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8E59BF-C5D4-49F2-90D3-D6CFBF8C1E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74243F0-53A5-4A20-A3EF-50296C6603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8060B4-D918-4A25-B0EF-C33E1AFCF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7F51-4ABC-4D3B-89F7-933F5F9183F9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5D9FD0-CAF9-4DD3-89E0-5BC0338C1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2C3D65-15C0-4A1A-BF7C-B762C58B9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31D85-E1F1-41BA-B42E-EF92B3414C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094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0BD329-509B-46F4-BE9E-3A770BF35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7A02614-1BE8-401F-A334-3E6A113D2A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8A64BD-FCF9-460D-83C9-8B0DC6D6D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7F51-4ABC-4D3B-89F7-933F5F9183F9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B75814-23B5-45C8-B7EB-3E911DFCC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B084AA-6687-49FB-A75E-74F2E5D0F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31D85-E1F1-41BA-B42E-EF92B3414C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911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ADF5E60-4609-4B33-8560-C94F05FCEA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E0FA960-DB55-4CFF-A1DC-C2C2CD3B02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3FD83F-F1CD-4014-BFAC-9740F00F5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7F51-4ABC-4D3B-89F7-933F5F9183F9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0DFCEB-DEE0-4C5E-8141-75F7E7EC9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F7FC03-6613-41D7-B3AE-E85AB64B7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31D85-E1F1-41BA-B42E-EF92B3414C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65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D2ABD6-4A69-4623-BD26-C463083D6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749A74-D5AF-4442-818D-1732A8E8C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532C8D-6A14-4C2A-BB30-261E96933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7F51-4ABC-4D3B-89F7-933F5F9183F9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F9C617-3A80-4C18-B59B-49AE3302A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7D07EB-45EC-4BEA-B343-E38897003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31D85-E1F1-41BA-B42E-EF92B3414C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629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6A90C2-8202-4EC0-9AE2-6943C483C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720328-7333-4425-9778-EB3607657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CAABE4-136A-4BF3-B323-84DFBC14C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7F51-4ABC-4D3B-89F7-933F5F9183F9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18ED31-1E32-4CF9-90C3-AAB72B9D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4806D7-C20C-456D-8B7F-E242DF729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31D85-E1F1-41BA-B42E-EF92B3414C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772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7F74F-151A-4580-AAD3-7875B18EB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49DD7B-7A4F-48A1-B09F-3D2FEA0681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9FE8330-C25A-4EB5-B241-F51AF124C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B635182-CAFF-4020-A2C1-265726D7D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7F51-4ABC-4D3B-89F7-933F5F9183F9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621F912-4916-4A66-A7F6-28E0B27D9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EE171D-7AED-45F5-BB4F-7F8AF2473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31D85-E1F1-41BA-B42E-EF92B3414C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567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3A324-1CCC-40B9-9DC3-CFF3ED3AE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E1F913A-2422-4F8D-8AE5-C02FAD8DC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7A053CA-BEA8-43B9-987F-38FCFBA7AD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A0C7BC8-EFBA-4FD5-8406-497C0EE059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03BFD6A-37D6-4D7E-9F9E-A0BC3C1029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802BF79-0727-4F0D-8992-BE832CC13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7F51-4ABC-4D3B-89F7-933F5F9183F9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95C24FB-D6CE-4634-9BC5-8249E638E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4D65E39-9715-4E90-BBA8-1A5CEA724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31D85-E1F1-41BA-B42E-EF92B3414C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623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9B9F54-450B-4BF2-A11B-D6C4AF0E8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F332508-B470-4422-AD9A-DB1759229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7F51-4ABC-4D3B-89F7-933F5F9183F9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DBF7BCD-28E1-4CA4-B89D-693E995A6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EF46526-3D09-48F5-BBE5-D851604E0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31D85-E1F1-41BA-B42E-EF92B3414C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37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8AC16D0-F530-474D-8A9E-062773A92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7F51-4ABC-4D3B-89F7-933F5F9183F9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5E83ACA-9756-4842-AE9C-B88C7EC67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2D4D5EE-DA5B-4257-A51C-9CDD9B62A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31D85-E1F1-41BA-B42E-EF92B3414C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95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C6FF9C-7689-4F5F-86FC-5452371F2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BB5B87-6B97-4C38-A3AE-A1764FEFA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E3E1182-933E-4206-B0FB-A3688B9B5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09C9C3-E9C3-4672-A282-0475E8871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7F51-4ABC-4D3B-89F7-933F5F9183F9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2715F7E-2045-45FD-8C8D-B14003D2B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34CB0E-2FF5-4DDB-995B-B73242623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31D85-E1F1-41BA-B42E-EF92B3414C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575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E1BF05-6651-4326-BF7C-98F71673A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911846B-BB34-4A3E-805C-45E8BCE7AB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62AF50-98F0-472E-8C1C-7A25E24FB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131753A-0BDA-4685-BADE-032AF3A65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7F51-4ABC-4D3B-89F7-933F5F9183F9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FCDB73-856A-4D9E-9FF0-FDD6AE502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E01301-B94D-4854-AB92-C11C90EF5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31D85-E1F1-41BA-B42E-EF92B3414C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981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4842CC7-E46F-4549-9057-8783DCB61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883CBB5-69DD-403C-9415-0C0C4F7CCA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D51732-659F-4177-BC8A-1451DD3DA1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37F51-4ABC-4D3B-89F7-933F5F9183F9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90B5B6-CA8D-4968-84D7-C6B9854912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1D765F-4972-419C-8E01-9F7A8F9C50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31D85-E1F1-41BA-B42E-EF92B3414C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762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F2527-0D11-4CBD-B78F-DC20362130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avledning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ACB4FF9-2C93-4E59-9C8D-042BE1F180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Derivace/odvození</a:t>
            </a:r>
          </a:p>
        </p:txBody>
      </p:sp>
    </p:spTree>
    <p:extLst>
      <p:ext uri="{BB962C8B-B14F-4D97-AF65-F5344CB8AC3E}">
        <p14:creationId xmlns:p14="http://schemas.microsoft.com/office/powerpoint/2010/main" val="2188585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8AAEFB-CA74-46C7-9DCA-0E9005BE9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avledningsformativ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0CF899-A5DA-4127-989D-543798EC4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Prefiks</a:t>
            </a:r>
            <a:r>
              <a:rPr lang="cs-CZ" dirty="0"/>
              <a:t> (</a:t>
            </a:r>
            <a:r>
              <a:rPr lang="cs-CZ" dirty="0" err="1"/>
              <a:t>forstavelse</a:t>
            </a:r>
            <a:r>
              <a:rPr lang="cs-CZ" dirty="0"/>
              <a:t>) </a:t>
            </a:r>
            <a:r>
              <a:rPr lang="cs-CZ" dirty="0" err="1"/>
              <a:t>gripe</a:t>
            </a:r>
            <a:r>
              <a:rPr lang="cs-CZ" dirty="0"/>
              <a:t> x </a:t>
            </a:r>
            <a:r>
              <a:rPr lang="cs-CZ" dirty="0" err="1"/>
              <a:t>begripe</a:t>
            </a:r>
            <a:endParaRPr lang="cs-CZ" dirty="0"/>
          </a:p>
          <a:p>
            <a:r>
              <a:rPr lang="cs-CZ" dirty="0" err="1"/>
              <a:t>Suffiks</a:t>
            </a:r>
            <a:r>
              <a:rPr lang="cs-CZ" dirty="0"/>
              <a:t> (</a:t>
            </a:r>
            <a:r>
              <a:rPr lang="cs-CZ" dirty="0" err="1"/>
              <a:t>endelse</a:t>
            </a:r>
            <a:r>
              <a:rPr lang="cs-CZ" dirty="0"/>
              <a:t>) – kan </a:t>
            </a:r>
            <a:r>
              <a:rPr lang="cs-CZ" dirty="0" err="1"/>
              <a:t>forandre</a:t>
            </a:r>
            <a:r>
              <a:rPr lang="cs-CZ" dirty="0"/>
              <a:t> </a:t>
            </a:r>
            <a:r>
              <a:rPr lang="cs-CZ" dirty="0" err="1"/>
              <a:t>ordklassen</a:t>
            </a:r>
            <a:endParaRPr lang="cs-CZ" dirty="0"/>
          </a:p>
          <a:p>
            <a:r>
              <a:rPr lang="cs-CZ" dirty="0"/>
              <a:t>(</a:t>
            </a:r>
            <a:r>
              <a:rPr lang="cs-CZ" dirty="0" err="1"/>
              <a:t>infiks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40944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6462B-D2BE-4391-91BD-9B473B141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Suffiks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602C09-93D7-481B-8EE9-FC45BB69E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Venn</a:t>
            </a:r>
            <a:r>
              <a:rPr lang="cs-CZ" dirty="0"/>
              <a:t> x </a:t>
            </a:r>
            <a:r>
              <a:rPr lang="cs-CZ" dirty="0" err="1"/>
              <a:t>venn</a:t>
            </a:r>
            <a:r>
              <a:rPr lang="cs-CZ" dirty="0" err="1">
                <a:solidFill>
                  <a:srgbClr val="FF0000"/>
                </a:solidFill>
              </a:rPr>
              <a:t>lig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err="1"/>
              <a:t>Skrive</a:t>
            </a:r>
            <a:r>
              <a:rPr lang="cs-CZ" dirty="0"/>
              <a:t> x </a:t>
            </a:r>
            <a:r>
              <a:rPr lang="cs-CZ" dirty="0" err="1"/>
              <a:t>skriv</a:t>
            </a:r>
            <a:r>
              <a:rPr lang="cs-CZ" dirty="0" err="1">
                <a:solidFill>
                  <a:srgbClr val="FF0000"/>
                </a:solidFill>
              </a:rPr>
              <a:t>ing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L</a:t>
            </a:r>
            <a:r>
              <a:rPr lang="nb-NO" dirty="0"/>
              <a:t>ære x lær</a:t>
            </a:r>
            <a:r>
              <a:rPr lang="nb-NO" dirty="0">
                <a:solidFill>
                  <a:srgbClr val="FF0000"/>
                </a:solidFill>
              </a:rPr>
              <a:t>ling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err="1"/>
              <a:t>Ung</a:t>
            </a:r>
            <a:r>
              <a:rPr lang="cs-CZ" dirty="0"/>
              <a:t> x </a:t>
            </a:r>
            <a:r>
              <a:rPr lang="cs-CZ" dirty="0" err="1"/>
              <a:t>ung</a:t>
            </a:r>
            <a:r>
              <a:rPr lang="cs-CZ" dirty="0" err="1">
                <a:solidFill>
                  <a:srgbClr val="FF0000"/>
                </a:solidFill>
              </a:rPr>
              <a:t>dom</a:t>
            </a:r>
            <a:endParaRPr lang="nb-NO" dirty="0">
              <a:solidFill>
                <a:srgbClr val="FF0000"/>
              </a:solidFill>
            </a:endParaRPr>
          </a:p>
          <a:p>
            <a:r>
              <a:rPr lang="nb-NO" dirty="0"/>
              <a:t>Venn x venn</a:t>
            </a:r>
            <a:r>
              <a:rPr lang="nb-NO" dirty="0">
                <a:solidFill>
                  <a:srgbClr val="FF0000"/>
                </a:solidFill>
              </a:rPr>
              <a:t>skap</a:t>
            </a:r>
          </a:p>
          <a:p>
            <a:r>
              <a:rPr lang="nb-NO" dirty="0"/>
              <a:t>Fisk x</a:t>
            </a:r>
            <a:r>
              <a:rPr lang="nb-NO" dirty="0">
                <a:solidFill>
                  <a:srgbClr val="FF0000"/>
                </a:solidFill>
              </a:rPr>
              <a:t> fisker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8050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63961E-1B02-462B-9340-74215D62F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Nezaměňovat se skloňováním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70C34-FA36-4992-8437-129ACCA38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! </a:t>
            </a:r>
            <a:r>
              <a:rPr lang="nb-NO" dirty="0"/>
              <a:t>Bøyningsendelse, bøyningsformativ</a:t>
            </a:r>
          </a:p>
          <a:p>
            <a:endParaRPr lang="nb-NO" dirty="0"/>
          </a:p>
          <a:p>
            <a:r>
              <a:rPr lang="nb-NO" dirty="0"/>
              <a:t>FISK (stamme)(rot)</a:t>
            </a:r>
          </a:p>
          <a:p>
            <a:r>
              <a:rPr lang="nb-NO" dirty="0"/>
              <a:t>Fisker, fisker</a:t>
            </a:r>
            <a:r>
              <a:rPr lang="nb-NO" dirty="0">
                <a:solidFill>
                  <a:srgbClr val="C00000"/>
                </a:solidFill>
              </a:rPr>
              <a:t>en</a:t>
            </a:r>
            <a:r>
              <a:rPr lang="nb-NO" dirty="0"/>
              <a:t>, fisker</a:t>
            </a:r>
            <a:r>
              <a:rPr lang="nb-NO" dirty="0">
                <a:solidFill>
                  <a:srgbClr val="C00000"/>
                </a:solidFill>
              </a:rPr>
              <a:t>e</a:t>
            </a:r>
            <a:r>
              <a:rPr lang="nb-NO" dirty="0"/>
              <a:t>, fisker</a:t>
            </a:r>
            <a:r>
              <a:rPr lang="nb-NO" dirty="0">
                <a:solidFill>
                  <a:srgbClr val="C00000"/>
                </a:solidFill>
              </a:rPr>
              <a:t>ne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9131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Strukturen</a:t>
            </a:r>
            <a:r>
              <a:rPr lang="cs-CZ" dirty="0"/>
              <a:t> i </a:t>
            </a:r>
            <a:r>
              <a:rPr lang="cs-CZ" dirty="0" err="1"/>
              <a:t>ordet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Prefiks</a:t>
            </a:r>
            <a:r>
              <a:rPr lang="cs-CZ" dirty="0"/>
              <a:t> + </a:t>
            </a:r>
            <a:r>
              <a:rPr lang="cs-CZ" dirty="0" err="1"/>
              <a:t>stamme</a:t>
            </a:r>
            <a:r>
              <a:rPr lang="cs-CZ" dirty="0"/>
              <a:t>… </a:t>
            </a:r>
            <a:r>
              <a:rPr lang="cs-CZ" dirty="0" err="1">
                <a:solidFill>
                  <a:srgbClr val="FF0000"/>
                </a:solidFill>
              </a:rPr>
              <a:t>u+forst</a:t>
            </a:r>
            <a:r>
              <a:rPr lang="nb-NO" dirty="0">
                <a:solidFill>
                  <a:srgbClr val="FF0000"/>
                </a:solidFill>
              </a:rPr>
              <a:t>åelig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err="1"/>
              <a:t>Stamme</a:t>
            </a:r>
            <a:r>
              <a:rPr lang="cs-CZ" dirty="0"/>
              <a:t> + </a:t>
            </a:r>
            <a:r>
              <a:rPr lang="cs-CZ" dirty="0" err="1"/>
              <a:t>suffiks</a:t>
            </a:r>
            <a:r>
              <a:rPr lang="cs-CZ" dirty="0"/>
              <a:t>…. </a:t>
            </a:r>
            <a:r>
              <a:rPr lang="cs-CZ" dirty="0" err="1">
                <a:solidFill>
                  <a:srgbClr val="FF0000"/>
                </a:solidFill>
              </a:rPr>
              <a:t>forst</a:t>
            </a:r>
            <a:r>
              <a:rPr lang="nb-NO" dirty="0">
                <a:solidFill>
                  <a:srgbClr val="FF0000"/>
                </a:solidFill>
              </a:rPr>
              <a:t>å</a:t>
            </a:r>
            <a:r>
              <a:rPr lang="cs-CZ" dirty="0" err="1">
                <a:solidFill>
                  <a:srgbClr val="FF0000"/>
                </a:solidFill>
              </a:rPr>
              <a:t>e+lig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err="1"/>
              <a:t>Stamme</a:t>
            </a:r>
            <a:r>
              <a:rPr lang="cs-CZ" dirty="0"/>
              <a:t> + </a:t>
            </a:r>
            <a:r>
              <a:rPr lang="cs-CZ" dirty="0" err="1"/>
              <a:t>fugeaffiks</a:t>
            </a:r>
            <a:r>
              <a:rPr lang="cs-CZ" dirty="0"/>
              <a:t> …. </a:t>
            </a:r>
            <a:r>
              <a:rPr lang="cs-CZ" dirty="0" err="1">
                <a:solidFill>
                  <a:srgbClr val="FF0000"/>
                </a:solidFill>
              </a:rPr>
              <a:t>forst</a:t>
            </a:r>
            <a:r>
              <a:rPr lang="nb-NO" dirty="0">
                <a:solidFill>
                  <a:srgbClr val="FF0000"/>
                </a:solidFill>
              </a:rPr>
              <a:t>å</a:t>
            </a:r>
            <a:r>
              <a:rPr lang="cs-CZ" dirty="0">
                <a:solidFill>
                  <a:srgbClr val="FF0000"/>
                </a:solidFill>
              </a:rPr>
              <a:t>+e</a:t>
            </a:r>
          </a:p>
          <a:p>
            <a:r>
              <a:rPr lang="cs-CZ" dirty="0" err="1"/>
              <a:t>Prefiks</a:t>
            </a:r>
            <a:r>
              <a:rPr lang="cs-CZ" dirty="0"/>
              <a:t> + rot……. </a:t>
            </a:r>
            <a:r>
              <a:rPr lang="cs-CZ" dirty="0" err="1">
                <a:solidFill>
                  <a:srgbClr val="FF0000"/>
                </a:solidFill>
              </a:rPr>
              <a:t>for+st</a:t>
            </a:r>
            <a:r>
              <a:rPr lang="nb-NO" dirty="0">
                <a:solidFill>
                  <a:srgbClr val="FF0000"/>
                </a:solidFill>
              </a:rPr>
              <a:t>å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1153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99</Words>
  <Application>Microsoft Office PowerPoint</Application>
  <PresentationFormat>Širokoúhlá obrazovka</PresentationFormat>
  <Paragraphs>23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avledning</vt:lpstr>
      <vt:lpstr>avledningsformativ</vt:lpstr>
      <vt:lpstr>Suffiks </vt:lpstr>
      <vt:lpstr>Nezaměňovat se skloňováním</vt:lpstr>
      <vt:lpstr>Strukturen i ordet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avledning</dc:title>
  <dc:creator>Miluše Juříčková</dc:creator>
  <cp:lastModifiedBy>Miluše Juříčková</cp:lastModifiedBy>
  <cp:revision>2</cp:revision>
  <dcterms:created xsi:type="dcterms:W3CDTF">2021-10-13T19:43:06Z</dcterms:created>
  <dcterms:modified xsi:type="dcterms:W3CDTF">2021-10-13T19:47:54Z</dcterms:modified>
</cp:coreProperties>
</file>