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895E27-735C-41F3-8023-09B8C2947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4A708F-03B4-47B6-8C9F-494F33EBF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20395B-6DE8-432F-B264-C9861007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14C058-4C17-49BC-97F2-DABAC9FEF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76194A-E554-4999-A204-62619641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00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F73B2-2BCE-4128-93CA-A009A4F70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3D6689-3C42-48AD-96BC-ECB838408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979DA7-8EC1-4DE7-B577-0545AD730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1209B8-3026-48E9-8035-E69D3388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BF99EB-68E4-4E4B-B0D5-A69B9A9C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27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946663A-9D5A-43DF-8D8C-9599EABCCF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10138D-5270-4B91-8366-3283021BE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93374C-0367-41D4-99F6-6378CFBC8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AB99B1-07C9-4CFC-92F2-73AC25EBC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D1BAC-50A8-4606-B93D-74A45E54E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99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946A7-86E5-47F4-A53E-583816B29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493ECC-94E3-4430-ADB5-281D73643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C9033B-0FF2-44BD-A73C-527357219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51D21C-017A-404F-9006-B0750997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AA486D-8CEF-4380-B048-C439D7E1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681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BC938A-49C9-42F6-9C22-1D13A72CB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8140FB-B620-41A5-A91A-0DE346010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5FBBFF-A420-4AA0-AE2A-444A435B6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9F636B-9660-4A68-8686-B53A52133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FB9416-F8AD-4353-B09F-6946ED284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45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CF0FA-BC70-466A-AC0A-F0D9F7ED9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BEE31-696D-405B-8607-FA935F8F1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F57787-ED5A-4E7D-8BCE-467FBB19A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7D1AB3-DEA0-439B-BE41-9B0905AF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182B7E-A4DD-49B4-8519-2E767AAD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7F6F11-ACEB-4120-A357-4A5E5347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64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CB889-4604-46CE-8021-820B0C08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982687-4CE4-49CA-964C-4F71AC2D1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9EE627-3802-4033-9FDE-3E1EC3579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3BD76DA-5B6F-4883-888C-C057659E1A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EBC8A10-FAD6-46D9-B9BA-CBF4915EF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0CEBFE4-37F0-4DC8-B14F-1B7F8D45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C1B1699-4403-4F54-91F0-9241C681C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78FDD5B-45DB-4E23-BED5-769BF72B7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88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B697E-109F-4960-949B-7C13248D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0514A8-6AB0-4901-8081-330409D2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5E3EFC3-B310-4FA7-8FC3-C26EA3B1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8213BC-0C74-408E-A9D3-432D0F41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98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58CD5CF-D00B-46C5-B724-B6F5E60B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C73892-1A0D-4FAA-AA41-B68B6B52D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69EF98-905E-43DF-A476-2E78946F9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686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106BA-3379-4CCF-955D-7D057127D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56B678-EF8D-441C-9910-299A4CE4D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1BF5C9-3569-4FF3-BB34-4A8E1BDC1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7A0939-89BF-4483-98EB-511C07D97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0FE305-A04B-4A69-A8CA-DEAEC289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FC2F6F-C890-41A0-A0D2-887081EE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30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1309AC-D650-49F3-A8B2-9FC63D15F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978FCB2-3035-4BBA-AC19-9D6FD72A5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419F41A-184E-4DA3-A49D-343D62B6D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2CA8E0-025B-4F97-A690-0F3B48F8B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5F548F-37F2-4EAF-9B90-0477837E6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5B605C-6DD7-4827-8C97-2F6D09CF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81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CB20209-2681-44FA-89F8-A7648C97B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1B0E8B-D870-43CA-A965-D79488524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E3696F-9052-449F-B4F4-7651FCBF9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4E7CC-4EE2-4BF3-98FB-EB7FC4C262CA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30FE1C-C8E5-455F-97ED-7BEC2EDC02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93E286-5313-4A67-9517-D4E8B7FB5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B097-DDB5-40A3-9923-AC9EFDB0E6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71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7597C0-E786-493E-91EE-AA995CEAD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pronomen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B2D9E6-7726-46EA-B6D4-D7A32D2D3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zájmena</a:t>
            </a:r>
          </a:p>
        </p:txBody>
      </p:sp>
    </p:spTree>
    <p:extLst>
      <p:ext uri="{BB962C8B-B14F-4D97-AF65-F5344CB8AC3E}">
        <p14:creationId xmlns:p14="http://schemas.microsoft.com/office/powerpoint/2010/main" val="2161396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D1088-F34E-4F41-B2E8-2CE00C9B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solidFill>
                  <a:schemeClr val="accent1"/>
                </a:solidFill>
              </a:rPr>
              <a:t>begge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1CFBCD-A7CB-4E86-ADEC-0183AFA70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Begge to</a:t>
            </a:r>
          </a:p>
          <a:p>
            <a:r>
              <a:rPr lang="nb-NO" dirty="0"/>
              <a:t>Begge deler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643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2E6E9-31F9-4CF9-9110-3C56944E1D8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Spørrepronomen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766B0-53B5-4E72-8D97-F0BEEE747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Hvem (hvem er det?)</a:t>
            </a:r>
          </a:p>
          <a:p>
            <a:r>
              <a:rPr lang="nb-NO" dirty="0"/>
              <a:t>Hva (Han spør hva du vil. Fortell alt hva du vet.)</a:t>
            </a:r>
          </a:p>
          <a:p>
            <a:r>
              <a:rPr lang="nb-NO" dirty="0"/>
              <a:t>Hvilken, hvilket, hvilke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09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DDBF2-E1F1-4134-BDB2-5533714A8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011107-3A84-440E-B0E6-090D717FA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Hvilken, hvilket, hvilke (hvilken bil tar du?)</a:t>
            </a:r>
          </a:p>
          <a:p>
            <a:r>
              <a:rPr lang="nb-NO" dirty="0"/>
              <a:t>X</a:t>
            </a:r>
          </a:p>
          <a:p>
            <a:r>
              <a:rPr lang="nb-NO" dirty="0"/>
              <a:t>Hva slags</a:t>
            </a:r>
          </a:p>
          <a:p>
            <a:r>
              <a:rPr lang="nb-NO" dirty="0"/>
              <a:t>       Hva slags bil kjører du?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136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072B15-39CF-4AC5-9F86-3C4E47EFA22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Relative 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588B44-BFCB-4E37-835E-8ADC00676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Som</a:t>
            </a:r>
          </a:p>
          <a:p>
            <a:endParaRPr lang="nb-NO" dirty="0"/>
          </a:p>
          <a:p>
            <a:r>
              <a:rPr lang="nb-NO" dirty="0"/>
              <a:t>Jeg vet ikke hvem som kommer (subjekt i leddsetningen)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471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7D2AE-4636-4FC6-9117-420C13FF899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Resiproke 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073A8-4234-4058-A7E7-888F03B44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hverandre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1877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3E1AB-47DD-4451-9D20-9A414EC7D69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Ubestemte 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B39CC6-3B95-483B-AE68-32530CBB0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EN/MAN</a:t>
            </a:r>
          </a:p>
          <a:p>
            <a:endParaRPr lang="nb-NO" dirty="0"/>
          </a:p>
          <a:p>
            <a:r>
              <a:rPr lang="nb-NO" dirty="0"/>
              <a:t>INGEN/INGENTING</a:t>
            </a:r>
          </a:p>
          <a:p>
            <a:endParaRPr lang="nb-NO" dirty="0"/>
          </a:p>
          <a:p>
            <a:r>
              <a:rPr lang="nb-NO" dirty="0"/>
              <a:t>NOEN/NOE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026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231CE-04EF-4ED8-8511-B245AF89E6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Annen – annet - andre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FB6801-FD26-4842-8781-010C9308A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var noe annet! (det var mye bedre)</a:t>
            </a:r>
          </a:p>
          <a:p>
            <a:endParaRPr lang="nb-NO" dirty="0"/>
          </a:p>
          <a:p>
            <a:r>
              <a:rPr lang="nb-NO" dirty="0"/>
              <a:t>Fra det ene til det andre (vi går fra ett tema til et annet)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461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53D43-14C5-4189-8287-D10E6201BF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rgbClr val="FFC000"/>
            </a:solidFill>
          </a:ln>
        </p:spPr>
        <p:txBody>
          <a:bodyPr/>
          <a:lstStyle/>
          <a:p>
            <a:r>
              <a:rPr lang="nb-NO" dirty="0"/>
              <a:t>All/hele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5E3779-F077-4CB4-A329-43DB9A5F6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Hele brødet</a:t>
            </a:r>
          </a:p>
          <a:p>
            <a:r>
              <a:rPr lang="nb-NO" dirty="0"/>
              <a:t>Alt brødet (alt du har av brødet)</a:t>
            </a:r>
          </a:p>
          <a:p>
            <a:r>
              <a:rPr lang="nb-NO" dirty="0"/>
              <a:t>Alle brødene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639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78BF6-A745-43E6-9843-6CD892ECD8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err="1"/>
              <a:t>Personlige</a:t>
            </a:r>
            <a:r>
              <a:rPr lang="cs-CZ" dirty="0"/>
              <a:t> pronomen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C98D3-346F-4A6B-859F-4AE7F258F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Jeg</a:t>
            </a:r>
            <a:r>
              <a:rPr lang="cs-CZ" dirty="0"/>
              <a:t>, </a:t>
            </a:r>
            <a:r>
              <a:rPr lang="cs-CZ" dirty="0" err="1"/>
              <a:t>du</a:t>
            </a:r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94579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9F6CC5-52A8-4E36-9C62-690DF24E0CD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/>
          <a:lstStyle/>
          <a:p>
            <a:r>
              <a:rPr lang="cs-CZ" dirty="0" err="1"/>
              <a:t>Refleksive</a:t>
            </a:r>
            <a:r>
              <a:rPr lang="cs-CZ" dirty="0"/>
              <a:t> pronomen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EFE648-EF1C-4458-AF4A-7C1B0BFAB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Brukes</a:t>
            </a:r>
            <a:r>
              <a:rPr lang="cs-CZ" dirty="0"/>
              <a:t> i </a:t>
            </a:r>
            <a:r>
              <a:rPr lang="cs-CZ" dirty="0" err="1"/>
              <a:t>forbindelse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verb</a:t>
            </a:r>
          </a:p>
          <a:p>
            <a:r>
              <a:rPr lang="nb-NO" dirty="0"/>
              <a:t>Å vaske seg, å vise seg, å ønske seg, å grue seg</a:t>
            </a:r>
          </a:p>
          <a:p>
            <a:endParaRPr lang="nb-NO" dirty="0"/>
          </a:p>
          <a:p>
            <a:r>
              <a:rPr lang="nb-NO" dirty="0"/>
              <a:t>Jeg liker å bo her.</a:t>
            </a:r>
          </a:p>
          <a:p>
            <a:r>
              <a:rPr lang="nb-NO" dirty="0"/>
              <a:t>Jeg liker meg her.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30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EEA3C4-BC7C-4E79-95B6-169E499D744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Eiendomspronomen – possessive 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35336-085C-4FE1-922F-64ABC0ACC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er ikke min skyld.</a:t>
            </a:r>
          </a:p>
          <a:p>
            <a:r>
              <a:rPr lang="nb-NO" dirty="0"/>
              <a:t>I mine øyne er han en helt.</a:t>
            </a:r>
          </a:p>
          <a:p>
            <a:endParaRPr lang="nb-NO" dirty="0"/>
          </a:p>
          <a:p>
            <a:r>
              <a:rPr lang="nb-NO" dirty="0"/>
              <a:t>EGEN</a:t>
            </a:r>
          </a:p>
          <a:p>
            <a:r>
              <a:rPr lang="nb-NO" dirty="0"/>
              <a:t>Jeg sov i min egen seng</a:t>
            </a:r>
          </a:p>
          <a:p>
            <a:r>
              <a:rPr lang="nb-NO" dirty="0"/>
              <a:t>De bodde i sitt eget hus.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518E65-3ACB-48F2-B52C-BF2F6949D5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nb-NO" dirty="0"/>
              <a:t>Eiendomspronomen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565292-3B07-4565-BA90-C608C03D6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 forbindelse med </a:t>
            </a:r>
            <a:r>
              <a:rPr lang="cs-CZ" dirty="0"/>
              <a:t>„</a:t>
            </a:r>
            <a:r>
              <a:rPr lang="nb-NO" dirty="0"/>
              <a:t>alle, all, </a:t>
            </a:r>
            <a:r>
              <a:rPr lang="cs-CZ" dirty="0"/>
              <a:t>alt </a:t>
            </a:r>
            <a:r>
              <a:rPr lang="cs-CZ" dirty="0" err="1"/>
              <a:t>og</a:t>
            </a:r>
            <a:r>
              <a:rPr lang="cs-CZ" dirty="0"/>
              <a:t> hele“ </a:t>
            </a:r>
            <a:r>
              <a:rPr lang="cs-CZ" dirty="0" err="1"/>
              <a:t>brukes</a:t>
            </a:r>
            <a:r>
              <a:rPr lang="cs-CZ" dirty="0"/>
              <a:t> </a:t>
            </a:r>
            <a:r>
              <a:rPr lang="cs-CZ" dirty="0" err="1"/>
              <a:t>vanligvis</a:t>
            </a:r>
            <a:r>
              <a:rPr lang="cs-CZ" dirty="0"/>
              <a:t> </a:t>
            </a:r>
            <a:r>
              <a:rPr lang="cs-CZ" dirty="0" err="1"/>
              <a:t>etterstilt</a:t>
            </a:r>
            <a:r>
              <a:rPr lang="cs-CZ" dirty="0"/>
              <a:t> pronomen</a:t>
            </a:r>
          </a:p>
          <a:p>
            <a:endParaRPr lang="cs-CZ" dirty="0"/>
          </a:p>
          <a:p>
            <a:r>
              <a:rPr lang="cs-CZ" dirty="0"/>
              <a:t>Hun </a:t>
            </a:r>
            <a:r>
              <a:rPr lang="cs-CZ" dirty="0" err="1"/>
              <a:t>vasket</a:t>
            </a:r>
            <a:r>
              <a:rPr lang="cs-CZ" dirty="0"/>
              <a:t> alt t</a:t>
            </a:r>
            <a:r>
              <a:rPr lang="nb-NO" dirty="0"/>
              <a:t>øyet sitt.</a:t>
            </a:r>
          </a:p>
          <a:p>
            <a:r>
              <a:rPr lang="nb-NO" dirty="0"/>
              <a:t>Han måtte spise all maten sin.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744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7AD84-4B48-493B-BD66-DCDC22C7B7F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Huset til Ali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D1232A-90F3-4ADE-ADF7-EAE32DFD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Huset hans</a:t>
            </a:r>
          </a:p>
          <a:p>
            <a:r>
              <a:rPr lang="nb-NO" dirty="0"/>
              <a:t>Hans hus</a:t>
            </a:r>
          </a:p>
          <a:p>
            <a:r>
              <a:rPr lang="nb-NO" dirty="0"/>
              <a:t>Alis hus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987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07FAE-2A2D-4AEE-9E14-8C101BC379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nb-NO" dirty="0"/>
              <a:t>Hvis subjekt og eieren er samme person, brukes SIN, SITT, SINE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651E9A-1D74-4F41-BAC4-5D3BF9AF5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Henry tar sykkelen </a:t>
            </a:r>
            <a:r>
              <a:rPr lang="nb-NO" i="1" dirty="0"/>
              <a:t>sin</a:t>
            </a:r>
            <a:r>
              <a:rPr lang="nb-NO" dirty="0"/>
              <a:t>.</a:t>
            </a:r>
          </a:p>
          <a:p>
            <a:r>
              <a:rPr lang="nb-NO" dirty="0"/>
              <a:t>Henry tar sykkelen </a:t>
            </a:r>
            <a:r>
              <a:rPr lang="nb-NO" i="1" dirty="0"/>
              <a:t>hans</a:t>
            </a:r>
            <a:r>
              <a:rPr lang="nb-NO" dirty="0"/>
              <a:t> (sykkelen til annen person)</a:t>
            </a:r>
          </a:p>
          <a:p>
            <a:endParaRPr lang="nb-NO" dirty="0"/>
          </a:p>
          <a:p>
            <a:r>
              <a:rPr lang="nb-NO" dirty="0">
                <a:solidFill>
                  <a:srgbClr val="0070C0"/>
                </a:solidFill>
              </a:rPr>
              <a:t>Odd snakker med Kari, kusinen sin.</a:t>
            </a:r>
          </a:p>
          <a:p>
            <a:r>
              <a:rPr lang="nb-NO" dirty="0">
                <a:solidFill>
                  <a:srgbClr val="0070C0"/>
                </a:solidFill>
              </a:rPr>
              <a:t>Odd nakker med Kari, som er kusinen hans.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7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F0EC66-990A-4423-A057-6166166CAF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Demonstrative pronomen/påpekende 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95D990-98BE-465A-8640-34D167D86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Dette er et nytt skap.</a:t>
            </a:r>
          </a:p>
          <a:p>
            <a:r>
              <a:rPr lang="nb-NO" dirty="0"/>
              <a:t>Dette er en pen bok.</a:t>
            </a:r>
          </a:p>
          <a:p>
            <a:r>
              <a:rPr lang="nb-NO" dirty="0"/>
              <a:t>Dette er de gode bøkene.</a:t>
            </a:r>
          </a:p>
          <a:p>
            <a:r>
              <a:rPr lang="nb-NO" dirty="0"/>
              <a:t>Dette er de nye skapene.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803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C6ADB-4479-43E6-8093-F4A9A58DBD9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Andre demonstrative pronomen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70A39-D74F-48FE-BB3E-484231F0C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Slik/sånn</a:t>
            </a:r>
          </a:p>
          <a:p>
            <a:r>
              <a:rPr lang="nb-NO" dirty="0"/>
              <a:t>Slikt/sånt</a:t>
            </a:r>
          </a:p>
          <a:p>
            <a:r>
              <a:rPr lang="nb-NO" dirty="0"/>
              <a:t>Slike/sånne</a:t>
            </a:r>
          </a:p>
          <a:p>
            <a:endParaRPr lang="nb-NO" dirty="0"/>
          </a:p>
          <a:p>
            <a:r>
              <a:rPr lang="nb-NO" dirty="0"/>
              <a:t>OBS! Samme (pronomen) x sammen (adverb)</a:t>
            </a:r>
          </a:p>
          <a:p>
            <a:r>
              <a:rPr lang="nb-NO" dirty="0"/>
              <a:t>De bor sammen.</a:t>
            </a:r>
          </a:p>
          <a:p>
            <a:r>
              <a:rPr lang="nb-NO" dirty="0"/>
              <a:t>De bor i samme hus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105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350</Words>
  <Application>Microsoft Office PowerPoint</Application>
  <PresentationFormat>Širokoúhlá obrazovka</PresentationFormat>
  <Paragraphs>77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pronomen</vt:lpstr>
      <vt:lpstr>Personlige pronomen</vt:lpstr>
      <vt:lpstr>Refleksive pronomen</vt:lpstr>
      <vt:lpstr>Eiendomspronomen – possessive pronomen</vt:lpstr>
      <vt:lpstr>Eiendomspronomen</vt:lpstr>
      <vt:lpstr>Huset til Ali</vt:lpstr>
      <vt:lpstr>Hvis subjekt og eieren er samme person, brukes SIN, SITT, SINE</vt:lpstr>
      <vt:lpstr>Demonstrative pronomen/påpekende pronomen</vt:lpstr>
      <vt:lpstr>Andre demonstrative pronomen</vt:lpstr>
      <vt:lpstr>begge</vt:lpstr>
      <vt:lpstr>Spørrepronomen</vt:lpstr>
      <vt:lpstr>?</vt:lpstr>
      <vt:lpstr>Relative pronomen</vt:lpstr>
      <vt:lpstr>Resiproke pronomen</vt:lpstr>
      <vt:lpstr>Ubestemte pronomen</vt:lpstr>
      <vt:lpstr>Annen – annet - andre</vt:lpstr>
      <vt:lpstr>All/hele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pronomen</dc:title>
  <dc:creator>Miluše Juříčková</dc:creator>
  <cp:lastModifiedBy>Miluše Juříčková</cp:lastModifiedBy>
  <cp:revision>2</cp:revision>
  <dcterms:created xsi:type="dcterms:W3CDTF">2021-11-25T06:04:15Z</dcterms:created>
  <dcterms:modified xsi:type="dcterms:W3CDTF">2021-11-25T06:09:51Z</dcterms:modified>
</cp:coreProperties>
</file>