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5" r:id="rId10"/>
    <p:sldId id="264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8" autoAdjust="0"/>
    <p:restoredTop sz="94660"/>
  </p:normalViewPr>
  <p:slideViewPr>
    <p:cSldViewPr snapToGrid="0">
      <p:cViewPr varScale="1">
        <p:scale>
          <a:sx n="73" d="100"/>
          <a:sy n="73" d="100"/>
        </p:scale>
        <p:origin x="101" y="35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9452-BCA6-410E-9697-675CC301CC87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A320-13F1-411E-8DBA-A8803B0095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1602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9452-BCA6-410E-9697-675CC301CC87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A320-13F1-411E-8DBA-A8803B0095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841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9452-BCA6-410E-9697-675CC301CC87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A320-13F1-411E-8DBA-A8803B00955B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92223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9452-BCA6-410E-9697-675CC301CC87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A320-13F1-411E-8DBA-A8803B0095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22426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9452-BCA6-410E-9697-675CC301CC87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A320-13F1-411E-8DBA-A8803B00955B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90603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9452-BCA6-410E-9697-675CC301CC87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A320-13F1-411E-8DBA-A8803B0095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99007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9452-BCA6-410E-9697-675CC301CC87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A320-13F1-411E-8DBA-A8803B0095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13732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9452-BCA6-410E-9697-675CC301CC87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A320-13F1-411E-8DBA-A8803B0095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4031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9452-BCA6-410E-9697-675CC301CC87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A320-13F1-411E-8DBA-A8803B0095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198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9452-BCA6-410E-9697-675CC301CC87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A320-13F1-411E-8DBA-A8803B0095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0879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9452-BCA6-410E-9697-675CC301CC87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A320-13F1-411E-8DBA-A8803B0095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8928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9452-BCA6-410E-9697-675CC301CC87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A320-13F1-411E-8DBA-A8803B0095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7949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9452-BCA6-410E-9697-675CC301CC87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A320-13F1-411E-8DBA-A8803B0095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045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9452-BCA6-410E-9697-675CC301CC87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A320-13F1-411E-8DBA-A8803B0095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0434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9452-BCA6-410E-9697-675CC301CC87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A320-13F1-411E-8DBA-A8803B0095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588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9452-BCA6-410E-9697-675CC301CC87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2A320-13F1-411E-8DBA-A8803B0095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285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89452-BCA6-410E-9697-675CC301CC87}" type="datetimeFigureOut">
              <a:rPr lang="cs-CZ" smtClean="0"/>
              <a:t>18.11.2021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D82A320-13F1-411E-8DBA-A8803B0095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485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isittelemark.com/things-to-do/henrik-ibsen-museum-p500403" TargetMode="External"/><Relationship Id="rId2" Type="http://schemas.openxmlformats.org/officeDocument/2006/relationships/hyperlink" Target="https://ibsenmuseet.no/en/henrik-ibsen-life-and-wor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000" dirty="0"/>
              <a:t>Henrik Ibsen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800" dirty="0"/>
              <a:t>Doc. PhDr. Miluše Juříčková, CSc</a:t>
            </a:r>
            <a:r>
              <a:rPr lang="cs-CZ" dirty="0"/>
              <a:t>.</a:t>
            </a:r>
          </a:p>
          <a:p>
            <a:r>
              <a:rPr lang="cs-CZ" sz="2800" dirty="0"/>
              <a:t>MASARYK UNIVERSITY BRNO</a:t>
            </a:r>
          </a:p>
        </p:txBody>
      </p:sp>
    </p:spTree>
    <p:extLst>
      <p:ext uri="{BB962C8B-B14F-4D97-AF65-F5344CB8AC3E}">
        <p14:creationId xmlns:p14="http://schemas.microsoft.com/office/powerpoint/2010/main" val="867615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Ibsen </a:t>
            </a:r>
            <a:r>
              <a:rPr lang="cs-CZ" dirty="0" err="1"/>
              <a:t>museums</a:t>
            </a:r>
            <a:r>
              <a:rPr lang="cs-CZ" dirty="0"/>
              <a:t> in </a:t>
            </a:r>
            <a:r>
              <a:rPr lang="cs-CZ" dirty="0" err="1"/>
              <a:t>Norway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Oslo – </a:t>
            </a:r>
            <a:r>
              <a:rPr lang="cs-CZ" dirty="0" err="1"/>
              <a:t>Arbien</a:t>
            </a:r>
            <a:r>
              <a:rPr lang="cs-CZ" dirty="0"/>
              <a:t> </a:t>
            </a:r>
            <a:r>
              <a:rPr lang="cs-CZ" dirty="0" err="1"/>
              <a:t>gate</a:t>
            </a:r>
            <a:endParaRPr lang="nb-NO" dirty="0"/>
          </a:p>
          <a:p>
            <a:r>
              <a:rPr lang="cs-CZ" dirty="0">
                <a:hlinkClick r:id="rId2"/>
              </a:rPr>
              <a:t>https://ibsenmuseet.no/en/henrik-ibsen-life-and-work</a:t>
            </a:r>
            <a:endParaRPr lang="cs-CZ" dirty="0"/>
          </a:p>
          <a:p>
            <a:endParaRPr lang="nb-NO"/>
          </a:p>
          <a:p>
            <a:r>
              <a:rPr lang="cs-CZ"/>
              <a:t>Skien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Venst</a:t>
            </a:r>
            <a:r>
              <a:rPr lang="nb-NO" dirty="0"/>
              <a:t>øp</a:t>
            </a:r>
          </a:p>
          <a:p>
            <a:r>
              <a:rPr lang="cs-CZ" dirty="0">
                <a:hlinkClick r:id="rId3"/>
              </a:rPr>
              <a:t>https://www.visittelemark.com/things-to-do/henrik-ibsen-museum-p500403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7513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Henrik Ibsen 1828 – 19O6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sz="2400" dirty="0"/>
              <a:t>Faren hans mistet eiendommen</a:t>
            </a:r>
          </a:p>
          <a:p>
            <a:r>
              <a:rPr lang="nb-NO" sz="2400" dirty="0"/>
              <a:t>Henrik måtte bli apotekelærling i Grimstad</a:t>
            </a:r>
          </a:p>
          <a:p>
            <a:r>
              <a:rPr lang="nb-NO" sz="2400" dirty="0"/>
              <a:t>Han tok studenteksamen og publiserte artikler</a:t>
            </a:r>
          </a:p>
          <a:p>
            <a:r>
              <a:rPr lang="cs-CZ" sz="2400" dirty="0" err="1"/>
              <a:t>Arbeid</a:t>
            </a:r>
            <a:r>
              <a:rPr lang="cs-CZ" sz="2400" dirty="0"/>
              <a:t> </a:t>
            </a:r>
            <a:r>
              <a:rPr lang="cs-CZ" sz="2400" dirty="0" err="1"/>
              <a:t>som</a:t>
            </a:r>
            <a:r>
              <a:rPr lang="cs-CZ" sz="2400" dirty="0"/>
              <a:t> </a:t>
            </a:r>
            <a:r>
              <a:rPr lang="cs-CZ" sz="2400" dirty="0" err="1"/>
              <a:t>regiss</a:t>
            </a:r>
            <a:r>
              <a:rPr lang="nb-NO" sz="2400" dirty="0"/>
              <a:t>ør, dramaturg og teatersjef i Bergen og Kristiania</a:t>
            </a:r>
          </a:p>
          <a:p>
            <a:r>
              <a:rPr lang="nb-NO" sz="2400" dirty="0"/>
              <a:t>Gift 1858 med Suzannah Thoresen</a:t>
            </a:r>
          </a:p>
          <a:p>
            <a:r>
              <a:rPr lang="nb-NO" sz="2400" dirty="0"/>
              <a:t>Sønn</a:t>
            </a:r>
            <a:r>
              <a:rPr lang="cs-CZ" sz="2400" dirty="0"/>
              <a:t>en</a:t>
            </a:r>
            <a:r>
              <a:rPr lang="nb-NO" sz="2400" dirty="0"/>
              <a:t> Sigurd</a:t>
            </a:r>
          </a:p>
          <a:p>
            <a:r>
              <a:rPr lang="nb-NO" sz="2400" dirty="0"/>
              <a:t>Rundt 1860 – katastrofal privatøkonomi</a:t>
            </a:r>
          </a:p>
          <a:p>
            <a:r>
              <a:rPr lang="nb-NO" sz="2400" dirty="0"/>
              <a:t>selvmord</a:t>
            </a:r>
            <a:r>
              <a:rPr lang="cs-CZ" sz="2400" dirty="0"/>
              <a:t>s</a:t>
            </a:r>
            <a:r>
              <a:rPr lang="nb-NO" sz="2400" dirty="0"/>
              <a:t>tanker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3808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Ã½sledek obrÃ¡zku pro Ibs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2562" y="661690"/>
            <a:ext cx="2859526" cy="34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Ã½sledek obrÃ¡zku pro Ibs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9605" y="2634449"/>
            <a:ext cx="2190750" cy="267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1534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biografi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800" dirty="0"/>
              <a:t>MEN 1863 fikk han stipend</a:t>
            </a:r>
          </a:p>
          <a:p>
            <a:r>
              <a:rPr lang="nb-NO" sz="2800" dirty="0"/>
              <a:t>Skrev sitt første store drama Kongs-Emnerne</a:t>
            </a:r>
          </a:p>
          <a:p>
            <a:r>
              <a:rPr lang="nb-NO" sz="2800" dirty="0"/>
              <a:t>Han forlot Norge</a:t>
            </a:r>
          </a:p>
          <a:p>
            <a:r>
              <a:rPr lang="nb-NO" sz="2800" dirty="0"/>
              <a:t>Han levde i utlandet (Roma, Munchen) i 27 år</a:t>
            </a:r>
          </a:p>
          <a:p>
            <a:r>
              <a:rPr lang="nb-NO" sz="2800" dirty="0"/>
              <a:t>Tilhenger av skandinavisme</a:t>
            </a:r>
          </a:p>
          <a:p>
            <a:r>
              <a:rPr lang="nb-NO" sz="2800" dirty="0"/>
              <a:t>1866 Brand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1397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De viktigste dramaer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800" dirty="0"/>
              <a:t>1876: </a:t>
            </a:r>
            <a:r>
              <a:rPr lang="nb-NO" sz="2800" i="1" dirty="0"/>
              <a:t>Peer Gynt</a:t>
            </a:r>
          </a:p>
          <a:p>
            <a:r>
              <a:rPr lang="nb-NO" sz="2800" dirty="0"/>
              <a:t>1879: </a:t>
            </a:r>
            <a:r>
              <a:rPr lang="nb-NO" sz="2800" i="1" dirty="0"/>
              <a:t>Et dukkehjem</a:t>
            </a:r>
          </a:p>
          <a:p>
            <a:r>
              <a:rPr lang="nb-NO" sz="2800" dirty="0"/>
              <a:t>1882: </a:t>
            </a:r>
            <a:r>
              <a:rPr lang="nb-NO" sz="2800" i="1" dirty="0"/>
              <a:t>En folkefiende</a:t>
            </a:r>
          </a:p>
          <a:p>
            <a:r>
              <a:rPr lang="nb-NO" sz="2800" dirty="0"/>
              <a:t>1884: </a:t>
            </a:r>
            <a:r>
              <a:rPr lang="nb-NO" sz="2800" i="1" dirty="0"/>
              <a:t>Vildannen</a:t>
            </a:r>
          </a:p>
          <a:p>
            <a:r>
              <a:rPr lang="nb-NO" sz="2800" dirty="0"/>
              <a:t>....</a:t>
            </a:r>
          </a:p>
          <a:p>
            <a:r>
              <a:rPr lang="nb-NO" sz="2800" dirty="0"/>
              <a:t>Fra 1891 tilbake i Norge</a:t>
            </a:r>
          </a:p>
          <a:p>
            <a:r>
              <a:rPr lang="nb-NO" sz="2800" dirty="0"/>
              <a:t>Døde 1906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91403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Peer GYNT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b-NO" sz="2400" dirty="0"/>
              <a:t>Skrevet i vers</a:t>
            </a:r>
          </a:p>
          <a:p>
            <a:r>
              <a:rPr lang="nb-NO" sz="2400" dirty="0"/>
              <a:t>Et romantisk drama? (Edvard </a:t>
            </a:r>
            <a:r>
              <a:rPr lang="cs-CZ" sz="2400" dirty="0"/>
              <a:t>G</a:t>
            </a:r>
            <a:r>
              <a:rPr lang="nb-NO" sz="2400" dirty="0"/>
              <a:t>riegs musikk)</a:t>
            </a:r>
          </a:p>
          <a:p>
            <a:r>
              <a:rPr lang="nb-NO" sz="2400" dirty="0"/>
              <a:t>Et psykologisk drama? (Sigmund Freud?)</a:t>
            </a:r>
          </a:p>
          <a:p>
            <a:r>
              <a:rPr lang="nb-NO" sz="2400" dirty="0"/>
              <a:t>Kritikk mot samfunnet? </a:t>
            </a:r>
          </a:p>
          <a:p>
            <a:endParaRPr lang="nb-NO" sz="2400" dirty="0"/>
          </a:p>
          <a:p>
            <a:r>
              <a:rPr lang="nb-NO" sz="2400" dirty="0"/>
              <a:t>Man snakker om NORSK FAUST</a:t>
            </a:r>
          </a:p>
          <a:p>
            <a:r>
              <a:rPr lang="nb-NO" sz="2400" dirty="0"/>
              <a:t>(altså drama med eksistensielle spørsmål)</a:t>
            </a:r>
          </a:p>
          <a:p>
            <a:r>
              <a:rPr lang="nb-NO" sz="2400" dirty="0"/>
              <a:t>Solveig skikkelse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29149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Fire</a:t>
            </a:r>
            <a:r>
              <a:rPr lang="cs-CZ" dirty="0"/>
              <a:t> </a:t>
            </a:r>
            <a:r>
              <a:rPr lang="cs-CZ" dirty="0" err="1"/>
              <a:t>faser</a:t>
            </a:r>
            <a:r>
              <a:rPr lang="cs-CZ" dirty="0"/>
              <a:t> i </a:t>
            </a:r>
            <a:r>
              <a:rPr lang="cs-CZ" dirty="0" err="1"/>
              <a:t>verket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I. </a:t>
            </a:r>
          </a:p>
          <a:p>
            <a:r>
              <a:rPr lang="cs-CZ" sz="2000" dirty="0" err="1"/>
              <a:t>Historiske</a:t>
            </a:r>
            <a:r>
              <a:rPr lang="cs-CZ" sz="2000" dirty="0"/>
              <a:t>, </a:t>
            </a:r>
            <a:r>
              <a:rPr lang="cs-CZ" sz="2000" dirty="0" err="1"/>
              <a:t>romantiske</a:t>
            </a:r>
            <a:r>
              <a:rPr lang="cs-CZ" sz="2000" dirty="0"/>
              <a:t> </a:t>
            </a:r>
            <a:r>
              <a:rPr lang="cs-CZ" sz="2000" dirty="0" err="1"/>
              <a:t>dramaer</a:t>
            </a:r>
            <a:endParaRPr lang="cs-CZ" sz="2000" dirty="0"/>
          </a:p>
          <a:p>
            <a:r>
              <a:rPr lang="cs-CZ" sz="2000" dirty="0"/>
              <a:t>Peer </a:t>
            </a:r>
            <a:r>
              <a:rPr lang="cs-CZ" sz="2000" dirty="0" err="1"/>
              <a:t>Gynt</a:t>
            </a:r>
            <a:endParaRPr lang="cs-CZ" sz="2000" dirty="0"/>
          </a:p>
          <a:p>
            <a:r>
              <a:rPr lang="cs-CZ" sz="2000" dirty="0"/>
              <a:t>II.</a:t>
            </a:r>
          </a:p>
          <a:p>
            <a:r>
              <a:rPr lang="cs-CZ" sz="2000" dirty="0" err="1"/>
              <a:t>Kritikk</a:t>
            </a:r>
            <a:r>
              <a:rPr lang="cs-CZ" sz="2000" dirty="0"/>
              <a:t> </a:t>
            </a:r>
            <a:r>
              <a:rPr lang="cs-CZ" sz="2000" dirty="0" err="1"/>
              <a:t>av</a:t>
            </a:r>
            <a:r>
              <a:rPr lang="cs-CZ" sz="2000" dirty="0"/>
              <a:t> </a:t>
            </a:r>
            <a:r>
              <a:rPr lang="cs-CZ" sz="2000" dirty="0" err="1"/>
              <a:t>samfunnet</a:t>
            </a:r>
            <a:r>
              <a:rPr lang="cs-CZ" sz="2000" dirty="0"/>
              <a:t>, </a:t>
            </a:r>
            <a:r>
              <a:rPr lang="cs-CZ" sz="2000" dirty="0" err="1"/>
              <a:t>sosialkritiske</a:t>
            </a:r>
            <a:r>
              <a:rPr lang="cs-CZ" sz="2000" dirty="0"/>
              <a:t> </a:t>
            </a:r>
            <a:r>
              <a:rPr lang="cs-CZ" sz="2000" dirty="0" err="1"/>
              <a:t>dramaer</a:t>
            </a:r>
            <a:endParaRPr lang="cs-CZ" sz="2000" dirty="0"/>
          </a:p>
          <a:p>
            <a:r>
              <a:rPr lang="cs-CZ" sz="2000" i="1" dirty="0" err="1"/>
              <a:t>Samfundets</a:t>
            </a:r>
            <a:r>
              <a:rPr lang="cs-CZ" sz="2000" i="1" dirty="0"/>
              <a:t> </a:t>
            </a:r>
            <a:r>
              <a:rPr lang="cs-CZ" sz="2000" i="1" dirty="0" err="1"/>
              <a:t>støtter</a:t>
            </a:r>
            <a:r>
              <a:rPr lang="cs-CZ" sz="2000" dirty="0"/>
              <a:t> (1877)</a:t>
            </a:r>
          </a:p>
          <a:p>
            <a:r>
              <a:rPr lang="cs-CZ" sz="2000" i="1" dirty="0"/>
              <a:t>Et </a:t>
            </a:r>
            <a:r>
              <a:rPr lang="cs-CZ" sz="2000" i="1" dirty="0" err="1"/>
              <a:t>dukkehjem</a:t>
            </a:r>
            <a:r>
              <a:rPr lang="cs-CZ" sz="2000" dirty="0"/>
              <a:t> (1879)</a:t>
            </a:r>
          </a:p>
          <a:p>
            <a:r>
              <a:rPr lang="cs-CZ" sz="2000" i="1" dirty="0" err="1"/>
              <a:t>Gengangere</a:t>
            </a:r>
            <a:r>
              <a:rPr lang="cs-CZ" sz="2000" dirty="0"/>
              <a:t> (1881)</a:t>
            </a:r>
          </a:p>
          <a:p>
            <a:r>
              <a:rPr lang="cs-CZ" sz="2000" i="1" dirty="0"/>
              <a:t>En </a:t>
            </a:r>
            <a:r>
              <a:rPr lang="cs-CZ" sz="2000" i="1" dirty="0" err="1"/>
              <a:t>folkefiende</a:t>
            </a:r>
            <a:r>
              <a:rPr lang="cs-CZ" sz="2000" dirty="0"/>
              <a:t> (1882)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7968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Siste</a:t>
            </a:r>
            <a:r>
              <a:rPr lang="cs-CZ" dirty="0"/>
              <a:t> to </a:t>
            </a:r>
            <a:r>
              <a:rPr lang="cs-CZ" dirty="0" err="1"/>
              <a:t>faser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III. </a:t>
            </a:r>
          </a:p>
          <a:p>
            <a:r>
              <a:rPr lang="cs-CZ" sz="2000" dirty="0"/>
              <a:t>Symbolisme</a:t>
            </a:r>
          </a:p>
          <a:p>
            <a:r>
              <a:rPr lang="cs-CZ" sz="2000" i="1" dirty="0" err="1"/>
              <a:t>Vildanden</a:t>
            </a:r>
            <a:r>
              <a:rPr lang="cs-CZ" sz="2000" dirty="0"/>
              <a:t> (1884)</a:t>
            </a:r>
          </a:p>
          <a:p>
            <a:r>
              <a:rPr lang="cs-CZ" sz="2000" i="1" dirty="0" err="1"/>
              <a:t>Rosmersholm</a:t>
            </a:r>
            <a:r>
              <a:rPr lang="cs-CZ" sz="2000" dirty="0"/>
              <a:t> (1886)</a:t>
            </a:r>
          </a:p>
          <a:p>
            <a:r>
              <a:rPr lang="cs-CZ" sz="2000" i="1" dirty="0" err="1"/>
              <a:t>Fruen</a:t>
            </a:r>
            <a:r>
              <a:rPr lang="cs-CZ" sz="2000" i="1" dirty="0"/>
              <a:t> </a:t>
            </a:r>
            <a:r>
              <a:rPr lang="cs-CZ" sz="2000" i="1" dirty="0" err="1"/>
              <a:t>fra</a:t>
            </a:r>
            <a:r>
              <a:rPr lang="cs-CZ" sz="2000" i="1" dirty="0"/>
              <a:t> </a:t>
            </a:r>
            <a:r>
              <a:rPr lang="cs-CZ" sz="2000" i="1" dirty="0" err="1"/>
              <a:t>havet</a:t>
            </a:r>
            <a:r>
              <a:rPr lang="cs-CZ" sz="2000" dirty="0"/>
              <a:t> (1888)</a:t>
            </a:r>
          </a:p>
          <a:p>
            <a:r>
              <a:rPr lang="cs-CZ" sz="2000" dirty="0"/>
              <a:t>IV. </a:t>
            </a:r>
          </a:p>
          <a:p>
            <a:r>
              <a:rPr lang="cs-CZ" sz="2000" i="1" dirty="0"/>
              <a:t>Hedda </a:t>
            </a:r>
            <a:r>
              <a:rPr lang="cs-CZ" sz="2000" i="1" dirty="0" err="1"/>
              <a:t>Gabler</a:t>
            </a:r>
            <a:r>
              <a:rPr lang="cs-CZ" sz="2000" dirty="0"/>
              <a:t> (1890)</a:t>
            </a:r>
            <a:endParaRPr lang="cs-CZ" sz="2000" i="1" dirty="0"/>
          </a:p>
          <a:p>
            <a:r>
              <a:rPr lang="cs-CZ" sz="2000" i="1" dirty="0" err="1"/>
              <a:t>Bygmester</a:t>
            </a:r>
            <a:r>
              <a:rPr lang="cs-CZ" sz="2000" i="1" dirty="0"/>
              <a:t> </a:t>
            </a:r>
            <a:r>
              <a:rPr lang="cs-CZ" sz="2000" i="1" dirty="0" err="1"/>
              <a:t>Solness</a:t>
            </a:r>
            <a:r>
              <a:rPr lang="cs-CZ" sz="2000" dirty="0"/>
              <a:t> (1892)</a:t>
            </a:r>
          </a:p>
          <a:p>
            <a:r>
              <a:rPr lang="nb-NO" sz="2000" i="1" dirty="0"/>
              <a:t>Når vi døde våkner </a:t>
            </a:r>
            <a:r>
              <a:rPr lang="nb-NO" sz="2000" dirty="0"/>
              <a:t>(1899)</a:t>
            </a: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14960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4A079939-1FF8-4983-9121-055FC21A81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514" y="760160"/>
            <a:ext cx="4979842" cy="5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791286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96</TotalTime>
  <Words>272</Words>
  <Application>Microsoft Office PowerPoint</Application>
  <PresentationFormat>Širokoúhlá obrazovka</PresentationFormat>
  <Paragraphs>65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Fazeta</vt:lpstr>
      <vt:lpstr>Henrik Ibsen</vt:lpstr>
      <vt:lpstr>Henrik Ibsen 1828 – 19O6</vt:lpstr>
      <vt:lpstr>Prezentace aplikace PowerPoint</vt:lpstr>
      <vt:lpstr>biografi</vt:lpstr>
      <vt:lpstr>De viktigste dramaer</vt:lpstr>
      <vt:lpstr>Peer GYNT</vt:lpstr>
      <vt:lpstr>Fire faser i verket</vt:lpstr>
      <vt:lpstr>Siste to faser</vt:lpstr>
      <vt:lpstr>Prezentace aplikace PowerPoint</vt:lpstr>
      <vt:lpstr>The Ibsen museums in Norway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Miluše Juřičková</dc:creator>
  <cp:lastModifiedBy>Miluše Juříčková</cp:lastModifiedBy>
  <cp:revision>16</cp:revision>
  <dcterms:created xsi:type="dcterms:W3CDTF">2019-03-09T17:59:41Z</dcterms:created>
  <dcterms:modified xsi:type="dcterms:W3CDTF">2021-11-18T18:17:50Z</dcterms:modified>
</cp:coreProperties>
</file>