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3"/>
  </p:notesMasterIdLst>
  <p:sldIdLst>
    <p:sldId id="282" r:id="rId5"/>
    <p:sldId id="298" r:id="rId6"/>
    <p:sldId id="299" r:id="rId7"/>
    <p:sldId id="300" r:id="rId8"/>
    <p:sldId id="302" r:id="rId9"/>
    <p:sldId id="301" r:id="rId10"/>
    <p:sldId id="303" r:id="rId11"/>
    <p:sldId id="29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B59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9" autoAdjust="0"/>
    <p:restoredTop sz="74569" autoAdjust="0"/>
  </p:normalViewPr>
  <p:slideViewPr>
    <p:cSldViewPr snapToGrid="0">
      <p:cViewPr varScale="1">
        <p:scale>
          <a:sx n="74" d="100"/>
          <a:sy n="74" d="100"/>
        </p:scale>
        <p:origin x="1212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45677A-C8A2-45AC-B264-CCD257098A9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35771C3-2DE7-48F3-907E-6B52AE13F773}">
      <dgm:prSet phldrT="[Text]" custT="1"/>
      <dgm:spPr/>
      <dgm:t>
        <a:bodyPr/>
        <a:lstStyle/>
        <a:p>
          <a:r>
            <a:rPr lang="cs-CZ" sz="2300" dirty="0"/>
            <a:t>křídla</a:t>
          </a:r>
        </a:p>
      </dgm:t>
    </dgm:pt>
    <dgm:pt modelId="{03668455-9BBF-4DCD-9D04-5D4D8C14ED74}" type="parTrans" cxnId="{2DBEEAAA-15A9-4301-80DC-E7D8B588546E}">
      <dgm:prSet/>
      <dgm:spPr/>
      <dgm:t>
        <a:bodyPr/>
        <a:lstStyle/>
        <a:p>
          <a:endParaRPr lang="cs-CZ"/>
        </a:p>
      </dgm:t>
    </dgm:pt>
    <dgm:pt modelId="{1D9FB7A7-A3C9-4F94-B74F-7C42A2E25ABE}" type="sibTrans" cxnId="{2DBEEAAA-15A9-4301-80DC-E7D8B588546E}">
      <dgm:prSet/>
      <dgm:spPr/>
      <dgm:t>
        <a:bodyPr/>
        <a:lstStyle/>
        <a:p>
          <a:endParaRPr lang="cs-CZ"/>
        </a:p>
      </dgm:t>
    </dgm:pt>
    <dgm:pt modelId="{0B62CB39-3976-4F50-B38B-4D352040AA23}">
      <dgm:prSet phldrT="[Text]"/>
      <dgm:spPr/>
      <dgm:t>
        <a:bodyPr/>
        <a:lstStyle/>
        <a:p>
          <a:r>
            <a:rPr lang="cs-CZ" dirty="0"/>
            <a:t>prase</a:t>
          </a:r>
        </a:p>
      </dgm:t>
    </dgm:pt>
    <dgm:pt modelId="{494DB336-84E9-47FE-9BDD-4D470D362879}" type="parTrans" cxnId="{5755ADD8-5F96-425E-B272-BE8CF5E6E706}">
      <dgm:prSet/>
      <dgm:spPr/>
      <dgm:t>
        <a:bodyPr/>
        <a:lstStyle/>
        <a:p>
          <a:endParaRPr lang="cs-CZ"/>
        </a:p>
      </dgm:t>
    </dgm:pt>
    <dgm:pt modelId="{86A0231A-D77B-409A-A6B0-D430E4987D7C}" type="sibTrans" cxnId="{5755ADD8-5F96-425E-B272-BE8CF5E6E706}">
      <dgm:prSet/>
      <dgm:spPr/>
      <dgm:t>
        <a:bodyPr/>
        <a:lstStyle/>
        <a:p>
          <a:endParaRPr lang="cs-CZ"/>
        </a:p>
      </dgm:t>
    </dgm:pt>
    <dgm:pt modelId="{F71FB73F-8D94-4B1F-828C-16A47F333E15}">
      <dgm:prSet phldrT="[Text]" custT="1"/>
      <dgm:spPr/>
      <dgm:t>
        <a:bodyPr/>
        <a:lstStyle/>
        <a:p>
          <a:r>
            <a:rPr lang="cs-CZ" sz="2300" dirty="0"/>
            <a:t>křídla</a:t>
          </a:r>
        </a:p>
      </dgm:t>
    </dgm:pt>
    <dgm:pt modelId="{9365C06C-5F87-440E-A463-DBAB4288C499}" type="parTrans" cxnId="{57D0A3D7-D8C6-43C9-B3F9-63F780C718E1}">
      <dgm:prSet/>
      <dgm:spPr/>
      <dgm:t>
        <a:bodyPr/>
        <a:lstStyle/>
        <a:p>
          <a:endParaRPr lang="cs-CZ"/>
        </a:p>
      </dgm:t>
    </dgm:pt>
    <dgm:pt modelId="{ADC71047-B0FD-4824-B17B-6833CD2335D3}" type="sibTrans" cxnId="{57D0A3D7-D8C6-43C9-B3F9-63F780C718E1}">
      <dgm:prSet/>
      <dgm:spPr/>
      <dgm:t>
        <a:bodyPr/>
        <a:lstStyle/>
        <a:p>
          <a:endParaRPr lang="cs-CZ"/>
        </a:p>
      </dgm:t>
    </dgm:pt>
    <dgm:pt modelId="{53A332AC-7D80-45F4-8927-BBD7A2071AF3}">
      <dgm:prSet phldrT="[Text]" custT="1"/>
      <dgm:spPr/>
      <dgm:t>
        <a:bodyPr/>
        <a:lstStyle/>
        <a:p>
          <a:r>
            <a:rPr lang="cs-CZ" sz="2300" dirty="0"/>
            <a:t>křídla</a:t>
          </a:r>
        </a:p>
      </dgm:t>
    </dgm:pt>
    <dgm:pt modelId="{1D631F7C-292D-40CA-96CF-C32EE8DF07C7}" type="parTrans" cxnId="{257CE881-0B1A-4B6C-9B1C-1A270AA66B04}">
      <dgm:prSet/>
      <dgm:spPr/>
      <dgm:t>
        <a:bodyPr/>
        <a:lstStyle/>
        <a:p>
          <a:endParaRPr lang="cs-CZ"/>
        </a:p>
      </dgm:t>
    </dgm:pt>
    <dgm:pt modelId="{7242B1F9-6D13-4046-95D9-B0AEA9CA3BFC}" type="sibTrans" cxnId="{257CE881-0B1A-4B6C-9B1C-1A270AA66B04}">
      <dgm:prSet/>
      <dgm:spPr/>
      <dgm:t>
        <a:bodyPr/>
        <a:lstStyle/>
        <a:p>
          <a:endParaRPr lang="cs-CZ"/>
        </a:p>
      </dgm:t>
    </dgm:pt>
    <dgm:pt modelId="{FABBEB2F-0A15-4BCF-941E-98B26B94A485}">
      <dgm:prSet phldrT="[Text]"/>
      <dgm:spPr/>
      <dgm:t>
        <a:bodyPr/>
        <a:lstStyle/>
        <a:p>
          <a:endParaRPr lang="cs-CZ" dirty="0"/>
        </a:p>
      </dgm:t>
    </dgm:pt>
    <dgm:pt modelId="{6E3B77CC-B9EF-4ADB-B45F-C729B3A2DFD4}" type="parTrans" cxnId="{C9E54855-04A1-412B-BAEA-8C3A03C08DEE}">
      <dgm:prSet/>
      <dgm:spPr/>
      <dgm:t>
        <a:bodyPr/>
        <a:lstStyle/>
        <a:p>
          <a:endParaRPr lang="cs-CZ"/>
        </a:p>
      </dgm:t>
    </dgm:pt>
    <dgm:pt modelId="{22A878E4-8FB8-4891-9761-FBE671D3F203}" type="sibTrans" cxnId="{C9E54855-04A1-412B-BAEA-8C3A03C08DEE}">
      <dgm:prSet/>
      <dgm:spPr/>
      <dgm:t>
        <a:bodyPr/>
        <a:lstStyle/>
        <a:p>
          <a:endParaRPr lang="cs-CZ"/>
        </a:p>
      </dgm:t>
    </dgm:pt>
    <dgm:pt modelId="{CC60BA15-37D1-4414-AB4E-30478C9D793B}">
      <dgm:prSet phldrT="[Text]"/>
      <dgm:spPr/>
      <dgm:t>
        <a:bodyPr/>
        <a:lstStyle/>
        <a:p>
          <a:r>
            <a:rPr lang="cs-CZ" dirty="0"/>
            <a:t>labuť</a:t>
          </a:r>
        </a:p>
      </dgm:t>
    </dgm:pt>
    <dgm:pt modelId="{109CC068-5A88-4DD8-B496-45FF05BD8486}" type="parTrans" cxnId="{F2772E62-429E-4958-B7BE-132AD341D4D7}">
      <dgm:prSet/>
      <dgm:spPr/>
      <dgm:t>
        <a:bodyPr/>
        <a:lstStyle/>
        <a:p>
          <a:endParaRPr lang="cs-CZ"/>
        </a:p>
      </dgm:t>
    </dgm:pt>
    <dgm:pt modelId="{17B20CAB-758D-411D-870A-471887957AA9}" type="sibTrans" cxnId="{F2772E62-429E-4958-B7BE-132AD341D4D7}">
      <dgm:prSet/>
      <dgm:spPr/>
      <dgm:t>
        <a:bodyPr/>
        <a:lstStyle/>
        <a:p>
          <a:endParaRPr lang="cs-CZ"/>
        </a:p>
      </dgm:t>
    </dgm:pt>
    <dgm:pt modelId="{4B8492AB-2142-46DF-BF79-709156A37984}">
      <dgm:prSet phldrT="[Text]"/>
      <dgm:spPr/>
      <dgm:t>
        <a:bodyPr/>
        <a:lstStyle/>
        <a:p>
          <a:endParaRPr lang="cs-CZ" dirty="0"/>
        </a:p>
      </dgm:t>
    </dgm:pt>
    <dgm:pt modelId="{EA03644E-03AC-4C78-8A95-BDF72F54B081}" type="parTrans" cxnId="{3A24278E-B672-4A83-88D9-12AAB7B9DB09}">
      <dgm:prSet/>
      <dgm:spPr/>
      <dgm:t>
        <a:bodyPr/>
        <a:lstStyle/>
        <a:p>
          <a:endParaRPr lang="cs-CZ"/>
        </a:p>
      </dgm:t>
    </dgm:pt>
    <dgm:pt modelId="{7ACFADD3-A3D7-4F36-8CC9-548761764615}" type="sibTrans" cxnId="{3A24278E-B672-4A83-88D9-12AAB7B9DB09}">
      <dgm:prSet/>
      <dgm:spPr/>
      <dgm:t>
        <a:bodyPr/>
        <a:lstStyle/>
        <a:p>
          <a:endParaRPr lang="cs-CZ"/>
        </a:p>
      </dgm:t>
    </dgm:pt>
    <dgm:pt modelId="{B8DD1DB9-3C4B-4C7F-88E0-D9C29059838D}" type="pres">
      <dgm:prSet presAssocID="{1B45677A-C8A2-45AC-B264-CCD257098A9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613E1C41-D756-48C4-90BC-1E5ED08C9A22}" type="pres">
      <dgm:prSet presAssocID="{F71FB73F-8D94-4B1F-828C-16A47F333E15}" presName="horFlow" presStyleCnt="0"/>
      <dgm:spPr/>
    </dgm:pt>
    <dgm:pt modelId="{92E241E7-89C8-4A4F-94AD-7FB233719601}" type="pres">
      <dgm:prSet presAssocID="{F71FB73F-8D94-4B1F-828C-16A47F333E15}" presName="bigChev" presStyleLbl="node1" presStyleIdx="0" presStyleCnt="3" custScaleX="143691"/>
      <dgm:spPr/>
    </dgm:pt>
    <dgm:pt modelId="{BD2F70E6-ED08-4768-A66D-40853DE4F915}" type="pres">
      <dgm:prSet presAssocID="{EA03644E-03AC-4C78-8A95-BDF72F54B081}" presName="parTrans" presStyleCnt="0"/>
      <dgm:spPr/>
    </dgm:pt>
    <dgm:pt modelId="{6F1D1AF3-E86E-41F5-8296-0109347D302C}" type="pres">
      <dgm:prSet presAssocID="{4B8492AB-2142-46DF-BF79-709156A37984}" presName="node" presStyleLbl="alignAccFollowNode1" presStyleIdx="0" presStyleCnt="4" custScaleX="169584">
        <dgm:presLayoutVars>
          <dgm:bulletEnabled val="1"/>
        </dgm:presLayoutVars>
      </dgm:prSet>
      <dgm:spPr/>
    </dgm:pt>
    <dgm:pt modelId="{2FA81AAB-B4AD-4F4B-911B-5941289CECD4}" type="pres">
      <dgm:prSet presAssocID="{7ACFADD3-A3D7-4F36-8CC9-548761764615}" presName="sibTrans" presStyleCnt="0"/>
      <dgm:spPr/>
    </dgm:pt>
    <dgm:pt modelId="{D6D163B3-0A08-43A6-AA94-8E84C085397E}" type="pres">
      <dgm:prSet presAssocID="{FABBEB2F-0A15-4BCF-941E-98B26B94A485}" presName="node" presStyleLbl="alignAccFollowNode1" presStyleIdx="1" presStyleCnt="4" custScaleX="176549" custLinFactNeighborX="13758" custLinFactNeighborY="-2">
        <dgm:presLayoutVars>
          <dgm:bulletEnabled val="1"/>
        </dgm:presLayoutVars>
      </dgm:prSet>
      <dgm:spPr/>
    </dgm:pt>
    <dgm:pt modelId="{171857D1-0B6C-4714-AF77-41F99BB9533E}" type="pres">
      <dgm:prSet presAssocID="{F71FB73F-8D94-4B1F-828C-16A47F333E15}" presName="vSp" presStyleCnt="0"/>
      <dgm:spPr/>
    </dgm:pt>
    <dgm:pt modelId="{4070B95F-A06B-4F19-B097-54C7972D30B7}" type="pres">
      <dgm:prSet presAssocID="{53A332AC-7D80-45F4-8927-BBD7A2071AF3}" presName="horFlow" presStyleCnt="0"/>
      <dgm:spPr/>
    </dgm:pt>
    <dgm:pt modelId="{E16DB2B0-0120-41B2-A621-6029C9133F1E}" type="pres">
      <dgm:prSet presAssocID="{53A332AC-7D80-45F4-8927-BBD7A2071AF3}" presName="bigChev" presStyleLbl="node1" presStyleIdx="1" presStyleCnt="3" custScaleX="145025"/>
      <dgm:spPr/>
    </dgm:pt>
    <dgm:pt modelId="{1D311F36-EB90-40F1-B510-388C7749C28E}" type="pres">
      <dgm:prSet presAssocID="{109CC068-5A88-4DD8-B496-45FF05BD8486}" presName="parTrans" presStyleCnt="0"/>
      <dgm:spPr/>
    </dgm:pt>
    <dgm:pt modelId="{1ECFE940-DC62-42C1-9065-0449917E3BED}" type="pres">
      <dgm:prSet presAssocID="{CC60BA15-37D1-4414-AB4E-30478C9D793B}" presName="node" presStyleLbl="alignAccFollowNode1" presStyleIdx="2" presStyleCnt="4" custScaleX="553571">
        <dgm:presLayoutVars>
          <dgm:bulletEnabled val="1"/>
        </dgm:presLayoutVars>
      </dgm:prSet>
      <dgm:spPr/>
    </dgm:pt>
    <dgm:pt modelId="{C6B2A6E9-3019-42C5-BCA1-D5F8D90D06C9}" type="pres">
      <dgm:prSet presAssocID="{53A332AC-7D80-45F4-8927-BBD7A2071AF3}" presName="vSp" presStyleCnt="0"/>
      <dgm:spPr/>
    </dgm:pt>
    <dgm:pt modelId="{8317EF81-DAAA-4007-91D6-74F5914159BC}" type="pres">
      <dgm:prSet presAssocID="{F35771C3-2DE7-48F3-907E-6B52AE13F773}" presName="horFlow" presStyleCnt="0"/>
      <dgm:spPr/>
    </dgm:pt>
    <dgm:pt modelId="{0A6DD03B-8ECF-4636-9665-3BB38934E4F6}" type="pres">
      <dgm:prSet presAssocID="{F35771C3-2DE7-48F3-907E-6B52AE13F773}" presName="bigChev" presStyleLbl="node1" presStyleIdx="2" presStyleCnt="3" custScaleX="142645"/>
      <dgm:spPr/>
    </dgm:pt>
    <dgm:pt modelId="{0D758621-701C-452B-A07A-7D46C47AC8AD}" type="pres">
      <dgm:prSet presAssocID="{494DB336-84E9-47FE-9BDD-4D470D362879}" presName="parTrans" presStyleCnt="0"/>
      <dgm:spPr/>
    </dgm:pt>
    <dgm:pt modelId="{7DA3E154-C5F9-401F-A3E5-338C05013937}" type="pres">
      <dgm:prSet presAssocID="{0B62CB39-3976-4F50-B38B-4D352040AA23}" presName="node" presStyleLbl="alignAccFollowNode1" presStyleIdx="3" presStyleCnt="4" custScaleX="95974">
        <dgm:presLayoutVars>
          <dgm:bulletEnabled val="1"/>
        </dgm:presLayoutVars>
      </dgm:prSet>
      <dgm:spPr/>
    </dgm:pt>
  </dgm:ptLst>
  <dgm:cxnLst>
    <dgm:cxn modelId="{D700110E-8D7D-4488-847B-2354CD9D4B94}" type="presOf" srcId="{53A332AC-7D80-45F4-8927-BBD7A2071AF3}" destId="{E16DB2B0-0120-41B2-A621-6029C9133F1E}" srcOrd="0" destOrd="0" presId="urn:microsoft.com/office/officeart/2005/8/layout/lProcess3"/>
    <dgm:cxn modelId="{4557D42C-FB40-46E6-B8FE-101584944F00}" type="presOf" srcId="{F71FB73F-8D94-4B1F-828C-16A47F333E15}" destId="{92E241E7-89C8-4A4F-94AD-7FB233719601}" srcOrd="0" destOrd="0" presId="urn:microsoft.com/office/officeart/2005/8/layout/lProcess3"/>
    <dgm:cxn modelId="{A91B4233-5C35-4112-935C-25E9E80C7C4E}" type="presOf" srcId="{F35771C3-2DE7-48F3-907E-6B52AE13F773}" destId="{0A6DD03B-8ECF-4636-9665-3BB38934E4F6}" srcOrd="0" destOrd="0" presId="urn:microsoft.com/office/officeart/2005/8/layout/lProcess3"/>
    <dgm:cxn modelId="{E2580134-D0B6-450D-BE12-3FC6D9269521}" type="presOf" srcId="{FABBEB2F-0A15-4BCF-941E-98B26B94A485}" destId="{D6D163B3-0A08-43A6-AA94-8E84C085397E}" srcOrd="0" destOrd="0" presId="urn:microsoft.com/office/officeart/2005/8/layout/lProcess3"/>
    <dgm:cxn modelId="{F2772E62-429E-4958-B7BE-132AD341D4D7}" srcId="{53A332AC-7D80-45F4-8927-BBD7A2071AF3}" destId="{CC60BA15-37D1-4414-AB4E-30478C9D793B}" srcOrd="0" destOrd="0" parTransId="{109CC068-5A88-4DD8-B496-45FF05BD8486}" sibTransId="{17B20CAB-758D-411D-870A-471887957AA9}"/>
    <dgm:cxn modelId="{A7528947-6B11-4872-81CB-A4CF288466E7}" type="presOf" srcId="{0B62CB39-3976-4F50-B38B-4D352040AA23}" destId="{7DA3E154-C5F9-401F-A3E5-338C05013937}" srcOrd="0" destOrd="0" presId="urn:microsoft.com/office/officeart/2005/8/layout/lProcess3"/>
    <dgm:cxn modelId="{689D8272-BE2E-4FCE-AFE7-5CF54D7ED6CF}" type="presOf" srcId="{CC60BA15-37D1-4414-AB4E-30478C9D793B}" destId="{1ECFE940-DC62-42C1-9065-0449917E3BED}" srcOrd="0" destOrd="0" presId="urn:microsoft.com/office/officeart/2005/8/layout/lProcess3"/>
    <dgm:cxn modelId="{C9E54855-04A1-412B-BAEA-8C3A03C08DEE}" srcId="{F71FB73F-8D94-4B1F-828C-16A47F333E15}" destId="{FABBEB2F-0A15-4BCF-941E-98B26B94A485}" srcOrd="1" destOrd="0" parTransId="{6E3B77CC-B9EF-4ADB-B45F-C729B3A2DFD4}" sibTransId="{22A878E4-8FB8-4891-9761-FBE671D3F203}"/>
    <dgm:cxn modelId="{257CE881-0B1A-4B6C-9B1C-1A270AA66B04}" srcId="{1B45677A-C8A2-45AC-B264-CCD257098A94}" destId="{53A332AC-7D80-45F4-8927-BBD7A2071AF3}" srcOrd="1" destOrd="0" parTransId="{1D631F7C-292D-40CA-96CF-C32EE8DF07C7}" sibTransId="{7242B1F9-6D13-4046-95D9-B0AEA9CA3BFC}"/>
    <dgm:cxn modelId="{3A24278E-B672-4A83-88D9-12AAB7B9DB09}" srcId="{F71FB73F-8D94-4B1F-828C-16A47F333E15}" destId="{4B8492AB-2142-46DF-BF79-709156A37984}" srcOrd="0" destOrd="0" parTransId="{EA03644E-03AC-4C78-8A95-BDF72F54B081}" sibTransId="{7ACFADD3-A3D7-4F36-8CC9-548761764615}"/>
    <dgm:cxn modelId="{2DBEEAAA-15A9-4301-80DC-E7D8B588546E}" srcId="{1B45677A-C8A2-45AC-B264-CCD257098A94}" destId="{F35771C3-2DE7-48F3-907E-6B52AE13F773}" srcOrd="2" destOrd="0" parTransId="{03668455-9BBF-4DCD-9D04-5D4D8C14ED74}" sibTransId="{1D9FB7A7-A3C9-4F94-B74F-7C42A2E25ABE}"/>
    <dgm:cxn modelId="{25ED83AF-A9FD-4D86-9D85-1FD4C7330218}" type="presOf" srcId="{4B8492AB-2142-46DF-BF79-709156A37984}" destId="{6F1D1AF3-E86E-41F5-8296-0109347D302C}" srcOrd="0" destOrd="0" presId="urn:microsoft.com/office/officeart/2005/8/layout/lProcess3"/>
    <dgm:cxn modelId="{57D0A3D7-D8C6-43C9-B3F9-63F780C718E1}" srcId="{1B45677A-C8A2-45AC-B264-CCD257098A94}" destId="{F71FB73F-8D94-4B1F-828C-16A47F333E15}" srcOrd="0" destOrd="0" parTransId="{9365C06C-5F87-440E-A463-DBAB4288C499}" sibTransId="{ADC71047-B0FD-4824-B17B-6833CD2335D3}"/>
    <dgm:cxn modelId="{5755ADD8-5F96-425E-B272-BE8CF5E6E706}" srcId="{F35771C3-2DE7-48F3-907E-6B52AE13F773}" destId="{0B62CB39-3976-4F50-B38B-4D352040AA23}" srcOrd="0" destOrd="0" parTransId="{494DB336-84E9-47FE-9BDD-4D470D362879}" sibTransId="{86A0231A-D77B-409A-A6B0-D430E4987D7C}"/>
    <dgm:cxn modelId="{6B5E1BE0-5322-4BFA-A88A-34BD6AD96EA2}" type="presOf" srcId="{1B45677A-C8A2-45AC-B264-CCD257098A94}" destId="{B8DD1DB9-3C4B-4C7F-88E0-D9C29059838D}" srcOrd="0" destOrd="0" presId="urn:microsoft.com/office/officeart/2005/8/layout/lProcess3"/>
    <dgm:cxn modelId="{F4F298B4-0184-47C5-A594-1D264176F48A}" type="presParOf" srcId="{B8DD1DB9-3C4B-4C7F-88E0-D9C29059838D}" destId="{613E1C41-D756-48C4-90BC-1E5ED08C9A22}" srcOrd="0" destOrd="0" presId="urn:microsoft.com/office/officeart/2005/8/layout/lProcess3"/>
    <dgm:cxn modelId="{0A28EB47-BB12-4ECE-9A24-4D6DA4ADA3D0}" type="presParOf" srcId="{613E1C41-D756-48C4-90BC-1E5ED08C9A22}" destId="{92E241E7-89C8-4A4F-94AD-7FB233719601}" srcOrd="0" destOrd="0" presId="urn:microsoft.com/office/officeart/2005/8/layout/lProcess3"/>
    <dgm:cxn modelId="{D116E579-ED09-4450-88DD-0DC52686EB10}" type="presParOf" srcId="{613E1C41-D756-48C4-90BC-1E5ED08C9A22}" destId="{BD2F70E6-ED08-4768-A66D-40853DE4F915}" srcOrd="1" destOrd="0" presId="urn:microsoft.com/office/officeart/2005/8/layout/lProcess3"/>
    <dgm:cxn modelId="{A487A71F-27F2-49C0-A9E1-07EECCFE47A6}" type="presParOf" srcId="{613E1C41-D756-48C4-90BC-1E5ED08C9A22}" destId="{6F1D1AF3-E86E-41F5-8296-0109347D302C}" srcOrd="2" destOrd="0" presId="urn:microsoft.com/office/officeart/2005/8/layout/lProcess3"/>
    <dgm:cxn modelId="{5091FF19-00BB-4DE3-9427-603C128AC26C}" type="presParOf" srcId="{613E1C41-D756-48C4-90BC-1E5ED08C9A22}" destId="{2FA81AAB-B4AD-4F4B-911B-5941289CECD4}" srcOrd="3" destOrd="0" presId="urn:microsoft.com/office/officeart/2005/8/layout/lProcess3"/>
    <dgm:cxn modelId="{187A2313-3DF3-485D-A8C4-341A982E048D}" type="presParOf" srcId="{613E1C41-D756-48C4-90BC-1E5ED08C9A22}" destId="{D6D163B3-0A08-43A6-AA94-8E84C085397E}" srcOrd="4" destOrd="0" presId="urn:microsoft.com/office/officeart/2005/8/layout/lProcess3"/>
    <dgm:cxn modelId="{8C2B334F-1387-4176-BBA8-65FDA98A9419}" type="presParOf" srcId="{B8DD1DB9-3C4B-4C7F-88E0-D9C29059838D}" destId="{171857D1-0B6C-4714-AF77-41F99BB9533E}" srcOrd="1" destOrd="0" presId="urn:microsoft.com/office/officeart/2005/8/layout/lProcess3"/>
    <dgm:cxn modelId="{DDEA0219-8D22-4DAB-B921-D1693B388A06}" type="presParOf" srcId="{B8DD1DB9-3C4B-4C7F-88E0-D9C29059838D}" destId="{4070B95F-A06B-4F19-B097-54C7972D30B7}" srcOrd="2" destOrd="0" presId="urn:microsoft.com/office/officeart/2005/8/layout/lProcess3"/>
    <dgm:cxn modelId="{F52CAD7B-3B91-471F-AAA7-F6D8893C7F87}" type="presParOf" srcId="{4070B95F-A06B-4F19-B097-54C7972D30B7}" destId="{E16DB2B0-0120-41B2-A621-6029C9133F1E}" srcOrd="0" destOrd="0" presId="urn:microsoft.com/office/officeart/2005/8/layout/lProcess3"/>
    <dgm:cxn modelId="{B29040EE-3B08-4F04-821A-38C0C4945550}" type="presParOf" srcId="{4070B95F-A06B-4F19-B097-54C7972D30B7}" destId="{1D311F36-EB90-40F1-B510-388C7749C28E}" srcOrd="1" destOrd="0" presId="urn:microsoft.com/office/officeart/2005/8/layout/lProcess3"/>
    <dgm:cxn modelId="{6423E8F1-6A3E-42B5-9102-8041F77684AD}" type="presParOf" srcId="{4070B95F-A06B-4F19-B097-54C7972D30B7}" destId="{1ECFE940-DC62-42C1-9065-0449917E3BED}" srcOrd="2" destOrd="0" presId="urn:microsoft.com/office/officeart/2005/8/layout/lProcess3"/>
    <dgm:cxn modelId="{823D34AB-B09D-463E-9B76-A77FC93D8383}" type="presParOf" srcId="{B8DD1DB9-3C4B-4C7F-88E0-D9C29059838D}" destId="{C6B2A6E9-3019-42C5-BCA1-D5F8D90D06C9}" srcOrd="3" destOrd="0" presId="urn:microsoft.com/office/officeart/2005/8/layout/lProcess3"/>
    <dgm:cxn modelId="{20A417F2-D675-472E-866C-DBCDF70B093D}" type="presParOf" srcId="{B8DD1DB9-3C4B-4C7F-88E0-D9C29059838D}" destId="{8317EF81-DAAA-4007-91D6-74F5914159BC}" srcOrd="4" destOrd="0" presId="urn:microsoft.com/office/officeart/2005/8/layout/lProcess3"/>
    <dgm:cxn modelId="{BAB13C18-2235-4F01-A10B-3E2EEADA4985}" type="presParOf" srcId="{8317EF81-DAAA-4007-91D6-74F5914159BC}" destId="{0A6DD03B-8ECF-4636-9665-3BB38934E4F6}" srcOrd="0" destOrd="0" presId="urn:microsoft.com/office/officeart/2005/8/layout/lProcess3"/>
    <dgm:cxn modelId="{A01970E0-10D7-495C-B724-6E0D800B9A02}" type="presParOf" srcId="{8317EF81-DAAA-4007-91D6-74F5914159BC}" destId="{0D758621-701C-452B-A07A-7D46C47AC8AD}" srcOrd="1" destOrd="0" presId="urn:microsoft.com/office/officeart/2005/8/layout/lProcess3"/>
    <dgm:cxn modelId="{490BF775-EBE3-4FA0-9354-F96EF9E73C82}" type="presParOf" srcId="{8317EF81-DAAA-4007-91D6-74F5914159BC}" destId="{7DA3E154-C5F9-401F-A3E5-338C05013937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45677A-C8A2-45AC-B264-CCD257098A9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71FB73F-8D94-4B1F-828C-16A47F333E15}">
      <dgm:prSet phldrT="[Text]"/>
      <dgm:spPr/>
      <dgm:t>
        <a:bodyPr/>
        <a:lstStyle/>
        <a:p>
          <a:r>
            <a:rPr lang="cs-CZ" dirty="0"/>
            <a:t>Coca-Cola</a:t>
          </a:r>
        </a:p>
      </dgm:t>
    </dgm:pt>
    <dgm:pt modelId="{9365C06C-5F87-440E-A463-DBAB4288C499}" type="parTrans" cxnId="{57D0A3D7-D8C6-43C9-B3F9-63F780C718E1}">
      <dgm:prSet/>
      <dgm:spPr/>
      <dgm:t>
        <a:bodyPr/>
        <a:lstStyle/>
        <a:p>
          <a:endParaRPr lang="cs-CZ"/>
        </a:p>
      </dgm:t>
    </dgm:pt>
    <dgm:pt modelId="{ADC71047-B0FD-4824-B17B-6833CD2335D3}" type="sibTrans" cxnId="{57D0A3D7-D8C6-43C9-B3F9-63F780C718E1}">
      <dgm:prSet/>
      <dgm:spPr/>
      <dgm:t>
        <a:bodyPr/>
        <a:lstStyle/>
        <a:p>
          <a:endParaRPr lang="cs-CZ"/>
        </a:p>
      </dgm:t>
    </dgm:pt>
    <dgm:pt modelId="{53A332AC-7D80-45F4-8927-BBD7A2071AF3}">
      <dgm:prSet phldrT="[Text]"/>
      <dgm:spPr/>
      <dgm:t>
        <a:bodyPr/>
        <a:lstStyle/>
        <a:p>
          <a:r>
            <a:rPr lang="cs-CZ" dirty="0"/>
            <a:t>Coca-Cola</a:t>
          </a:r>
        </a:p>
      </dgm:t>
    </dgm:pt>
    <dgm:pt modelId="{7242B1F9-6D13-4046-95D9-B0AEA9CA3BFC}" type="sibTrans" cxnId="{257CE881-0B1A-4B6C-9B1C-1A270AA66B04}">
      <dgm:prSet/>
      <dgm:spPr/>
      <dgm:t>
        <a:bodyPr/>
        <a:lstStyle/>
        <a:p>
          <a:endParaRPr lang="cs-CZ"/>
        </a:p>
      </dgm:t>
    </dgm:pt>
    <dgm:pt modelId="{1D631F7C-292D-40CA-96CF-C32EE8DF07C7}" type="parTrans" cxnId="{257CE881-0B1A-4B6C-9B1C-1A270AA66B04}">
      <dgm:prSet/>
      <dgm:spPr/>
      <dgm:t>
        <a:bodyPr/>
        <a:lstStyle/>
        <a:p>
          <a:endParaRPr lang="cs-CZ"/>
        </a:p>
      </dgm:t>
    </dgm:pt>
    <dgm:pt modelId="{28367CCB-401B-48D9-9CA2-8810F93A03AE}">
      <dgm:prSet phldrT="[Text]"/>
      <dgm:spPr/>
      <dgm:t>
        <a:bodyPr/>
        <a:lstStyle/>
        <a:p>
          <a:endParaRPr lang="cs-CZ" dirty="0"/>
        </a:p>
      </dgm:t>
    </dgm:pt>
    <dgm:pt modelId="{AF57F094-4B7B-4D52-BCAD-22CF71B0B858}" type="parTrans" cxnId="{31865074-3BA6-4442-9B8D-1126AA986810}">
      <dgm:prSet/>
      <dgm:spPr/>
      <dgm:t>
        <a:bodyPr/>
        <a:lstStyle/>
        <a:p>
          <a:endParaRPr lang="cs-CZ"/>
        </a:p>
      </dgm:t>
    </dgm:pt>
    <dgm:pt modelId="{52180656-63BC-4B84-8C4B-B017C1D97713}" type="sibTrans" cxnId="{31865074-3BA6-4442-9B8D-1126AA986810}">
      <dgm:prSet/>
      <dgm:spPr/>
      <dgm:t>
        <a:bodyPr/>
        <a:lstStyle/>
        <a:p>
          <a:endParaRPr lang="cs-CZ"/>
        </a:p>
      </dgm:t>
    </dgm:pt>
    <dgm:pt modelId="{E0AE7DA3-F419-4D0F-8159-FDF379D2DE3A}">
      <dgm:prSet phldrT="[Text]"/>
      <dgm:spPr/>
      <dgm:t>
        <a:bodyPr/>
        <a:lstStyle/>
        <a:p>
          <a:endParaRPr lang="cs-CZ" dirty="0"/>
        </a:p>
      </dgm:t>
    </dgm:pt>
    <dgm:pt modelId="{025C9F02-6F61-4589-BD93-62CBBF5CE560}" type="parTrans" cxnId="{4EB8C66B-915A-47AB-9998-141CBAA8E4E6}">
      <dgm:prSet/>
      <dgm:spPr/>
      <dgm:t>
        <a:bodyPr/>
        <a:lstStyle/>
        <a:p>
          <a:endParaRPr lang="cs-CZ"/>
        </a:p>
      </dgm:t>
    </dgm:pt>
    <dgm:pt modelId="{7CC0EEA6-5164-41D0-9941-3CB34E26E3AD}" type="sibTrans" cxnId="{4EB8C66B-915A-47AB-9998-141CBAA8E4E6}">
      <dgm:prSet/>
      <dgm:spPr/>
      <dgm:t>
        <a:bodyPr/>
        <a:lstStyle/>
        <a:p>
          <a:endParaRPr lang="cs-CZ"/>
        </a:p>
      </dgm:t>
    </dgm:pt>
    <dgm:pt modelId="{B95D2397-B8AD-4B5C-820D-4BE006815AD0}">
      <dgm:prSet phldrT="[Text]"/>
      <dgm:spPr/>
      <dgm:t>
        <a:bodyPr/>
        <a:lstStyle/>
        <a:p>
          <a:endParaRPr lang="cs-CZ" dirty="0"/>
        </a:p>
      </dgm:t>
    </dgm:pt>
    <dgm:pt modelId="{A7963D82-F1F3-4250-B3A2-12D8053CC8FE}" type="parTrans" cxnId="{46F98340-F11E-4759-8FE6-6058B84F072A}">
      <dgm:prSet/>
      <dgm:spPr/>
      <dgm:t>
        <a:bodyPr/>
        <a:lstStyle/>
        <a:p>
          <a:endParaRPr lang="cs-CZ"/>
        </a:p>
      </dgm:t>
    </dgm:pt>
    <dgm:pt modelId="{BF2F098E-AA41-4F9A-815A-CBC51C5CFA66}" type="sibTrans" cxnId="{46F98340-F11E-4759-8FE6-6058B84F072A}">
      <dgm:prSet/>
      <dgm:spPr/>
      <dgm:t>
        <a:bodyPr/>
        <a:lstStyle/>
        <a:p>
          <a:endParaRPr lang="cs-CZ"/>
        </a:p>
      </dgm:t>
    </dgm:pt>
    <dgm:pt modelId="{8664451B-4193-4FD9-86EC-4B7310CBDCF8}">
      <dgm:prSet phldrT="[Text]"/>
      <dgm:spPr/>
      <dgm:t>
        <a:bodyPr/>
        <a:lstStyle/>
        <a:p>
          <a:endParaRPr lang="cs-CZ" dirty="0"/>
        </a:p>
      </dgm:t>
    </dgm:pt>
    <dgm:pt modelId="{4CA0DA7E-9839-445A-880E-3772D203E044}" type="parTrans" cxnId="{3BF3C662-E64B-46B3-B3B2-6DB943CE521C}">
      <dgm:prSet/>
      <dgm:spPr/>
      <dgm:t>
        <a:bodyPr/>
        <a:lstStyle/>
        <a:p>
          <a:endParaRPr lang="cs-CZ"/>
        </a:p>
      </dgm:t>
    </dgm:pt>
    <dgm:pt modelId="{A91CB311-49AF-43AA-9EE7-8EBDFD4DFC52}" type="sibTrans" cxnId="{3BF3C662-E64B-46B3-B3B2-6DB943CE521C}">
      <dgm:prSet/>
      <dgm:spPr/>
      <dgm:t>
        <a:bodyPr/>
        <a:lstStyle/>
        <a:p>
          <a:endParaRPr lang="cs-CZ"/>
        </a:p>
      </dgm:t>
    </dgm:pt>
    <dgm:pt modelId="{78A92177-2F61-492A-9154-639070336CAB}">
      <dgm:prSet phldrT="[Text]"/>
      <dgm:spPr/>
      <dgm:t>
        <a:bodyPr/>
        <a:lstStyle/>
        <a:p>
          <a:endParaRPr lang="cs-CZ" dirty="0"/>
        </a:p>
      </dgm:t>
    </dgm:pt>
    <dgm:pt modelId="{E3A1A03B-D897-435A-ABA7-F19659D6D160}" type="parTrans" cxnId="{BF4552FE-6F1F-4711-B864-DBF9CCCF3051}">
      <dgm:prSet/>
      <dgm:spPr/>
      <dgm:t>
        <a:bodyPr/>
        <a:lstStyle/>
        <a:p>
          <a:endParaRPr lang="cs-CZ"/>
        </a:p>
      </dgm:t>
    </dgm:pt>
    <dgm:pt modelId="{9F442230-F100-4987-AE7B-CA24EB84A354}" type="sibTrans" cxnId="{BF4552FE-6F1F-4711-B864-DBF9CCCF3051}">
      <dgm:prSet/>
      <dgm:spPr/>
      <dgm:t>
        <a:bodyPr/>
        <a:lstStyle/>
        <a:p>
          <a:endParaRPr lang="cs-CZ"/>
        </a:p>
      </dgm:t>
    </dgm:pt>
    <dgm:pt modelId="{4873B67E-B123-4316-A220-B256F823E97B}">
      <dgm:prSet phldrT="[Text]"/>
      <dgm:spPr/>
      <dgm:t>
        <a:bodyPr/>
        <a:lstStyle/>
        <a:p>
          <a:r>
            <a:rPr lang="cs-CZ" dirty="0"/>
            <a:t>Coca-Cola</a:t>
          </a:r>
        </a:p>
      </dgm:t>
    </dgm:pt>
    <dgm:pt modelId="{13813C36-7C53-487A-8A6A-33F66BDC8592}" type="parTrans" cxnId="{A86CD843-4F2A-49DC-82A8-1FCC51DCD536}">
      <dgm:prSet/>
      <dgm:spPr/>
      <dgm:t>
        <a:bodyPr/>
        <a:lstStyle/>
        <a:p>
          <a:endParaRPr lang="cs-CZ"/>
        </a:p>
      </dgm:t>
    </dgm:pt>
    <dgm:pt modelId="{23D035C6-302B-4EAB-863E-7B893470AD5B}" type="sibTrans" cxnId="{A86CD843-4F2A-49DC-82A8-1FCC51DCD536}">
      <dgm:prSet/>
      <dgm:spPr/>
      <dgm:t>
        <a:bodyPr/>
        <a:lstStyle/>
        <a:p>
          <a:endParaRPr lang="cs-CZ"/>
        </a:p>
      </dgm:t>
    </dgm:pt>
    <dgm:pt modelId="{94DB745C-0684-4989-914C-B1BE5B6B8438}">
      <dgm:prSet phldrT="[Text]"/>
      <dgm:spPr/>
      <dgm:t>
        <a:bodyPr/>
        <a:lstStyle/>
        <a:p>
          <a:endParaRPr lang="cs-CZ" dirty="0"/>
        </a:p>
      </dgm:t>
    </dgm:pt>
    <dgm:pt modelId="{641BA6DF-2999-4C1E-872E-732E939CCD5F}" type="parTrans" cxnId="{B828268E-B551-41B9-AC01-7F39A3E0C5F8}">
      <dgm:prSet/>
      <dgm:spPr/>
      <dgm:t>
        <a:bodyPr/>
        <a:lstStyle/>
        <a:p>
          <a:endParaRPr lang="cs-CZ"/>
        </a:p>
      </dgm:t>
    </dgm:pt>
    <dgm:pt modelId="{1CFDF8F7-1D32-441C-8402-4C6F79D9BF91}" type="sibTrans" cxnId="{B828268E-B551-41B9-AC01-7F39A3E0C5F8}">
      <dgm:prSet/>
      <dgm:spPr/>
      <dgm:t>
        <a:bodyPr/>
        <a:lstStyle/>
        <a:p>
          <a:endParaRPr lang="cs-CZ"/>
        </a:p>
      </dgm:t>
    </dgm:pt>
    <dgm:pt modelId="{FF96D836-2512-4879-B4A5-E758AA867183}">
      <dgm:prSet phldrT="[Text]"/>
      <dgm:spPr/>
      <dgm:t>
        <a:bodyPr/>
        <a:lstStyle/>
        <a:p>
          <a:r>
            <a:rPr lang="cs-CZ" dirty="0"/>
            <a:t>Coca-Cola</a:t>
          </a:r>
        </a:p>
      </dgm:t>
    </dgm:pt>
    <dgm:pt modelId="{31F5C76F-2108-4129-BD0C-157125FCFD3E}" type="parTrans" cxnId="{F4F90B3D-3669-48E7-8A4F-C50BACD15586}">
      <dgm:prSet/>
      <dgm:spPr/>
      <dgm:t>
        <a:bodyPr/>
        <a:lstStyle/>
        <a:p>
          <a:endParaRPr lang="cs-CZ"/>
        </a:p>
      </dgm:t>
    </dgm:pt>
    <dgm:pt modelId="{048C9A4C-CAFC-4B26-83DE-F19D9356F372}" type="sibTrans" cxnId="{F4F90B3D-3669-48E7-8A4F-C50BACD15586}">
      <dgm:prSet/>
      <dgm:spPr/>
      <dgm:t>
        <a:bodyPr/>
        <a:lstStyle/>
        <a:p>
          <a:endParaRPr lang="cs-CZ"/>
        </a:p>
      </dgm:t>
    </dgm:pt>
    <dgm:pt modelId="{AF2F875D-7B2B-4A5A-AE76-353730032DEA}">
      <dgm:prSet phldrT="[Text]"/>
      <dgm:spPr/>
      <dgm:t>
        <a:bodyPr/>
        <a:lstStyle/>
        <a:p>
          <a:endParaRPr lang="cs-CZ" dirty="0"/>
        </a:p>
      </dgm:t>
    </dgm:pt>
    <dgm:pt modelId="{B9F33E5E-D973-4110-A71B-8C75C8258F6A}" type="parTrans" cxnId="{CE3EDFCB-1685-462D-8490-E61A24E95206}">
      <dgm:prSet/>
      <dgm:spPr/>
      <dgm:t>
        <a:bodyPr/>
        <a:lstStyle/>
        <a:p>
          <a:endParaRPr lang="cs-CZ"/>
        </a:p>
      </dgm:t>
    </dgm:pt>
    <dgm:pt modelId="{4A8A03E3-4C1B-4811-9F9C-3AFE0AA354E0}" type="sibTrans" cxnId="{CE3EDFCB-1685-462D-8490-E61A24E95206}">
      <dgm:prSet/>
      <dgm:spPr/>
      <dgm:t>
        <a:bodyPr/>
        <a:lstStyle/>
        <a:p>
          <a:endParaRPr lang="cs-CZ"/>
        </a:p>
      </dgm:t>
    </dgm:pt>
    <dgm:pt modelId="{B8DD1DB9-3C4B-4C7F-88E0-D9C29059838D}" type="pres">
      <dgm:prSet presAssocID="{1B45677A-C8A2-45AC-B264-CCD257098A9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613E1C41-D756-48C4-90BC-1E5ED08C9A22}" type="pres">
      <dgm:prSet presAssocID="{F71FB73F-8D94-4B1F-828C-16A47F333E15}" presName="horFlow" presStyleCnt="0"/>
      <dgm:spPr/>
    </dgm:pt>
    <dgm:pt modelId="{92E241E7-89C8-4A4F-94AD-7FB233719601}" type="pres">
      <dgm:prSet presAssocID="{F71FB73F-8D94-4B1F-828C-16A47F333E15}" presName="bigChev" presStyleLbl="node1" presStyleIdx="0" presStyleCnt="2"/>
      <dgm:spPr/>
    </dgm:pt>
    <dgm:pt modelId="{B412605F-2B08-41B6-A615-178669296411}" type="pres">
      <dgm:prSet presAssocID="{E3A1A03B-D897-435A-ABA7-F19659D6D160}" presName="parTrans" presStyleCnt="0"/>
      <dgm:spPr/>
    </dgm:pt>
    <dgm:pt modelId="{1FCBCE0B-9039-467C-A534-07F83257757F}" type="pres">
      <dgm:prSet presAssocID="{78A92177-2F61-492A-9154-639070336CAB}" presName="node" presStyleLbl="alignAccFollowNode1" presStyleIdx="0" presStyleCnt="9">
        <dgm:presLayoutVars>
          <dgm:bulletEnabled val="1"/>
        </dgm:presLayoutVars>
      </dgm:prSet>
      <dgm:spPr/>
    </dgm:pt>
    <dgm:pt modelId="{26F06156-4283-43EA-8CC9-5315FE21748D}" type="pres">
      <dgm:prSet presAssocID="{9F442230-F100-4987-AE7B-CA24EB84A354}" presName="sibTrans" presStyleCnt="0"/>
      <dgm:spPr/>
    </dgm:pt>
    <dgm:pt modelId="{D77238A1-D107-483D-AA08-B4B0B97CB62B}" type="pres">
      <dgm:prSet presAssocID="{4873B67E-B123-4316-A220-B256F823E97B}" presName="node" presStyleLbl="alignAccFollowNode1" presStyleIdx="1" presStyleCnt="9" custScaleX="76282">
        <dgm:presLayoutVars>
          <dgm:bulletEnabled val="1"/>
        </dgm:presLayoutVars>
      </dgm:prSet>
      <dgm:spPr/>
    </dgm:pt>
    <dgm:pt modelId="{BBE4B90B-A38E-45E4-A9E4-1934A3B4CA4A}" type="pres">
      <dgm:prSet presAssocID="{23D035C6-302B-4EAB-863E-7B893470AD5B}" presName="sibTrans" presStyleCnt="0"/>
      <dgm:spPr/>
    </dgm:pt>
    <dgm:pt modelId="{5FF35C18-0D4D-46FD-8700-5AED43B831F3}" type="pres">
      <dgm:prSet presAssocID="{94DB745C-0684-4989-914C-B1BE5B6B8438}" presName="node" presStyleLbl="alignAccFollowNode1" presStyleIdx="2" presStyleCnt="9">
        <dgm:presLayoutVars>
          <dgm:bulletEnabled val="1"/>
        </dgm:presLayoutVars>
      </dgm:prSet>
      <dgm:spPr/>
    </dgm:pt>
    <dgm:pt modelId="{20B5282A-C17B-46F3-B98A-9133B107A61F}" type="pres">
      <dgm:prSet presAssocID="{1CFDF8F7-1D32-441C-8402-4C6F79D9BF91}" presName="sibTrans" presStyleCnt="0"/>
      <dgm:spPr/>
    </dgm:pt>
    <dgm:pt modelId="{9A7DD7A2-E035-4604-96BC-0030BE9236A0}" type="pres">
      <dgm:prSet presAssocID="{FF96D836-2512-4879-B4A5-E758AA867183}" presName="node" presStyleLbl="alignAccFollowNode1" presStyleIdx="3" presStyleCnt="9" custScaleX="34509">
        <dgm:presLayoutVars>
          <dgm:bulletEnabled val="1"/>
        </dgm:presLayoutVars>
      </dgm:prSet>
      <dgm:spPr/>
    </dgm:pt>
    <dgm:pt modelId="{16048AFC-02A0-485F-A6EE-FE2DC31AB2B4}" type="pres">
      <dgm:prSet presAssocID="{048C9A4C-CAFC-4B26-83DE-F19D9356F372}" presName="sibTrans" presStyleCnt="0"/>
      <dgm:spPr/>
    </dgm:pt>
    <dgm:pt modelId="{32526D17-D839-453A-91C8-78796000D6F7}" type="pres">
      <dgm:prSet presAssocID="{8664451B-4193-4FD9-86EC-4B7310CBDCF8}" presName="node" presStyleLbl="alignAccFollowNode1" presStyleIdx="4" presStyleCnt="9">
        <dgm:presLayoutVars>
          <dgm:bulletEnabled val="1"/>
        </dgm:presLayoutVars>
      </dgm:prSet>
      <dgm:spPr/>
    </dgm:pt>
    <dgm:pt modelId="{171857D1-0B6C-4714-AF77-41F99BB9533E}" type="pres">
      <dgm:prSet presAssocID="{F71FB73F-8D94-4B1F-828C-16A47F333E15}" presName="vSp" presStyleCnt="0"/>
      <dgm:spPr/>
    </dgm:pt>
    <dgm:pt modelId="{4070B95F-A06B-4F19-B097-54C7972D30B7}" type="pres">
      <dgm:prSet presAssocID="{53A332AC-7D80-45F4-8927-BBD7A2071AF3}" presName="horFlow" presStyleCnt="0"/>
      <dgm:spPr/>
    </dgm:pt>
    <dgm:pt modelId="{E16DB2B0-0120-41B2-A621-6029C9133F1E}" type="pres">
      <dgm:prSet presAssocID="{53A332AC-7D80-45F4-8927-BBD7A2071AF3}" presName="bigChev" presStyleLbl="node1" presStyleIdx="1" presStyleCnt="2"/>
      <dgm:spPr/>
    </dgm:pt>
    <dgm:pt modelId="{6F548F6C-6FCE-4FEB-9711-AAAF603BC8D7}" type="pres">
      <dgm:prSet presAssocID="{025C9F02-6F61-4589-BD93-62CBBF5CE560}" presName="parTrans" presStyleCnt="0"/>
      <dgm:spPr/>
    </dgm:pt>
    <dgm:pt modelId="{2E104DAA-9580-4F29-B3EE-18569EDF74CA}" type="pres">
      <dgm:prSet presAssocID="{E0AE7DA3-F419-4D0F-8159-FDF379D2DE3A}" presName="node" presStyleLbl="alignAccFollowNode1" presStyleIdx="5" presStyleCnt="9">
        <dgm:presLayoutVars>
          <dgm:bulletEnabled val="1"/>
        </dgm:presLayoutVars>
      </dgm:prSet>
      <dgm:spPr/>
    </dgm:pt>
    <dgm:pt modelId="{28C2E3CB-D3E0-42CA-B6C1-560BCAFD0D02}" type="pres">
      <dgm:prSet presAssocID="{7CC0EEA6-5164-41D0-9941-3CB34E26E3AD}" presName="sibTrans" presStyleCnt="0"/>
      <dgm:spPr/>
    </dgm:pt>
    <dgm:pt modelId="{125397E5-32BC-448F-96F4-88B4FA3D0530}" type="pres">
      <dgm:prSet presAssocID="{B95D2397-B8AD-4B5C-820D-4BE006815AD0}" presName="node" presStyleLbl="alignAccFollowNode1" presStyleIdx="6" presStyleCnt="9">
        <dgm:presLayoutVars>
          <dgm:bulletEnabled val="1"/>
        </dgm:presLayoutVars>
      </dgm:prSet>
      <dgm:spPr/>
    </dgm:pt>
    <dgm:pt modelId="{8CF25949-03D4-4353-BE0C-9793874D7B2E}" type="pres">
      <dgm:prSet presAssocID="{BF2F098E-AA41-4F9A-815A-CBC51C5CFA66}" presName="sibTrans" presStyleCnt="0"/>
      <dgm:spPr/>
    </dgm:pt>
    <dgm:pt modelId="{458E6965-BCCF-432C-A910-7207D2D5AAC8}" type="pres">
      <dgm:prSet presAssocID="{AF2F875D-7B2B-4A5A-AE76-353730032DEA}" presName="node" presStyleLbl="alignAccFollowNode1" presStyleIdx="7" presStyleCnt="9">
        <dgm:presLayoutVars>
          <dgm:bulletEnabled val="1"/>
        </dgm:presLayoutVars>
      </dgm:prSet>
      <dgm:spPr/>
    </dgm:pt>
    <dgm:pt modelId="{EF83B504-6859-4BD6-9FD2-027C45A9E228}" type="pres">
      <dgm:prSet presAssocID="{4A8A03E3-4C1B-4811-9F9C-3AFE0AA354E0}" presName="sibTrans" presStyleCnt="0"/>
      <dgm:spPr/>
    </dgm:pt>
    <dgm:pt modelId="{4C2DE7B8-9785-4402-9123-9824FA86F36E}" type="pres">
      <dgm:prSet presAssocID="{28367CCB-401B-48D9-9CA2-8810F93A03AE}" presName="node" presStyleLbl="alignAccFollowNode1" presStyleIdx="8" presStyleCnt="9">
        <dgm:presLayoutVars>
          <dgm:bulletEnabled val="1"/>
        </dgm:presLayoutVars>
      </dgm:prSet>
      <dgm:spPr/>
    </dgm:pt>
  </dgm:ptLst>
  <dgm:cxnLst>
    <dgm:cxn modelId="{D700110E-8D7D-4488-847B-2354CD9D4B94}" type="presOf" srcId="{53A332AC-7D80-45F4-8927-BBD7A2071AF3}" destId="{E16DB2B0-0120-41B2-A621-6029C9133F1E}" srcOrd="0" destOrd="0" presId="urn:microsoft.com/office/officeart/2005/8/layout/lProcess3"/>
    <dgm:cxn modelId="{4557D42C-FB40-46E6-B8FE-101584944F00}" type="presOf" srcId="{F71FB73F-8D94-4B1F-828C-16A47F333E15}" destId="{92E241E7-89C8-4A4F-94AD-7FB233719601}" srcOrd="0" destOrd="0" presId="urn:microsoft.com/office/officeart/2005/8/layout/lProcess3"/>
    <dgm:cxn modelId="{256FFA2D-8BEF-49EF-8E84-71BD21D9A76C}" type="presOf" srcId="{8664451B-4193-4FD9-86EC-4B7310CBDCF8}" destId="{32526D17-D839-453A-91C8-78796000D6F7}" srcOrd="0" destOrd="0" presId="urn:microsoft.com/office/officeart/2005/8/layout/lProcess3"/>
    <dgm:cxn modelId="{45BEF12F-35CD-4E38-8C9A-8F9699311D9E}" type="presOf" srcId="{AF2F875D-7B2B-4A5A-AE76-353730032DEA}" destId="{458E6965-BCCF-432C-A910-7207D2D5AAC8}" srcOrd="0" destOrd="0" presId="urn:microsoft.com/office/officeart/2005/8/layout/lProcess3"/>
    <dgm:cxn modelId="{F4F90B3D-3669-48E7-8A4F-C50BACD15586}" srcId="{F71FB73F-8D94-4B1F-828C-16A47F333E15}" destId="{FF96D836-2512-4879-B4A5-E758AA867183}" srcOrd="3" destOrd="0" parTransId="{31F5C76F-2108-4129-BD0C-157125FCFD3E}" sibTransId="{048C9A4C-CAFC-4B26-83DE-F19D9356F372}"/>
    <dgm:cxn modelId="{46F98340-F11E-4759-8FE6-6058B84F072A}" srcId="{53A332AC-7D80-45F4-8927-BBD7A2071AF3}" destId="{B95D2397-B8AD-4B5C-820D-4BE006815AD0}" srcOrd="1" destOrd="0" parTransId="{A7963D82-F1F3-4250-B3A2-12D8053CC8FE}" sibTransId="{BF2F098E-AA41-4F9A-815A-CBC51C5CFA66}"/>
    <dgm:cxn modelId="{3BF3C662-E64B-46B3-B3B2-6DB943CE521C}" srcId="{F71FB73F-8D94-4B1F-828C-16A47F333E15}" destId="{8664451B-4193-4FD9-86EC-4B7310CBDCF8}" srcOrd="4" destOrd="0" parTransId="{4CA0DA7E-9839-445A-880E-3772D203E044}" sibTransId="{A91CB311-49AF-43AA-9EE7-8EBDFD4DFC52}"/>
    <dgm:cxn modelId="{A86CD843-4F2A-49DC-82A8-1FCC51DCD536}" srcId="{F71FB73F-8D94-4B1F-828C-16A47F333E15}" destId="{4873B67E-B123-4316-A220-B256F823E97B}" srcOrd="1" destOrd="0" parTransId="{13813C36-7C53-487A-8A6A-33F66BDC8592}" sibTransId="{23D035C6-302B-4EAB-863E-7B893470AD5B}"/>
    <dgm:cxn modelId="{0D16A26A-F78E-4828-B513-081CF929E560}" type="presOf" srcId="{28367CCB-401B-48D9-9CA2-8810F93A03AE}" destId="{4C2DE7B8-9785-4402-9123-9824FA86F36E}" srcOrd="0" destOrd="0" presId="urn:microsoft.com/office/officeart/2005/8/layout/lProcess3"/>
    <dgm:cxn modelId="{FAF8EE4A-347B-4028-985B-78163F655C02}" type="presOf" srcId="{4873B67E-B123-4316-A220-B256F823E97B}" destId="{D77238A1-D107-483D-AA08-B4B0B97CB62B}" srcOrd="0" destOrd="0" presId="urn:microsoft.com/office/officeart/2005/8/layout/lProcess3"/>
    <dgm:cxn modelId="{4EB8C66B-915A-47AB-9998-141CBAA8E4E6}" srcId="{53A332AC-7D80-45F4-8927-BBD7A2071AF3}" destId="{E0AE7DA3-F419-4D0F-8159-FDF379D2DE3A}" srcOrd="0" destOrd="0" parTransId="{025C9F02-6F61-4589-BD93-62CBBF5CE560}" sibTransId="{7CC0EEA6-5164-41D0-9941-3CB34E26E3AD}"/>
    <dgm:cxn modelId="{31865074-3BA6-4442-9B8D-1126AA986810}" srcId="{53A332AC-7D80-45F4-8927-BBD7A2071AF3}" destId="{28367CCB-401B-48D9-9CA2-8810F93A03AE}" srcOrd="3" destOrd="0" parTransId="{AF57F094-4B7B-4D52-BCAD-22CF71B0B858}" sibTransId="{52180656-63BC-4B84-8C4B-B017C1D97713}"/>
    <dgm:cxn modelId="{5B113857-D82C-47F6-9FA1-9D26B446E032}" type="presOf" srcId="{B95D2397-B8AD-4B5C-820D-4BE006815AD0}" destId="{125397E5-32BC-448F-96F4-88B4FA3D0530}" srcOrd="0" destOrd="0" presId="urn:microsoft.com/office/officeart/2005/8/layout/lProcess3"/>
    <dgm:cxn modelId="{257CE881-0B1A-4B6C-9B1C-1A270AA66B04}" srcId="{1B45677A-C8A2-45AC-B264-CCD257098A94}" destId="{53A332AC-7D80-45F4-8927-BBD7A2071AF3}" srcOrd="1" destOrd="0" parTransId="{1D631F7C-292D-40CA-96CF-C32EE8DF07C7}" sibTransId="{7242B1F9-6D13-4046-95D9-B0AEA9CA3BFC}"/>
    <dgm:cxn modelId="{CA33A58B-EB0C-48E0-9401-08C1C3549FD3}" type="presOf" srcId="{78A92177-2F61-492A-9154-639070336CAB}" destId="{1FCBCE0B-9039-467C-A534-07F83257757F}" srcOrd="0" destOrd="0" presId="urn:microsoft.com/office/officeart/2005/8/layout/lProcess3"/>
    <dgm:cxn modelId="{B828268E-B551-41B9-AC01-7F39A3E0C5F8}" srcId="{F71FB73F-8D94-4B1F-828C-16A47F333E15}" destId="{94DB745C-0684-4989-914C-B1BE5B6B8438}" srcOrd="2" destOrd="0" parTransId="{641BA6DF-2999-4C1E-872E-732E939CCD5F}" sibTransId="{1CFDF8F7-1D32-441C-8402-4C6F79D9BF91}"/>
    <dgm:cxn modelId="{D88B2F8E-96A9-4090-AE75-03AA13AE4311}" type="presOf" srcId="{FF96D836-2512-4879-B4A5-E758AA867183}" destId="{9A7DD7A2-E035-4604-96BC-0030BE9236A0}" srcOrd="0" destOrd="0" presId="urn:microsoft.com/office/officeart/2005/8/layout/lProcess3"/>
    <dgm:cxn modelId="{CE3EDFCB-1685-462D-8490-E61A24E95206}" srcId="{53A332AC-7D80-45F4-8927-BBD7A2071AF3}" destId="{AF2F875D-7B2B-4A5A-AE76-353730032DEA}" srcOrd="2" destOrd="0" parTransId="{B9F33E5E-D973-4110-A71B-8C75C8258F6A}" sibTransId="{4A8A03E3-4C1B-4811-9F9C-3AFE0AA354E0}"/>
    <dgm:cxn modelId="{57D0A3D7-D8C6-43C9-B3F9-63F780C718E1}" srcId="{1B45677A-C8A2-45AC-B264-CCD257098A94}" destId="{F71FB73F-8D94-4B1F-828C-16A47F333E15}" srcOrd="0" destOrd="0" parTransId="{9365C06C-5F87-440E-A463-DBAB4288C499}" sibTransId="{ADC71047-B0FD-4824-B17B-6833CD2335D3}"/>
    <dgm:cxn modelId="{54E93EDD-82F0-41B5-B2BE-C157FAA998AF}" type="presOf" srcId="{E0AE7DA3-F419-4D0F-8159-FDF379D2DE3A}" destId="{2E104DAA-9580-4F29-B3EE-18569EDF74CA}" srcOrd="0" destOrd="0" presId="urn:microsoft.com/office/officeart/2005/8/layout/lProcess3"/>
    <dgm:cxn modelId="{6B5E1BE0-5322-4BFA-A88A-34BD6AD96EA2}" type="presOf" srcId="{1B45677A-C8A2-45AC-B264-CCD257098A94}" destId="{B8DD1DB9-3C4B-4C7F-88E0-D9C29059838D}" srcOrd="0" destOrd="0" presId="urn:microsoft.com/office/officeart/2005/8/layout/lProcess3"/>
    <dgm:cxn modelId="{D2904FF5-92F5-4DD3-9115-A59D2773C525}" type="presOf" srcId="{94DB745C-0684-4989-914C-B1BE5B6B8438}" destId="{5FF35C18-0D4D-46FD-8700-5AED43B831F3}" srcOrd="0" destOrd="0" presId="urn:microsoft.com/office/officeart/2005/8/layout/lProcess3"/>
    <dgm:cxn modelId="{BF4552FE-6F1F-4711-B864-DBF9CCCF3051}" srcId="{F71FB73F-8D94-4B1F-828C-16A47F333E15}" destId="{78A92177-2F61-492A-9154-639070336CAB}" srcOrd="0" destOrd="0" parTransId="{E3A1A03B-D897-435A-ABA7-F19659D6D160}" sibTransId="{9F442230-F100-4987-AE7B-CA24EB84A354}"/>
    <dgm:cxn modelId="{F4F298B4-0184-47C5-A594-1D264176F48A}" type="presParOf" srcId="{B8DD1DB9-3C4B-4C7F-88E0-D9C29059838D}" destId="{613E1C41-D756-48C4-90BC-1E5ED08C9A22}" srcOrd="0" destOrd="0" presId="urn:microsoft.com/office/officeart/2005/8/layout/lProcess3"/>
    <dgm:cxn modelId="{0A28EB47-BB12-4ECE-9A24-4D6DA4ADA3D0}" type="presParOf" srcId="{613E1C41-D756-48C4-90BC-1E5ED08C9A22}" destId="{92E241E7-89C8-4A4F-94AD-7FB233719601}" srcOrd="0" destOrd="0" presId="urn:microsoft.com/office/officeart/2005/8/layout/lProcess3"/>
    <dgm:cxn modelId="{555B61FD-E747-4E6A-A208-11A408A9DC9A}" type="presParOf" srcId="{613E1C41-D756-48C4-90BC-1E5ED08C9A22}" destId="{B412605F-2B08-41B6-A615-178669296411}" srcOrd="1" destOrd="0" presId="urn:microsoft.com/office/officeart/2005/8/layout/lProcess3"/>
    <dgm:cxn modelId="{FEDF07FC-00FE-465E-A927-2A866254A768}" type="presParOf" srcId="{613E1C41-D756-48C4-90BC-1E5ED08C9A22}" destId="{1FCBCE0B-9039-467C-A534-07F83257757F}" srcOrd="2" destOrd="0" presId="urn:microsoft.com/office/officeart/2005/8/layout/lProcess3"/>
    <dgm:cxn modelId="{8EE7D9A7-0B07-4EFA-9490-DE187CCBEB2B}" type="presParOf" srcId="{613E1C41-D756-48C4-90BC-1E5ED08C9A22}" destId="{26F06156-4283-43EA-8CC9-5315FE21748D}" srcOrd="3" destOrd="0" presId="urn:microsoft.com/office/officeart/2005/8/layout/lProcess3"/>
    <dgm:cxn modelId="{F1907A83-C6DD-47C2-B55B-A40730B7B62F}" type="presParOf" srcId="{613E1C41-D756-48C4-90BC-1E5ED08C9A22}" destId="{D77238A1-D107-483D-AA08-B4B0B97CB62B}" srcOrd="4" destOrd="0" presId="urn:microsoft.com/office/officeart/2005/8/layout/lProcess3"/>
    <dgm:cxn modelId="{5AEA53C2-FBD5-4A4B-9FFA-590211E754AA}" type="presParOf" srcId="{613E1C41-D756-48C4-90BC-1E5ED08C9A22}" destId="{BBE4B90B-A38E-45E4-A9E4-1934A3B4CA4A}" srcOrd="5" destOrd="0" presId="urn:microsoft.com/office/officeart/2005/8/layout/lProcess3"/>
    <dgm:cxn modelId="{5DAB2E43-BBBB-431F-8D26-64FDEB0E4DC4}" type="presParOf" srcId="{613E1C41-D756-48C4-90BC-1E5ED08C9A22}" destId="{5FF35C18-0D4D-46FD-8700-5AED43B831F3}" srcOrd="6" destOrd="0" presId="urn:microsoft.com/office/officeart/2005/8/layout/lProcess3"/>
    <dgm:cxn modelId="{C2B40830-983C-4347-9E51-84342781BBA6}" type="presParOf" srcId="{613E1C41-D756-48C4-90BC-1E5ED08C9A22}" destId="{20B5282A-C17B-46F3-B98A-9133B107A61F}" srcOrd="7" destOrd="0" presId="urn:microsoft.com/office/officeart/2005/8/layout/lProcess3"/>
    <dgm:cxn modelId="{1040A2F1-24DA-4BE8-A1AB-722B7DA41D5C}" type="presParOf" srcId="{613E1C41-D756-48C4-90BC-1E5ED08C9A22}" destId="{9A7DD7A2-E035-4604-96BC-0030BE9236A0}" srcOrd="8" destOrd="0" presId="urn:microsoft.com/office/officeart/2005/8/layout/lProcess3"/>
    <dgm:cxn modelId="{B1E21B8C-E259-4300-8440-25E874A7F5D2}" type="presParOf" srcId="{613E1C41-D756-48C4-90BC-1E5ED08C9A22}" destId="{16048AFC-02A0-485F-A6EE-FE2DC31AB2B4}" srcOrd="9" destOrd="0" presId="urn:microsoft.com/office/officeart/2005/8/layout/lProcess3"/>
    <dgm:cxn modelId="{D9115C63-D912-402F-A06F-8A644F40D4AD}" type="presParOf" srcId="{613E1C41-D756-48C4-90BC-1E5ED08C9A22}" destId="{32526D17-D839-453A-91C8-78796000D6F7}" srcOrd="10" destOrd="0" presId="urn:microsoft.com/office/officeart/2005/8/layout/lProcess3"/>
    <dgm:cxn modelId="{8C2B334F-1387-4176-BBA8-65FDA98A9419}" type="presParOf" srcId="{B8DD1DB9-3C4B-4C7F-88E0-D9C29059838D}" destId="{171857D1-0B6C-4714-AF77-41F99BB9533E}" srcOrd="1" destOrd="0" presId="urn:microsoft.com/office/officeart/2005/8/layout/lProcess3"/>
    <dgm:cxn modelId="{DDEA0219-8D22-4DAB-B921-D1693B388A06}" type="presParOf" srcId="{B8DD1DB9-3C4B-4C7F-88E0-D9C29059838D}" destId="{4070B95F-A06B-4F19-B097-54C7972D30B7}" srcOrd="2" destOrd="0" presId="urn:microsoft.com/office/officeart/2005/8/layout/lProcess3"/>
    <dgm:cxn modelId="{F52CAD7B-3B91-471F-AAA7-F6D8893C7F87}" type="presParOf" srcId="{4070B95F-A06B-4F19-B097-54C7972D30B7}" destId="{E16DB2B0-0120-41B2-A621-6029C9133F1E}" srcOrd="0" destOrd="0" presId="urn:microsoft.com/office/officeart/2005/8/layout/lProcess3"/>
    <dgm:cxn modelId="{E78DF53E-6E1B-4339-A640-E7FA73D3D390}" type="presParOf" srcId="{4070B95F-A06B-4F19-B097-54C7972D30B7}" destId="{6F548F6C-6FCE-4FEB-9711-AAAF603BC8D7}" srcOrd="1" destOrd="0" presId="urn:microsoft.com/office/officeart/2005/8/layout/lProcess3"/>
    <dgm:cxn modelId="{527C1775-6E75-42CE-8F65-B43836131749}" type="presParOf" srcId="{4070B95F-A06B-4F19-B097-54C7972D30B7}" destId="{2E104DAA-9580-4F29-B3EE-18569EDF74CA}" srcOrd="2" destOrd="0" presId="urn:microsoft.com/office/officeart/2005/8/layout/lProcess3"/>
    <dgm:cxn modelId="{711EEB48-218B-41EE-8733-9A1EE6E9C5E1}" type="presParOf" srcId="{4070B95F-A06B-4F19-B097-54C7972D30B7}" destId="{28C2E3CB-D3E0-42CA-B6C1-560BCAFD0D02}" srcOrd="3" destOrd="0" presId="urn:microsoft.com/office/officeart/2005/8/layout/lProcess3"/>
    <dgm:cxn modelId="{25DC135D-32BA-43F0-B373-CD70775FCE18}" type="presParOf" srcId="{4070B95F-A06B-4F19-B097-54C7972D30B7}" destId="{125397E5-32BC-448F-96F4-88B4FA3D0530}" srcOrd="4" destOrd="0" presId="urn:microsoft.com/office/officeart/2005/8/layout/lProcess3"/>
    <dgm:cxn modelId="{DE4B7A31-D8B1-4A1C-BED4-236EF7E0C5BA}" type="presParOf" srcId="{4070B95F-A06B-4F19-B097-54C7972D30B7}" destId="{8CF25949-03D4-4353-BE0C-9793874D7B2E}" srcOrd="5" destOrd="0" presId="urn:microsoft.com/office/officeart/2005/8/layout/lProcess3"/>
    <dgm:cxn modelId="{6CFC5C88-D6C5-462B-B906-B618CC04BD32}" type="presParOf" srcId="{4070B95F-A06B-4F19-B097-54C7972D30B7}" destId="{458E6965-BCCF-432C-A910-7207D2D5AAC8}" srcOrd="6" destOrd="0" presId="urn:microsoft.com/office/officeart/2005/8/layout/lProcess3"/>
    <dgm:cxn modelId="{DB8EED9E-0C9B-4391-B1F6-FADE9AD65B8E}" type="presParOf" srcId="{4070B95F-A06B-4F19-B097-54C7972D30B7}" destId="{EF83B504-6859-4BD6-9FD2-027C45A9E228}" srcOrd="7" destOrd="0" presId="urn:microsoft.com/office/officeart/2005/8/layout/lProcess3"/>
    <dgm:cxn modelId="{7152AB8E-EEAE-4221-A5A6-76AAA4C209F7}" type="presParOf" srcId="{4070B95F-A06B-4F19-B097-54C7972D30B7}" destId="{4C2DE7B8-9785-4402-9123-9824FA86F36E}" srcOrd="8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E241E7-89C8-4A4F-94AD-7FB233719601}">
      <dsp:nvSpPr>
        <dsp:cNvPr id="0" name=""/>
        <dsp:cNvSpPr/>
      </dsp:nvSpPr>
      <dsp:spPr>
        <a:xfrm>
          <a:off x="3386" y="14863"/>
          <a:ext cx="2325343" cy="6473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křídla</a:t>
          </a:r>
        </a:p>
      </dsp:txBody>
      <dsp:txXfrm>
        <a:off x="327045" y="14863"/>
        <a:ext cx="1678026" cy="647317"/>
      </dsp:txXfrm>
    </dsp:sp>
    <dsp:sp modelId="{6F1D1AF3-E86E-41F5-8296-0109347D302C}">
      <dsp:nvSpPr>
        <dsp:cNvPr id="0" name=""/>
        <dsp:cNvSpPr/>
      </dsp:nvSpPr>
      <dsp:spPr>
        <a:xfrm>
          <a:off x="2118352" y="69885"/>
          <a:ext cx="2277825" cy="53727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300" kern="1200" dirty="0"/>
        </a:p>
      </dsp:txBody>
      <dsp:txXfrm>
        <a:off x="2386989" y="69885"/>
        <a:ext cx="1740552" cy="537273"/>
      </dsp:txXfrm>
    </dsp:sp>
    <dsp:sp modelId="{D6D163B3-0A08-43A6-AA94-8E84C085397E}">
      <dsp:nvSpPr>
        <dsp:cNvPr id="0" name=""/>
        <dsp:cNvSpPr/>
      </dsp:nvSpPr>
      <dsp:spPr>
        <a:xfrm>
          <a:off x="4234003" y="69874"/>
          <a:ext cx="2371378" cy="53727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300" kern="1200" dirty="0"/>
        </a:p>
      </dsp:txBody>
      <dsp:txXfrm>
        <a:off x="4502640" y="69874"/>
        <a:ext cx="1834105" cy="537273"/>
      </dsp:txXfrm>
    </dsp:sp>
    <dsp:sp modelId="{E16DB2B0-0120-41B2-A621-6029C9133F1E}">
      <dsp:nvSpPr>
        <dsp:cNvPr id="0" name=""/>
        <dsp:cNvSpPr/>
      </dsp:nvSpPr>
      <dsp:spPr>
        <a:xfrm>
          <a:off x="3386" y="752805"/>
          <a:ext cx="2346931" cy="6473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křídla</a:t>
          </a:r>
        </a:p>
      </dsp:txBody>
      <dsp:txXfrm>
        <a:off x="327045" y="752805"/>
        <a:ext cx="1699614" cy="647317"/>
      </dsp:txXfrm>
    </dsp:sp>
    <dsp:sp modelId="{1ECFE940-DC62-42C1-9065-0449917E3BED}">
      <dsp:nvSpPr>
        <dsp:cNvPr id="0" name=""/>
        <dsp:cNvSpPr/>
      </dsp:nvSpPr>
      <dsp:spPr>
        <a:xfrm>
          <a:off x="2139940" y="807827"/>
          <a:ext cx="7435479" cy="53727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labuť</a:t>
          </a:r>
        </a:p>
      </dsp:txBody>
      <dsp:txXfrm>
        <a:off x="2408577" y="807827"/>
        <a:ext cx="6898206" cy="537273"/>
      </dsp:txXfrm>
    </dsp:sp>
    <dsp:sp modelId="{0A6DD03B-8ECF-4636-9665-3BB38934E4F6}">
      <dsp:nvSpPr>
        <dsp:cNvPr id="0" name=""/>
        <dsp:cNvSpPr/>
      </dsp:nvSpPr>
      <dsp:spPr>
        <a:xfrm>
          <a:off x="3386" y="1490747"/>
          <a:ext cx="2308416" cy="6473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křídla</a:t>
          </a:r>
        </a:p>
      </dsp:txBody>
      <dsp:txXfrm>
        <a:off x="327045" y="1490747"/>
        <a:ext cx="1661099" cy="647317"/>
      </dsp:txXfrm>
    </dsp:sp>
    <dsp:sp modelId="{7DA3E154-C5F9-401F-A3E5-338C05013937}">
      <dsp:nvSpPr>
        <dsp:cNvPr id="0" name=""/>
        <dsp:cNvSpPr/>
      </dsp:nvSpPr>
      <dsp:spPr>
        <a:xfrm>
          <a:off x="2101424" y="1545769"/>
          <a:ext cx="1289107" cy="53727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prase</a:t>
          </a:r>
        </a:p>
      </dsp:txBody>
      <dsp:txXfrm>
        <a:off x="2370061" y="1545769"/>
        <a:ext cx="751834" cy="5372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E241E7-89C8-4A4F-94AD-7FB233719601}">
      <dsp:nvSpPr>
        <dsp:cNvPr id="0" name=""/>
        <dsp:cNvSpPr/>
      </dsp:nvSpPr>
      <dsp:spPr>
        <a:xfrm>
          <a:off x="1354079" y="128"/>
          <a:ext cx="1649439" cy="6597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Coca-Cola</a:t>
          </a:r>
        </a:p>
      </dsp:txBody>
      <dsp:txXfrm>
        <a:off x="1683967" y="128"/>
        <a:ext cx="989664" cy="659775"/>
      </dsp:txXfrm>
    </dsp:sp>
    <dsp:sp modelId="{1FCBCE0B-9039-467C-A534-07F83257757F}">
      <dsp:nvSpPr>
        <dsp:cNvPr id="0" name=""/>
        <dsp:cNvSpPr/>
      </dsp:nvSpPr>
      <dsp:spPr>
        <a:xfrm>
          <a:off x="2789092" y="56209"/>
          <a:ext cx="1369035" cy="54761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 dirty="0"/>
        </a:p>
      </dsp:txBody>
      <dsp:txXfrm>
        <a:off x="3062899" y="56209"/>
        <a:ext cx="821421" cy="547614"/>
      </dsp:txXfrm>
    </dsp:sp>
    <dsp:sp modelId="{D77238A1-D107-483D-AA08-B4B0B97CB62B}">
      <dsp:nvSpPr>
        <dsp:cNvPr id="0" name=""/>
        <dsp:cNvSpPr/>
      </dsp:nvSpPr>
      <dsp:spPr>
        <a:xfrm>
          <a:off x="3966462" y="56209"/>
          <a:ext cx="1044327" cy="54761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Coca-Cola</a:t>
          </a:r>
        </a:p>
      </dsp:txBody>
      <dsp:txXfrm>
        <a:off x="4240269" y="56209"/>
        <a:ext cx="496713" cy="547614"/>
      </dsp:txXfrm>
    </dsp:sp>
    <dsp:sp modelId="{5FF35C18-0D4D-46FD-8700-5AED43B831F3}">
      <dsp:nvSpPr>
        <dsp:cNvPr id="0" name=""/>
        <dsp:cNvSpPr/>
      </dsp:nvSpPr>
      <dsp:spPr>
        <a:xfrm>
          <a:off x="4819125" y="56209"/>
          <a:ext cx="1369035" cy="54761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 dirty="0"/>
        </a:p>
      </dsp:txBody>
      <dsp:txXfrm>
        <a:off x="5092932" y="56209"/>
        <a:ext cx="821421" cy="547614"/>
      </dsp:txXfrm>
    </dsp:sp>
    <dsp:sp modelId="{9A7DD7A2-E035-4604-96BC-0030BE9236A0}">
      <dsp:nvSpPr>
        <dsp:cNvPr id="0" name=""/>
        <dsp:cNvSpPr/>
      </dsp:nvSpPr>
      <dsp:spPr>
        <a:xfrm>
          <a:off x="5996495" y="56209"/>
          <a:ext cx="472440" cy="54761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Coca-Cola</a:t>
          </a:r>
        </a:p>
      </dsp:txBody>
      <dsp:txXfrm>
        <a:off x="5996495" y="56209"/>
        <a:ext cx="472440" cy="547614"/>
      </dsp:txXfrm>
    </dsp:sp>
    <dsp:sp modelId="{32526D17-D839-453A-91C8-78796000D6F7}">
      <dsp:nvSpPr>
        <dsp:cNvPr id="0" name=""/>
        <dsp:cNvSpPr/>
      </dsp:nvSpPr>
      <dsp:spPr>
        <a:xfrm>
          <a:off x="6277270" y="56209"/>
          <a:ext cx="1369035" cy="54761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 dirty="0"/>
        </a:p>
      </dsp:txBody>
      <dsp:txXfrm>
        <a:off x="6551077" y="56209"/>
        <a:ext cx="821421" cy="547614"/>
      </dsp:txXfrm>
    </dsp:sp>
    <dsp:sp modelId="{E16DB2B0-0120-41B2-A621-6029C9133F1E}">
      <dsp:nvSpPr>
        <dsp:cNvPr id="0" name=""/>
        <dsp:cNvSpPr/>
      </dsp:nvSpPr>
      <dsp:spPr>
        <a:xfrm>
          <a:off x="1354079" y="752272"/>
          <a:ext cx="1649439" cy="6597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Coca-Cola</a:t>
          </a:r>
        </a:p>
      </dsp:txBody>
      <dsp:txXfrm>
        <a:off x="1683967" y="752272"/>
        <a:ext cx="989664" cy="659775"/>
      </dsp:txXfrm>
    </dsp:sp>
    <dsp:sp modelId="{2E104DAA-9580-4F29-B3EE-18569EDF74CA}">
      <dsp:nvSpPr>
        <dsp:cNvPr id="0" name=""/>
        <dsp:cNvSpPr/>
      </dsp:nvSpPr>
      <dsp:spPr>
        <a:xfrm>
          <a:off x="2789092" y="808353"/>
          <a:ext cx="1369035" cy="54761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 dirty="0"/>
        </a:p>
      </dsp:txBody>
      <dsp:txXfrm>
        <a:off x="3062899" y="808353"/>
        <a:ext cx="821421" cy="547614"/>
      </dsp:txXfrm>
    </dsp:sp>
    <dsp:sp modelId="{125397E5-32BC-448F-96F4-88B4FA3D0530}">
      <dsp:nvSpPr>
        <dsp:cNvPr id="0" name=""/>
        <dsp:cNvSpPr/>
      </dsp:nvSpPr>
      <dsp:spPr>
        <a:xfrm>
          <a:off x="3966462" y="808353"/>
          <a:ext cx="1369035" cy="54761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 dirty="0"/>
        </a:p>
      </dsp:txBody>
      <dsp:txXfrm>
        <a:off x="4240269" y="808353"/>
        <a:ext cx="821421" cy="547614"/>
      </dsp:txXfrm>
    </dsp:sp>
    <dsp:sp modelId="{458E6965-BCCF-432C-A910-7207D2D5AAC8}">
      <dsp:nvSpPr>
        <dsp:cNvPr id="0" name=""/>
        <dsp:cNvSpPr/>
      </dsp:nvSpPr>
      <dsp:spPr>
        <a:xfrm>
          <a:off x="5143832" y="808353"/>
          <a:ext cx="1369035" cy="54761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 dirty="0"/>
        </a:p>
      </dsp:txBody>
      <dsp:txXfrm>
        <a:off x="5417639" y="808353"/>
        <a:ext cx="821421" cy="547614"/>
      </dsp:txXfrm>
    </dsp:sp>
    <dsp:sp modelId="{4C2DE7B8-9785-4402-9123-9824FA86F36E}">
      <dsp:nvSpPr>
        <dsp:cNvPr id="0" name=""/>
        <dsp:cNvSpPr/>
      </dsp:nvSpPr>
      <dsp:spPr>
        <a:xfrm>
          <a:off x="6321203" y="808353"/>
          <a:ext cx="1369035" cy="54761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 dirty="0"/>
        </a:p>
      </dsp:txBody>
      <dsp:txXfrm>
        <a:off x="6595010" y="808353"/>
        <a:ext cx="821421" cy="547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90E5A-AD8F-4753-9F40-5EE6436ADE0A}" type="datetimeFigureOut">
              <a:rPr lang="cs-CZ" smtClean="0"/>
              <a:t>15.12.2020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6F96C-7264-4BE7-9BD7-69D008FCEB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88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28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6255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Umberto Eco: Hledání dokonalého jazyka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3651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324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050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861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8243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0102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12/15/2020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3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7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12/15/2020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12/15/2020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1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12/15/2020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8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9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12/15/2020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7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12/15/2020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4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12/15/2020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1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12/15/2020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5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4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789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2/9781405198431.wbeal069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93/ijl/ecn02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C5398-C628-478A-822A-BE6CBC515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235" y="863695"/>
            <a:ext cx="3511233" cy="3779995"/>
          </a:xfrm>
        </p:spPr>
        <p:txBody>
          <a:bodyPr anchor="ctr">
            <a:normAutofit/>
          </a:bodyPr>
          <a:lstStyle/>
          <a:p>
            <a:r>
              <a:rPr lang="cs-CZ" dirty="0"/>
              <a:t>PLIN021 Sémantická analýza 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dirty="0"/>
              <a:t>praxi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30D41-D3A4-4CFC-91DC-62E6A5AE5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236" y="4739780"/>
            <a:ext cx="3511233" cy="1147054"/>
          </a:xfrm>
        </p:spPr>
        <p:txBody>
          <a:bodyPr anchor="t">
            <a:normAutofit/>
          </a:bodyPr>
          <a:lstStyle/>
          <a:p>
            <a:r>
              <a:rPr lang="cs-CZ" sz="2000" dirty="0"/>
              <a:t>Zuzana Nevěřilová</a:t>
            </a:r>
          </a:p>
          <a:p>
            <a:r>
              <a:rPr lang="cs-CZ" sz="2000" dirty="0"/>
              <a:t>2020/21</a:t>
            </a:r>
            <a:endParaRPr lang="en-US" sz="2000" dirty="0"/>
          </a:p>
        </p:txBody>
      </p:sp>
      <p:pic>
        <p:nvPicPr>
          <p:cNvPr id="5" name="Picture 4" descr="A bowl of oranges ">
            <a:extLst>
              <a:ext uri="{FF2B5EF4-FFF2-40B4-BE49-F238E27FC236}">
                <a16:creationId xmlns:a16="http://schemas.microsoft.com/office/drawing/2014/main" id="{46FD3043-02B3-4F91-A2CB-FF01D76F3F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487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325CB-7FF6-46EC-B5E4-8298EA025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Už jsme říkali, že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610F3-8687-4912-BAA3-B14447F04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F17"/>
              </a:rPr>
              <a:t>Předpokládaná organizace slovníku, paměti, uložení významů v mozku je síť.</a:t>
            </a:r>
            <a:br>
              <a:rPr lang="cs-CZ" dirty="0">
                <a:solidFill>
                  <a:srgbClr val="000000"/>
                </a:solidFill>
                <a:latin typeface="F17"/>
              </a:rPr>
            </a:br>
            <a:endParaRPr lang="cs-CZ" dirty="0"/>
          </a:p>
          <a:p>
            <a:pPr marL="0" indent="0" algn="ctr">
              <a:buNone/>
            </a:pPr>
            <a:r>
              <a:rPr lang="cs-CZ" sz="3600" dirty="0"/>
              <a:t>Jak to víme?</a:t>
            </a:r>
          </a:p>
        </p:txBody>
      </p:sp>
    </p:spTree>
    <p:extLst>
      <p:ext uri="{BB962C8B-B14F-4D97-AF65-F5344CB8AC3E}">
        <p14:creationId xmlns:p14="http://schemas.microsoft.com/office/powerpoint/2010/main" val="1760361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66ECB-BE36-46EC-BB96-CD7ED02EF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Už jsme říkali dost věcí, ale neptali jsme se...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429AE-4F87-4A49-BC9F-BA9C88748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/>
                </a:solidFill>
              </a:rPr>
              <a:t>Proč mají slova, věty i situace víc významů? </a:t>
            </a:r>
          </a:p>
          <a:p>
            <a:r>
              <a:rPr lang="cs-CZ" b="1" dirty="0">
                <a:solidFill>
                  <a:schemeClr val="accent1"/>
                </a:solidFill>
              </a:rPr>
              <a:t>Proč existují kolokace? </a:t>
            </a:r>
          </a:p>
          <a:p>
            <a:r>
              <a:rPr lang="cs-CZ" b="1" dirty="0">
                <a:solidFill>
                  <a:schemeClr val="accent1"/>
                </a:solidFill>
              </a:rPr>
              <a:t>Jak postupují při desambiguaci lidé? </a:t>
            </a:r>
            <a:endParaRPr lang="cs-C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70D474-B468-4E1C-927D-6BCB52D7DE87}"/>
              </a:ext>
            </a:extLst>
          </p:cNvPr>
          <p:cNvSpPr/>
          <p:nvPr/>
        </p:nvSpPr>
        <p:spPr>
          <a:xfrm>
            <a:off x="4879675" y="3563781"/>
            <a:ext cx="7312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Je to pro nás způsob, jak mít otevřených více strategií v komunikaci.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F2CD84-1C71-4B75-9397-EED222F48CB7}"/>
              </a:ext>
            </a:extLst>
          </p:cNvPr>
          <p:cNvSpPr/>
          <p:nvPr/>
        </p:nvSpPr>
        <p:spPr>
          <a:xfrm>
            <a:off x="3065565" y="3973441"/>
            <a:ext cx="564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Je pro nás výhodné zapamatovat si slova v kombinacích.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E8EF9D-4BE6-4FDC-BB06-69AE7AD2EFF1}"/>
              </a:ext>
            </a:extLst>
          </p:cNvPr>
          <p:cNvSpPr/>
          <p:nvPr/>
        </p:nvSpPr>
        <p:spPr>
          <a:xfrm>
            <a:off x="4272951" y="4391932"/>
            <a:ext cx="6811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Vybaví se jim s nějakou intenzitou všechny významy, které znají.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510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A252C-627B-4EBD-808A-9711F2B69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CC11D-0517-459C-875B-986B22D8B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4252822"/>
            <a:ext cx="5258890" cy="1722527"/>
          </a:xfrm>
        </p:spPr>
        <p:txBody>
          <a:bodyPr/>
          <a:lstStyle/>
          <a:p>
            <a:r>
              <a:rPr lang="cs-CZ" dirty="0"/>
              <a:t>Slovní asociace: podnět (prime) </a:t>
            </a:r>
            <a:r>
              <a:rPr lang="cs-CZ" dirty="0">
                <a:cs typeface="Times New Roman" panose="02020603050405020304" pitchFamily="18" charset="0"/>
              </a:rPr>
              <a:t>→ cíl (target)</a:t>
            </a:r>
            <a:endParaRPr lang="cs-CZ" dirty="0"/>
          </a:p>
          <a:p>
            <a:r>
              <a:rPr lang="cs-CZ" dirty="0"/>
              <a:t>Rychlost asociací: urychlení/zpomalení asociace</a:t>
            </a:r>
          </a:p>
          <a:p>
            <a:endParaRPr lang="cs-CZ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7147504-EEAD-4109-96B4-9A1D1C23F7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753809"/>
              </p:ext>
            </p:extLst>
          </p:nvPr>
        </p:nvGraphicFramePr>
        <p:xfrm>
          <a:off x="2126890" y="1296516"/>
          <a:ext cx="9578807" cy="2152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A1CC750A-EEAE-4E7C-9CC4-68FE6AACF802}"/>
              </a:ext>
            </a:extLst>
          </p:cNvPr>
          <p:cNvSpPr/>
          <p:nvPr/>
        </p:nvSpPr>
        <p:spPr>
          <a:xfrm flipH="1">
            <a:off x="6864186" y="4252822"/>
            <a:ext cx="3838754" cy="1069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Sémantický priming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651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A252C-627B-4EBD-808A-9711F2B69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CC11D-0517-459C-875B-986B22D8B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4252822"/>
            <a:ext cx="5992136" cy="1722527"/>
          </a:xfrm>
        </p:spPr>
        <p:txBody>
          <a:bodyPr/>
          <a:lstStyle/>
          <a:p>
            <a:r>
              <a:rPr lang="cs-CZ" dirty="0"/>
              <a:t>Slovní asociace: podnět (prime) </a:t>
            </a:r>
            <a:r>
              <a:rPr lang="cs-CZ" dirty="0">
                <a:cs typeface="Times New Roman" panose="02020603050405020304" pitchFamily="18" charset="0"/>
              </a:rPr>
              <a:t>→ cíl (target)</a:t>
            </a:r>
            <a:endParaRPr lang="cs-CZ" dirty="0"/>
          </a:p>
          <a:p>
            <a:r>
              <a:rPr lang="cs-CZ" dirty="0"/>
              <a:t>Rychlost asociací: urychlení asociace při opakování podnětu</a:t>
            </a:r>
          </a:p>
          <a:p>
            <a:endParaRPr lang="cs-CZ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7147504-EEAD-4109-96B4-9A1D1C23F7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8897318"/>
              </p:ext>
            </p:extLst>
          </p:nvPr>
        </p:nvGraphicFramePr>
        <p:xfrm>
          <a:off x="2126890" y="1296517"/>
          <a:ext cx="9044318" cy="1412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A1CC750A-EEAE-4E7C-9CC4-68FE6AACF802}"/>
              </a:ext>
            </a:extLst>
          </p:cNvPr>
          <p:cNvSpPr/>
          <p:nvPr/>
        </p:nvSpPr>
        <p:spPr>
          <a:xfrm flipH="1">
            <a:off x="6864186" y="4252822"/>
            <a:ext cx="3838754" cy="1069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Repetitivní priming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1142380-70AA-4762-84D5-DE2A67A1776D}"/>
              </a:ext>
            </a:extLst>
          </p:cNvPr>
          <p:cNvSpPr/>
          <p:nvPr/>
        </p:nvSpPr>
        <p:spPr>
          <a:xfrm flipH="1">
            <a:off x="7155044" y="5207479"/>
            <a:ext cx="3838754" cy="1069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Lexikální priming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CDBCFF-4BAC-4397-BA3B-2DE7D90A364C}"/>
              </a:ext>
            </a:extLst>
          </p:cNvPr>
          <p:cNvSpPr/>
          <p:nvPr/>
        </p:nvSpPr>
        <p:spPr>
          <a:xfrm>
            <a:off x="589818" y="5372984"/>
            <a:ext cx="419890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SzPct val="110000"/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chemeClr val="accent1"/>
                </a:solidFill>
              </a:rPr>
              <a:t>Asociace slova včetně minulých kontextů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459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931F-A44B-4944-809B-BBA629BE0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Lexikální priming (Lexical priming)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5E3A0-537E-4357-9FB2-088FB8414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Kdykoliv se setkáme se slovem, podvědomě si vybavíme:</a:t>
            </a:r>
          </a:p>
          <a:p>
            <a:r>
              <a:rPr lang="cs-CZ" dirty="0"/>
              <a:t>slova, se kterými se slovo objevuje často (kolokace)</a:t>
            </a:r>
          </a:p>
          <a:p>
            <a:r>
              <a:rPr lang="cs-CZ" dirty="0"/>
              <a:t>významy, se kterými je asociováno (sémantická asociace)</a:t>
            </a:r>
          </a:p>
          <a:p>
            <a:r>
              <a:rPr lang="cs-CZ" dirty="0"/>
              <a:t>pragmatickou informaci, se kterou je asociováno (pragmatická asociace)</a:t>
            </a:r>
          </a:p>
          <a:p>
            <a:r>
              <a:rPr lang="cs-CZ" dirty="0"/>
              <a:t>syntaktické vzorce, ve kterých se slovo objevuje (vazby, colligations)</a:t>
            </a:r>
          </a:p>
          <a:p>
            <a:r>
              <a:rPr lang="cs-CZ" dirty="0"/>
              <a:t>informace o textové kohezi (textová asociace)</a:t>
            </a:r>
          </a:p>
          <a:p>
            <a:pPr marL="0" indent="0">
              <a:buNone/>
            </a:pPr>
            <a:br>
              <a:rPr lang="cs-CZ" dirty="0"/>
            </a:br>
            <a:r>
              <a:rPr lang="cs-CZ" b="1" dirty="0">
                <a:solidFill>
                  <a:schemeClr val="accent1"/>
                </a:solidFill>
              </a:rPr>
              <a:t>pravda </a:t>
            </a:r>
            <a:r>
              <a:rPr lang="cs-CZ" dirty="0"/>
              <a:t>a láska zvítězit Komsomolskaja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6F4BDB-EA70-43FB-99C2-E94148EAE6AC}"/>
              </a:ext>
            </a:extLst>
          </p:cNvPr>
          <p:cNvSpPr/>
          <p:nvPr/>
        </p:nvSpPr>
        <p:spPr>
          <a:xfrm>
            <a:off x="6342943" y="1961751"/>
            <a:ext cx="5267864" cy="15219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44000" tIns="144000" rIns="144000" bIns="144000">
            <a:spAutoFit/>
          </a:bodyPr>
          <a:lstStyle/>
          <a:p>
            <a:r>
              <a:rPr lang="cs-CZ" sz="1600" dirty="0">
                <a:solidFill>
                  <a:srgbClr val="000000"/>
                </a:solidFill>
                <a:latin typeface="F17"/>
              </a:rPr>
              <a:t>Pokud dokážeme slovo užít ve správném kontextu, ve správné syntaktické struktuře, ve správném stylu ..., můžeme říct, že slovo známe.</a:t>
            </a:r>
          </a:p>
          <a:p>
            <a:br>
              <a:rPr lang="cs-CZ" sz="1600" dirty="0">
                <a:solidFill>
                  <a:srgbClr val="000000"/>
                </a:solidFill>
                <a:latin typeface="F17"/>
              </a:rPr>
            </a:br>
            <a:r>
              <a:rPr lang="cs-CZ" sz="1600" b="1" dirty="0">
                <a:solidFill>
                  <a:schemeClr val="tx1"/>
                </a:solidFill>
                <a:latin typeface="F17"/>
              </a:rPr>
              <a:t>Priming</a:t>
            </a:r>
            <a:r>
              <a:rPr lang="cs-CZ" sz="1600" b="1" dirty="0">
                <a:solidFill>
                  <a:schemeClr val="accent1"/>
                </a:solidFill>
                <a:latin typeface="F17"/>
              </a:rPr>
              <a:t> </a:t>
            </a:r>
            <a:r>
              <a:rPr lang="cs-CZ" sz="1600" dirty="0">
                <a:solidFill>
                  <a:srgbClr val="000000"/>
                </a:solidFill>
                <a:latin typeface="F17"/>
              </a:rPr>
              <a:t>je dovedností uživatele jazyka, ne vlastností slova. </a:t>
            </a:r>
            <a:endParaRPr lang="cs-CZ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453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2E3ACCD-4711-4048-9533-1AB8130E9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Lexikální priming (Lexical priming)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F21B6E-6136-4DC8-950A-07DAD4784B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765053" y="1303125"/>
            <a:ext cx="6764864" cy="422804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22F002C-181B-470F-81F3-967ED18671F7}"/>
              </a:ext>
            </a:extLst>
          </p:cNvPr>
          <p:cNvGrpSpPr/>
          <p:nvPr/>
        </p:nvGrpSpPr>
        <p:grpSpPr>
          <a:xfrm>
            <a:off x="6150578" y="3229348"/>
            <a:ext cx="1420483" cy="373619"/>
            <a:chOff x="6150578" y="3229348"/>
            <a:chExt cx="1420483" cy="37361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BA478AF-9BC9-4294-A307-848D9FAE364F}"/>
                </a:ext>
              </a:extLst>
            </p:cNvPr>
            <p:cNvSpPr/>
            <p:nvPr/>
          </p:nvSpPr>
          <p:spPr>
            <a:xfrm>
              <a:off x="6150578" y="3229348"/>
              <a:ext cx="267419" cy="2674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E9F5426-AE2F-45C4-B9A4-1BEA981E1B53}"/>
                </a:ext>
              </a:extLst>
            </p:cNvPr>
            <p:cNvSpPr/>
            <p:nvPr/>
          </p:nvSpPr>
          <p:spPr>
            <a:xfrm>
              <a:off x="7303642" y="3335548"/>
              <a:ext cx="267419" cy="2674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B0EB6A6-9477-485D-A024-459E52641B30}"/>
              </a:ext>
            </a:extLst>
          </p:cNvPr>
          <p:cNvGrpSpPr/>
          <p:nvPr/>
        </p:nvGrpSpPr>
        <p:grpSpPr>
          <a:xfrm>
            <a:off x="5690503" y="2561420"/>
            <a:ext cx="3568460" cy="1372594"/>
            <a:chOff x="5690503" y="2561420"/>
            <a:chExt cx="3568460" cy="137259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E198D0F-5AC5-45B4-ACDD-C2E4983267D7}"/>
                </a:ext>
              </a:extLst>
            </p:cNvPr>
            <p:cNvSpPr/>
            <p:nvPr/>
          </p:nvSpPr>
          <p:spPr>
            <a:xfrm>
              <a:off x="5690503" y="2561420"/>
              <a:ext cx="267419" cy="2674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AD161CB-5E9E-44FA-B481-ED98E7EBF196}"/>
                </a:ext>
              </a:extLst>
            </p:cNvPr>
            <p:cNvSpPr/>
            <p:nvPr/>
          </p:nvSpPr>
          <p:spPr>
            <a:xfrm>
              <a:off x="8991544" y="3666595"/>
              <a:ext cx="267419" cy="2674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5554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BD36-B18E-444D-8BD9-81E35C0A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5CA31-F4B3-42F7-AD2D-2B9185DBE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en-US" dirty="0" err="1"/>
              <a:t>Hoey</a:t>
            </a:r>
            <a:r>
              <a:rPr lang="en-US" dirty="0"/>
              <a:t>, M. (2012). Lexical Priming. In The Encyclopedia of Applied Linguistics, C.A. Chapelle (Ed.). </a:t>
            </a:r>
            <a:r>
              <a:rPr lang="en-US" dirty="0">
                <a:hlinkClick r:id="rId3"/>
              </a:rPr>
              <a:t>https://doi.org/10.1002/9781405198431.wbeal0694</a:t>
            </a:r>
            <a:r>
              <a:rPr lang="en-US" dirty="0"/>
              <a:t> </a:t>
            </a:r>
            <a:endParaRPr lang="cs-CZ" dirty="0"/>
          </a:p>
          <a:p>
            <a:r>
              <a:rPr lang="cs-CZ" dirty="0"/>
              <a:t>Michael Hoey, Matthew Brook O’Donnell, Lexicography, Grammar, and Textual Position, </a:t>
            </a:r>
            <a:r>
              <a:rPr lang="cs-CZ" i="1" dirty="0"/>
              <a:t>International Journal of Lexicography</a:t>
            </a:r>
            <a:r>
              <a:rPr lang="cs-CZ" dirty="0"/>
              <a:t>, Volume 21, Issue 3, September 2008, Pages 293–309, </a:t>
            </a:r>
            <a:r>
              <a:rPr lang="cs-CZ" dirty="0">
                <a:hlinkClick r:id="rId4"/>
              </a:rPr>
              <a:t>https://doi.org/10.1093/ijl/ecn025</a:t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01834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.6|38.9|3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29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|5"/>
</p:tagLst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ividendVTI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ED8428"/>
    </a:accent1>
    <a:accent2>
      <a:srgbClr val="E6C46D"/>
    </a:accent2>
    <a:accent3>
      <a:srgbClr val="537685"/>
    </a:accent3>
    <a:accent4>
      <a:srgbClr val="969FA7"/>
    </a:accent4>
    <a:accent5>
      <a:srgbClr val="A9C37C"/>
    </a:accent5>
    <a:accent6>
      <a:srgbClr val="5A8071"/>
    </a:accent6>
    <a:hlink>
      <a:srgbClr val="828282"/>
    </a:hlink>
    <a:folHlink>
      <a:srgbClr val="A5A5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8C6403A-684A-431F-8F36-A24C99E286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F95FD5-1F25-4FA5-84C8-2AB1AFB896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455B2D-BAB7-438A-85DA-0266A24CB79F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71af3243-3dd4-4a8d-8c0d-dd76da1f02a5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</Words>
  <Application>Microsoft Office PowerPoint</Application>
  <PresentationFormat>Widescreen</PresentationFormat>
  <Paragraphs>56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F17</vt:lpstr>
      <vt:lpstr>Calibri</vt:lpstr>
      <vt:lpstr>Franklin Gothic Book</vt:lpstr>
      <vt:lpstr>Franklin Gothic Demi</vt:lpstr>
      <vt:lpstr>Gill Sans MT</vt:lpstr>
      <vt:lpstr>Times New Roman</vt:lpstr>
      <vt:lpstr>Wingdings</vt:lpstr>
      <vt:lpstr>Wingdings 2</vt:lpstr>
      <vt:lpstr>DividendVTI</vt:lpstr>
      <vt:lpstr>PLIN021 Sémantická analýza v praxi</vt:lpstr>
      <vt:lpstr>Už jsme říkali, že</vt:lpstr>
      <vt:lpstr>Už jsme říkali dost věcí, ale neptali jsme se...</vt:lpstr>
      <vt:lpstr>Priming</vt:lpstr>
      <vt:lpstr>Priming</vt:lpstr>
      <vt:lpstr>Lexikální priming (Lexical priming)</vt:lpstr>
      <vt:lpstr>Lexikální priming (Lexical priming)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2020-12-07T10:50:13Z</dcterms:created>
  <dcterms:modified xsi:type="dcterms:W3CDTF">2020-12-15T13:27:22Z</dcterms:modified>
</cp:coreProperties>
</file>