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4A19A-CB33-4AA9-BAE7-99CCF2291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6C060F-F3A8-46EC-9ECC-4E77FDC1A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A9E7E4-C7F9-432A-89F0-5C6CF499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1B954E-6D9A-4FE3-8152-2069B952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4582-4AEE-4DE9-8DB3-8D56B568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15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81E2D-43C6-4550-BAD7-15CA5CE5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25FE8D-1669-4039-85A2-A16695A5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376B7-6221-4353-86A9-1E005700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C8AA03-C717-48D1-87A4-06167899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B7427B-7FC3-49BF-A940-3C77EC82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29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BCD1CC-B162-4985-86B1-6CB985252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D0C19F-381C-43AE-B4D9-452552FC9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5C22-B231-4B94-A721-526698A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7910D4-F469-4986-BE37-5ED4CB42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D231E-562B-4547-B0F4-54CE1F01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42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08F13-3B68-4061-8C02-4D250B36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317C9-1BB0-4FEF-8FAE-690A4E181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10B6DF-4BFC-454D-B7D0-83398F2B4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2AC814-3AF9-497E-9B6C-EF035E8E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56F5B5-0438-4BF4-9879-130E0770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31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21874-C3E3-4092-9835-53D81EEAA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4D629-033F-45FB-81E5-58300CD83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E2F3BB-DF2F-420E-B58E-C38E9F92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F93FBD-A20B-4E44-8662-68BB2371E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00800F-F63D-440F-B6B6-2F7A15F1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99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ABFF0-FFFA-4C29-9E59-D50D52F92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B3AB01-E035-450A-9078-DB0BD94C5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2A3A61-622C-4F98-879C-CE3883877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E548AA-5F61-44B2-A663-4E8DAC88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D400AE-0902-472F-A017-0CC29ABF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7C9D4-63F3-4581-9D0C-9E124D45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EC676-2BF5-41C2-A5E2-8606F3CF5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47F5E1-C9BF-434D-B0F5-41FEE94A2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5DBA55-7BD2-497B-8A22-D8467C74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8672580-9EBC-4E84-A7E2-AEB2D2043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80B3630-5A37-464B-9874-4C803B3EC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650216-6BF3-4D51-8DEA-C360D8A25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03A87F-F278-47CD-AAB4-A210447D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C62916-09E3-4F0F-9A60-71D6296A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45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E58AB-7EBE-4A98-9692-6BF8026D5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E9388E-19D5-45A8-969D-230032892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776990-6A0A-4FC1-97F3-BB279DB0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976425-94CC-4DF9-874B-024005AF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0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83ACBB-D479-452F-93B8-988145C3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0F4D1BD-419C-400B-850B-EB5CB37E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2183D7-CB22-4A84-B5F6-7FDD25A2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3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1C35E-1340-4961-9E96-B947210E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4E15D-7201-4DB9-9090-63195ABBD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8D821A-F3A3-417F-8276-5E3104AD5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F15022-EC7E-46AE-8ACD-0A1285536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577EFE-6049-4F2C-A63E-F79383A1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BCFF9D-15E6-4924-8FC3-9A51CED9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9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3B0DA-C5FE-4196-9612-87E66D3DA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6BAEBA-D466-4B0A-B9B0-088D3359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410217-A390-41F5-9EE2-28FDFA73E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C48049-3136-4A5D-92C8-CFE8401D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9F9F72-CB96-40F2-BE72-59B2971C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FCB41B-739C-4500-810B-44297B822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04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6989EB-D8D4-4903-BA6D-2506A8BE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21A277-2F49-4409-BAD8-87D41AC44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11DE22-CAC2-40CD-85F7-B856FAECF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9EB4-D853-45D6-8044-FE9F6AE56BF1}" type="datetimeFigureOut">
              <a:rPr lang="cs-CZ" smtClean="0"/>
              <a:t>05.11.2021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B9E01F-0956-4FA4-B72D-B9A771043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03123-6C1A-4352-95E8-92F351B56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DFFF7-A4FF-4830-8DD0-EA71358F7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1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F942D-5E9A-4C8D-BA37-86F1CC9B8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ROMANTICKÁ PRÓZA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4A8C08-5C72-4166-8DD0-5D195FA3C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8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BF007-3198-4CB5-9B21-8E5007823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Regionalismus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69BD8-F500-466E-A341-27D894259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romantismu se rodí regionalismus jako literární směr, který se vymezuje proti upadajícímu indianismu a městské próze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opěvování venkovského člověka, jeho zvyků, venkovského 	prostředí, atd.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Podstatu „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brazilství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spatřuje v jednotlivých venkovských částech Brazílie, většinou oblasti SV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Pernabuco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které zůstávají ryzí a autentické, protože nepodléhají cizím vlivům, jako např. velká města potažmo oblast JV (především státy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Paulo a Rio de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kulturně a hospodářsky nejvyspělejší části země).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4038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73FF8-8D0F-4BAA-8F5D-3893C994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BERNARDO GUIMAR</a:t>
            </a:r>
            <a:r>
              <a:rPr lang="cs-CZ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Ã</a:t>
            </a:r>
            <a:r>
              <a:rPr lang="cs-CZ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(1825-1884) </a:t>
            </a:r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81B70-CE74-44B3-9ECA-2C336D40E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studoval práva spolu s básníky druhé romantické generace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Aureliano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Álvares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Azevedo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byl soudcem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později profesorem rétoriky a poetiky, latiny a francouzštiny, a hlavně bohém.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se věnoval i poezii, do brazilské literatury vstoupil jako romanopisec.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Otrokyně </a:t>
            </a:r>
            <a:r>
              <a:rPr lang="cs-CZ" sz="19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Isaura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</a:t>
            </a:r>
            <a:r>
              <a:rPr lang="cs-CZ" sz="19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Escrava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Isaura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1875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abolicionistický romantický román o bílé 	otrokyni.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Jeho dalším významným románem je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Seminarista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problém celibátu.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Věnuje se sice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společensky důležitým tématům své doby, vše je ale velice zidealizované, počínaje popisem krajiny a postav.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69344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4C3BA-86DC-415E-8F74-74775C882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FEBE2-5A0B-44A4-BBC2-04D84EF3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 spoluzakladatelem Epikurejské společnosti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pro pobavení členů psal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bestialógicos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rýmované nesmysly, 	které popouštěly uzdu literárnímu podvědomí ještě dávno před 	surrealismem – postup mechanického vytváření textů (inspirace 	anglickými nonsensy).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Psal romantické básně, ale i satanské texty (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Orgia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duendes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/Skřetí orgie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 básně obhrouble posměšné.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01153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83270-5F93-4F85-8F90-6C5CB7101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b="1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Visconde</a:t>
            </a:r>
            <a:r>
              <a:rPr lang="cs-CZ" sz="3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3700" b="1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Taunay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(Rio de </a:t>
            </a:r>
            <a:r>
              <a:rPr lang="cs-CZ" sz="37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1843-1899)</a:t>
            </a:r>
            <a:b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7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A78CE-7FF9-4AA0-92F9-0F7C09ACF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Vnuk francouzského malíře, který do Brazílie přišel s královským dvorem prince regenta Jana v roce 1808.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Inoc</a:t>
            </a:r>
            <a:r>
              <a:rPr lang="cs-CZ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cs-CZ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Nevinnost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1872 – jeho nejúspěšnější román;</a:t>
            </a:r>
          </a:p>
          <a:p>
            <a:pPr marL="0" lv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jednoduchost a dobrý vkus;</a:t>
            </a:r>
          </a:p>
          <a:p>
            <a:pPr marL="0" lv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pozorovací talent, popis regionálních zvyků, dialogy 		postav v místním nářečí – vše působí velice 	věrohodně;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dílo se dočkalo vice než 30 vydání a řady překladů.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848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FAEEB-A52B-4B23-A846-FEA593FB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 </a:t>
            </a:r>
            <a:r>
              <a:rPr lang="cs-CZ" sz="3700" b="1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Távora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37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1842 – Rio, 1888)</a:t>
            </a:r>
            <a:b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7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565D4C-C705-47E4-A940-71712B47C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Militantní regionalista – kritizoval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Alencarova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Gaúcha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každý autor má psát jen o kraji, který je mu vlastní.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Kladl do kontrastu „literaturu Severu“ k ostatním brazilským literaturám, jako nejautentičtější a nejvíce reprezentující Brazílii.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román </a:t>
            </a: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Cabeleira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téma banditů ve vnitrozemí jako výsledek chudoby a bídy.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9428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56B38-2F6E-4C2E-9AEC-274E0C50A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Historiografie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E4492-1B5E-4362-BEBB-E3C98AB30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Historigrafie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byla v této době podporována císařem Pedrem II., který byl mecenášem brazilské kultury rozhodnutým ji konsolidovat.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1838 – založení Brazilského historického a zeměpisného ústavu,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Insituto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Histórico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Geográfico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kolem kterého se 	soustředili nejdůležitější národní historici a další vědci;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cílem bylo vytvořit ideologicky i vědecky podloženou národní 	identitu.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860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968FF-E00F-43AE-863E-3F921F32E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FRANCISCO ADOLFO DE VARNHAGEN,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Vikomt Porto-</a:t>
            </a:r>
            <a:r>
              <a:rPr lang="cs-CZ" sz="2400" b="1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Seguro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(1816-1878)</a:t>
            </a:r>
            <a:b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290B6A-1BD5-4021-8C62-94900B286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 německého vojenského inženýra; </a:t>
            </a:r>
          </a:p>
          <a:p>
            <a:pPr marL="0" lvl="0" indent="0"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dostalo se mu německé výchovy, které se později projevilo v puntičkářském 	zkoumání dokumentů a v zálibě v mnohostranné kosmopolitní vzdělanosti.</a:t>
            </a:r>
          </a:p>
          <a:p>
            <a:pPr marL="0" indent="0">
              <a:spcAft>
                <a:spcPts val="800"/>
              </a:spcAft>
              <a:buNone/>
            </a:pPr>
            <a:endParaRPr lang="cs-CZ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Obecné dějiny Brazílie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vyšla postupně ve dvou svazcích, 1854-1875.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 i studie o portugalské středověké literatuře a monografie o zakladatelích brazilské literatury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Eusébio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Antonio José da Silva…)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Panoramatické, syntetické dějepisectví psané „shora“.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3537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90289-0276-4B2C-8CC1-BF6C914E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E28B9-506A-4A4E-8FCD-78E27CE26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JOAQUIM FELÍCIO DOS SANTOS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(1828-1895)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Liberální protipól centralistické ideologie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Varnhagenovy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věnoval se regionálnímu historickému žánru: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Paměti diamantové oblasti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Memórias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Districto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Diamantino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COUTO DEMAGALH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(1837-1898) - historik, zeměpisec, antropolog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sertanismu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Divoch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Selvagem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1876)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encyklopedie brazilského domorodce – původ, obyčeje, prostředí, jazykový kontext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legendy v původním jazyce tupí.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Goiiásané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(Os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Goianezes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1860) –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indianistický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historický román </a:t>
            </a:r>
            <a:r>
              <a:rPr lang="cs-CZ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legenda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založení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Paula.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125123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3DA9D-B1D4-4B26-8577-EF2B5D6AC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20FAF-545F-43BC-972C-3F6748478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romantickou prózu je charakteristická snaha o širokou přístupnost ze strany čtenářů, především  z vyšších a středních vrstev - číst ve velkém začínají i ženy;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móda „podčárníků“, která do Brazílie přišla ve 30. a 40. letech 19. století.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Vlastenecky orientovaný romantismus charakterizuje sociální zájem spisovatelů o ustavení národní literární tradice; snažili se přispět k budování nové Brazílie - nové jak politicky, tak ideově;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romány sentimentální a hrdinské, venkovské i městské.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brazilský romantický román: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7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Filho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7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Pescador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1834 –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Teixeira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25830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86789-E888-46C6-93CD-953CAF8C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JOAQUIM MANUEL DE MACEDO </a:t>
            </a:r>
            <a:r>
              <a:rPr lang="cs-CZ" sz="3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(1820-1882)</a:t>
            </a:r>
            <a:br>
              <a:rPr lang="cs-CZ" sz="3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7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E7E795-98CB-45A7-8736-649B3A91E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Povoláním lékař, ale také novinář, politik a profesor.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Černovláska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Moreninha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1844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dílo vstoupilo do dějin jako první důstojný městský román v brazilské literatuře (později v tomto žánru dosáhne mistrovství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 se odehrává v Riu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polovině 19. století, jeho půvab tkví v prostotě vyprávění;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Moreninha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okouzlující dívka Carolina s níž mladičký Augusto prožívá první lásku;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román měl velký úspěch především u ženského publika.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Macedo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napsal i další tomány, básně, mravoličné kroniky, cestopisy, drama, ale žádné další dílo nebylo již tak úspěšné.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88289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3509D-B1B7-403D-AF36-87591A7F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 ANTONIO DE ALMEIDA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(1831-1861) </a:t>
            </a:r>
            <a:b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7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9DBD9-7314-428E-B0D7-8360A8B4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Pocházel z 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janeirské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střední vrstvy; byl korektorem a redaktorem deníku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Correio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Mercantil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nepříliš systematicky studoval medicínu.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22 letech publikoval v novinách na pokračování svůj jediný román „Paměti policejního seržanta“.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svých třiceti letech se rozhodl zlepšit svou finanční situaci vstupem do politiky a kandidoval na poslance provincie Rio de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 jedné z cest za svými voliči, utonul při ztroskotání parníku, na kterém se plavil.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351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8A938-A7FF-4BC9-9092-1E337C703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9820A9-4458-427B-A81A-1B501B9D4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Paměti policejního seržanta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Memórias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um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Sargento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Milícias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1854, 1855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Původně vycházel na pokračování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folhetim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 době sladkobolných románů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Almeida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napsal zábavné, ironické a uštěpačné dílo – satirický román s prvky parodie;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připomíná pikareskní román (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píkaro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antihrdina z nižších vrstev, díky své vychytralosti a amorálnosti dokáže přežít ve zkorumpované společnosti vyšších vrstev);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zápletkový román, který popisuje dobrodružství syna portugalských přistěhovalců, Leonarda: po pestrém dětství a mládí přichází ironický happy end v podobě sňatku s hloupoučkou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Luisinkou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povýšení na policejního seržanta;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rozdíl od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dalších dobových autorů nerozděluje postavy na dobé a zlé, nesoudí je, jen popisuje – Leonardo je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malandro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dobrodruh, vychytralý šejdíř, nefalšovaná a bezelstná amorálnost, je typickým antihrdinou; tento typ protagonisty se stane velice důležitým v brazilské literatuře (vyvrcholí v 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Macunaímovi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Jde o velice ojedinělé dílo své doby s prvky naturalismu.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7008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7FCB5-63A7-4952-9EE4-43C541C01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DE ALENCAR</a:t>
            </a:r>
            <a: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(1829-1877)</a:t>
            </a:r>
            <a:br>
              <a:rPr lang="cs-CZ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7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FF11D-47A7-47F1-A4C4-1C9F615DE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Vlastenecky orientovaný autor.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21 románů, ve kterých se pokusil uchopit celou Brazílii v její minulosti i přítomnosti, ve městě i na venkově, pobřeží i vnitrozemí.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široký záběr v tématech svých románů, které se týkají celé Brazílie – město, venkov, černoši, indiáni, městské i lidové vrstvy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stane se vzorem národního stylu.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ve vzdělané a politicky angažované rodině – jeho otec byl senátorem.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Vystudoval práva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Olindě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inspiroval se četbou francouzských, anglických a amerických romantických autorů.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Nejproslulejší jsou jeho romány, které mají romanticko-nativistický sklon k historii.</a:t>
            </a:r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731569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83B3-8C32-49FF-8AFD-F9D7F80F0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41D12-D4EA-44CB-A84F-1C9FD6859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také novinářem – psal fejetony literární, ekonomické i politické; byl rovněž aktivním konzervativním politikem – byl poslancem a později ministrem spravedlnosti. Jako hlubokou osobní prohru považoval své neschválení jako doživotního senátora. Na konci života zahořkl a stáhl se do ústraní, ale nadále psal.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Impulsem k publikování prvního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Alencarova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románu, 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Vládce pralesa (O Guarani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byla polemika ohledně  eposu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Spolčení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Tamoiů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Mahalh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vydaném v roce 1856. Kolem díla se brzy vytvořily dva tábory – ti, kteří jej obhajovali (již zmíněný Porto-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Alegre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brazilský císař Pedro II.) a jeho odpůrci - mezi ně se řadil právě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Již v roce 1857 José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publikuje zmíněný historický román, který se zároveň stane 	jedním z vrcholných děl brazilské romantické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indianistické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literatury a svého autora proslaví;</a:t>
            </a:r>
          </a:p>
          <a:p>
            <a:pPr marL="0" indent="0"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Vládce pralesa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 Guarani, 1857) byl nejprve uveřejňován na pokračování </a:t>
            </a:r>
          </a:p>
          <a:p>
            <a:pPr marL="0" indent="0"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Diário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Rio de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vzápětí vydán i knižně.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62372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D377E-20AE-414B-9A99-55F4A4F0E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B0844-5F23-4E24-B07D-71DA2C6DB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Vládce pralesa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O Guarani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 se odehrává na poč. v 17. století a jeho protagonistou je indiánský bojovník z kmene Guaraní, Peri. Ten se zamiluje do Cecílie, dcery portugalského šlechtice Antonia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Mariz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přenesl své léno do Brazílie, aby se nemusel sklonit před kastilskými králi, kteří v té době Portugalsku vládli. Peri uskuteční několik hrdinských činů kvůli plavovlasé modrooké Cecílii. Na závěr příběhu je pevnost rodiny šlechtice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Mariz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obléhána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Aimory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díky zradě jednoho italského dobrodruha vyletí do povětří. Zamilovaný pár, Peri a Cecílie, se zachrání na palmovém kmeni, který je unáší povodní do jakéhosi ráje.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 se stal předlohu první brazilské opery, složené Carlosem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Gomesem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s ní v roce 1870 dobyl italskou La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Díky postavě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Periho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vytvořil mýtus dobrého divocha bez bázně a hany (Mário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Andrade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ním v rámci modernistického hnutí polemizuje postavou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Macunaímy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domorodcem se spoustou negativních rysů).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477560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B89CF-E1E0-47E5-ACC8-D87B8A8A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8A60F-514F-45EA-AACA-34655DBA4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Alencarovu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románovou tvorbu můžeme rozdělit do tří skupin.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Indiánské legendy: 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Vládce pralesa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Guarani)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1857; </a:t>
            </a:r>
            <a:r>
              <a:rPr lang="cs-CZ" sz="15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Iracema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legenda z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1865 – lyrická próza, jedno z jeho nejlepších děl; 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Ubirajara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tupijská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legenda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1874.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Městské romány: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psychologickými sondami do městského prostředí;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5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Lucíola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Gazelí nožka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pata da gazela),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Zlaté sny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Paní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Senhora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Vtělení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Encarna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Stříbrné doly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(As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1866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Guerra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Mascates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(Válka šejdířů, 1870 –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mascates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potulný prodavač – v národněosvobozeneckých bojích tak byli označováni Portugalci).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Regionalistické romány: 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5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Gaúcho</a:t>
            </a: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Gaučo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1870),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tronco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Trubačový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kmen, 1871),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Sertanejo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(Chlapec ze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1875)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Důležitý byl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Alencarův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přínos po jazykové stránce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snažil se vytvořit brazilský jazyk, který se měl nezávisle na svém evropském vzoru přizpůsobit „prostotě“ indiánského myšlení a vyjadřování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polemika především s portugalskými puristy, kvůli používání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tupinismů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brasileirismů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986730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1769</Words>
  <Application>Microsoft Office PowerPoint</Application>
  <PresentationFormat>Širokoúhlá obrazovka</PresentationFormat>
  <Paragraphs>104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ROMANTICKÁ PRÓZA</vt:lpstr>
      <vt:lpstr>Prezentace aplikace PowerPoint</vt:lpstr>
      <vt:lpstr>JOAQUIM MANUEL DE MACEDO (1820-1882) </vt:lpstr>
      <vt:lpstr>MANUEL ANTONIO DE ALMEIDA (1831-1861)  </vt:lpstr>
      <vt:lpstr>Prezentace aplikace PowerPoint</vt:lpstr>
      <vt:lpstr>JOSÉ DE ALENCAR (1829-1877) </vt:lpstr>
      <vt:lpstr>Prezentace aplikace PowerPoint</vt:lpstr>
      <vt:lpstr>Prezentace aplikace PowerPoint</vt:lpstr>
      <vt:lpstr>Prezentace aplikace PowerPoint</vt:lpstr>
      <vt:lpstr>Regionalismus</vt:lpstr>
      <vt:lpstr>BERNARDO GUIMARÃES (1825-1884) </vt:lpstr>
      <vt:lpstr>Prezentace aplikace PowerPoint</vt:lpstr>
      <vt:lpstr>Visconde de Taunay (Rio de Janeiro, 1843-1899) </vt:lpstr>
      <vt:lpstr>Franklin Távora (Ceará, 1842 – Rio, 1888) </vt:lpstr>
      <vt:lpstr>Historiografie</vt:lpstr>
      <vt:lpstr>FRANCISCO ADOLFO DE VARNHAGEN, Vikomt Porto-Seguro (1816-1878)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ROMANTICKÁ PRÓZA</dc:title>
  <dc:creator>Eva Batličková</dc:creator>
  <cp:lastModifiedBy>Eva Batličková</cp:lastModifiedBy>
  <cp:revision>11</cp:revision>
  <dcterms:created xsi:type="dcterms:W3CDTF">2021-11-05T10:19:02Z</dcterms:created>
  <dcterms:modified xsi:type="dcterms:W3CDTF">2021-11-05T12:34:30Z</dcterms:modified>
</cp:coreProperties>
</file>