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53571-DF4B-1C49-B0AB-BF9E6E150C7C}" v="26" dt="2020-11-07T20:35:57.053"/>
    <p1510:client id="{BB049427-3FDE-44DB-982E-3CF4A2FBCBEC}" v="4400" dt="2020-10-28T18:29:18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9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8.svg"/><Relationship Id="rId4" Type="http://schemas.openxmlformats.org/officeDocument/2006/relationships/image" Target="../media/image13.svg"/><Relationship Id="rId9" Type="http://schemas.openxmlformats.org/officeDocument/2006/relationships/image" Target="../media/image7.png"/><Relationship Id="rId14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9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8.svg"/><Relationship Id="rId4" Type="http://schemas.openxmlformats.org/officeDocument/2006/relationships/image" Target="../media/image13.svg"/><Relationship Id="rId9" Type="http://schemas.openxmlformats.org/officeDocument/2006/relationships/image" Target="../media/image7.png"/><Relationship Id="rId1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3B8B8A-986C-4F11-B177-266E6DE4B80C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2BA66DA-FAD6-4806-83F7-FF140599742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Zhodnocení úrovně kognitivních funkcí</a:t>
          </a:r>
          <a:endParaRPr lang="en-US"/>
        </a:p>
      </dgm:t>
    </dgm:pt>
    <dgm:pt modelId="{441BF902-3644-4C94-B2B7-E3A3ABC7178E}" type="parTrans" cxnId="{C7DF8E80-921A-4150-A418-DACBBF6E68C9}">
      <dgm:prSet/>
      <dgm:spPr/>
      <dgm:t>
        <a:bodyPr/>
        <a:lstStyle/>
        <a:p>
          <a:endParaRPr lang="en-US"/>
        </a:p>
      </dgm:t>
    </dgm:pt>
    <dgm:pt modelId="{63697D14-C67E-449A-88A2-E285E5E97AB0}" type="sibTrans" cxnId="{C7DF8E80-921A-4150-A418-DACBBF6E68C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0E541F4-15FB-426A-A743-54656771C06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Předoperační lateralizace a lokalizace oblastí funkčního oslabení</a:t>
          </a:r>
          <a:endParaRPr lang="en-US"/>
        </a:p>
      </dgm:t>
    </dgm:pt>
    <dgm:pt modelId="{CC0E53E6-8D5F-4700-B0C1-62F9B649F533}" type="parTrans" cxnId="{B4D318C6-7077-489B-B7D2-FCC0CE24283A}">
      <dgm:prSet/>
      <dgm:spPr/>
      <dgm:t>
        <a:bodyPr/>
        <a:lstStyle/>
        <a:p>
          <a:endParaRPr lang="en-US"/>
        </a:p>
      </dgm:t>
    </dgm:pt>
    <dgm:pt modelId="{29057208-CA44-4CA6-9F4B-990BC2C42CFE}" type="sibTrans" cxnId="{B4D318C6-7077-489B-B7D2-FCC0CE24283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43E8084-D856-4D49-A6C7-92470228549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Predikce rizik pooperačních deficitů (Wada)</a:t>
          </a:r>
          <a:endParaRPr lang="en-US"/>
        </a:p>
      </dgm:t>
    </dgm:pt>
    <dgm:pt modelId="{7211D2C2-1C84-494B-98AB-D93E548C47A9}" type="parTrans" cxnId="{8890C414-1D37-44C2-B79C-0D84D16CB2D3}">
      <dgm:prSet/>
      <dgm:spPr/>
      <dgm:t>
        <a:bodyPr/>
        <a:lstStyle/>
        <a:p>
          <a:endParaRPr lang="en-US"/>
        </a:p>
      </dgm:t>
    </dgm:pt>
    <dgm:pt modelId="{9B25166F-E25D-4FC3-8BED-47736B98C8A2}" type="sibTrans" cxnId="{8890C414-1D37-44C2-B79C-0D84D16CB2D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6C81C2B-F9E0-4D87-830C-594BFB60622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Sledování efektu farmakoterapie</a:t>
          </a:r>
          <a:endParaRPr lang="en-US"/>
        </a:p>
      </dgm:t>
    </dgm:pt>
    <dgm:pt modelId="{C816EECA-57A5-49E5-832A-AD69549959AB}" type="parTrans" cxnId="{E7678312-B8A0-4CEE-9C13-130CCB020F0A}">
      <dgm:prSet/>
      <dgm:spPr/>
      <dgm:t>
        <a:bodyPr/>
        <a:lstStyle/>
        <a:p>
          <a:endParaRPr lang="en-US"/>
        </a:p>
      </dgm:t>
    </dgm:pt>
    <dgm:pt modelId="{A33A836C-61E8-4E83-B420-1AD1002D397E}" type="sibTrans" cxnId="{E7678312-B8A0-4CEE-9C13-130CCB020F0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47D0912-B8F8-4AD4-9756-667C25F5929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Diferenciální diagnostika somaticky a psychogenně podmíněných záchvatů</a:t>
          </a:r>
          <a:endParaRPr lang="en-US"/>
        </a:p>
      </dgm:t>
    </dgm:pt>
    <dgm:pt modelId="{5F3B8E5C-9679-4874-93D3-EF747F7CA28A}" type="parTrans" cxnId="{2E7F1407-1D0C-465D-93E1-55E33F0F4C36}">
      <dgm:prSet/>
      <dgm:spPr/>
      <dgm:t>
        <a:bodyPr/>
        <a:lstStyle/>
        <a:p>
          <a:endParaRPr lang="en-US"/>
        </a:p>
      </dgm:t>
    </dgm:pt>
    <dgm:pt modelId="{81CC7115-3BE6-4582-B8E2-39507CE54F2B}" type="sibTrans" cxnId="{2E7F1407-1D0C-465D-93E1-55E33F0F4C3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B242C45-5223-484B-A3FD-503110BB597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Diagnostika osobnosti, poruch nálady, úzkostných poruch</a:t>
          </a:r>
          <a:endParaRPr lang="en-US"/>
        </a:p>
      </dgm:t>
    </dgm:pt>
    <dgm:pt modelId="{4DCC0934-2A40-4069-9C83-9F884AC6DD37}" type="parTrans" cxnId="{7A8CC0BA-AFEC-4FCD-B268-A9AB730D743F}">
      <dgm:prSet/>
      <dgm:spPr/>
      <dgm:t>
        <a:bodyPr/>
        <a:lstStyle/>
        <a:p>
          <a:endParaRPr lang="en-US"/>
        </a:p>
      </dgm:t>
    </dgm:pt>
    <dgm:pt modelId="{8CF8F592-CB88-4D1B-9401-637108DFCC30}" type="sibTrans" cxnId="{7A8CC0BA-AFEC-4FCD-B268-A9AB730D743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489D0C1-1BC7-4634-83E3-279545876E7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Posudková činnost</a:t>
          </a:r>
          <a:endParaRPr lang="en-US"/>
        </a:p>
      </dgm:t>
    </dgm:pt>
    <dgm:pt modelId="{7153E996-3E86-4184-9971-68C5391696DF}" type="parTrans" cxnId="{7A1CCF2D-1C9D-4E7E-A0C7-03C3FCB6B50C}">
      <dgm:prSet/>
      <dgm:spPr/>
      <dgm:t>
        <a:bodyPr/>
        <a:lstStyle/>
        <a:p>
          <a:endParaRPr lang="en-US"/>
        </a:p>
      </dgm:t>
    </dgm:pt>
    <dgm:pt modelId="{A2A175AD-B273-4996-8EC9-7E348D47F5B7}" type="sibTrans" cxnId="{7A1CCF2D-1C9D-4E7E-A0C7-03C3FCB6B50C}">
      <dgm:prSet/>
      <dgm:spPr/>
      <dgm:t>
        <a:bodyPr/>
        <a:lstStyle/>
        <a:p>
          <a:endParaRPr lang="en-US"/>
        </a:p>
      </dgm:t>
    </dgm:pt>
    <dgm:pt modelId="{3638D217-FD8A-4AB4-8EDD-22E656ACEBCC}" type="pres">
      <dgm:prSet presAssocID="{5A3B8B8A-986C-4F11-B177-266E6DE4B80C}" presName="root" presStyleCnt="0">
        <dgm:presLayoutVars>
          <dgm:dir/>
          <dgm:resizeHandles val="exact"/>
        </dgm:presLayoutVars>
      </dgm:prSet>
      <dgm:spPr/>
    </dgm:pt>
    <dgm:pt modelId="{B88C4D58-852D-438A-9B90-49C891B0BE0E}" type="pres">
      <dgm:prSet presAssocID="{5A3B8B8A-986C-4F11-B177-266E6DE4B80C}" presName="container" presStyleCnt="0">
        <dgm:presLayoutVars>
          <dgm:dir/>
          <dgm:resizeHandles val="exact"/>
        </dgm:presLayoutVars>
      </dgm:prSet>
      <dgm:spPr/>
    </dgm:pt>
    <dgm:pt modelId="{2C424133-392E-40FD-85CA-565099D16935}" type="pres">
      <dgm:prSet presAssocID="{22BA66DA-FAD6-4806-83F7-FF1405997425}" presName="compNode" presStyleCnt="0"/>
      <dgm:spPr/>
    </dgm:pt>
    <dgm:pt modelId="{FE245C14-C794-405B-A80E-5D88B10C4422}" type="pres">
      <dgm:prSet presAssocID="{22BA66DA-FAD6-4806-83F7-FF1405997425}" presName="iconBgRect" presStyleLbl="bgShp" presStyleIdx="0" presStyleCnt="7"/>
      <dgm:spPr/>
    </dgm:pt>
    <dgm:pt modelId="{5DF33ABC-8C4E-4F00-A392-5AFD05555FE0}" type="pres">
      <dgm:prSet presAssocID="{22BA66DA-FAD6-4806-83F7-FF1405997425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D0839595-B704-43D5-8A19-CB15EA17F669}" type="pres">
      <dgm:prSet presAssocID="{22BA66DA-FAD6-4806-83F7-FF1405997425}" presName="spaceRect" presStyleCnt="0"/>
      <dgm:spPr/>
    </dgm:pt>
    <dgm:pt modelId="{EB05AC6D-0516-452F-8E09-4CB3F5B2E45B}" type="pres">
      <dgm:prSet presAssocID="{22BA66DA-FAD6-4806-83F7-FF1405997425}" presName="textRect" presStyleLbl="revTx" presStyleIdx="0" presStyleCnt="7">
        <dgm:presLayoutVars>
          <dgm:chMax val="1"/>
          <dgm:chPref val="1"/>
        </dgm:presLayoutVars>
      </dgm:prSet>
      <dgm:spPr/>
    </dgm:pt>
    <dgm:pt modelId="{5BF12593-6411-4635-9327-678B2DA2288E}" type="pres">
      <dgm:prSet presAssocID="{63697D14-C67E-449A-88A2-E285E5E97AB0}" presName="sibTrans" presStyleLbl="sibTrans2D1" presStyleIdx="0" presStyleCnt="0"/>
      <dgm:spPr/>
    </dgm:pt>
    <dgm:pt modelId="{0761A730-FF59-492A-8F2F-EDC87D571364}" type="pres">
      <dgm:prSet presAssocID="{10E541F4-15FB-426A-A743-54656771C06C}" presName="compNode" presStyleCnt="0"/>
      <dgm:spPr/>
    </dgm:pt>
    <dgm:pt modelId="{07DC4AF8-8C82-4C11-8F4A-D12F781CAF2E}" type="pres">
      <dgm:prSet presAssocID="{10E541F4-15FB-426A-A743-54656771C06C}" presName="iconBgRect" presStyleLbl="bgShp" presStyleIdx="1" presStyleCnt="7"/>
      <dgm:spPr/>
    </dgm:pt>
    <dgm:pt modelId="{D4C93712-FC9A-4640-9EBF-78FD12C9BE5A}" type="pres">
      <dgm:prSet presAssocID="{10E541F4-15FB-426A-A743-54656771C06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vřít"/>
        </a:ext>
      </dgm:extLst>
    </dgm:pt>
    <dgm:pt modelId="{F9AE69D5-01EA-4A28-9782-68908F051F6B}" type="pres">
      <dgm:prSet presAssocID="{10E541F4-15FB-426A-A743-54656771C06C}" presName="spaceRect" presStyleCnt="0"/>
      <dgm:spPr/>
    </dgm:pt>
    <dgm:pt modelId="{6B7E7969-D4CE-4666-8A73-0502039D9D67}" type="pres">
      <dgm:prSet presAssocID="{10E541F4-15FB-426A-A743-54656771C06C}" presName="textRect" presStyleLbl="revTx" presStyleIdx="1" presStyleCnt="7">
        <dgm:presLayoutVars>
          <dgm:chMax val="1"/>
          <dgm:chPref val="1"/>
        </dgm:presLayoutVars>
      </dgm:prSet>
      <dgm:spPr/>
    </dgm:pt>
    <dgm:pt modelId="{24B260E8-6203-4D78-A478-DEDB037D0CEB}" type="pres">
      <dgm:prSet presAssocID="{29057208-CA44-4CA6-9F4B-990BC2C42CFE}" presName="sibTrans" presStyleLbl="sibTrans2D1" presStyleIdx="0" presStyleCnt="0"/>
      <dgm:spPr/>
    </dgm:pt>
    <dgm:pt modelId="{E6BC09AE-F8A0-4C83-A52C-4204C0BA68B0}" type="pres">
      <dgm:prSet presAssocID="{C43E8084-D856-4D49-A6C7-92470228549E}" presName="compNode" presStyleCnt="0"/>
      <dgm:spPr/>
    </dgm:pt>
    <dgm:pt modelId="{A9B6F3CE-7E6F-4A12-AEB9-AAC5D5C25E49}" type="pres">
      <dgm:prSet presAssocID="{C43E8084-D856-4D49-A6C7-92470228549E}" presName="iconBgRect" presStyleLbl="bgShp" presStyleIdx="2" presStyleCnt="7"/>
      <dgm:spPr/>
    </dgm:pt>
    <dgm:pt modelId="{8442F3DC-1084-4404-92F0-A2E303B65BAF}" type="pres">
      <dgm:prSet presAssocID="{C43E8084-D856-4D49-A6C7-92470228549E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bezpečí"/>
        </a:ext>
      </dgm:extLst>
    </dgm:pt>
    <dgm:pt modelId="{4A1D781C-73C2-4177-A1BE-90912BD078D6}" type="pres">
      <dgm:prSet presAssocID="{C43E8084-D856-4D49-A6C7-92470228549E}" presName="spaceRect" presStyleCnt="0"/>
      <dgm:spPr/>
    </dgm:pt>
    <dgm:pt modelId="{05EBBAD1-D9B2-4A87-A394-E31151C180B7}" type="pres">
      <dgm:prSet presAssocID="{C43E8084-D856-4D49-A6C7-92470228549E}" presName="textRect" presStyleLbl="revTx" presStyleIdx="2" presStyleCnt="7">
        <dgm:presLayoutVars>
          <dgm:chMax val="1"/>
          <dgm:chPref val="1"/>
        </dgm:presLayoutVars>
      </dgm:prSet>
      <dgm:spPr/>
    </dgm:pt>
    <dgm:pt modelId="{57792B54-22C7-4112-82F3-CDF08D5C1CCD}" type="pres">
      <dgm:prSet presAssocID="{9B25166F-E25D-4FC3-8BED-47736B98C8A2}" presName="sibTrans" presStyleLbl="sibTrans2D1" presStyleIdx="0" presStyleCnt="0"/>
      <dgm:spPr/>
    </dgm:pt>
    <dgm:pt modelId="{6FE69DAE-913A-4A9F-A7CB-A77369E5E195}" type="pres">
      <dgm:prSet presAssocID="{26C81C2B-F9E0-4D87-830C-594BFB606221}" presName="compNode" presStyleCnt="0"/>
      <dgm:spPr/>
    </dgm:pt>
    <dgm:pt modelId="{C695FF64-1633-4286-A9C6-3BED15132161}" type="pres">
      <dgm:prSet presAssocID="{26C81C2B-F9E0-4D87-830C-594BFB606221}" presName="iconBgRect" presStyleLbl="bgShp" presStyleIdx="3" presStyleCnt="7"/>
      <dgm:spPr/>
    </dgm:pt>
    <dgm:pt modelId="{DE2C5DE8-29F5-4412-8BA2-698A6E2030CD}" type="pres">
      <dgm:prSet presAssocID="{26C81C2B-F9E0-4D87-830C-594BFB606221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ko"/>
        </a:ext>
      </dgm:extLst>
    </dgm:pt>
    <dgm:pt modelId="{A0B7EEB4-52CB-4B6A-ADE6-72A20FA99CC8}" type="pres">
      <dgm:prSet presAssocID="{26C81C2B-F9E0-4D87-830C-594BFB606221}" presName="spaceRect" presStyleCnt="0"/>
      <dgm:spPr/>
    </dgm:pt>
    <dgm:pt modelId="{8038F27E-9243-4D6D-88D5-3363F606536D}" type="pres">
      <dgm:prSet presAssocID="{26C81C2B-F9E0-4D87-830C-594BFB606221}" presName="textRect" presStyleLbl="revTx" presStyleIdx="3" presStyleCnt="7">
        <dgm:presLayoutVars>
          <dgm:chMax val="1"/>
          <dgm:chPref val="1"/>
        </dgm:presLayoutVars>
      </dgm:prSet>
      <dgm:spPr/>
    </dgm:pt>
    <dgm:pt modelId="{D1F9F8FA-AC75-4310-A827-8A5B83934527}" type="pres">
      <dgm:prSet presAssocID="{A33A836C-61E8-4E83-B420-1AD1002D397E}" presName="sibTrans" presStyleLbl="sibTrans2D1" presStyleIdx="0" presStyleCnt="0"/>
      <dgm:spPr/>
    </dgm:pt>
    <dgm:pt modelId="{B49C9F19-CBAC-4812-985C-3FD58C3BC510}" type="pres">
      <dgm:prSet presAssocID="{B47D0912-B8F8-4AD4-9756-667C25F59291}" presName="compNode" presStyleCnt="0"/>
      <dgm:spPr/>
    </dgm:pt>
    <dgm:pt modelId="{C254A0EA-AAAF-42BE-B71D-D81B2F5A4A32}" type="pres">
      <dgm:prSet presAssocID="{B47D0912-B8F8-4AD4-9756-667C25F59291}" presName="iconBgRect" presStyleLbl="bgShp" presStyleIdx="4" presStyleCnt="7"/>
      <dgm:spPr/>
    </dgm:pt>
    <dgm:pt modelId="{C056282D-8B60-48F5-93A2-1BC29552F58A}" type="pres">
      <dgm:prSet presAssocID="{B47D0912-B8F8-4AD4-9756-667C25F59291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01BD997A-648B-41C5-8E5D-FA0FA799F771}" type="pres">
      <dgm:prSet presAssocID="{B47D0912-B8F8-4AD4-9756-667C25F59291}" presName="spaceRect" presStyleCnt="0"/>
      <dgm:spPr/>
    </dgm:pt>
    <dgm:pt modelId="{700A7336-F37B-4C6D-8E9F-D131566DA72B}" type="pres">
      <dgm:prSet presAssocID="{B47D0912-B8F8-4AD4-9756-667C25F59291}" presName="textRect" presStyleLbl="revTx" presStyleIdx="4" presStyleCnt="7">
        <dgm:presLayoutVars>
          <dgm:chMax val="1"/>
          <dgm:chPref val="1"/>
        </dgm:presLayoutVars>
      </dgm:prSet>
      <dgm:spPr/>
    </dgm:pt>
    <dgm:pt modelId="{CD6B7335-E872-4D0C-830A-8AA9182E8154}" type="pres">
      <dgm:prSet presAssocID="{81CC7115-3BE6-4582-B8E2-39507CE54F2B}" presName="sibTrans" presStyleLbl="sibTrans2D1" presStyleIdx="0" presStyleCnt="0"/>
      <dgm:spPr/>
    </dgm:pt>
    <dgm:pt modelId="{250D0265-6B44-48DB-B020-4A2197D7083A}" type="pres">
      <dgm:prSet presAssocID="{DB242C45-5223-484B-A3FD-503110BB597B}" presName="compNode" presStyleCnt="0"/>
      <dgm:spPr/>
    </dgm:pt>
    <dgm:pt modelId="{D1C5610E-B681-4781-B95F-99682DB7C50B}" type="pres">
      <dgm:prSet presAssocID="{DB242C45-5223-484B-A3FD-503110BB597B}" presName="iconBgRect" presStyleLbl="bgShp" presStyleIdx="5" presStyleCnt="7"/>
      <dgm:spPr/>
    </dgm:pt>
    <dgm:pt modelId="{2BFEF19D-B201-4C34-9474-163B36AC9217}" type="pres">
      <dgm:prSet presAssocID="{DB242C45-5223-484B-A3FD-503110BB597B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1D3840F2-7F88-4310-894E-672E0DD7BE66}" type="pres">
      <dgm:prSet presAssocID="{DB242C45-5223-484B-A3FD-503110BB597B}" presName="spaceRect" presStyleCnt="0"/>
      <dgm:spPr/>
    </dgm:pt>
    <dgm:pt modelId="{A02F8381-87D1-4F5D-B298-3D6AC3D8AA5B}" type="pres">
      <dgm:prSet presAssocID="{DB242C45-5223-484B-A3FD-503110BB597B}" presName="textRect" presStyleLbl="revTx" presStyleIdx="5" presStyleCnt="7">
        <dgm:presLayoutVars>
          <dgm:chMax val="1"/>
          <dgm:chPref val="1"/>
        </dgm:presLayoutVars>
      </dgm:prSet>
      <dgm:spPr/>
    </dgm:pt>
    <dgm:pt modelId="{2F5321C6-D7A8-45D0-BCF8-9D255BFDCF50}" type="pres">
      <dgm:prSet presAssocID="{8CF8F592-CB88-4D1B-9401-637108DFCC30}" presName="sibTrans" presStyleLbl="sibTrans2D1" presStyleIdx="0" presStyleCnt="0"/>
      <dgm:spPr/>
    </dgm:pt>
    <dgm:pt modelId="{EDABBE1D-C020-48A5-87A1-0DC97D0CEBBC}" type="pres">
      <dgm:prSet presAssocID="{B489D0C1-1BC7-4634-83E3-279545876E78}" presName="compNode" presStyleCnt="0"/>
      <dgm:spPr/>
    </dgm:pt>
    <dgm:pt modelId="{1399FD79-38F4-47B5-9492-A913E132EF69}" type="pres">
      <dgm:prSet presAssocID="{B489D0C1-1BC7-4634-83E3-279545876E78}" presName="iconBgRect" presStyleLbl="bgShp" presStyleIdx="6" presStyleCnt="7"/>
      <dgm:spPr/>
    </dgm:pt>
    <dgm:pt modelId="{F3B03591-4D2E-4708-BC8E-B82827FD0BA6}" type="pres">
      <dgm:prSet presAssocID="{B489D0C1-1BC7-4634-83E3-279545876E78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užka"/>
        </a:ext>
      </dgm:extLst>
    </dgm:pt>
    <dgm:pt modelId="{58EBA8DE-837B-4AC6-B4BE-0DD1D06B33E2}" type="pres">
      <dgm:prSet presAssocID="{B489D0C1-1BC7-4634-83E3-279545876E78}" presName="spaceRect" presStyleCnt="0"/>
      <dgm:spPr/>
    </dgm:pt>
    <dgm:pt modelId="{D8B9A01A-95C6-44A2-89A7-2D23CE36E39F}" type="pres">
      <dgm:prSet presAssocID="{B489D0C1-1BC7-4634-83E3-279545876E78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2E7F1407-1D0C-465D-93E1-55E33F0F4C36}" srcId="{5A3B8B8A-986C-4F11-B177-266E6DE4B80C}" destId="{B47D0912-B8F8-4AD4-9756-667C25F59291}" srcOrd="4" destOrd="0" parTransId="{5F3B8E5C-9679-4874-93D3-EF747F7CA28A}" sibTransId="{81CC7115-3BE6-4582-B8E2-39507CE54F2B}"/>
    <dgm:cxn modelId="{B3DAE30A-13FE-418B-A584-82B00A4CC31E}" type="presOf" srcId="{8CF8F592-CB88-4D1B-9401-637108DFCC30}" destId="{2F5321C6-D7A8-45D0-BCF8-9D255BFDCF50}" srcOrd="0" destOrd="0" presId="urn:microsoft.com/office/officeart/2018/2/layout/IconCircleList"/>
    <dgm:cxn modelId="{A5F8F30C-52F2-43CD-9E9F-864261318CE9}" type="presOf" srcId="{81CC7115-3BE6-4582-B8E2-39507CE54F2B}" destId="{CD6B7335-E872-4D0C-830A-8AA9182E8154}" srcOrd="0" destOrd="0" presId="urn:microsoft.com/office/officeart/2018/2/layout/IconCircleList"/>
    <dgm:cxn modelId="{E7678312-B8A0-4CEE-9C13-130CCB020F0A}" srcId="{5A3B8B8A-986C-4F11-B177-266E6DE4B80C}" destId="{26C81C2B-F9E0-4D87-830C-594BFB606221}" srcOrd="3" destOrd="0" parTransId="{C816EECA-57A5-49E5-832A-AD69549959AB}" sibTransId="{A33A836C-61E8-4E83-B420-1AD1002D397E}"/>
    <dgm:cxn modelId="{8890C414-1D37-44C2-B79C-0D84D16CB2D3}" srcId="{5A3B8B8A-986C-4F11-B177-266E6DE4B80C}" destId="{C43E8084-D856-4D49-A6C7-92470228549E}" srcOrd="2" destOrd="0" parTransId="{7211D2C2-1C84-494B-98AB-D93E548C47A9}" sibTransId="{9B25166F-E25D-4FC3-8BED-47736B98C8A2}"/>
    <dgm:cxn modelId="{7A1CCF2D-1C9D-4E7E-A0C7-03C3FCB6B50C}" srcId="{5A3B8B8A-986C-4F11-B177-266E6DE4B80C}" destId="{B489D0C1-1BC7-4634-83E3-279545876E78}" srcOrd="6" destOrd="0" parTransId="{7153E996-3E86-4184-9971-68C5391696DF}" sibTransId="{A2A175AD-B273-4996-8EC9-7E348D47F5B7}"/>
    <dgm:cxn modelId="{0FBE7F3C-A3B8-4B98-9E00-BE4900907CA2}" type="presOf" srcId="{63697D14-C67E-449A-88A2-E285E5E97AB0}" destId="{5BF12593-6411-4635-9327-678B2DA2288E}" srcOrd="0" destOrd="0" presId="urn:microsoft.com/office/officeart/2018/2/layout/IconCircleList"/>
    <dgm:cxn modelId="{47E80F61-97BC-4715-8CC2-6865466DA12A}" type="presOf" srcId="{B489D0C1-1BC7-4634-83E3-279545876E78}" destId="{D8B9A01A-95C6-44A2-89A7-2D23CE36E39F}" srcOrd="0" destOrd="0" presId="urn:microsoft.com/office/officeart/2018/2/layout/IconCircleList"/>
    <dgm:cxn modelId="{74ED2771-0DD5-417E-9338-F7EE6CDF752E}" type="presOf" srcId="{A33A836C-61E8-4E83-B420-1AD1002D397E}" destId="{D1F9F8FA-AC75-4310-A827-8A5B83934527}" srcOrd="0" destOrd="0" presId="urn:microsoft.com/office/officeart/2018/2/layout/IconCircleList"/>
    <dgm:cxn modelId="{E20F8A78-2A32-4462-BA01-355D4FDCD0C8}" type="presOf" srcId="{C43E8084-D856-4D49-A6C7-92470228549E}" destId="{05EBBAD1-D9B2-4A87-A394-E31151C180B7}" srcOrd="0" destOrd="0" presId="urn:microsoft.com/office/officeart/2018/2/layout/IconCircleList"/>
    <dgm:cxn modelId="{C7DF8E80-921A-4150-A418-DACBBF6E68C9}" srcId="{5A3B8B8A-986C-4F11-B177-266E6DE4B80C}" destId="{22BA66DA-FAD6-4806-83F7-FF1405997425}" srcOrd="0" destOrd="0" parTransId="{441BF902-3644-4C94-B2B7-E3A3ABC7178E}" sibTransId="{63697D14-C67E-449A-88A2-E285E5E97AB0}"/>
    <dgm:cxn modelId="{8C97AB82-5C78-4DD9-B911-2C6F20D9FF5C}" type="presOf" srcId="{22BA66DA-FAD6-4806-83F7-FF1405997425}" destId="{EB05AC6D-0516-452F-8E09-4CB3F5B2E45B}" srcOrd="0" destOrd="0" presId="urn:microsoft.com/office/officeart/2018/2/layout/IconCircleList"/>
    <dgm:cxn modelId="{E4DF508F-B182-4069-A699-5092C4780A05}" type="presOf" srcId="{29057208-CA44-4CA6-9F4B-990BC2C42CFE}" destId="{24B260E8-6203-4D78-A478-DEDB037D0CEB}" srcOrd="0" destOrd="0" presId="urn:microsoft.com/office/officeart/2018/2/layout/IconCircleList"/>
    <dgm:cxn modelId="{377C4699-E97A-4056-B97F-2C1EF59AE8A8}" type="presOf" srcId="{5A3B8B8A-986C-4F11-B177-266E6DE4B80C}" destId="{3638D217-FD8A-4AB4-8EDD-22E656ACEBCC}" srcOrd="0" destOrd="0" presId="urn:microsoft.com/office/officeart/2018/2/layout/IconCircleList"/>
    <dgm:cxn modelId="{9638DE9B-37E7-4BBF-AFBA-EA5DDDE4054B}" type="presOf" srcId="{DB242C45-5223-484B-A3FD-503110BB597B}" destId="{A02F8381-87D1-4F5D-B298-3D6AC3D8AA5B}" srcOrd="0" destOrd="0" presId="urn:microsoft.com/office/officeart/2018/2/layout/IconCircleList"/>
    <dgm:cxn modelId="{783327A7-0CD4-4138-BF93-B200B8CCF9C4}" type="presOf" srcId="{26C81C2B-F9E0-4D87-830C-594BFB606221}" destId="{8038F27E-9243-4D6D-88D5-3363F606536D}" srcOrd="0" destOrd="0" presId="urn:microsoft.com/office/officeart/2018/2/layout/IconCircleList"/>
    <dgm:cxn modelId="{7A8CC0BA-AFEC-4FCD-B268-A9AB730D743F}" srcId="{5A3B8B8A-986C-4F11-B177-266E6DE4B80C}" destId="{DB242C45-5223-484B-A3FD-503110BB597B}" srcOrd="5" destOrd="0" parTransId="{4DCC0934-2A40-4069-9C83-9F884AC6DD37}" sibTransId="{8CF8F592-CB88-4D1B-9401-637108DFCC30}"/>
    <dgm:cxn modelId="{B4D318C6-7077-489B-B7D2-FCC0CE24283A}" srcId="{5A3B8B8A-986C-4F11-B177-266E6DE4B80C}" destId="{10E541F4-15FB-426A-A743-54656771C06C}" srcOrd="1" destOrd="0" parTransId="{CC0E53E6-8D5F-4700-B0C1-62F9B649F533}" sibTransId="{29057208-CA44-4CA6-9F4B-990BC2C42CFE}"/>
    <dgm:cxn modelId="{3084D3D3-3A0E-4656-B4F5-5DA63AAB77CD}" type="presOf" srcId="{9B25166F-E25D-4FC3-8BED-47736B98C8A2}" destId="{57792B54-22C7-4112-82F3-CDF08D5C1CCD}" srcOrd="0" destOrd="0" presId="urn:microsoft.com/office/officeart/2018/2/layout/IconCircleList"/>
    <dgm:cxn modelId="{6A3EE9D8-6B8B-4710-8F2A-1C8D9211E900}" type="presOf" srcId="{10E541F4-15FB-426A-A743-54656771C06C}" destId="{6B7E7969-D4CE-4666-8A73-0502039D9D67}" srcOrd="0" destOrd="0" presId="urn:microsoft.com/office/officeart/2018/2/layout/IconCircleList"/>
    <dgm:cxn modelId="{97AACFDC-F4A8-417F-987B-6CA06652DEAF}" type="presOf" srcId="{B47D0912-B8F8-4AD4-9756-667C25F59291}" destId="{700A7336-F37B-4C6D-8E9F-D131566DA72B}" srcOrd="0" destOrd="0" presId="urn:microsoft.com/office/officeart/2018/2/layout/IconCircleList"/>
    <dgm:cxn modelId="{88907DC5-85A9-4950-9E78-51C3F2D4CA8B}" type="presParOf" srcId="{3638D217-FD8A-4AB4-8EDD-22E656ACEBCC}" destId="{B88C4D58-852D-438A-9B90-49C891B0BE0E}" srcOrd="0" destOrd="0" presId="urn:microsoft.com/office/officeart/2018/2/layout/IconCircleList"/>
    <dgm:cxn modelId="{B4AFD9C2-99CA-4D3E-A91F-5BB182EED8E2}" type="presParOf" srcId="{B88C4D58-852D-438A-9B90-49C891B0BE0E}" destId="{2C424133-392E-40FD-85CA-565099D16935}" srcOrd="0" destOrd="0" presId="urn:microsoft.com/office/officeart/2018/2/layout/IconCircleList"/>
    <dgm:cxn modelId="{3F22CD65-8BA2-4244-97C5-9152B5DCA9B2}" type="presParOf" srcId="{2C424133-392E-40FD-85CA-565099D16935}" destId="{FE245C14-C794-405B-A80E-5D88B10C4422}" srcOrd="0" destOrd="0" presId="urn:microsoft.com/office/officeart/2018/2/layout/IconCircleList"/>
    <dgm:cxn modelId="{E32CBB61-CBBF-4266-8176-3CB0D00C97C3}" type="presParOf" srcId="{2C424133-392E-40FD-85CA-565099D16935}" destId="{5DF33ABC-8C4E-4F00-A392-5AFD05555FE0}" srcOrd="1" destOrd="0" presId="urn:microsoft.com/office/officeart/2018/2/layout/IconCircleList"/>
    <dgm:cxn modelId="{B1CE591E-21F0-499E-8197-B6E1E4F70922}" type="presParOf" srcId="{2C424133-392E-40FD-85CA-565099D16935}" destId="{D0839595-B704-43D5-8A19-CB15EA17F669}" srcOrd="2" destOrd="0" presId="urn:microsoft.com/office/officeart/2018/2/layout/IconCircleList"/>
    <dgm:cxn modelId="{E817069F-581F-40F2-9AC8-56131A09C292}" type="presParOf" srcId="{2C424133-392E-40FD-85CA-565099D16935}" destId="{EB05AC6D-0516-452F-8E09-4CB3F5B2E45B}" srcOrd="3" destOrd="0" presId="urn:microsoft.com/office/officeart/2018/2/layout/IconCircleList"/>
    <dgm:cxn modelId="{A59C1C69-F7A6-4C33-AF16-EC1453D9B358}" type="presParOf" srcId="{B88C4D58-852D-438A-9B90-49C891B0BE0E}" destId="{5BF12593-6411-4635-9327-678B2DA2288E}" srcOrd="1" destOrd="0" presId="urn:microsoft.com/office/officeart/2018/2/layout/IconCircleList"/>
    <dgm:cxn modelId="{C6187BC8-5188-47BB-85C3-31767F2BB1B9}" type="presParOf" srcId="{B88C4D58-852D-438A-9B90-49C891B0BE0E}" destId="{0761A730-FF59-492A-8F2F-EDC87D571364}" srcOrd="2" destOrd="0" presId="urn:microsoft.com/office/officeart/2018/2/layout/IconCircleList"/>
    <dgm:cxn modelId="{E33B2044-6A34-4A7B-8EDF-A4453074F0DC}" type="presParOf" srcId="{0761A730-FF59-492A-8F2F-EDC87D571364}" destId="{07DC4AF8-8C82-4C11-8F4A-D12F781CAF2E}" srcOrd="0" destOrd="0" presId="urn:microsoft.com/office/officeart/2018/2/layout/IconCircleList"/>
    <dgm:cxn modelId="{AB99FC73-DF79-4EB1-986D-618BE2EF4666}" type="presParOf" srcId="{0761A730-FF59-492A-8F2F-EDC87D571364}" destId="{D4C93712-FC9A-4640-9EBF-78FD12C9BE5A}" srcOrd="1" destOrd="0" presId="urn:microsoft.com/office/officeart/2018/2/layout/IconCircleList"/>
    <dgm:cxn modelId="{843C0CEF-F325-40E5-9634-DE0DBE5B4998}" type="presParOf" srcId="{0761A730-FF59-492A-8F2F-EDC87D571364}" destId="{F9AE69D5-01EA-4A28-9782-68908F051F6B}" srcOrd="2" destOrd="0" presId="urn:microsoft.com/office/officeart/2018/2/layout/IconCircleList"/>
    <dgm:cxn modelId="{432AE8D4-50BE-46FA-AFDF-2C943D81335C}" type="presParOf" srcId="{0761A730-FF59-492A-8F2F-EDC87D571364}" destId="{6B7E7969-D4CE-4666-8A73-0502039D9D67}" srcOrd="3" destOrd="0" presId="urn:microsoft.com/office/officeart/2018/2/layout/IconCircleList"/>
    <dgm:cxn modelId="{13E0C6EB-DD4A-4DE4-9FBF-538978A97283}" type="presParOf" srcId="{B88C4D58-852D-438A-9B90-49C891B0BE0E}" destId="{24B260E8-6203-4D78-A478-DEDB037D0CEB}" srcOrd="3" destOrd="0" presId="urn:microsoft.com/office/officeart/2018/2/layout/IconCircleList"/>
    <dgm:cxn modelId="{55F32949-6C14-440C-A7EB-25D43B19E4A4}" type="presParOf" srcId="{B88C4D58-852D-438A-9B90-49C891B0BE0E}" destId="{E6BC09AE-F8A0-4C83-A52C-4204C0BA68B0}" srcOrd="4" destOrd="0" presId="urn:microsoft.com/office/officeart/2018/2/layout/IconCircleList"/>
    <dgm:cxn modelId="{3C0E2E7D-539F-4911-92BF-F66D385E5F3F}" type="presParOf" srcId="{E6BC09AE-F8A0-4C83-A52C-4204C0BA68B0}" destId="{A9B6F3CE-7E6F-4A12-AEB9-AAC5D5C25E49}" srcOrd="0" destOrd="0" presId="urn:microsoft.com/office/officeart/2018/2/layout/IconCircleList"/>
    <dgm:cxn modelId="{4E68B9EF-C681-443A-8F3B-D11EEE5F889F}" type="presParOf" srcId="{E6BC09AE-F8A0-4C83-A52C-4204C0BA68B0}" destId="{8442F3DC-1084-4404-92F0-A2E303B65BAF}" srcOrd="1" destOrd="0" presId="urn:microsoft.com/office/officeart/2018/2/layout/IconCircleList"/>
    <dgm:cxn modelId="{F1573D2A-C84E-4647-BDFC-DB3E4AE6B972}" type="presParOf" srcId="{E6BC09AE-F8A0-4C83-A52C-4204C0BA68B0}" destId="{4A1D781C-73C2-4177-A1BE-90912BD078D6}" srcOrd="2" destOrd="0" presId="urn:microsoft.com/office/officeart/2018/2/layout/IconCircleList"/>
    <dgm:cxn modelId="{64794AFC-46AD-4E9E-A409-E93E9149344F}" type="presParOf" srcId="{E6BC09AE-F8A0-4C83-A52C-4204C0BA68B0}" destId="{05EBBAD1-D9B2-4A87-A394-E31151C180B7}" srcOrd="3" destOrd="0" presId="urn:microsoft.com/office/officeart/2018/2/layout/IconCircleList"/>
    <dgm:cxn modelId="{4CEC88D6-CBF4-4CDE-A730-72FE9794B2E3}" type="presParOf" srcId="{B88C4D58-852D-438A-9B90-49C891B0BE0E}" destId="{57792B54-22C7-4112-82F3-CDF08D5C1CCD}" srcOrd="5" destOrd="0" presId="urn:microsoft.com/office/officeart/2018/2/layout/IconCircleList"/>
    <dgm:cxn modelId="{5FE72F34-4FEA-4C49-9476-D2F58A09030C}" type="presParOf" srcId="{B88C4D58-852D-438A-9B90-49C891B0BE0E}" destId="{6FE69DAE-913A-4A9F-A7CB-A77369E5E195}" srcOrd="6" destOrd="0" presId="urn:microsoft.com/office/officeart/2018/2/layout/IconCircleList"/>
    <dgm:cxn modelId="{5948767E-094E-4EB1-BF06-A171D97ECB3E}" type="presParOf" srcId="{6FE69DAE-913A-4A9F-A7CB-A77369E5E195}" destId="{C695FF64-1633-4286-A9C6-3BED15132161}" srcOrd="0" destOrd="0" presId="urn:microsoft.com/office/officeart/2018/2/layout/IconCircleList"/>
    <dgm:cxn modelId="{C287B0E6-83DF-42C8-AEA0-8490C7EA6703}" type="presParOf" srcId="{6FE69DAE-913A-4A9F-A7CB-A77369E5E195}" destId="{DE2C5DE8-29F5-4412-8BA2-698A6E2030CD}" srcOrd="1" destOrd="0" presId="urn:microsoft.com/office/officeart/2018/2/layout/IconCircleList"/>
    <dgm:cxn modelId="{2FB6199D-CF06-4270-8135-E606CA8938F5}" type="presParOf" srcId="{6FE69DAE-913A-4A9F-A7CB-A77369E5E195}" destId="{A0B7EEB4-52CB-4B6A-ADE6-72A20FA99CC8}" srcOrd="2" destOrd="0" presId="urn:microsoft.com/office/officeart/2018/2/layout/IconCircleList"/>
    <dgm:cxn modelId="{8E15D240-6FD6-4881-9DB7-B6053797C94B}" type="presParOf" srcId="{6FE69DAE-913A-4A9F-A7CB-A77369E5E195}" destId="{8038F27E-9243-4D6D-88D5-3363F606536D}" srcOrd="3" destOrd="0" presId="urn:microsoft.com/office/officeart/2018/2/layout/IconCircleList"/>
    <dgm:cxn modelId="{38537595-0B4E-47D7-BD56-4418358D2C67}" type="presParOf" srcId="{B88C4D58-852D-438A-9B90-49C891B0BE0E}" destId="{D1F9F8FA-AC75-4310-A827-8A5B83934527}" srcOrd="7" destOrd="0" presId="urn:microsoft.com/office/officeart/2018/2/layout/IconCircleList"/>
    <dgm:cxn modelId="{EF240231-9576-478B-B97B-7C245D8DB8F3}" type="presParOf" srcId="{B88C4D58-852D-438A-9B90-49C891B0BE0E}" destId="{B49C9F19-CBAC-4812-985C-3FD58C3BC510}" srcOrd="8" destOrd="0" presId="urn:microsoft.com/office/officeart/2018/2/layout/IconCircleList"/>
    <dgm:cxn modelId="{C85E679F-169F-4270-B0EC-98C7514C9630}" type="presParOf" srcId="{B49C9F19-CBAC-4812-985C-3FD58C3BC510}" destId="{C254A0EA-AAAF-42BE-B71D-D81B2F5A4A32}" srcOrd="0" destOrd="0" presId="urn:microsoft.com/office/officeart/2018/2/layout/IconCircleList"/>
    <dgm:cxn modelId="{48A10BEC-7D55-4E23-BC3A-48B6254E7A96}" type="presParOf" srcId="{B49C9F19-CBAC-4812-985C-3FD58C3BC510}" destId="{C056282D-8B60-48F5-93A2-1BC29552F58A}" srcOrd="1" destOrd="0" presId="urn:microsoft.com/office/officeart/2018/2/layout/IconCircleList"/>
    <dgm:cxn modelId="{D6A6D0C4-43E3-4F7A-A467-6774C84CAA40}" type="presParOf" srcId="{B49C9F19-CBAC-4812-985C-3FD58C3BC510}" destId="{01BD997A-648B-41C5-8E5D-FA0FA799F771}" srcOrd="2" destOrd="0" presId="urn:microsoft.com/office/officeart/2018/2/layout/IconCircleList"/>
    <dgm:cxn modelId="{D71B4884-3C00-401B-BEEF-5F79641281A6}" type="presParOf" srcId="{B49C9F19-CBAC-4812-985C-3FD58C3BC510}" destId="{700A7336-F37B-4C6D-8E9F-D131566DA72B}" srcOrd="3" destOrd="0" presId="urn:microsoft.com/office/officeart/2018/2/layout/IconCircleList"/>
    <dgm:cxn modelId="{FF52EB91-FE41-4694-8045-6166C21B57AC}" type="presParOf" srcId="{B88C4D58-852D-438A-9B90-49C891B0BE0E}" destId="{CD6B7335-E872-4D0C-830A-8AA9182E8154}" srcOrd="9" destOrd="0" presId="urn:microsoft.com/office/officeart/2018/2/layout/IconCircleList"/>
    <dgm:cxn modelId="{F4C6BAA1-AA27-4741-9B92-F670F44BC6B0}" type="presParOf" srcId="{B88C4D58-852D-438A-9B90-49C891B0BE0E}" destId="{250D0265-6B44-48DB-B020-4A2197D7083A}" srcOrd="10" destOrd="0" presId="urn:microsoft.com/office/officeart/2018/2/layout/IconCircleList"/>
    <dgm:cxn modelId="{76B4D207-B43E-43C3-B18A-4ABEB7551750}" type="presParOf" srcId="{250D0265-6B44-48DB-B020-4A2197D7083A}" destId="{D1C5610E-B681-4781-B95F-99682DB7C50B}" srcOrd="0" destOrd="0" presId="urn:microsoft.com/office/officeart/2018/2/layout/IconCircleList"/>
    <dgm:cxn modelId="{9405268D-6C85-4C1E-9688-0D33B0EC00BF}" type="presParOf" srcId="{250D0265-6B44-48DB-B020-4A2197D7083A}" destId="{2BFEF19D-B201-4C34-9474-163B36AC9217}" srcOrd="1" destOrd="0" presId="urn:microsoft.com/office/officeart/2018/2/layout/IconCircleList"/>
    <dgm:cxn modelId="{1B4E4A56-C758-4996-AF2A-0BC6C5D4E4BD}" type="presParOf" srcId="{250D0265-6B44-48DB-B020-4A2197D7083A}" destId="{1D3840F2-7F88-4310-894E-672E0DD7BE66}" srcOrd="2" destOrd="0" presId="urn:microsoft.com/office/officeart/2018/2/layout/IconCircleList"/>
    <dgm:cxn modelId="{43DE1C02-8E6D-458D-9D84-C461EEA01220}" type="presParOf" srcId="{250D0265-6B44-48DB-B020-4A2197D7083A}" destId="{A02F8381-87D1-4F5D-B298-3D6AC3D8AA5B}" srcOrd="3" destOrd="0" presId="urn:microsoft.com/office/officeart/2018/2/layout/IconCircleList"/>
    <dgm:cxn modelId="{FA0601FD-F70B-4A38-B57C-C977230820AC}" type="presParOf" srcId="{B88C4D58-852D-438A-9B90-49C891B0BE0E}" destId="{2F5321C6-D7A8-45D0-BCF8-9D255BFDCF50}" srcOrd="11" destOrd="0" presId="urn:microsoft.com/office/officeart/2018/2/layout/IconCircleList"/>
    <dgm:cxn modelId="{075B7023-58E1-41AD-9461-96426ECB9A5F}" type="presParOf" srcId="{B88C4D58-852D-438A-9B90-49C891B0BE0E}" destId="{EDABBE1D-C020-48A5-87A1-0DC97D0CEBBC}" srcOrd="12" destOrd="0" presId="urn:microsoft.com/office/officeart/2018/2/layout/IconCircleList"/>
    <dgm:cxn modelId="{84B4CB74-6039-4154-977F-00B95AAA603B}" type="presParOf" srcId="{EDABBE1D-C020-48A5-87A1-0DC97D0CEBBC}" destId="{1399FD79-38F4-47B5-9492-A913E132EF69}" srcOrd="0" destOrd="0" presId="urn:microsoft.com/office/officeart/2018/2/layout/IconCircleList"/>
    <dgm:cxn modelId="{3BCCF0F0-CBBE-4A2B-8CC1-34BE30767D5E}" type="presParOf" srcId="{EDABBE1D-C020-48A5-87A1-0DC97D0CEBBC}" destId="{F3B03591-4D2E-4708-BC8E-B82827FD0BA6}" srcOrd="1" destOrd="0" presId="urn:microsoft.com/office/officeart/2018/2/layout/IconCircleList"/>
    <dgm:cxn modelId="{DA4A3741-9E8F-4345-9A99-92E58FAC0E33}" type="presParOf" srcId="{EDABBE1D-C020-48A5-87A1-0DC97D0CEBBC}" destId="{58EBA8DE-837B-4AC6-B4BE-0DD1D06B33E2}" srcOrd="2" destOrd="0" presId="urn:microsoft.com/office/officeart/2018/2/layout/IconCircleList"/>
    <dgm:cxn modelId="{A996FC56-FE73-4250-A6F7-3F9CA12D5E56}" type="presParOf" srcId="{EDABBE1D-C020-48A5-87A1-0DC97D0CEBBC}" destId="{D8B9A01A-95C6-44A2-89A7-2D23CE36E39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45C14-C794-405B-A80E-5D88B10C4422}">
      <dsp:nvSpPr>
        <dsp:cNvPr id="0" name=""/>
        <dsp:cNvSpPr/>
      </dsp:nvSpPr>
      <dsp:spPr>
        <a:xfrm>
          <a:off x="416016" y="242226"/>
          <a:ext cx="936387" cy="9363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F33ABC-8C4E-4F00-A392-5AFD05555FE0}">
      <dsp:nvSpPr>
        <dsp:cNvPr id="0" name=""/>
        <dsp:cNvSpPr/>
      </dsp:nvSpPr>
      <dsp:spPr>
        <a:xfrm>
          <a:off x="612658" y="438868"/>
          <a:ext cx="543104" cy="5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5AC6D-0516-452F-8E09-4CB3F5B2E45B}">
      <dsp:nvSpPr>
        <dsp:cNvPr id="0" name=""/>
        <dsp:cNvSpPr/>
      </dsp:nvSpPr>
      <dsp:spPr>
        <a:xfrm>
          <a:off x="1553059" y="242226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Zhodnocení úrovně kognitivních funkcí</a:t>
          </a:r>
          <a:endParaRPr lang="en-US" sz="1600" kern="1200"/>
        </a:p>
      </dsp:txBody>
      <dsp:txXfrm>
        <a:off x="1553059" y="242226"/>
        <a:ext cx="2207199" cy="936387"/>
      </dsp:txXfrm>
    </dsp:sp>
    <dsp:sp modelId="{07DC4AF8-8C82-4C11-8F4A-D12F781CAF2E}">
      <dsp:nvSpPr>
        <dsp:cNvPr id="0" name=""/>
        <dsp:cNvSpPr/>
      </dsp:nvSpPr>
      <dsp:spPr>
        <a:xfrm>
          <a:off x="4144846" y="242226"/>
          <a:ext cx="936387" cy="9363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93712-FC9A-4640-9EBF-78FD12C9BE5A}">
      <dsp:nvSpPr>
        <dsp:cNvPr id="0" name=""/>
        <dsp:cNvSpPr/>
      </dsp:nvSpPr>
      <dsp:spPr>
        <a:xfrm>
          <a:off x="4341487" y="438868"/>
          <a:ext cx="543104" cy="5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E7969-D4CE-4666-8A73-0502039D9D67}">
      <dsp:nvSpPr>
        <dsp:cNvPr id="0" name=""/>
        <dsp:cNvSpPr/>
      </dsp:nvSpPr>
      <dsp:spPr>
        <a:xfrm>
          <a:off x="5281888" y="242226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Předoperační lateralizace a lokalizace oblastí funkčního oslabení</a:t>
          </a:r>
          <a:endParaRPr lang="en-US" sz="1600" kern="1200"/>
        </a:p>
      </dsp:txBody>
      <dsp:txXfrm>
        <a:off x="5281888" y="242226"/>
        <a:ext cx="2207199" cy="936387"/>
      </dsp:txXfrm>
    </dsp:sp>
    <dsp:sp modelId="{A9B6F3CE-7E6F-4A12-AEB9-AAC5D5C25E49}">
      <dsp:nvSpPr>
        <dsp:cNvPr id="0" name=""/>
        <dsp:cNvSpPr/>
      </dsp:nvSpPr>
      <dsp:spPr>
        <a:xfrm>
          <a:off x="7873676" y="242226"/>
          <a:ext cx="936387" cy="9363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2F3DC-1084-4404-92F0-A2E303B65BAF}">
      <dsp:nvSpPr>
        <dsp:cNvPr id="0" name=""/>
        <dsp:cNvSpPr/>
      </dsp:nvSpPr>
      <dsp:spPr>
        <a:xfrm>
          <a:off x="8070317" y="438868"/>
          <a:ext cx="543104" cy="5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EBBAD1-D9B2-4A87-A394-E31151C180B7}">
      <dsp:nvSpPr>
        <dsp:cNvPr id="0" name=""/>
        <dsp:cNvSpPr/>
      </dsp:nvSpPr>
      <dsp:spPr>
        <a:xfrm>
          <a:off x="9010718" y="242226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Predikce rizik pooperačních deficitů (Wada)</a:t>
          </a:r>
          <a:endParaRPr lang="en-US" sz="1600" kern="1200"/>
        </a:p>
      </dsp:txBody>
      <dsp:txXfrm>
        <a:off x="9010718" y="242226"/>
        <a:ext cx="2207199" cy="936387"/>
      </dsp:txXfrm>
    </dsp:sp>
    <dsp:sp modelId="{C695FF64-1633-4286-A9C6-3BED15132161}">
      <dsp:nvSpPr>
        <dsp:cNvPr id="0" name=""/>
        <dsp:cNvSpPr/>
      </dsp:nvSpPr>
      <dsp:spPr>
        <a:xfrm>
          <a:off x="416016" y="2026970"/>
          <a:ext cx="936387" cy="9363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C5DE8-29F5-4412-8BA2-698A6E2030CD}">
      <dsp:nvSpPr>
        <dsp:cNvPr id="0" name=""/>
        <dsp:cNvSpPr/>
      </dsp:nvSpPr>
      <dsp:spPr>
        <a:xfrm>
          <a:off x="612658" y="2223612"/>
          <a:ext cx="543104" cy="5431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8F27E-9243-4D6D-88D5-3363F606536D}">
      <dsp:nvSpPr>
        <dsp:cNvPr id="0" name=""/>
        <dsp:cNvSpPr/>
      </dsp:nvSpPr>
      <dsp:spPr>
        <a:xfrm>
          <a:off x="1553059" y="2026970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Sledování efektu farmakoterapie</a:t>
          </a:r>
          <a:endParaRPr lang="en-US" sz="1600" kern="1200"/>
        </a:p>
      </dsp:txBody>
      <dsp:txXfrm>
        <a:off x="1553059" y="2026970"/>
        <a:ext cx="2207199" cy="936387"/>
      </dsp:txXfrm>
    </dsp:sp>
    <dsp:sp modelId="{C254A0EA-AAAF-42BE-B71D-D81B2F5A4A32}">
      <dsp:nvSpPr>
        <dsp:cNvPr id="0" name=""/>
        <dsp:cNvSpPr/>
      </dsp:nvSpPr>
      <dsp:spPr>
        <a:xfrm>
          <a:off x="4144846" y="2026970"/>
          <a:ext cx="936387" cy="93638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6282D-8B60-48F5-93A2-1BC29552F58A}">
      <dsp:nvSpPr>
        <dsp:cNvPr id="0" name=""/>
        <dsp:cNvSpPr/>
      </dsp:nvSpPr>
      <dsp:spPr>
        <a:xfrm>
          <a:off x="4341487" y="2223612"/>
          <a:ext cx="543104" cy="54310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A7336-F37B-4C6D-8E9F-D131566DA72B}">
      <dsp:nvSpPr>
        <dsp:cNvPr id="0" name=""/>
        <dsp:cNvSpPr/>
      </dsp:nvSpPr>
      <dsp:spPr>
        <a:xfrm>
          <a:off x="5281888" y="2026970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Diferenciální diagnostika somaticky a psychogenně podmíněných záchvatů</a:t>
          </a:r>
          <a:endParaRPr lang="en-US" sz="1600" kern="1200"/>
        </a:p>
      </dsp:txBody>
      <dsp:txXfrm>
        <a:off x="5281888" y="2026970"/>
        <a:ext cx="2207199" cy="936387"/>
      </dsp:txXfrm>
    </dsp:sp>
    <dsp:sp modelId="{D1C5610E-B681-4781-B95F-99682DB7C50B}">
      <dsp:nvSpPr>
        <dsp:cNvPr id="0" name=""/>
        <dsp:cNvSpPr/>
      </dsp:nvSpPr>
      <dsp:spPr>
        <a:xfrm>
          <a:off x="7873676" y="2026970"/>
          <a:ext cx="936387" cy="9363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FEF19D-B201-4C34-9474-163B36AC9217}">
      <dsp:nvSpPr>
        <dsp:cNvPr id="0" name=""/>
        <dsp:cNvSpPr/>
      </dsp:nvSpPr>
      <dsp:spPr>
        <a:xfrm>
          <a:off x="8070317" y="2223612"/>
          <a:ext cx="543104" cy="54310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F8381-87D1-4F5D-B298-3D6AC3D8AA5B}">
      <dsp:nvSpPr>
        <dsp:cNvPr id="0" name=""/>
        <dsp:cNvSpPr/>
      </dsp:nvSpPr>
      <dsp:spPr>
        <a:xfrm>
          <a:off x="9010718" y="2026970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Diagnostika osobnosti, poruch nálady, úzkostných poruch</a:t>
          </a:r>
          <a:endParaRPr lang="en-US" sz="1600" kern="1200"/>
        </a:p>
      </dsp:txBody>
      <dsp:txXfrm>
        <a:off x="9010718" y="2026970"/>
        <a:ext cx="2207199" cy="936387"/>
      </dsp:txXfrm>
    </dsp:sp>
    <dsp:sp modelId="{1399FD79-38F4-47B5-9492-A913E132EF69}">
      <dsp:nvSpPr>
        <dsp:cNvPr id="0" name=""/>
        <dsp:cNvSpPr/>
      </dsp:nvSpPr>
      <dsp:spPr>
        <a:xfrm>
          <a:off x="416016" y="3811714"/>
          <a:ext cx="936387" cy="9363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03591-4D2E-4708-BC8E-B82827FD0BA6}">
      <dsp:nvSpPr>
        <dsp:cNvPr id="0" name=""/>
        <dsp:cNvSpPr/>
      </dsp:nvSpPr>
      <dsp:spPr>
        <a:xfrm>
          <a:off x="612658" y="4008355"/>
          <a:ext cx="543104" cy="54310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9A01A-95C6-44A2-89A7-2D23CE36E39F}">
      <dsp:nvSpPr>
        <dsp:cNvPr id="0" name=""/>
        <dsp:cNvSpPr/>
      </dsp:nvSpPr>
      <dsp:spPr>
        <a:xfrm>
          <a:off x="1553059" y="3811714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Posudková činnost</a:t>
          </a:r>
          <a:endParaRPr lang="en-US" sz="1600" kern="1200"/>
        </a:p>
      </dsp:txBody>
      <dsp:txXfrm>
        <a:off x="1553059" y="3811714"/>
        <a:ext cx="2207199" cy="936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grossmann@mail.muni.cz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6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Epilepsie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"/>
              </a:rPr>
              <a:t>Petr Grossmann</a:t>
            </a:r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95A302E-3D59-4D2F-B697-D637CACBA128}"/>
              </a:ext>
            </a:extLst>
          </p:cNvPr>
          <p:cNvSpPr txBox="1"/>
          <p:nvPr/>
        </p:nvSpPr>
        <p:spPr>
          <a:xfrm>
            <a:off x="3520661" y="3432313"/>
            <a:ext cx="516172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cap="all">
                <a:solidFill>
                  <a:srgbClr val="001E2E"/>
                </a:solidFill>
                <a:latin typeface="Walbaum Display Light"/>
              </a:rPr>
              <a:t>KONTAKT PRO DOTAZY NEBO INDIVIDUÁLNÍ KONZULTACE: </a:t>
            </a:r>
            <a:r>
              <a:rPr lang="en-US" i="1" cap="all">
                <a:solidFill>
                  <a:srgbClr val="0563C1"/>
                </a:solidFill>
                <a:latin typeface="Walbaum Display Light"/>
                <a:cs typeface="Segoe UI"/>
                <a:hlinkClick r:id="rId2"/>
              </a:rPr>
              <a:t>GROSSMANN@MAIL.MUNI.CZ</a:t>
            </a:r>
            <a:r>
              <a:rPr lang="cs-CZ">
                <a:latin typeface="Walbaum Display Light"/>
              </a:rPr>
              <a:t>​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76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F6B7C7-C4DE-4B0F-B78A-8C995559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Epilepsie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BBCDDB-0A41-4951-8967-18A76024C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400">
                <a:solidFill>
                  <a:srgbClr val="000000"/>
                </a:solidFill>
                <a:cs typeface="Calibri"/>
              </a:rPr>
              <a:t>Jeden z nejčastějších neurologických problémů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Zejména se týká osob v produktivním věku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Problematika ID, ŘP, ZTP a ZTP/P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Časté neuropsychologické posuzování</a:t>
            </a:r>
          </a:p>
          <a:p>
            <a:endParaRPr lang="cs-CZ" sz="2400">
              <a:solidFill>
                <a:srgbClr val="000000"/>
              </a:solidFill>
              <a:cs typeface="Calibri"/>
            </a:endParaRP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50 milionů lidí na světě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Ve vyspělých zemích 24-53/100 tis. Obyvatel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V ČR celkem 70 000 </a:t>
            </a:r>
          </a:p>
        </p:txBody>
      </p:sp>
    </p:spTree>
    <p:extLst>
      <p:ext uri="{BB962C8B-B14F-4D97-AF65-F5344CB8AC3E}">
        <p14:creationId xmlns:p14="http://schemas.microsoft.com/office/powerpoint/2010/main" val="38673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658DCD-E222-45F8-94C8-8152E2B09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43" y="407079"/>
            <a:ext cx="6282372" cy="61966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cs typeface="Calibri" panose="020F0502020204030204"/>
              </a:rPr>
              <a:t>Chronické onemocnění mozku charakterizované opakovanými záchvaty a abnormálními výboji mozkových neuronů.</a:t>
            </a: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1-4% populace - ojedinělý záchvat</a:t>
            </a: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K dg epilepsie mimo jiné nutné 2 záchvaty</a:t>
            </a: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Etiologie</a:t>
            </a: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- idiopatická - primární</a:t>
            </a: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- symptomatická - sekundární - </a:t>
            </a:r>
            <a:r>
              <a:rPr lang="cs-CZ" sz="2400" dirty="0" err="1">
                <a:solidFill>
                  <a:srgbClr val="000000"/>
                </a:solidFill>
                <a:ea typeface="+mn-lt"/>
                <a:cs typeface="+mn-lt"/>
              </a:rPr>
              <a:t>posttrauma</a:t>
            </a: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., </a:t>
            </a:r>
            <a:r>
              <a:rPr lang="cs-CZ" sz="2400" dirty="0" err="1">
                <a:solidFill>
                  <a:srgbClr val="000000"/>
                </a:solidFill>
                <a:ea typeface="+mn-lt"/>
                <a:cs typeface="+mn-lt"/>
              </a:rPr>
              <a:t>perinat</a:t>
            </a: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. trauma, genetické, vývojové abnormity, toxické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3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AF98F6BA-6AC4-4774-88F3-9E04690CA5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1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5E17FE0-C4E2-445B-90AA-19F57C499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  <a:cs typeface="Calibri Light"/>
              </a:rPr>
              <a:t>Dělení záchvatů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57985-F2E4-465B-A240-3E7F73D16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48" y="2675436"/>
            <a:ext cx="10992205" cy="379000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000" dirty="0">
                <a:solidFill>
                  <a:srgbClr val="000000"/>
                </a:solidFill>
                <a:cs typeface="Calibri"/>
              </a:rPr>
              <a:t>Ložiskové/parciální/fokální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Projevuje se podle lokalizace ložiska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Porucha vědomí ano/ne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Rozvoj generalizovaného záchvatu ano/ne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Aura = první příznaky, které předcházejí záchvatu - pacienti je dokáží rozpoznat, projevuje se jako teplo či tlak na hrudi, v oblasti žaludku,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illusion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du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déjà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vu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/</a:t>
            </a:r>
            <a:r>
              <a:rPr lang="cs-CZ" sz="2000" dirty="0" err="1">
                <a:solidFill>
                  <a:srgbClr val="000000"/>
                </a:solidFill>
                <a:ea typeface="+mn-lt"/>
                <a:cs typeface="+mn-lt"/>
              </a:rPr>
              <a:t>déjà</a:t>
            </a: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cs-CZ" sz="2000" dirty="0" err="1">
                <a:solidFill>
                  <a:srgbClr val="000000"/>
                </a:solidFill>
                <a:ea typeface="+mn-lt"/>
                <a:cs typeface="+mn-lt"/>
              </a:rPr>
              <a:t>vécu</a:t>
            </a: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, </a:t>
            </a:r>
            <a:r>
              <a:rPr lang="cs-CZ" sz="2000" dirty="0" err="1">
                <a:solidFill>
                  <a:srgbClr val="000000"/>
                </a:solidFill>
                <a:ea typeface="+mn-lt"/>
                <a:cs typeface="+mn-lt"/>
              </a:rPr>
              <a:t>sluchjové</a:t>
            </a: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 či zrakové </a:t>
            </a:r>
            <a:r>
              <a:rPr lang="cs-CZ" sz="2000" dirty="0" err="1">
                <a:solidFill>
                  <a:srgbClr val="000000"/>
                </a:solidFill>
                <a:ea typeface="+mn-lt"/>
                <a:cs typeface="+mn-lt"/>
              </a:rPr>
              <a:t>pseudohalucinace</a:t>
            </a: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, pocit, že "na ně jde záchvat"</a:t>
            </a:r>
          </a:p>
          <a:p>
            <a:r>
              <a:rPr lang="cs-CZ" sz="2000" dirty="0">
                <a:solidFill>
                  <a:srgbClr val="000000"/>
                </a:solidFill>
                <a:cs typeface="Calibri"/>
              </a:rPr>
              <a:t>Primárně generalizované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Nemají fokální začátek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Nemají auru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Zapojení obou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hemissfér</a:t>
            </a:r>
            <a:endParaRPr lang="cs-CZ" sz="2000">
              <a:solidFill>
                <a:srgbClr val="000000"/>
              </a:solidFill>
              <a:cs typeface="Calibri"/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Absence a tonicko-klonické záchvaty (dříve grand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mal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620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4C69A1-4358-43EA-84DB-36A037531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473"/>
            <a:ext cx="5393361" cy="861737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Diagnostika a léčba</a:t>
            </a:r>
            <a:endParaRPr lang="cs-CZ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D0774-7740-4563-BDD2-20A7CED65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092"/>
            <a:ext cx="5393361" cy="559864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cs typeface="Calibri"/>
              </a:rPr>
              <a:t>EEG</a:t>
            </a:r>
          </a:p>
          <a:p>
            <a:r>
              <a:rPr lang="cs-CZ" dirty="0">
                <a:cs typeface="Calibri"/>
              </a:rPr>
              <a:t>Evokované potenciály</a:t>
            </a:r>
          </a:p>
          <a:p>
            <a:r>
              <a:rPr lang="cs-CZ" dirty="0">
                <a:cs typeface="Calibri"/>
              </a:rPr>
              <a:t>Spánková deprivace</a:t>
            </a:r>
          </a:p>
          <a:p>
            <a:r>
              <a:rPr lang="cs-CZ" dirty="0">
                <a:cs typeface="Calibri"/>
              </a:rPr>
              <a:t>Neuropsychologické vyšetření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Antiepileptika</a:t>
            </a:r>
          </a:p>
          <a:p>
            <a:r>
              <a:rPr lang="cs-CZ" dirty="0">
                <a:cs typeface="Calibri"/>
              </a:rPr>
              <a:t>Útlum, kognitivní zpomalení, por. pozornosti, </a:t>
            </a:r>
            <a:r>
              <a:rPr lang="cs-CZ" dirty="0" err="1">
                <a:cs typeface="Calibri"/>
              </a:rPr>
              <a:t>sníž</a:t>
            </a:r>
            <a:r>
              <a:rPr lang="cs-CZ" dirty="0">
                <a:cs typeface="Calibri"/>
              </a:rPr>
              <a:t>. koncentrace, verbální výbavnosti a </a:t>
            </a:r>
            <a:r>
              <a:rPr lang="cs-CZ" dirty="0" err="1">
                <a:cs typeface="Calibri"/>
              </a:rPr>
              <a:t>fluence</a:t>
            </a:r>
            <a:r>
              <a:rPr lang="cs-CZ" dirty="0">
                <a:cs typeface="Calibri"/>
              </a:rPr>
              <a:t>.</a:t>
            </a:r>
          </a:p>
          <a:p>
            <a:r>
              <a:rPr lang="cs-CZ" dirty="0">
                <a:cs typeface="Calibri"/>
              </a:rPr>
              <a:t>adaptace</a:t>
            </a:r>
          </a:p>
          <a:p>
            <a:r>
              <a:rPr lang="cs-CZ" dirty="0" err="1">
                <a:cs typeface="Calibri"/>
              </a:rPr>
              <a:t>Valproát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topiramát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lamotrigin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karbamazepin</a:t>
            </a:r>
            <a:r>
              <a:rPr lang="cs-CZ" dirty="0">
                <a:cs typeface="Calibri"/>
              </a:rPr>
              <a:t> </a:t>
            </a:r>
            <a:r>
              <a:rPr lang="cs-CZ" i="1" dirty="0">
                <a:cs typeface="Calibri"/>
              </a:rPr>
              <a:t>* </a:t>
            </a:r>
            <a:r>
              <a:rPr lang="cs-CZ" i="1" dirty="0" err="1">
                <a:cs typeface="Calibri"/>
              </a:rPr>
              <a:t>thymostabilizéry</a:t>
            </a: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U </a:t>
            </a:r>
            <a:r>
              <a:rPr lang="cs-CZ" dirty="0" err="1">
                <a:cs typeface="Calibri"/>
              </a:rPr>
              <a:t>farmakorezistentní</a:t>
            </a:r>
            <a:r>
              <a:rPr lang="cs-CZ" dirty="0">
                <a:cs typeface="Calibri"/>
              </a:rPr>
              <a:t> formy - </a:t>
            </a:r>
            <a:r>
              <a:rPr lang="cs-CZ" dirty="0" err="1">
                <a:cs typeface="Calibri"/>
              </a:rPr>
              <a:t>epileptochirurgie</a:t>
            </a:r>
            <a:endParaRPr lang="cs-CZ" i="1" dirty="0" err="1">
              <a:cs typeface="Calibri"/>
            </a:endParaRPr>
          </a:p>
          <a:p>
            <a:pPr marL="0" indent="0">
              <a:buNone/>
            </a:pPr>
            <a:endParaRPr lang="cs-CZ" i="1" dirty="0">
              <a:cs typeface="Calibri"/>
            </a:endParaRPr>
          </a:p>
          <a:p>
            <a:pPr marL="0" indent="0">
              <a:buNone/>
            </a:pPr>
            <a:endParaRPr lang="cs-CZ" i="1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tetoskop">
            <a:extLst>
              <a:ext uri="{FF2B5EF4-FFF2-40B4-BE49-F238E27FC236}">
                <a16:creationId xmlns:a16="http://schemas.microsoft.com/office/drawing/2014/main" id="{EDDD92BD-95A5-475D-B5A7-A6B13B357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2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F39EE-CDD3-429B-AA07-B21BC9BC6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53" y="645503"/>
            <a:ext cx="10882980" cy="55314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>
                <a:cs typeface="Calibri"/>
              </a:rPr>
              <a:t>Zásadní je postižení kognitivních funkcí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Kromě toho také interpersonální kontakt, osobnostní zralost, seberealizace, soběstačnost.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Invalidizující onemocnění - posudková činnost.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MMSE, ACE-R, Raven jsou nedostačující. Standardem je WAIS-III, WMS-III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Vedle standardních částí (definice zakázky, anamnéza, psychiatricko psychol. anamnéza, zhodnocení kvality spolupráce, emotivita, akt. psych. stav, intelekt, kognitivní funkce) také lateralita.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5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A20EEF0C-780B-448F-A9BB-44466A02EA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-3" b="6295"/>
          <a:stretch/>
        </p:blipFill>
        <p:spPr>
          <a:xfrm>
            <a:off x="-4243" y="10"/>
            <a:ext cx="12196243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9291AE7-587D-42D7-93C8-FC192F2A5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cs-CZ" sz="3600">
                <a:cs typeface="Calibri Light"/>
              </a:rPr>
              <a:t>Indikace neuropsychologického vyšetření</a:t>
            </a:r>
            <a:endParaRPr lang="cs-CZ" sz="3600"/>
          </a:p>
        </p:txBody>
      </p:sp>
      <p:graphicFrame>
        <p:nvGraphicFramePr>
          <p:cNvPr id="10" name="Zástupný obsah 2">
            <a:extLst>
              <a:ext uri="{FF2B5EF4-FFF2-40B4-BE49-F238E27FC236}">
                <a16:creationId xmlns:a16="http://schemas.microsoft.com/office/drawing/2014/main" id="{DDD5C7BF-C8C9-42E1-9955-E4DE7E59AA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587808"/>
              </p:ext>
            </p:extLst>
          </p:nvPr>
        </p:nvGraphicFramePr>
        <p:xfrm>
          <a:off x="234858" y="1551068"/>
          <a:ext cx="11633935" cy="499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1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C42CC-2A66-4EB7-BBD0-160C6063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Ložisková postižení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BCFA8-197D-402A-AF11-67028774C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Epilepsie temporálního laloku – KF, osobnost, paměťové schopnosti, </a:t>
            </a:r>
            <a:r>
              <a:rPr lang="cs-CZ" dirty="0" err="1">
                <a:cs typeface="Calibri"/>
              </a:rPr>
              <a:t>vizuospaciální</a:t>
            </a:r>
            <a:r>
              <a:rPr lang="cs-CZ" dirty="0">
                <a:cs typeface="Calibri"/>
              </a:rPr>
              <a:t> funkce</a:t>
            </a:r>
          </a:p>
          <a:p>
            <a:r>
              <a:rPr lang="cs-CZ" dirty="0">
                <a:cs typeface="Calibri"/>
              </a:rPr>
              <a:t>Epilepsie frontálního laloku - exekutivní funkce, pozornost, myšlení, paměť</a:t>
            </a:r>
          </a:p>
          <a:p>
            <a:r>
              <a:rPr lang="cs-CZ" dirty="0">
                <a:cs typeface="Calibri"/>
              </a:rPr>
              <a:t>Epilepsie parietálního laloku – pozornost, symbolické schopnosti, </a:t>
            </a:r>
            <a:r>
              <a:rPr lang="cs-CZ" dirty="0" err="1">
                <a:cs typeface="Calibri"/>
              </a:rPr>
              <a:t>somatosenzorické</a:t>
            </a:r>
            <a:r>
              <a:rPr lang="cs-CZ" dirty="0">
                <a:cs typeface="Calibri"/>
              </a:rPr>
              <a:t> funkce (taktilní agnozie),  agnozie v těl. schématu (agnozie prstů), </a:t>
            </a:r>
            <a:r>
              <a:rPr lang="cs-CZ" dirty="0" err="1">
                <a:cs typeface="Calibri"/>
              </a:rPr>
              <a:t>pravo</a:t>
            </a:r>
            <a:r>
              <a:rPr lang="cs-CZ" dirty="0">
                <a:cs typeface="Calibri"/>
              </a:rPr>
              <a:t>-levá orientace.</a:t>
            </a:r>
          </a:p>
          <a:p>
            <a:r>
              <a:rPr lang="cs-CZ" dirty="0">
                <a:cs typeface="Calibri"/>
              </a:rPr>
              <a:t>Epilepsie okcipitálního laloku - vizuální procesy (viz. agnózie)</a:t>
            </a: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39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6464B-F29A-4182-8E61-537FFDEA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Psychiatrická problematika</a:t>
            </a:r>
            <a:endParaRPr lang="cs-CZ"/>
          </a:p>
        </p:txBody>
      </p:sp>
      <p:cxnSp>
        <p:nvCxnSpPr>
          <p:cNvPr id="18" name="Straight Arrow Connector 8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82FE2-D5A0-463A-8024-0A040E230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86" y="2376252"/>
            <a:ext cx="5120113" cy="362788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000">
                <a:cs typeface="Calibri"/>
              </a:rPr>
              <a:t>KF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Změna chování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Změna osobnosti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Jiná psychopatologická symptomatika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Gestaut-Geschwindův syndrom – hypergrafie, hyperreligiozita, hyposexualita, viskozita, iritabilita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Klüver-Bucyho syndrom – hyperoralita, hypersexualita, placidita, poruchy paměti, změna dietních návyků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Metody SCL-90, MMPI-2, ROR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Posudková problematika - ŘP, ID, ZTP</a:t>
            </a:r>
            <a:endParaRPr lang="cs-CZ" sz="2000" dirty="0">
              <a:cs typeface="Calibri"/>
            </a:endParaRPr>
          </a:p>
          <a:p>
            <a:endParaRPr lang="cs-CZ" sz="2000" dirty="0">
              <a:cs typeface="Calibri"/>
            </a:endParaRPr>
          </a:p>
        </p:txBody>
      </p:sp>
      <p:pic>
        <p:nvPicPr>
          <p:cNvPr id="4" name="Obrázek 4" descr="Obsah obrázku tráva, exteriér, budova, dům&#10;&#10;Popis se vygeneroval automaticky.">
            <a:extLst>
              <a:ext uri="{FF2B5EF4-FFF2-40B4-BE49-F238E27FC236}">
                <a16:creationId xmlns:a16="http://schemas.microsoft.com/office/drawing/2014/main" id="{A3FDEA81-5B77-4A54-90EF-26AF2B8947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13" r="9815"/>
          <a:stretch/>
        </p:blipFill>
        <p:spPr>
          <a:xfrm>
            <a:off x="5878849" y="10"/>
            <a:ext cx="6313150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64802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Epilepsie</vt:lpstr>
      <vt:lpstr>Epilepsie</vt:lpstr>
      <vt:lpstr>Prezentace aplikace PowerPoint</vt:lpstr>
      <vt:lpstr>Dělení záchvatů</vt:lpstr>
      <vt:lpstr>Diagnostika a léčba</vt:lpstr>
      <vt:lpstr>Prezentace aplikace PowerPoint</vt:lpstr>
      <vt:lpstr>Indikace neuropsychologického vyšetření</vt:lpstr>
      <vt:lpstr>Ložisková postižení</vt:lpstr>
      <vt:lpstr>Psychiatrická problematika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499</cp:revision>
  <dcterms:created xsi:type="dcterms:W3CDTF">2020-10-28T09:53:43Z</dcterms:created>
  <dcterms:modified xsi:type="dcterms:W3CDTF">2021-10-11T05:25:46Z</dcterms:modified>
</cp:coreProperties>
</file>