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7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286C2-0D92-4485-B982-AB17E296C25A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C46C-61CD-4D52-ABC5-7C09B5B8E9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490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286C2-0D92-4485-B982-AB17E296C25A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C46C-61CD-4D52-ABC5-7C09B5B8E9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3499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286C2-0D92-4485-B982-AB17E296C25A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C46C-61CD-4D52-ABC5-7C09B5B8E9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1411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286C2-0D92-4485-B982-AB17E296C25A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C46C-61CD-4D52-ABC5-7C09B5B8E9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7711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286C2-0D92-4485-B982-AB17E296C25A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C46C-61CD-4D52-ABC5-7C09B5B8E9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723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286C2-0D92-4485-B982-AB17E296C25A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C46C-61CD-4D52-ABC5-7C09B5B8E9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5720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286C2-0D92-4485-B982-AB17E296C25A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C46C-61CD-4D52-ABC5-7C09B5B8E9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0059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286C2-0D92-4485-B982-AB17E296C25A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C46C-61CD-4D52-ABC5-7C09B5B8E9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8683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286C2-0D92-4485-B982-AB17E296C25A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C46C-61CD-4D52-ABC5-7C09B5B8E9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177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286C2-0D92-4485-B982-AB17E296C25A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C46C-61CD-4D52-ABC5-7C09B5B8E9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4184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286C2-0D92-4485-B982-AB17E296C25A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C46C-61CD-4D52-ABC5-7C09B5B8E9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5284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286C2-0D92-4485-B982-AB17E296C25A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BC46C-61CD-4D52-ABC5-7C09B5B8E9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6654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68AD7206-4A00-4891-931B-38250C431D8B}"/>
              </a:ext>
            </a:extLst>
          </p:cNvPr>
          <p:cNvSpPr txBox="1"/>
          <p:nvPr/>
        </p:nvSpPr>
        <p:spPr>
          <a:xfrm>
            <a:off x="1828799" y="195309"/>
            <a:ext cx="5712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vztažná zájmena / </a:t>
            </a:r>
            <a:r>
              <a:rPr lang="el-GR" sz="2400" b="1" dirty="0"/>
              <a:t>αναφορικές αντωνυμίες</a:t>
            </a:r>
            <a:endParaRPr lang="cs-CZ" sz="2400" b="1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A1CE8EB1-CC25-4ED3-8F32-D99EB4DA0948}"/>
              </a:ext>
            </a:extLst>
          </p:cNvPr>
          <p:cNvSpPr txBox="1"/>
          <p:nvPr/>
        </p:nvSpPr>
        <p:spPr>
          <a:xfrm>
            <a:off x="514905" y="1171852"/>
            <a:ext cx="5851667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Ο άντρας </a:t>
            </a:r>
            <a:r>
              <a:rPr lang="el-GR" b="1" dirty="0"/>
              <a:t>που</a:t>
            </a:r>
            <a:r>
              <a:rPr lang="el-GR" dirty="0"/>
              <a:t> στέκεται εκεί στη γωνία είναι καθηγητής μου.</a:t>
            </a:r>
          </a:p>
          <a:p>
            <a:r>
              <a:rPr lang="cs-CZ" dirty="0"/>
              <a:t>O </a:t>
            </a:r>
            <a:r>
              <a:rPr lang="el-GR" dirty="0"/>
              <a:t>άντρας </a:t>
            </a:r>
            <a:r>
              <a:rPr lang="el-GR" b="1" dirty="0"/>
              <a:t>που</a:t>
            </a:r>
            <a:r>
              <a:rPr lang="el-GR" dirty="0"/>
              <a:t> συναντήσαμε είναι καθηγητής μου.</a:t>
            </a:r>
          </a:p>
          <a:p>
            <a:endParaRPr lang="el-GR" dirty="0"/>
          </a:p>
          <a:p>
            <a:r>
              <a:rPr lang="el-GR" dirty="0"/>
              <a:t>Η κοπέλα </a:t>
            </a:r>
            <a:r>
              <a:rPr lang="el-GR" b="1" dirty="0"/>
              <a:t>που</a:t>
            </a:r>
            <a:r>
              <a:rPr lang="el-GR" dirty="0"/>
              <a:t> στέκεται εκεί στη γωνία είναι γνωστή μου.</a:t>
            </a:r>
          </a:p>
          <a:p>
            <a:r>
              <a:rPr lang="el-GR" dirty="0"/>
              <a:t>Η κοπέλα </a:t>
            </a:r>
            <a:r>
              <a:rPr lang="el-GR" b="1" dirty="0"/>
              <a:t>που</a:t>
            </a:r>
            <a:r>
              <a:rPr lang="el-GR" dirty="0"/>
              <a:t> συναντήσαμε είναι γνωστή μου.</a:t>
            </a:r>
          </a:p>
          <a:p>
            <a:endParaRPr lang="el-GR" dirty="0"/>
          </a:p>
          <a:p>
            <a:r>
              <a:rPr lang="el-GR" dirty="0"/>
              <a:t>Το παιδί </a:t>
            </a:r>
            <a:r>
              <a:rPr lang="el-GR" b="1" dirty="0"/>
              <a:t>που</a:t>
            </a:r>
            <a:r>
              <a:rPr lang="el-GR" dirty="0"/>
              <a:t> στέκεται εκεί στη γωνία είναι ...</a:t>
            </a:r>
          </a:p>
          <a:p>
            <a:r>
              <a:rPr lang="el-GR" dirty="0"/>
              <a:t>Το παιδί </a:t>
            </a:r>
            <a:r>
              <a:rPr lang="el-GR" b="1" dirty="0"/>
              <a:t>που</a:t>
            </a:r>
            <a:r>
              <a:rPr lang="el-GR" dirty="0"/>
              <a:t> είδαμε είναι ...</a:t>
            </a:r>
          </a:p>
          <a:p>
            <a:endParaRPr lang="el-GR" dirty="0"/>
          </a:p>
          <a:p>
            <a:r>
              <a:rPr lang="el-GR" dirty="0"/>
              <a:t>Τα παιδιά </a:t>
            </a:r>
            <a:r>
              <a:rPr lang="el-GR" b="1" dirty="0"/>
              <a:t>που</a:t>
            </a:r>
            <a:r>
              <a:rPr lang="el-GR" dirty="0"/>
              <a:t> στέκονται εκεί στη γωνία είναι ...</a:t>
            </a:r>
          </a:p>
          <a:p>
            <a:r>
              <a:rPr lang="el-GR" dirty="0"/>
              <a:t>Τα παιδιά </a:t>
            </a:r>
            <a:r>
              <a:rPr lang="el-GR" b="1" dirty="0"/>
              <a:t>που </a:t>
            </a:r>
            <a:r>
              <a:rPr lang="el-GR" dirty="0"/>
              <a:t>είδαμε είναι ...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9163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D18C0057-3E76-4EBF-BA46-86112A18E51F}"/>
              </a:ext>
            </a:extLst>
          </p:cNvPr>
          <p:cNvSpPr txBox="1"/>
          <p:nvPr/>
        </p:nvSpPr>
        <p:spPr>
          <a:xfrm>
            <a:off x="506028" y="0"/>
            <a:ext cx="8345008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dirty="0"/>
              <a:t>Ο άντρας </a:t>
            </a:r>
            <a:r>
              <a:rPr lang="el-GR" b="1" dirty="0"/>
              <a:t>που</a:t>
            </a:r>
            <a:r>
              <a:rPr lang="el-GR" dirty="0"/>
              <a:t> κάθεται εκεί στη γωνία είναι καθηγητής μου.</a:t>
            </a:r>
          </a:p>
          <a:p>
            <a:r>
              <a:rPr lang="el-GR" dirty="0"/>
              <a:t>Ο άντρας </a:t>
            </a:r>
            <a:r>
              <a:rPr lang="el-GR" b="1" dirty="0"/>
              <a:t>ο οποίος</a:t>
            </a:r>
            <a:r>
              <a:rPr lang="el-GR" dirty="0"/>
              <a:t> κάθεται εκεί στη γωνία είναι καθηγητής μου.</a:t>
            </a:r>
          </a:p>
          <a:p>
            <a:endParaRPr lang="el-GR" dirty="0"/>
          </a:p>
          <a:p>
            <a:r>
              <a:rPr lang="cs-CZ" dirty="0"/>
              <a:t>O </a:t>
            </a:r>
            <a:r>
              <a:rPr lang="el-GR" dirty="0"/>
              <a:t>άντρας </a:t>
            </a:r>
            <a:r>
              <a:rPr lang="el-GR" b="1" dirty="0"/>
              <a:t>που</a:t>
            </a:r>
            <a:r>
              <a:rPr lang="el-GR" dirty="0"/>
              <a:t> συναντήσαμε είναι καθηγητής μου.</a:t>
            </a:r>
          </a:p>
          <a:p>
            <a:r>
              <a:rPr lang="cs-CZ" dirty="0"/>
              <a:t>O </a:t>
            </a:r>
            <a:r>
              <a:rPr lang="el-GR" dirty="0"/>
              <a:t>άντρας </a:t>
            </a:r>
            <a:r>
              <a:rPr lang="el-GR" b="1" dirty="0"/>
              <a:t>τον οποίο</a:t>
            </a:r>
            <a:r>
              <a:rPr lang="el-GR" dirty="0"/>
              <a:t> συναντήσαμε είναι καθηγητής μου.</a:t>
            </a:r>
          </a:p>
          <a:p>
            <a:endParaRPr lang="el-GR" dirty="0"/>
          </a:p>
          <a:p>
            <a:r>
              <a:rPr lang="el-GR" dirty="0"/>
              <a:t>Η κοπέλα </a:t>
            </a:r>
            <a:r>
              <a:rPr lang="el-GR" b="1" dirty="0"/>
              <a:t>που</a:t>
            </a:r>
            <a:r>
              <a:rPr lang="el-GR" dirty="0"/>
              <a:t> κάθεται εκεί στη γωνία είναι γνωστή μου.</a:t>
            </a:r>
          </a:p>
          <a:p>
            <a:r>
              <a:rPr lang="el-GR" dirty="0"/>
              <a:t>Η κοπέλα </a:t>
            </a:r>
            <a:r>
              <a:rPr lang="el-GR" b="1" dirty="0"/>
              <a:t>η οποία</a:t>
            </a:r>
            <a:r>
              <a:rPr lang="el-GR" dirty="0"/>
              <a:t> κάθεται εκεί στη γωνία είναι γνωστή μου.</a:t>
            </a:r>
          </a:p>
          <a:p>
            <a:endParaRPr lang="el-GR" dirty="0"/>
          </a:p>
          <a:p>
            <a:r>
              <a:rPr lang="el-GR" dirty="0"/>
              <a:t>Η κοπέλα </a:t>
            </a:r>
            <a:r>
              <a:rPr lang="el-GR" b="1" dirty="0"/>
              <a:t>που </a:t>
            </a:r>
            <a:r>
              <a:rPr lang="el-GR" dirty="0"/>
              <a:t>συναντήσαμε είναι γνωστή μου.</a:t>
            </a:r>
          </a:p>
          <a:p>
            <a:r>
              <a:rPr lang="el-GR" dirty="0"/>
              <a:t>Η κοπέλα </a:t>
            </a:r>
            <a:r>
              <a:rPr lang="el-GR" b="1" dirty="0"/>
              <a:t>την οποία </a:t>
            </a:r>
            <a:r>
              <a:rPr lang="el-GR" dirty="0"/>
              <a:t>συναντήσαμε είναι γνωστή μου.</a:t>
            </a:r>
          </a:p>
          <a:p>
            <a:endParaRPr lang="el-GR" dirty="0"/>
          </a:p>
          <a:p>
            <a:r>
              <a:rPr lang="el-GR" dirty="0"/>
              <a:t>Το παιδί </a:t>
            </a:r>
            <a:r>
              <a:rPr lang="el-GR" b="1" dirty="0"/>
              <a:t>που</a:t>
            </a:r>
            <a:r>
              <a:rPr lang="el-GR" dirty="0"/>
              <a:t> κάθεται εκεί στη γωνία είναι ...</a:t>
            </a:r>
          </a:p>
          <a:p>
            <a:r>
              <a:rPr lang="el-GR" dirty="0"/>
              <a:t>Το παιδί </a:t>
            </a:r>
            <a:r>
              <a:rPr lang="el-GR" b="1" dirty="0"/>
              <a:t>το οποίο</a:t>
            </a:r>
            <a:r>
              <a:rPr lang="el-GR" dirty="0"/>
              <a:t> κάθεται εκεί στη γωνία είναι ...</a:t>
            </a:r>
          </a:p>
          <a:p>
            <a:endParaRPr lang="el-GR" dirty="0"/>
          </a:p>
          <a:p>
            <a:r>
              <a:rPr lang="el-GR" dirty="0"/>
              <a:t>Το παιδί </a:t>
            </a:r>
            <a:r>
              <a:rPr lang="el-GR" b="1" dirty="0"/>
              <a:t>που </a:t>
            </a:r>
            <a:r>
              <a:rPr lang="el-GR" dirty="0"/>
              <a:t>είδαμε είναι ...</a:t>
            </a:r>
          </a:p>
          <a:p>
            <a:r>
              <a:rPr lang="el-GR" dirty="0"/>
              <a:t>Το παιδί </a:t>
            </a:r>
            <a:r>
              <a:rPr lang="el-GR" b="1" dirty="0"/>
              <a:t>το οποίο </a:t>
            </a:r>
            <a:r>
              <a:rPr lang="el-GR" dirty="0"/>
              <a:t>είδαμε είναι ...</a:t>
            </a:r>
          </a:p>
          <a:p>
            <a:endParaRPr lang="el-GR" dirty="0"/>
          </a:p>
          <a:p>
            <a:r>
              <a:rPr lang="el-GR" dirty="0"/>
              <a:t>Τα παιδιά </a:t>
            </a:r>
            <a:r>
              <a:rPr lang="el-GR" b="1" dirty="0"/>
              <a:t>που</a:t>
            </a:r>
            <a:r>
              <a:rPr lang="el-GR" dirty="0"/>
              <a:t> κάθονται εκεί στη γωνία είναι ...</a:t>
            </a:r>
          </a:p>
          <a:p>
            <a:r>
              <a:rPr lang="el-GR" dirty="0"/>
              <a:t>Τα παιδιά </a:t>
            </a:r>
            <a:r>
              <a:rPr lang="el-GR" b="1" dirty="0"/>
              <a:t>τα οποία</a:t>
            </a:r>
            <a:r>
              <a:rPr lang="el-GR" dirty="0"/>
              <a:t> κάθονται εκεί στη γωνία είναι ...</a:t>
            </a:r>
          </a:p>
          <a:p>
            <a:endParaRPr lang="el-GR" dirty="0"/>
          </a:p>
          <a:p>
            <a:r>
              <a:rPr lang="el-GR" dirty="0"/>
              <a:t>Τα παιδιά </a:t>
            </a:r>
            <a:r>
              <a:rPr lang="el-GR" b="1" dirty="0"/>
              <a:t>που </a:t>
            </a:r>
            <a:r>
              <a:rPr lang="el-GR" dirty="0"/>
              <a:t>είδαμε είναι ... </a:t>
            </a:r>
          </a:p>
          <a:p>
            <a:r>
              <a:rPr lang="el-GR" dirty="0"/>
              <a:t>Τα παιδιά </a:t>
            </a:r>
            <a:r>
              <a:rPr lang="el-GR" b="1" dirty="0"/>
              <a:t>τα οποία </a:t>
            </a:r>
            <a:r>
              <a:rPr lang="el-GR" dirty="0"/>
              <a:t>είδαμε είναι ...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6353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8E1A94C1-D83E-4956-A941-1808734E9E63}"/>
              </a:ext>
            </a:extLst>
          </p:cNvPr>
          <p:cNvSpPr txBox="1"/>
          <p:nvPr/>
        </p:nvSpPr>
        <p:spPr>
          <a:xfrm>
            <a:off x="1091953" y="594804"/>
            <a:ext cx="5497980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Ο άντρας </a:t>
            </a:r>
            <a:r>
              <a:rPr lang="el-GR" b="1" dirty="0"/>
              <a:t>στον οποίο </a:t>
            </a:r>
            <a:r>
              <a:rPr lang="el-GR" dirty="0"/>
              <a:t>έδωσες τα χρήματα περιμένει έξω.</a:t>
            </a:r>
          </a:p>
          <a:p>
            <a:r>
              <a:rPr lang="el-GR" dirty="0"/>
              <a:t>Ο άντρας </a:t>
            </a:r>
            <a:r>
              <a:rPr lang="el-GR" b="1" dirty="0"/>
              <a:t>που του</a:t>
            </a:r>
            <a:r>
              <a:rPr lang="el-GR" dirty="0"/>
              <a:t> έδωσες τα χρήματα περιμένει έξω.</a:t>
            </a:r>
          </a:p>
          <a:p>
            <a:endParaRPr lang="el-GR" dirty="0"/>
          </a:p>
          <a:p>
            <a:r>
              <a:rPr lang="el-GR" dirty="0"/>
              <a:t>Η φίλη μου </a:t>
            </a:r>
            <a:r>
              <a:rPr lang="el-GR" b="1" dirty="0"/>
              <a:t>στην οποία </a:t>
            </a:r>
            <a:r>
              <a:rPr lang="el-GR" dirty="0"/>
              <a:t>τηλεφώνησα με βοήθησε πολύ.</a:t>
            </a:r>
          </a:p>
          <a:p>
            <a:r>
              <a:rPr lang="el-GR" dirty="0"/>
              <a:t>Η φίλη μου </a:t>
            </a:r>
            <a:r>
              <a:rPr lang="el-GR" b="1" dirty="0"/>
              <a:t>που της </a:t>
            </a:r>
            <a:r>
              <a:rPr lang="el-GR" dirty="0"/>
              <a:t>τηλεφώνησα με βοήθησε πολύ. 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 </a:t>
            </a:r>
          </a:p>
          <a:p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16AA8AE-ADEF-4761-9EA8-EE46520A2E00}"/>
              </a:ext>
            </a:extLst>
          </p:cNvPr>
          <p:cNvSpPr txBox="1"/>
          <p:nvPr/>
        </p:nvSpPr>
        <p:spPr>
          <a:xfrm>
            <a:off x="2121763" y="2512381"/>
            <a:ext cx="54547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l-GR" dirty="0"/>
          </a:p>
          <a:p>
            <a:r>
              <a:rPr lang="cs-CZ" dirty="0"/>
              <a:t>O </a:t>
            </a:r>
            <a:r>
              <a:rPr lang="el-GR" dirty="0"/>
              <a:t>άντρας </a:t>
            </a:r>
            <a:r>
              <a:rPr lang="el-GR" b="1" dirty="0"/>
              <a:t>τον οποίο</a:t>
            </a:r>
            <a:r>
              <a:rPr lang="el-GR" dirty="0"/>
              <a:t> συναντήσαμε είναι καθηγητής μου.</a:t>
            </a:r>
          </a:p>
          <a:p>
            <a:r>
              <a:rPr lang="cs-CZ" dirty="0"/>
              <a:t>O </a:t>
            </a:r>
            <a:r>
              <a:rPr lang="el-GR" dirty="0"/>
              <a:t>άντρας </a:t>
            </a:r>
            <a:r>
              <a:rPr lang="el-GR" b="1" dirty="0"/>
              <a:t>που (τον) </a:t>
            </a:r>
            <a:r>
              <a:rPr lang="el-GR" dirty="0"/>
              <a:t>συναντήσαμε είναι καθηγητής μου.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ACE3945-A85F-40A8-BFA5-A9EB213B1FBD}"/>
              </a:ext>
            </a:extLst>
          </p:cNvPr>
          <p:cNvSpPr txBox="1"/>
          <p:nvPr/>
        </p:nvSpPr>
        <p:spPr>
          <a:xfrm>
            <a:off x="648070" y="4163627"/>
            <a:ext cx="740645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O </a:t>
            </a:r>
            <a:r>
              <a:rPr lang="el-GR" dirty="0"/>
              <a:t>άντρας </a:t>
            </a:r>
            <a:r>
              <a:rPr lang="el-GR" b="1" dirty="0"/>
              <a:t>του οποίου </a:t>
            </a:r>
            <a:r>
              <a:rPr lang="el-GR" dirty="0"/>
              <a:t>τα παιδιά περιμένουν έξω μιλάει με τη διευθύντρια.</a:t>
            </a:r>
          </a:p>
          <a:p>
            <a:r>
              <a:rPr lang="el-GR" dirty="0"/>
              <a:t>Ο άντρας </a:t>
            </a:r>
            <a:r>
              <a:rPr lang="el-GR" b="1" dirty="0"/>
              <a:t>που</a:t>
            </a:r>
            <a:r>
              <a:rPr lang="el-GR" dirty="0"/>
              <a:t> τα παιδιά </a:t>
            </a:r>
            <a:r>
              <a:rPr lang="el-GR" b="1" dirty="0"/>
              <a:t>του</a:t>
            </a:r>
            <a:r>
              <a:rPr lang="el-GR" dirty="0"/>
              <a:t> περιμένουν έξω μιλάει με τη διευθύντρια.</a:t>
            </a:r>
          </a:p>
          <a:p>
            <a:endParaRPr lang="el-GR" dirty="0"/>
          </a:p>
          <a:p>
            <a:r>
              <a:rPr lang="el-GR" dirty="0"/>
              <a:t>Οι γονείς </a:t>
            </a:r>
            <a:r>
              <a:rPr lang="el-GR" b="1" dirty="0"/>
              <a:t>των οποίων </a:t>
            </a:r>
            <a:r>
              <a:rPr lang="el-GR" dirty="0"/>
              <a:t>τα παιδιά θα πάνε στην εκδρομή να ....</a:t>
            </a:r>
          </a:p>
          <a:p>
            <a:r>
              <a:rPr lang="el-GR" dirty="0"/>
              <a:t>Οι γονείς </a:t>
            </a:r>
            <a:r>
              <a:rPr lang="el-GR" b="1" dirty="0"/>
              <a:t>που </a:t>
            </a:r>
            <a:r>
              <a:rPr lang="el-GR" dirty="0"/>
              <a:t>τα παιδιά </a:t>
            </a:r>
            <a:r>
              <a:rPr lang="el-GR" b="1" dirty="0"/>
              <a:t>τους</a:t>
            </a:r>
            <a:r>
              <a:rPr lang="el-GR" dirty="0"/>
              <a:t> θα πάνε στην εκδρομή να ....</a:t>
            </a:r>
          </a:p>
          <a:p>
            <a:endParaRPr lang="el-GR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8385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DB04378C-56E6-4EA2-8F74-9BEEF65C45BF}"/>
              </a:ext>
            </a:extLst>
          </p:cNvPr>
          <p:cNvSpPr txBox="1"/>
          <p:nvPr/>
        </p:nvSpPr>
        <p:spPr>
          <a:xfrm>
            <a:off x="1837677" y="1305017"/>
            <a:ext cx="467634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Το αγόρι </a:t>
            </a:r>
            <a:r>
              <a:rPr lang="el-GR" b="1" dirty="0"/>
              <a:t>για το οποίο </a:t>
            </a:r>
            <a:r>
              <a:rPr lang="el-GR" dirty="0"/>
              <a:t>σου έλεγα περιμένει έξω.</a:t>
            </a:r>
          </a:p>
          <a:p>
            <a:r>
              <a:rPr lang="el-GR" dirty="0"/>
              <a:t>Το αγόρι </a:t>
            </a:r>
            <a:r>
              <a:rPr lang="el-GR" b="1" dirty="0"/>
              <a:t>για το οποίο </a:t>
            </a:r>
            <a:r>
              <a:rPr lang="el-GR" dirty="0"/>
              <a:t>είναι το γράμμα ...</a:t>
            </a:r>
          </a:p>
          <a:p>
            <a:r>
              <a:rPr lang="el-GR" dirty="0"/>
              <a:t>Ο φίλος μου </a:t>
            </a:r>
            <a:r>
              <a:rPr lang="el-GR" b="1" dirty="0"/>
              <a:t>από τον οποίο </a:t>
            </a:r>
            <a:r>
              <a:rPr lang="el-GR" dirty="0"/>
              <a:t>πήρα το γράμμα ...</a:t>
            </a:r>
          </a:p>
          <a:p>
            <a:r>
              <a:rPr lang="el-GR" dirty="0"/>
              <a:t>Τα παδιά </a:t>
            </a:r>
            <a:r>
              <a:rPr lang="el-GR" b="1" dirty="0"/>
              <a:t>με τα οποία </a:t>
            </a:r>
            <a:r>
              <a:rPr lang="el-GR" dirty="0"/>
              <a:t>μένω...</a:t>
            </a:r>
          </a:p>
          <a:p>
            <a:r>
              <a:rPr lang="el-GR" dirty="0"/>
              <a:t>Τα παιδιά </a:t>
            </a:r>
            <a:r>
              <a:rPr lang="el-GR" b="1" dirty="0"/>
              <a:t>που</a:t>
            </a:r>
            <a:r>
              <a:rPr lang="el-GR" dirty="0"/>
              <a:t> μένω </a:t>
            </a:r>
            <a:r>
              <a:rPr lang="el-GR" b="1" dirty="0"/>
              <a:t>μαζί τους </a:t>
            </a:r>
            <a:r>
              <a:rPr lang="el-GR" dirty="0"/>
              <a:t>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6026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62251194-6AEA-432A-A191-3A9E25A8C9A6}"/>
              </a:ext>
            </a:extLst>
          </p:cNvPr>
          <p:cNvSpPr txBox="1"/>
          <p:nvPr/>
        </p:nvSpPr>
        <p:spPr>
          <a:xfrm>
            <a:off x="2096654" y="337280"/>
            <a:ext cx="58235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1" dirty="0"/>
              <a:t>αναφορικές αντωνυμίες όποιος, όποια όποιο – ό,τι</a:t>
            </a:r>
            <a:endParaRPr lang="cs-CZ" b="1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8E0E6F0-59F5-4804-B209-87F7CA2654C8}"/>
              </a:ext>
            </a:extLst>
          </p:cNvPr>
          <p:cNvSpPr txBox="1"/>
          <p:nvPr/>
        </p:nvSpPr>
        <p:spPr>
          <a:xfrm>
            <a:off x="1237673" y="1071418"/>
            <a:ext cx="5723683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Ας έρθει, </a:t>
            </a:r>
            <a:r>
              <a:rPr lang="el-GR" b="1" dirty="0"/>
              <a:t>όποιος</a:t>
            </a:r>
            <a:r>
              <a:rPr lang="el-GR" dirty="0"/>
              <a:t> θέλει. </a:t>
            </a:r>
          </a:p>
          <a:p>
            <a:r>
              <a:rPr lang="el-GR" dirty="0"/>
              <a:t>Μίλησε, με </a:t>
            </a:r>
            <a:r>
              <a:rPr lang="el-GR" b="1" dirty="0"/>
              <a:t>όποιον</a:t>
            </a:r>
            <a:r>
              <a:rPr lang="el-GR" dirty="0"/>
              <a:t> θέλεις.</a:t>
            </a:r>
          </a:p>
          <a:p>
            <a:r>
              <a:rPr lang="el-GR" dirty="0"/>
              <a:t>Ας έρθουν, </a:t>
            </a:r>
            <a:r>
              <a:rPr lang="el-GR" b="1" dirty="0"/>
              <a:t>όποιοι </a:t>
            </a:r>
            <a:r>
              <a:rPr lang="el-GR" dirty="0"/>
              <a:t>θέλουν.</a:t>
            </a:r>
          </a:p>
          <a:p>
            <a:r>
              <a:rPr lang="el-GR" dirty="0"/>
              <a:t>Πάρε, </a:t>
            </a:r>
            <a:r>
              <a:rPr lang="el-GR" b="1" dirty="0"/>
              <a:t>ό,τι</a:t>
            </a:r>
            <a:r>
              <a:rPr lang="el-GR" dirty="0"/>
              <a:t> θέλεις</a:t>
            </a:r>
          </a:p>
          <a:p>
            <a:endParaRPr lang="el-GR" dirty="0"/>
          </a:p>
          <a:p>
            <a:r>
              <a:rPr lang="el-GR" dirty="0"/>
              <a:t>Πάρε, </a:t>
            </a:r>
            <a:r>
              <a:rPr lang="el-GR" b="1" dirty="0"/>
              <a:t>όποια </a:t>
            </a:r>
            <a:r>
              <a:rPr lang="el-GR" dirty="0"/>
              <a:t>φούστα σ’ αρέσει.</a:t>
            </a:r>
          </a:p>
          <a:p>
            <a:r>
              <a:rPr lang="el-GR" b="1" dirty="0"/>
              <a:t>Όποια</a:t>
            </a:r>
            <a:r>
              <a:rPr lang="el-GR" dirty="0"/>
              <a:t> και να είναι τα προβλήματα, πρέπει να μου τα πεις.</a:t>
            </a:r>
          </a:p>
          <a:p>
            <a:r>
              <a:rPr lang="el-GR" dirty="0"/>
              <a:t>Πάρε </a:t>
            </a:r>
            <a:r>
              <a:rPr lang="el-GR" b="1" dirty="0"/>
              <a:t>όποιο</a:t>
            </a:r>
            <a:r>
              <a:rPr lang="el-GR" dirty="0"/>
              <a:t> (ό,τι) γλυκό θέλεις.</a:t>
            </a:r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Ο κύριος, που θέλει να μου μιλήσει, ας περάσει.</a:t>
            </a:r>
          </a:p>
          <a:p>
            <a:r>
              <a:rPr lang="el-GR" dirty="0"/>
              <a:t>Όποιος θέλει να μου μιλήσει ας περάσει.</a:t>
            </a:r>
          </a:p>
          <a:p>
            <a:endParaRPr lang="el-GR" dirty="0"/>
          </a:p>
          <a:p>
            <a:r>
              <a:rPr lang="el-GR" b="1" dirty="0"/>
              <a:t>Οποιοσδήποτε, οποιαδήποτε, οποιοδήποτε, ο,τιδήποτε.</a:t>
            </a:r>
          </a:p>
          <a:p>
            <a:endParaRPr lang="el-GR" dirty="0"/>
          </a:p>
          <a:p>
            <a:r>
              <a:rPr lang="el-GR" dirty="0"/>
              <a:t>Ποιος μπορεί να έρθει</a:t>
            </a:r>
            <a:r>
              <a:rPr lang="el-GR" b="1" dirty="0"/>
              <a:t>. Οποιοσδήποτε</a:t>
            </a:r>
            <a:r>
              <a:rPr lang="el-GR" dirty="0"/>
              <a:t>.</a:t>
            </a:r>
          </a:p>
          <a:p>
            <a:r>
              <a:rPr lang="el-GR" dirty="0"/>
              <a:t>Τι μπορώ να πάρω; </a:t>
            </a:r>
            <a:r>
              <a:rPr lang="el-GR" b="1" dirty="0"/>
              <a:t>Ο,τιδήποτε</a:t>
            </a:r>
            <a:r>
              <a:rPr lang="el-GR" dirty="0"/>
              <a:t>.</a:t>
            </a:r>
          </a:p>
          <a:p>
            <a:endParaRPr lang="el-GR" dirty="0"/>
          </a:p>
          <a:p>
            <a:endParaRPr lang="el-GR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4544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2FE5F373-2F12-4846-A852-0243AA184A5B}"/>
              </a:ext>
            </a:extLst>
          </p:cNvPr>
          <p:cNvSpPr txBox="1"/>
          <p:nvPr/>
        </p:nvSpPr>
        <p:spPr>
          <a:xfrm>
            <a:off x="1842022" y="575706"/>
            <a:ext cx="5459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/>
              <a:t>αναφορικές αντωνυμίες - όσος, όση, όσο</a:t>
            </a:r>
            <a:endParaRPr lang="cs-CZ" sz="2400" b="1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72BF625F-A59D-4DDB-93E3-B99F43E3568C}"/>
              </a:ext>
            </a:extLst>
          </p:cNvPr>
          <p:cNvSpPr txBox="1"/>
          <p:nvPr/>
        </p:nvSpPr>
        <p:spPr>
          <a:xfrm>
            <a:off x="2852257" y="2080470"/>
            <a:ext cx="366145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/>
              <a:t>Ας έρθουν, </a:t>
            </a:r>
            <a:r>
              <a:rPr lang="el-GR" sz="2400" b="1" dirty="0"/>
              <a:t>όσοι</a:t>
            </a:r>
            <a:r>
              <a:rPr lang="cs-CZ" sz="2400" dirty="0"/>
              <a:t> </a:t>
            </a:r>
            <a:r>
              <a:rPr lang="el-GR" sz="2400" dirty="0"/>
              <a:t>θέλουν.</a:t>
            </a:r>
          </a:p>
          <a:p>
            <a:r>
              <a:rPr lang="el-GR" sz="2400" dirty="0"/>
              <a:t>Πάρε, </a:t>
            </a:r>
            <a:r>
              <a:rPr lang="el-GR" sz="2400" b="1" dirty="0"/>
              <a:t>όσα</a:t>
            </a:r>
            <a:r>
              <a:rPr lang="el-GR" sz="2400" dirty="0"/>
              <a:t> γλυκά θέλεις.</a:t>
            </a:r>
          </a:p>
          <a:p>
            <a:r>
              <a:rPr lang="el-GR" sz="2400" dirty="0"/>
              <a:t>Κάνε, </a:t>
            </a:r>
            <a:r>
              <a:rPr lang="el-GR" sz="2400" b="1" dirty="0"/>
              <a:t>όση</a:t>
            </a:r>
            <a:r>
              <a:rPr lang="el-GR" sz="2400" dirty="0"/>
              <a:t> δουλειά μπορείς</a:t>
            </a:r>
            <a:r>
              <a:rPr lang="el-GR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187603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508</Words>
  <Application>Microsoft Office PowerPoint</Application>
  <PresentationFormat>Předvádění na obrazovce (4:3)</PresentationFormat>
  <Paragraphs>82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Simone Sumelidu</dc:creator>
  <cp:lastModifiedBy>Simone Sumelidu</cp:lastModifiedBy>
  <cp:revision>5</cp:revision>
  <dcterms:created xsi:type="dcterms:W3CDTF">2021-11-14T20:05:27Z</dcterms:created>
  <dcterms:modified xsi:type="dcterms:W3CDTF">2021-11-24T10:15:36Z</dcterms:modified>
</cp:coreProperties>
</file>