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58" r:id="rId5"/>
    <p:sldId id="256" r:id="rId6"/>
    <p:sldId id="275" r:id="rId7"/>
    <p:sldId id="280" r:id="rId8"/>
    <p:sldId id="268" r:id="rId9"/>
    <p:sldId id="261" r:id="rId10"/>
    <p:sldId id="281" r:id="rId11"/>
    <p:sldId id="263" r:id="rId12"/>
    <p:sldId id="260" r:id="rId13"/>
    <p:sldId id="279" r:id="rId14"/>
    <p:sldId id="262" r:id="rId15"/>
    <p:sldId id="276" r:id="rId16"/>
    <p:sldId id="264" r:id="rId17"/>
    <p:sldId id="267" r:id="rId18"/>
    <p:sldId id="265" r:id="rId19"/>
    <p:sldId id="270" r:id="rId20"/>
    <p:sldId id="266" r:id="rId21"/>
    <p:sldId id="269" r:id="rId22"/>
    <p:sldId id="277" r:id="rId23"/>
    <p:sldId id="271" r:id="rId24"/>
    <p:sldId id="278" r:id="rId25"/>
    <p:sldId id="272" r:id="rId26"/>
    <p:sldId id="27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0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0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2813-71B8-4277-8B6E-78B7EBDC8359}" type="datetimeFigureOut">
              <a:rPr lang="cs-CZ" smtClean="0"/>
              <a:t>18.10.2018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postari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362994"/>
            <a:ext cx="2419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zapatari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19" y="1600200"/>
            <a:ext cx="45423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sukaldari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29" y="1600200"/>
            <a:ext cx="3030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Ile-apaintzaile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58181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arrantzale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9569"/>
            <a:ext cx="6667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diseinatzaile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948656"/>
            <a:ext cx="34385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kirolari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29619"/>
            <a:ext cx="6191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iturgin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34444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ingeniari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365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argazkilari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10544"/>
            <a:ext cx="6191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</a:t>
            </a:r>
            <a:r>
              <a:rPr lang="es-ES_tradnl" dirty="0" smtClean="0"/>
              <a:t>ediku/sendagile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zerbitzari</a:t>
            </a:r>
            <a:endParaRPr lang="cs-CZ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46176" cy="38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abokatu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189511" cy="39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idazkari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282031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artzain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15347" cy="41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psikologo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948781"/>
            <a:ext cx="428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igeltsero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61" y="1600200"/>
            <a:ext cx="67966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kazetari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20169"/>
            <a:ext cx="2476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udaltzain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okin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62125"/>
            <a:ext cx="2447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erizain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2" y="1600200"/>
            <a:ext cx="42329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s-ES_tradnl" dirty="0" smtClean="0"/>
              <a:t>suhiltzaile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tabernari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815306"/>
            <a:ext cx="49339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politikari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500140" cy="4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lorezain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38" y="1600200"/>
            <a:ext cx="4344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musikari</a:t>
            </a:r>
            <a:endParaRPr lang="cs-CZ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3431"/>
            <a:ext cx="2800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Předvádění na obrazovce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postari</vt:lpstr>
      <vt:lpstr>zerbitzari</vt:lpstr>
      <vt:lpstr>okin</vt:lpstr>
      <vt:lpstr>erizain</vt:lpstr>
      <vt:lpstr>suhiltzaile</vt:lpstr>
      <vt:lpstr>tabernari</vt:lpstr>
      <vt:lpstr>politikari</vt:lpstr>
      <vt:lpstr>lorezain</vt:lpstr>
      <vt:lpstr>musikari</vt:lpstr>
      <vt:lpstr>zapatari</vt:lpstr>
      <vt:lpstr>sukaldari</vt:lpstr>
      <vt:lpstr>Ile-apaintzaile</vt:lpstr>
      <vt:lpstr>arrantzale</vt:lpstr>
      <vt:lpstr>diseinatzaile</vt:lpstr>
      <vt:lpstr>kirolari</vt:lpstr>
      <vt:lpstr>iturgin</vt:lpstr>
      <vt:lpstr>ingeniari</vt:lpstr>
      <vt:lpstr>argazkilari</vt:lpstr>
      <vt:lpstr>mediku/sendagile</vt:lpstr>
      <vt:lpstr>abokatu</vt:lpstr>
      <vt:lpstr>idazkari</vt:lpstr>
      <vt:lpstr>artzain</vt:lpstr>
      <vt:lpstr>psikologo</vt:lpstr>
      <vt:lpstr>igeltsero</vt:lpstr>
      <vt:lpstr>kazetari</vt:lpstr>
      <vt:lpstr>udaltzain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Garazi Urkiola Gamarra</dc:creator>
  <cp:lastModifiedBy>Denis Almandoz Irigoyen</cp:lastModifiedBy>
  <cp:revision>5</cp:revision>
  <dcterms:created xsi:type="dcterms:W3CDTF">2015-09-22T09:07:42Z</dcterms:created>
  <dcterms:modified xsi:type="dcterms:W3CDTF">2018-10-18T13:20:00Z</dcterms:modified>
</cp:coreProperties>
</file>