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70" r:id="rId7"/>
    <p:sldId id="260" r:id="rId8"/>
    <p:sldId id="262" r:id="rId9"/>
    <p:sldId id="263" r:id="rId10"/>
    <p:sldId id="265" r:id="rId11"/>
    <p:sldId id="264" r:id="rId12"/>
    <p:sldId id="269" r:id="rId13"/>
    <p:sldId id="267" r:id="rId14"/>
    <p:sldId id="266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FDB1D1-DF2E-421B-9756-BCE43D327B78}" v="9" dt="2021-12-07T05:29:40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90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Rákociová" userId="98cb0b8fb9b50273" providerId="LiveId" clId="{C2FDB1D1-DF2E-421B-9756-BCE43D327B78}"/>
    <pc:docChg chg="custSel addSld delSld modSld sldOrd">
      <pc:chgData name="Zuzana Rákociová" userId="98cb0b8fb9b50273" providerId="LiveId" clId="{C2FDB1D1-DF2E-421B-9756-BCE43D327B78}" dt="2021-12-07T05:38:47.497" v="266"/>
      <pc:docMkLst>
        <pc:docMk/>
      </pc:docMkLst>
      <pc:sldChg chg="modSp mod">
        <pc:chgData name="Zuzana Rákociová" userId="98cb0b8fb9b50273" providerId="LiveId" clId="{C2FDB1D1-DF2E-421B-9756-BCE43D327B78}" dt="2021-12-07T03:37:12.894" v="94" actId="1076"/>
        <pc:sldMkLst>
          <pc:docMk/>
          <pc:sldMk cId="1285043650" sldId="257"/>
        </pc:sldMkLst>
        <pc:picChg chg="mod">
          <ac:chgData name="Zuzana Rákociová" userId="98cb0b8fb9b50273" providerId="LiveId" clId="{C2FDB1D1-DF2E-421B-9756-BCE43D327B78}" dt="2021-12-07T03:37:12.894" v="94" actId="1076"/>
          <ac:picMkLst>
            <pc:docMk/>
            <pc:sldMk cId="1285043650" sldId="257"/>
            <ac:picMk id="7" creationId="{D4351600-4C3C-43F6-A013-B2D78492BBE8}"/>
          </ac:picMkLst>
        </pc:picChg>
      </pc:sldChg>
      <pc:sldChg chg="modSp mod ord">
        <pc:chgData name="Zuzana Rákociová" userId="98cb0b8fb9b50273" providerId="LiveId" clId="{C2FDB1D1-DF2E-421B-9756-BCE43D327B78}" dt="2021-12-07T05:38:47.497" v="266"/>
        <pc:sldMkLst>
          <pc:docMk/>
          <pc:sldMk cId="1644500318" sldId="259"/>
        </pc:sldMkLst>
        <pc:spChg chg="mod">
          <ac:chgData name="Zuzana Rákociová" userId="98cb0b8fb9b50273" providerId="LiveId" clId="{C2FDB1D1-DF2E-421B-9756-BCE43D327B78}" dt="2021-11-30T05:21:37.454" v="3" actId="20577"/>
          <ac:spMkLst>
            <pc:docMk/>
            <pc:sldMk cId="1644500318" sldId="259"/>
            <ac:spMk id="3" creationId="{4DA59CC4-8C0B-4400-B449-732F8C2D8285}"/>
          </ac:spMkLst>
        </pc:spChg>
      </pc:sldChg>
      <pc:sldChg chg="modSp mod">
        <pc:chgData name="Zuzana Rákociová" userId="98cb0b8fb9b50273" providerId="LiveId" clId="{C2FDB1D1-DF2E-421B-9756-BCE43D327B78}" dt="2021-12-07T05:36:08.145" v="259" actId="27636"/>
        <pc:sldMkLst>
          <pc:docMk/>
          <pc:sldMk cId="3939381006" sldId="260"/>
        </pc:sldMkLst>
        <pc:spChg chg="mod">
          <ac:chgData name="Zuzana Rákociová" userId="98cb0b8fb9b50273" providerId="LiveId" clId="{C2FDB1D1-DF2E-421B-9756-BCE43D327B78}" dt="2021-12-07T05:36:08.145" v="259" actId="27636"/>
          <ac:spMkLst>
            <pc:docMk/>
            <pc:sldMk cId="3939381006" sldId="260"/>
            <ac:spMk id="2" creationId="{2A002031-D7F3-4D76-81BF-5601048C0988}"/>
          </ac:spMkLst>
        </pc:spChg>
      </pc:sldChg>
      <pc:sldChg chg="modSp mod">
        <pc:chgData name="Zuzana Rákociová" userId="98cb0b8fb9b50273" providerId="LiveId" clId="{C2FDB1D1-DF2E-421B-9756-BCE43D327B78}" dt="2021-12-07T03:36:40.009" v="90" actId="20577"/>
        <pc:sldMkLst>
          <pc:docMk/>
          <pc:sldMk cId="1441899870" sldId="261"/>
        </pc:sldMkLst>
        <pc:spChg chg="mod">
          <ac:chgData name="Zuzana Rákociová" userId="98cb0b8fb9b50273" providerId="LiveId" clId="{C2FDB1D1-DF2E-421B-9756-BCE43D327B78}" dt="2021-12-07T03:36:40.009" v="90" actId="20577"/>
          <ac:spMkLst>
            <pc:docMk/>
            <pc:sldMk cId="1441899870" sldId="261"/>
            <ac:spMk id="3" creationId="{571C940E-0093-416A-B8AE-10A070A11679}"/>
          </ac:spMkLst>
        </pc:spChg>
      </pc:sldChg>
      <pc:sldChg chg="modSp mod">
        <pc:chgData name="Zuzana Rákociová" userId="98cb0b8fb9b50273" providerId="LiveId" clId="{C2FDB1D1-DF2E-421B-9756-BCE43D327B78}" dt="2021-12-07T05:37:18.111" v="261" actId="20577"/>
        <pc:sldMkLst>
          <pc:docMk/>
          <pc:sldMk cId="3051283323" sldId="263"/>
        </pc:sldMkLst>
        <pc:spChg chg="mod">
          <ac:chgData name="Zuzana Rákociová" userId="98cb0b8fb9b50273" providerId="LiveId" clId="{C2FDB1D1-DF2E-421B-9756-BCE43D327B78}" dt="2021-12-07T05:37:18.111" v="261" actId="20577"/>
          <ac:spMkLst>
            <pc:docMk/>
            <pc:sldMk cId="3051283323" sldId="263"/>
            <ac:spMk id="3" creationId="{F60D990B-BF10-4342-B51C-21EFF2E61AB1}"/>
          </ac:spMkLst>
        </pc:spChg>
      </pc:sldChg>
      <pc:sldChg chg="modSp mod">
        <pc:chgData name="Zuzana Rákociová" userId="98cb0b8fb9b50273" providerId="LiveId" clId="{C2FDB1D1-DF2E-421B-9756-BCE43D327B78}" dt="2021-12-07T05:29:48.177" v="211" actId="20577"/>
        <pc:sldMkLst>
          <pc:docMk/>
          <pc:sldMk cId="410825754" sldId="266"/>
        </pc:sldMkLst>
        <pc:spChg chg="mod">
          <ac:chgData name="Zuzana Rákociová" userId="98cb0b8fb9b50273" providerId="LiveId" clId="{C2FDB1D1-DF2E-421B-9756-BCE43D327B78}" dt="2021-12-07T05:29:48.177" v="211" actId="20577"/>
          <ac:spMkLst>
            <pc:docMk/>
            <pc:sldMk cId="410825754" sldId="266"/>
            <ac:spMk id="3" creationId="{9E416FE6-6EF8-44F5-9836-BAE5E42F6457}"/>
          </ac:spMkLst>
        </pc:spChg>
      </pc:sldChg>
      <pc:sldChg chg="addSp delSp modSp mod">
        <pc:chgData name="Zuzana Rákociová" userId="98cb0b8fb9b50273" providerId="LiveId" clId="{C2FDB1D1-DF2E-421B-9756-BCE43D327B78}" dt="2021-12-07T05:29:58.374" v="215" actId="1076"/>
        <pc:sldMkLst>
          <pc:docMk/>
          <pc:sldMk cId="3533140932" sldId="267"/>
        </pc:sldMkLst>
        <pc:spChg chg="mod">
          <ac:chgData name="Zuzana Rákociová" userId="98cb0b8fb9b50273" providerId="LiveId" clId="{C2FDB1D1-DF2E-421B-9756-BCE43D327B78}" dt="2021-12-07T05:29:58.374" v="215" actId="1076"/>
          <ac:spMkLst>
            <pc:docMk/>
            <pc:sldMk cId="3533140932" sldId="267"/>
            <ac:spMk id="2" creationId="{C61A59B4-B0A1-482E-B0BB-5EE16991A478}"/>
          </ac:spMkLst>
        </pc:spChg>
        <pc:spChg chg="add del mod">
          <ac:chgData name="Zuzana Rákociová" userId="98cb0b8fb9b50273" providerId="LiveId" clId="{C2FDB1D1-DF2E-421B-9756-BCE43D327B78}" dt="2021-12-07T05:26:56.901" v="190"/>
          <ac:spMkLst>
            <pc:docMk/>
            <pc:sldMk cId="3533140932" sldId="267"/>
            <ac:spMk id="3" creationId="{0093FDAA-2C80-45D8-B430-95252AA4A769}"/>
          </ac:spMkLst>
        </pc:spChg>
        <pc:spChg chg="add mod">
          <ac:chgData name="Zuzana Rákociová" userId="98cb0b8fb9b50273" providerId="LiveId" clId="{C2FDB1D1-DF2E-421B-9756-BCE43D327B78}" dt="2021-12-07T05:29:53.966" v="214"/>
          <ac:spMkLst>
            <pc:docMk/>
            <pc:sldMk cId="3533140932" sldId="267"/>
            <ac:spMk id="4" creationId="{28DAF7F6-CB4E-4041-8B74-55A74F7B766D}"/>
          </ac:spMkLst>
        </pc:spChg>
      </pc:sldChg>
      <pc:sldChg chg="new del">
        <pc:chgData name="Zuzana Rákociová" userId="98cb0b8fb9b50273" providerId="LiveId" clId="{C2FDB1D1-DF2E-421B-9756-BCE43D327B78}" dt="2021-12-07T05:30:55.966" v="216" actId="2696"/>
        <pc:sldMkLst>
          <pc:docMk/>
          <pc:sldMk cId="2742643829" sldId="268"/>
        </pc:sldMkLst>
      </pc:sldChg>
      <pc:sldChg chg="addSp modSp new mod">
        <pc:chgData name="Zuzana Rákociová" userId="98cb0b8fb9b50273" providerId="LiveId" clId="{C2FDB1D1-DF2E-421B-9756-BCE43D327B78}" dt="2021-12-07T03:47:37.050" v="103" actId="1076"/>
        <pc:sldMkLst>
          <pc:docMk/>
          <pc:sldMk cId="3447380887" sldId="269"/>
        </pc:sldMkLst>
        <pc:picChg chg="add mod">
          <ac:chgData name="Zuzana Rákociová" userId="98cb0b8fb9b50273" providerId="LiveId" clId="{C2FDB1D1-DF2E-421B-9756-BCE43D327B78}" dt="2021-12-07T03:47:37.050" v="103" actId="1076"/>
          <ac:picMkLst>
            <pc:docMk/>
            <pc:sldMk cId="3447380887" sldId="269"/>
            <ac:picMk id="5" creationId="{18E957BE-2DD2-4810-BC22-F037DDA06A2C}"/>
          </ac:picMkLst>
        </pc:picChg>
      </pc:sldChg>
      <pc:sldChg chg="addSp delSp modSp new mod setBg">
        <pc:chgData name="Zuzana Rákociová" userId="98cb0b8fb9b50273" providerId="LiveId" clId="{C2FDB1D1-DF2E-421B-9756-BCE43D327B78}" dt="2021-12-07T05:38:40.709" v="264" actId="26606"/>
        <pc:sldMkLst>
          <pc:docMk/>
          <pc:sldMk cId="2493571292" sldId="270"/>
        </pc:sldMkLst>
        <pc:spChg chg="del">
          <ac:chgData name="Zuzana Rákociová" userId="98cb0b8fb9b50273" providerId="LiveId" clId="{C2FDB1D1-DF2E-421B-9756-BCE43D327B78}" dt="2021-12-07T05:38:40.709" v="264" actId="26606"/>
          <ac:spMkLst>
            <pc:docMk/>
            <pc:sldMk cId="2493571292" sldId="270"/>
            <ac:spMk id="2" creationId="{19C2CBA6-DD59-4D6B-8796-5FAE285CF0E5}"/>
          </ac:spMkLst>
        </pc:spChg>
        <pc:spChg chg="del">
          <ac:chgData name="Zuzana Rákociová" userId="98cb0b8fb9b50273" providerId="LiveId" clId="{C2FDB1D1-DF2E-421B-9756-BCE43D327B78}" dt="2021-12-07T05:38:40.709" v="264" actId="26606"/>
          <ac:spMkLst>
            <pc:docMk/>
            <pc:sldMk cId="2493571292" sldId="270"/>
            <ac:spMk id="3" creationId="{7E5182C1-7A1A-4511-99C4-12614910F442}"/>
          </ac:spMkLst>
        </pc:spChg>
        <pc:picChg chg="add mod">
          <ac:chgData name="Zuzana Rákociová" userId="98cb0b8fb9b50273" providerId="LiveId" clId="{C2FDB1D1-DF2E-421B-9756-BCE43D327B78}" dt="2021-12-07T05:38:40.709" v="264" actId="26606"/>
          <ac:picMkLst>
            <pc:docMk/>
            <pc:sldMk cId="2493571292" sldId="270"/>
            <ac:picMk id="5" creationId="{A6E65C63-76D5-4BD6-8346-5EEDA72BEA2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46645-751F-4362-ACEA-0B346E794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814F0-0E37-4611-802A-5B8E77469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DED34-A436-4DB1-8136-8951CE45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4531-3653-42C7-8793-E108162773FE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35C5C-009C-4BAA-B3CD-7377B4B3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00F35-D0EC-48CF-9C89-262B093F0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B02-5955-4DD6-B3FA-550CDC733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01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0EC4-9CF7-4214-8A3D-9DA74FF5E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DD9A47-3910-43D4-9073-2AAAF6627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2BC79-309B-45EF-AD2D-A393D5C1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4531-3653-42C7-8793-E108162773FE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C3215-1248-4FB2-8E29-E6C59DFC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EFFA8-C465-49A7-A9B4-7D3E43B0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B02-5955-4DD6-B3FA-550CDC733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06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9D8138-1A78-4121-AC52-B1225B7C2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CF149-6E17-40F9-ACF7-91C2FF5FA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F80F9-A46C-4E9C-BC0C-62105139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4531-3653-42C7-8793-E108162773FE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C14AF-F974-4881-BFEF-5D6BF25E4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59049-1C83-4756-B4C4-DFD681A1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B02-5955-4DD6-B3FA-550CDC733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35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1B3C-2F8A-4150-8DFF-E3D0BD724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2195A-085B-4755-A776-087B4630B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22513-BA9C-4E60-A194-5E1DBF9A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4531-3653-42C7-8793-E108162773FE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32E7B-C61E-4B19-AB59-D8DED560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1275D-8989-42FA-99E6-DF4E4C67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B02-5955-4DD6-B3FA-550CDC733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91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1C0F-DEC1-4619-9B54-5F6032EF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925DD-1091-4B9D-8A67-C93E21411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D6DC6-E1FE-4774-8400-9B8EDBEC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4531-3653-42C7-8793-E108162773FE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6CA22-D4A3-4683-9EF5-12D9E687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CD27C-C9DF-4216-8B95-DD6C8243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B02-5955-4DD6-B3FA-550CDC733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46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1ADB0-0958-43A4-B7B9-59CE5FD0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FAA3D-A0FB-40F2-8E57-EBFDABE71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D0B74-6E6F-48C1-A523-E905B935B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F8AAF-B817-42AA-A29C-29C74A39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4531-3653-42C7-8793-E108162773FE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21B65-A651-49A2-98B2-2B8C76CF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CDED0-9499-4C0F-A9C6-810F7742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B02-5955-4DD6-B3FA-550CDC733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21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4409A-8CF1-4E59-8663-C3A948731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F70AF-63DD-420A-90B5-52558790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3590F-F404-420C-B5B8-CFBCEFBB3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304182-4A7C-43BB-8E7B-3FC65EF6F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68554-72A5-49EA-99A1-E1B813077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11C8E7-3E1C-4897-8122-6F342764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4531-3653-42C7-8793-E108162773FE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B825A-35C8-4528-B31F-E25311E7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17DAAF-7621-49FC-B7FB-1BD4B6B5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B02-5955-4DD6-B3FA-550CDC733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85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03BC6-34B5-4304-8E21-121AAC35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4A5942-0591-4C5D-8767-4699ACF42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4531-3653-42C7-8793-E108162773FE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286B7A-EF91-44E6-90F2-D5746DC31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C4842-628F-4695-8327-906C8086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B02-5955-4DD6-B3FA-550CDC733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30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CC43A-F49D-465C-9F41-39E1D13BE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4531-3653-42C7-8793-E108162773FE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47B576-833A-41F0-BD38-BE0FCA75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BC265-3C3B-41E5-BF81-FF9D4FD5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B02-5955-4DD6-B3FA-550CDC733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49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F061-B484-42AD-8086-676195E73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16002-122C-4F40-801A-61170D4A4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E3B71-64F2-4B07-81BE-8248E5F49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B58DD-FD00-429B-B267-4D63514B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4531-3653-42C7-8793-E108162773FE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3DC2-FC00-48B4-B038-51F49899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A49C1-FEC1-4ADB-940D-6F58C6B0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B02-5955-4DD6-B3FA-550CDC733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02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67C1E-08A1-42AE-8BE9-A9DA7E812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4E811A-CB8C-4743-A34B-ACFCBEE88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4841E-B31B-4003-9ECB-B06D97BDD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00B4-A320-4C92-B534-FAE5E7DE3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4531-3653-42C7-8793-E108162773FE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31E78-5D4C-4AD7-96D1-6340B87D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D43EB-7695-4531-A99C-056498DF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B02-5955-4DD6-B3FA-550CDC733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81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652B69-6300-4DE0-A369-B92EC887C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B7F8B-D636-40FC-895E-6456B6723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3C566-1293-4E75-8291-10F0BD5C1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B4531-3653-42C7-8793-E108162773FE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11280-0E2B-4619-8CE5-62B9879D4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29D2E-FA1C-4D38-A3C9-6A4B2E207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C7B02-5955-4DD6-B3FA-550CDC733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12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quizlet.com/_98t28p?x=1jqt&amp;i=1vldrm" TargetMode="External"/><Relationship Id="rId3" Type="http://schemas.openxmlformats.org/officeDocument/2006/relationships/hyperlink" Target="https://quizlet.com/_93jpsr?x=1jqt&amp;i=2gsiee" TargetMode="External"/><Relationship Id="rId7" Type="http://schemas.openxmlformats.org/officeDocument/2006/relationships/hyperlink" Target="https://quizlet.com/_7j82ji?x=1jqt&amp;i=2gsie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izlet.com/_7mo6at?x=1jqt&amp;i=2gsiee" TargetMode="External"/><Relationship Id="rId5" Type="http://schemas.openxmlformats.org/officeDocument/2006/relationships/hyperlink" Target="https://quizlet.com/_8beuh3?x=1jqt&amp;i=2gsiee" TargetMode="External"/><Relationship Id="rId4" Type="http://schemas.openxmlformats.org/officeDocument/2006/relationships/hyperlink" Target="https://quizlet.com/_93jpep?x=1jqt&amp;i=2gsie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6zApQ4zSiY&amp;ab_channel=Rog%C3%A9rioMaciel" TargetMode="External"/><Relationship Id="rId2" Type="http://schemas.openxmlformats.org/officeDocument/2006/relationships/hyperlink" Target="https://www.instagram.com/p/CADmrPvF12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B04D4-5047-43B8-9F34-8892A042E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sk-SK" sz="6600" dirty="0">
                <a:latin typeface="Baskerville Old Face" panose="02020602080505020303" pitchFamily="18" charset="0"/>
              </a:rPr>
              <a:t>Aula 9</a:t>
            </a:r>
            <a:endParaRPr lang="cs-CZ" sz="6600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13D1C-6384-417E-A829-AE78BC66A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sk-SK" sz="2800" dirty="0" err="1">
                <a:latin typeface="Baskerville Old Face" panose="02020602080505020303" pitchFamily="18" charset="0"/>
              </a:rPr>
              <a:t>Quero</a:t>
            </a:r>
            <a:r>
              <a:rPr lang="sk-SK" sz="2800" dirty="0">
                <a:latin typeface="Baskerville Old Face" panose="02020602080505020303" pitchFamily="18" charset="0"/>
              </a:rPr>
              <a:t> </a:t>
            </a:r>
            <a:r>
              <a:rPr lang="sk-SK" sz="2800" dirty="0" err="1">
                <a:latin typeface="Baskerville Old Face" panose="02020602080505020303" pitchFamily="18" charset="0"/>
              </a:rPr>
              <a:t>comer</a:t>
            </a:r>
            <a:r>
              <a:rPr lang="sk-SK" sz="2800" dirty="0">
                <a:latin typeface="Baskerville Old Face" panose="02020602080505020303" pitchFamily="18" charset="0"/>
              </a:rPr>
              <a:t>. </a:t>
            </a:r>
            <a:endParaRPr lang="cs-CZ" sz="2800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4F072-2363-4436-A653-A26C19FB4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83" r="1" b="218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767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4CCE10-01AC-4E26-9DFF-9AC0CD7C4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564" r="8290" b="-1"/>
          <a:stretch/>
        </p:blipFill>
        <p:spPr>
          <a:xfrm>
            <a:off x="5797847" y="10"/>
            <a:ext cx="6394152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E74EF-19C0-4E64-8C91-0E17E96E5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409903"/>
            <a:ext cx="5975130" cy="5651070"/>
          </a:xfrm>
        </p:spPr>
        <p:txBody>
          <a:bodyPr anchor="ctr">
            <a:normAutofit/>
          </a:bodyPr>
          <a:lstStyle/>
          <a:p>
            <a:r>
              <a:rPr lang="pt-PT" dirty="0">
                <a:solidFill>
                  <a:srgbClr val="000000"/>
                </a:solidFill>
                <a:highlight>
                  <a:srgbClr val="00FFFF"/>
                </a:highlight>
              </a:rPr>
              <a:t>A comida</a:t>
            </a:r>
            <a:r>
              <a:rPr lang="pt-PT" dirty="0">
                <a:solidFill>
                  <a:srgbClr val="000000"/>
                </a:solidFill>
              </a:rPr>
              <a:t>: o pão, a manteiga, as frutas, os legumes, a carne, o peixe, o marisco, a sopa, o queijo, os doces, ...</a:t>
            </a:r>
          </a:p>
          <a:p>
            <a:pPr lvl="1"/>
            <a:r>
              <a:rPr lang="pt-PT" sz="2800" dirty="0">
                <a:solidFill>
                  <a:srgbClr val="000000"/>
                </a:solidFill>
              </a:rPr>
              <a:t>Salgado, doce, amargo, ácido</a:t>
            </a:r>
          </a:p>
          <a:p>
            <a:pPr lvl="1"/>
            <a:r>
              <a:rPr lang="pt-PT" sz="2800" dirty="0">
                <a:solidFill>
                  <a:srgbClr val="000000"/>
                </a:solidFill>
              </a:rPr>
              <a:t>A comida vegetariana, vegana, tradicional, exótica, ... </a:t>
            </a:r>
          </a:p>
          <a:p>
            <a:endParaRPr lang="pt-PT" dirty="0">
              <a:solidFill>
                <a:srgbClr val="000000"/>
              </a:solidFill>
            </a:endParaRPr>
          </a:p>
          <a:p>
            <a:r>
              <a:rPr lang="pt-PT" dirty="0">
                <a:solidFill>
                  <a:srgbClr val="000000"/>
                </a:solidFill>
                <a:highlight>
                  <a:srgbClr val="00FFFF"/>
                </a:highlight>
              </a:rPr>
              <a:t>A bebida</a:t>
            </a:r>
            <a:r>
              <a:rPr lang="pt-PT" dirty="0">
                <a:solidFill>
                  <a:srgbClr val="000000"/>
                </a:solidFill>
              </a:rPr>
              <a:t>: a água (natural ou fresca), o sumo, o chá, o café, o leite, o alcóol, o vinho, a cerveja, ...</a:t>
            </a:r>
          </a:p>
          <a:p>
            <a:pPr lvl="1"/>
            <a:r>
              <a:rPr lang="pt-PT" sz="2800" dirty="0">
                <a:solidFill>
                  <a:srgbClr val="000000"/>
                </a:solidFill>
              </a:rPr>
              <a:t>quente, com gás, sem gás, com açúcar/ sem açúcar</a:t>
            </a:r>
            <a:endParaRPr lang="cs-CZ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8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00D1-4910-48B1-A83D-A595B825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AD8224-CBF2-40DE-9874-4C3EA9429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00" y="1221870"/>
            <a:ext cx="12023000" cy="3901923"/>
          </a:xfrm>
        </p:spPr>
      </p:pic>
    </p:spTree>
    <p:extLst>
      <p:ext uri="{BB962C8B-B14F-4D97-AF65-F5344CB8AC3E}">
        <p14:creationId xmlns:p14="http://schemas.microsoft.com/office/powerpoint/2010/main" val="1541948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C0A72-0916-4217-BD54-89D0329B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6AE245C-E13D-48AD-91C1-88C95D725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E957BE-2DD2-4810-BC22-F037DDA06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11" y="1825625"/>
            <a:ext cx="10543425" cy="281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8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1A59B4-B0A1-482E-B0BB-5EE16991A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32834"/>
            <a:ext cx="4620584" cy="760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 err="1">
                <a:latin typeface="Bernard MT Condensed" panose="02050806060905020404" pitchFamily="18" charset="0"/>
              </a:rPr>
              <a:t>Quizlet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21956A-D603-4EE3-AE52-E5BBAFC2C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64" r="2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28DAF7F6-CB4E-4041-8B74-55A74F7B766D}"/>
              </a:ext>
            </a:extLst>
          </p:cNvPr>
          <p:cNvSpPr txBox="1"/>
          <p:nvPr/>
        </p:nvSpPr>
        <p:spPr>
          <a:xfrm>
            <a:off x="643468" y="1796902"/>
            <a:ext cx="566163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0" i="0" dirty="0">
                <a:solidFill>
                  <a:srgbClr val="303545"/>
                </a:solidFill>
                <a:effectLst/>
                <a:latin typeface="hurme_no2-webfont"/>
                <a:hlinkClick r:id="rId3"/>
              </a:rPr>
              <a:t>https://quizlet.com/_93jpsr?x=1jqt&amp;i=2gsiee</a:t>
            </a:r>
            <a:endParaRPr lang="sk-SK" b="0" i="0" dirty="0">
              <a:solidFill>
                <a:srgbClr val="303545"/>
              </a:solidFill>
              <a:effectLst/>
              <a:latin typeface="hurme_no2-webfont"/>
            </a:endParaRPr>
          </a:p>
          <a:p>
            <a:endParaRPr lang="sk-SK" dirty="0">
              <a:solidFill>
                <a:srgbClr val="303545"/>
              </a:solidFill>
              <a:latin typeface="hurme_no2-webfont"/>
            </a:endParaRPr>
          </a:p>
          <a:p>
            <a:r>
              <a:rPr lang="sk-SK" b="0" i="0" dirty="0">
                <a:solidFill>
                  <a:srgbClr val="303545"/>
                </a:solidFill>
                <a:effectLst/>
                <a:latin typeface="hurme_no2-webfont"/>
                <a:hlinkClick r:id="rId4"/>
              </a:rPr>
              <a:t>https://quizlet.com/_93jpep?x=1jqt&amp;i=2gsiee</a:t>
            </a:r>
            <a:endParaRPr lang="sk-SK" b="0" i="0" dirty="0">
              <a:solidFill>
                <a:srgbClr val="303545"/>
              </a:solidFill>
              <a:effectLst/>
              <a:latin typeface="hurme_no2-webfont"/>
            </a:endParaRPr>
          </a:p>
          <a:p>
            <a:endParaRPr lang="sk-SK" dirty="0">
              <a:solidFill>
                <a:srgbClr val="303545"/>
              </a:solidFill>
              <a:latin typeface="hurme_no2-webfont"/>
            </a:endParaRPr>
          </a:p>
          <a:p>
            <a:r>
              <a:rPr lang="sk-SK" b="0" i="0" dirty="0">
                <a:solidFill>
                  <a:srgbClr val="303545"/>
                </a:solidFill>
                <a:effectLst/>
                <a:latin typeface="hurme_no2-webfont"/>
                <a:hlinkClick r:id="rId5"/>
              </a:rPr>
              <a:t>https://quizlet.com/_8beuh3?x=1jqt&amp;i=2gsiee</a:t>
            </a:r>
            <a:endParaRPr lang="sk-SK" b="0" i="0" dirty="0">
              <a:solidFill>
                <a:srgbClr val="303545"/>
              </a:solidFill>
              <a:effectLst/>
              <a:latin typeface="hurme_no2-webfont"/>
            </a:endParaRPr>
          </a:p>
          <a:p>
            <a:endParaRPr lang="sk-SK" dirty="0">
              <a:solidFill>
                <a:srgbClr val="303545"/>
              </a:solidFill>
              <a:latin typeface="hurme_no2-webfont"/>
            </a:endParaRPr>
          </a:p>
          <a:p>
            <a:r>
              <a:rPr lang="sk-SK" b="0" i="0" dirty="0">
                <a:solidFill>
                  <a:srgbClr val="303545"/>
                </a:solidFill>
                <a:effectLst/>
                <a:latin typeface="hurme_no2-webfont"/>
                <a:hlinkClick r:id="rId6"/>
              </a:rPr>
              <a:t>https://quizlet.com/_7mo6at?x=1jqt&amp;i=2gsiee</a:t>
            </a:r>
            <a:endParaRPr lang="sk-SK" b="0" i="0" dirty="0">
              <a:solidFill>
                <a:srgbClr val="303545"/>
              </a:solidFill>
              <a:effectLst/>
              <a:latin typeface="hurme_no2-webfont"/>
            </a:endParaRPr>
          </a:p>
          <a:p>
            <a:endParaRPr lang="sk-SK" dirty="0">
              <a:solidFill>
                <a:srgbClr val="303545"/>
              </a:solidFill>
              <a:latin typeface="hurme_no2-webfont"/>
            </a:endParaRPr>
          </a:p>
          <a:p>
            <a:r>
              <a:rPr lang="sk-SK" b="0" i="0" dirty="0">
                <a:solidFill>
                  <a:srgbClr val="303545"/>
                </a:solidFill>
                <a:effectLst/>
                <a:latin typeface="hurme_no2-webfont"/>
                <a:hlinkClick r:id="rId7"/>
              </a:rPr>
              <a:t>https://quizlet.com/_7j82ji?x=1jqt&amp;i=2gsiee</a:t>
            </a:r>
            <a:endParaRPr lang="sk-SK" b="0" i="0" dirty="0">
              <a:solidFill>
                <a:srgbClr val="303545"/>
              </a:solidFill>
              <a:effectLst/>
              <a:latin typeface="hurme_no2-webfont"/>
            </a:endParaRPr>
          </a:p>
          <a:p>
            <a:endParaRPr lang="sk-SK" dirty="0">
              <a:solidFill>
                <a:srgbClr val="303545"/>
              </a:solidFill>
              <a:latin typeface="hurme_no2-webfont"/>
            </a:endParaRPr>
          </a:p>
          <a:p>
            <a:r>
              <a:rPr lang="cs-CZ" sz="2800" dirty="0" err="1">
                <a:latin typeface="Baskerville Old Face" panose="02020602080505020303" pitchFamily="18" charset="0"/>
              </a:rPr>
              <a:t>Quizlet</a:t>
            </a:r>
            <a:r>
              <a:rPr lang="cs-CZ" sz="2800" dirty="0">
                <a:latin typeface="Baskerville Old Face" panose="02020602080505020303" pitchFamily="18" charset="0"/>
              </a:rPr>
              <a:t> so slovnou zásobou, </a:t>
            </a:r>
            <a:r>
              <a:rPr lang="cs-CZ" sz="2800" dirty="0" err="1">
                <a:latin typeface="Baskerville Old Face" panose="02020602080505020303" pitchFamily="18" charset="0"/>
              </a:rPr>
              <a:t>lekcia</a:t>
            </a:r>
            <a:r>
              <a:rPr lang="cs-CZ" sz="2800" dirty="0">
                <a:latin typeface="Baskerville Old Face" panose="02020602080505020303" pitchFamily="18" charset="0"/>
              </a:rPr>
              <a:t> 1-4: </a:t>
            </a:r>
          </a:p>
          <a:p>
            <a:pPr marL="0" indent="0">
              <a:buNone/>
            </a:pPr>
            <a:r>
              <a:rPr lang="sk-SK" sz="1800" b="0" i="0" dirty="0">
                <a:solidFill>
                  <a:srgbClr val="303545"/>
                </a:solidFill>
                <a:effectLst/>
                <a:latin typeface="hurme_no2-webfont"/>
                <a:hlinkClick r:id="rId8"/>
              </a:rPr>
              <a:t>https://quizlet.com/_98t28p?x=1jqt&amp;i=1vldrm</a:t>
            </a:r>
            <a:endParaRPr lang="sk-SK" b="0" i="0" dirty="0">
              <a:solidFill>
                <a:srgbClr val="303545"/>
              </a:solidFill>
              <a:effectLst/>
              <a:latin typeface="hurme_no2-webfont"/>
            </a:endParaRPr>
          </a:p>
          <a:p>
            <a:endParaRPr lang="sk-SK" dirty="0">
              <a:solidFill>
                <a:srgbClr val="303545"/>
              </a:solidFill>
              <a:latin typeface="hurme_no2-webfont"/>
            </a:endParaRPr>
          </a:p>
          <a:p>
            <a:endParaRPr lang="sk-SK" b="0" i="0" dirty="0">
              <a:solidFill>
                <a:srgbClr val="303545"/>
              </a:solidFill>
              <a:effectLst/>
              <a:latin typeface="hurme_no2-webfont"/>
            </a:endParaRPr>
          </a:p>
          <a:p>
            <a:endParaRPr lang="sk-SK" dirty="0">
              <a:solidFill>
                <a:srgbClr val="303545"/>
              </a:solidFill>
              <a:latin typeface="hurme_no2-webfont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3140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61D8-2751-4D32-9AE8-99B0D50E0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16FE6-6EF8-44F5-9836-BAE5E42F6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 err="1">
                <a:latin typeface="Baskerville Old Face" panose="02020602080505020303" pitchFamily="18" charset="0"/>
              </a:rPr>
              <a:t>Todas</a:t>
            </a:r>
            <a:r>
              <a:rPr lang="cs-CZ" sz="2000" dirty="0">
                <a:latin typeface="Baskerville Old Face" panose="02020602080505020303" pitchFamily="18" charset="0"/>
              </a:rPr>
              <a:t> as </a:t>
            </a:r>
            <a:r>
              <a:rPr lang="cs-CZ" sz="2000" dirty="0" err="1">
                <a:latin typeface="Baskerville Old Face" panose="02020602080505020303" pitchFamily="18" charset="0"/>
              </a:rPr>
              <a:t>ilustra</a:t>
            </a:r>
            <a:r>
              <a:rPr lang="pt-PT" sz="2000" dirty="0">
                <a:latin typeface="Baskerville Old Face" panose="02020602080505020303" pitchFamily="18" charset="0"/>
              </a:rPr>
              <a:t>ções: Mariana a Miserável</a:t>
            </a:r>
          </a:p>
          <a:p>
            <a:pPr marL="0" indent="0">
              <a:buNone/>
            </a:pPr>
            <a:r>
              <a:rPr lang="cs-CZ" sz="2000" dirty="0">
                <a:latin typeface="Baskerville Old Face" panose="02020602080505020303" pitchFamily="18" charset="0"/>
                <a:hlinkClick r:id="rId2"/>
              </a:rPr>
              <a:t>https://www.instagram.com/p/CADmrPvF12r/</a:t>
            </a:r>
            <a:endParaRPr lang="pt-PT" sz="2000" dirty="0">
              <a:latin typeface="Baskerville Old Face" panose="02020602080505020303" pitchFamily="18" charset="0"/>
            </a:endParaRPr>
          </a:p>
          <a:p>
            <a:r>
              <a:rPr lang="pt-PT" sz="2000" dirty="0">
                <a:latin typeface="Baskerville Old Face" panose="02020602080505020303" pitchFamily="18" charset="0"/>
              </a:rPr>
              <a:t>As canções de Natal: </a:t>
            </a:r>
          </a:p>
          <a:p>
            <a:pPr marL="0" indent="0">
              <a:buNone/>
            </a:pPr>
            <a:r>
              <a:rPr lang="cs-CZ" sz="2000" dirty="0">
                <a:latin typeface="Baskerville Old Face" panose="02020602080505020303" pitchFamily="18" charset="0"/>
                <a:hlinkClick r:id="rId3"/>
              </a:rPr>
              <a:t>https://www.youtube.com/watch?v=P6zApQ4zSiY&amp;ab_channel=Rog%C3%A9rioMaciel</a:t>
            </a:r>
            <a:r>
              <a:rPr lang="pt-PT" sz="2000" dirty="0">
                <a:latin typeface="Baskerville Old Face" panose="02020602080505020303" pitchFamily="18" charset="0"/>
              </a:rPr>
              <a:t> </a:t>
            </a:r>
            <a:endParaRPr lang="cs-CZ" sz="2000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C1BBF-BF74-4F17-8660-3D66689E9B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13" r="20511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A9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2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7F2349-86DC-429B-A83D-B5B30F011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203" r="-2" b="-2"/>
          <a:stretch/>
        </p:blipFill>
        <p:spPr>
          <a:xfrm>
            <a:off x="5797848" y="10"/>
            <a:ext cx="6394152" cy="6857990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41AFE5-0D36-4370-BB11-F636EDFEC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9" y="126124"/>
            <a:ext cx="5041075" cy="1087821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000000"/>
                </a:solidFill>
                <a:latin typeface="Baskerville Old Face" panose="02020602080505020303" pitchFamily="18" charset="0"/>
              </a:rPr>
              <a:t>A tradução</a:t>
            </a:r>
            <a:r>
              <a:rPr lang="cs-CZ" dirty="0">
                <a:solidFill>
                  <a:srgbClr val="000000"/>
                </a:solidFill>
                <a:latin typeface="Baskerville Old Face" panose="02020602080505020303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C940E-0093-416A-B8AE-10A070A11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9" y="1072056"/>
            <a:ext cx="5486400" cy="5659820"/>
          </a:xfrm>
        </p:spPr>
        <p:txBody>
          <a:bodyPr anchor="ctr">
            <a:normAutofit/>
          </a:bodyPr>
          <a:lstStyle/>
          <a:p>
            <a:r>
              <a:rPr lang="pt-BR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Paulo se již vrátil. Ahoj, Paulo! </a:t>
            </a:r>
          </a:p>
          <a:p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Peter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nesnáší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kočky. Myslí </a:t>
            </a:r>
            <a:r>
              <a:rPr lang="sk-SK" sz="20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si, že </a:t>
            </a:r>
            <a:r>
              <a:rPr lang="sk-SK" sz="2000" dirty="0" err="1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ošklivé.</a:t>
            </a:r>
            <a:endParaRPr lang="sk-SK" sz="2000" dirty="0">
              <a:solidFill>
                <a:srgbClr val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Jmenuji se Fernando a nemluvím česky. </a:t>
            </a:r>
            <a:endParaRPr lang="sk-SK" sz="2000" dirty="0">
              <a:solidFill>
                <a:srgbClr val="000000"/>
              </a:solidFill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Mám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raději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české pivo. Plzeň je moje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oblíbené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 vaše?</a:t>
            </a:r>
          </a:p>
          <a:p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Jste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také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Španělska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Já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ale moji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rodiče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Žiji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nemoderném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malém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městě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Pije tu každý. </a:t>
            </a:r>
          </a:p>
          <a:p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Chybíš mi. Kde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jsi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Mám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velký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hlad a žízeň.</a:t>
            </a:r>
          </a:p>
          <a:p>
            <a:r>
              <a:rPr lang="pl-PL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se máte? Je vše v pořádku? </a:t>
            </a:r>
          </a:p>
          <a:p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jmenuje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váš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soused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Je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pohledný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Není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Angličan?</a:t>
            </a:r>
          </a:p>
          <a:p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Moji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přátelé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baru baví o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životě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Ale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já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erad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mluvím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svém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životě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9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856CF-F8CE-4D14-84ED-39050F0666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D27C8-B89E-4668-956D-60259E6DAB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351600-4C3C-43F6-A013-B2D78492B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127" y="101125"/>
            <a:ext cx="7926588" cy="66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4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D5FD-0E54-46A1-B332-0D9E58900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4350AD-4F97-475E-AFBD-778439651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144" y="630620"/>
            <a:ext cx="10147904" cy="3673365"/>
          </a:xfrm>
        </p:spPr>
      </p:pic>
    </p:spTree>
    <p:extLst>
      <p:ext uri="{BB962C8B-B14F-4D97-AF65-F5344CB8AC3E}">
        <p14:creationId xmlns:p14="http://schemas.microsoft.com/office/powerpoint/2010/main" val="296388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1C2D-FB84-4435-A208-5BA88653C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k-SK">
                <a:latin typeface="Baskerville Old Face" panose="02020602080505020303" pitchFamily="18" charset="0"/>
              </a:rPr>
              <a:t>As perguntas:</a:t>
            </a:r>
            <a:endParaRPr lang="cs-CZ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9CC4-8C0B-4400-B449-732F8C2D8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pt-PT" dirty="0">
                <a:latin typeface="Baskerville Old Face" panose="02020602080505020303" pitchFamily="18" charset="0"/>
              </a:rPr>
              <a:t>Como se chamam?</a:t>
            </a:r>
          </a:p>
          <a:p>
            <a:r>
              <a:rPr lang="sk-SK" dirty="0" err="1">
                <a:latin typeface="Baskerville Old Face" panose="02020602080505020303" pitchFamily="18" charset="0"/>
              </a:rPr>
              <a:t>Onde</a:t>
            </a:r>
            <a:r>
              <a:rPr lang="sk-SK" dirty="0">
                <a:latin typeface="Baskerville Old Face" panose="02020602080505020303" pitchFamily="18" charset="0"/>
              </a:rPr>
              <a:t> </a:t>
            </a:r>
            <a:r>
              <a:rPr lang="sk-SK" dirty="0" err="1">
                <a:latin typeface="Baskerville Old Face" panose="02020602080505020303" pitchFamily="18" charset="0"/>
              </a:rPr>
              <a:t>est</a:t>
            </a:r>
            <a:r>
              <a:rPr lang="pt-PT" dirty="0">
                <a:latin typeface="Baskerville Old Face" panose="02020602080505020303" pitchFamily="18" charset="0"/>
              </a:rPr>
              <a:t>ão?</a:t>
            </a:r>
          </a:p>
          <a:p>
            <a:r>
              <a:rPr lang="pt-PT" dirty="0">
                <a:latin typeface="Baskerville Old Face" panose="02020602080505020303" pitchFamily="18" charset="0"/>
              </a:rPr>
              <a:t>O que estão a fazer?</a:t>
            </a:r>
          </a:p>
          <a:p>
            <a:r>
              <a:rPr lang="pt-PT" dirty="0">
                <a:latin typeface="Baskerville Old Face" panose="02020602080505020303" pitchFamily="18" charset="0"/>
              </a:rPr>
              <a:t>O professor conhece a cozinha portuguesa?</a:t>
            </a:r>
          </a:p>
          <a:p>
            <a:r>
              <a:rPr lang="pt-PT" dirty="0">
                <a:latin typeface="Baskerville Old Face" panose="02020602080505020303" pitchFamily="18" charset="0"/>
              </a:rPr>
              <a:t>O que estão o comer? </a:t>
            </a:r>
          </a:p>
          <a:p>
            <a:r>
              <a:rPr lang="pt-PT" dirty="0">
                <a:latin typeface="Baskerville Old Face" panose="02020602080505020303" pitchFamily="18" charset="0"/>
              </a:rPr>
              <a:t>Na República Checa há muito peixe?</a:t>
            </a:r>
          </a:p>
          <a:p>
            <a:r>
              <a:rPr lang="pt-PT" dirty="0">
                <a:latin typeface="Baskerville Old Face" panose="02020602080505020303" pitchFamily="18" charset="0"/>
              </a:rPr>
              <a:t>O que fazem os gatos?</a:t>
            </a:r>
          </a:p>
          <a:p>
            <a:endParaRPr lang="pt-PT" sz="2000" dirty="0"/>
          </a:p>
          <a:p>
            <a:endParaRPr lang="pt-PT" sz="2000" dirty="0"/>
          </a:p>
          <a:p>
            <a:endParaRPr lang="cs-CZ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B64A97-2020-4906-8C23-617949DE2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4" r="1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50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6E65C63-76D5-4BD6-8346-5EEDA72BE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812" y="643466"/>
            <a:ext cx="920837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7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9E05A-D31E-4DC1-B0E2-62DE3A5B6E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96" r="-1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002031-D7F3-4D76-81BF-5601048C0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24" y="116958"/>
            <a:ext cx="7924706" cy="160148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0000"/>
                </a:solidFill>
                <a:latin typeface="Baskerville Old Face" panose="02020602080505020303" pitchFamily="18" charset="0"/>
              </a:rPr>
              <a:t>QUERER, CONHECER, PODER</a:t>
            </a:r>
            <a:r>
              <a:rPr lang="pt-PT" dirty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  <a:endParaRPr lang="cs-CZ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54E2D-D61E-4D9F-BF74-CE0212878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9" y="1718441"/>
            <a:ext cx="5261210" cy="4918842"/>
          </a:xfrm>
        </p:spPr>
        <p:txBody>
          <a:bodyPr anchor="ctr">
            <a:normAutofit/>
          </a:bodyPr>
          <a:lstStyle/>
          <a:p>
            <a:r>
              <a:rPr lang="pt-PT" dirty="0">
                <a:solidFill>
                  <a:srgbClr val="000000"/>
                </a:solidFill>
                <a:highlight>
                  <a:srgbClr val="00FFFF"/>
                </a:highlight>
                <a:latin typeface="Baskerville Old Face" panose="02020602080505020303" pitchFamily="18" charset="0"/>
              </a:rPr>
              <a:t>Querer: quero, queres, quer, queremos, querem</a:t>
            </a:r>
          </a:p>
          <a:p>
            <a:pPr lvl="1"/>
            <a:r>
              <a:rPr lang="pt-PT" sz="18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O que queres para o jantar?</a:t>
            </a:r>
          </a:p>
          <a:p>
            <a:endParaRPr lang="pt-PT" sz="170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pt-PT" dirty="0">
                <a:solidFill>
                  <a:srgbClr val="000000"/>
                </a:solidFill>
                <a:highlight>
                  <a:srgbClr val="00FFFF"/>
                </a:highlight>
                <a:latin typeface="Baskerville Old Face" panose="02020602080505020303" pitchFamily="18" charset="0"/>
              </a:rPr>
              <a:t>Conhecer: conheço, conheces, conhece, conhecemos, conhecem</a:t>
            </a:r>
          </a:p>
          <a:p>
            <a:pPr lvl="1"/>
            <a:r>
              <a:rPr lang="pt-PT" sz="18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Conheces esta rua?</a:t>
            </a:r>
          </a:p>
          <a:p>
            <a:endParaRPr lang="pt-PT" sz="170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pt-PT" sz="3000" dirty="0">
                <a:solidFill>
                  <a:srgbClr val="000000"/>
                </a:solidFill>
                <a:highlight>
                  <a:srgbClr val="00FFFF"/>
                </a:highlight>
                <a:latin typeface="Baskerville Old Face" panose="02020602080505020303" pitchFamily="18" charset="0"/>
              </a:rPr>
              <a:t>Poder: posso, podes, pode, podemos, podem</a:t>
            </a:r>
          </a:p>
          <a:p>
            <a:pPr lvl="1"/>
            <a:r>
              <a:rPr lang="pt-PT" sz="17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Podes abrir a garrafa?</a:t>
            </a:r>
          </a:p>
        </p:txBody>
      </p:sp>
    </p:spTree>
    <p:extLst>
      <p:ext uri="{BB962C8B-B14F-4D97-AF65-F5344CB8AC3E}">
        <p14:creationId xmlns:p14="http://schemas.microsoft.com/office/powerpoint/2010/main" val="393938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677CD-B8BE-416F-9FD6-45A52AA2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5FE15F-5719-4C9B-A281-F939CC334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14" y="504497"/>
            <a:ext cx="11634952" cy="5029200"/>
          </a:xfrm>
        </p:spPr>
      </p:pic>
    </p:spTree>
    <p:extLst>
      <p:ext uri="{BB962C8B-B14F-4D97-AF65-F5344CB8AC3E}">
        <p14:creationId xmlns:p14="http://schemas.microsoft.com/office/powerpoint/2010/main" val="379466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BB15C-E589-4EEA-9B10-7574761EF3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653" r="-1" b="913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5BECEE-B48C-45DD-857E-4B76B8D62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797028"/>
            <a:ext cx="4803636" cy="1311664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000000"/>
                </a:solidFill>
                <a:latin typeface="Baskerville Old Face" panose="02020602080505020303" pitchFamily="18" charset="0"/>
              </a:rPr>
              <a:t>As refeições</a:t>
            </a:r>
            <a:endParaRPr lang="cs-CZ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D990B-BF10-4342-B51C-21EFF2E61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970689"/>
            <a:ext cx="4706803" cy="4090283"/>
          </a:xfrm>
        </p:spPr>
        <p:txBody>
          <a:bodyPr anchor="ctr">
            <a:normAutofit/>
          </a:bodyPr>
          <a:lstStyle/>
          <a:p>
            <a:r>
              <a:rPr lang="pt-PT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Comer </a:t>
            </a:r>
          </a:p>
          <a:p>
            <a:r>
              <a:rPr lang="pt-PT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Beber </a:t>
            </a:r>
          </a:p>
          <a:p>
            <a:endParaRPr lang="pt-PT" sz="240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pt-PT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O pequeno-almoço</a:t>
            </a:r>
            <a:r>
              <a:rPr lang="sk-SK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 (</a:t>
            </a:r>
            <a:r>
              <a:rPr lang="sk-SK" sz="2400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tomar</a:t>
            </a:r>
            <a:r>
              <a:rPr lang="sk-SK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 o </a:t>
            </a:r>
            <a:r>
              <a:rPr lang="sk-SK" sz="2400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pequeno-almo</a:t>
            </a:r>
            <a:r>
              <a:rPr lang="pt-PT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ço)</a:t>
            </a:r>
            <a:endParaRPr lang="sk-SK" sz="240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sk-SK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O </a:t>
            </a:r>
            <a:r>
              <a:rPr lang="pt-PT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l</a:t>
            </a:r>
            <a:r>
              <a:rPr lang="sk-SK" sz="2400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anche</a:t>
            </a:r>
            <a:r>
              <a:rPr lang="sk-SK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  <a:r>
              <a:rPr lang="pt-PT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(lanchar)</a:t>
            </a:r>
            <a:endParaRPr lang="sk-SK" sz="240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sk-SK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O </a:t>
            </a:r>
            <a:r>
              <a:rPr lang="sk-SK" sz="2400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almo</a:t>
            </a:r>
            <a:r>
              <a:rPr lang="pt-PT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ço </a:t>
            </a:r>
            <a:r>
              <a:rPr lang="sk-SK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(</a:t>
            </a:r>
            <a:r>
              <a:rPr lang="sk-SK" sz="2400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almo</a:t>
            </a:r>
            <a:r>
              <a:rPr lang="pt-PT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çar)</a:t>
            </a:r>
            <a:endParaRPr lang="sk-SK" sz="240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sk-SK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A </a:t>
            </a:r>
            <a:r>
              <a:rPr lang="sk-SK" sz="2400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merenda</a:t>
            </a:r>
            <a:r>
              <a:rPr lang="pt-PT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 (merendar)</a:t>
            </a:r>
          </a:p>
          <a:p>
            <a:r>
              <a:rPr lang="pt-PT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O jantar (jantar)</a:t>
            </a:r>
            <a:endParaRPr lang="sk-SK" sz="240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83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499</Words>
  <Application>Microsoft Office PowerPoint</Application>
  <PresentationFormat>Širokouhlá</PresentationFormat>
  <Paragraphs>66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Arial</vt:lpstr>
      <vt:lpstr>Baskerville Old Face</vt:lpstr>
      <vt:lpstr>Bernard MT Condensed</vt:lpstr>
      <vt:lpstr>Calibri</vt:lpstr>
      <vt:lpstr>Calibri Light</vt:lpstr>
      <vt:lpstr>hurme_no2-webfont</vt:lpstr>
      <vt:lpstr>Office Theme</vt:lpstr>
      <vt:lpstr>Aula 9</vt:lpstr>
      <vt:lpstr>A tradução:</vt:lpstr>
      <vt:lpstr>Prezentácia programu PowerPoint</vt:lpstr>
      <vt:lpstr>Prezentácia programu PowerPoint</vt:lpstr>
      <vt:lpstr>As perguntas:</vt:lpstr>
      <vt:lpstr>Prezentácia programu PowerPoint</vt:lpstr>
      <vt:lpstr>QUERER, CONHECER, PODER </vt:lpstr>
      <vt:lpstr>Prezentácia programu PowerPoint</vt:lpstr>
      <vt:lpstr>As refeições</vt:lpstr>
      <vt:lpstr>Prezentácia programu PowerPoint</vt:lpstr>
      <vt:lpstr>Prezentácia programu PowerPoint</vt:lpstr>
      <vt:lpstr>Prezentácia programu PowerPoint</vt:lpstr>
      <vt:lpstr>Quizlet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9</dc:title>
  <dc:creator>Zuzana Rákociová</dc:creator>
  <cp:lastModifiedBy>Zuzana Rákociová</cp:lastModifiedBy>
  <cp:revision>1</cp:revision>
  <dcterms:created xsi:type="dcterms:W3CDTF">2020-12-15T06:58:10Z</dcterms:created>
  <dcterms:modified xsi:type="dcterms:W3CDTF">2021-12-07T05:51:41Z</dcterms:modified>
</cp:coreProperties>
</file>