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277FBE-0DC4-4EFD-8A11-7A686176C5B8}" v="2" dt="2020-10-03T19:51:08.0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72" d="100"/>
          <a:sy n="72" d="100"/>
        </p:scale>
        <p:origin x="130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Kalina" userId="c562be8a-72c8-4d98-8725-854d52c71664" providerId="ADAL" clId="{EE277FBE-0DC4-4EFD-8A11-7A686176C5B8}"/>
    <pc:docChg chg="custSel modSld">
      <pc:chgData name="Petr Kalina" userId="c562be8a-72c8-4d98-8725-854d52c71664" providerId="ADAL" clId="{EE277FBE-0DC4-4EFD-8A11-7A686176C5B8}" dt="2020-10-07T12:03:26.606" v="5" actId="20577"/>
      <pc:docMkLst>
        <pc:docMk/>
      </pc:docMkLst>
      <pc:sldChg chg="modSp mod">
        <pc:chgData name="Petr Kalina" userId="c562be8a-72c8-4d98-8725-854d52c71664" providerId="ADAL" clId="{EE277FBE-0DC4-4EFD-8A11-7A686176C5B8}" dt="2020-10-03T19:38:52.438" v="0" actId="3626"/>
        <pc:sldMkLst>
          <pc:docMk/>
          <pc:sldMk cId="1581137210" sldId="258"/>
        </pc:sldMkLst>
        <pc:spChg chg="mod">
          <ac:chgData name="Petr Kalina" userId="c562be8a-72c8-4d98-8725-854d52c71664" providerId="ADAL" clId="{EE277FBE-0DC4-4EFD-8A11-7A686176C5B8}" dt="2020-10-03T19:38:52.438" v="0" actId="3626"/>
          <ac:spMkLst>
            <pc:docMk/>
            <pc:sldMk cId="1581137210" sldId="258"/>
            <ac:spMk id="8" creationId="{00000000-0000-0000-0000-000000000000}"/>
          </ac:spMkLst>
        </pc:spChg>
      </pc:sldChg>
      <pc:sldChg chg="modSp mod">
        <pc:chgData name="Petr Kalina" userId="c562be8a-72c8-4d98-8725-854d52c71664" providerId="ADAL" clId="{EE277FBE-0DC4-4EFD-8A11-7A686176C5B8}" dt="2020-10-07T12:03:26.606" v="5" actId="20577"/>
        <pc:sldMkLst>
          <pc:docMk/>
          <pc:sldMk cId="2005787391" sldId="260"/>
        </pc:sldMkLst>
        <pc:spChg chg="mod">
          <ac:chgData name="Petr Kalina" userId="c562be8a-72c8-4d98-8725-854d52c71664" providerId="ADAL" clId="{EE277FBE-0DC4-4EFD-8A11-7A686176C5B8}" dt="2020-10-07T12:03:26.606" v="5" actId="20577"/>
          <ac:spMkLst>
            <pc:docMk/>
            <pc:sldMk cId="2005787391" sldId="260"/>
            <ac:spMk id="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42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80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09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45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32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07.10.2020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94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07.10.2020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0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07.10.2020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79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07.10.2020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86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07.10.2020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57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07.10.2020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03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0000">
              <a:srgbClr val="000082"/>
            </a:gs>
            <a:gs pos="24160">
              <a:srgbClr val="0012A2"/>
            </a:gs>
            <a:gs pos="33000">
              <a:srgbClr val="0047FF"/>
            </a:gs>
            <a:gs pos="67000">
              <a:srgbClr val="000082"/>
            </a:gs>
            <a:gs pos="83000">
              <a:srgbClr val="0047FF"/>
            </a:gs>
            <a:gs pos="88000">
              <a:srgbClr val="000082"/>
            </a:gs>
            <a:gs pos="91000">
              <a:srgbClr val="0047FF">
                <a:lumMod val="88000"/>
                <a:lumOff val="12000"/>
                <a:alpha val="9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E3289-A73A-4FC4-AADA-4A929F24CBAB}" type="datetimeFigureOut">
              <a:rPr lang="cs-CZ" smtClean="0"/>
              <a:t>07.10.2020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729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hyperlink" Target="https://www.youtube.com/watch?v=ws_MUcBmQSw" TargetMode="External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yjgpJloCdc" TargetMode="External"/><Relationship Id="rId7" Type="http://schemas.openxmlformats.org/officeDocument/2006/relationships/hyperlink" Target="https://www.youtube.com/watch?v=GwX5Wtzmmko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../&#218;vod%20do%20hudebn&#237;%20slavistiky/nahr&#225;vky/Hlasy%20predkov/130%20-%20Trembita%20na%20zlodija.mp3" TargetMode="External"/><Relationship Id="rId5" Type="http://schemas.openxmlformats.org/officeDocument/2006/relationships/hyperlink" Target="../&#218;vod%20do%20hudebn&#237;%20slavistiky/nahr&#225;vky/Hlasy%20predkov/129%20-%20Trembita%20na%20spanja.mp3" TargetMode="External"/><Relationship Id="rId4" Type="http://schemas.openxmlformats.org/officeDocument/2006/relationships/hyperlink" Target="../&#218;vod%20do%20hudebn&#237;%20slavistiky/nahr&#225;vky/Hlasy%20predkov/128%20-%20Trembita%20na%20poludneve%20dojenja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j4hXtArJpE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7gCFUtcbzs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hyperlink" Target="https://www.youtube.com/watch?v=zgx2gdqoGAk" TargetMode="External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hyperlink" Target="https://www.youtube.com/watch?v=3rLd60YDNoQ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hyperlink" Target="https://www.youtube.com/watch?v=GyZBkQ3FTyc" TargetMode="External"/><Relationship Id="rId5" Type="http://schemas.microsoft.com/office/2007/relationships/media" Target="../media/media7.mp3"/><Relationship Id="rId10" Type="http://schemas.openxmlformats.org/officeDocument/2006/relationships/hyperlink" Target="../../../../../data/mp3/Pop/Ukrajinsk&#253;%20folkl&#243;r/Bervy/Do%20vinka.mp3" TargetMode="Externa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470025"/>
          </a:xfrm>
        </p:spPr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Ukrajinský instrumentální hudební folklór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005064"/>
            <a:ext cx="6400800" cy="694928"/>
          </a:xfrm>
        </p:spPr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PhDr. Petr Kalina, Ph.D.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067944" y="5373216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D26D2C4-FF36-453B-813F-8795F0E358BD}" type="datetime1">
              <a:rPr lang="cs-CZ" smtClean="0">
                <a:solidFill>
                  <a:srgbClr val="FFFF00"/>
                </a:solidFill>
              </a:rPr>
              <a:t>07.10.2020</a:t>
            </a:fld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09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„Sólové“ nástroje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</a:rPr>
              <a:t>Píšťala (sopilka, dudka)  </a:t>
            </a:r>
          </a:p>
          <a:p>
            <a:pPr marL="0" indent="0">
              <a:buNone/>
            </a:pPr>
            <a:r>
              <a:rPr lang="cs-CZ" sz="2400" dirty="0"/>
              <a:t>- typická pro oblast Karpat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26" y="1628800"/>
            <a:ext cx="3945728" cy="3528392"/>
          </a:xfrm>
          <a:prstGeom prst="rect">
            <a:avLst/>
          </a:prstGeom>
        </p:spPr>
      </p:pic>
      <p:pic>
        <p:nvPicPr>
          <p:cNvPr id="5" name="115 - Pistal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560" y="2996952"/>
            <a:ext cx="609600" cy="609600"/>
          </a:xfrm>
          <a:prstGeom prst="rect">
            <a:avLst/>
          </a:prstGeom>
        </p:spPr>
      </p:pic>
      <p:pic>
        <p:nvPicPr>
          <p:cNvPr id="6" name="117 - Pistalk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91680" y="2996952"/>
            <a:ext cx="609600" cy="609600"/>
          </a:xfrm>
          <a:prstGeom prst="rect">
            <a:avLst/>
          </a:prstGeom>
        </p:spPr>
      </p:pic>
      <p:pic>
        <p:nvPicPr>
          <p:cNvPr id="7" name="118 - Pistalk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1800" y="2996952"/>
            <a:ext cx="609600" cy="6096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1560" y="4365104"/>
            <a:ext cx="1702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hlinkClick r:id="rId10"/>
              </a:rPr>
              <a:t>Tanec </a:t>
            </a:r>
            <a:r>
              <a:rPr lang="cs-CZ" sz="2400" dirty="0" err="1">
                <a:hlinkClick r:id="rId10"/>
              </a:rPr>
              <a:t>Arkan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811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6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„Sólové“ nástroje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</a:rPr>
              <a:t>Trembita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26" y="1772816"/>
            <a:ext cx="5282683" cy="403244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6078" y="2492896"/>
            <a:ext cx="179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0B050"/>
                </a:solidFill>
                <a:hlinkClick r:id="rId3"/>
              </a:rPr>
              <a:t>Василь Гнатович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9551" y="2993252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 action="ppaction://hlinkfile"/>
              </a:rPr>
              <a:t>Na polední dojení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46078" y="3501008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5" action="ppaction://hlinkfile"/>
              </a:rPr>
              <a:t>Na spaní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46078" y="4005064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6" action="ppaction://hlinkfile"/>
              </a:rPr>
              <a:t>Na zloděje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85459" y="4941168"/>
            <a:ext cx="141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 srovnání:</a:t>
            </a:r>
          </a:p>
          <a:p>
            <a:r>
              <a:rPr lang="cs-CZ" dirty="0" err="1">
                <a:hlinkClick r:id="rId7"/>
              </a:rPr>
              <a:t>Alpenhorn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641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„Sólové“ nástroje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>
                <a:solidFill>
                  <a:srgbClr val="C00000"/>
                </a:solidFill>
              </a:rPr>
              <a:t>Grumle</a:t>
            </a:r>
            <a:r>
              <a:rPr lang="cs-CZ" dirty="0">
                <a:solidFill>
                  <a:srgbClr val="C00000"/>
                </a:solidFill>
              </a:rPr>
              <a:t> (</a:t>
            </a:r>
            <a:r>
              <a:rPr lang="cs-CZ" dirty="0" err="1">
                <a:solidFill>
                  <a:srgbClr val="C00000"/>
                </a:solidFill>
              </a:rPr>
              <a:t>drymba</a:t>
            </a:r>
            <a:r>
              <a:rPr lang="cs-CZ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57160"/>
            <a:ext cx="4549001" cy="403516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39552" y="3078252"/>
            <a:ext cx="1585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hlinkClick r:id="rId3"/>
              </a:rPr>
              <a:t>Роман Кулмик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9423" y="3630146"/>
            <a:ext cx="17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hlinkClick r:id="rId4"/>
              </a:rPr>
              <a:t>Мольфар Нечай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5787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/>
              <a:t>A </a:t>
            </a:r>
            <a:r>
              <a:rPr lang="cs-CZ" sz="3600" b="1" dirty="0" err="1"/>
              <a:t>ja</a:t>
            </a:r>
            <a:r>
              <a:rPr lang="cs-CZ" sz="3600" b="1" dirty="0"/>
              <a:t> </a:t>
            </a:r>
            <a:r>
              <a:rPr lang="cs-CZ" sz="3600" b="1" dirty="0" err="1"/>
              <a:t>drymbu</a:t>
            </a:r>
            <a:r>
              <a:rPr lang="cs-CZ" sz="3600" b="1" dirty="0"/>
              <a:t> </a:t>
            </a:r>
            <a:r>
              <a:rPr lang="cs-CZ" sz="3600" b="1" dirty="0" err="1"/>
              <a:t>kupuvala</a:t>
            </a:r>
            <a:br>
              <a:rPr lang="cs-CZ" sz="3600" dirty="0"/>
            </a:br>
            <a:r>
              <a:rPr lang="cs-CZ" sz="3600" b="1" i="1" dirty="0" err="1"/>
              <a:t>Rachiv</a:t>
            </a:r>
            <a:r>
              <a:rPr lang="cs-CZ" sz="3600" b="1" i="1" dirty="0"/>
              <a:t>, 1935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i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sz="4500" dirty="0"/>
              <a:t>A </a:t>
            </a:r>
            <a:r>
              <a:rPr lang="cs-CZ" sz="4500" dirty="0" err="1"/>
              <a:t>ja</a:t>
            </a:r>
            <a:r>
              <a:rPr lang="cs-CZ" sz="4500" dirty="0"/>
              <a:t> </a:t>
            </a:r>
            <a:r>
              <a:rPr lang="cs-CZ" sz="4500" dirty="0" err="1"/>
              <a:t>drymbu</a:t>
            </a:r>
            <a:r>
              <a:rPr lang="cs-CZ" sz="4500" dirty="0"/>
              <a:t> </a:t>
            </a:r>
            <a:r>
              <a:rPr lang="cs-CZ" sz="4500" dirty="0" err="1"/>
              <a:t>kupuvala</a:t>
            </a:r>
            <a:endParaRPr lang="cs-CZ" sz="4500" dirty="0"/>
          </a:p>
          <a:p>
            <a:pPr marL="0" indent="0">
              <a:buNone/>
            </a:pPr>
            <a:r>
              <a:rPr lang="cs-CZ" sz="4500" dirty="0"/>
              <a:t>Ta </a:t>
            </a:r>
            <a:r>
              <a:rPr lang="cs-CZ" sz="4500" dirty="0" err="1"/>
              <a:t>chodyla</a:t>
            </a:r>
            <a:r>
              <a:rPr lang="cs-CZ" sz="4500" dirty="0"/>
              <a:t> bosa,</a:t>
            </a:r>
          </a:p>
          <a:p>
            <a:pPr marL="0" indent="0">
              <a:buNone/>
            </a:pPr>
            <a:r>
              <a:rPr lang="cs-CZ" sz="4500" dirty="0" err="1"/>
              <a:t>Abы</a:t>
            </a:r>
            <a:r>
              <a:rPr lang="cs-CZ" sz="4500" dirty="0"/>
              <a:t> </a:t>
            </a:r>
            <a:r>
              <a:rPr lang="cs-CZ" sz="4500" dirty="0" err="1"/>
              <a:t>drymba</a:t>
            </a:r>
            <a:r>
              <a:rPr lang="cs-CZ" sz="4500" dirty="0"/>
              <a:t> </a:t>
            </a:r>
            <a:r>
              <a:rPr lang="cs-CZ" sz="4500" dirty="0" err="1"/>
              <a:t>vyhravala</a:t>
            </a:r>
            <a:endParaRPr lang="cs-CZ" sz="4500" dirty="0"/>
          </a:p>
          <a:p>
            <a:pPr marL="0" indent="0">
              <a:buNone/>
            </a:pPr>
            <a:r>
              <a:rPr lang="cs-CZ" sz="4500" dirty="0"/>
              <a:t>Kolo </a:t>
            </a:r>
            <a:r>
              <a:rPr lang="cs-CZ" sz="4500" dirty="0" err="1"/>
              <a:t>moho</a:t>
            </a:r>
            <a:r>
              <a:rPr lang="cs-CZ" sz="4500" dirty="0"/>
              <a:t> </a:t>
            </a:r>
            <a:r>
              <a:rPr lang="cs-CZ" sz="4500" dirty="0" err="1"/>
              <a:t>nosa</a:t>
            </a:r>
            <a:r>
              <a:rPr lang="cs-CZ" sz="4500" dirty="0"/>
              <a:t>.</a:t>
            </a:r>
          </a:p>
          <a:p>
            <a:pPr marL="0" indent="0">
              <a:buNone/>
            </a:pPr>
            <a:r>
              <a:rPr lang="cs-CZ" sz="4500" dirty="0"/>
              <a:t> </a:t>
            </a:r>
          </a:p>
          <a:p>
            <a:pPr marL="0" indent="0">
              <a:buNone/>
            </a:pPr>
            <a:r>
              <a:rPr lang="cs-CZ" sz="4500" dirty="0"/>
              <a:t>Aj, </a:t>
            </a:r>
            <a:r>
              <a:rPr lang="cs-CZ" sz="4500" dirty="0" err="1"/>
              <a:t>konyky</a:t>
            </a:r>
            <a:r>
              <a:rPr lang="cs-CZ" sz="4500" dirty="0"/>
              <a:t> </a:t>
            </a:r>
            <a:r>
              <a:rPr lang="cs-CZ" sz="4500" dirty="0" err="1"/>
              <a:t>voroneňki</a:t>
            </a:r>
            <a:r>
              <a:rPr lang="cs-CZ" sz="4500" dirty="0"/>
              <a:t>,</a:t>
            </a:r>
          </a:p>
          <a:p>
            <a:pPr marL="0" indent="0">
              <a:buNone/>
            </a:pPr>
            <a:r>
              <a:rPr lang="cs-CZ" sz="4500" dirty="0"/>
              <a:t>Ne </a:t>
            </a:r>
            <a:r>
              <a:rPr lang="cs-CZ" sz="4500" dirty="0" err="1"/>
              <a:t>jichaty</a:t>
            </a:r>
            <a:r>
              <a:rPr lang="cs-CZ" sz="4500" dirty="0"/>
              <a:t> </a:t>
            </a:r>
            <a:r>
              <a:rPr lang="cs-CZ" sz="4500" dirty="0" err="1"/>
              <a:t>vamy</a:t>
            </a:r>
            <a:r>
              <a:rPr lang="cs-CZ" sz="4500" dirty="0"/>
              <a:t>,</a:t>
            </a:r>
          </a:p>
          <a:p>
            <a:pPr marL="0" indent="0">
              <a:buNone/>
            </a:pPr>
            <a:r>
              <a:rPr lang="cs-CZ" sz="4500" dirty="0"/>
              <a:t>Lita moji </a:t>
            </a:r>
            <a:r>
              <a:rPr lang="cs-CZ" sz="4500" dirty="0" err="1"/>
              <a:t>molodeňki</a:t>
            </a:r>
            <a:r>
              <a:rPr lang="cs-CZ" sz="4500" dirty="0"/>
              <a:t>,</a:t>
            </a:r>
          </a:p>
          <a:p>
            <a:pPr marL="0" indent="0">
              <a:buNone/>
            </a:pPr>
            <a:r>
              <a:rPr lang="cs-CZ" sz="4500" dirty="0"/>
              <a:t>Žel´ </a:t>
            </a:r>
            <a:r>
              <a:rPr lang="cs-CZ" sz="4500" dirty="0" err="1"/>
              <a:t>meni</a:t>
            </a:r>
            <a:r>
              <a:rPr lang="cs-CZ" sz="4500" dirty="0"/>
              <a:t> za </a:t>
            </a:r>
            <a:r>
              <a:rPr lang="cs-CZ" sz="4500" dirty="0" err="1"/>
              <a:t>vamy</a:t>
            </a:r>
            <a:r>
              <a:rPr lang="cs-CZ" sz="4500" dirty="0"/>
              <a:t>.</a:t>
            </a:r>
          </a:p>
          <a:p>
            <a:pPr marL="0" indent="0">
              <a:buNone/>
            </a:pPr>
            <a:r>
              <a:rPr lang="cs-CZ" sz="4500" dirty="0"/>
              <a:t> </a:t>
            </a:r>
          </a:p>
          <a:p>
            <a:pPr marL="0" indent="0">
              <a:buNone/>
            </a:pPr>
            <a:r>
              <a:rPr lang="cs-CZ" sz="4500" dirty="0"/>
              <a:t>Lita moji </a:t>
            </a:r>
            <a:r>
              <a:rPr lang="cs-CZ" sz="4500" dirty="0" err="1"/>
              <a:t>molodeňki</a:t>
            </a:r>
            <a:endParaRPr lang="cs-CZ" sz="4500" dirty="0"/>
          </a:p>
          <a:p>
            <a:pPr marL="0" indent="0">
              <a:buNone/>
            </a:pPr>
            <a:r>
              <a:rPr lang="cs-CZ" sz="4500" dirty="0"/>
              <a:t>Ta </a:t>
            </a:r>
            <a:r>
              <a:rPr lang="cs-CZ" sz="4500" dirty="0" err="1"/>
              <a:t>vpravdi</a:t>
            </a:r>
            <a:r>
              <a:rPr lang="cs-CZ" sz="4500" dirty="0"/>
              <a:t> </a:t>
            </a:r>
            <a:r>
              <a:rPr lang="cs-CZ" sz="4500" dirty="0" err="1"/>
              <a:t>molodi</a:t>
            </a:r>
            <a:r>
              <a:rPr lang="cs-CZ" sz="4500" dirty="0"/>
              <a:t>,</a:t>
            </a:r>
          </a:p>
          <a:p>
            <a:pPr marL="0" indent="0">
              <a:buNone/>
            </a:pPr>
            <a:r>
              <a:rPr lang="cs-CZ" sz="4500" dirty="0"/>
              <a:t>Vy tak skoro </a:t>
            </a:r>
            <a:r>
              <a:rPr lang="cs-CZ" sz="4500" dirty="0" err="1"/>
              <a:t>prochodyte</a:t>
            </a:r>
            <a:r>
              <a:rPr lang="cs-CZ" sz="4500" dirty="0"/>
              <a:t>,</a:t>
            </a:r>
          </a:p>
          <a:p>
            <a:pPr marL="0" indent="0">
              <a:buNone/>
            </a:pPr>
            <a:r>
              <a:rPr lang="cs-CZ" sz="4500" dirty="0"/>
              <a:t>Jak </a:t>
            </a:r>
            <a:r>
              <a:rPr lang="cs-CZ" sz="4500" dirty="0" err="1"/>
              <a:t>lystok</a:t>
            </a:r>
            <a:r>
              <a:rPr lang="cs-CZ" sz="4500" dirty="0"/>
              <a:t> na </a:t>
            </a:r>
            <a:r>
              <a:rPr lang="cs-CZ" sz="4500" dirty="0" err="1"/>
              <a:t>vodi</a:t>
            </a:r>
            <a:r>
              <a:rPr lang="cs-CZ" sz="4500" dirty="0"/>
              <a:t>.</a:t>
            </a:r>
          </a:p>
          <a:p>
            <a:pPr marL="0" indent="0">
              <a:buNone/>
            </a:pPr>
            <a:r>
              <a:rPr lang="cs-CZ" sz="4500" dirty="0"/>
              <a:t> </a:t>
            </a:r>
          </a:p>
          <a:p>
            <a:pPr marL="0" indent="0">
              <a:buNone/>
            </a:pPr>
            <a:r>
              <a:rPr lang="cs-CZ" sz="4500" b="1" i="1" dirty="0" err="1"/>
              <a:t>Spievala</a:t>
            </a:r>
            <a:r>
              <a:rPr lang="cs-CZ" sz="4500" b="1" i="1" dirty="0"/>
              <a:t> a </a:t>
            </a:r>
            <a:r>
              <a:rPr lang="cs-CZ" sz="4500" b="1" i="1" dirty="0" err="1"/>
              <a:t>hrala</a:t>
            </a:r>
            <a:r>
              <a:rPr lang="cs-CZ" sz="4500" b="1" i="1" dirty="0"/>
              <a:t> na </a:t>
            </a:r>
            <a:r>
              <a:rPr lang="cs-CZ" sz="4500" b="1" i="1" dirty="0" err="1"/>
              <a:t>drumbli</a:t>
            </a:r>
            <a:r>
              <a:rPr lang="cs-CZ" sz="4500" b="1" i="1" dirty="0"/>
              <a:t> </a:t>
            </a:r>
            <a:r>
              <a:rPr lang="cs-CZ" sz="4500" b="1" i="1" dirty="0" err="1"/>
              <a:t>Hafija</a:t>
            </a:r>
            <a:r>
              <a:rPr lang="cs-CZ" sz="4500" b="1" i="1" dirty="0"/>
              <a:t> </a:t>
            </a:r>
            <a:r>
              <a:rPr lang="cs-CZ" sz="4500" b="1" i="1" dirty="0" err="1"/>
              <a:t>Jerema</a:t>
            </a:r>
            <a:endParaRPr lang="cs-CZ" sz="4500" b="1" i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073 - A ja drymbu kupova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4411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0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Ansámblové nástroje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housle (</a:t>
            </a:r>
            <a:r>
              <a:rPr lang="cs-CZ" dirty="0" err="1"/>
              <a:t>skrypka</a:t>
            </a:r>
            <a:r>
              <a:rPr lang="cs-CZ" dirty="0"/>
              <a:t>)</a:t>
            </a:r>
          </a:p>
          <a:p>
            <a:r>
              <a:rPr lang="cs-CZ" dirty="0" err="1"/>
              <a:t>basolja</a:t>
            </a:r>
            <a:r>
              <a:rPr lang="cs-CZ" dirty="0"/>
              <a:t> </a:t>
            </a:r>
          </a:p>
          <a:p>
            <a:r>
              <a:rPr lang="cs-CZ" dirty="0"/>
              <a:t>cimbál</a:t>
            </a:r>
          </a:p>
          <a:p>
            <a:r>
              <a:rPr lang="cs-CZ" dirty="0"/>
              <a:t>tamburína (</a:t>
            </a:r>
            <a:r>
              <a:rPr lang="cs-CZ" dirty="0" err="1"/>
              <a:t>bubon</a:t>
            </a:r>
            <a:r>
              <a:rPr lang="cs-CZ" dirty="0"/>
              <a:t>)</a:t>
            </a:r>
          </a:p>
          <a:p>
            <a:r>
              <a:rPr lang="cs-CZ" dirty="0"/>
              <a:t>buben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00807"/>
            <a:ext cx="3030457" cy="453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9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Trojista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muzyka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069160"/>
          </a:xfrm>
        </p:spPr>
        <p:txBody>
          <a:bodyPr/>
          <a:lstStyle/>
          <a:p>
            <a:r>
              <a:rPr lang="cs-CZ" dirty="0"/>
              <a:t>housle – cimbál – buben</a:t>
            </a:r>
          </a:p>
          <a:p>
            <a:r>
              <a:rPr lang="cs-CZ" dirty="0"/>
              <a:t>housle – píšťala – tamburína</a:t>
            </a:r>
          </a:p>
          <a:p>
            <a:r>
              <a:rPr lang="cs-CZ" dirty="0">
                <a:hlinkClick r:id="rId10" action="ppaction://hlinkfile"/>
              </a:rPr>
              <a:t>housle – cimbál – bas</a:t>
            </a:r>
            <a:endParaRPr lang="cs-CZ" dirty="0"/>
          </a:p>
          <a:p>
            <a:r>
              <a:rPr lang="cs-CZ" dirty="0"/>
              <a:t>housle – cimbál – tamburína</a:t>
            </a:r>
          </a:p>
          <a:p>
            <a:r>
              <a:rPr lang="cs-CZ" dirty="0"/>
              <a:t>housle – housle – bas (tamburína)</a:t>
            </a:r>
          </a:p>
          <a:p>
            <a:r>
              <a:rPr lang="cs-CZ" dirty="0"/>
              <a:t>píšťala – cimbál – buben – housle: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524327" y="5534911"/>
            <a:ext cx="71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hlinkClick r:id="rId11"/>
              </a:rPr>
              <a:t>У хаті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524327" y="5980638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hlinkClick r:id="rId12"/>
              </a:rPr>
              <a:t>Франківськ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542093" y="5085184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hlinkClick r:id="rId13"/>
              </a:rPr>
              <a:t>Карпати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516216" y="2996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8" name="04 The band plays music as the leave for the ceremo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71800" y="5534911"/>
            <a:ext cx="609600" cy="609600"/>
          </a:xfrm>
          <a:prstGeom prst="rect">
            <a:avLst/>
          </a:prstGeom>
        </p:spPr>
      </p:pic>
      <p:pic>
        <p:nvPicPr>
          <p:cNvPr id="9" name="05 The march played on the road to the wedding ceremony (to the melody of 'The Cossacks awoke at dawn'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79912" y="5542233"/>
            <a:ext cx="609600" cy="609600"/>
          </a:xfrm>
          <a:prstGeom prst="rect">
            <a:avLst/>
          </a:prstGeom>
        </p:spPr>
      </p:pic>
      <p:pic>
        <p:nvPicPr>
          <p:cNvPr id="10" name="01 The band plays music to the wedding song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4900" y="5534911"/>
            <a:ext cx="609600" cy="609600"/>
          </a:xfrm>
          <a:prstGeom prst="rect">
            <a:avLst/>
          </a:prstGeom>
        </p:spPr>
      </p:pic>
      <p:pic>
        <p:nvPicPr>
          <p:cNvPr id="11" name="02 The band plays music during the wedding tabl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7257" y="5534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3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1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8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27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je prezentace modrá">
  <a:themeElements>
    <a:clrScheme name="Vlastní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92D05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Moje prezentace modrá</Template>
  <TotalTime>1642</TotalTime>
  <Words>187</Words>
  <Application>Microsoft Office PowerPoint</Application>
  <PresentationFormat>Předvádění na obrazovce (4:3)</PresentationFormat>
  <Paragraphs>54</Paragraphs>
  <Slides>7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0" baseType="lpstr">
      <vt:lpstr>Arial</vt:lpstr>
      <vt:lpstr>Calibri</vt:lpstr>
      <vt:lpstr>Moje prezentace modrá</vt:lpstr>
      <vt:lpstr>Ukrajinský instrumentální hudební folklór</vt:lpstr>
      <vt:lpstr>„Sólové“ nástroje</vt:lpstr>
      <vt:lpstr>„Sólové“ nástroje</vt:lpstr>
      <vt:lpstr>„Sólové“ nástroje</vt:lpstr>
      <vt:lpstr>A ja drymbu kupuvala Rachiv, 1935</vt:lpstr>
      <vt:lpstr>Ansámblové nástroje</vt:lpstr>
      <vt:lpstr>Trojista muzyka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Ukrajinský instrumentální hudební folklór</dc:title>
  <dc:creator>Petr Ch. Kalina</dc:creator>
  <cp:lastModifiedBy>Petr Kalina</cp:lastModifiedBy>
  <cp:revision>16</cp:revision>
  <dcterms:created xsi:type="dcterms:W3CDTF">2014-03-03T14:07:50Z</dcterms:created>
  <dcterms:modified xsi:type="dcterms:W3CDTF">2020-10-07T12:03:33Z</dcterms:modified>
</cp:coreProperties>
</file>