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8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92"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F46BE1-81EC-B34B-85AD-240F8B61E5D7}" v="138" dt="2020-12-01T15:05:06.007"/>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snapToObjects="1">
      <p:cViewPr varScale="1">
        <p:scale>
          <a:sx n="104" d="100"/>
          <a:sy n="104" d="100"/>
        </p:scale>
        <p:origin x="896"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ko-Kore-CZ"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0A580-9338-9D4C-B24B-367864C3CAC7}" type="datetimeFigureOut">
              <a:rPr kumimoji="1" lang="ko-Kore-CZ" altLang="en-US" smtClean="0"/>
              <a:t>12/01/2020</a:t>
            </a:fld>
            <a:endParaRPr kumimoji="1" lang="ko-Kore-CZ"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ore-CZ"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endParaRPr kumimoji="1" lang="ko-Kore-CZ"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ko-Kore-CZ"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BF4C0-24CA-5341-A883-C25E9E5487C1}" type="slidenum">
              <a:rPr kumimoji="1" lang="ko-Kore-CZ" altLang="en-US" smtClean="0"/>
              <a:t>‹#›</a:t>
            </a:fld>
            <a:endParaRPr kumimoji="1" lang="ko-Kore-CZ" altLang="en-US"/>
          </a:p>
        </p:txBody>
      </p:sp>
    </p:spTree>
    <p:extLst>
      <p:ext uri="{BB962C8B-B14F-4D97-AF65-F5344CB8AC3E}">
        <p14:creationId xmlns:p14="http://schemas.microsoft.com/office/powerpoint/2010/main" val="61307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ore-CZ" altLang="en-US" dirty="0"/>
          </a:p>
        </p:txBody>
      </p:sp>
      <p:sp>
        <p:nvSpPr>
          <p:cNvPr id="4" name="슬라이드 번호 개체 틀 3"/>
          <p:cNvSpPr>
            <a:spLocks noGrp="1"/>
          </p:cNvSpPr>
          <p:nvPr>
            <p:ph type="sldNum" sz="quarter" idx="5"/>
          </p:nvPr>
        </p:nvSpPr>
        <p:spPr/>
        <p:txBody>
          <a:bodyPr/>
          <a:lstStyle/>
          <a:p>
            <a:fld id="{932BF4C0-24CA-5341-A883-C25E9E5487C1}" type="slidenum">
              <a:rPr kumimoji="1" lang="ko-Kore-CZ" altLang="en-US" smtClean="0"/>
              <a:t>17</a:t>
            </a:fld>
            <a:endParaRPr kumimoji="1" lang="ko-Kore-CZ" altLang="en-US"/>
          </a:p>
        </p:txBody>
      </p:sp>
    </p:spTree>
    <p:extLst>
      <p:ext uri="{BB962C8B-B14F-4D97-AF65-F5344CB8AC3E}">
        <p14:creationId xmlns:p14="http://schemas.microsoft.com/office/powerpoint/2010/main" val="395789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ko-KR" altLang="en-US"/>
              <a:t>마스터 제목 스타일 편집</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ko-Kore-CZ" altLang="en-US"/>
          </a:p>
        </p:txBody>
      </p:sp>
      <p:sp>
        <p:nvSpPr>
          <p:cNvPr id="6" name="Slide Number Placeholder 5"/>
          <p:cNvSpPr>
            <a:spLocks noGrp="1"/>
          </p:cNvSpPr>
          <p:nvPr>
            <p:ph type="sldNum" sz="quarter" idx="12"/>
          </p:nvPr>
        </p:nvSpPr>
        <p:spPr>
          <a:xfrm>
            <a:off x="1437664" y="798973"/>
            <a:ext cx="811019" cy="503578"/>
          </a:xfrm>
        </p:spPr>
        <p:txBody>
          <a:bodyPr/>
          <a:lstStyle/>
          <a:p>
            <a:fld id="{40BE5E32-86EE-9F42-9D44-5EE9C6D70CBA}" type="slidenum">
              <a:rPr kumimoji="1" lang="ko-Kore-CZ" altLang="en-US" smtClean="0"/>
              <a:t>‹#›</a:t>
            </a:fld>
            <a:endParaRPr kumimoji="1" lang="ko-Kore-CZ"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4380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5" name="Footer Placeholder 4"/>
          <p:cNvSpPr>
            <a:spLocks noGrp="1"/>
          </p:cNvSpPr>
          <p:nvPr>
            <p:ph type="ftr" sz="quarter" idx="11"/>
          </p:nvPr>
        </p:nvSpPr>
        <p:spPr/>
        <p:txBody>
          <a:bodyPr/>
          <a:lstStyle/>
          <a:p>
            <a:endParaRPr kumimoji="1" lang="ko-Kore-CZ" altLang="en-US"/>
          </a:p>
        </p:txBody>
      </p:sp>
      <p:sp>
        <p:nvSpPr>
          <p:cNvPr id="6" name="Slide Number Placeholder 5"/>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336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5" name="Footer Placeholder 4"/>
          <p:cNvSpPr>
            <a:spLocks noGrp="1"/>
          </p:cNvSpPr>
          <p:nvPr>
            <p:ph type="ftr" sz="quarter" idx="11"/>
          </p:nvPr>
        </p:nvSpPr>
        <p:spPr/>
        <p:txBody>
          <a:bodyPr/>
          <a:lstStyle/>
          <a:p>
            <a:endParaRPr kumimoji="1" lang="ko-Kore-CZ" altLang="en-US"/>
          </a:p>
        </p:txBody>
      </p:sp>
      <p:sp>
        <p:nvSpPr>
          <p:cNvPr id="6" name="Slide Number Placeholder 5"/>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921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ncho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5" name="Footer Placeholder 4"/>
          <p:cNvSpPr>
            <a:spLocks noGrp="1"/>
          </p:cNvSpPr>
          <p:nvPr>
            <p:ph type="ftr" sz="quarter" idx="11"/>
          </p:nvPr>
        </p:nvSpPr>
        <p:spPr/>
        <p:txBody>
          <a:bodyPr/>
          <a:lstStyle/>
          <a:p>
            <a:endParaRPr kumimoji="1" lang="ko-Kore-CZ" altLang="en-US"/>
          </a:p>
        </p:txBody>
      </p:sp>
      <p:sp>
        <p:nvSpPr>
          <p:cNvPr id="6" name="Slide Number Placeholder 5"/>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266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ko-KR" altLang="en-US"/>
              <a:t>마스터 제목 스타일 편집</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5" name="Footer Placeholder 4"/>
          <p:cNvSpPr>
            <a:spLocks noGrp="1"/>
          </p:cNvSpPr>
          <p:nvPr>
            <p:ph type="ftr" sz="quarter" idx="11"/>
          </p:nvPr>
        </p:nvSpPr>
        <p:spPr/>
        <p:txBody>
          <a:bodyPr/>
          <a:lstStyle/>
          <a:p>
            <a:endParaRPr kumimoji="1" lang="ko-Kore-CZ" altLang="en-US"/>
          </a:p>
        </p:txBody>
      </p:sp>
      <p:sp>
        <p:nvSpPr>
          <p:cNvPr id="6" name="Slide Number Placeholder 5"/>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259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6" name="Footer Placeholder 5"/>
          <p:cNvSpPr>
            <a:spLocks noGrp="1"/>
          </p:cNvSpPr>
          <p:nvPr>
            <p:ph type="ftr" sz="quarter" idx="11"/>
          </p:nvPr>
        </p:nvSpPr>
        <p:spPr/>
        <p:txBody>
          <a:bodyPr/>
          <a:lstStyle/>
          <a:p>
            <a:endParaRPr kumimoji="1" lang="ko-Kore-CZ" altLang="en-US"/>
          </a:p>
        </p:txBody>
      </p:sp>
      <p:sp>
        <p:nvSpPr>
          <p:cNvPr id="7" name="Slide Number Placeholder 6"/>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771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1447191" y="2824269"/>
            <a:ext cx="4645152" cy="2644457"/>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6412362" y="2821491"/>
            <a:ext cx="4645152" cy="2637371"/>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8" name="Footer Placeholder 7"/>
          <p:cNvSpPr>
            <a:spLocks noGrp="1"/>
          </p:cNvSpPr>
          <p:nvPr>
            <p:ph type="ftr" sz="quarter" idx="11"/>
          </p:nvPr>
        </p:nvSpPr>
        <p:spPr/>
        <p:txBody>
          <a:bodyPr/>
          <a:lstStyle/>
          <a:p>
            <a:endParaRPr kumimoji="1" lang="ko-Kore-CZ" altLang="en-US"/>
          </a:p>
        </p:txBody>
      </p:sp>
      <p:sp>
        <p:nvSpPr>
          <p:cNvPr id="9" name="Slide Number Placeholder 8"/>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566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4" name="Footer Placeholder 3"/>
          <p:cNvSpPr>
            <a:spLocks noGrp="1"/>
          </p:cNvSpPr>
          <p:nvPr>
            <p:ph type="ftr" sz="quarter" idx="11"/>
          </p:nvPr>
        </p:nvSpPr>
        <p:spPr/>
        <p:txBody>
          <a:bodyPr/>
          <a:lstStyle/>
          <a:p>
            <a:endParaRPr kumimoji="1" lang="ko-Kore-CZ" altLang="en-US"/>
          </a:p>
        </p:txBody>
      </p:sp>
      <p:sp>
        <p:nvSpPr>
          <p:cNvPr id="5" name="Slide Number Placeholder 4"/>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447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3" name="Footer Placeholder 2"/>
          <p:cNvSpPr>
            <a:spLocks noGrp="1"/>
          </p:cNvSpPr>
          <p:nvPr>
            <p:ph type="ftr" sz="quarter" idx="11"/>
          </p:nvPr>
        </p:nvSpPr>
        <p:spPr/>
        <p:txBody>
          <a:bodyPr/>
          <a:lstStyle/>
          <a:p>
            <a:endParaRPr kumimoji="1" lang="ko-Kore-CZ" altLang="en-US"/>
          </a:p>
        </p:txBody>
      </p:sp>
      <p:sp>
        <p:nvSpPr>
          <p:cNvPr id="4" name="Slide Number Placeholder 3"/>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spTree>
    <p:extLst>
      <p:ext uri="{BB962C8B-B14F-4D97-AF65-F5344CB8AC3E}">
        <p14:creationId xmlns:p14="http://schemas.microsoft.com/office/powerpoint/2010/main" val="204936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ko-KR" altLang="en-US"/>
              <a:t>마스터 제목 스타일 편집</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12D68B4B-AA4F-6344-8D1D-3CFA5BD1B9C0}" type="datetimeFigureOut">
              <a:rPr kumimoji="1" lang="ko-Kore-CZ" altLang="en-US" smtClean="0"/>
              <a:t>12/01/2020</a:t>
            </a:fld>
            <a:endParaRPr kumimoji="1" lang="ko-Kore-CZ" altLang="en-US"/>
          </a:p>
        </p:txBody>
      </p:sp>
      <p:sp>
        <p:nvSpPr>
          <p:cNvPr id="6" name="Footer Placeholder 5"/>
          <p:cNvSpPr>
            <a:spLocks noGrp="1"/>
          </p:cNvSpPr>
          <p:nvPr>
            <p:ph type="ftr" sz="quarter" idx="11"/>
          </p:nvPr>
        </p:nvSpPr>
        <p:spPr/>
        <p:txBody>
          <a:bodyPr/>
          <a:lstStyle/>
          <a:p>
            <a:endParaRPr kumimoji="1" lang="ko-Kore-CZ" altLang="en-US"/>
          </a:p>
        </p:txBody>
      </p:sp>
      <p:sp>
        <p:nvSpPr>
          <p:cNvPr id="7" name="Slide Number Placeholder 6"/>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231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2D68B4B-AA4F-6344-8D1D-3CFA5BD1B9C0}" type="datetimeFigureOut">
              <a:rPr kumimoji="1" lang="ko-Kore-CZ" altLang="en-US" smtClean="0"/>
              <a:t>12/01/2020</a:t>
            </a:fld>
            <a:endParaRPr kumimoji="1" lang="ko-Kore-CZ"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ko-Kore-CZ" altLang="en-US"/>
          </a:p>
        </p:txBody>
      </p:sp>
      <p:sp>
        <p:nvSpPr>
          <p:cNvPr id="7" name="Slide Number Placeholder 6"/>
          <p:cNvSpPr>
            <a:spLocks noGrp="1"/>
          </p:cNvSpPr>
          <p:nvPr>
            <p:ph type="sldNum" sz="quarter" idx="12"/>
          </p:nvPr>
        </p:nvSpPr>
        <p:spPr/>
        <p:txBody>
          <a:bodyPr/>
          <a:lstStyle/>
          <a:p>
            <a:fld id="{40BE5E32-86EE-9F42-9D44-5EE9C6D70CBA}" type="slidenum">
              <a:rPr kumimoji="1" lang="ko-Kore-CZ" altLang="en-US" smtClean="0"/>
              <a:t>‹#›</a:t>
            </a:fld>
            <a:endParaRPr kumimoji="1" lang="ko-Kore-CZ"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49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2D68B4B-AA4F-6344-8D1D-3CFA5BD1B9C0}" type="datetimeFigureOut">
              <a:rPr kumimoji="1" lang="ko-Kore-CZ" altLang="en-US" smtClean="0"/>
              <a:t>12/01/2020</a:t>
            </a:fld>
            <a:endParaRPr kumimoji="1" lang="ko-Kore-CZ"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ko-Kore-CZ"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0BE5E32-86EE-9F42-9D44-5EE9C6D70CBA}" type="slidenum">
              <a:rPr kumimoji="1" lang="ko-Kore-CZ" altLang="en-US" smtClean="0"/>
              <a:t>‹#›</a:t>
            </a:fld>
            <a:endParaRPr kumimoji="1" lang="ko-Kore-CZ"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791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jpg"/><Relationship Id="rId5" Type="http://schemas.openxmlformats.org/officeDocument/2006/relationships/image" Target="../media/image18.JPG"/><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AB60D595-6EBE-A04C-ACDA-EA6A8F1589D2}"/>
              </a:ext>
            </a:extLst>
          </p:cNvPr>
          <p:cNvSpPr>
            <a:spLocks noGrp="1"/>
          </p:cNvSpPr>
          <p:nvPr>
            <p:ph type="title"/>
          </p:nvPr>
        </p:nvSpPr>
        <p:spPr>
          <a:xfrm>
            <a:off x="1557071" y="1584552"/>
            <a:ext cx="9099255" cy="2537251"/>
          </a:xfrm>
        </p:spPr>
        <p:txBody>
          <a:bodyPr vert="horz" lIns="91440" tIns="45720" rIns="91440" bIns="0" rtlCol="0" anchor="ctr">
            <a:normAutofit/>
          </a:bodyPr>
          <a:lstStyle/>
          <a:p>
            <a:pPr algn="ctr"/>
            <a:r>
              <a:rPr kumimoji="1" lang="en-US" altLang="en-US" sz="7200" dirty="0">
                <a:solidFill>
                  <a:srgbClr val="454545"/>
                </a:solidFill>
              </a:rPr>
              <a:t>Korean class </a:t>
            </a:r>
          </a:p>
        </p:txBody>
      </p:sp>
      <p:pic>
        <p:nvPicPr>
          <p:cNvPr id="26" name="Picture 2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E567D7-5F0B-2841-A0B3-08CF7DE1A59C}"/>
              </a:ext>
            </a:extLst>
          </p:cNvPr>
          <p:cNvSpPr txBox="1"/>
          <p:nvPr/>
        </p:nvSpPr>
        <p:spPr>
          <a:xfrm>
            <a:off x="5786197" y="4243483"/>
            <a:ext cx="1900238" cy="400110"/>
          </a:xfrm>
          <a:prstGeom prst="rect">
            <a:avLst/>
          </a:prstGeom>
          <a:noFill/>
        </p:spPr>
        <p:txBody>
          <a:bodyPr wrap="square" rtlCol="0">
            <a:spAutoFit/>
          </a:bodyPr>
          <a:lstStyle/>
          <a:p>
            <a:r>
              <a:rPr kumimoji="1" lang="en-US" altLang="ko-Kore-CZ" sz="2000" dirty="0">
                <a:solidFill>
                  <a:srgbClr val="C00000"/>
                </a:solidFill>
              </a:rPr>
              <a:t>week4</a:t>
            </a:r>
            <a:endParaRPr kumimoji="1" lang="ko-Kore-CZ" altLang="en-US" sz="2000" dirty="0">
              <a:solidFill>
                <a:srgbClr val="C00000"/>
              </a:solidFill>
            </a:endParaRPr>
          </a:p>
        </p:txBody>
      </p:sp>
      <p:pic>
        <p:nvPicPr>
          <p:cNvPr id="3" name="오디오 2">
            <a:hlinkClick r:id="" action="ppaction://media"/>
            <a:extLst>
              <a:ext uri="{FF2B5EF4-FFF2-40B4-BE49-F238E27FC236}">
                <a16:creationId xmlns:a16="http://schemas.microsoft.com/office/drawing/2014/main" id="{9E023E2B-9A9E-EF46-8F51-0FBFB18B4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63182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73"/>
    </mc:Choice>
    <mc:Fallback xmlns="">
      <p:transition spd="slow" advTm="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51528F35-0B2C-7A49-A726-D7CD36BD823A}"/>
              </a:ext>
            </a:extLst>
          </p:cNvPr>
          <p:cNvPicPr>
            <a:picLocks noChangeAspect="1"/>
          </p:cNvPicPr>
          <p:nvPr/>
        </p:nvPicPr>
        <p:blipFill>
          <a:blip r:embed="rId4"/>
          <a:stretch>
            <a:fillRect/>
          </a:stretch>
        </p:blipFill>
        <p:spPr>
          <a:xfrm>
            <a:off x="643467" y="980860"/>
            <a:ext cx="10905066" cy="4198448"/>
          </a:xfrm>
          <a:prstGeom prst="rect">
            <a:avLst/>
          </a:prstGeom>
        </p:spPr>
      </p:pic>
      <p:pic>
        <p:nvPicPr>
          <p:cNvPr id="2" name="오디오 1">
            <a:hlinkClick r:id="" action="ppaction://media"/>
            <a:extLst>
              <a:ext uri="{FF2B5EF4-FFF2-40B4-BE49-F238E27FC236}">
                <a16:creationId xmlns:a16="http://schemas.microsoft.com/office/drawing/2014/main" id="{4F4A5EF8-E766-7A48-9BC2-F727F7F01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70464407"/>
      </p:ext>
    </p:extLst>
  </p:cSld>
  <p:clrMapOvr>
    <a:masterClrMapping/>
  </p:clrMapOvr>
  <mc:AlternateContent xmlns:mc="http://schemas.openxmlformats.org/markup-compatibility/2006" xmlns:p14="http://schemas.microsoft.com/office/powerpoint/2010/main">
    <mc:Choice Requires="p14">
      <p:transition spd="slow" p14:dur="2000" advTm="13169"/>
    </mc:Choice>
    <mc:Fallback xmlns="">
      <p:transition spd="slow" advTm="1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E3EC1382-7A31-6A48-A1BB-A78207A7B8EE}"/>
              </a:ext>
            </a:extLst>
          </p:cNvPr>
          <p:cNvPicPr>
            <a:picLocks noChangeAspect="1"/>
          </p:cNvPicPr>
          <p:nvPr/>
        </p:nvPicPr>
        <p:blipFill>
          <a:blip r:embed="rId4"/>
          <a:stretch>
            <a:fillRect/>
          </a:stretch>
        </p:blipFill>
        <p:spPr>
          <a:xfrm>
            <a:off x="643467" y="912702"/>
            <a:ext cx="10905066" cy="4334763"/>
          </a:xfrm>
          <a:prstGeom prst="rect">
            <a:avLst/>
          </a:prstGeom>
        </p:spPr>
      </p:pic>
      <p:sp>
        <p:nvSpPr>
          <p:cNvPr id="4" name="TextBox 3">
            <a:extLst>
              <a:ext uri="{FF2B5EF4-FFF2-40B4-BE49-F238E27FC236}">
                <a16:creationId xmlns:a16="http://schemas.microsoft.com/office/drawing/2014/main" id="{5ACA702B-ADED-4C4F-AB63-0AFCA87F9832}"/>
              </a:ext>
            </a:extLst>
          </p:cNvPr>
          <p:cNvSpPr txBox="1"/>
          <p:nvPr/>
        </p:nvSpPr>
        <p:spPr>
          <a:xfrm>
            <a:off x="358346" y="259492"/>
            <a:ext cx="4164227" cy="400110"/>
          </a:xfrm>
          <a:prstGeom prst="rect">
            <a:avLst/>
          </a:prstGeom>
          <a:noFill/>
        </p:spPr>
        <p:txBody>
          <a:bodyPr wrap="square" rtlCol="0">
            <a:spAutoFit/>
          </a:bodyPr>
          <a:lstStyle/>
          <a:p>
            <a:pPr marL="285750" indent="-285750">
              <a:buFont typeface="Arial" panose="020B0604020202020204" pitchFamily="34" charset="0"/>
              <a:buChar char="•"/>
            </a:pPr>
            <a:r>
              <a:rPr kumimoji="1" lang="en-US" altLang="ko-Kore-CZ" sz="2000" dirty="0"/>
              <a:t>Example - adjective</a:t>
            </a:r>
            <a:endParaRPr kumimoji="1" lang="ko-Kore-CZ" altLang="en-US" sz="2000" dirty="0"/>
          </a:p>
        </p:txBody>
      </p:sp>
      <p:pic>
        <p:nvPicPr>
          <p:cNvPr id="2" name="오디오 1">
            <a:hlinkClick r:id="" action="ppaction://media"/>
            <a:extLst>
              <a:ext uri="{FF2B5EF4-FFF2-40B4-BE49-F238E27FC236}">
                <a16:creationId xmlns:a16="http://schemas.microsoft.com/office/drawing/2014/main" id="{06CC7B13-FA7D-F94D-B3D5-DBB62B0EA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37148828"/>
      </p:ext>
    </p:extLst>
  </p:cSld>
  <p:clrMapOvr>
    <a:masterClrMapping/>
  </p:clrMapOvr>
  <mc:AlternateContent xmlns:mc="http://schemas.openxmlformats.org/markup-compatibility/2006" xmlns:p14="http://schemas.microsoft.com/office/powerpoint/2010/main">
    <mc:Choice Requires="p14">
      <p:transition spd="slow" p14:dur="2000" advTm="9836"/>
    </mc:Choice>
    <mc:Fallback xmlns="">
      <p:transition spd="slow" advTm="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6CCA4FE6-E873-BC45-A113-8CEA31DE333D}"/>
              </a:ext>
            </a:extLst>
          </p:cNvPr>
          <p:cNvPicPr>
            <a:picLocks noChangeAspect="1"/>
          </p:cNvPicPr>
          <p:nvPr/>
        </p:nvPicPr>
        <p:blipFill>
          <a:blip r:embed="rId4"/>
          <a:stretch>
            <a:fillRect/>
          </a:stretch>
        </p:blipFill>
        <p:spPr>
          <a:xfrm>
            <a:off x="643467" y="803651"/>
            <a:ext cx="10905066" cy="4552866"/>
          </a:xfrm>
          <a:prstGeom prst="rect">
            <a:avLst/>
          </a:prstGeom>
        </p:spPr>
      </p:pic>
      <p:pic>
        <p:nvPicPr>
          <p:cNvPr id="2" name="오디오 1">
            <a:hlinkClick r:id="" action="ppaction://media"/>
            <a:extLst>
              <a:ext uri="{FF2B5EF4-FFF2-40B4-BE49-F238E27FC236}">
                <a16:creationId xmlns:a16="http://schemas.microsoft.com/office/drawing/2014/main" id="{8071BEF4-DE04-474D-B3D3-C4971A19A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15882411"/>
      </p:ext>
    </p:extLst>
  </p:cSld>
  <p:clrMapOvr>
    <a:masterClrMapping/>
  </p:clrMapOvr>
  <mc:AlternateContent xmlns:mc="http://schemas.openxmlformats.org/markup-compatibility/2006" xmlns:p14="http://schemas.microsoft.com/office/powerpoint/2010/main">
    <mc:Choice Requires="p14">
      <p:transition spd="slow" p14:dur="2000" advTm="12031"/>
    </mc:Choice>
    <mc:Fallback xmlns="">
      <p:transition spd="slow" advTm="1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76D0864A-9D2E-3840-9BB8-ECDE00F4855E}"/>
              </a:ext>
            </a:extLst>
          </p:cNvPr>
          <p:cNvPicPr>
            <a:picLocks noChangeAspect="1"/>
          </p:cNvPicPr>
          <p:nvPr/>
        </p:nvPicPr>
        <p:blipFill>
          <a:blip r:embed="rId4"/>
          <a:stretch>
            <a:fillRect/>
          </a:stretch>
        </p:blipFill>
        <p:spPr>
          <a:xfrm>
            <a:off x="643467" y="939966"/>
            <a:ext cx="10905066" cy="4280236"/>
          </a:xfrm>
          <a:prstGeom prst="rect">
            <a:avLst/>
          </a:prstGeom>
        </p:spPr>
      </p:pic>
      <p:pic>
        <p:nvPicPr>
          <p:cNvPr id="2" name="오디오 1">
            <a:hlinkClick r:id="" action="ppaction://media"/>
            <a:extLst>
              <a:ext uri="{FF2B5EF4-FFF2-40B4-BE49-F238E27FC236}">
                <a16:creationId xmlns:a16="http://schemas.microsoft.com/office/drawing/2014/main" id="{78EAF7FD-2DDF-A146-A61B-EE410A217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67677477"/>
      </p:ext>
    </p:extLst>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79A21BE-8777-7B42-BA76-18B88419FD3A}"/>
              </a:ext>
            </a:extLst>
          </p:cNvPr>
          <p:cNvSpPr>
            <a:spLocks noGrp="1"/>
          </p:cNvSpPr>
          <p:nvPr>
            <p:ph type="title"/>
          </p:nvPr>
        </p:nvSpPr>
        <p:spPr>
          <a:xfrm>
            <a:off x="1451578" y="1176562"/>
            <a:ext cx="9603275" cy="1049235"/>
          </a:xfrm>
        </p:spPr>
        <p:txBody>
          <a:bodyPr/>
          <a:lstStyle/>
          <a:p>
            <a:r>
              <a:rPr kumimoji="1" lang="en-US" altLang="ko-Kore-CZ" dirty="0"/>
              <a:t>Dialogue – using negative expression</a:t>
            </a:r>
            <a:endParaRPr kumimoji="1" lang="ko-Kore-CZ" altLang="en-US" dirty="0"/>
          </a:p>
        </p:txBody>
      </p:sp>
      <p:sp>
        <p:nvSpPr>
          <p:cNvPr id="3" name="내용 개체 틀 2">
            <a:extLst>
              <a:ext uri="{FF2B5EF4-FFF2-40B4-BE49-F238E27FC236}">
                <a16:creationId xmlns:a16="http://schemas.microsoft.com/office/drawing/2014/main" id="{771E1554-6E3E-B24C-9488-40D51419A5AE}"/>
              </a:ext>
            </a:extLst>
          </p:cNvPr>
          <p:cNvSpPr>
            <a:spLocks noGrp="1"/>
          </p:cNvSpPr>
          <p:nvPr>
            <p:ph idx="1"/>
          </p:nvPr>
        </p:nvSpPr>
        <p:spPr>
          <a:xfrm>
            <a:off x="1451578" y="2225797"/>
            <a:ext cx="9603275" cy="3450613"/>
          </a:xfrm>
        </p:spPr>
        <p:txBody>
          <a:bodyPr/>
          <a:lstStyle/>
          <a:p>
            <a:pPr marL="0" indent="0" algn="ctr">
              <a:buNone/>
            </a:pPr>
            <a:r>
              <a:rPr lang="en" altLang="ko-Kore-CZ" sz="2400" dirty="0">
                <a:latin typeface="AppleGothic" pitchFamily="2" charset="-127"/>
                <a:ea typeface="AppleGothic" pitchFamily="2" charset="-127"/>
              </a:rPr>
              <a:t>A:  </a:t>
            </a:r>
            <a:r>
              <a:rPr lang="ko-KR" altLang="en-US" sz="2400" dirty="0">
                <a:latin typeface="AppleGothic" pitchFamily="2" charset="-127"/>
                <a:ea typeface="AppleGothic" pitchFamily="2" charset="-127"/>
              </a:rPr>
              <a:t>아파요</a:t>
            </a:r>
            <a:r>
              <a:rPr lang="en-US" altLang="ko-KR" sz="2400" dirty="0">
                <a:latin typeface="AppleGothic" pitchFamily="2" charset="-127"/>
                <a:ea typeface="AppleGothic" pitchFamily="2" charset="-127"/>
              </a:rPr>
              <a:t>? [</a:t>
            </a:r>
            <a:r>
              <a:rPr lang="en" altLang="ko-Kore-CZ" sz="2400" dirty="0">
                <a:latin typeface="AppleGothic" pitchFamily="2" charset="-127"/>
                <a:ea typeface="AppleGothic" pitchFamily="2" charset="-127"/>
              </a:rPr>
              <a:t>a-pa-</a:t>
            </a:r>
            <a:r>
              <a:rPr lang="en" altLang="ko-Kore-CZ" sz="2400" dirty="0" err="1">
                <a:latin typeface="AppleGothic" pitchFamily="2" charset="-127"/>
                <a:ea typeface="AppleGothic" pitchFamily="2" charset="-127"/>
              </a:rPr>
              <a:t>yo</a:t>
            </a:r>
            <a:r>
              <a:rPr lang="en" altLang="ko-Kore-CZ" sz="2400" dirty="0">
                <a:latin typeface="AppleGothic" pitchFamily="2" charset="-127"/>
                <a:ea typeface="AppleGothic" pitchFamily="2" charset="-127"/>
              </a:rPr>
              <a:t>?] = Does it hurt? </a:t>
            </a:r>
          </a:p>
          <a:p>
            <a:pPr marL="0" indent="0" algn="ctr">
              <a:buNone/>
            </a:pPr>
            <a:r>
              <a:rPr lang="en" altLang="ko-Kore-CZ" sz="2400" dirty="0">
                <a:latin typeface="AppleGothic" pitchFamily="2" charset="-127"/>
                <a:ea typeface="AppleGothic" pitchFamily="2" charset="-127"/>
              </a:rPr>
              <a:t>B:  </a:t>
            </a:r>
            <a:r>
              <a:rPr lang="ko-KR" altLang="en-US" sz="2400" dirty="0">
                <a:highlight>
                  <a:srgbClr val="FFFF00"/>
                </a:highlight>
                <a:latin typeface="AppleGothic" pitchFamily="2" charset="-127"/>
                <a:ea typeface="AppleGothic" pitchFamily="2" charset="-127"/>
              </a:rPr>
              <a:t>안</a:t>
            </a:r>
            <a:r>
              <a:rPr lang="ko-KR" altLang="en-US" sz="2400" dirty="0">
                <a:latin typeface="AppleGothic" pitchFamily="2" charset="-127"/>
                <a:ea typeface="AppleGothic" pitchFamily="2" charset="-127"/>
              </a:rPr>
              <a:t> 아파요</a:t>
            </a:r>
            <a:r>
              <a:rPr lang="en-US" altLang="ko-KR" sz="2400" dirty="0">
                <a:latin typeface="AppleGothic" pitchFamily="2" charset="-127"/>
                <a:ea typeface="AppleGothic" pitchFamily="2" charset="-127"/>
              </a:rPr>
              <a:t>. [</a:t>
            </a:r>
            <a:r>
              <a:rPr lang="en" altLang="ko-Kore-CZ" sz="2400" dirty="0">
                <a:latin typeface="AppleGothic" pitchFamily="2" charset="-127"/>
                <a:ea typeface="AppleGothic" pitchFamily="2" charset="-127"/>
              </a:rPr>
              <a:t>an a-pa-</a:t>
            </a:r>
            <a:r>
              <a:rPr lang="en" altLang="ko-Kore-CZ" sz="2400" dirty="0" err="1">
                <a:latin typeface="AppleGothic" pitchFamily="2" charset="-127"/>
                <a:ea typeface="AppleGothic" pitchFamily="2" charset="-127"/>
              </a:rPr>
              <a:t>yo</a:t>
            </a:r>
            <a:r>
              <a:rPr lang="en" altLang="ko-Kore-CZ" sz="2400" dirty="0">
                <a:latin typeface="AppleGothic" pitchFamily="2" charset="-127"/>
                <a:ea typeface="AppleGothic" pitchFamily="2" charset="-127"/>
              </a:rPr>
              <a:t>] = It doesn’t hurt. </a:t>
            </a:r>
          </a:p>
          <a:p>
            <a:pPr marL="0" indent="0" algn="ctr">
              <a:buNone/>
            </a:pPr>
            <a:r>
              <a:rPr lang="en" altLang="ko-Kore-CZ" sz="2400" dirty="0">
                <a:latin typeface="AppleGothic" pitchFamily="2" charset="-127"/>
                <a:ea typeface="AppleGothic" pitchFamily="2" charset="-127"/>
              </a:rPr>
              <a:t>A:  </a:t>
            </a:r>
            <a:r>
              <a:rPr lang="ko-KR" altLang="en-US" sz="2400" dirty="0">
                <a:highlight>
                  <a:srgbClr val="FFFF00"/>
                </a:highlight>
                <a:latin typeface="AppleGothic" pitchFamily="2" charset="-127"/>
                <a:ea typeface="AppleGothic" pitchFamily="2" charset="-127"/>
              </a:rPr>
              <a:t>안</a:t>
            </a:r>
            <a:r>
              <a:rPr lang="ko-KR" altLang="en-US" sz="2400" dirty="0">
                <a:latin typeface="AppleGothic" pitchFamily="2" charset="-127"/>
                <a:ea typeface="AppleGothic" pitchFamily="2" charset="-127"/>
              </a:rPr>
              <a:t> 아파요</a:t>
            </a:r>
            <a:r>
              <a:rPr lang="en-US" altLang="ko-KR" sz="2400" dirty="0">
                <a:latin typeface="AppleGothic" pitchFamily="2" charset="-127"/>
                <a:ea typeface="AppleGothic" pitchFamily="2" charset="-127"/>
              </a:rPr>
              <a:t>? </a:t>
            </a:r>
            <a:r>
              <a:rPr lang="ko-KR" altLang="en-US" sz="2400" dirty="0">
                <a:latin typeface="AppleGothic" pitchFamily="2" charset="-127"/>
                <a:ea typeface="AppleGothic" pitchFamily="2" charset="-127"/>
              </a:rPr>
              <a:t>진짜 </a:t>
            </a:r>
            <a:r>
              <a:rPr lang="ko-KR" altLang="en-US" sz="2400" dirty="0">
                <a:highlight>
                  <a:srgbClr val="FFFF00"/>
                </a:highlight>
                <a:latin typeface="AppleGothic" pitchFamily="2" charset="-127"/>
                <a:ea typeface="AppleGothic" pitchFamily="2" charset="-127"/>
              </a:rPr>
              <a:t>안</a:t>
            </a:r>
            <a:r>
              <a:rPr lang="ko-KR" altLang="en-US" sz="2400" dirty="0">
                <a:latin typeface="AppleGothic" pitchFamily="2" charset="-127"/>
                <a:ea typeface="AppleGothic" pitchFamily="2" charset="-127"/>
              </a:rPr>
              <a:t> 아파요</a:t>
            </a:r>
            <a:r>
              <a:rPr lang="en-US" altLang="ko-KR" sz="2400" dirty="0">
                <a:latin typeface="AppleGothic" pitchFamily="2" charset="-127"/>
                <a:ea typeface="AppleGothic" pitchFamily="2" charset="-127"/>
              </a:rPr>
              <a:t>? </a:t>
            </a:r>
          </a:p>
          <a:p>
            <a:pPr marL="0" indent="0" algn="ctr">
              <a:buNone/>
            </a:pPr>
            <a:r>
              <a:rPr lang="en-US" altLang="ko-KR" sz="2400" dirty="0">
                <a:latin typeface="AppleGothic" pitchFamily="2" charset="-127"/>
                <a:ea typeface="AppleGothic" pitchFamily="2" charset="-127"/>
              </a:rPr>
              <a:t>[</a:t>
            </a:r>
            <a:r>
              <a:rPr lang="en" altLang="ko-Kore-CZ" sz="2400" dirty="0">
                <a:latin typeface="AppleGothic" pitchFamily="2" charset="-127"/>
                <a:ea typeface="AppleGothic" pitchFamily="2" charset="-127"/>
              </a:rPr>
              <a:t>an a-pa-</a:t>
            </a:r>
            <a:r>
              <a:rPr lang="en" altLang="ko-Kore-CZ" sz="2400" dirty="0" err="1">
                <a:latin typeface="AppleGothic" pitchFamily="2" charset="-127"/>
                <a:ea typeface="AppleGothic" pitchFamily="2" charset="-127"/>
              </a:rPr>
              <a:t>yo</a:t>
            </a:r>
            <a:r>
              <a:rPr lang="en" altLang="ko-Kore-CZ" sz="2400" dirty="0">
                <a:latin typeface="AppleGothic" pitchFamily="2" charset="-127"/>
                <a:ea typeface="AppleGothic" pitchFamily="2" charset="-127"/>
              </a:rPr>
              <a:t>? </a:t>
            </a:r>
            <a:r>
              <a:rPr lang="en" altLang="ko-Kore-CZ" sz="2400" dirty="0" err="1">
                <a:latin typeface="AppleGothic" pitchFamily="2" charset="-127"/>
                <a:ea typeface="AppleGothic" pitchFamily="2" charset="-127"/>
              </a:rPr>
              <a:t>jin-jja</a:t>
            </a:r>
            <a:r>
              <a:rPr lang="en" altLang="ko-Kore-CZ" sz="2400" dirty="0">
                <a:latin typeface="AppleGothic" pitchFamily="2" charset="-127"/>
                <a:ea typeface="AppleGothic" pitchFamily="2" charset="-127"/>
              </a:rPr>
              <a:t> an a-pa-</a:t>
            </a:r>
            <a:r>
              <a:rPr lang="en" altLang="ko-Kore-CZ" sz="2400" dirty="0" err="1">
                <a:latin typeface="AppleGothic" pitchFamily="2" charset="-127"/>
                <a:ea typeface="AppleGothic" pitchFamily="2" charset="-127"/>
              </a:rPr>
              <a:t>yo</a:t>
            </a:r>
            <a:r>
              <a:rPr lang="en" altLang="ko-Kore-CZ" sz="2400" dirty="0">
                <a:latin typeface="AppleGothic" pitchFamily="2" charset="-127"/>
                <a:ea typeface="AppleGothic" pitchFamily="2" charset="-127"/>
              </a:rPr>
              <a:t>?] </a:t>
            </a:r>
          </a:p>
          <a:p>
            <a:pPr marL="0" indent="0" algn="ctr">
              <a:buNone/>
            </a:pPr>
            <a:r>
              <a:rPr lang="en" altLang="ko-Kore-CZ" sz="2400" dirty="0">
                <a:latin typeface="AppleGothic" pitchFamily="2" charset="-127"/>
                <a:ea typeface="AppleGothic" pitchFamily="2" charset="-127"/>
              </a:rPr>
              <a:t>  = It doesn’t hurt? It really doesn’t hurt? </a:t>
            </a:r>
          </a:p>
          <a:p>
            <a:pPr marL="0" indent="0" algn="ctr">
              <a:buNone/>
            </a:pPr>
            <a:r>
              <a:rPr lang="en" altLang="ko-Kore-CZ" sz="2400" dirty="0">
                <a:latin typeface="AppleGothic" pitchFamily="2" charset="-127"/>
                <a:ea typeface="AppleGothic" pitchFamily="2" charset="-127"/>
              </a:rPr>
              <a:t>B:  </a:t>
            </a:r>
            <a:r>
              <a:rPr lang="ko-KR" altLang="en-US" sz="2400" dirty="0">
                <a:highlight>
                  <a:srgbClr val="FFFF00"/>
                </a:highlight>
                <a:latin typeface="AppleGothic" pitchFamily="2" charset="-127"/>
                <a:ea typeface="AppleGothic" pitchFamily="2" charset="-127"/>
              </a:rPr>
              <a:t>안</a:t>
            </a:r>
            <a:r>
              <a:rPr lang="ko-KR" altLang="en-US" sz="2400" dirty="0">
                <a:latin typeface="AppleGothic" pitchFamily="2" charset="-127"/>
                <a:ea typeface="AppleGothic" pitchFamily="2" charset="-127"/>
              </a:rPr>
              <a:t> 아파요</a:t>
            </a:r>
            <a:r>
              <a:rPr lang="en-US" altLang="ko-KR" sz="2400" dirty="0">
                <a:latin typeface="AppleGothic" pitchFamily="2" charset="-127"/>
                <a:ea typeface="AppleGothic" pitchFamily="2" charset="-127"/>
              </a:rPr>
              <a:t>. [</a:t>
            </a:r>
            <a:r>
              <a:rPr lang="en" altLang="ko-Kore-CZ" sz="2400" dirty="0">
                <a:latin typeface="AppleGothic" pitchFamily="2" charset="-127"/>
                <a:ea typeface="AppleGothic" pitchFamily="2" charset="-127"/>
              </a:rPr>
              <a:t>an a-pa-</a:t>
            </a:r>
            <a:r>
              <a:rPr lang="en" altLang="ko-Kore-CZ" sz="2400" dirty="0" err="1">
                <a:latin typeface="AppleGothic" pitchFamily="2" charset="-127"/>
                <a:ea typeface="AppleGothic" pitchFamily="2" charset="-127"/>
              </a:rPr>
              <a:t>yo</a:t>
            </a:r>
            <a:r>
              <a:rPr lang="en" altLang="ko-Kore-CZ" sz="2400" dirty="0">
                <a:latin typeface="AppleGothic" pitchFamily="2" charset="-127"/>
                <a:ea typeface="AppleGothic" pitchFamily="2" charset="-127"/>
              </a:rPr>
              <a:t>] = It doesn’t hurt. </a:t>
            </a:r>
          </a:p>
          <a:p>
            <a:endParaRPr kumimoji="1" lang="ko-Kore-CZ" altLang="en-US" dirty="0"/>
          </a:p>
        </p:txBody>
      </p:sp>
      <p:pic>
        <p:nvPicPr>
          <p:cNvPr id="4" name="오디오 3">
            <a:hlinkClick r:id="" action="ppaction://media"/>
            <a:extLst>
              <a:ext uri="{FF2B5EF4-FFF2-40B4-BE49-F238E27FC236}">
                <a16:creationId xmlns:a16="http://schemas.microsoft.com/office/drawing/2014/main" id="{578C4D9F-2345-014D-83DC-EC2E41A7CF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89557111"/>
      </p:ext>
    </p:extLst>
  </p:cSld>
  <p:clrMapOvr>
    <a:masterClrMapping/>
  </p:clrMapOvr>
  <mc:AlternateContent xmlns:mc="http://schemas.openxmlformats.org/markup-compatibility/2006" xmlns:p14="http://schemas.microsoft.com/office/powerpoint/2010/main">
    <mc:Choice Requires="p14">
      <p:transition spd="slow" p14:dur="2000" advTm="26961"/>
    </mc:Choice>
    <mc:Fallback xmlns="">
      <p:transition spd="slow" advTm="2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090099BE-078F-BE45-97D8-338747E7381F}"/>
              </a:ext>
            </a:extLst>
          </p:cNvPr>
          <p:cNvSpPr>
            <a:spLocks noGrp="1"/>
          </p:cNvSpPr>
          <p:nvPr>
            <p:ph type="title"/>
          </p:nvPr>
        </p:nvSpPr>
        <p:spPr>
          <a:xfrm>
            <a:off x="844476" y="1600199"/>
            <a:ext cx="3539266" cy="4297680"/>
          </a:xfrm>
        </p:spPr>
        <p:txBody>
          <a:bodyPr anchor="ctr">
            <a:normAutofit/>
          </a:bodyPr>
          <a:lstStyle/>
          <a:p>
            <a:r>
              <a:rPr kumimoji="1" lang="en-US" altLang="ko-Kore-CZ" dirty="0"/>
              <a:t>Dialogue – using negative expression</a:t>
            </a:r>
            <a:endParaRPr kumimoji="1" lang="ko-Kore-CZ" altLang="en-US" dirty="0"/>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내용 개체 틀 2">
            <a:extLst>
              <a:ext uri="{FF2B5EF4-FFF2-40B4-BE49-F238E27FC236}">
                <a16:creationId xmlns:a16="http://schemas.microsoft.com/office/drawing/2014/main" id="{EB5C8B8C-E7C7-3142-AC05-DBFCE839B557}"/>
              </a:ext>
            </a:extLst>
          </p:cNvPr>
          <p:cNvSpPr>
            <a:spLocks noGrp="1"/>
          </p:cNvSpPr>
          <p:nvPr>
            <p:ph idx="1"/>
          </p:nvPr>
        </p:nvSpPr>
        <p:spPr>
          <a:xfrm>
            <a:off x="4924851" y="1600199"/>
            <a:ext cx="6130003" cy="4297680"/>
          </a:xfrm>
        </p:spPr>
        <p:txBody>
          <a:bodyPr anchor="ctr">
            <a:normAutofit/>
          </a:bodyPr>
          <a:lstStyle/>
          <a:p>
            <a:pPr marL="0" indent="0">
              <a:buNone/>
            </a:pPr>
            <a:r>
              <a:rPr lang="en" altLang="ko-Kore-CZ">
                <a:latin typeface="AppleGothic" pitchFamily="2" charset="-127"/>
                <a:ea typeface="AppleGothic" pitchFamily="2" charset="-127"/>
              </a:rPr>
              <a:t>A:  </a:t>
            </a:r>
            <a:r>
              <a:rPr lang="ko-KR" altLang="en-US">
                <a:highlight>
                  <a:srgbClr val="FFFF00"/>
                </a:highlight>
                <a:latin typeface="AppleGothic" pitchFamily="2" charset="-127"/>
                <a:ea typeface="AppleGothic" pitchFamily="2" charset="-127"/>
              </a:rPr>
              <a:t>안</a:t>
            </a:r>
            <a:r>
              <a:rPr lang="ko-KR" altLang="en-US">
                <a:latin typeface="AppleGothic" pitchFamily="2" charset="-127"/>
                <a:ea typeface="AppleGothic" pitchFamily="2" charset="-127"/>
              </a:rPr>
              <a:t> 먹어요</a:t>
            </a:r>
            <a:r>
              <a:rPr lang="en-US" altLang="ko-KR">
                <a:latin typeface="AppleGothic" pitchFamily="2" charset="-127"/>
                <a:ea typeface="AppleGothic" pitchFamily="2" charset="-127"/>
              </a:rPr>
              <a:t>? [</a:t>
            </a:r>
            <a:r>
              <a:rPr lang="en" altLang="ko-Kore-CZ">
                <a:latin typeface="AppleGothic" pitchFamily="2" charset="-127"/>
                <a:ea typeface="AppleGothic" pitchFamily="2" charset="-127"/>
              </a:rPr>
              <a:t>an </a:t>
            </a:r>
            <a:r>
              <a:rPr lang="en" altLang="ko-Kore-CZ" err="1">
                <a:latin typeface="AppleGothic" pitchFamily="2" charset="-127"/>
                <a:ea typeface="AppleGothic" pitchFamily="2" charset="-127"/>
              </a:rPr>
              <a:t>meo</a:t>
            </a:r>
            <a:r>
              <a:rPr lang="en" altLang="ko-Kore-CZ">
                <a:latin typeface="AppleGothic" pitchFamily="2" charset="-127"/>
                <a:ea typeface="AppleGothic" pitchFamily="2" charset="-127"/>
              </a:rPr>
              <a:t>-geo-</a:t>
            </a:r>
            <a:r>
              <a:rPr lang="en" altLang="ko-Kore-CZ" err="1">
                <a:latin typeface="AppleGothic" pitchFamily="2" charset="-127"/>
                <a:ea typeface="AppleGothic" pitchFamily="2" charset="-127"/>
              </a:rPr>
              <a:t>yo</a:t>
            </a:r>
            <a:r>
              <a:rPr lang="en" altLang="ko-Kore-CZ">
                <a:latin typeface="AppleGothic" pitchFamily="2" charset="-127"/>
                <a:ea typeface="AppleGothic" pitchFamily="2" charset="-127"/>
              </a:rPr>
              <a:t>?] = You are not going to eat? </a:t>
            </a:r>
          </a:p>
          <a:p>
            <a:pPr marL="0" indent="0">
              <a:buNone/>
            </a:pPr>
            <a:r>
              <a:rPr lang="en" altLang="ko-Kore-CZ">
                <a:latin typeface="AppleGothic" pitchFamily="2" charset="-127"/>
                <a:ea typeface="AppleGothic" pitchFamily="2" charset="-127"/>
              </a:rPr>
              <a:t>B:  </a:t>
            </a:r>
            <a:r>
              <a:rPr lang="ko-KR" altLang="en-US">
                <a:highlight>
                  <a:srgbClr val="FFFF00"/>
                </a:highlight>
                <a:latin typeface="AppleGothic" pitchFamily="2" charset="-127"/>
                <a:ea typeface="AppleGothic" pitchFamily="2" charset="-127"/>
              </a:rPr>
              <a:t>안</a:t>
            </a:r>
            <a:r>
              <a:rPr lang="ko-KR" altLang="en-US">
                <a:latin typeface="AppleGothic" pitchFamily="2" charset="-127"/>
                <a:ea typeface="AppleGothic" pitchFamily="2" charset="-127"/>
              </a:rPr>
              <a:t> 먹어요</a:t>
            </a:r>
            <a:r>
              <a:rPr lang="en-US" altLang="ko-KR">
                <a:latin typeface="AppleGothic" pitchFamily="2" charset="-127"/>
                <a:ea typeface="AppleGothic" pitchFamily="2" charset="-127"/>
              </a:rPr>
              <a:t>! [</a:t>
            </a:r>
            <a:r>
              <a:rPr lang="en" altLang="ko-Kore-CZ">
                <a:latin typeface="AppleGothic" pitchFamily="2" charset="-127"/>
                <a:ea typeface="AppleGothic" pitchFamily="2" charset="-127"/>
              </a:rPr>
              <a:t>an </a:t>
            </a:r>
            <a:r>
              <a:rPr lang="en" altLang="ko-Kore-CZ" err="1">
                <a:latin typeface="AppleGothic" pitchFamily="2" charset="-127"/>
                <a:ea typeface="AppleGothic" pitchFamily="2" charset="-127"/>
              </a:rPr>
              <a:t>meo</a:t>
            </a:r>
            <a:r>
              <a:rPr lang="en" altLang="ko-Kore-CZ">
                <a:latin typeface="AppleGothic" pitchFamily="2" charset="-127"/>
                <a:ea typeface="AppleGothic" pitchFamily="2" charset="-127"/>
              </a:rPr>
              <a:t>-geo-</a:t>
            </a:r>
            <a:r>
              <a:rPr lang="en" altLang="ko-Kore-CZ" err="1">
                <a:latin typeface="AppleGothic" pitchFamily="2" charset="-127"/>
                <a:ea typeface="AppleGothic" pitchFamily="2" charset="-127"/>
              </a:rPr>
              <a:t>yo</a:t>
            </a:r>
            <a:r>
              <a:rPr lang="en" altLang="ko-Kore-CZ">
                <a:latin typeface="AppleGothic" pitchFamily="2" charset="-127"/>
                <a:ea typeface="AppleGothic" pitchFamily="2" charset="-127"/>
              </a:rPr>
              <a:t>!] = I’m not eating! </a:t>
            </a:r>
          </a:p>
          <a:p>
            <a:pPr marL="0" indent="0">
              <a:buNone/>
            </a:pPr>
            <a:r>
              <a:rPr lang="en" altLang="ko-Kore-CZ">
                <a:latin typeface="AppleGothic" pitchFamily="2" charset="-127"/>
                <a:ea typeface="AppleGothic" pitchFamily="2" charset="-127"/>
              </a:rPr>
              <a:t>A:  </a:t>
            </a:r>
            <a:r>
              <a:rPr lang="ko-KR" altLang="en-US">
                <a:latin typeface="AppleGothic" pitchFamily="2" charset="-127"/>
                <a:ea typeface="AppleGothic" pitchFamily="2" charset="-127"/>
              </a:rPr>
              <a:t>정말 </a:t>
            </a:r>
            <a:r>
              <a:rPr lang="ko-KR" altLang="en-US">
                <a:highlight>
                  <a:srgbClr val="FFFF00"/>
                </a:highlight>
                <a:latin typeface="AppleGothic" pitchFamily="2" charset="-127"/>
                <a:ea typeface="AppleGothic" pitchFamily="2" charset="-127"/>
              </a:rPr>
              <a:t>안</a:t>
            </a:r>
            <a:r>
              <a:rPr lang="ko-KR" altLang="en-US">
                <a:latin typeface="AppleGothic" pitchFamily="2" charset="-127"/>
                <a:ea typeface="AppleGothic" pitchFamily="2" charset="-127"/>
              </a:rPr>
              <a:t> 먹어요</a:t>
            </a:r>
            <a:r>
              <a:rPr lang="en-US" altLang="ko-KR">
                <a:latin typeface="AppleGothic" pitchFamily="2" charset="-127"/>
                <a:ea typeface="AppleGothic" pitchFamily="2" charset="-127"/>
              </a:rPr>
              <a:t>? </a:t>
            </a:r>
            <a:r>
              <a:rPr lang="ko-KR" altLang="en-US">
                <a:latin typeface="AppleGothic" pitchFamily="2" charset="-127"/>
                <a:ea typeface="AppleGothic" pitchFamily="2" charset="-127"/>
              </a:rPr>
              <a:t>맛있어요</a:t>
            </a:r>
            <a:r>
              <a:rPr lang="en-US" altLang="ko-KR">
                <a:latin typeface="AppleGothic" pitchFamily="2" charset="-127"/>
                <a:ea typeface="AppleGothic" pitchFamily="2" charset="-127"/>
              </a:rPr>
              <a:t>! </a:t>
            </a:r>
          </a:p>
          <a:p>
            <a:pPr marL="0" indent="0">
              <a:buNone/>
            </a:pPr>
            <a:r>
              <a:rPr lang="en-US" altLang="ko-KR">
                <a:latin typeface="AppleGothic" pitchFamily="2" charset="-127"/>
                <a:ea typeface="AppleGothic" pitchFamily="2" charset="-127"/>
              </a:rPr>
              <a:t>[ </a:t>
            </a:r>
            <a:r>
              <a:rPr lang="en" altLang="ko-Kore-CZ" err="1">
                <a:latin typeface="AppleGothic" pitchFamily="2" charset="-127"/>
                <a:ea typeface="AppleGothic" pitchFamily="2" charset="-127"/>
              </a:rPr>
              <a:t>jeong</a:t>
            </a:r>
            <a:r>
              <a:rPr lang="en" altLang="ko-Kore-CZ">
                <a:latin typeface="AppleGothic" pitchFamily="2" charset="-127"/>
                <a:ea typeface="AppleGothic" pitchFamily="2" charset="-127"/>
              </a:rPr>
              <a:t>-mal an </a:t>
            </a:r>
            <a:r>
              <a:rPr lang="en" altLang="ko-Kore-CZ" err="1">
                <a:latin typeface="AppleGothic" pitchFamily="2" charset="-127"/>
                <a:ea typeface="AppleGothic" pitchFamily="2" charset="-127"/>
              </a:rPr>
              <a:t>meo</a:t>
            </a:r>
            <a:r>
              <a:rPr lang="en" altLang="ko-Kore-CZ">
                <a:latin typeface="AppleGothic" pitchFamily="2" charset="-127"/>
                <a:ea typeface="AppleGothic" pitchFamily="2" charset="-127"/>
              </a:rPr>
              <a:t>-geo-</a:t>
            </a:r>
            <a:r>
              <a:rPr lang="en" altLang="ko-Kore-CZ" err="1">
                <a:latin typeface="AppleGothic" pitchFamily="2" charset="-127"/>
                <a:ea typeface="AppleGothic" pitchFamily="2" charset="-127"/>
              </a:rPr>
              <a:t>yo</a:t>
            </a:r>
            <a:r>
              <a:rPr lang="en" altLang="ko-Kore-CZ">
                <a:latin typeface="AppleGothic" pitchFamily="2" charset="-127"/>
                <a:ea typeface="AppleGothic" pitchFamily="2" charset="-127"/>
              </a:rPr>
              <a:t>? ma-</a:t>
            </a:r>
            <a:r>
              <a:rPr lang="en" altLang="ko-Kore-CZ" err="1">
                <a:latin typeface="AppleGothic" pitchFamily="2" charset="-127"/>
                <a:ea typeface="AppleGothic" pitchFamily="2" charset="-127"/>
              </a:rPr>
              <a:t>si</a:t>
            </a:r>
            <a:r>
              <a:rPr lang="en" altLang="ko-Kore-CZ">
                <a:latin typeface="AppleGothic" pitchFamily="2" charset="-127"/>
                <a:ea typeface="AppleGothic" pitchFamily="2" charset="-127"/>
              </a:rPr>
              <a:t>-</a:t>
            </a:r>
            <a:r>
              <a:rPr lang="en" altLang="ko-Kore-CZ" err="1">
                <a:latin typeface="AppleGothic" pitchFamily="2" charset="-127"/>
                <a:ea typeface="AppleGothic" pitchFamily="2" charset="-127"/>
              </a:rPr>
              <a:t>sseo-yo</a:t>
            </a:r>
            <a:r>
              <a:rPr lang="en" altLang="ko-Kore-CZ">
                <a:latin typeface="AppleGothic" pitchFamily="2" charset="-127"/>
                <a:ea typeface="AppleGothic" pitchFamily="2" charset="-127"/>
              </a:rPr>
              <a:t>] </a:t>
            </a:r>
          </a:p>
          <a:p>
            <a:pPr marL="0" indent="0">
              <a:buNone/>
            </a:pPr>
            <a:r>
              <a:rPr lang="en" altLang="ko-Kore-CZ">
                <a:latin typeface="AppleGothic" pitchFamily="2" charset="-127"/>
                <a:ea typeface="AppleGothic" pitchFamily="2" charset="-127"/>
              </a:rPr>
              <a:t> = You are really not going to eat? It’s delicious. </a:t>
            </a:r>
          </a:p>
          <a:p>
            <a:pPr marL="0" indent="0">
              <a:buNone/>
            </a:pPr>
            <a:r>
              <a:rPr lang="en" altLang="ko-Kore-CZ">
                <a:latin typeface="AppleGothic" pitchFamily="2" charset="-127"/>
                <a:ea typeface="AppleGothic" pitchFamily="2" charset="-127"/>
              </a:rPr>
              <a:t>B:  </a:t>
            </a:r>
            <a:r>
              <a:rPr lang="ko-KR" altLang="en-US">
                <a:highlight>
                  <a:srgbClr val="FFFF00"/>
                </a:highlight>
                <a:latin typeface="AppleGothic" pitchFamily="2" charset="-127"/>
                <a:ea typeface="AppleGothic" pitchFamily="2" charset="-127"/>
              </a:rPr>
              <a:t>안</a:t>
            </a:r>
            <a:r>
              <a:rPr lang="ko-KR" altLang="en-US">
                <a:latin typeface="AppleGothic" pitchFamily="2" charset="-127"/>
                <a:ea typeface="AppleGothic" pitchFamily="2" charset="-127"/>
              </a:rPr>
              <a:t> 먹어요</a:t>
            </a:r>
            <a:r>
              <a:rPr lang="en-US" altLang="ko-KR">
                <a:latin typeface="AppleGothic" pitchFamily="2" charset="-127"/>
                <a:ea typeface="AppleGothic" pitchFamily="2" charset="-127"/>
              </a:rPr>
              <a:t>. </a:t>
            </a:r>
            <a:r>
              <a:rPr lang="ko-KR" altLang="en-US">
                <a:latin typeface="AppleGothic" pitchFamily="2" charset="-127"/>
                <a:ea typeface="AppleGothic" pitchFamily="2" charset="-127"/>
              </a:rPr>
              <a:t>배 </a:t>
            </a:r>
            <a:r>
              <a:rPr lang="ko-KR" altLang="en-US">
                <a:highlight>
                  <a:srgbClr val="FFFF00"/>
                </a:highlight>
                <a:latin typeface="AppleGothic" pitchFamily="2" charset="-127"/>
                <a:ea typeface="AppleGothic" pitchFamily="2" charset="-127"/>
              </a:rPr>
              <a:t>안</a:t>
            </a:r>
            <a:r>
              <a:rPr lang="ko-KR" altLang="en-US">
                <a:latin typeface="AppleGothic" pitchFamily="2" charset="-127"/>
                <a:ea typeface="AppleGothic" pitchFamily="2" charset="-127"/>
              </a:rPr>
              <a:t> </a:t>
            </a:r>
            <a:r>
              <a:rPr lang="ko-KR" altLang="en-US" err="1">
                <a:latin typeface="AppleGothic" pitchFamily="2" charset="-127"/>
                <a:ea typeface="AppleGothic" pitchFamily="2" charset="-127"/>
              </a:rPr>
              <a:t>고파요</a:t>
            </a:r>
            <a:r>
              <a:rPr lang="en-US" altLang="ko-KR">
                <a:latin typeface="AppleGothic" pitchFamily="2" charset="-127"/>
                <a:ea typeface="AppleGothic" pitchFamily="2" charset="-127"/>
              </a:rPr>
              <a:t>. </a:t>
            </a:r>
          </a:p>
          <a:p>
            <a:pPr marL="0" indent="0">
              <a:buNone/>
            </a:pPr>
            <a:r>
              <a:rPr lang="en-US" altLang="ko-KR">
                <a:latin typeface="AppleGothic" pitchFamily="2" charset="-127"/>
                <a:ea typeface="AppleGothic" pitchFamily="2" charset="-127"/>
              </a:rPr>
              <a:t>[</a:t>
            </a:r>
            <a:r>
              <a:rPr lang="en" altLang="ko-Kore-CZ">
                <a:latin typeface="AppleGothic" pitchFamily="2" charset="-127"/>
                <a:ea typeface="AppleGothic" pitchFamily="2" charset="-127"/>
              </a:rPr>
              <a:t>an </a:t>
            </a:r>
            <a:r>
              <a:rPr lang="en" altLang="ko-Kore-CZ" err="1">
                <a:latin typeface="AppleGothic" pitchFamily="2" charset="-127"/>
                <a:ea typeface="AppleGothic" pitchFamily="2" charset="-127"/>
              </a:rPr>
              <a:t>meo</a:t>
            </a:r>
            <a:r>
              <a:rPr lang="en" altLang="ko-Kore-CZ">
                <a:latin typeface="AppleGothic" pitchFamily="2" charset="-127"/>
                <a:ea typeface="AppleGothic" pitchFamily="2" charset="-127"/>
              </a:rPr>
              <a:t>-geo-</a:t>
            </a:r>
            <a:r>
              <a:rPr lang="en" altLang="ko-Kore-CZ" err="1">
                <a:latin typeface="AppleGothic" pitchFamily="2" charset="-127"/>
                <a:ea typeface="AppleGothic" pitchFamily="2" charset="-127"/>
              </a:rPr>
              <a:t>yo</a:t>
            </a:r>
            <a:r>
              <a:rPr lang="en" altLang="ko-Kore-CZ">
                <a:latin typeface="AppleGothic" pitchFamily="2" charset="-127"/>
                <a:ea typeface="AppleGothic" pitchFamily="2" charset="-127"/>
              </a:rPr>
              <a:t>. bae an go-pa-</a:t>
            </a:r>
            <a:r>
              <a:rPr lang="en" altLang="ko-Kore-CZ" err="1">
                <a:latin typeface="AppleGothic" pitchFamily="2" charset="-127"/>
                <a:ea typeface="AppleGothic" pitchFamily="2" charset="-127"/>
              </a:rPr>
              <a:t>yo</a:t>
            </a:r>
            <a:r>
              <a:rPr lang="en" altLang="ko-Kore-CZ">
                <a:latin typeface="AppleGothic" pitchFamily="2" charset="-127"/>
                <a:ea typeface="AppleGothic" pitchFamily="2" charset="-127"/>
              </a:rPr>
              <a:t>] </a:t>
            </a:r>
          </a:p>
          <a:p>
            <a:pPr marL="0" indent="0">
              <a:buNone/>
            </a:pPr>
            <a:r>
              <a:rPr lang="en" altLang="ko-Kore-CZ">
                <a:latin typeface="AppleGothic" pitchFamily="2" charset="-127"/>
                <a:ea typeface="AppleGothic" pitchFamily="2" charset="-127"/>
              </a:rPr>
              <a:t> = I’m not eating. I’m not hungry. </a:t>
            </a:r>
          </a:p>
          <a:p>
            <a:endParaRPr kumimoji="1" lang="ko-Kore-CZ" altLang="en-US" dirty="0"/>
          </a:p>
        </p:txBody>
      </p:sp>
      <p:pic>
        <p:nvPicPr>
          <p:cNvPr id="4" name="오디오 3">
            <a:hlinkClick r:id="" action="ppaction://media"/>
            <a:extLst>
              <a:ext uri="{FF2B5EF4-FFF2-40B4-BE49-F238E27FC236}">
                <a16:creationId xmlns:a16="http://schemas.microsoft.com/office/drawing/2014/main" id="{FF1DB6AD-4DFD-6F47-B245-32994A4D1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53080817"/>
      </p:ext>
    </p:extLst>
  </p:cSld>
  <p:clrMapOvr>
    <a:masterClrMapping/>
  </p:clrMapOvr>
  <mc:AlternateContent xmlns:mc="http://schemas.openxmlformats.org/markup-compatibility/2006" xmlns:p14="http://schemas.microsoft.com/office/powerpoint/2010/main">
    <mc:Choice Requires="p14">
      <p:transition spd="slow" p14:dur="2000" advTm="15447"/>
    </mc:Choice>
    <mc:Fallback xmlns="">
      <p:transition spd="slow" advTm="1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제목 1">
            <a:extLst>
              <a:ext uri="{FF2B5EF4-FFF2-40B4-BE49-F238E27FC236}">
                <a16:creationId xmlns:a16="http://schemas.microsoft.com/office/drawing/2014/main" id="{C054FBCC-F351-EA40-A110-9104EC56AB1B}"/>
              </a:ext>
            </a:extLst>
          </p:cNvPr>
          <p:cNvSpPr>
            <a:spLocks noGrp="1"/>
          </p:cNvSpPr>
          <p:nvPr>
            <p:ph type="title"/>
          </p:nvPr>
        </p:nvSpPr>
        <p:spPr>
          <a:xfrm>
            <a:off x="1454758" y="1218489"/>
            <a:ext cx="4176511" cy="1049235"/>
          </a:xfrm>
        </p:spPr>
        <p:txBody>
          <a:bodyPr>
            <a:normAutofit/>
          </a:bodyPr>
          <a:lstStyle/>
          <a:p>
            <a:r>
              <a:rPr kumimoji="1" lang="en-US" altLang="ko-Kore-CZ" dirty="0"/>
              <a:t>Past expression</a:t>
            </a:r>
            <a:endParaRPr kumimoji="1" lang="ko-Kore-CZ" altLang="en-US" dirty="0"/>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내용 개체 틀 2">
            <a:extLst>
              <a:ext uri="{FF2B5EF4-FFF2-40B4-BE49-F238E27FC236}">
                <a16:creationId xmlns:a16="http://schemas.microsoft.com/office/drawing/2014/main" id="{4642283C-F455-7B41-99C9-83A2BCF6DFF6}"/>
              </a:ext>
            </a:extLst>
          </p:cNvPr>
          <p:cNvSpPr>
            <a:spLocks noGrp="1"/>
          </p:cNvSpPr>
          <p:nvPr>
            <p:ph idx="1"/>
          </p:nvPr>
        </p:nvSpPr>
        <p:spPr>
          <a:xfrm>
            <a:off x="1451581" y="2015732"/>
            <a:ext cx="4172212" cy="3450613"/>
          </a:xfrm>
        </p:spPr>
        <p:txBody>
          <a:bodyPr>
            <a:normAutofit/>
          </a:bodyPr>
          <a:lstStyle/>
          <a:p>
            <a:r>
              <a:rPr kumimoji="1" lang="en-US" altLang="ko-Kore-CZ" dirty="0"/>
              <a:t>Present sentence</a:t>
            </a:r>
          </a:p>
          <a:p>
            <a:endParaRPr kumimoji="1" lang="ko-Kore-CZ" altLang="en-US" dirty="0"/>
          </a:p>
        </p:txBody>
      </p:sp>
      <p:pic>
        <p:nvPicPr>
          <p:cNvPr id="5" name="그림 4">
            <a:extLst>
              <a:ext uri="{FF2B5EF4-FFF2-40B4-BE49-F238E27FC236}">
                <a16:creationId xmlns:a16="http://schemas.microsoft.com/office/drawing/2014/main" id="{858ACE6C-34C7-E846-B880-95E784DCE1FA}"/>
              </a:ext>
            </a:extLst>
          </p:cNvPr>
          <p:cNvPicPr>
            <a:picLocks noChangeAspect="1"/>
          </p:cNvPicPr>
          <p:nvPr/>
        </p:nvPicPr>
        <p:blipFill>
          <a:blip r:embed="rId4"/>
          <a:stretch>
            <a:fillRect/>
          </a:stretch>
        </p:blipFill>
        <p:spPr>
          <a:xfrm>
            <a:off x="1772820" y="2530725"/>
            <a:ext cx="8967599" cy="3450612"/>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오디오 3">
            <a:hlinkClick r:id="" action="ppaction://media"/>
            <a:extLst>
              <a:ext uri="{FF2B5EF4-FFF2-40B4-BE49-F238E27FC236}">
                <a16:creationId xmlns:a16="http://schemas.microsoft.com/office/drawing/2014/main" id="{2A9C1F66-317C-2C43-9F3F-D42062D421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64838717"/>
      </p:ext>
    </p:extLst>
  </p:cSld>
  <p:clrMapOvr>
    <a:masterClrMapping/>
  </p:clrMapOvr>
  <mc:AlternateContent xmlns:mc="http://schemas.openxmlformats.org/markup-compatibility/2006" xmlns:p14="http://schemas.microsoft.com/office/powerpoint/2010/main">
    <mc:Choice Requires="p14">
      <p:transition spd="slow" p14:dur="2000" advTm="43131"/>
    </mc:Choice>
    <mc:Fallback xmlns="">
      <p:transition spd="slow" advTm="4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43DF2B-BD2F-864E-955E-5A16CA889651}"/>
              </a:ext>
            </a:extLst>
          </p:cNvPr>
          <p:cNvSpPr>
            <a:spLocks noGrp="1"/>
          </p:cNvSpPr>
          <p:nvPr>
            <p:ph type="title"/>
          </p:nvPr>
        </p:nvSpPr>
        <p:spPr>
          <a:xfrm>
            <a:off x="1417929" y="1165364"/>
            <a:ext cx="9603275" cy="1049235"/>
          </a:xfrm>
        </p:spPr>
        <p:txBody>
          <a:bodyPr/>
          <a:lstStyle/>
          <a:p>
            <a:r>
              <a:rPr kumimoji="1" lang="en-US" altLang="ko-Kore-CZ" dirty="0"/>
              <a:t>Past expression</a:t>
            </a:r>
            <a:endParaRPr kumimoji="1" lang="ko-Kore-CZ" altLang="en-US" dirty="0"/>
          </a:p>
        </p:txBody>
      </p:sp>
      <p:sp>
        <p:nvSpPr>
          <p:cNvPr id="3" name="내용 개체 틀 2">
            <a:extLst>
              <a:ext uri="{FF2B5EF4-FFF2-40B4-BE49-F238E27FC236}">
                <a16:creationId xmlns:a16="http://schemas.microsoft.com/office/drawing/2014/main" id="{7B87CB82-BF2F-A74C-919B-D366B8476C67}"/>
              </a:ext>
            </a:extLst>
          </p:cNvPr>
          <p:cNvSpPr>
            <a:spLocks noGrp="1"/>
          </p:cNvSpPr>
          <p:nvPr>
            <p:ph idx="1"/>
          </p:nvPr>
        </p:nvSpPr>
        <p:spPr>
          <a:xfrm>
            <a:off x="247135" y="2115745"/>
            <a:ext cx="11944865" cy="3840212"/>
          </a:xfrm>
        </p:spPr>
        <p:txBody>
          <a:bodyPr>
            <a:normAutofit lnSpcReduction="10000"/>
          </a:bodyPr>
          <a:lstStyle/>
          <a:p>
            <a:pPr marL="0" indent="0" algn="ctr">
              <a:buNone/>
            </a:pPr>
            <a:r>
              <a:rPr lang="en-US" altLang="ko-KR" dirty="0">
                <a:latin typeface="AppleGothic" pitchFamily="2" charset="-127"/>
                <a:ea typeface="AppleGothic" pitchFamily="2" charset="-127"/>
              </a:rPr>
              <a:t>1.</a:t>
            </a:r>
            <a:r>
              <a:rPr lang="ko-KR" altLang="en-US" dirty="0">
                <a:latin typeface="AppleGothic" pitchFamily="2" charset="-127"/>
                <a:ea typeface="AppleGothic" pitchFamily="2" charset="-127"/>
              </a:rPr>
              <a:t> </a:t>
            </a:r>
            <a:r>
              <a:rPr lang="en" altLang="ko-Kore-CZ" dirty="0">
                <a:latin typeface="AppleGothic" pitchFamily="2" charset="-127"/>
                <a:ea typeface="AppleGothic" pitchFamily="2" charset="-127"/>
              </a:rPr>
              <a:t>Verb stems ending with vowels </a:t>
            </a:r>
            <a:r>
              <a:rPr lang="en-US" altLang="ko-KR" dirty="0" err="1">
                <a:highlight>
                  <a:srgbClr val="FFFF00"/>
                </a:highlight>
                <a:latin typeface="AppleGothic" pitchFamily="2" charset="-127"/>
                <a:ea typeface="AppleGothic" pitchFamily="2" charset="-127"/>
              </a:rPr>
              <a:t>ᅩ</a:t>
            </a:r>
            <a:r>
              <a:rPr lang="en-US" altLang="ko-KR" dirty="0">
                <a:highlight>
                  <a:srgbClr val="FFFF00"/>
                </a:highlight>
                <a:latin typeface="AppleGothic" pitchFamily="2" charset="-127"/>
                <a:ea typeface="AppleGothic" pitchFamily="2" charset="-127"/>
              </a:rPr>
              <a:t> [</a:t>
            </a:r>
            <a:r>
              <a:rPr lang="en" altLang="ko-Kore-CZ" dirty="0">
                <a:highlight>
                  <a:srgbClr val="FFFF00"/>
                </a:highlight>
                <a:latin typeface="AppleGothic" pitchFamily="2" charset="-127"/>
                <a:ea typeface="AppleGothic" pitchFamily="2" charset="-127"/>
              </a:rPr>
              <a:t>o] or </a:t>
            </a:r>
            <a:r>
              <a:rPr lang="en-US" altLang="ko-KR" dirty="0" err="1">
                <a:highlight>
                  <a:srgbClr val="FFFF00"/>
                </a:highlight>
                <a:latin typeface="AppleGothic" pitchFamily="2" charset="-127"/>
                <a:ea typeface="AppleGothic" pitchFamily="2" charset="-127"/>
              </a:rPr>
              <a:t>ᅡ</a:t>
            </a:r>
            <a:r>
              <a:rPr lang="en-US" altLang="ko-KR" dirty="0">
                <a:highlight>
                  <a:srgbClr val="FFFF00"/>
                </a:highlight>
                <a:latin typeface="AppleGothic" pitchFamily="2" charset="-127"/>
                <a:ea typeface="AppleGothic" pitchFamily="2" charset="-127"/>
              </a:rPr>
              <a:t> [</a:t>
            </a:r>
            <a:r>
              <a:rPr lang="en" altLang="ko-Kore-CZ" dirty="0">
                <a:highlight>
                  <a:srgbClr val="FFFF00"/>
                </a:highlight>
                <a:latin typeface="AppleGothic" pitchFamily="2" charset="-127"/>
                <a:ea typeface="AppleGothic" pitchFamily="2" charset="-127"/>
              </a:rPr>
              <a:t>a] </a:t>
            </a:r>
            <a:r>
              <a:rPr lang="en" altLang="ko-Kore-CZ" dirty="0">
                <a:latin typeface="AppleGothic" pitchFamily="2" charset="-127"/>
                <a:ea typeface="AppleGothic" pitchFamily="2" charset="-127"/>
              </a:rPr>
              <a:t> </a:t>
            </a:r>
            <a:r>
              <a:rPr lang="en-US" altLang="ko-KR" dirty="0">
                <a:latin typeface="AppleGothic" pitchFamily="2" charset="-127"/>
                <a:ea typeface="AppleGothic" pitchFamily="2" charset="-127"/>
              </a:rPr>
              <a:t>+</a:t>
            </a:r>
            <a:r>
              <a:rPr lang="ko-KR" altLang="en-US" dirty="0">
                <a:latin typeface="AppleGothic" pitchFamily="2" charset="-127"/>
                <a:ea typeface="AppleGothic" pitchFamily="2" charset="-127"/>
              </a:rPr>
              <a:t> </a:t>
            </a:r>
            <a:r>
              <a:rPr lang="ko-KR" altLang="en-US" sz="2800" b="1" dirty="0" err="1">
                <a:solidFill>
                  <a:srgbClr val="C00000"/>
                </a:solidFill>
                <a:latin typeface="AppleGothic" pitchFamily="2" charset="-127"/>
                <a:ea typeface="AppleGothic" pitchFamily="2" charset="-127"/>
              </a:rPr>
              <a:t>았어요</a:t>
            </a:r>
            <a:r>
              <a:rPr lang="en-US" altLang="ko-KR" sz="2800" b="1" dirty="0">
                <a:solidFill>
                  <a:srgbClr val="C00000"/>
                </a:solidFill>
                <a:latin typeface="AppleGothic" pitchFamily="2" charset="-127"/>
                <a:ea typeface="AppleGothic" pitchFamily="2" charset="-127"/>
              </a:rPr>
              <a:t> [ass-</a:t>
            </a:r>
            <a:r>
              <a:rPr lang="en-US" altLang="ko-KR" sz="2800" b="1" dirty="0" err="1">
                <a:solidFill>
                  <a:srgbClr val="C00000"/>
                </a:solidFill>
                <a:latin typeface="AppleGothic" pitchFamily="2" charset="-127"/>
                <a:ea typeface="AppleGothic" pitchFamily="2" charset="-127"/>
              </a:rPr>
              <a:t>eo</a:t>
            </a:r>
            <a:r>
              <a:rPr lang="en-US" altLang="ko-KR" sz="2800" b="1" dirty="0">
                <a:solidFill>
                  <a:srgbClr val="C00000"/>
                </a:solidFill>
                <a:latin typeface="AppleGothic" pitchFamily="2" charset="-127"/>
                <a:ea typeface="AppleGothic" pitchFamily="2" charset="-127"/>
              </a:rPr>
              <a:t>-</a:t>
            </a:r>
            <a:r>
              <a:rPr lang="en-US" altLang="ko-KR" sz="2800" b="1" dirty="0" err="1">
                <a:solidFill>
                  <a:srgbClr val="C00000"/>
                </a:solidFill>
                <a:latin typeface="AppleGothic" pitchFamily="2" charset="-127"/>
                <a:ea typeface="AppleGothic" pitchFamily="2" charset="-127"/>
              </a:rPr>
              <a:t>yo</a:t>
            </a:r>
            <a:r>
              <a:rPr lang="en-US" altLang="ko-KR" sz="2800" b="1" dirty="0">
                <a:solidFill>
                  <a:srgbClr val="C00000"/>
                </a:solidFill>
                <a:latin typeface="AppleGothic" pitchFamily="2" charset="-127"/>
                <a:ea typeface="AppleGothic" pitchFamily="2" charset="-127"/>
              </a:rPr>
              <a:t>]</a:t>
            </a:r>
            <a:endParaRPr lang="en" altLang="ko-Kore-CZ" sz="2800" b="1" dirty="0">
              <a:solidFill>
                <a:srgbClr val="C00000"/>
              </a:solidFill>
              <a:latin typeface="AppleGothic" pitchFamily="2" charset="-127"/>
              <a:ea typeface="AppleGothic" pitchFamily="2" charset="-127"/>
            </a:endParaRPr>
          </a:p>
          <a:p>
            <a:pPr marL="0" indent="0" algn="ctr">
              <a:buNone/>
            </a:pPr>
            <a:endParaRPr lang="en" altLang="ko-Kore-CZ" dirty="0">
              <a:latin typeface="AppleGothic" pitchFamily="2" charset="-127"/>
              <a:ea typeface="AppleGothic" pitchFamily="2" charset="-127"/>
            </a:endParaRPr>
          </a:p>
          <a:p>
            <a:pPr marL="0" indent="0" algn="ctr">
              <a:buNone/>
            </a:pPr>
            <a:endParaRPr lang="en" altLang="ko-Kore-CZ" dirty="0">
              <a:latin typeface="AppleGothic" pitchFamily="2" charset="-127"/>
              <a:ea typeface="AppleGothic" pitchFamily="2" charset="-127"/>
            </a:endParaRPr>
          </a:p>
          <a:p>
            <a:pPr marL="0" indent="0" algn="ctr">
              <a:buNone/>
            </a:pPr>
            <a:r>
              <a:rPr lang="en-US" altLang="ko-KR" dirty="0">
                <a:latin typeface="AppleGothic" pitchFamily="2" charset="-127"/>
                <a:ea typeface="AppleGothic" pitchFamily="2" charset="-127"/>
              </a:rPr>
              <a:t>2.</a:t>
            </a:r>
            <a:r>
              <a:rPr lang="ko-KR" altLang="en-US" dirty="0">
                <a:latin typeface="AppleGothic" pitchFamily="2" charset="-127"/>
                <a:ea typeface="AppleGothic" pitchFamily="2" charset="-127"/>
              </a:rPr>
              <a:t> </a:t>
            </a:r>
            <a:r>
              <a:rPr lang="en" altLang="ko-Kore-CZ" dirty="0">
                <a:latin typeface="AppleGothic" pitchFamily="2" charset="-127"/>
                <a:ea typeface="AppleGothic" pitchFamily="2" charset="-127"/>
              </a:rPr>
              <a:t>Verb stems ending with vowels </a:t>
            </a:r>
            <a:r>
              <a:rPr lang="en" altLang="ko-Kore-CZ" dirty="0">
                <a:highlight>
                  <a:srgbClr val="FFFF00"/>
                </a:highlight>
                <a:latin typeface="AppleGothic" pitchFamily="2" charset="-127"/>
                <a:ea typeface="AppleGothic" pitchFamily="2" charset="-127"/>
              </a:rPr>
              <a:t>OTHER THAN </a:t>
            </a:r>
            <a:r>
              <a:rPr lang="en-US" altLang="ko-KR" dirty="0" err="1">
                <a:highlight>
                  <a:srgbClr val="FFFF00"/>
                </a:highlight>
                <a:latin typeface="AppleGothic" pitchFamily="2" charset="-127"/>
                <a:ea typeface="AppleGothic" pitchFamily="2" charset="-127"/>
              </a:rPr>
              <a:t>ᅩ</a:t>
            </a:r>
            <a:r>
              <a:rPr lang="en-US" altLang="ko-KR" dirty="0">
                <a:highlight>
                  <a:srgbClr val="FFFF00"/>
                </a:highlight>
                <a:latin typeface="AppleGothic" pitchFamily="2" charset="-127"/>
                <a:ea typeface="AppleGothic" pitchFamily="2" charset="-127"/>
              </a:rPr>
              <a:t> </a:t>
            </a:r>
            <a:r>
              <a:rPr lang="en" altLang="ko-Kore-CZ" dirty="0">
                <a:highlight>
                  <a:srgbClr val="FFFF00"/>
                </a:highlight>
                <a:latin typeface="AppleGothic" pitchFamily="2" charset="-127"/>
                <a:ea typeface="AppleGothic" pitchFamily="2" charset="-127"/>
              </a:rPr>
              <a:t>or </a:t>
            </a:r>
            <a:r>
              <a:rPr lang="en-US" altLang="ko-KR" dirty="0" err="1">
                <a:highlight>
                  <a:srgbClr val="FFFF00"/>
                </a:highlight>
                <a:latin typeface="AppleGothic" pitchFamily="2" charset="-127"/>
                <a:ea typeface="AppleGothic" pitchFamily="2" charset="-127"/>
              </a:rPr>
              <a:t>ᅡ</a:t>
            </a:r>
            <a:r>
              <a:rPr lang="en-US" altLang="ko-KR" dirty="0">
                <a:highlight>
                  <a:srgbClr val="FFFF00"/>
                </a:highlight>
                <a:latin typeface="AppleGothic" pitchFamily="2" charset="-127"/>
                <a:ea typeface="AppleGothic" pitchFamily="2" charset="-127"/>
              </a:rPr>
              <a:t> </a:t>
            </a:r>
            <a:r>
              <a:rPr lang="en" altLang="ko-Kore-CZ" dirty="0">
                <a:latin typeface="AppleGothic" pitchFamily="2" charset="-127"/>
                <a:ea typeface="AppleGothic" pitchFamily="2" charset="-127"/>
              </a:rPr>
              <a:t> </a:t>
            </a:r>
            <a:r>
              <a:rPr lang="en-US" altLang="ko-KR" dirty="0">
                <a:latin typeface="AppleGothic" pitchFamily="2" charset="-127"/>
                <a:ea typeface="AppleGothic" pitchFamily="2" charset="-127"/>
              </a:rPr>
              <a:t>+</a:t>
            </a:r>
            <a:r>
              <a:rPr lang="ko-KR" altLang="en-US" dirty="0">
                <a:latin typeface="AppleGothic" pitchFamily="2" charset="-127"/>
                <a:ea typeface="AppleGothic" pitchFamily="2" charset="-127"/>
              </a:rPr>
              <a:t> </a:t>
            </a:r>
            <a:r>
              <a:rPr lang="ko-KR" altLang="en-US" sz="2800" b="1" dirty="0" err="1">
                <a:solidFill>
                  <a:srgbClr val="C00000"/>
                </a:solidFill>
                <a:latin typeface="AppleGothic" pitchFamily="2" charset="-127"/>
                <a:ea typeface="AppleGothic" pitchFamily="2" charset="-127"/>
              </a:rPr>
              <a:t>었어요</a:t>
            </a:r>
            <a:r>
              <a:rPr lang="en-US" altLang="ko-KR" sz="2800" b="1" dirty="0">
                <a:solidFill>
                  <a:srgbClr val="C00000"/>
                </a:solidFill>
                <a:latin typeface="AppleGothic" pitchFamily="2" charset="-127"/>
                <a:ea typeface="AppleGothic" pitchFamily="2" charset="-127"/>
              </a:rPr>
              <a:t> [</a:t>
            </a:r>
            <a:r>
              <a:rPr lang="en-US" altLang="ko-KR" sz="2800" b="1" dirty="0" err="1">
                <a:solidFill>
                  <a:srgbClr val="C00000"/>
                </a:solidFill>
                <a:latin typeface="AppleGothic" pitchFamily="2" charset="-127"/>
                <a:ea typeface="AppleGothic" pitchFamily="2" charset="-127"/>
              </a:rPr>
              <a:t>eoss-eo-yo</a:t>
            </a:r>
            <a:r>
              <a:rPr lang="en-US" altLang="ko-KR" sz="2800" b="1" dirty="0">
                <a:solidFill>
                  <a:srgbClr val="C00000"/>
                </a:solidFill>
                <a:latin typeface="AppleGothic" pitchFamily="2" charset="-127"/>
                <a:ea typeface="AppleGothic" pitchFamily="2" charset="-127"/>
              </a:rPr>
              <a:t>]</a:t>
            </a:r>
            <a:endParaRPr lang="en" altLang="ko-Kore-CZ" sz="2800" b="1" dirty="0">
              <a:solidFill>
                <a:srgbClr val="C00000"/>
              </a:solidFill>
              <a:latin typeface="AppleGothic" pitchFamily="2" charset="-127"/>
              <a:ea typeface="AppleGothic" pitchFamily="2" charset="-127"/>
            </a:endParaRPr>
          </a:p>
          <a:p>
            <a:pPr marL="0" indent="0" algn="ctr">
              <a:buNone/>
            </a:pPr>
            <a:endParaRPr lang="en" altLang="ko-Kore-CZ" dirty="0">
              <a:latin typeface="AppleGothic" pitchFamily="2" charset="-127"/>
              <a:ea typeface="AppleGothic" pitchFamily="2" charset="-127"/>
            </a:endParaRPr>
          </a:p>
          <a:p>
            <a:pPr marL="0" indent="0" algn="ctr">
              <a:buNone/>
            </a:pPr>
            <a:endParaRPr lang="en-US" altLang="ko-KR" dirty="0">
              <a:latin typeface="AppleGothic" pitchFamily="2" charset="-127"/>
              <a:ea typeface="AppleGothic" pitchFamily="2" charset="-127"/>
            </a:endParaRPr>
          </a:p>
          <a:p>
            <a:pPr marL="0" indent="0" algn="ctr">
              <a:buNone/>
            </a:pPr>
            <a:r>
              <a:rPr lang="en-US" altLang="ko-KR" dirty="0">
                <a:latin typeface="AppleGothic" pitchFamily="2" charset="-127"/>
                <a:ea typeface="AppleGothic" pitchFamily="2" charset="-127"/>
              </a:rPr>
              <a:t>3.</a:t>
            </a:r>
            <a:r>
              <a:rPr lang="ko-KR" altLang="en-US" dirty="0">
                <a:latin typeface="AppleGothic" pitchFamily="2" charset="-127"/>
                <a:ea typeface="AppleGothic" pitchFamily="2" charset="-127"/>
              </a:rPr>
              <a:t> </a:t>
            </a:r>
            <a:r>
              <a:rPr lang="en" altLang="ko-Kore-CZ" dirty="0">
                <a:latin typeface="AppleGothic" pitchFamily="2" charset="-127"/>
                <a:ea typeface="AppleGothic" pitchFamily="2" charset="-127"/>
              </a:rPr>
              <a:t>Verb stem </a:t>
            </a:r>
            <a:r>
              <a:rPr lang="ko-KR" altLang="en-US" dirty="0">
                <a:highlight>
                  <a:srgbClr val="FFFF00"/>
                </a:highlight>
                <a:latin typeface="AppleGothic" pitchFamily="2" charset="-127"/>
                <a:ea typeface="AppleGothic" pitchFamily="2" charset="-127"/>
              </a:rPr>
              <a:t>하</a:t>
            </a:r>
            <a:r>
              <a:rPr lang="ko-KR" altLang="en-US" dirty="0">
                <a:latin typeface="AppleGothic" pitchFamily="2" charset="-127"/>
                <a:ea typeface="AppleGothic" pitchFamily="2" charset="-127"/>
              </a:rPr>
              <a:t> </a:t>
            </a:r>
            <a:r>
              <a:rPr lang="en" altLang="ko-Kore-CZ" dirty="0">
                <a:latin typeface="AppleGothic" pitchFamily="2" charset="-127"/>
                <a:ea typeface="AppleGothic" pitchFamily="2" charset="-127"/>
              </a:rPr>
              <a:t> </a:t>
            </a:r>
            <a:r>
              <a:rPr lang="en-US" altLang="ko-KR" dirty="0">
                <a:latin typeface="AppleGothic" pitchFamily="2" charset="-127"/>
                <a:ea typeface="AppleGothic" pitchFamily="2" charset="-127"/>
              </a:rPr>
              <a:t>+</a:t>
            </a:r>
            <a:r>
              <a:rPr lang="ko-KR" altLang="en-US" dirty="0">
                <a:latin typeface="AppleGothic" pitchFamily="2" charset="-127"/>
                <a:ea typeface="AppleGothic" pitchFamily="2" charset="-127"/>
              </a:rPr>
              <a:t> </a:t>
            </a:r>
            <a:r>
              <a:rPr lang="ko-KR" altLang="en-US" sz="2800" b="1" dirty="0">
                <a:solidFill>
                  <a:srgbClr val="C00000"/>
                </a:solidFill>
                <a:latin typeface="AppleGothic" pitchFamily="2" charset="-127"/>
                <a:ea typeface="AppleGothic" pitchFamily="2" charset="-127"/>
              </a:rPr>
              <a:t>였어요</a:t>
            </a:r>
            <a:r>
              <a:rPr lang="en-US" altLang="ko-KR" sz="2800" b="1" dirty="0">
                <a:solidFill>
                  <a:srgbClr val="C00000"/>
                </a:solidFill>
                <a:latin typeface="AppleGothic" pitchFamily="2" charset="-127"/>
                <a:ea typeface="AppleGothic" pitchFamily="2" charset="-127"/>
              </a:rPr>
              <a:t> [</a:t>
            </a:r>
            <a:r>
              <a:rPr lang="en-US" altLang="ko-KR" sz="2800" b="1" dirty="0" err="1">
                <a:solidFill>
                  <a:srgbClr val="C00000"/>
                </a:solidFill>
                <a:latin typeface="AppleGothic" pitchFamily="2" charset="-127"/>
                <a:ea typeface="AppleGothic" pitchFamily="2" charset="-127"/>
              </a:rPr>
              <a:t>yeoss-eo-yo</a:t>
            </a:r>
            <a:r>
              <a:rPr lang="en-US" altLang="ko-KR" sz="2800" b="1">
                <a:solidFill>
                  <a:srgbClr val="C00000"/>
                </a:solidFill>
                <a:latin typeface="AppleGothic" pitchFamily="2" charset="-127"/>
                <a:ea typeface="AppleGothic" pitchFamily="2" charset="-127"/>
              </a:rPr>
              <a:t>]</a:t>
            </a:r>
            <a:endParaRPr kumimoji="1" lang="en-US" altLang="ko-Kore-CZ" sz="2800" b="1" dirty="0">
              <a:solidFill>
                <a:srgbClr val="C00000"/>
              </a:solidFill>
            </a:endParaRPr>
          </a:p>
          <a:p>
            <a:endParaRPr kumimoji="1" lang="ko-Kore-CZ" altLang="en-US" dirty="0"/>
          </a:p>
        </p:txBody>
      </p:sp>
      <p:pic>
        <p:nvPicPr>
          <p:cNvPr id="5" name="오디오 4">
            <a:hlinkClick r:id="" action="ppaction://media"/>
            <a:extLst>
              <a:ext uri="{FF2B5EF4-FFF2-40B4-BE49-F238E27FC236}">
                <a16:creationId xmlns:a16="http://schemas.microsoft.com/office/drawing/2014/main" id="{3D8CA6BD-7C78-9A4A-9ECC-3BD9358FD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70152594"/>
      </p:ext>
    </p:extLst>
  </p:cSld>
  <p:clrMapOvr>
    <a:masterClrMapping/>
  </p:clrMapOvr>
  <mc:AlternateContent xmlns:mc="http://schemas.openxmlformats.org/markup-compatibility/2006" xmlns:p14="http://schemas.microsoft.com/office/powerpoint/2010/main">
    <mc:Choice Requires="p14">
      <p:transition spd="slow" p14:dur="2000" advTm="37522"/>
    </mc:Choice>
    <mc:Fallback xmlns="">
      <p:transition spd="slow" advTm="3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9E9D05FF-7B81-B543-AF79-949B023F49EB}"/>
              </a:ext>
            </a:extLst>
          </p:cNvPr>
          <p:cNvPicPr>
            <a:picLocks noChangeAspect="1"/>
          </p:cNvPicPr>
          <p:nvPr/>
        </p:nvPicPr>
        <p:blipFill>
          <a:blip r:embed="rId4"/>
          <a:stretch>
            <a:fillRect/>
          </a:stretch>
        </p:blipFill>
        <p:spPr>
          <a:xfrm>
            <a:off x="643467" y="899072"/>
            <a:ext cx="10905066" cy="4362024"/>
          </a:xfrm>
          <a:prstGeom prst="rect">
            <a:avLst/>
          </a:prstGeom>
        </p:spPr>
      </p:pic>
      <p:sp>
        <p:nvSpPr>
          <p:cNvPr id="4" name="TextBox 3">
            <a:extLst>
              <a:ext uri="{FF2B5EF4-FFF2-40B4-BE49-F238E27FC236}">
                <a16:creationId xmlns:a16="http://schemas.microsoft.com/office/drawing/2014/main" id="{2466F0A5-AB1F-BC43-BCAE-A381DB9003DC}"/>
              </a:ext>
            </a:extLst>
          </p:cNvPr>
          <p:cNvSpPr txBox="1"/>
          <p:nvPr/>
        </p:nvSpPr>
        <p:spPr>
          <a:xfrm>
            <a:off x="285750" y="218704"/>
            <a:ext cx="4443413" cy="461665"/>
          </a:xfrm>
          <a:prstGeom prst="rect">
            <a:avLst/>
          </a:prstGeom>
          <a:noFill/>
        </p:spPr>
        <p:txBody>
          <a:bodyPr wrap="square" rtlCol="0">
            <a:spAutoFit/>
          </a:bodyPr>
          <a:lstStyle/>
          <a:p>
            <a:pPr marL="285750" indent="-285750">
              <a:buFont typeface="Arial" panose="020B0604020202020204" pitchFamily="34" charset="0"/>
              <a:buChar char="•"/>
            </a:pPr>
            <a:r>
              <a:rPr kumimoji="1" lang="en-US" altLang="ko-Kore-CZ" sz="2400" dirty="0"/>
              <a:t>Example</a:t>
            </a:r>
            <a:endParaRPr kumimoji="1" lang="ko-Kore-CZ" altLang="en-US" sz="2400" dirty="0"/>
          </a:p>
        </p:txBody>
      </p:sp>
      <p:pic>
        <p:nvPicPr>
          <p:cNvPr id="5" name="오디오 4">
            <a:hlinkClick r:id="" action="ppaction://media"/>
            <a:extLst>
              <a:ext uri="{FF2B5EF4-FFF2-40B4-BE49-F238E27FC236}">
                <a16:creationId xmlns:a16="http://schemas.microsoft.com/office/drawing/2014/main" id="{05CFCBCA-58BC-4446-A5F0-593B80006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2" name="TextBox 1">
            <a:extLst>
              <a:ext uri="{FF2B5EF4-FFF2-40B4-BE49-F238E27FC236}">
                <a16:creationId xmlns:a16="http://schemas.microsoft.com/office/drawing/2014/main" id="{61731990-3CFF-A947-AB51-4AE489B3C8D6}"/>
              </a:ext>
            </a:extLst>
          </p:cNvPr>
          <p:cNvSpPr txBox="1"/>
          <p:nvPr/>
        </p:nvSpPr>
        <p:spPr>
          <a:xfrm>
            <a:off x="9403491" y="2619632"/>
            <a:ext cx="1297460" cy="369332"/>
          </a:xfrm>
          <a:prstGeom prst="rect">
            <a:avLst/>
          </a:prstGeom>
          <a:noFill/>
        </p:spPr>
        <p:txBody>
          <a:bodyPr wrap="square" rtlCol="0">
            <a:spAutoFit/>
          </a:bodyPr>
          <a:lstStyle/>
          <a:p>
            <a:r>
              <a:rPr kumimoji="1" lang="en-US" altLang="ko-Kore-CZ" dirty="0">
                <a:solidFill>
                  <a:srgbClr val="FF0000"/>
                </a:solidFill>
              </a:rPr>
              <a:t>Past tense</a:t>
            </a:r>
            <a:endParaRPr kumimoji="1" lang="ko-Kore-CZ" altLang="en-US" dirty="0">
              <a:solidFill>
                <a:srgbClr val="FF0000"/>
              </a:solidFill>
            </a:endParaRPr>
          </a:p>
        </p:txBody>
      </p:sp>
    </p:spTree>
    <p:extLst>
      <p:ext uri="{BB962C8B-B14F-4D97-AF65-F5344CB8AC3E}">
        <p14:creationId xmlns:p14="http://schemas.microsoft.com/office/powerpoint/2010/main" val="3579158575"/>
      </p:ext>
    </p:extLst>
  </p:cSld>
  <p:clrMapOvr>
    <a:masterClrMapping/>
  </p:clrMapOvr>
  <mc:AlternateContent xmlns:mc="http://schemas.openxmlformats.org/markup-compatibility/2006" xmlns:p14="http://schemas.microsoft.com/office/powerpoint/2010/main">
    <mc:Choice Requires="p14">
      <p:transition spd="slow" p14:dur="2000" advTm="32181"/>
    </mc:Choice>
    <mc:Fallback xmlns="">
      <p:transition spd="slow" advTm="3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42174F2E-D88E-2146-B6B7-4F0FB1E0C2EE}"/>
              </a:ext>
            </a:extLst>
          </p:cNvPr>
          <p:cNvPicPr>
            <a:picLocks noChangeAspect="1"/>
          </p:cNvPicPr>
          <p:nvPr/>
        </p:nvPicPr>
        <p:blipFill>
          <a:blip r:embed="rId4"/>
          <a:stretch>
            <a:fillRect/>
          </a:stretch>
        </p:blipFill>
        <p:spPr>
          <a:xfrm>
            <a:off x="643467" y="967227"/>
            <a:ext cx="10905066" cy="4225714"/>
          </a:xfrm>
          <a:prstGeom prst="rect">
            <a:avLst/>
          </a:prstGeom>
        </p:spPr>
      </p:pic>
      <p:pic>
        <p:nvPicPr>
          <p:cNvPr id="4" name="오디오 3">
            <a:hlinkClick r:id="" action="ppaction://media"/>
            <a:extLst>
              <a:ext uri="{FF2B5EF4-FFF2-40B4-BE49-F238E27FC236}">
                <a16:creationId xmlns:a16="http://schemas.microsoft.com/office/drawing/2014/main" id="{721AF967-9B08-D04B-9CA6-A02092127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5241050"/>
      </p:ext>
    </p:extLst>
  </p:cSld>
  <p:clrMapOvr>
    <a:masterClrMapping/>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C016DCD1-848C-614C-88DC-3856C026FD5A}"/>
              </a:ext>
            </a:extLst>
          </p:cNvPr>
          <p:cNvSpPr>
            <a:spLocks noGrp="1"/>
          </p:cNvSpPr>
          <p:nvPr>
            <p:ph type="title"/>
          </p:nvPr>
        </p:nvSpPr>
        <p:spPr>
          <a:xfrm>
            <a:off x="1385585" y="1508761"/>
            <a:ext cx="3539266" cy="4297680"/>
          </a:xfrm>
        </p:spPr>
        <p:txBody>
          <a:bodyPr anchor="ctr">
            <a:normAutofit/>
          </a:bodyPr>
          <a:lstStyle/>
          <a:p>
            <a:r>
              <a:rPr kumimoji="1" lang="en-US" altLang="ko-Kore-CZ" dirty="0"/>
              <a:t>index</a:t>
            </a:r>
            <a:endParaRPr kumimoji="1" lang="ko-Kore-CZ" altLang="en-US" dirty="0"/>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내용 개체 틀 2">
            <a:extLst>
              <a:ext uri="{FF2B5EF4-FFF2-40B4-BE49-F238E27FC236}">
                <a16:creationId xmlns:a16="http://schemas.microsoft.com/office/drawing/2014/main" id="{77C99D11-3083-4D41-B0D5-C0A5729E4919}"/>
              </a:ext>
            </a:extLst>
          </p:cNvPr>
          <p:cNvSpPr>
            <a:spLocks noGrp="1"/>
          </p:cNvSpPr>
          <p:nvPr>
            <p:ph idx="1"/>
          </p:nvPr>
        </p:nvSpPr>
        <p:spPr>
          <a:xfrm>
            <a:off x="4924851" y="1600199"/>
            <a:ext cx="6130003" cy="4297680"/>
          </a:xfrm>
        </p:spPr>
        <p:txBody>
          <a:bodyPr anchor="ctr">
            <a:normAutofit/>
          </a:bodyPr>
          <a:lstStyle/>
          <a:p>
            <a:r>
              <a:rPr kumimoji="1" lang="en-US" altLang="ko-Kore-CZ" dirty="0">
                <a:latin typeface="AppleGothic" pitchFamily="2" charset="-127"/>
                <a:ea typeface="AppleGothic" pitchFamily="2" charset="-127"/>
              </a:rPr>
              <a:t>Postpositional Particles</a:t>
            </a:r>
          </a:p>
          <a:p>
            <a:r>
              <a:rPr kumimoji="1" lang="en-US" altLang="ko-Kore-CZ" dirty="0">
                <a:latin typeface="AppleGothic" pitchFamily="2" charset="-127"/>
                <a:ea typeface="AppleGothic" pitchFamily="2" charset="-127"/>
              </a:rPr>
              <a:t>Negative expression</a:t>
            </a:r>
          </a:p>
          <a:p>
            <a:r>
              <a:rPr kumimoji="1" lang="en-US" altLang="ko-Kore-CZ" dirty="0">
                <a:latin typeface="AppleGothic" pitchFamily="2" charset="-127"/>
                <a:ea typeface="AppleGothic" pitchFamily="2" charset="-127"/>
              </a:rPr>
              <a:t>Past expression</a:t>
            </a:r>
          </a:p>
          <a:p>
            <a:r>
              <a:rPr kumimoji="1" lang="en-US" altLang="ko-Kore-CZ" dirty="0">
                <a:latin typeface="AppleGothic" pitchFamily="2" charset="-127"/>
                <a:ea typeface="AppleGothic" pitchFamily="2" charset="-127"/>
              </a:rPr>
              <a:t>Basic Word</a:t>
            </a:r>
          </a:p>
          <a:p>
            <a:r>
              <a:rPr kumimoji="1" lang="en-US" altLang="ko-Kore-CZ" dirty="0">
                <a:latin typeface="AppleGothic" pitchFamily="2" charset="-127"/>
                <a:ea typeface="AppleGothic" pitchFamily="2" charset="-127"/>
              </a:rPr>
              <a:t>Dialogue</a:t>
            </a:r>
          </a:p>
          <a:p>
            <a:r>
              <a:rPr kumimoji="1" lang="en-US" altLang="ko-Kore-CZ" dirty="0">
                <a:latin typeface="AppleGothic" pitchFamily="2" charset="-127"/>
                <a:ea typeface="AppleGothic" pitchFamily="2" charset="-127"/>
              </a:rPr>
              <a:t>Korea’s Culture</a:t>
            </a:r>
            <a:endParaRPr kumimoji="1" lang="ko-Kore-CZ" altLang="en-US" dirty="0">
              <a:latin typeface="AppleGothic" pitchFamily="2" charset="-127"/>
              <a:ea typeface="AppleGothic" pitchFamily="2" charset="-127"/>
            </a:endParaRPr>
          </a:p>
        </p:txBody>
      </p:sp>
      <p:pic>
        <p:nvPicPr>
          <p:cNvPr id="4" name="오디오 3">
            <a:hlinkClick r:id="" action="ppaction://media"/>
            <a:extLst>
              <a:ext uri="{FF2B5EF4-FFF2-40B4-BE49-F238E27FC236}">
                <a16:creationId xmlns:a16="http://schemas.microsoft.com/office/drawing/2014/main" id="{33C3ABCB-D04A-B347-A278-569A464370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1181364"/>
      </p:ext>
    </p:extLst>
  </p:cSld>
  <p:clrMapOvr>
    <a:masterClrMapping/>
  </p:clrMapOvr>
  <mc:AlternateContent xmlns:mc="http://schemas.openxmlformats.org/markup-compatibility/2006" xmlns:p14="http://schemas.microsoft.com/office/powerpoint/2010/main">
    <mc:Choice Requires="p14">
      <p:transition spd="slow" p14:dur="2000" advTm="11452"/>
    </mc:Choice>
    <mc:Fallback xmlns="">
      <p:transition spd="slow" advTm="1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B036AA61-BCCD-8141-BBC1-CE45716553BE}"/>
              </a:ext>
            </a:extLst>
          </p:cNvPr>
          <p:cNvPicPr>
            <a:picLocks noChangeAspect="1"/>
          </p:cNvPicPr>
          <p:nvPr/>
        </p:nvPicPr>
        <p:blipFill>
          <a:blip r:embed="rId4"/>
          <a:stretch>
            <a:fillRect/>
          </a:stretch>
        </p:blipFill>
        <p:spPr>
          <a:xfrm>
            <a:off x="664634" y="1094393"/>
            <a:ext cx="10905066" cy="4252975"/>
          </a:xfrm>
          <a:prstGeom prst="rect">
            <a:avLst/>
          </a:prstGeom>
        </p:spPr>
      </p:pic>
      <p:sp>
        <p:nvSpPr>
          <p:cNvPr id="4" name="TextBox 3">
            <a:extLst>
              <a:ext uri="{FF2B5EF4-FFF2-40B4-BE49-F238E27FC236}">
                <a16:creationId xmlns:a16="http://schemas.microsoft.com/office/drawing/2014/main" id="{686F02F3-60EF-9041-9E6E-D3889199D8F5}"/>
              </a:ext>
            </a:extLst>
          </p:cNvPr>
          <p:cNvSpPr txBox="1"/>
          <p:nvPr/>
        </p:nvSpPr>
        <p:spPr>
          <a:xfrm>
            <a:off x="9452919" y="2710752"/>
            <a:ext cx="1272746" cy="369332"/>
          </a:xfrm>
          <a:prstGeom prst="rect">
            <a:avLst/>
          </a:prstGeom>
          <a:noFill/>
        </p:spPr>
        <p:txBody>
          <a:bodyPr wrap="square" rtlCol="0">
            <a:spAutoFit/>
          </a:bodyPr>
          <a:lstStyle/>
          <a:p>
            <a:r>
              <a:rPr kumimoji="1" lang="en-US" altLang="ko-Kore-CZ" dirty="0">
                <a:solidFill>
                  <a:srgbClr val="FF0000"/>
                </a:solidFill>
              </a:rPr>
              <a:t>Past tense</a:t>
            </a:r>
            <a:endParaRPr kumimoji="1" lang="ko-Kore-CZ" altLang="en-US" dirty="0">
              <a:solidFill>
                <a:srgbClr val="FF0000"/>
              </a:solidFill>
            </a:endParaRPr>
          </a:p>
        </p:txBody>
      </p:sp>
      <p:pic>
        <p:nvPicPr>
          <p:cNvPr id="6" name="오디오 5">
            <a:hlinkClick r:id="" action="ppaction://media"/>
            <a:extLst>
              <a:ext uri="{FF2B5EF4-FFF2-40B4-BE49-F238E27FC236}">
                <a16:creationId xmlns:a16="http://schemas.microsoft.com/office/drawing/2014/main" id="{6180A22E-171F-4A4C-8B9A-4031DD028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21049941"/>
      </p:ext>
    </p:extLst>
  </p:cSld>
  <p:clrMapOvr>
    <a:masterClrMapping/>
  </p:clrMapOvr>
  <mc:AlternateContent xmlns:mc="http://schemas.openxmlformats.org/markup-compatibility/2006" xmlns:p14="http://schemas.microsoft.com/office/powerpoint/2010/main">
    <mc:Choice Requires="p14">
      <p:transition spd="slow" p14:dur="2000" advTm="21444"/>
    </mc:Choice>
    <mc:Fallback xmlns="">
      <p:transition spd="slow" advTm="2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B0DD6830-09D8-5041-9587-71D8F911FA07}"/>
              </a:ext>
            </a:extLst>
          </p:cNvPr>
          <p:cNvPicPr>
            <a:picLocks noChangeAspect="1"/>
          </p:cNvPicPr>
          <p:nvPr/>
        </p:nvPicPr>
        <p:blipFill>
          <a:blip r:embed="rId4"/>
          <a:stretch>
            <a:fillRect/>
          </a:stretch>
        </p:blipFill>
        <p:spPr>
          <a:xfrm>
            <a:off x="643467" y="844545"/>
            <a:ext cx="10905066" cy="4471078"/>
          </a:xfrm>
          <a:prstGeom prst="rect">
            <a:avLst/>
          </a:prstGeom>
        </p:spPr>
      </p:pic>
      <p:pic>
        <p:nvPicPr>
          <p:cNvPr id="2" name="오디오 1">
            <a:hlinkClick r:id="" action="ppaction://media"/>
            <a:extLst>
              <a:ext uri="{FF2B5EF4-FFF2-40B4-BE49-F238E27FC236}">
                <a16:creationId xmlns:a16="http://schemas.microsoft.com/office/drawing/2014/main" id="{5020E448-DA1D-B846-BB5F-ADAF0CF1F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78065935"/>
      </p:ext>
    </p:extLst>
  </p:cSld>
  <p:clrMapOvr>
    <a:masterClrMapping/>
  </p:clrMapOvr>
  <mc:AlternateContent xmlns:mc="http://schemas.openxmlformats.org/markup-compatibility/2006" xmlns:p14="http://schemas.microsoft.com/office/powerpoint/2010/main">
    <mc:Choice Requires="p14">
      <p:transition spd="slow" p14:dur="2000" advTm="6295"/>
    </mc:Choice>
    <mc:Fallback xmlns="">
      <p:transition spd="slow" advTm="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49DFF804-CB4D-5943-9188-8515AC1CDA55}"/>
              </a:ext>
            </a:extLst>
          </p:cNvPr>
          <p:cNvPicPr>
            <a:picLocks noChangeAspect="1"/>
          </p:cNvPicPr>
          <p:nvPr/>
        </p:nvPicPr>
        <p:blipFill>
          <a:blip r:embed="rId4"/>
          <a:stretch>
            <a:fillRect/>
          </a:stretch>
        </p:blipFill>
        <p:spPr>
          <a:xfrm>
            <a:off x="643467" y="817284"/>
            <a:ext cx="10905066" cy="4525600"/>
          </a:xfrm>
          <a:prstGeom prst="rect">
            <a:avLst/>
          </a:prstGeom>
        </p:spPr>
      </p:pic>
      <p:pic>
        <p:nvPicPr>
          <p:cNvPr id="2" name="오디오 1">
            <a:hlinkClick r:id="" action="ppaction://media"/>
            <a:extLst>
              <a:ext uri="{FF2B5EF4-FFF2-40B4-BE49-F238E27FC236}">
                <a16:creationId xmlns:a16="http://schemas.microsoft.com/office/drawing/2014/main" id="{F4C49486-C30A-854E-9EF0-7E348331D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39970255"/>
      </p:ext>
    </p:extLst>
  </p:cSld>
  <p:clrMapOvr>
    <a:masterClrMapping/>
  </p:clrMapOvr>
  <mc:AlternateContent xmlns:mc="http://schemas.openxmlformats.org/markup-compatibility/2006" xmlns:p14="http://schemas.microsoft.com/office/powerpoint/2010/main">
    <mc:Choice Requires="p14">
      <p:transition spd="slow" p14:dur="2000" advTm="6574"/>
    </mc:Choice>
    <mc:Fallback xmlns="">
      <p:transition spd="slow" advTm="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07C15BE1-0EB4-B742-822F-E283BEC54D15}"/>
              </a:ext>
            </a:extLst>
          </p:cNvPr>
          <p:cNvPicPr>
            <a:picLocks noChangeAspect="1"/>
          </p:cNvPicPr>
          <p:nvPr/>
        </p:nvPicPr>
        <p:blipFill>
          <a:blip r:embed="rId4"/>
          <a:stretch>
            <a:fillRect/>
          </a:stretch>
        </p:blipFill>
        <p:spPr>
          <a:xfrm>
            <a:off x="643467" y="953596"/>
            <a:ext cx="10905066" cy="4252975"/>
          </a:xfrm>
          <a:prstGeom prst="rect">
            <a:avLst/>
          </a:prstGeom>
        </p:spPr>
      </p:pic>
      <p:pic>
        <p:nvPicPr>
          <p:cNvPr id="2" name="오디오 1">
            <a:hlinkClick r:id="" action="ppaction://media"/>
            <a:extLst>
              <a:ext uri="{FF2B5EF4-FFF2-40B4-BE49-F238E27FC236}">
                <a16:creationId xmlns:a16="http://schemas.microsoft.com/office/drawing/2014/main" id="{ECECEA04-DBDE-4B41-9050-ADBF6B163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23597208"/>
      </p:ext>
    </p:extLst>
  </p:cSld>
  <p:clrMapOvr>
    <a:masterClrMapping/>
  </p:clrMapOvr>
  <mc:AlternateContent xmlns:mc="http://schemas.openxmlformats.org/markup-compatibility/2006" xmlns:p14="http://schemas.microsoft.com/office/powerpoint/2010/main">
    <mc:Choice Requires="p14">
      <p:transition spd="slow" p14:dur="2000" advTm="6281"/>
    </mc:Choice>
    <mc:Fallback xmlns="">
      <p:transition spd="slow" advTm="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6554F0B-BDE7-FA41-BFC3-E13D3C5CE3D4}"/>
              </a:ext>
            </a:extLst>
          </p:cNvPr>
          <p:cNvSpPr>
            <a:spLocks noGrp="1"/>
          </p:cNvSpPr>
          <p:nvPr>
            <p:ph type="title"/>
          </p:nvPr>
        </p:nvSpPr>
        <p:spPr>
          <a:xfrm>
            <a:off x="1451579" y="1237005"/>
            <a:ext cx="9603275" cy="1049235"/>
          </a:xfrm>
        </p:spPr>
        <p:txBody>
          <a:bodyPr/>
          <a:lstStyle/>
          <a:p>
            <a:r>
              <a:rPr kumimoji="1" lang="en-US" altLang="ko-Kore-CZ" dirty="0"/>
              <a:t>Basic word - Noun</a:t>
            </a:r>
            <a:endParaRPr kumimoji="1" lang="ko-Kore-CZ" altLang="en-US" dirty="0"/>
          </a:p>
        </p:txBody>
      </p:sp>
      <p:sp>
        <p:nvSpPr>
          <p:cNvPr id="3" name="내용 개체 틀 2">
            <a:extLst>
              <a:ext uri="{FF2B5EF4-FFF2-40B4-BE49-F238E27FC236}">
                <a16:creationId xmlns:a16="http://schemas.microsoft.com/office/drawing/2014/main" id="{A879FE2D-6F3C-4D49-B2B0-19BA4FDC0C85}"/>
              </a:ext>
            </a:extLst>
          </p:cNvPr>
          <p:cNvSpPr>
            <a:spLocks noGrp="1"/>
          </p:cNvSpPr>
          <p:nvPr>
            <p:ph idx="1"/>
          </p:nvPr>
        </p:nvSpPr>
        <p:spPr/>
        <p:txBody>
          <a:bodyPr>
            <a:normAutofit/>
          </a:bodyPr>
          <a:lstStyle/>
          <a:p>
            <a:r>
              <a:rPr kumimoji="1" lang="en-US" altLang="ko-Kore-CZ" sz="2400" dirty="0">
                <a:highlight>
                  <a:srgbClr val="FFFF00"/>
                </a:highlight>
                <a:latin typeface="AppleGothic" pitchFamily="2" charset="-127"/>
                <a:ea typeface="AppleGothic" pitchFamily="2" charset="-127"/>
              </a:rPr>
              <a:t>Love</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사랑 </a:t>
            </a:r>
            <a:r>
              <a:rPr kumimoji="1" lang="en-US" altLang="ko-KR" sz="2400" dirty="0">
                <a:latin typeface="AppleGothic" pitchFamily="2" charset="-127"/>
                <a:ea typeface="AppleGothic" pitchFamily="2" charset="-127"/>
              </a:rPr>
              <a:t>[</a:t>
            </a:r>
            <a:r>
              <a:rPr kumimoji="1" lang="en-US" altLang="ko-KR" sz="2400" dirty="0" err="1">
                <a:latin typeface="AppleGothic" pitchFamily="2" charset="-127"/>
                <a:ea typeface="AppleGothic" pitchFamily="2" charset="-127"/>
              </a:rPr>
              <a:t>sa</a:t>
            </a:r>
            <a:r>
              <a:rPr kumimoji="1" lang="en-US" altLang="ko-KR" sz="2400" dirty="0">
                <a:latin typeface="AppleGothic" pitchFamily="2" charset="-127"/>
                <a:ea typeface="AppleGothic" pitchFamily="2" charset="-127"/>
              </a:rPr>
              <a:t>-rang]</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Movie</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영화 </a:t>
            </a:r>
            <a:r>
              <a:rPr kumimoji="1" lang="en-US" altLang="ko-KR" sz="2400" dirty="0">
                <a:latin typeface="AppleGothic" pitchFamily="2" charset="-127"/>
                <a:ea typeface="AppleGothic" pitchFamily="2" charset="-127"/>
              </a:rPr>
              <a:t>[young-</a:t>
            </a:r>
            <a:r>
              <a:rPr kumimoji="1" lang="en-US" altLang="ko-KR" sz="2400" dirty="0" err="1">
                <a:latin typeface="AppleGothic" pitchFamily="2" charset="-127"/>
                <a:ea typeface="AppleGothic" pitchFamily="2" charset="-127"/>
              </a:rPr>
              <a:t>hwa</a:t>
            </a:r>
            <a:r>
              <a:rPr kumimoji="1" lang="en-US" altLang="ko-KR" sz="2400" dirty="0">
                <a:latin typeface="AppleGothic" pitchFamily="2" charset="-127"/>
                <a:ea typeface="AppleGothic" pitchFamily="2" charset="-127"/>
              </a:rPr>
              <a:t>]</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Cooking</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요리 </a:t>
            </a:r>
            <a:r>
              <a:rPr kumimoji="1" lang="en-US" altLang="ko-KR" sz="2400" dirty="0">
                <a:latin typeface="AppleGothic" pitchFamily="2" charset="-127"/>
                <a:ea typeface="AppleGothic" pitchFamily="2" charset="-127"/>
              </a:rPr>
              <a:t>[</a:t>
            </a:r>
            <a:r>
              <a:rPr kumimoji="1" lang="en-US" altLang="ko-KR" sz="2400" dirty="0" err="1">
                <a:latin typeface="AppleGothic" pitchFamily="2" charset="-127"/>
                <a:ea typeface="AppleGothic" pitchFamily="2" charset="-127"/>
              </a:rPr>
              <a:t>yo-ri</a:t>
            </a:r>
            <a:r>
              <a:rPr kumimoji="1" lang="en-US" altLang="ko-KR" sz="2400" dirty="0">
                <a:latin typeface="AppleGothic" pitchFamily="2" charset="-127"/>
                <a:ea typeface="AppleGothic" pitchFamily="2" charset="-127"/>
              </a:rPr>
              <a:t>]</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Today</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오늘 </a:t>
            </a:r>
            <a:r>
              <a:rPr kumimoji="1" lang="en-US" altLang="ko-KR" sz="2400" dirty="0">
                <a:latin typeface="AppleGothic" pitchFamily="2" charset="-127"/>
                <a:ea typeface="AppleGothic" pitchFamily="2" charset="-127"/>
              </a:rPr>
              <a:t>[o-</a:t>
            </a:r>
            <a:r>
              <a:rPr kumimoji="1" lang="en-US" altLang="ko-KR" sz="2400" dirty="0" err="1">
                <a:latin typeface="AppleGothic" pitchFamily="2" charset="-127"/>
                <a:ea typeface="AppleGothic" pitchFamily="2" charset="-127"/>
              </a:rPr>
              <a:t>neul</a:t>
            </a:r>
            <a:r>
              <a:rPr kumimoji="1" lang="en-US" altLang="ko-KR" sz="2400" dirty="0">
                <a:latin typeface="AppleGothic" pitchFamily="2" charset="-127"/>
                <a:ea typeface="AppleGothic" pitchFamily="2" charset="-127"/>
              </a:rPr>
              <a:t>]</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Tomorrow</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내일 </a:t>
            </a:r>
            <a:r>
              <a:rPr kumimoji="1" lang="en-US" altLang="ko-KR" sz="2400" dirty="0">
                <a:latin typeface="AppleGothic" pitchFamily="2" charset="-127"/>
                <a:ea typeface="AppleGothic" pitchFamily="2" charset="-127"/>
              </a:rPr>
              <a:t>[nae-il]</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Yesterday</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어제 </a:t>
            </a:r>
            <a:r>
              <a:rPr kumimoji="1" lang="en-US" altLang="ko-KR" sz="2400" dirty="0">
                <a:latin typeface="AppleGothic" pitchFamily="2" charset="-127"/>
                <a:ea typeface="AppleGothic" pitchFamily="2" charset="-127"/>
              </a:rPr>
              <a:t>[</a:t>
            </a:r>
            <a:r>
              <a:rPr kumimoji="1" lang="en-US" altLang="ko-KR" sz="2400" dirty="0" err="1">
                <a:latin typeface="AppleGothic" pitchFamily="2" charset="-127"/>
                <a:ea typeface="AppleGothic" pitchFamily="2" charset="-127"/>
              </a:rPr>
              <a:t>eo-jae</a:t>
            </a:r>
            <a:r>
              <a:rPr kumimoji="1" lang="en-US" altLang="ko-KR" sz="2400" dirty="0">
                <a:latin typeface="AppleGothic" pitchFamily="2" charset="-127"/>
                <a:ea typeface="AppleGothic" pitchFamily="2" charset="-127"/>
              </a:rPr>
              <a:t>]</a:t>
            </a:r>
            <a:endParaRPr kumimoji="1" lang="ko-Kore-CZ" altLang="en-US" sz="2400" dirty="0">
              <a:latin typeface="AppleGothic" pitchFamily="2" charset="-127"/>
              <a:ea typeface="AppleGothic" pitchFamily="2" charset="-127"/>
            </a:endParaRPr>
          </a:p>
        </p:txBody>
      </p:sp>
      <p:pic>
        <p:nvPicPr>
          <p:cNvPr id="4" name="오디오 3">
            <a:hlinkClick r:id="" action="ppaction://media"/>
            <a:extLst>
              <a:ext uri="{FF2B5EF4-FFF2-40B4-BE49-F238E27FC236}">
                <a16:creationId xmlns:a16="http://schemas.microsoft.com/office/drawing/2014/main" id="{6B91FEA3-E084-9747-86EC-2F1AC19B4F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65140192"/>
      </p:ext>
    </p:extLst>
  </p:cSld>
  <p:clrMapOvr>
    <a:masterClrMapping/>
  </p:clrMapOvr>
  <mc:AlternateContent xmlns:mc="http://schemas.openxmlformats.org/markup-compatibility/2006" xmlns:p14="http://schemas.microsoft.com/office/powerpoint/2010/main">
    <mc:Choice Requires="p14">
      <p:transition spd="slow" p14:dur="2000" advTm="27611"/>
    </mc:Choice>
    <mc:Fallback xmlns="">
      <p:transition spd="slow" advTm="27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E0A9EA9-4C40-6D45-8712-A02CB008CE0A}"/>
              </a:ext>
            </a:extLst>
          </p:cNvPr>
          <p:cNvSpPr>
            <a:spLocks noGrp="1"/>
          </p:cNvSpPr>
          <p:nvPr>
            <p:ph type="title"/>
          </p:nvPr>
        </p:nvSpPr>
        <p:spPr>
          <a:xfrm>
            <a:off x="1451579" y="1212292"/>
            <a:ext cx="9603275" cy="1049235"/>
          </a:xfrm>
        </p:spPr>
        <p:txBody>
          <a:bodyPr/>
          <a:lstStyle/>
          <a:p>
            <a:r>
              <a:rPr kumimoji="1" lang="en-US" altLang="ko-Kore-CZ" dirty="0"/>
              <a:t>Basic word - verb</a:t>
            </a:r>
            <a:endParaRPr kumimoji="1" lang="ko-Kore-CZ" altLang="en-US" dirty="0"/>
          </a:p>
        </p:txBody>
      </p:sp>
      <p:sp>
        <p:nvSpPr>
          <p:cNvPr id="3" name="내용 개체 틀 2">
            <a:extLst>
              <a:ext uri="{FF2B5EF4-FFF2-40B4-BE49-F238E27FC236}">
                <a16:creationId xmlns:a16="http://schemas.microsoft.com/office/drawing/2014/main" id="{B6D8A384-CFBB-7F4F-9B26-F2FFCDB84B3F}"/>
              </a:ext>
            </a:extLst>
          </p:cNvPr>
          <p:cNvSpPr>
            <a:spLocks noGrp="1"/>
          </p:cNvSpPr>
          <p:nvPr>
            <p:ph idx="1"/>
          </p:nvPr>
        </p:nvSpPr>
        <p:spPr/>
        <p:txBody>
          <a:bodyPr/>
          <a:lstStyle/>
          <a:p>
            <a:r>
              <a:rPr kumimoji="1" lang="en-US" altLang="ko-Kore-CZ" sz="2400" dirty="0">
                <a:highlight>
                  <a:srgbClr val="FFFF00"/>
                </a:highlight>
                <a:latin typeface="AppleGothic" pitchFamily="2" charset="-127"/>
                <a:ea typeface="AppleGothic" pitchFamily="2" charset="-127"/>
              </a:rPr>
              <a:t>Do not know </a:t>
            </a:r>
            <a:r>
              <a:rPr kumimoji="1" lang="en-US" altLang="ko-Kore-CZ" sz="2400" dirty="0">
                <a:latin typeface="AppleGothic" pitchFamily="2" charset="-127"/>
                <a:ea typeface="AppleGothic" pitchFamily="2" charset="-127"/>
              </a:rPr>
              <a:t>= </a:t>
            </a:r>
            <a:r>
              <a:rPr kumimoji="1" lang="ko-KR" altLang="en-US" sz="2400" dirty="0">
                <a:latin typeface="AppleGothic" pitchFamily="2" charset="-127"/>
                <a:ea typeface="AppleGothic" pitchFamily="2" charset="-127"/>
              </a:rPr>
              <a:t>모른다 </a:t>
            </a:r>
            <a:r>
              <a:rPr kumimoji="1" lang="en-US" altLang="ko-KR" sz="2400" dirty="0">
                <a:latin typeface="AppleGothic" pitchFamily="2" charset="-127"/>
                <a:ea typeface="AppleGothic" pitchFamily="2" charset="-127"/>
              </a:rPr>
              <a:t>[</a:t>
            </a:r>
            <a:r>
              <a:rPr kumimoji="1" lang="en-US" altLang="ko-KR" sz="2400" dirty="0" err="1">
                <a:latin typeface="AppleGothic" pitchFamily="2" charset="-127"/>
                <a:ea typeface="AppleGothic" pitchFamily="2" charset="-127"/>
              </a:rPr>
              <a:t>mo</a:t>
            </a:r>
            <a:r>
              <a:rPr kumimoji="1" lang="en-US" altLang="ko-KR" sz="2400" dirty="0">
                <a:latin typeface="AppleGothic" pitchFamily="2" charset="-127"/>
                <a:ea typeface="AppleGothic" pitchFamily="2" charset="-127"/>
              </a:rPr>
              <a:t>-</a:t>
            </a:r>
            <a:r>
              <a:rPr kumimoji="1" lang="en-US" altLang="ko-KR" sz="2400" dirty="0" err="1">
                <a:latin typeface="AppleGothic" pitchFamily="2" charset="-127"/>
                <a:ea typeface="AppleGothic" pitchFamily="2" charset="-127"/>
              </a:rPr>
              <a:t>reun</a:t>
            </a:r>
            <a:r>
              <a:rPr kumimoji="1" lang="en-US" altLang="ko-KR" sz="2400" dirty="0">
                <a:latin typeface="AppleGothic" pitchFamily="2" charset="-127"/>
                <a:ea typeface="AppleGothic" pitchFamily="2" charset="-127"/>
              </a:rPr>
              <a:t>-da]</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Study</a:t>
            </a:r>
            <a:r>
              <a:rPr kumimoji="1" lang="ko-KR" altLang="en-US" sz="2400" dirty="0">
                <a:latin typeface="AppleGothic" pitchFamily="2" charset="-127"/>
                <a:ea typeface="AppleGothic" pitchFamily="2" charset="-127"/>
              </a:rPr>
              <a:t> </a:t>
            </a:r>
            <a:r>
              <a:rPr kumimoji="1" lang="en-US" altLang="ko-KR" sz="2400" dirty="0">
                <a:latin typeface="AppleGothic" pitchFamily="2" charset="-127"/>
                <a:ea typeface="AppleGothic" pitchFamily="2" charset="-127"/>
              </a:rPr>
              <a:t>=</a:t>
            </a:r>
            <a:r>
              <a:rPr kumimoji="1" lang="ko-KR" altLang="en-US" sz="2400" dirty="0">
                <a:latin typeface="AppleGothic" pitchFamily="2" charset="-127"/>
                <a:ea typeface="AppleGothic" pitchFamily="2" charset="-127"/>
              </a:rPr>
              <a:t> 공부하다</a:t>
            </a:r>
            <a:r>
              <a:rPr kumimoji="1" lang="en-US" altLang="ko-KR" sz="2400" dirty="0">
                <a:latin typeface="AppleGothic" pitchFamily="2" charset="-127"/>
                <a:ea typeface="AppleGothic" pitchFamily="2" charset="-127"/>
              </a:rPr>
              <a:t>[gong-</a:t>
            </a:r>
            <a:r>
              <a:rPr kumimoji="1" lang="en-US" altLang="ko-KR" sz="2400" dirty="0" err="1">
                <a:latin typeface="AppleGothic" pitchFamily="2" charset="-127"/>
                <a:ea typeface="AppleGothic" pitchFamily="2" charset="-127"/>
              </a:rPr>
              <a:t>bu</a:t>
            </a:r>
            <a:r>
              <a:rPr kumimoji="1" lang="en-US" altLang="ko-KR" sz="2400" dirty="0">
                <a:latin typeface="AppleGothic" pitchFamily="2" charset="-127"/>
                <a:ea typeface="AppleGothic" pitchFamily="2" charset="-127"/>
              </a:rPr>
              <a:t>-ha-da]</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Exercise</a:t>
            </a:r>
            <a:r>
              <a:rPr kumimoji="1" lang="en-US" altLang="ko-Kore-CZ" sz="2400" dirty="0">
                <a:latin typeface="AppleGothic" pitchFamily="2" charset="-127"/>
                <a:ea typeface="AppleGothic" pitchFamily="2" charset="-127"/>
              </a:rPr>
              <a:t> =</a:t>
            </a:r>
            <a:r>
              <a:rPr kumimoji="1" lang="ko-KR" altLang="en-US" sz="2400" dirty="0">
                <a:latin typeface="AppleGothic" pitchFamily="2" charset="-127"/>
                <a:ea typeface="AppleGothic" pitchFamily="2" charset="-127"/>
              </a:rPr>
              <a:t> 운동하다 </a:t>
            </a:r>
            <a:r>
              <a:rPr kumimoji="1" lang="en-US" altLang="ko-KR" sz="2400" dirty="0">
                <a:latin typeface="AppleGothic" pitchFamily="2" charset="-127"/>
                <a:ea typeface="AppleGothic" pitchFamily="2" charset="-127"/>
              </a:rPr>
              <a:t>[un-dong-ha-da]</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Sing</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노래하다 </a:t>
            </a:r>
            <a:r>
              <a:rPr kumimoji="1" lang="en-US" altLang="ko-KR" sz="2400" dirty="0">
                <a:latin typeface="AppleGothic" pitchFamily="2" charset="-127"/>
                <a:ea typeface="AppleGothic" pitchFamily="2" charset="-127"/>
              </a:rPr>
              <a:t>[no-</a:t>
            </a:r>
            <a:r>
              <a:rPr kumimoji="1" lang="en-US" altLang="ko-KR" sz="2400" dirty="0" err="1">
                <a:latin typeface="AppleGothic" pitchFamily="2" charset="-127"/>
                <a:ea typeface="AppleGothic" pitchFamily="2" charset="-127"/>
              </a:rPr>
              <a:t>rae</a:t>
            </a:r>
            <a:r>
              <a:rPr kumimoji="1" lang="en-US" altLang="ko-KR" sz="2400" dirty="0">
                <a:latin typeface="AppleGothic" pitchFamily="2" charset="-127"/>
                <a:ea typeface="AppleGothic" pitchFamily="2" charset="-127"/>
              </a:rPr>
              <a:t>-ha-da]</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Laugh</a:t>
            </a:r>
            <a:r>
              <a:rPr kumimoji="1" lang="en-US" altLang="ko-Kore-CZ" sz="2400" dirty="0">
                <a:latin typeface="AppleGothic" pitchFamily="2" charset="-127"/>
                <a:ea typeface="AppleGothic" pitchFamily="2" charset="-127"/>
              </a:rPr>
              <a:t> = </a:t>
            </a:r>
            <a:r>
              <a:rPr kumimoji="1" lang="ko-KR" altLang="en-US" sz="2400" dirty="0">
                <a:latin typeface="AppleGothic" pitchFamily="2" charset="-127"/>
                <a:ea typeface="AppleGothic" pitchFamily="2" charset="-127"/>
              </a:rPr>
              <a:t>웃다 </a:t>
            </a:r>
            <a:r>
              <a:rPr kumimoji="1" lang="en-US" altLang="ko-KR" sz="2400" dirty="0">
                <a:latin typeface="AppleGothic" pitchFamily="2" charset="-127"/>
                <a:ea typeface="AppleGothic" pitchFamily="2" charset="-127"/>
              </a:rPr>
              <a:t>[</a:t>
            </a:r>
            <a:r>
              <a:rPr kumimoji="1" lang="en-US" altLang="ko-KR" sz="2400" dirty="0" err="1">
                <a:latin typeface="AppleGothic" pitchFamily="2" charset="-127"/>
                <a:ea typeface="AppleGothic" pitchFamily="2" charset="-127"/>
              </a:rPr>
              <a:t>ut</a:t>
            </a:r>
            <a:r>
              <a:rPr kumimoji="1" lang="en-US" altLang="ko-KR" sz="2400" dirty="0">
                <a:latin typeface="AppleGothic" pitchFamily="2" charset="-127"/>
                <a:ea typeface="AppleGothic" pitchFamily="2" charset="-127"/>
              </a:rPr>
              <a:t>-da]</a:t>
            </a:r>
            <a:endParaRPr kumimoji="1" lang="en-US" altLang="ko-Kore-CZ" sz="2400" dirty="0">
              <a:latin typeface="AppleGothic" pitchFamily="2" charset="-127"/>
              <a:ea typeface="AppleGothic" pitchFamily="2" charset="-127"/>
            </a:endParaRPr>
          </a:p>
          <a:p>
            <a:r>
              <a:rPr kumimoji="1" lang="en-US" altLang="ko-Kore-CZ" sz="2400" dirty="0">
                <a:highlight>
                  <a:srgbClr val="FFFF00"/>
                </a:highlight>
                <a:latin typeface="AppleGothic" pitchFamily="2" charset="-127"/>
                <a:ea typeface="AppleGothic" pitchFamily="2" charset="-127"/>
              </a:rPr>
              <a:t>Cry</a:t>
            </a:r>
            <a:r>
              <a:rPr kumimoji="1" lang="ko-KR" altLang="en-US" sz="2400" dirty="0">
                <a:latin typeface="AppleGothic" pitchFamily="2" charset="-127"/>
                <a:ea typeface="AppleGothic" pitchFamily="2" charset="-127"/>
              </a:rPr>
              <a:t> </a:t>
            </a:r>
            <a:r>
              <a:rPr kumimoji="1" lang="en-US" altLang="ko-KR" sz="2400" dirty="0">
                <a:latin typeface="AppleGothic" pitchFamily="2" charset="-127"/>
                <a:ea typeface="AppleGothic" pitchFamily="2" charset="-127"/>
              </a:rPr>
              <a:t>=</a:t>
            </a:r>
            <a:r>
              <a:rPr kumimoji="1" lang="ko-KR" altLang="en-US" sz="2400" dirty="0">
                <a:latin typeface="AppleGothic" pitchFamily="2" charset="-127"/>
                <a:ea typeface="AppleGothic" pitchFamily="2" charset="-127"/>
              </a:rPr>
              <a:t> 울다 </a:t>
            </a:r>
            <a:r>
              <a:rPr kumimoji="1" lang="en-US" altLang="ko-KR" sz="2400" dirty="0">
                <a:latin typeface="AppleGothic" pitchFamily="2" charset="-127"/>
                <a:ea typeface="AppleGothic" pitchFamily="2" charset="-127"/>
              </a:rPr>
              <a:t>[ul- da]</a:t>
            </a:r>
            <a:endParaRPr kumimoji="1" lang="en-US" altLang="ko-Kore-CZ" sz="2400" dirty="0">
              <a:latin typeface="AppleGothic" pitchFamily="2" charset="-127"/>
              <a:ea typeface="AppleGothic" pitchFamily="2" charset="-127"/>
            </a:endParaRPr>
          </a:p>
          <a:p>
            <a:endParaRPr kumimoji="1" lang="ko-Kore-CZ" altLang="en-US" dirty="0"/>
          </a:p>
        </p:txBody>
      </p:sp>
      <p:pic>
        <p:nvPicPr>
          <p:cNvPr id="4" name="오디오 3">
            <a:hlinkClick r:id="" action="ppaction://media"/>
            <a:extLst>
              <a:ext uri="{FF2B5EF4-FFF2-40B4-BE49-F238E27FC236}">
                <a16:creationId xmlns:a16="http://schemas.microsoft.com/office/drawing/2014/main" id="{F973C6DB-DBAE-7848-94F4-711A96A25E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67978700"/>
      </p:ext>
    </p:extLst>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08F2B30-9D15-9844-A6E3-FD22C3E05086}"/>
              </a:ext>
            </a:extLst>
          </p:cNvPr>
          <p:cNvSpPr>
            <a:spLocks noGrp="1"/>
          </p:cNvSpPr>
          <p:nvPr>
            <p:ph type="title"/>
          </p:nvPr>
        </p:nvSpPr>
        <p:spPr>
          <a:xfrm>
            <a:off x="1451578" y="1224648"/>
            <a:ext cx="9603275" cy="1049235"/>
          </a:xfrm>
        </p:spPr>
        <p:txBody>
          <a:bodyPr/>
          <a:lstStyle/>
          <a:p>
            <a:r>
              <a:rPr kumimoji="1" lang="en-US" altLang="ko-Kore-CZ" dirty="0"/>
              <a:t>dialogue</a:t>
            </a:r>
            <a:endParaRPr kumimoji="1" lang="ko-Kore-CZ" altLang="en-US" dirty="0"/>
          </a:p>
        </p:txBody>
      </p:sp>
      <p:sp>
        <p:nvSpPr>
          <p:cNvPr id="3" name="내용 개체 틀 2">
            <a:extLst>
              <a:ext uri="{FF2B5EF4-FFF2-40B4-BE49-F238E27FC236}">
                <a16:creationId xmlns:a16="http://schemas.microsoft.com/office/drawing/2014/main" id="{E011DADE-9B09-3A46-A288-710B284D6CA0}"/>
              </a:ext>
            </a:extLst>
          </p:cNvPr>
          <p:cNvSpPr>
            <a:spLocks noGrp="1"/>
          </p:cNvSpPr>
          <p:nvPr>
            <p:ph idx="1"/>
          </p:nvPr>
        </p:nvSpPr>
        <p:spPr/>
        <p:txBody>
          <a:bodyPr>
            <a:noAutofit/>
          </a:bodyPr>
          <a:lstStyle/>
          <a:p>
            <a:pPr marL="0" indent="0" algn="ctr">
              <a:buNone/>
            </a:pPr>
            <a:r>
              <a:rPr kumimoji="1" lang="en-US" altLang="ko-Kore-CZ" dirty="0">
                <a:latin typeface="AppleGothic" pitchFamily="2" charset="-127"/>
                <a:ea typeface="AppleGothic" pitchFamily="2" charset="-127"/>
              </a:rPr>
              <a:t>Sana :  </a:t>
            </a:r>
            <a:r>
              <a:rPr kumimoji="1" lang="en-US" altLang="ko-Kore-CZ" dirty="0">
                <a:highlight>
                  <a:srgbClr val="FFFF00"/>
                </a:highlight>
                <a:latin typeface="AppleGothic" pitchFamily="2" charset="-127"/>
                <a:ea typeface="AppleGothic" pitchFamily="2" charset="-127"/>
              </a:rPr>
              <a:t>What did you do last weekend?</a:t>
            </a:r>
          </a:p>
          <a:p>
            <a:pPr marL="0" indent="0" algn="ctr">
              <a:buNone/>
            </a:pPr>
            <a:r>
              <a:rPr kumimoji="1" lang="en-US" altLang="ko-Kore-CZ" dirty="0">
                <a:latin typeface="AppleGothic" pitchFamily="2" charset="-127"/>
                <a:ea typeface="AppleGothic" pitchFamily="2" charset="-127"/>
              </a:rPr>
              <a:t>=</a:t>
            </a:r>
            <a:r>
              <a:rPr kumimoji="1" lang="ko-KR" altLang="en-US" dirty="0">
                <a:latin typeface="AppleGothic" pitchFamily="2" charset="-127"/>
                <a:ea typeface="AppleGothic" pitchFamily="2" charset="-127"/>
              </a:rPr>
              <a:t>지난 주말에 </a:t>
            </a:r>
            <a:r>
              <a:rPr kumimoji="1" lang="ko-KR" altLang="en-US" dirty="0" err="1">
                <a:latin typeface="AppleGothic" pitchFamily="2" charset="-127"/>
                <a:ea typeface="AppleGothic" pitchFamily="2" charset="-127"/>
              </a:rPr>
              <a:t>뭐했어</a:t>
            </a:r>
            <a:r>
              <a:rPr kumimoji="1" lang="en-US" altLang="ko-KR" dirty="0">
                <a:latin typeface="AppleGothic" pitchFamily="2" charset="-127"/>
                <a:ea typeface="AppleGothic" pitchFamily="2" charset="-127"/>
              </a:rPr>
              <a:t>?</a:t>
            </a:r>
          </a:p>
          <a:p>
            <a:pPr marL="0" indent="0" algn="ctr">
              <a:buNone/>
            </a:pPr>
            <a:r>
              <a:rPr kumimoji="1" lang="en-US" altLang="ko-KR" dirty="0">
                <a:latin typeface="AppleGothic" pitchFamily="2" charset="-127"/>
                <a:ea typeface="AppleGothic" pitchFamily="2" charset="-127"/>
              </a:rPr>
              <a:t>[ji-nan </a:t>
            </a:r>
            <a:r>
              <a:rPr kumimoji="1" lang="en-US" altLang="ko-KR" dirty="0" err="1">
                <a:latin typeface="AppleGothic" pitchFamily="2" charset="-127"/>
                <a:ea typeface="AppleGothic" pitchFamily="2" charset="-127"/>
              </a:rPr>
              <a:t>ju</a:t>
            </a:r>
            <a:r>
              <a:rPr kumimoji="1" lang="en-US" altLang="ko-KR" dirty="0">
                <a:latin typeface="AppleGothic" pitchFamily="2" charset="-127"/>
                <a:ea typeface="AppleGothic" pitchFamily="2" charset="-127"/>
              </a:rPr>
              <a:t>-mal-e </a:t>
            </a:r>
            <a:r>
              <a:rPr kumimoji="1" lang="en-US" altLang="ko-KR" dirty="0" err="1">
                <a:latin typeface="AppleGothic" pitchFamily="2" charset="-127"/>
                <a:ea typeface="AppleGothic" pitchFamily="2" charset="-127"/>
              </a:rPr>
              <a:t>mwo-haet-eo</a:t>
            </a:r>
            <a:r>
              <a:rPr kumimoji="1" lang="en-US" altLang="ko-KR" dirty="0">
                <a:latin typeface="AppleGothic" pitchFamily="2" charset="-127"/>
                <a:ea typeface="AppleGothic" pitchFamily="2" charset="-127"/>
              </a:rPr>
              <a:t>?]</a:t>
            </a:r>
          </a:p>
          <a:p>
            <a:pPr marL="0" indent="0" algn="ctr">
              <a:buNone/>
            </a:pPr>
            <a:endParaRPr kumimoji="1" lang="en-US" altLang="ko-Kore-CZ" dirty="0">
              <a:latin typeface="AppleGothic" pitchFamily="2" charset="-127"/>
              <a:ea typeface="AppleGothic" pitchFamily="2" charset="-127"/>
            </a:endParaRPr>
          </a:p>
          <a:p>
            <a:pPr marL="0" indent="0" algn="ctr">
              <a:buNone/>
            </a:pPr>
            <a:r>
              <a:rPr kumimoji="1" lang="en-US" altLang="ko-Kore-CZ" dirty="0" err="1">
                <a:latin typeface="AppleGothic" pitchFamily="2" charset="-127"/>
                <a:ea typeface="AppleGothic" pitchFamily="2" charset="-127"/>
              </a:rPr>
              <a:t>Jin</a:t>
            </a:r>
            <a:r>
              <a:rPr kumimoji="1" lang="en-US" altLang="ko-Kore-CZ" dirty="0">
                <a:latin typeface="AppleGothic" pitchFamily="2" charset="-127"/>
                <a:ea typeface="AppleGothic" pitchFamily="2" charset="-127"/>
              </a:rPr>
              <a:t> : </a:t>
            </a:r>
            <a:r>
              <a:rPr kumimoji="1" lang="en-US" altLang="ko-Kore-CZ" dirty="0">
                <a:highlight>
                  <a:srgbClr val="FFFF00"/>
                </a:highlight>
                <a:latin typeface="AppleGothic" pitchFamily="2" charset="-127"/>
                <a:ea typeface="AppleGothic" pitchFamily="2" charset="-127"/>
              </a:rPr>
              <a:t>I</a:t>
            </a:r>
            <a:r>
              <a:rPr kumimoji="1" lang="ko-KR" altLang="en-US" dirty="0">
                <a:highlight>
                  <a:srgbClr val="FFFF00"/>
                </a:highlight>
                <a:latin typeface="AppleGothic" pitchFamily="2" charset="-127"/>
                <a:ea typeface="AppleGothic" pitchFamily="2" charset="-127"/>
              </a:rPr>
              <a:t> </a:t>
            </a:r>
            <a:r>
              <a:rPr kumimoji="1" lang="en-US" altLang="ko-KR" dirty="0">
                <a:highlight>
                  <a:srgbClr val="FFFF00"/>
                </a:highlight>
                <a:latin typeface="AppleGothic" pitchFamily="2" charset="-127"/>
                <a:ea typeface="AppleGothic" pitchFamily="2" charset="-127"/>
              </a:rPr>
              <a:t>watched a movie with my friend.</a:t>
            </a:r>
          </a:p>
          <a:p>
            <a:pPr marL="0" indent="0" algn="ctr">
              <a:buNone/>
            </a:pPr>
            <a:r>
              <a:rPr kumimoji="1" lang="en-US" altLang="ko-Kore-CZ" dirty="0">
                <a:latin typeface="AppleGothic" pitchFamily="2" charset="-127"/>
                <a:ea typeface="AppleGothic" pitchFamily="2" charset="-127"/>
              </a:rPr>
              <a:t>= </a:t>
            </a:r>
            <a:r>
              <a:rPr kumimoji="1" lang="ko-KR" altLang="en-US" dirty="0">
                <a:latin typeface="AppleGothic" pitchFamily="2" charset="-127"/>
                <a:ea typeface="AppleGothic" pitchFamily="2" charset="-127"/>
              </a:rPr>
              <a:t>나 친구랑 </a:t>
            </a:r>
            <a:r>
              <a:rPr kumimoji="1" lang="ko-KR" altLang="en-US" dirty="0" err="1">
                <a:latin typeface="AppleGothic" pitchFamily="2" charset="-127"/>
                <a:ea typeface="AppleGothic" pitchFamily="2" charset="-127"/>
              </a:rPr>
              <a:t>영화봤어</a:t>
            </a:r>
            <a:r>
              <a:rPr kumimoji="1" lang="en-US" altLang="ko-KR" dirty="0">
                <a:latin typeface="AppleGothic" pitchFamily="2" charset="-127"/>
                <a:ea typeface="AppleGothic" pitchFamily="2" charset="-127"/>
              </a:rPr>
              <a:t>.</a:t>
            </a:r>
          </a:p>
          <a:p>
            <a:pPr marL="0" indent="0" algn="ctr">
              <a:buNone/>
            </a:pPr>
            <a:r>
              <a:rPr kumimoji="1" lang="en-US" altLang="ko-KR" dirty="0">
                <a:latin typeface="AppleGothic" pitchFamily="2" charset="-127"/>
                <a:ea typeface="AppleGothic" pitchFamily="2" charset="-127"/>
              </a:rPr>
              <a:t>[</a:t>
            </a:r>
            <a:r>
              <a:rPr kumimoji="1" lang="en-US" altLang="ko-KR" dirty="0" err="1">
                <a:latin typeface="AppleGothic" pitchFamily="2" charset="-127"/>
                <a:ea typeface="AppleGothic" pitchFamily="2" charset="-127"/>
              </a:rPr>
              <a:t>na</a:t>
            </a:r>
            <a:r>
              <a:rPr kumimoji="1" lang="en-US" altLang="ko-KR" dirty="0">
                <a:latin typeface="AppleGothic" pitchFamily="2" charset="-127"/>
                <a:ea typeface="AppleGothic" pitchFamily="2" charset="-127"/>
              </a:rPr>
              <a:t> chin-</a:t>
            </a:r>
            <a:r>
              <a:rPr kumimoji="1" lang="en-US" altLang="ko-KR" dirty="0" err="1">
                <a:latin typeface="AppleGothic" pitchFamily="2" charset="-127"/>
                <a:ea typeface="AppleGothic" pitchFamily="2" charset="-127"/>
              </a:rPr>
              <a:t>gu</a:t>
            </a:r>
            <a:r>
              <a:rPr kumimoji="1" lang="en-US" altLang="ko-KR" dirty="0">
                <a:latin typeface="AppleGothic" pitchFamily="2" charset="-127"/>
                <a:ea typeface="AppleGothic" pitchFamily="2" charset="-127"/>
              </a:rPr>
              <a:t>-rang young-</a:t>
            </a:r>
            <a:r>
              <a:rPr kumimoji="1" lang="en-US" altLang="ko-KR" dirty="0" err="1">
                <a:latin typeface="AppleGothic" pitchFamily="2" charset="-127"/>
                <a:ea typeface="AppleGothic" pitchFamily="2" charset="-127"/>
              </a:rPr>
              <a:t>hwa</a:t>
            </a:r>
            <a:r>
              <a:rPr kumimoji="1" lang="en-US" altLang="ko-KR" dirty="0">
                <a:latin typeface="AppleGothic" pitchFamily="2" charset="-127"/>
                <a:ea typeface="AppleGothic" pitchFamily="2" charset="-127"/>
              </a:rPr>
              <a:t>-</a:t>
            </a:r>
            <a:r>
              <a:rPr kumimoji="1" lang="en-US" altLang="ko-KR" dirty="0" err="1">
                <a:latin typeface="AppleGothic" pitchFamily="2" charset="-127"/>
                <a:ea typeface="AppleGothic" pitchFamily="2" charset="-127"/>
              </a:rPr>
              <a:t>bwat-eo</a:t>
            </a:r>
            <a:r>
              <a:rPr kumimoji="1" lang="en-US" altLang="ko-KR" dirty="0">
                <a:latin typeface="AppleGothic" pitchFamily="2" charset="-127"/>
                <a:ea typeface="AppleGothic" pitchFamily="2" charset="-127"/>
              </a:rPr>
              <a:t>]</a:t>
            </a:r>
            <a:endParaRPr kumimoji="1" lang="ko-Kore-CZ" altLang="en-US" dirty="0">
              <a:latin typeface="AppleGothic" pitchFamily="2" charset="-127"/>
              <a:ea typeface="AppleGothic" pitchFamily="2" charset="-127"/>
            </a:endParaRPr>
          </a:p>
        </p:txBody>
      </p:sp>
      <p:pic>
        <p:nvPicPr>
          <p:cNvPr id="4" name="오디오 3">
            <a:hlinkClick r:id="" action="ppaction://media"/>
            <a:extLst>
              <a:ext uri="{FF2B5EF4-FFF2-40B4-BE49-F238E27FC236}">
                <a16:creationId xmlns:a16="http://schemas.microsoft.com/office/drawing/2014/main" id="{DB3A4279-2FF7-8C43-80F6-7DC75E3F9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6828729"/>
      </p:ext>
    </p:extLst>
  </p:cSld>
  <p:clrMapOvr>
    <a:masterClrMapping/>
  </p:clrMapOvr>
  <mc:AlternateContent xmlns:mc="http://schemas.openxmlformats.org/markup-compatibility/2006" xmlns:p14="http://schemas.microsoft.com/office/powerpoint/2010/main">
    <mc:Choice Requires="p14">
      <p:transition spd="slow" p14:dur="2000" advTm="13876"/>
    </mc:Choice>
    <mc:Fallback xmlns="">
      <p:transition spd="slow" advTm="1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A1531D1-B7A5-4F49-8D33-8D5F6A576E22}"/>
              </a:ext>
            </a:extLst>
          </p:cNvPr>
          <p:cNvSpPr>
            <a:spLocks noGrp="1"/>
          </p:cNvSpPr>
          <p:nvPr>
            <p:ph type="title"/>
          </p:nvPr>
        </p:nvSpPr>
        <p:spPr>
          <a:xfrm>
            <a:off x="1451578" y="1212292"/>
            <a:ext cx="9603275" cy="1049235"/>
          </a:xfrm>
        </p:spPr>
        <p:txBody>
          <a:bodyPr/>
          <a:lstStyle/>
          <a:p>
            <a:r>
              <a:rPr kumimoji="1" lang="en-US" altLang="ko-Kore-CZ" dirty="0"/>
              <a:t>dialogue</a:t>
            </a:r>
            <a:endParaRPr kumimoji="1" lang="ko-Kore-CZ" altLang="en-US" dirty="0"/>
          </a:p>
        </p:txBody>
      </p:sp>
      <p:sp>
        <p:nvSpPr>
          <p:cNvPr id="3" name="내용 개체 틀 2">
            <a:extLst>
              <a:ext uri="{FF2B5EF4-FFF2-40B4-BE49-F238E27FC236}">
                <a16:creationId xmlns:a16="http://schemas.microsoft.com/office/drawing/2014/main" id="{2BF12A7E-4ADC-8A48-B0CB-538ABA1D0516}"/>
              </a:ext>
            </a:extLst>
          </p:cNvPr>
          <p:cNvSpPr>
            <a:spLocks noGrp="1"/>
          </p:cNvSpPr>
          <p:nvPr>
            <p:ph idx="1"/>
          </p:nvPr>
        </p:nvSpPr>
        <p:spPr/>
        <p:txBody>
          <a:bodyPr/>
          <a:lstStyle/>
          <a:p>
            <a:pPr marL="0" indent="0" algn="ctr">
              <a:buNone/>
            </a:pPr>
            <a:r>
              <a:rPr kumimoji="1" lang="en-US" altLang="ko-Kore-CZ" dirty="0">
                <a:latin typeface="AppleGothic" pitchFamily="2" charset="-127"/>
                <a:ea typeface="AppleGothic" pitchFamily="2" charset="-127"/>
              </a:rPr>
              <a:t>Sana : </a:t>
            </a:r>
            <a:r>
              <a:rPr kumimoji="1" lang="ko-KR" altLang="en-US" dirty="0">
                <a:latin typeface="AppleGothic" pitchFamily="2" charset="-127"/>
                <a:ea typeface="AppleGothic" pitchFamily="2" charset="-127"/>
              </a:rPr>
              <a:t> </a:t>
            </a:r>
            <a:r>
              <a:rPr kumimoji="1" lang="en-US" altLang="ko-KR" dirty="0">
                <a:highlight>
                  <a:srgbClr val="FFFF00"/>
                </a:highlight>
                <a:latin typeface="AppleGothic" pitchFamily="2" charset="-127"/>
                <a:ea typeface="AppleGothic" pitchFamily="2" charset="-127"/>
              </a:rPr>
              <a:t>What’s the title of movie?</a:t>
            </a:r>
          </a:p>
          <a:p>
            <a:pPr marL="0" indent="0" algn="ctr">
              <a:buNone/>
            </a:pPr>
            <a:r>
              <a:rPr kumimoji="1" lang="en-US" altLang="ko-Kore-CZ" dirty="0">
                <a:latin typeface="AppleGothic" pitchFamily="2" charset="-127"/>
                <a:ea typeface="AppleGothic" pitchFamily="2" charset="-127"/>
              </a:rPr>
              <a:t>= </a:t>
            </a:r>
            <a:r>
              <a:rPr kumimoji="1" lang="ko-KR" altLang="en-US" dirty="0">
                <a:latin typeface="AppleGothic" pitchFamily="2" charset="-127"/>
                <a:ea typeface="AppleGothic" pitchFamily="2" charset="-127"/>
              </a:rPr>
              <a:t>영화 제목이 뭐야</a:t>
            </a:r>
            <a:r>
              <a:rPr kumimoji="1" lang="en-US" altLang="ko-KR" dirty="0">
                <a:latin typeface="AppleGothic" pitchFamily="2" charset="-127"/>
                <a:ea typeface="AppleGothic" pitchFamily="2" charset="-127"/>
              </a:rPr>
              <a:t>?</a:t>
            </a:r>
          </a:p>
          <a:p>
            <a:pPr marL="0" indent="0" algn="ctr">
              <a:buNone/>
            </a:pPr>
            <a:r>
              <a:rPr kumimoji="1" lang="en-US" altLang="ko-KR" dirty="0">
                <a:latin typeface="AppleGothic" pitchFamily="2" charset="-127"/>
                <a:ea typeface="AppleGothic" pitchFamily="2" charset="-127"/>
              </a:rPr>
              <a:t>[young-</a:t>
            </a:r>
            <a:r>
              <a:rPr kumimoji="1" lang="en-US" altLang="ko-KR" dirty="0" err="1">
                <a:latin typeface="AppleGothic" pitchFamily="2" charset="-127"/>
                <a:ea typeface="AppleGothic" pitchFamily="2" charset="-127"/>
              </a:rPr>
              <a:t>hwa</a:t>
            </a:r>
            <a:r>
              <a:rPr kumimoji="1" lang="en-US" altLang="ko-KR" dirty="0">
                <a:latin typeface="AppleGothic" pitchFamily="2" charset="-127"/>
                <a:ea typeface="AppleGothic" pitchFamily="2" charset="-127"/>
              </a:rPr>
              <a:t> </a:t>
            </a:r>
            <a:r>
              <a:rPr kumimoji="1" lang="en-US" altLang="ko-KR" dirty="0" err="1">
                <a:latin typeface="AppleGothic" pitchFamily="2" charset="-127"/>
                <a:ea typeface="AppleGothic" pitchFamily="2" charset="-127"/>
              </a:rPr>
              <a:t>jae</a:t>
            </a:r>
            <a:r>
              <a:rPr kumimoji="1" lang="en-US" altLang="ko-KR" dirty="0">
                <a:latin typeface="AppleGothic" pitchFamily="2" charset="-127"/>
                <a:ea typeface="AppleGothic" pitchFamily="2" charset="-127"/>
              </a:rPr>
              <a:t>-</a:t>
            </a:r>
            <a:r>
              <a:rPr kumimoji="1" lang="en-US" altLang="ko-KR" dirty="0" err="1">
                <a:latin typeface="AppleGothic" pitchFamily="2" charset="-127"/>
                <a:ea typeface="AppleGothic" pitchFamily="2" charset="-127"/>
              </a:rPr>
              <a:t>mok</a:t>
            </a:r>
            <a:r>
              <a:rPr kumimoji="1" lang="en-US" altLang="ko-KR" dirty="0">
                <a:latin typeface="AppleGothic" pitchFamily="2" charset="-127"/>
                <a:ea typeface="AppleGothic" pitchFamily="2" charset="-127"/>
              </a:rPr>
              <a:t>-I </a:t>
            </a:r>
            <a:r>
              <a:rPr kumimoji="1" lang="en-US" altLang="ko-KR" dirty="0" err="1">
                <a:latin typeface="AppleGothic" pitchFamily="2" charset="-127"/>
                <a:ea typeface="AppleGothic" pitchFamily="2" charset="-127"/>
              </a:rPr>
              <a:t>mwo-ya</a:t>
            </a:r>
            <a:r>
              <a:rPr kumimoji="1" lang="en-US" altLang="ko-KR" dirty="0">
                <a:latin typeface="AppleGothic" pitchFamily="2" charset="-127"/>
                <a:ea typeface="AppleGothic" pitchFamily="2" charset="-127"/>
              </a:rPr>
              <a:t>?]</a:t>
            </a:r>
          </a:p>
          <a:p>
            <a:pPr marL="0" indent="0" algn="ctr">
              <a:buNone/>
            </a:pPr>
            <a:endParaRPr kumimoji="1" lang="en-US" altLang="ko-Kore-CZ" dirty="0">
              <a:latin typeface="AppleGothic" pitchFamily="2" charset="-127"/>
              <a:ea typeface="AppleGothic" pitchFamily="2" charset="-127"/>
            </a:endParaRPr>
          </a:p>
          <a:p>
            <a:pPr marL="0" indent="0" algn="ctr">
              <a:buNone/>
            </a:pPr>
            <a:r>
              <a:rPr kumimoji="1" lang="en-US" altLang="ko-Kore-CZ" dirty="0" err="1">
                <a:latin typeface="AppleGothic" pitchFamily="2" charset="-127"/>
                <a:ea typeface="AppleGothic" pitchFamily="2" charset="-127"/>
              </a:rPr>
              <a:t>Jin</a:t>
            </a:r>
            <a:r>
              <a:rPr kumimoji="1" lang="en-US" altLang="ko-Kore-CZ" dirty="0">
                <a:latin typeface="AppleGothic" pitchFamily="2" charset="-127"/>
                <a:ea typeface="AppleGothic" pitchFamily="2" charset="-127"/>
              </a:rPr>
              <a:t> : </a:t>
            </a:r>
            <a:r>
              <a:rPr kumimoji="1" lang="en-US" altLang="ko-Kore-CZ" dirty="0">
                <a:highlight>
                  <a:srgbClr val="FFFF00"/>
                </a:highlight>
                <a:latin typeface="AppleGothic" pitchFamily="2" charset="-127"/>
                <a:ea typeface="AppleGothic" pitchFamily="2" charset="-127"/>
              </a:rPr>
              <a:t>Parasite</a:t>
            </a:r>
            <a:r>
              <a:rPr kumimoji="1" lang="en-US" altLang="ko-KR" dirty="0">
                <a:highlight>
                  <a:srgbClr val="FFFF00"/>
                </a:highlight>
                <a:latin typeface="AppleGothic" pitchFamily="2" charset="-127"/>
                <a:ea typeface="AppleGothic" pitchFamily="2" charset="-127"/>
              </a:rPr>
              <a:t>!</a:t>
            </a:r>
            <a:r>
              <a:rPr kumimoji="1" lang="ko-KR" altLang="en-US" dirty="0">
                <a:highlight>
                  <a:srgbClr val="FFFF00"/>
                </a:highlight>
                <a:latin typeface="AppleGothic" pitchFamily="2" charset="-127"/>
                <a:ea typeface="AppleGothic" pitchFamily="2" charset="-127"/>
              </a:rPr>
              <a:t> </a:t>
            </a:r>
            <a:r>
              <a:rPr kumimoji="1" lang="en-US" altLang="ko-KR" dirty="0">
                <a:highlight>
                  <a:srgbClr val="FFFF00"/>
                </a:highlight>
                <a:latin typeface="AppleGothic" pitchFamily="2" charset="-127"/>
                <a:ea typeface="AppleGothic" pitchFamily="2" charset="-127"/>
              </a:rPr>
              <a:t>Have you watched this movie?</a:t>
            </a:r>
          </a:p>
          <a:p>
            <a:pPr marL="0" indent="0" algn="ctr">
              <a:buNone/>
            </a:pPr>
            <a:r>
              <a:rPr kumimoji="1" lang="en-US" altLang="ko-KR" dirty="0">
                <a:latin typeface="AppleGothic" pitchFamily="2" charset="-127"/>
                <a:ea typeface="AppleGothic" pitchFamily="2" charset="-127"/>
              </a:rPr>
              <a:t>=</a:t>
            </a:r>
            <a:r>
              <a:rPr kumimoji="1" lang="ko-KR" altLang="en-US" dirty="0">
                <a:latin typeface="AppleGothic" pitchFamily="2" charset="-127"/>
                <a:ea typeface="AppleGothic" pitchFamily="2" charset="-127"/>
              </a:rPr>
              <a:t> 기생충</a:t>
            </a:r>
            <a:r>
              <a:rPr kumimoji="1" lang="en-US" altLang="ko-KR" dirty="0">
                <a:latin typeface="AppleGothic" pitchFamily="2" charset="-127"/>
                <a:ea typeface="AppleGothic" pitchFamily="2" charset="-127"/>
              </a:rPr>
              <a:t>!</a:t>
            </a:r>
            <a:r>
              <a:rPr kumimoji="1" lang="ko-KR" altLang="en-US" dirty="0">
                <a:latin typeface="AppleGothic" pitchFamily="2" charset="-127"/>
                <a:ea typeface="AppleGothic" pitchFamily="2" charset="-127"/>
              </a:rPr>
              <a:t> 너 이 영화 봤어</a:t>
            </a:r>
            <a:r>
              <a:rPr kumimoji="1" lang="en-US" altLang="ko-KR" dirty="0">
                <a:latin typeface="AppleGothic" pitchFamily="2" charset="-127"/>
                <a:ea typeface="AppleGothic" pitchFamily="2" charset="-127"/>
              </a:rPr>
              <a:t>?</a:t>
            </a:r>
          </a:p>
          <a:p>
            <a:pPr marL="0" indent="0" algn="ctr">
              <a:buNone/>
            </a:pPr>
            <a:r>
              <a:rPr kumimoji="1" lang="en-US" altLang="ko-KR" dirty="0">
                <a:latin typeface="AppleGothic" pitchFamily="2" charset="-127"/>
                <a:ea typeface="AppleGothic" pitchFamily="2" charset="-127"/>
              </a:rPr>
              <a:t>[</a:t>
            </a:r>
            <a:r>
              <a:rPr kumimoji="1" lang="en-US" altLang="ko-KR" dirty="0" err="1">
                <a:latin typeface="AppleGothic" pitchFamily="2" charset="-127"/>
                <a:ea typeface="AppleGothic" pitchFamily="2" charset="-127"/>
              </a:rPr>
              <a:t>gi-saeng-chung</a:t>
            </a:r>
            <a:r>
              <a:rPr kumimoji="1" lang="en-US" altLang="ko-KR" dirty="0">
                <a:latin typeface="AppleGothic" pitchFamily="2" charset="-127"/>
                <a:ea typeface="AppleGothic" pitchFamily="2" charset="-127"/>
              </a:rPr>
              <a:t>! Neo I young-</a:t>
            </a:r>
            <a:r>
              <a:rPr kumimoji="1" lang="en-US" altLang="ko-KR" dirty="0" err="1">
                <a:latin typeface="AppleGothic" pitchFamily="2" charset="-127"/>
                <a:ea typeface="AppleGothic" pitchFamily="2" charset="-127"/>
              </a:rPr>
              <a:t>hwa</a:t>
            </a:r>
            <a:r>
              <a:rPr kumimoji="1" lang="en-US" altLang="ko-KR" dirty="0">
                <a:latin typeface="AppleGothic" pitchFamily="2" charset="-127"/>
                <a:ea typeface="AppleGothic" pitchFamily="2" charset="-127"/>
              </a:rPr>
              <a:t> </a:t>
            </a:r>
            <a:r>
              <a:rPr kumimoji="1" lang="en-US" altLang="ko-KR" dirty="0" err="1">
                <a:latin typeface="AppleGothic" pitchFamily="2" charset="-127"/>
                <a:ea typeface="AppleGothic" pitchFamily="2" charset="-127"/>
              </a:rPr>
              <a:t>bwat-eo</a:t>
            </a:r>
            <a:r>
              <a:rPr kumimoji="1" lang="en-US" altLang="ko-KR" dirty="0">
                <a:latin typeface="AppleGothic" pitchFamily="2" charset="-127"/>
                <a:ea typeface="AppleGothic" pitchFamily="2" charset="-127"/>
              </a:rPr>
              <a:t>?]</a:t>
            </a:r>
            <a:endParaRPr kumimoji="1" lang="ko-Kore-CZ" altLang="en-US" dirty="0">
              <a:latin typeface="AppleGothic" pitchFamily="2" charset="-127"/>
              <a:ea typeface="AppleGothic" pitchFamily="2" charset="-127"/>
            </a:endParaRPr>
          </a:p>
        </p:txBody>
      </p:sp>
      <p:pic>
        <p:nvPicPr>
          <p:cNvPr id="4" name="오디오 3">
            <a:hlinkClick r:id="" action="ppaction://media"/>
            <a:extLst>
              <a:ext uri="{FF2B5EF4-FFF2-40B4-BE49-F238E27FC236}">
                <a16:creationId xmlns:a16="http://schemas.microsoft.com/office/drawing/2014/main" id="{C9EAE5D7-D260-E749-BDC3-880F9B3A7F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00158899"/>
      </p:ext>
    </p:extLst>
  </p:cSld>
  <p:clrMapOvr>
    <a:masterClrMapping/>
  </p:clrMapOvr>
  <mc:AlternateContent xmlns:mc="http://schemas.openxmlformats.org/markup-compatibility/2006" xmlns:p14="http://schemas.microsoft.com/office/powerpoint/2010/main">
    <mc:Choice Requires="p14">
      <p:transition spd="slow" p14:dur="2000" advTm="10854"/>
    </mc:Choice>
    <mc:Fallback xmlns="">
      <p:transition spd="slow" advTm="1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EFE1388-4396-1149-B5B3-4025D9B37919}"/>
              </a:ext>
            </a:extLst>
          </p:cNvPr>
          <p:cNvSpPr>
            <a:spLocks noGrp="1"/>
          </p:cNvSpPr>
          <p:nvPr>
            <p:ph type="title"/>
          </p:nvPr>
        </p:nvSpPr>
        <p:spPr>
          <a:xfrm>
            <a:off x="1451579" y="1212292"/>
            <a:ext cx="9603275" cy="1049235"/>
          </a:xfrm>
        </p:spPr>
        <p:txBody>
          <a:bodyPr/>
          <a:lstStyle/>
          <a:p>
            <a:r>
              <a:rPr kumimoji="1" lang="en-US" altLang="ko-Kore-CZ" dirty="0"/>
              <a:t>dialogue</a:t>
            </a:r>
            <a:endParaRPr kumimoji="1" lang="ko-Kore-CZ" altLang="en-US" dirty="0"/>
          </a:p>
        </p:txBody>
      </p:sp>
      <p:sp>
        <p:nvSpPr>
          <p:cNvPr id="3" name="내용 개체 틀 2">
            <a:extLst>
              <a:ext uri="{FF2B5EF4-FFF2-40B4-BE49-F238E27FC236}">
                <a16:creationId xmlns:a16="http://schemas.microsoft.com/office/drawing/2014/main" id="{9CCE5DD0-2DE4-744D-AA3D-D33639364CC2}"/>
              </a:ext>
            </a:extLst>
          </p:cNvPr>
          <p:cNvSpPr>
            <a:spLocks noGrp="1"/>
          </p:cNvSpPr>
          <p:nvPr>
            <p:ph idx="1"/>
          </p:nvPr>
        </p:nvSpPr>
        <p:spPr/>
        <p:txBody>
          <a:bodyPr/>
          <a:lstStyle/>
          <a:p>
            <a:pPr marL="0" indent="0" algn="ctr">
              <a:buNone/>
            </a:pPr>
            <a:r>
              <a:rPr kumimoji="1" lang="en-US" altLang="ko-Kore-CZ" dirty="0">
                <a:latin typeface="AppleGothic" pitchFamily="2" charset="-127"/>
                <a:ea typeface="AppleGothic" pitchFamily="2" charset="-127"/>
              </a:rPr>
              <a:t>Sana : </a:t>
            </a:r>
            <a:r>
              <a:rPr lang="en" altLang="ko-Kore-CZ" dirty="0">
                <a:highlight>
                  <a:srgbClr val="FFFF00"/>
                </a:highlight>
                <a:latin typeface="AppleGothic" pitchFamily="2" charset="-127"/>
                <a:ea typeface="AppleGothic" pitchFamily="2" charset="-127"/>
              </a:rPr>
              <a:t>No</a:t>
            </a:r>
            <a:r>
              <a:rPr lang="en-US" altLang="ko-KR" dirty="0">
                <a:highlight>
                  <a:srgbClr val="FFFF00"/>
                </a:highlight>
                <a:latin typeface="AppleGothic" pitchFamily="2" charset="-127"/>
                <a:ea typeface="AppleGothic" pitchFamily="2" charset="-127"/>
              </a:rPr>
              <a:t>,</a:t>
            </a:r>
            <a:r>
              <a:rPr lang="en" altLang="ko-Kore-CZ" dirty="0">
                <a:highlight>
                  <a:srgbClr val="FFFF00"/>
                </a:highlight>
                <a:latin typeface="AppleGothic" pitchFamily="2" charset="-127"/>
                <a:ea typeface="AppleGothic" pitchFamily="2" charset="-127"/>
              </a:rPr>
              <a:t> I haven't seen it yet</a:t>
            </a:r>
            <a:r>
              <a:rPr lang="en-US" altLang="ko-KR" dirty="0">
                <a:highlight>
                  <a:srgbClr val="FFFF00"/>
                </a:highlight>
                <a:latin typeface="AppleGothic" pitchFamily="2" charset="-127"/>
                <a:ea typeface="AppleGothic" pitchFamily="2" charset="-127"/>
              </a:rPr>
              <a:t>.</a:t>
            </a:r>
            <a:endParaRPr lang="en" altLang="ko-Kore-CZ" dirty="0">
              <a:highlight>
                <a:srgbClr val="FFFF00"/>
              </a:highlight>
              <a:latin typeface="AppleGothic" pitchFamily="2" charset="-127"/>
              <a:ea typeface="AppleGothic" pitchFamily="2" charset="-127"/>
            </a:endParaRPr>
          </a:p>
          <a:p>
            <a:pPr marL="0" indent="0" algn="ctr">
              <a:buNone/>
            </a:pPr>
            <a:r>
              <a:rPr lang="en-US" altLang="ko-KR" dirty="0">
                <a:latin typeface="AppleGothic" pitchFamily="2" charset="-127"/>
                <a:ea typeface="AppleGothic" pitchFamily="2" charset="-127"/>
              </a:rPr>
              <a:t>=</a:t>
            </a:r>
            <a:r>
              <a:rPr lang="ko-KR" altLang="en-US" dirty="0">
                <a:latin typeface="AppleGothic" pitchFamily="2" charset="-127"/>
                <a:ea typeface="AppleGothic" pitchFamily="2" charset="-127"/>
              </a:rPr>
              <a:t>아니</a:t>
            </a:r>
            <a:r>
              <a:rPr lang="en-US" altLang="ko-KR" dirty="0">
                <a:latin typeface="AppleGothic" pitchFamily="2" charset="-127"/>
                <a:ea typeface="AppleGothic" pitchFamily="2" charset="-127"/>
              </a:rPr>
              <a:t>,</a:t>
            </a:r>
            <a:r>
              <a:rPr lang="ko-KR" altLang="en-US" dirty="0">
                <a:latin typeface="AppleGothic" pitchFamily="2" charset="-127"/>
                <a:ea typeface="AppleGothic" pitchFamily="2" charset="-127"/>
              </a:rPr>
              <a:t> 아직 안 봤어</a:t>
            </a:r>
            <a:r>
              <a:rPr lang="en-US" altLang="ko-KR" dirty="0">
                <a:latin typeface="AppleGothic" pitchFamily="2" charset="-127"/>
                <a:ea typeface="AppleGothic" pitchFamily="2" charset="-127"/>
              </a:rPr>
              <a:t>.</a:t>
            </a:r>
          </a:p>
          <a:p>
            <a:pPr marL="0" indent="0" algn="ctr">
              <a:buNone/>
            </a:pPr>
            <a:r>
              <a:rPr lang="en-US" altLang="ko-KR" dirty="0">
                <a:latin typeface="AppleGothic" pitchFamily="2" charset="-127"/>
                <a:ea typeface="AppleGothic" pitchFamily="2" charset="-127"/>
              </a:rPr>
              <a:t>[a-</a:t>
            </a:r>
            <a:r>
              <a:rPr lang="en-US" altLang="ko-KR" dirty="0" err="1">
                <a:latin typeface="AppleGothic" pitchFamily="2" charset="-127"/>
                <a:ea typeface="AppleGothic" pitchFamily="2" charset="-127"/>
              </a:rPr>
              <a:t>ni</a:t>
            </a:r>
            <a:r>
              <a:rPr lang="en-US" altLang="ko-KR" dirty="0">
                <a:latin typeface="AppleGothic" pitchFamily="2" charset="-127"/>
                <a:ea typeface="AppleGothic" pitchFamily="2" charset="-127"/>
              </a:rPr>
              <a:t>, a-jig an </a:t>
            </a:r>
            <a:r>
              <a:rPr lang="en-US" altLang="ko-KR" dirty="0" err="1">
                <a:latin typeface="AppleGothic" pitchFamily="2" charset="-127"/>
                <a:ea typeface="AppleGothic" pitchFamily="2" charset="-127"/>
              </a:rPr>
              <a:t>bwat-eo</a:t>
            </a:r>
            <a:r>
              <a:rPr lang="en-US" altLang="ko-KR" dirty="0">
                <a:latin typeface="AppleGothic" pitchFamily="2" charset="-127"/>
                <a:ea typeface="AppleGothic" pitchFamily="2" charset="-127"/>
              </a:rPr>
              <a:t>]</a:t>
            </a:r>
          </a:p>
          <a:p>
            <a:pPr marL="0" indent="0" algn="ctr">
              <a:buNone/>
            </a:pPr>
            <a:endParaRPr lang="en-US" altLang="ko-Kore-CZ" dirty="0">
              <a:latin typeface="AppleGothic" pitchFamily="2" charset="-127"/>
              <a:ea typeface="AppleGothic" pitchFamily="2" charset="-127"/>
            </a:endParaRPr>
          </a:p>
          <a:p>
            <a:pPr marL="0" indent="0" algn="ctr">
              <a:buNone/>
            </a:pPr>
            <a:r>
              <a:rPr lang="en-US" altLang="ko-Kore-CZ" dirty="0" err="1">
                <a:latin typeface="AppleGothic" pitchFamily="2" charset="-127"/>
                <a:ea typeface="AppleGothic" pitchFamily="2" charset="-127"/>
              </a:rPr>
              <a:t>Jin</a:t>
            </a:r>
            <a:r>
              <a:rPr lang="en-US" altLang="ko-Kore-CZ" dirty="0">
                <a:latin typeface="AppleGothic" pitchFamily="2" charset="-127"/>
                <a:ea typeface="AppleGothic" pitchFamily="2" charset="-127"/>
              </a:rPr>
              <a:t> : </a:t>
            </a:r>
            <a:r>
              <a:rPr lang="en-US" altLang="ko-Kore-CZ" dirty="0">
                <a:highlight>
                  <a:srgbClr val="FFFF00"/>
                </a:highlight>
                <a:latin typeface="AppleGothic" pitchFamily="2" charset="-127"/>
                <a:ea typeface="AppleGothic" pitchFamily="2" charset="-127"/>
              </a:rPr>
              <a:t>Really? It’s really fun</a:t>
            </a:r>
            <a:r>
              <a:rPr lang="en-US" altLang="ko-KR" dirty="0">
                <a:latin typeface="AppleGothic" pitchFamily="2" charset="-127"/>
                <a:ea typeface="AppleGothic" pitchFamily="2" charset="-127"/>
              </a:rPr>
              <a:t>.</a:t>
            </a:r>
            <a:endParaRPr lang="en-US" altLang="ko-Kore-CZ" dirty="0">
              <a:latin typeface="AppleGothic" pitchFamily="2" charset="-127"/>
              <a:ea typeface="AppleGothic" pitchFamily="2" charset="-127"/>
            </a:endParaRPr>
          </a:p>
          <a:p>
            <a:pPr marL="0" indent="0" algn="ctr">
              <a:buNone/>
            </a:pPr>
            <a:r>
              <a:rPr lang="en-US" altLang="ko-Kore-CZ" dirty="0">
                <a:latin typeface="AppleGothic" pitchFamily="2" charset="-127"/>
                <a:ea typeface="AppleGothic" pitchFamily="2" charset="-127"/>
              </a:rPr>
              <a:t>=</a:t>
            </a:r>
            <a:r>
              <a:rPr lang="ko-KR" altLang="en-US" dirty="0">
                <a:latin typeface="AppleGothic" pitchFamily="2" charset="-127"/>
                <a:ea typeface="AppleGothic" pitchFamily="2" charset="-127"/>
              </a:rPr>
              <a:t>정말</a:t>
            </a:r>
            <a:r>
              <a:rPr lang="en-US" altLang="ko-KR" dirty="0">
                <a:latin typeface="AppleGothic" pitchFamily="2" charset="-127"/>
                <a:ea typeface="AppleGothic" pitchFamily="2" charset="-127"/>
              </a:rPr>
              <a:t>?</a:t>
            </a:r>
            <a:r>
              <a:rPr lang="ko-KR" altLang="en-US" dirty="0">
                <a:latin typeface="AppleGothic" pitchFamily="2" charset="-127"/>
                <a:ea typeface="AppleGothic" pitchFamily="2" charset="-127"/>
              </a:rPr>
              <a:t> 그거 정말 재미있어</a:t>
            </a:r>
            <a:r>
              <a:rPr lang="en-US" altLang="ko-KR" dirty="0">
                <a:latin typeface="AppleGothic" pitchFamily="2" charset="-127"/>
                <a:ea typeface="AppleGothic" pitchFamily="2" charset="-127"/>
              </a:rPr>
              <a:t>.</a:t>
            </a:r>
          </a:p>
          <a:p>
            <a:pPr marL="0" indent="0" algn="ctr">
              <a:buNone/>
            </a:pPr>
            <a:r>
              <a:rPr lang="en-US" altLang="ko-KR" dirty="0">
                <a:latin typeface="AppleGothic" pitchFamily="2" charset="-127"/>
                <a:ea typeface="AppleGothic" pitchFamily="2" charset="-127"/>
              </a:rPr>
              <a:t>[</a:t>
            </a:r>
            <a:r>
              <a:rPr lang="en-US" altLang="ko-KR" dirty="0" err="1">
                <a:latin typeface="AppleGothic" pitchFamily="2" charset="-127"/>
                <a:ea typeface="AppleGothic" pitchFamily="2" charset="-127"/>
              </a:rPr>
              <a:t>jeong</a:t>
            </a:r>
            <a:r>
              <a:rPr lang="en-US" altLang="ko-KR" dirty="0">
                <a:latin typeface="AppleGothic" pitchFamily="2" charset="-127"/>
                <a:ea typeface="AppleGothic" pitchFamily="2" charset="-127"/>
              </a:rPr>
              <a:t>-mal? </a:t>
            </a:r>
            <a:r>
              <a:rPr lang="en-US" altLang="ko-KR" dirty="0" err="1">
                <a:latin typeface="AppleGothic" pitchFamily="2" charset="-127"/>
                <a:ea typeface="AppleGothic" pitchFamily="2" charset="-127"/>
              </a:rPr>
              <a:t>Geu</a:t>
            </a:r>
            <a:r>
              <a:rPr lang="en-US" altLang="ko-KR" dirty="0">
                <a:latin typeface="AppleGothic" pitchFamily="2" charset="-127"/>
                <a:ea typeface="AppleGothic" pitchFamily="2" charset="-127"/>
              </a:rPr>
              <a:t>-geo </a:t>
            </a:r>
            <a:r>
              <a:rPr lang="en-US" altLang="ko-KR" dirty="0" err="1">
                <a:latin typeface="AppleGothic" pitchFamily="2" charset="-127"/>
                <a:ea typeface="AppleGothic" pitchFamily="2" charset="-127"/>
              </a:rPr>
              <a:t>jung</a:t>
            </a:r>
            <a:r>
              <a:rPr lang="en-US" altLang="ko-KR" dirty="0">
                <a:latin typeface="AppleGothic" pitchFamily="2" charset="-127"/>
                <a:ea typeface="AppleGothic" pitchFamily="2" charset="-127"/>
              </a:rPr>
              <a:t>-mal </a:t>
            </a:r>
            <a:r>
              <a:rPr lang="en-US" altLang="ko-KR" dirty="0" err="1">
                <a:latin typeface="AppleGothic" pitchFamily="2" charset="-127"/>
                <a:ea typeface="AppleGothic" pitchFamily="2" charset="-127"/>
              </a:rPr>
              <a:t>jae</a:t>
            </a:r>
            <a:r>
              <a:rPr lang="en-US" altLang="ko-KR" dirty="0">
                <a:latin typeface="AppleGothic" pitchFamily="2" charset="-127"/>
                <a:ea typeface="AppleGothic" pitchFamily="2" charset="-127"/>
              </a:rPr>
              <a:t>-mi-</a:t>
            </a:r>
            <a:r>
              <a:rPr lang="en-US" altLang="ko-KR" dirty="0" err="1">
                <a:latin typeface="AppleGothic" pitchFamily="2" charset="-127"/>
                <a:ea typeface="AppleGothic" pitchFamily="2" charset="-127"/>
              </a:rPr>
              <a:t>iss</a:t>
            </a:r>
            <a:r>
              <a:rPr lang="en-US" altLang="ko-KR" dirty="0">
                <a:latin typeface="AppleGothic" pitchFamily="2" charset="-127"/>
                <a:ea typeface="AppleGothic" pitchFamily="2" charset="-127"/>
              </a:rPr>
              <a:t>-</a:t>
            </a:r>
            <a:r>
              <a:rPr lang="en-US" altLang="ko-KR" dirty="0" err="1">
                <a:latin typeface="AppleGothic" pitchFamily="2" charset="-127"/>
                <a:ea typeface="AppleGothic" pitchFamily="2" charset="-127"/>
              </a:rPr>
              <a:t>eo</a:t>
            </a:r>
            <a:r>
              <a:rPr lang="en-US" altLang="ko-KR" dirty="0">
                <a:latin typeface="AppleGothic" pitchFamily="2" charset="-127"/>
                <a:ea typeface="AppleGothic" pitchFamily="2" charset="-127"/>
              </a:rPr>
              <a:t>]</a:t>
            </a:r>
            <a:endParaRPr lang="en" altLang="ko-Kore-CZ" dirty="0">
              <a:latin typeface="AppleGothic" pitchFamily="2" charset="-127"/>
              <a:ea typeface="AppleGothic" pitchFamily="2" charset="-127"/>
            </a:endParaRPr>
          </a:p>
          <a:p>
            <a:pPr marL="0" indent="0">
              <a:buNone/>
            </a:pPr>
            <a:endParaRPr kumimoji="1" lang="ko-Kore-CZ" altLang="en-US" dirty="0"/>
          </a:p>
        </p:txBody>
      </p:sp>
      <p:pic>
        <p:nvPicPr>
          <p:cNvPr id="4" name="오디오 3">
            <a:hlinkClick r:id="" action="ppaction://media"/>
            <a:extLst>
              <a:ext uri="{FF2B5EF4-FFF2-40B4-BE49-F238E27FC236}">
                <a16:creationId xmlns:a16="http://schemas.microsoft.com/office/drawing/2014/main" id="{FA056195-705F-5B47-90D7-6ECCA6DF88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08695601"/>
      </p:ext>
    </p:extLst>
  </p:cSld>
  <p:clrMapOvr>
    <a:masterClrMapping/>
  </p:clrMapOvr>
  <mc:AlternateContent xmlns:mc="http://schemas.openxmlformats.org/markup-compatibility/2006" xmlns:p14="http://schemas.microsoft.com/office/powerpoint/2010/main">
    <mc:Choice Requires="p14">
      <p:transition spd="slow" p14:dur="2000" advTm="11065"/>
    </mc:Choice>
    <mc:Fallback xmlns="">
      <p:transition spd="slow" advTm="11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제목 1">
            <a:extLst>
              <a:ext uri="{FF2B5EF4-FFF2-40B4-BE49-F238E27FC236}">
                <a16:creationId xmlns:a16="http://schemas.microsoft.com/office/drawing/2014/main" id="{B9A3684C-0196-954D-8BC0-327324F4E80D}"/>
              </a:ext>
            </a:extLst>
          </p:cNvPr>
          <p:cNvSpPr>
            <a:spLocks noGrp="1"/>
          </p:cNvSpPr>
          <p:nvPr>
            <p:ph type="title"/>
          </p:nvPr>
        </p:nvSpPr>
        <p:spPr>
          <a:xfrm>
            <a:off x="1452616" y="962902"/>
            <a:ext cx="4176384" cy="2380828"/>
          </a:xfrm>
        </p:spPr>
        <p:txBody>
          <a:bodyPr vert="horz" lIns="91440" tIns="45720" rIns="91440" bIns="0" rtlCol="0" anchor="b">
            <a:normAutofit/>
          </a:bodyPr>
          <a:lstStyle/>
          <a:p>
            <a:r>
              <a:rPr kumimoji="1" lang="en-US" altLang="ko-Kore-CZ" sz="4800"/>
              <a:t>Korea’s culture</a:t>
            </a:r>
            <a:endParaRPr kumimoji="1" lang="en-US" altLang="en-US" sz="4800"/>
          </a:p>
        </p:txBody>
      </p:sp>
      <p:cxnSp>
        <p:nvCxnSpPr>
          <p:cNvPr id="22" name="Straight Connector 2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내용 개체 틀 4" descr="하늘, 실외, 산, 배경이(가) 표시된 사진&#10;&#10;자동 생성된 설명">
            <a:extLst>
              <a:ext uri="{FF2B5EF4-FFF2-40B4-BE49-F238E27FC236}">
                <a16:creationId xmlns:a16="http://schemas.microsoft.com/office/drawing/2014/main" id="{DEDCF2C2-E918-F940-AE9B-387C8C882F57}"/>
              </a:ext>
            </a:extLst>
          </p:cNvPr>
          <p:cNvPicPr>
            <a:picLocks noGrp="1" noChangeAspect="1"/>
          </p:cNvPicPr>
          <p:nvPr>
            <p:ph idx="1"/>
          </p:nvPr>
        </p:nvPicPr>
        <p:blipFill>
          <a:blip r:embed="rId5"/>
          <a:stretch>
            <a:fillRect/>
          </a:stretch>
        </p:blipFill>
        <p:spPr>
          <a:xfrm>
            <a:off x="6094411" y="940968"/>
            <a:ext cx="4960442" cy="4389991"/>
          </a:xfrm>
          <a:prstGeom prst="rect">
            <a:avLst/>
          </a:prstGeom>
        </p:spPr>
      </p:pic>
      <p:pic>
        <p:nvPicPr>
          <p:cNvPr id="24" name="Picture 2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5B38F8-A6B6-CF42-88AA-D06AF7DB5BAA}"/>
              </a:ext>
            </a:extLst>
          </p:cNvPr>
          <p:cNvSpPr txBox="1"/>
          <p:nvPr/>
        </p:nvSpPr>
        <p:spPr>
          <a:xfrm>
            <a:off x="1721912" y="3906522"/>
            <a:ext cx="3902183" cy="707886"/>
          </a:xfrm>
          <a:prstGeom prst="rect">
            <a:avLst/>
          </a:prstGeom>
          <a:noFill/>
        </p:spPr>
        <p:txBody>
          <a:bodyPr wrap="square" rtlCol="0">
            <a:spAutoFit/>
          </a:bodyPr>
          <a:lstStyle/>
          <a:p>
            <a:r>
              <a:rPr kumimoji="1" lang="en-US" altLang="ko-Kore-CZ" dirty="0"/>
              <a:t> </a:t>
            </a:r>
            <a:r>
              <a:rPr kumimoji="1" lang="en-US" altLang="ko-Kore-CZ" sz="2000" dirty="0">
                <a:latin typeface="AppleGothic" pitchFamily="2" charset="-127"/>
                <a:ea typeface="AppleGothic" pitchFamily="2" charset="-127"/>
              </a:rPr>
              <a:t>- </a:t>
            </a:r>
            <a:r>
              <a:rPr lang="en" altLang="ko-Kore-CZ" sz="2000" dirty="0">
                <a:latin typeface="AppleGothic" pitchFamily="2" charset="-127"/>
                <a:ea typeface="AppleGothic" pitchFamily="2" charset="-127"/>
              </a:rPr>
              <a:t>Characteristics of Korean/Korea that Koreans say</a:t>
            </a:r>
            <a:endParaRPr kumimoji="1" lang="ko-Kore-CZ" altLang="en-US" sz="2000" dirty="0">
              <a:latin typeface="AppleGothic" pitchFamily="2" charset="-127"/>
              <a:ea typeface="AppleGothic" pitchFamily="2" charset="-127"/>
            </a:endParaRPr>
          </a:p>
        </p:txBody>
      </p:sp>
      <p:pic>
        <p:nvPicPr>
          <p:cNvPr id="7" name="오디오 6">
            <a:hlinkClick r:id="" action="ppaction://media"/>
            <a:extLst>
              <a:ext uri="{FF2B5EF4-FFF2-40B4-BE49-F238E27FC236}">
                <a16:creationId xmlns:a16="http://schemas.microsoft.com/office/drawing/2014/main" id="{8F5D4595-6424-474F-9D57-7F712668D2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8880210"/>
      </p:ext>
    </p:extLst>
  </p:cSld>
  <p:clrMapOvr>
    <a:masterClrMapping/>
  </p:clrMapOvr>
  <mc:AlternateContent xmlns:mc="http://schemas.openxmlformats.org/markup-compatibility/2006" xmlns:p14="http://schemas.microsoft.com/office/powerpoint/2010/main">
    <mc:Choice Requires="p14">
      <p:transition spd="slow" p14:dur="2000" advTm="16723"/>
    </mc:Choice>
    <mc:Fallback xmlns="">
      <p:transition spd="slow" advTm="1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4B77ADF-F956-8841-A8E2-B106A05D2C0F}"/>
              </a:ext>
            </a:extLst>
          </p:cNvPr>
          <p:cNvSpPr>
            <a:spLocks noGrp="1"/>
          </p:cNvSpPr>
          <p:nvPr>
            <p:ph type="title"/>
          </p:nvPr>
        </p:nvSpPr>
        <p:spPr>
          <a:xfrm>
            <a:off x="1414509" y="1101080"/>
            <a:ext cx="9603275" cy="1049235"/>
          </a:xfrm>
        </p:spPr>
        <p:txBody>
          <a:bodyPr>
            <a:normAutofit/>
          </a:bodyPr>
          <a:lstStyle/>
          <a:p>
            <a:r>
              <a:rPr kumimoji="1" lang="en-US" altLang="ko-Kore-CZ" dirty="0"/>
              <a:t>Postpositional Particles - </a:t>
            </a:r>
            <a:r>
              <a:rPr kumimoji="1" lang="en-US" altLang="ko-Kore-CZ" dirty="0">
                <a:ea typeface="AppleGothic" pitchFamily="2" charset="-127"/>
              </a:rPr>
              <a:t>Topic marking</a:t>
            </a:r>
            <a:br>
              <a:rPr kumimoji="1" lang="en-US" altLang="ko-Kore-CZ" dirty="0">
                <a:latin typeface="AppleGothic" pitchFamily="2" charset="-127"/>
                <a:ea typeface="AppleGothic" pitchFamily="2" charset="-127"/>
              </a:rPr>
            </a:br>
            <a:endParaRPr kumimoji="1" lang="ko-Kore-CZ" altLang="en-US" dirty="0"/>
          </a:p>
        </p:txBody>
      </p:sp>
      <p:sp>
        <p:nvSpPr>
          <p:cNvPr id="3" name="내용 개체 틀 2">
            <a:extLst>
              <a:ext uri="{FF2B5EF4-FFF2-40B4-BE49-F238E27FC236}">
                <a16:creationId xmlns:a16="http://schemas.microsoft.com/office/drawing/2014/main" id="{BF69C8DC-0E5A-6848-859E-83A3F9FA90DB}"/>
              </a:ext>
            </a:extLst>
          </p:cNvPr>
          <p:cNvSpPr>
            <a:spLocks noGrp="1"/>
          </p:cNvSpPr>
          <p:nvPr>
            <p:ph idx="1"/>
          </p:nvPr>
        </p:nvSpPr>
        <p:spPr>
          <a:xfrm>
            <a:off x="1414509" y="1625698"/>
            <a:ext cx="9603275" cy="4472905"/>
          </a:xfrm>
        </p:spPr>
        <p:txBody>
          <a:bodyPr>
            <a:normAutofit lnSpcReduction="10000"/>
          </a:bodyPr>
          <a:lstStyle/>
          <a:p>
            <a:pPr marL="0" indent="0">
              <a:buNone/>
            </a:pPr>
            <a:endParaRPr kumimoji="1" lang="en-US" altLang="ko-Kore-CZ" dirty="0">
              <a:latin typeface="AppleGothic" pitchFamily="2" charset="-127"/>
              <a:ea typeface="AppleGothic" pitchFamily="2" charset="-127"/>
            </a:endParaRPr>
          </a:p>
          <a:p>
            <a:pPr marL="0" indent="0" algn="ctr">
              <a:buNone/>
            </a:pPr>
            <a:r>
              <a:rPr lang="ko-KR" altLang="en-US" sz="4000" b="1" dirty="0">
                <a:solidFill>
                  <a:srgbClr val="C00000"/>
                </a:solidFill>
                <a:latin typeface="AppleGothic" pitchFamily="2" charset="-127"/>
                <a:ea typeface="AppleGothic" pitchFamily="2" charset="-127"/>
              </a:rPr>
              <a:t>은 </a:t>
            </a:r>
            <a:r>
              <a:rPr lang="en-US" altLang="ko-KR" sz="4000" b="1" dirty="0">
                <a:solidFill>
                  <a:srgbClr val="C00000"/>
                </a:solidFill>
                <a:latin typeface="AppleGothic" pitchFamily="2" charset="-127"/>
                <a:ea typeface="AppleGothic" pitchFamily="2" charset="-127"/>
              </a:rPr>
              <a:t>[</a:t>
            </a:r>
            <a:r>
              <a:rPr lang="en" altLang="ko-Kore-CZ" sz="4000" b="1" dirty="0" err="1">
                <a:solidFill>
                  <a:srgbClr val="C00000"/>
                </a:solidFill>
                <a:latin typeface="AppleGothic" pitchFamily="2" charset="-127"/>
                <a:ea typeface="AppleGothic" pitchFamily="2" charset="-127"/>
              </a:rPr>
              <a:t>eun</a:t>
            </a:r>
            <a:r>
              <a:rPr lang="en" altLang="ko-Kore-CZ" sz="4000" b="1" dirty="0">
                <a:solidFill>
                  <a:srgbClr val="C00000"/>
                </a:solidFill>
                <a:latin typeface="AppleGothic" pitchFamily="2" charset="-127"/>
                <a:ea typeface="AppleGothic" pitchFamily="2" charset="-127"/>
              </a:rPr>
              <a:t>] / </a:t>
            </a:r>
            <a:r>
              <a:rPr lang="ko-KR" altLang="en-US" sz="4000" b="1" dirty="0">
                <a:solidFill>
                  <a:srgbClr val="C00000"/>
                </a:solidFill>
                <a:latin typeface="AppleGothic" pitchFamily="2" charset="-127"/>
                <a:ea typeface="AppleGothic" pitchFamily="2" charset="-127"/>
              </a:rPr>
              <a:t>는 </a:t>
            </a:r>
            <a:r>
              <a:rPr lang="en-US" altLang="ko-KR" sz="4000" b="1" dirty="0">
                <a:solidFill>
                  <a:srgbClr val="C00000"/>
                </a:solidFill>
                <a:latin typeface="AppleGothic" pitchFamily="2" charset="-127"/>
                <a:ea typeface="AppleGothic" pitchFamily="2" charset="-127"/>
              </a:rPr>
              <a:t>[</a:t>
            </a:r>
            <a:r>
              <a:rPr lang="en" altLang="ko-Kore-CZ" sz="4000" b="1" dirty="0" err="1">
                <a:solidFill>
                  <a:srgbClr val="C00000"/>
                </a:solidFill>
                <a:latin typeface="AppleGothic" pitchFamily="2" charset="-127"/>
                <a:ea typeface="AppleGothic" pitchFamily="2" charset="-127"/>
              </a:rPr>
              <a:t>neun</a:t>
            </a:r>
            <a:r>
              <a:rPr lang="en" altLang="ko-Kore-CZ" sz="4000" b="1" dirty="0">
                <a:solidFill>
                  <a:srgbClr val="C00000"/>
                </a:solidFill>
                <a:latin typeface="AppleGothic" pitchFamily="2" charset="-127"/>
                <a:ea typeface="AppleGothic" pitchFamily="2" charset="-127"/>
              </a:rPr>
              <a:t>] </a:t>
            </a:r>
          </a:p>
          <a:p>
            <a:pPr algn="ctr"/>
            <a:endParaRPr lang="en" altLang="ko-Kore-CZ" sz="3600" dirty="0">
              <a:latin typeface="AppleGothic" pitchFamily="2" charset="-127"/>
              <a:ea typeface="AppleGothic" pitchFamily="2" charset="-127"/>
            </a:endParaRPr>
          </a:p>
          <a:p>
            <a:pPr algn="ctr"/>
            <a:r>
              <a:rPr lang="en" altLang="ko-Kore-CZ" sz="1800" dirty="0">
                <a:latin typeface="AppleGothic" pitchFamily="2" charset="-127"/>
                <a:ea typeface="AppleGothic" pitchFamily="2" charset="-127"/>
              </a:rPr>
              <a:t>The main role of topic marking particles is letting the other people know what you are talking about or going to talk about, and topic marking particles are attached after nouns. </a:t>
            </a:r>
          </a:p>
          <a:p>
            <a:pPr marL="0" indent="0" algn="ctr">
              <a:buNone/>
            </a:pPr>
            <a:endParaRPr lang="en" altLang="ko-Kore-CZ" sz="2400" dirty="0">
              <a:latin typeface="AppleGothic" pitchFamily="2" charset="-127"/>
              <a:ea typeface="AppleGothic" pitchFamily="2" charset="-127"/>
            </a:endParaRPr>
          </a:p>
          <a:p>
            <a:pPr marL="0" indent="0" algn="ctr">
              <a:buNone/>
            </a:pPr>
            <a:r>
              <a:rPr lang="en" altLang="ko-Kore-CZ" sz="2400" dirty="0">
                <a:highlight>
                  <a:srgbClr val="FFFF00"/>
                </a:highlight>
                <a:latin typeface="AppleGothic" pitchFamily="2" charset="-127"/>
                <a:ea typeface="AppleGothic" pitchFamily="2" charset="-127"/>
              </a:rPr>
              <a:t>Words ending with a  consonant + -</a:t>
            </a:r>
            <a:r>
              <a:rPr lang="ko-KR" altLang="en-US" sz="2400" dirty="0">
                <a:highlight>
                  <a:srgbClr val="FFFF00"/>
                </a:highlight>
                <a:latin typeface="AppleGothic" pitchFamily="2" charset="-127"/>
                <a:ea typeface="AppleGothic" pitchFamily="2" charset="-127"/>
              </a:rPr>
              <a:t>은</a:t>
            </a:r>
            <a:endParaRPr lang="en-US" altLang="ko-KR" sz="2400" dirty="0">
              <a:highlight>
                <a:srgbClr val="FFFF00"/>
              </a:highlight>
              <a:latin typeface="AppleGothic" pitchFamily="2" charset="-127"/>
              <a:ea typeface="AppleGothic" pitchFamily="2" charset="-127"/>
            </a:endParaRPr>
          </a:p>
          <a:p>
            <a:pPr marL="0" indent="0" algn="ctr">
              <a:buNone/>
            </a:pPr>
            <a:r>
              <a:rPr lang="en" altLang="ko-Kore-CZ" sz="2400" dirty="0">
                <a:highlight>
                  <a:srgbClr val="FFFF00"/>
                </a:highlight>
                <a:latin typeface="AppleGothic" pitchFamily="2" charset="-127"/>
                <a:ea typeface="AppleGothic" pitchFamily="2" charset="-127"/>
              </a:rPr>
              <a:t>Words ending with a vowel + -</a:t>
            </a:r>
            <a:r>
              <a:rPr lang="ko-KR" altLang="en-US" sz="2400" dirty="0">
                <a:highlight>
                  <a:srgbClr val="FFFF00"/>
                </a:highlight>
                <a:latin typeface="AppleGothic" pitchFamily="2" charset="-127"/>
                <a:ea typeface="AppleGothic" pitchFamily="2" charset="-127"/>
              </a:rPr>
              <a:t>는 </a:t>
            </a:r>
          </a:p>
          <a:p>
            <a:endParaRPr kumimoji="1" lang="ko-Kore-CZ" altLang="en-US" dirty="0"/>
          </a:p>
        </p:txBody>
      </p:sp>
      <p:pic>
        <p:nvPicPr>
          <p:cNvPr id="7" name="오디오 6">
            <a:hlinkClick r:id="" action="ppaction://media"/>
            <a:extLst>
              <a:ext uri="{FF2B5EF4-FFF2-40B4-BE49-F238E27FC236}">
                <a16:creationId xmlns:a16="http://schemas.microsoft.com/office/drawing/2014/main" id="{DD545CA8-E09C-084C-BDDC-265CF9F5D6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6218820"/>
      </p:ext>
    </p:extLst>
  </p:cSld>
  <p:clrMapOvr>
    <a:masterClrMapping/>
  </p:clrMapOvr>
  <mc:AlternateContent xmlns:mc="http://schemas.openxmlformats.org/markup-compatibility/2006" xmlns:p14="http://schemas.microsoft.com/office/powerpoint/2010/main">
    <mc:Choice Requires="p14">
      <p:transition spd="slow" p14:dur="2000" advTm="35123"/>
    </mc:Choice>
    <mc:Fallback xmlns="">
      <p:transition spd="slow" advTm="3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7313F8C-A56E-8446-A1D4-83A469B261C1}"/>
              </a:ext>
            </a:extLst>
          </p:cNvPr>
          <p:cNvSpPr>
            <a:spLocks noGrp="1"/>
          </p:cNvSpPr>
          <p:nvPr>
            <p:ph type="title"/>
          </p:nvPr>
        </p:nvSpPr>
        <p:spPr>
          <a:xfrm>
            <a:off x="1612217" y="1150508"/>
            <a:ext cx="9603275" cy="1049235"/>
          </a:xfrm>
        </p:spPr>
        <p:txBody>
          <a:bodyPr/>
          <a:lstStyle/>
          <a:p>
            <a:r>
              <a:rPr lang="en-US" altLang="ko-KR" dirty="0"/>
              <a:t>1.</a:t>
            </a:r>
            <a:r>
              <a:rPr lang="ko-KR" altLang="en-US" dirty="0"/>
              <a:t>  </a:t>
            </a:r>
            <a:r>
              <a:rPr lang="en" altLang="ko-Kore-CZ" dirty="0"/>
              <a:t>A title for others</a:t>
            </a:r>
            <a:endParaRPr kumimoji="1" lang="ko-Kore-CZ" altLang="en-US" dirty="0"/>
          </a:p>
        </p:txBody>
      </p:sp>
      <p:sp>
        <p:nvSpPr>
          <p:cNvPr id="3" name="내용 개체 틀 2">
            <a:extLst>
              <a:ext uri="{FF2B5EF4-FFF2-40B4-BE49-F238E27FC236}">
                <a16:creationId xmlns:a16="http://schemas.microsoft.com/office/drawing/2014/main" id="{B15D3E89-3726-254B-8821-83E56D54B207}"/>
              </a:ext>
            </a:extLst>
          </p:cNvPr>
          <p:cNvSpPr>
            <a:spLocks noGrp="1"/>
          </p:cNvSpPr>
          <p:nvPr>
            <p:ph idx="1"/>
          </p:nvPr>
        </p:nvSpPr>
        <p:spPr/>
        <p:txBody>
          <a:bodyPr/>
          <a:lstStyle/>
          <a:p>
            <a:pPr algn="ctr"/>
            <a:r>
              <a:rPr lang="en" altLang="ko-Kore-CZ" dirty="0">
                <a:latin typeface="AppleGothic" pitchFamily="2" charset="-127"/>
                <a:ea typeface="AppleGothic" pitchFamily="2" charset="-127"/>
              </a:rPr>
              <a:t>In English, “you” is used to call other people regardless of age or status, but there are several types of titles in Korea.</a:t>
            </a:r>
          </a:p>
          <a:p>
            <a:pPr algn="ctr"/>
            <a:endParaRPr kumimoji="1" lang="en" altLang="ko-Kore-CZ" dirty="0">
              <a:latin typeface="AppleGothic" pitchFamily="2" charset="-127"/>
              <a:ea typeface="AppleGothic" pitchFamily="2" charset="-127"/>
            </a:endParaRPr>
          </a:p>
          <a:p>
            <a:pPr algn="ctr"/>
            <a:endParaRPr kumimoji="1" lang="ko-Kore-CZ" altLang="en-US" dirty="0">
              <a:latin typeface="AppleGothic" pitchFamily="2" charset="-127"/>
              <a:ea typeface="AppleGothic" pitchFamily="2" charset="-127"/>
            </a:endParaRPr>
          </a:p>
        </p:txBody>
      </p:sp>
      <p:graphicFrame>
        <p:nvGraphicFramePr>
          <p:cNvPr id="5" name="표 5">
            <a:extLst>
              <a:ext uri="{FF2B5EF4-FFF2-40B4-BE49-F238E27FC236}">
                <a16:creationId xmlns:a16="http://schemas.microsoft.com/office/drawing/2014/main" id="{2379FAFF-4B59-1A4F-80BD-6472C5BB26CB}"/>
              </a:ext>
            </a:extLst>
          </p:cNvPr>
          <p:cNvGraphicFramePr>
            <a:graphicFrameLocks noGrp="1"/>
          </p:cNvGraphicFramePr>
          <p:nvPr>
            <p:extLst>
              <p:ext uri="{D42A27DB-BD31-4B8C-83A1-F6EECF244321}">
                <p14:modId xmlns:p14="http://schemas.microsoft.com/office/powerpoint/2010/main" val="1388208697"/>
              </p:ext>
            </p:extLst>
          </p:nvPr>
        </p:nvGraphicFramePr>
        <p:xfrm>
          <a:off x="1797221" y="3205248"/>
          <a:ext cx="8335318" cy="2502244"/>
        </p:xfrm>
        <a:graphic>
          <a:graphicData uri="http://schemas.openxmlformats.org/drawingml/2006/table">
            <a:tbl>
              <a:tblPr firstRow="1" bandRow="1">
                <a:tableStyleId>{5940675A-B579-460E-94D1-54222C63F5DA}</a:tableStyleId>
              </a:tblPr>
              <a:tblGrid>
                <a:gridCol w="1413624">
                  <a:extLst>
                    <a:ext uri="{9D8B030D-6E8A-4147-A177-3AD203B41FA5}">
                      <a16:colId xmlns:a16="http://schemas.microsoft.com/office/drawing/2014/main" val="31022344"/>
                    </a:ext>
                  </a:extLst>
                </a:gridCol>
                <a:gridCol w="3383407">
                  <a:extLst>
                    <a:ext uri="{9D8B030D-6E8A-4147-A177-3AD203B41FA5}">
                      <a16:colId xmlns:a16="http://schemas.microsoft.com/office/drawing/2014/main" val="2812726479"/>
                    </a:ext>
                  </a:extLst>
                </a:gridCol>
                <a:gridCol w="3538287">
                  <a:extLst>
                    <a:ext uri="{9D8B030D-6E8A-4147-A177-3AD203B41FA5}">
                      <a16:colId xmlns:a16="http://schemas.microsoft.com/office/drawing/2014/main" val="3351274198"/>
                    </a:ext>
                  </a:extLst>
                </a:gridCol>
              </a:tblGrid>
              <a:tr h="590566">
                <a:tc>
                  <a:txBody>
                    <a:bodyPr/>
                    <a:lstStyle/>
                    <a:p>
                      <a:pPr algn="ctr"/>
                      <a:endParaRPr lang="ko-Kore-CZ" altLang="en-US" sz="2000" dirty="0">
                        <a:latin typeface="AppleGothic" pitchFamily="2" charset="-127"/>
                        <a:ea typeface="AppleGothic" pitchFamily="2" charset="-127"/>
                      </a:endParaRPr>
                    </a:p>
                  </a:txBody>
                  <a:tcPr/>
                </a:tc>
                <a:tc>
                  <a:txBody>
                    <a:bodyPr/>
                    <a:lstStyle/>
                    <a:p>
                      <a:pPr algn="ctr"/>
                      <a:r>
                        <a:rPr lang="en-US" altLang="ko-Kore-CZ" sz="2000" dirty="0">
                          <a:highlight>
                            <a:srgbClr val="FF00FF"/>
                          </a:highlight>
                          <a:latin typeface="AppleGothic" pitchFamily="2" charset="-127"/>
                          <a:ea typeface="AppleGothic" pitchFamily="2" charset="-127"/>
                        </a:rPr>
                        <a:t>Older people</a:t>
                      </a:r>
                      <a:endParaRPr lang="ko-Kore-CZ" altLang="en-US" sz="2000" dirty="0">
                        <a:highlight>
                          <a:srgbClr val="FF00FF"/>
                        </a:highlight>
                        <a:latin typeface="AppleGothic" pitchFamily="2" charset="-127"/>
                        <a:ea typeface="AppleGothic" pitchFamily="2" charset="-127"/>
                      </a:endParaRPr>
                    </a:p>
                  </a:txBody>
                  <a:tcPr/>
                </a:tc>
                <a:tc>
                  <a:txBody>
                    <a:bodyPr/>
                    <a:lstStyle/>
                    <a:p>
                      <a:pPr algn="ctr"/>
                      <a:r>
                        <a:rPr lang="en-US" altLang="ko-Kore-CZ" sz="2000" dirty="0">
                          <a:highlight>
                            <a:srgbClr val="00FFFF"/>
                          </a:highlight>
                          <a:latin typeface="AppleGothic" pitchFamily="2" charset="-127"/>
                          <a:ea typeface="AppleGothic" pitchFamily="2" charset="-127"/>
                        </a:rPr>
                        <a:t>Younger people</a:t>
                      </a:r>
                      <a:endParaRPr lang="ko-Kore-CZ" altLang="en-US" sz="2000" dirty="0">
                        <a:highlight>
                          <a:srgbClr val="00FFFF"/>
                        </a:highlight>
                        <a:latin typeface="AppleGothic" pitchFamily="2" charset="-127"/>
                        <a:ea typeface="AppleGothic" pitchFamily="2" charset="-127"/>
                      </a:endParaRPr>
                    </a:p>
                  </a:txBody>
                  <a:tcPr/>
                </a:tc>
                <a:extLst>
                  <a:ext uri="{0D108BD9-81ED-4DB2-BD59-A6C34878D82A}">
                    <a16:rowId xmlns:a16="http://schemas.microsoft.com/office/drawing/2014/main" val="2742293524"/>
                  </a:ext>
                </a:extLst>
              </a:tr>
              <a:tr h="955839">
                <a:tc>
                  <a:txBody>
                    <a:bodyPr/>
                    <a:lstStyle/>
                    <a:p>
                      <a:pPr algn="ctr"/>
                      <a:r>
                        <a:rPr lang="en-US" altLang="ko-Kore-CZ" sz="2000" dirty="0">
                          <a:latin typeface="AppleGothic" pitchFamily="2" charset="-127"/>
                          <a:ea typeface="AppleGothic" pitchFamily="2" charset="-127"/>
                        </a:rPr>
                        <a:t>woman</a:t>
                      </a:r>
                      <a:endParaRPr lang="ko-Kore-CZ" altLang="en-US" sz="2000" dirty="0">
                        <a:latin typeface="AppleGothic" pitchFamily="2" charset="-127"/>
                        <a:ea typeface="AppleGothic" pitchFamily="2" charset="-127"/>
                      </a:endParaRPr>
                    </a:p>
                  </a:txBody>
                  <a:tcPr/>
                </a:tc>
                <a:tc>
                  <a:txBody>
                    <a:bodyPr/>
                    <a:lstStyle/>
                    <a:p>
                      <a:pPr algn="ctr"/>
                      <a:r>
                        <a:rPr lang="ko-Kore-CZ" altLang="en-US" sz="2000" dirty="0">
                          <a:latin typeface="AppleGothic" pitchFamily="2" charset="-127"/>
                          <a:ea typeface="AppleGothic" pitchFamily="2" charset="-127"/>
                        </a:rPr>
                        <a:t>언니</a:t>
                      </a:r>
                      <a:r>
                        <a:rPr lang="ko-KR" altLang="en-US" sz="2000" dirty="0">
                          <a:latin typeface="AppleGothic" pitchFamily="2" charset="-127"/>
                          <a:ea typeface="AppleGothic" pitchFamily="2" charset="-127"/>
                        </a:rPr>
                        <a:t> </a:t>
                      </a:r>
                      <a:r>
                        <a:rPr lang="en-US" altLang="ko-KR" sz="2000" dirty="0">
                          <a:latin typeface="AppleGothic" pitchFamily="2" charset="-127"/>
                          <a:ea typeface="AppleGothic" pitchFamily="2" charset="-127"/>
                        </a:rPr>
                        <a:t>[eon-</a:t>
                      </a:r>
                      <a:r>
                        <a:rPr lang="en-US" altLang="ko-KR" sz="2000" dirty="0" err="1">
                          <a:latin typeface="AppleGothic" pitchFamily="2" charset="-127"/>
                          <a:ea typeface="AppleGothic" pitchFamily="2" charset="-127"/>
                        </a:rPr>
                        <a:t>ni</a:t>
                      </a:r>
                      <a:r>
                        <a:rPr lang="en-US" altLang="ko-KR" sz="2000" dirty="0">
                          <a:latin typeface="AppleGothic" pitchFamily="2" charset="-127"/>
                          <a:ea typeface="AppleGothic" pitchFamily="2" charset="-127"/>
                        </a:rPr>
                        <a:t>]</a:t>
                      </a:r>
                    </a:p>
                    <a:p>
                      <a:pPr algn="ctr"/>
                      <a:r>
                        <a:rPr lang="ko-KR" altLang="en-US" sz="2000" dirty="0">
                          <a:latin typeface="AppleGothic" pitchFamily="2" charset="-127"/>
                          <a:ea typeface="AppleGothic" pitchFamily="2" charset="-127"/>
                        </a:rPr>
                        <a:t>누나 </a:t>
                      </a:r>
                      <a:r>
                        <a:rPr lang="en-US" altLang="ko-KR" sz="2000" dirty="0">
                          <a:latin typeface="AppleGothic" pitchFamily="2" charset="-127"/>
                          <a:ea typeface="AppleGothic" pitchFamily="2" charset="-127"/>
                        </a:rPr>
                        <a:t>[nu-</a:t>
                      </a:r>
                      <a:r>
                        <a:rPr lang="en-US" altLang="ko-KR" sz="2000" dirty="0" err="1">
                          <a:latin typeface="AppleGothic" pitchFamily="2" charset="-127"/>
                          <a:ea typeface="AppleGothic" pitchFamily="2" charset="-127"/>
                        </a:rPr>
                        <a:t>na</a:t>
                      </a:r>
                      <a:r>
                        <a:rPr lang="en-US" altLang="ko-KR" sz="2000" dirty="0">
                          <a:latin typeface="AppleGothic" pitchFamily="2" charset="-127"/>
                          <a:ea typeface="AppleGothic" pitchFamily="2" charset="-127"/>
                        </a:rPr>
                        <a:t>]</a:t>
                      </a:r>
                      <a:endParaRPr lang="ko-Kore-CZ" altLang="en-US" sz="2000" dirty="0">
                        <a:latin typeface="AppleGothic" pitchFamily="2" charset="-127"/>
                        <a:ea typeface="AppleGothic" pitchFamily="2" charset="-127"/>
                      </a:endParaRPr>
                    </a:p>
                  </a:txBody>
                  <a:tcPr/>
                </a:tc>
                <a:tc>
                  <a:txBody>
                    <a:bodyPr/>
                    <a:lstStyle/>
                    <a:p>
                      <a:pPr algn="ctr"/>
                      <a:r>
                        <a:rPr lang="en-US" altLang="ko-Kore-CZ" sz="2000" dirty="0">
                          <a:latin typeface="AppleGothic" pitchFamily="2" charset="-127"/>
                          <a:ea typeface="AppleGothic" pitchFamily="2" charset="-127"/>
                        </a:rPr>
                        <a:t> </a:t>
                      </a:r>
                      <a:r>
                        <a:rPr lang="ko-KR" altLang="en-US" sz="2000" dirty="0">
                          <a:latin typeface="AppleGothic" pitchFamily="2" charset="-127"/>
                          <a:ea typeface="AppleGothic" pitchFamily="2" charset="-127"/>
                        </a:rPr>
                        <a:t>여동생 </a:t>
                      </a:r>
                      <a:r>
                        <a:rPr lang="en-US" altLang="ko-KR" sz="2000" dirty="0">
                          <a:latin typeface="AppleGothic" pitchFamily="2" charset="-127"/>
                          <a:ea typeface="AppleGothic" pitchFamily="2" charset="-127"/>
                        </a:rPr>
                        <a:t>[yeo-dong-</a:t>
                      </a:r>
                      <a:r>
                        <a:rPr lang="en-US" altLang="ko-KR" sz="2000" dirty="0" err="1">
                          <a:latin typeface="AppleGothic" pitchFamily="2" charset="-127"/>
                          <a:ea typeface="AppleGothic" pitchFamily="2" charset="-127"/>
                        </a:rPr>
                        <a:t>saeng</a:t>
                      </a:r>
                      <a:r>
                        <a:rPr lang="en-US" altLang="ko-KR" sz="2000" dirty="0">
                          <a:latin typeface="AppleGothic" pitchFamily="2" charset="-127"/>
                          <a:ea typeface="AppleGothic" pitchFamily="2" charset="-127"/>
                        </a:rPr>
                        <a:t>]</a:t>
                      </a:r>
                      <a:endParaRPr lang="ko-Kore-CZ" altLang="en-US" sz="2000" dirty="0">
                        <a:latin typeface="AppleGothic" pitchFamily="2" charset="-127"/>
                        <a:ea typeface="AppleGothic" pitchFamily="2" charset="-127"/>
                      </a:endParaRPr>
                    </a:p>
                  </a:txBody>
                  <a:tcPr/>
                </a:tc>
                <a:extLst>
                  <a:ext uri="{0D108BD9-81ED-4DB2-BD59-A6C34878D82A}">
                    <a16:rowId xmlns:a16="http://schemas.microsoft.com/office/drawing/2014/main" val="2458718158"/>
                  </a:ext>
                </a:extLst>
              </a:tr>
              <a:tr h="955839">
                <a:tc>
                  <a:txBody>
                    <a:bodyPr/>
                    <a:lstStyle/>
                    <a:p>
                      <a:pPr algn="ctr"/>
                      <a:r>
                        <a:rPr lang="en-US" altLang="ko-Kore-CZ" sz="2000" dirty="0">
                          <a:latin typeface="AppleGothic" pitchFamily="2" charset="-127"/>
                          <a:ea typeface="AppleGothic" pitchFamily="2" charset="-127"/>
                        </a:rPr>
                        <a:t>man</a:t>
                      </a:r>
                      <a:endParaRPr lang="ko-Kore-CZ" altLang="en-US" sz="2000" dirty="0">
                        <a:latin typeface="AppleGothic" pitchFamily="2" charset="-127"/>
                        <a:ea typeface="AppleGothic" pitchFamily="2" charset="-127"/>
                      </a:endParaRPr>
                    </a:p>
                  </a:txBody>
                  <a:tcPr/>
                </a:tc>
                <a:tc>
                  <a:txBody>
                    <a:bodyPr/>
                    <a:lstStyle/>
                    <a:p>
                      <a:pPr algn="ctr"/>
                      <a:r>
                        <a:rPr lang="ko-KR" altLang="en-US" sz="2000" dirty="0">
                          <a:latin typeface="AppleGothic" pitchFamily="2" charset="-127"/>
                          <a:ea typeface="AppleGothic" pitchFamily="2" charset="-127"/>
                        </a:rPr>
                        <a:t>형 </a:t>
                      </a:r>
                      <a:r>
                        <a:rPr lang="en-US" altLang="ko-KR" sz="2000" dirty="0">
                          <a:latin typeface="AppleGothic" pitchFamily="2" charset="-127"/>
                          <a:ea typeface="AppleGothic" pitchFamily="2" charset="-127"/>
                        </a:rPr>
                        <a:t>[</a:t>
                      </a:r>
                      <a:r>
                        <a:rPr lang="en-US" altLang="ko-KR" sz="2000" dirty="0" err="1">
                          <a:latin typeface="AppleGothic" pitchFamily="2" charset="-127"/>
                          <a:ea typeface="AppleGothic" pitchFamily="2" charset="-127"/>
                        </a:rPr>
                        <a:t>hyung</a:t>
                      </a:r>
                      <a:r>
                        <a:rPr lang="en-US" altLang="ko-KR" sz="2000" dirty="0">
                          <a:latin typeface="AppleGothic" pitchFamily="2" charset="-127"/>
                          <a:ea typeface="AppleGothic" pitchFamily="2" charset="-127"/>
                        </a:rPr>
                        <a:t>]</a:t>
                      </a:r>
                    </a:p>
                    <a:p>
                      <a:pPr algn="ctr"/>
                      <a:r>
                        <a:rPr lang="ko-KR" altLang="en-US" sz="2000" dirty="0">
                          <a:latin typeface="AppleGothic" pitchFamily="2" charset="-127"/>
                          <a:ea typeface="AppleGothic" pitchFamily="2" charset="-127"/>
                        </a:rPr>
                        <a:t>오빠 </a:t>
                      </a:r>
                      <a:r>
                        <a:rPr lang="en-US" altLang="ko-KR" sz="2000" dirty="0">
                          <a:latin typeface="AppleGothic" pitchFamily="2" charset="-127"/>
                          <a:ea typeface="AppleGothic" pitchFamily="2" charset="-127"/>
                        </a:rPr>
                        <a:t>[o-</a:t>
                      </a:r>
                      <a:r>
                        <a:rPr lang="en-US" altLang="ko-KR" sz="2000" dirty="0" err="1">
                          <a:latin typeface="AppleGothic" pitchFamily="2" charset="-127"/>
                          <a:ea typeface="AppleGothic" pitchFamily="2" charset="-127"/>
                        </a:rPr>
                        <a:t>bba</a:t>
                      </a:r>
                      <a:r>
                        <a:rPr lang="en-US" altLang="ko-KR" sz="2000" dirty="0">
                          <a:latin typeface="AppleGothic" pitchFamily="2" charset="-127"/>
                          <a:ea typeface="AppleGothic" pitchFamily="2" charset="-127"/>
                        </a:rPr>
                        <a:t>]</a:t>
                      </a:r>
                      <a:endParaRPr lang="ko-Kore-CZ" altLang="en-US" sz="2000" dirty="0">
                        <a:latin typeface="AppleGothic" pitchFamily="2" charset="-127"/>
                        <a:ea typeface="AppleGothic" pitchFamily="2" charset="-127"/>
                      </a:endParaRPr>
                    </a:p>
                  </a:txBody>
                  <a:tcPr/>
                </a:tc>
                <a:tc>
                  <a:txBody>
                    <a:bodyPr/>
                    <a:lstStyle/>
                    <a:p>
                      <a:pPr algn="ctr"/>
                      <a:r>
                        <a:rPr lang="ko-KR" altLang="en-US" sz="2000" dirty="0">
                          <a:latin typeface="AppleGothic" pitchFamily="2" charset="-127"/>
                          <a:ea typeface="AppleGothic" pitchFamily="2" charset="-127"/>
                        </a:rPr>
                        <a:t>남동생 </a:t>
                      </a:r>
                      <a:r>
                        <a:rPr lang="en-US" altLang="ko-KR" sz="2000" dirty="0">
                          <a:latin typeface="AppleGothic" pitchFamily="2" charset="-127"/>
                          <a:ea typeface="AppleGothic" pitchFamily="2" charset="-127"/>
                        </a:rPr>
                        <a:t>[</a:t>
                      </a:r>
                      <a:r>
                        <a:rPr lang="en-US" altLang="ko-KR" sz="2000" dirty="0" err="1">
                          <a:latin typeface="AppleGothic" pitchFamily="2" charset="-127"/>
                          <a:ea typeface="AppleGothic" pitchFamily="2" charset="-127"/>
                        </a:rPr>
                        <a:t>nam</a:t>
                      </a:r>
                      <a:r>
                        <a:rPr lang="en-US" altLang="ko-KR" sz="2000" dirty="0">
                          <a:latin typeface="AppleGothic" pitchFamily="2" charset="-127"/>
                          <a:ea typeface="AppleGothic" pitchFamily="2" charset="-127"/>
                        </a:rPr>
                        <a:t>-dong-</a:t>
                      </a:r>
                      <a:r>
                        <a:rPr lang="en-US" altLang="ko-KR" sz="2000" dirty="0" err="1">
                          <a:latin typeface="AppleGothic" pitchFamily="2" charset="-127"/>
                          <a:ea typeface="AppleGothic" pitchFamily="2" charset="-127"/>
                        </a:rPr>
                        <a:t>saeng</a:t>
                      </a:r>
                      <a:r>
                        <a:rPr lang="en-US" altLang="ko-KR" sz="2000" dirty="0">
                          <a:latin typeface="AppleGothic" pitchFamily="2" charset="-127"/>
                          <a:ea typeface="AppleGothic" pitchFamily="2" charset="-127"/>
                        </a:rPr>
                        <a:t>]</a:t>
                      </a:r>
                      <a:endParaRPr lang="ko-Kore-CZ" altLang="en-US" sz="2000" dirty="0">
                        <a:latin typeface="AppleGothic" pitchFamily="2" charset="-127"/>
                        <a:ea typeface="AppleGothic" pitchFamily="2" charset="-127"/>
                      </a:endParaRPr>
                    </a:p>
                  </a:txBody>
                  <a:tcPr/>
                </a:tc>
                <a:extLst>
                  <a:ext uri="{0D108BD9-81ED-4DB2-BD59-A6C34878D82A}">
                    <a16:rowId xmlns:a16="http://schemas.microsoft.com/office/drawing/2014/main" val="2674320943"/>
                  </a:ext>
                </a:extLst>
              </a:tr>
            </a:tbl>
          </a:graphicData>
        </a:graphic>
      </p:graphicFrame>
      <p:pic>
        <p:nvPicPr>
          <p:cNvPr id="4" name="오디오 3">
            <a:hlinkClick r:id="" action="ppaction://media"/>
            <a:extLst>
              <a:ext uri="{FF2B5EF4-FFF2-40B4-BE49-F238E27FC236}">
                <a16:creationId xmlns:a16="http://schemas.microsoft.com/office/drawing/2014/main" id="{330675E0-B96F-824C-9179-493FA1F537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14141825"/>
      </p:ext>
    </p:extLst>
  </p:cSld>
  <p:clrMapOvr>
    <a:masterClrMapping/>
  </p:clrMapOvr>
  <mc:AlternateContent xmlns:mc="http://schemas.openxmlformats.org/markup-compatibility/2006" xmlns:p14="http://schemas.microsoft.com/office/powerpoint/2010/main">
    <mc:Choice Requires="p14">
      <p:transition spd="slow" p14:dur="2000" advTm="65357"/>
    </mc:Choice>
    <mc:Fallback xmlns="">
      <p:transition spd="slow" advTm="6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제목 1">
            <a:extLst>
              <a:ext uri="{FF2B5EF4-FFF2-40B4-BE49-F238E27FC236}">
                <a16:creationId xmlns:a16="http://schemas.microsoft.com/office/drawing/2014/main" id="{531F0920-C504-6E4A-A9EB-518E3A87DD6C}"/>
              </a:ext>
            </a:extLst>
          </p:cNvPr>
          <p:cNvSpPr>
            <a:spLocks noGrp="1"/>
          </p:cNvSpPr>
          <p:nvPr>
            <p:ph type="title"/>
          </p:nvPr>
        </p:nvSpPr>
        <p:spPr>
          <a:xfrm>
            <a:off x="1451579" y="1152192"/>
            <a:ext cx="5663899" cy="1049235"/>
          </a:xfrm>
        </p:spPr>
        <p:txBody>
          <a:bodyPr>
            <a:normAutofit/>
          </a:bodyPr>
          <a:lstStyle/>
          <a:p>
            <a:r>
              <a:rPr kumimoji="1" lang="en-US" altLang="ko-KR" dirty="0"/>
              <a:t>2.</a:t>
            </a:r>
            <a:r>
              <a:rPr kumimoji="1" lang="ko-KR" altLang="en-US" dirty="0"/>
              <a:t> </a:t>
            </a:r>
            <a:r>
              <a:rPr kumimoji="1" lang="en" altLang="ko-Kore-CZ" dirty="0"/>
              <a:t>duty of military service</a:t>
            </a:r>
            <a:endParaRPr kumimoji="1" lang="ko-Kore-CZ" altLang="en-US" dirty="0"/>
          </a:p>
        </p:txBody>
      </p:sp>
      <p:sp>
        <p:nvSpPr>
          <p:cNvPr id="16" name="Rectangle 15">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내용 개체 틀 2">
            <a:extLst>
              <a:ext uri="{FF2B5EF4-FFF2-40B4-BE49-F238E27FC236}">
                <a16:creationId xmlns:a16="http://schemas.microsoft.com/office/drawing/2014/main" id="{5D6F4A53-8089-C14A-98DF-F4A4EE30811C}"/>
              </a:ext>
            </a:extLst>
          </p:cNvPr>
          <p:cNvSpPr>
            <a:spLocks noGrp="1"/>
          </p:cNvSpPr>
          <p:nvPr>
            <p:ph idx="1"/>
          </p:nvPr>
        </p:nvSpPr>
        <p:spPr>
          <a:xfrm>
            <a:off x="1451579" y="2015732"/>
            <a:ext cx="5550357" cy="3450613"/>
          </a:xfrm>
        </p:spPr>
        <p:txBody>
          <a:bodyPr>
            <a:normAutofit/>
          </a:bodyPr>
          <a:lstStyle/>
          <a:p>
            <a:r>
              <a:rPr lang="en" altLang="ko-Kore-CZ" dirty="0">
                <a:latin typeface="AppleGothic" pitchFamily="2" charset="-127"/>
                <a:ea typeface="AppleGothic" pitchFamily="2" charset="-127"/>
              </a:rPr>
              <a:t>Korea is a divided country.</a:t>
            </a:r>
          </a:p>
          <a:p>
            <a:r>
              <a:rPr lang="en" altLang="ko-Kore-CZ" dirty="0">
                <a:latin typeface="AppleGothic" pitchFamily="2" charset="-127"/>
                <a:ea typeface="AppleGothic" pitchFamily="2" charset="-127"/>
              </a:rPr>
              <a:t>Most men in South Korea have to go to the military when they turn 18.</a:t>
            </a:r>
          </a:p>
          <a:p>
            <a:r>
              <a:rPr kumimoji="1" lang="ko-KR" altLang="en-US" dirty="0" err="1">
                <a:latin typeface="AppleGothic" pitchFamily="2" charset="-127"/>
                <a:ea typeface="AppleGothic" pitchFamily="2" charset="-127"/>
              </a:rPr>
              <a:t>곰신</a:t>
            </a:r>
            <a:r>
              <a:rPr kumimoji="1" lang="ko-KR" altLang="en-US" dirty="0">
                <a:latin typeface="AppleGothic" pitchFamily="2" charset="-127"/>
                <a:ea typeface="AppleGothic" pitchFamily="2" charset="-127"/>
              </a:rPr>
              <a:t> </a:t>
            </a:r>
            <a:r>
              <a:rPr kumimoji="1" lang="en-US" altLang="ko-KR" dirty="0">
                <a:latin typeface="AppleGothic" pitchFamily="2" charset="-127"/>
                <a:ea typeface="AppleGothic" pitchFamily="2" charset="-127"/>
              </a:rPr>
              <a:t>[</a:t>
            </a:r>
            <a:r>
              <a:rPr kumimoji="1" lang="ko-KR" altLang="en-US" dirty="0">
                <a:latin typeface="AppleGothic" pitchFamily="2" charset="-127"/>
                <a:ea typeface="AppleGothic" pitchFamily="2" charset="-127"/>
              </a:rPr>
              <a:t> </a:t>
            </a:r>
            <a:r>
              <a:rPr kumimoji="1" lang="en-US" altLang="ko-KR" dirty="0" err="1">
                <a:latin typeface="AppleGothic" pitchFamily="2" charset="-127"/>
                <a:ea typeface="AppleGothic" pitchFamily="2" charset="-127"/>
              </a:rPr>
              <a:t>gom</a:t>
            </a:r>
            <a:r>
              <a:rPr kumimoji="1" lang="en-US" altLang="ko-KR" dirty="0">
                <a:latin typeface="AppleGothic" pitchFamily="2" charset="-127"/>
                <a:ea typeface="AppleGothic" pitchFamily="2" charset="-127"/>
              </a:rPr>
              <a:t>-sin]</a:t>
            </a:r>
          </a:p>
          <a:p>
            <a:r>
              <a:rPr lang="en-US" altLang="ko-Kore-CZ" dirty="0">
                <a:latin typeface="AppleGothic" pitchFamily="2" charset="-127"/>
                <a:ea typeface="AppleGothic" pitchFamily="2" charset="-127"/>
              </a:rPr>
              <a:t>H</a:t>
            </a:r>
            <a:r>
              <a:rPr lang="en" altLang="ko-Kore-CZ" dirty="0" err="1">
                <a:latin typeface="AppleGothic" pitchFamily="2" charset="-127"/>
                <a:ea typeface="AppleGothic" pitchFamily="2" charset="-127"/>
              </a:rPr>
              <a:t>ave</a:t>
            </a:r>
            <a:r>
              <a:rPr lang="en" altLang="ko-Kore-CZ" dirty="0">
                <a:latin typeface="AppleGothic" pitchFamily="2" charset="-127"/>
                <a:ea typeface="AppleGothic" pitchFamily="2" charset="-127"/>
              </a:rPr>
              <a:t> to spend one year and eight months in the military.</a:t>
            </a:r>
            <a:endParaRPr kumimoji="1" lang="ko-Kore-CZ" altLang="en-US" dirty="0">
              <a:latin typeface="AppleGothic" pitchFamily="2" charset="-127"/>
              <a:ea typeface="AppleGothic" pitchFamily="2" charset="-127"/>
            </a:endParaRPr>
          </a:p>
        </p:txBody>
      </p:sp>
      <p:pic>
        <p:nvPicPr>
          <p:cNvPr id="7" name="그림 6" descr="실외, 잔디, 나무, 사람이(가) 표시된 사진&#10;&#10;자동 생성된 설명">
            <a:extLst>
              <a:ext uri="{FF2B5EF4-FFF2-40B4-BE49-F238E27FC236}">
                <a16:creationId xmlns:a16="http://schemas.microsoft.com/office/drawing/2014/main" id="{075443DF-8E4C-B14C-98B6-3DB013C8DC8F}"/>
              </a:ext>
            </a:extLst>
          </p:cNvPr>
          <p:cNvPicPr>
            <a:picLocks noChangeAspect="1"/>
          </p:cNvPicPr>
          <p:nvPr/>
        </p:nvPicPr>
        <p:blipFill>
          <a:blip r:embed="rId4"/>
          <a:stretch>
            <a:fillRect/>
          </a:stretch>
        </p:blipFill>
        <p:spPr>
          <a:xfrm>
            <a:off x="7473594" y="481108"/>
            <a:ext cx="3970694" cy="2947891"/>
          </a:xfrm>
          <a:prstGeom prst="rect">
            <a:avLst/>
          </a:prstGeom>
        </p:spPr>
      </p:pic>
      <p:pic>
        <p:nvPicPr>
          <p:cNvPr id="5" name="그림 4" descr="실내, 천장, 사람, 주방이(가) 표시된 사진&#10;&#10;자동 생성된 설명">
            <a:extLst>
              <a:ext uri="{FF2B5EF4-FFF2-40B4-BE49-F238E27FC236}">
                <a16:creationId xmlns:a16="http://schemas.microsoft.com/office/drawing/2014/main" id="{712A9B6A-2650-9246-A9CE-FB595B040420}"/>
              </a:ext>
            </a:extLst>
          </p:cNvPr>
          <p:cNvPicPr>
            <a:picLocks noChangeAspect="1"/>
          </p:cNvPicPr>
          <p:nvPr/>
        </p:nvPicPr>
        <p:blipFill>
          <a:blip r:embed="rId5"/>
          <a:stretch>
            <a:fillRect/>
          </a:stretch>
        </p:blipFill>
        <p:spPr>
          <a:xfrm>
            <a:off x="7473594" y="3741038"/>
            <a:ext cx="4074836" cy="2261533"/>
          </a:xfrm>
          <a:prstGeom prst="rect">
            <a:avLst/>
          </a:prstGeom>
        </p:spPr>
      </p:pic>
      <p:pic>
        <p:nvPicPr>
          <p:cNvPr id="18" name="Picture 17">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오디오 3">
            <a:hlinkClick r:id="" action="ppaction://media"/>
            <a:extLst>
              <a:ext uri="{FF2B5EF4-FFF2-40B4-BE49-F238E27FC236}">
                <a16:creationId xmlns:a16="http://schemas.microsoft.com/office/drawing/2014/main" id="{E7D2D10C-E3FC-414E-8C69-234884C472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23555018"/>
      </p:ext>
    </p:extLst>
  </p:cSld>
  <p:clrMapOvr>
    <a:masterClrMapping/>
  </p:clrMapOvr>
  <mc:AlternateContent xmlns:mc="http://schemas.openxmlformats.org/markup-compatibility/2006" xmlns:p14="http://schemas.microsoft.com/office/powerpoint/2010/main">
    <mc:Choice Requires="p14">
      <p:transition spd="slow" p14:dur="2000" advTm="120708"/>
    </mc:Choice>
    <mc:Fallback xmlns="">
      <p:transition spd="slow" advTm="120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0364A0-5BAE-014A-B414-A0289DF2732A}"/>
              </a:ext>
            </a:extLst>
          </p:cNvPr>
          <p:cNvSpPr>
            <a:spLocks noGrp="1"/>
          </p:cNvSpPr>
          <p:nvPr>
            <p:ph type="title"/>
          </p:nvPr>
        </p:nvSpPr>
        <p:spPr>
          <a:xfrm>
            <a:off x="1451579" y="804519"/>
            <a:ext cx="9603275" cy="1049235"/>
          </a:xfrm>
        </p:spPr>
        <p:txBody>
          <a:bodyPr>
            <a:normAutofit/>
          </a:bodyPr>
          <a:lstStyle/>
          <a:p>
            <a:r>
              <a:rPr kumimoji="1" lang="en-US" altLang="ko-Kore-CZ" dirty="0"/>
              <a:t>3</a:t>
            </a:r>
            <a:r>
              <a:rPr kumimoji="1" lang="en-US" altLang="ko-KR" dirty="0"/>
              <a:t>.</a:t>
            </a:r>
            <a:r>
              <a:rPr kumimoji="1" lang="ko-KR" altLang="en-US" dirty="0"/>
              <a:t> </a:t>
            </a:r>
            <a:r>
              <a:rPr kumimoji="1" lang="en-US" altLang="ko-KR" err="1"/>
              <a:t>hanguk-saram</a:t>
            </a:r>
            <a:r>
              <a:rPr kumimoji="1" lang="en-US" altLang="ko-KR"/>
              <a:t> </a:t>
            </a:r>
            <a:r>
              <a:rPr kumimoji="1" lang="en-US" altLang="ko-KR" err="1"/>
              <a:t>Bbal</a:t>
            </a:r>
            <a:r>
              <a:rPr kumimoji="1" lang="en-US" altLang="ko-KR"/>
              <a:t>-li </a:t>
            </a:r>
            <a:r>
              <a:rPr kumimoji="1" lang="en-US" altLang="ko-KR" err="1"/>
              <a:t>BBAl</a:t>
            </a:r>
            <a:r>
              <a:rPr kumimoji="1" lang="en-US" altLang="ko-KR"/>
              <a:t>-li!!</a:t>
            </a:r>
            <a:br>
              <a:rPr kumimoji="1" lang="en-US" altLang="ko-KR"/>
            </a:br>
            <a:r>
              <a:rPr kumimoji="1" lang="en-US" altLang="ko-KR"/>
              <a:t>   (Korean fast fast!!)</a:t>
            </a:r>
            <a:endParaRPr kumimoji="1" lang="ko-Kore-CZ" altLang="en-US"/>
          </a:p>
        </p:txBody>
      </p:sp>
      <p:sp>
        <p:nvSpPr>
          <p:cNvPr id="3" name="내용 개체 틀 2">
            <a:extLst>
              <a:ext uri="{FF2B5EF4-FFF2-40B4-BE49-F238E27FC236}">
                <a16:creationId xmlns:a16="http://schemas.microsoft.com/office/drawing/2014/main" id="{ECA9B94F-1B6D-0E45-A982-1F1FDE8E2AC0}"/>
              </a:ext>
            </a:extLst>
          </p:cNvPr>
          <p:cNvSpPr>
            <a:spLocks noGrp="1"/>
          </p:cNvSpPr>
          <p:nvPr>
            <p:ph idx="1"/>
          </p:nvPr>
        </p:nvSpPr>
        <p:spPr>
          <a:xfrm>
            <a:off x="1451579" y="2015734"/>
            <a:ext cx="4960443" cy="4037747"/>
          </a:xfrm>
        </p:spPr>
        <p:txBody>
          <a:bodyPr>
            <a:noAutofit/>
          </a:bodyPr>
          <a:lstStyle/>
          <a:p>
            <a:pPr>
              <a:lnSpc>
                <a:spcPct val="110000"/>
              </a:lnSpc>
            </a:pPr>
            <a:r>
              <a:rPr lang="en" altLang="ko-Kore-CZ" sz="1800" dirty="0">
                <a:latin typeface="AppleGothic" pitchFamily="2" charset="-127"/>
                <a:ea typeface="AppleGothic" pitchFamily="2" charset="-127"/>
              </a:rPr>
              <a:t>Not everyone is like that, but when compared to people from other countries, we are quick in temper.</a:t>
            </a:r>
          </a:p>
          <a:p>
            <a:pPr>
              <a:lnSpc>
                <a:spcPct val="110000"/>
              </a:lnSpc>
            </a:pPr>
            <a:r>
              <a:rPr lang="en" altLang="ko-Kore-CZ" sz="1800" dirty="0">
                <a:latin typeface="AppleGothic" pitchFamily="2" charset="-127"/>
                <a:ea typeface="AppleGothic" pitchFamily="2" charset="-127"/>
              </a:rPr>
              <a:t>When go abroad,  feel stuffy with the country's work and the speed of Wi-Fi.</a:t>
            </a:r>
          </a:p>
          <a:p>
            <a:pPr>
              <a:lnSpc>
                <a:spcPct val="110000"/>
              </a:lnSpc>
            </a:pPr>
            <a:r>
              <a:rPr lang="en" altLang="ko-Kore-CZ" sz="1800" dirty="0">
                <a:latin typeface="AppleGothic" pitchFamily="2" charset="-127"/>
                <a:ea typeface="AppleGothic" pitchFamily="2" charset="-127"/>
              </a:rPr>
              <a:t>Get up before the bus stops, pick up </a:t>
            </a:r>
            <a:r>
              <a:rPr lang="en-US" altLang="ko-Kore-CZ" sz="1800" dirty="0">
                <a:latin typeface="AppleGothic" pitchFamily="2" charset="-127"/>
                <a:ea typeface="AppleGothic" pitchFamily="2" charset="-127"/>
              </a:rPr>
              <a:t>their</a:t>
            </a:r>
            <a:r>
              <a:rPr lang="en" altLang="ko-Kore-CZ" sz="1800" dirty="0">
                <a:latin typeface="AppleGothic" pitchFamily="2" charset="-127"/>
                <a:ea typeface="AppleGothic" pitchFamily="2" charset="-127"/>
              </a:rPr>
              <a:t> card and get ready to get off</a:t>
            </a:r>
            <a:r>
              <a:rPr lang="en-US" altLang="ko-KR" sz="1800" dirty="0">
                <a:latin typeface="AppleGothic" pitchFamily="2" charset="-127"/>
                <a:ea typeface="AppleGothic" pitchFamily="2" charset="-127"/>
              </a:rPr>
              <a:t>.</a:t>
            </a:r>
          </a:p>
          <a:p>
            <a:pPr>
              <a:lnSpc>
                <a:spcPct val="110000"/>
              </a:lnSpc>
            </a:pPr>
            <a:r>
              <a:rPr lang="en" altLang="ko-Kore-CZ" sz="1800" dirty="0">
                <a:latin typeface="AppleGothic" pitchFamily="2" charset="-127"/>
                <a:ea typeface="AppleGothic" pitchFamily="2" charset="-127"/>
              </a:rPr>
              <a:t>The airplane door hasn't even opened, but </a:t>
            </a:r>
            <a:r>
              <a:rPr lang="en-US" altLang="ko-Kore-CZ" sz="1800" dirty="0">
                <a:latin typeface="AppleGothic" pitchFamily="2" charset="-127"/>
                <a:ea typeface="AppleGothic" pitchFamily="2" charset="-127"/>
              </a:rPr>
              <a:t>they</a:t>
            </a:r>
            <a:r>
              <a:rPr lang="en" altLang="ko-Kore-CZ" sz="1800" dirty="0">
                <a:latin typeface="AppleGothic" pitchFamily="2" charset="-127"/>
                <a:ea typeface="AppleGothic" pitchFamily="2" charset="-127"/>
              </a:rPr>
              <a:t> already get up, pack their luggage, and line up in the aisle.</a:t>
            </a:r>
            <a:endParaRPr kumimoji="1" lang="ko-Kore-CZ" altLang="en-US" sz="1800" dirty="0">
              <a:latin typeface="AppleGothic" pitchFamily="2" charset="-127"/>
              <a:ea typeface="AppleGothic" pitchFamily="2" charset="-127"/>
            </a:endParaRPr>
          </a:p>
        </p:txBody>
      </p:sp>
      <p:pic>
        <p:nvPicPr>
          <p:cNvPr id="5" name="그림 4" descr="텍스트, 실내, 사람이(가) 표시된 사진&#10;&#10;자동 생성된 설명">
            <a:extLst>
              <a:ext uri="{FF2B5EF4-FFF2-40B4-BE49-F238E27FC236}">
                <a16:creationId xmlns:a16="http://schemas.microsoft.com/office/drawing/2014/main" id="{305747AF-CD43-8345-A694-3A9C1069EEE1}"/>
              </a:ext>
            </a:extLst>
          </p:cNvPr>
          <p:cNvPicPr>
            <a:picLocks noChangeAspect="1"/>
          </p:cNvPicPr>
          <p:nvPr/>
        </p:nvPicPr>
        <p:blipFill>
          <a:blip r:embed="rId4"/>
          <a:stretch>
            <a:fillRect/>
          </a:stretch>
        </p:blipFill>
        <p:spPr>
          <a:xfrm>
            <a:off x="6577868" y="2317549"/>
            <a:ext cx="4960443" cy="3063073"/>
          </a:xfrm>
          <a:prstGeom prst="rect">
            <a:avLst/>
          </a:prstGeom>
        </p:spPr>
      </p:pic>
      <p:pic>
        <p:nvPicPr>
          <p:cNvPr id="4" name="오디오 3">
            <a:hlinkClick r:id="" action="ppaction://media"/>
            <a:extLst>
              <a:ext uri="{FF2B5EF4-FFF2-40B4-BE49-F238E27FC236}">
                <a16:creationId xmlns:a16="http://schemas.microsoft.com/office/drawing/2014/main" id="{28AC9D0B-4B6C-744F-B6DF-27A1078E1E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
        <p:nvSpPr>
          <p:cNvPr id="6" name="TextBox 5">
            <a:extLst>
              <a:ext uri="{FF2B5EF4-FFF2-40B4-BE49-F238E27FC236}">
                <a16:creationId xmlns:a16="http://schemas.microsoft.com/office/drawing/2014/main" id="{86282951-04AB-E64F-947D-888BE6CF3C46}"/>
              </a:ext>
            </a:extLst>
          </p:cNvPr>
          <p:cNvSpPr txBox="1"/>
          <p:nvPr/>
        </p:nvSpPr>
        <p:spPr>
          <a:xfrm>
            <a:off x="6953298" y="5660023"/>
            <a:ext cx="5535264" cy="338554"/>
          </a:xfrm>
          <a:prstGeom prst="rect">
            <a:avLst/>
          </a:prstGeom>
          <a:noFill/>
        </p:spPr>
        <p:txBody>
          <a:bodyPr wrap="square" rtlCol="0">
            <a:spAutoFit/>
          </a:bodyPr>
          <a:lstStyle/>
          <a:p>
            <a:r>
              <a:rPr lang="en" altLang="ko-Kore-CZ" sz="1600" dirty="0">
                <a:latin typeface="AppleGothic" pitchFamily="2" charset="-127"/>
                <a:ea typeface="AppleGothic" pitchFamily="2" charset="-127"/>
              </a:rPr>
              <a:t>The noodles of cup noodles are not cooked, but eating</a:t>
            </a:r>
            <a:endParaRPr kumimoji="1" lang="ko-Kore-CZ" altLang="en-US" sz="1600" dirty="0">
              <a:latin typeface="AppleGothic" pitchFamily="2" charset="-127"/>
              <a:ea typeface="AppleGothic" pitchFamily="2" charset="-127"/>
            </a:endParaRPr>
          </a:p>
        </p:txBody>
      </p:sp>
      <p:sp>
        <p:nvSpPr>
          <p:cNvPr id="7" name="위쪽 화살표[U] 6">
            <a:extLst>
              <a:ext uri="{FF2B5EF4-FFF2-40B4-BE49-F238E27FC236}">
                <a16:creationId xmlns:a16="http://schemas.microsoft.com/office/drawing/2014/main" id="{38454930-E957-B84B-9B12-F5E53E0B6DED}"/>
              </a:ext>
            </a:extLst>
          </p:cNvPr>
          <p:cNvSpPr/>
          <p:nvPr/>
        </p:nvSpPr>
        <p:spPr>
          <a:xfrm>
            <a:off x="6767947" y="5660023"/>
            <a:ext cx="185351" cy="234449"/>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CZ" altLang="en-US"/>
          </a:p>
        </p:txBody>
      </p:sp>
    </p:spTree>
    <p:extLst>
      <p:ext uri="{BB962C8B-B14F-4D97-AF65-F5344CB8AC3E}">
        <p14:creationId xmlns:p14="http://schemas.microsoft.com/office/powerpoint/2010/main" val="3859066221"/>
      </p:ext>
    </p:extLst>
  </p:cSld>
  <p:clrMapOvr>
    <a:masterClrMapping/>
  </p:clrMapOvr>
  <mc:AlternateContent xmlns:mc="http://schemas.openxmlformats.org/markup-compatibility/2006" xmlns:p14="http://schemas.microsoft.com/office/powerpoint/2010/main">
    <mc:Choice Requires="p14">
      <p:transition spd="slow" p14:dur="2000" advTm="116911"/>
    </mc:Choice>
    <mc:Fallback xmlns="">
      <p:transition spd="slow" advTm="11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B7B6A7D-81FA-3E43-ACEF-2DEB1E36FC8C}"/>
              </a:ext>
            </a:extLst>
          </p:cNvPr>
          <p:cNvSpPr>
            <a:spLocks noGrp="1"/>
          </p:cNvSpPr>
          <p:nvPr>
            <p:ph type="title"/>
          </p:nvPr>
        </p:nvSpPr>
        <p:spPr>
          <a:xfrm>
            <a:off x="1448422" y="1124323"/>
            <a:ext cx="9603275" cy="1049235"/>
          </a:xfrm>
        </p:spPr>
        <p:txBody>
          <a:bodyPr>
            <a:normAutofit/>
          </a:bodyPr>
          <a:lstStyle/>
          <a:p>
            <a:r>
              <a:rPr lang="en-US" altLang="ko-KR" dirty="0"/>
              <a:t>4.</a:t>
            </a:r>
            <a:r>
              <a:rPr lang="ko-KR" altLang="en-US" dirty="0"/>
              <a:t> </a:t>
            </a:r>
            <a:r>
              <a:rPr lang="en" altLang="ko-Kore-CZ" dirty="0"/>
              <a:t>Enthusiasm for spicy food.</a:t>
            </a:r>
            <a:endParaRPr kumimoji="1" lang="ko-Kore-CZ" altLang="en-US" dirty="0"/>
          </a:p>
        </p:txBody>
      </p:sp>
      <p:pic>
        <p:nvPicPr>
          <p:cNvPr id="5" name="그림 4" descr="텍스트이(가) 표시된 사진&#10;&#10;자동 생성된 설명">
            <a:extLst>
              <a:ext uri="{FF2B5EF4-FFF2-40B4-BE49-F238E27FC236}">
                <a16:creationId xmlns:a16="http://schemas.microsoft.com/office/drawing/2014/main" id="{AD349EF6-E6E5-6C49-8FA3-5F29203B559A}"/>
              </a:ext>
            </a:extLst>
          </p:cNvPr>
          <p:cNvPicPr>
            <a:picLocks noChangeAspect="1"/>
          </p:cNvPicPr>
          <p:nvPr/>
        </p:nvPicPr>
        <p:blipFill>
          <a:blip r:embed="rId4"/>
          <a:stretch>
            <a:fillRect/>
          </a:stretch>
        </p:blipFill>
        <p:spPr>
          <a:xfrm>
            <a:off x="1019027" y="2015733"/>
            <a:ext cx="2614716" cy="1837570"/>
          </a:xfrm>
          <a:prstGeom prst="rect">
            <a:avLst/>
          </a:prstGeom>
        </p:spPr>
      </p:pic>
      <p:pic>
        <p:nvPicPr>
          <p:cNvPr id="7" name="그림 6" descr="우묵한그릇, 음식, 스프, 플레이트이(가) 표시된 사진&#10;&#10;자동 생성된 설명">
            <a:extLst>
              <a:ext uri="{FF2B5EF4-FFF2-40B4-BE49-F238E27FC236}">
                <a16:creationId xmlns:a16="http://schemas.microsoft.com/office/drawing/2014/main" id="{7D147D47-3704-CA42-BA8F-DF60D76B685B}"/>
              </a:ext>
            </a:extLst>
          </p:cNvPr>
          <p:cNvPicPr>
            <a:picLocks noChangeAspect="1"/>
          </p:cNvPicPr>
          <p:nvPr/>
        </p:nvPicPr>
        <p:blipFill>
          <a:blip r:embed="rId5"/>
          <a:stretch>
            <a:fillRect/>
          </a:stretch>
        </p:blipFill>
        <p:spPr>
          <a:xfrm>
            <a:off x="4077214" y="2015732"/>
            <a:ext cx="2594398" cy="1837569"/>
          </a:xfrm>
          <a:prstGeom prst="rect">
            <a:avLst/>
          </a:prstGeom>
        </p:spPr>
      </p:pic>
      <p:pic>
        <p:nvPicPr>
          <p:cNvPr id="9" name="그림 8" descr="음식, 우묵한그릇, 그릇, 식물이(가) 표시된 사진&#10;&#10;자동 생성된 설명">
            <a:extLst>
              <a:ext uri="{FF2B5EF4-FFF2-40B4-BE49-F238E27FC236}">
                <a16:creationId xmlns:a16="http://schemas.microsoft.com/office/drawing/2014/main" id="{688377E7-FD08-A345-BE6C-FA039BC9E57B}"/>
              </a:ext>
            </a:extLst>
          </p:cNvPr>
          <p:cNvPicPr>
            <a:picLocks noChangeAspect="1"/>
          </p:cNvPicPr>
          <p:nvPr/>
        </p:nvPicPr>
        <p:blipFill>
          <a:blip r:embed="rId6"/>
          <a:stretch>
            <a:fillRect/>
          </a:stretch>
        </p:blipFill>
        <p:spPr>
          <a:xfrm>
            <a:off x="1019027" y="4008408"/>
            <a:ext cx="2614716" cy="1991678"/>
          </a:xfrm>
          <a:prstGeom prst="rect">
            <a:avLst/>
          </a:prstGeom>
        </p:spPr>
      </p:pic>
      <p:pic>
        <p:nvPicPr>
          <p:cNvPr id="11" name="그림 10" descr="음식, 소스, 실내이(가) 표시된 사진&#10;&#10;자동 생성된 설명">
            <a:extLst>
              <a:ext uri="{FF2B5EF4-FFF2-40B4-BE49-F238E27FC236}">
                <a16:creationId xmlns:a16="http://schemas.microsoft.com/office/drawing/2014/main" id="{78C01515-0C50-D549-9D96-6F2374CB720B}"/>
              </a:ext>
            </a:extLst>
          </p:cNvPr>
          <p:cNvPicPr>
            <a:picLocks noChangeAspect="1"/>
          </p:cNvPicPr>
          <p:nvPr/>
        </p:nvPicPr>
        <p:blipFill>
          <a:blip r:embed="rId7"/>
          <a:stretch>
            <a:fillRect/>
          </a:stretch>
        </p:blipFill>
        <p:spPr>
          <a:xfrm>
            <a:off x="3945477" y="4008408"/>
            <a:ext cx="2728325" cy="1991678"/>
          </a:xfrm>
          <a:prstGeom prst="rect">
            <a:avLst/>
          </a:prstGeom>
        </p:spPr>
      </p:pic>
      <p:sp>
        <p:nvSpPr>
          <p:cNvPr id="3" name="내용 개체 틀 2">
            <a:extLst>
              <a:ext uri="{FF2B5EF4-FFF2-40B4-BE49-F238E27FC236}">
                <a16:creationId xmlns:a16="http://schemas.microsoft.com/office/drawing/2014/main" id="{A61BAD4B-254C-F24C-A47B-CC8747A7C62B}"/>
              </a:ext>
            </a:extLst>
          </p:cNvPr>
          <p:cNvSpPr>
            <a:spLocks noGrp="1"/>
          </p:cNvSpPr>
          <p:nvPr>
            <p:ph idx="1"/>
          </p:nvPr>
        </p:nvSpPr>
        <p:spPr>
          <a:xfrm>
            <a:off x="6882361" y="2015734"/>
            <a:ext cx="4169336" cy="3450613"/>
          </a:xfrm>
        </p:spPr>
        <p:txBody>
          <a:bodyPr>
            <a:normAutofit/>
          </a:bodyPr>
          <a:lstStyle/>
          <a:p>
            <a:r>
              <a:rPr lang="en" altLang="ko-Kore-CZ" dirty="0">
                <a:latin typeface="AppleGothic" pitchFamily="2" charset="-127"/>
                <a:ea typeface="AppleGothic" pitchFamily="2" charset="-127"/>
              </a:rPr>
              <a:t>Almost all Korean food is red.</a:t>
            </a:r>
          </a:p>
          <a:p>
            <a:r>
              <a:rPr lang="en" altLang="ko-Kore-CZ" dirty="0">
                <a:latin typeface="AppleGothic" pitchFamily="2" charset="-127"/>
                <a:ea typeface="AppleGothic" pitchFamily="2" charset="-127"/>
              </a:rPr>
              <a:t>Garlic and pepper are essential when making food</a:t>
            </a:r>
            <a:r>
              <a:rPr lang="en-US" altLang="ko-KR" dirty="0">
                <a:latin typeface="AppleGothic" pitchFamily="2" charset="-127"/>
                <a:ea typeface="AppleGothic" pitchFamily="2" charset="-127"/>
              </a:rPr>
              <a:t>.</a:t>
            </a:r>
          </a:p>
          <a:p>
            <a:r>
              <a:rPr lang="en" altLang="ko-Kore-CZ" dirty="0">
                <a:latin typeface="AppleGothic" pitchFamily="2" charset="-127"/>
                <a:ea typeface="AppleGothic" pitchFamily="2" charset="-127"/>
              </a:rPr>
              <a:t>New and powerful spicy foods are released every year</a:t>
            </a:r>
            <a:r>
              <a:rPr lang="en-US" altLang="ko-KR" dirty="0">
                <a:latin typeface="AppleGothic" pitchFamily="2" charset="-127"/>
                <a:ea typeface="AppleGothic" pitchFamily="2" charset="-127"/>
              </a:rPr>
              <a:t>.</a:t>
            </a:r>
          </a:p>
          <a:p>
            <a:r>
              <a:rPr lang="en" altLang="ko-Kore-CZ" dirty="0">
                <a:latin typeface="AppleGothic" pitchFamily="2" charset="-127"/>
                <a:ea typeface="AppleGothic" pitchFamily="2" charset="-127"/>
              </a:rPr>
              <a:t>When return from travel</a:t>
            </a:r>
            <a:r>
              <a:rPr lang="en-US" altLang="ko-KR" dirty="0">
                <a:latin typeface="AppleGothic" pitchFamily="2" charset="-127"/>
                <a:ea typeface="AppleGothic" pitchFamily="2" charset="-127"/>
              </a:rPr>
              <a:t>(abroad) </a:t>
            </a:r>
            <a:r>
              <a:rPr lang="en" altLang="ko-Kore-CZ" dirty="0">
                <a:latin typeface="AppleGothic" pitchFamily="2" charset="-127"/>
                <a:ea typeface="AppleGothic" pitchFamily="2" charset="-127"/>
              </a:rPr>
              <a:t>, always look for spicy food first.</a:t>
            </a:r>
          </a:p>
          <a:p>
            <a:endParaRPr kumimoji="1" lang="ko-Kore-CZ" altLang="en-US" dirty="0"/>
          </a:p>
        </p:txBody>
      </p:sp>
      <p:pic>
        <p:nvPicPr>
          <p:cNvPr id="4" name="오디오 3">
            <a:hlinkClick r:id="" action="ppaction://media"/>
            <a:extLst>
              <a:ext uri="{FF2B5EF4-FFF2-40B4-BE49-F238E27FC236}">
                <a16:creationId xmlns:a16="http://schemas.microsoft.com/office/drawing/2014/main" id="{6F2EEA15-003C-8F49-BD9D-7379A448D4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1988623"/>
      </p:ext>
    </p:extLst>
  </p:cSld>
  <p:clrMapOvr>
    <a:masterClrMapping/>
  </p:clrMapOvr>
  <mc:AlternateContent xmlns:mc="http://schemas.openxmlformats.org/markup-compatibility/2006" xmlns:p14="http://schemas.microsoft.com/office/powerpoint/2010/main">
    <mc:Choice Requires="p14">
      <p:transition spd="slow" p14:dur="2000" advTm="43932"/>
    </mc:Choice>
    <mc:Fallback xmlns="">
      <p:transition spd="slow" advTm="4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8B17B1E-EB77-5E42-9C9A-B4BB916B53C7}"/>
              </a:ext>
            </a:extLst>
          </p:cNvPr>
          <p:cNvSpPr>
            <a:spLocks noGrp="1"/>
          </p:cNvSpPr>
          <p:nvPr>
            <p:ph type="title"/>
          </p:nvPr>
        </p:nvSpPr>
        <p:spPr>
          <a:xfrm>
            <a:off x="1594454" y="1149350"/>
            <a:ext cx="9603275" cy="1049235"/>
          </a:xfrm>
        </p:spPr>
        <p:txBody>
          <a:bodyPr/>
          <a:lstStyle/>
          <a:p>
            <a:r>
              <a:rPr kumimoji="1" lang="en-US" altLang="ko-Kore-CZ" dirty="0"/>
              <a:t>5.</a:t>
            </a:r>
            <a:r>
              <a:rPr lang="en" altLang="ko-Kore-CZ" dirty="0"/>
              <a:t> Do not sit on the sofa</a:t>
            </a:r>
            <a:endParaRPr kumimoji="1" lang="ko-Kore-CZ" altLang="en-US" dirty="0"/>
          </a:p>
        </p:txBody>
      </p:sp>
      <p:pic>
        <p:nvPicPr>
          <p:cNvPr id="5" name="내용 개체 틀 4" descr="텍스트, 실내, 방이(가) 표시된 사진&#10;&#10;자동 생성된 설명">
            <a:extLst>
              <a:ext uri="{FF2B5EF4-FFF2-40B4-BE49-F238E27FC236}">
                <a16:creationId xmlns:a16="http://schemas.microsoft.com/office/drawing/2014/main" id="{12293A95-5259-C244-97D3-59F463F8E731}"/>
              </a:ext>
            </a:extLst>
          </p:cNvPr>
          <p:cNvPicPr>
            <a:picLocks noGrp="1" noChangeAspect="1"/>
          </p:cNvPicPr>
          <p:nvPr>
            <p:ph idx="1"/>
          </p:nvPr>
        </p:nvPicPr>
        <p:blipFill>
          <a:blip r:embed="rId4"/>
          <a:stretch>
            <a:fillRect/>
          </a:stretch>
        </p:blipFill>
        <p:spPr>
          <a:xfrm>
            <a:off x="6096000" y="2259012"/>
            <a:ext cx="5295437" cy="3449638"/>
          </a:xfrm>
        </p:spPr>
      </p:pic>
      <p:sp>
        <p:nvSpPr>
          <p:cNvPr id="10" name="TextBox 9">
            <a:extLst>
              <a:ext uri="{FF2B5EF4-FFF2-40B4-BE49-F238E27FC236}">
                <a16:creationId xmlns:a16="http://schemas.microsoft.com/office/drawing/2014/main" id="{5A94B600-3D8F-A645-B00B-B7435E1626AC}"/>
              </a:ext>
            </a:extLst>
          </p:cNvPr>
          <p:cNvSpPr txBox="1"/>
          <p:nvPr/>
        </p:nvSpPr>
        <p:spPr>
          <a:xfrm>
            <a:off x="1310248" y="2387183"/>
            <a:ext cx="4373860" cy="1569660"/>
          </a:xfrm>
          <a:prstGeom prst="rect">
            <a:avLst/>
          </a:prstGeom>
          <a:noFill/>
        </p:spPr>
        <p:txBody>
          <a:bodyPr wrap="square" rtlCol="0">
            <a:spAutoFit/>
          </a:bodyPr>
          <a:lstStyle/>
          <a:p>
            <a:pPr marL="285750" indent="-285750">
              <a:buFont typeface="Arial" panose="020B0604020202020204" pitchFamily="34" charset="0"/>
              <a:buChar char="•"/>
            </a:pPr>
            <a:r>
              <a:rPr lang="en" altLang="ko-Kore-CZ" sz="2400" dirty="0">
                <a:latin typeface="AppleGothic" pitchFamily="2" charset="-127"/>
                <a:ea typeface="AppleGothic" pitchFamily="2" charset="-127"/>
              </a:rPr>
              <a:t>Many people do not sit on the sofa even if they have a sofa, but sit on the floor with their backs on the sofa</a:t>
            </a:r>
            <a:r>
              <a:rPr lang="en" altLang="ko-Kore-CZ" dirty="0"/>
              <a:t>.</a:t>
            </a:r>
            <a:endParaRPr kumimoji="1" lang="ko-Kore-CZ" altLang="en-US" dirty="0"/>
          </a:p>
        </p:txBody>
      </p:sp>
      <p:pic>
        <p:nvPicPr>
          <p:cNvPr id="3" name="오디오 2">
            <a:hlinkClick r:id="" action="ppaction://media"/>
            <a:extLst>
              <a:ext uri="{FF2B5EF4-FFF2-40B4-BE49-F238E27FC236}">
                <a16:creationId xmlns:a16="http://schemas.microsoft.com/office/drawing/2014/main" id="{B7B292FE-2C11-0E4F-BBAA-5F2DBB120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59899105"/>
      </p:ext>
    </p:extLst>
  </p:cSld>
  <p:clrMapOvr>
    <a:masterClrMapping/>
  </p:clrMapOvr>
  <mc:AlternateContent xmlns:mc="http://schemas.openxmlformats.org/markup-compatibility/2006" xmlns:p14="http://schemas.microsoft.com/office/powerpoint/2010/main">
    <mc:Choice Requires="p14">
      <p:transition spd="slow" p14:dur="2000" advTm="37352"/>
    </mc:Choice>
    <mc:Fallback xmlns="">
      <p:transition spd="slow" advTm="3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제목 1">
            <a:extLst>
              <a:ext uri="{FF2B5EF4-FFF2-40B4-BE49-F238E27FC236}">
                <a16:creationId xmlns:a16="http://schemas.microsoft.com/office/drawing/2014/main" id="{1F073F43-ACD5-2D46-A7C7-D1A2D07DB452}"/>
              </a:ext>
            </a:extLst>
          </p:cNvPr>
          <p:cNvSpPr>
            <a:spLocks noGrp="1"/>
          </p:cNvSpPr>
          <p:nvPr>
            <p:ph type="title"/>
          </p:nvPr>
        </p:nvSpPr>
        <p:spPr>
          <a:xfrm>
            <a:off x="6680224" y="1189914"/>
            <a:ext cx="4158749" cy="1049235"/>
          </a:xfrm>
        </p:spPr>
        <p:txBody>
          <a:bodyPr>
            <a:normAutofit/>
          </a:bodyPr>
          <a:lstStyle/>
          <a:p>
            <a:r>
              <a:rPr lang="en-US" altLang="ko-KR" dirty="0"/>
              <a:t>6.</a:t>
            </a:r>
            <a:r>
              <a:rPr lang="en" altLang="ko-Kore-CZ" dirty="0"/>
              <a:t>Push the door</a:t>
            </a:r>
            <a:endParaRPr kumimoji="1" lang="ko-Kore-CZ" altLang="en-US" dirty="0"/>
          </a:p>
        </p:txBody>
      </p:sp>
      <p:sp>
        <p:nvSpPr>
          <p:cNvPr id="14" name="Rectangle 13">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 name="그림 4" descr="텍스트, 표지판이(가) 표시된 사진&#10;&#10;자동 생성된 설명">
            <a:extLst>
              <a:ext uri="{FF2B5EF4-FFF2-40B4-BE49-F238E27FC236}">
                <a16:creationId xmlns:a16="http://schemas.microsoft.com/office/drawing/2014/main" id="{413117D8-A882-324E-B963-A1D255AC991E}"/>
              </a:ext>
            </a:extLst>
          </p:cNvPr>
          <p:cNvPicPr>
            <a:picLocks noChangeAspect="1"/>
          </p:cNvPicPr>
          <p:nvPr/>
        </p:nvPicPr>
        <p:blipFill>
          <a:blip r:embed="rId4"/>
          <a:stretch>
            <a:fillRect/>
          </a:stretch>
        </p:blipFill>
        <p:spPr>
          <a:xfrm>
            <a:off x="1567559" y="450667"/>
            <a:ext cx="4243919" cy="5052285"/>
          </a:xfrm>
          <a:prstGeom prst="rect">
            <a:avLst/>
          </a:prstGeom>
        </p:spPr>
      </p:pic>
      <p:sp>
        <p:nvSpPr>
          <p:cNvPr id="3" name="내용 개체 틀 2">
            <a:extLst>
              <a:ext uri="{FF2B5EF4-FFF2-40B4-BE49-F238E27FC236}">
                <a16:creationId xmlns:a16="http://schemas.microsoft.com/office/drawing/2014/main" id="{17143D89-CA1E-1A40-8763-9DF9BAC9A0F6}"/>
              </a:ext>
            </a:extLst>
          </p:cNvPr>
          <p:cNvSpPr>
            <a:spLocks noGrp="1"/>
          </p:cNvSpPr>
          <p:nvPr>
            <p:ph idx="1"/>
          </p:nvPr>
        </p:nvSpPr>
        <p:spPr>
          <a:xfrm>
            <a:off x="6579647" y="2015732"/>
            <a:ext cx="4158750" cy="3450613"/>
          </a:xfrm>
        </p:spPr>
        <p:txBody>
          <a:bodyPr>
            <a:normAutofit/>
          </a:bodyPr>
          <a:lstStyle/>
          <a:p>
            <a:r>
              <a:rPr lang="en" altLang="ko-Kore-CZ" sz="2400" dirty="0">
                <a:latin typeface="AppleGothic" pitchFamily="2" charset="-127"/>
                <a:ea typeface="AppleGothic" pitchFamily="2" charset="-127"/>
              </a:rPr>
              <a:t>Even if there is a</a:t>
            </a:r>
            <a:r>
              <a:rPr lang="ko-KR" altLang="en-US" sz="2400" dirty="0">
                <a:latin typeface="AppleGothic" pitchFamily="2" charset="-127"/>
                <a:ea typeface="AppleGothic" pitchFamily="2" charset="-127"/>
              </a:rPr>
              <a:t>  </a:t>
            </a:r>
            <a:r>
              <a:rPr lang="en" altLang="ko-Kore-CZ" sz="2400" dirty="0">
                <a:latin typeface="AppleGothic" pitchFamily="2" charset="-127"/>
                <a:ea typeface="AppleGothic" pitchFamily="2" charset="-127"/>
              </a:rPr>
              <a:t>'Pull' on the door, push the door open.</a:t>
            </a:r>
            <a:endParaRPr kumimoji="1" lang="ko-Kore-CZ" altLang="en-US" sz="2400" dirty="0">
              <a:latin typeface="AppleGothic" pitchFamily="2" charset="-127"/>
              <a:ea typeface="AppleGothic" pitchFamily="2" charset="-127"/>
            </a:endParaRPr>
          </a:p>
        </p:txBody>
      </p:sp>
      <p:pic>
        <p:nvPicPr>
          <p:cNvPr id="16" name="Picture 15">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오디오 3">
            <a:hlinkClick r:id="" action="ppaction://media"/>
            <a:extLst>
              <a:ext uri="{FF2B5EF4-FFF2-40B4-BE49-F238E27FC236}">
                <a16:creationId xmlns:a16="http://schemas.microsoft.com/office/drawing/2014/main" id="{A6365769-2ACC-CA42-9561-4F2FE76A95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0851191"/>
      </p:ext>
    </p:extLst>
  </p:cSld>
  <p:clrMapOvr>
    <a:masterClrMapping/>
  </p:clrMapOvr>
  <mc:AlternateContent xmlns:mc="http://schemas.openxmlformats.org/markup-compatibility/2006" xmlns:p14="http://schemas.microsoft.com/office/powerpoint/2010/main">
    <mc:Choice Requires="p14">
      <p:transition spd="slow" p14:dur="2000" advTm="38072"/>
    </mc:Choice>
    <mc:Fallback xmlns="">
      <p:transition spd="slow" advTm="3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2"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제목 1">
            <a:extLst>
              <a:ext uri="{FF2B5EF4-FFF2-40B4-BE49-F238E27FC236}">
                <a16:creationId xmlns:a16="http://schemas.microsoft.com/office/drawing/2014/main" id="{9E2B0DF5-0C0A-FB4B-9B66-3FD5BBC266BB}"/>
              </a:ext>
            </a:extLst>
          </p:cNvPr>
          <p:cNvSpPr>
            <a:spLocks noGrp="1"/>
          </p:cNvSpPr>
          <p:nvPr>
            <p:ph type="title"/>
          </p:nvPr>
        </p:nvSpPr>
        <p:spPr>
          <a:xfrm>
            <a:off x="1451580" y="804520"/>
            <a:ext cx="4176511" cy="1049235"/>
          </a:xfrm>
        </p:spPr>
        <p:txBody>
          <a:bodyPr>
            <a:normAutofit/>
          </a:bodyPr>
          <a:lstStyle/>
          <a:p>
            <a:r>
              <a:rPr kumimoji="1" lang="en-US" altLang="ko-Kore-CZ"/>
              <a:t>7</a:t>
            </a:r>
            <a:r>
              <a:rPr kumimoji="1" lang="en-US" altLang="ko-KR"/>
              <a:t>.</a:t>
            </a:r>
            <a:r>
              <a:rPr lang="en" altLang="ko-Kore-CZ"/>
              <a:t> Applause when laughing</a:t>
            </a:r>
            <a:endParaRPr kumimoji="1" lang="ko-Kore-CZ" altLang="en-US" dirty="0"/>
          </a:p>
        </p:txBody>
      </p:sp>
      <p:sp>
        <p:nvSpPr>
          <p:cNvPr id="3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내용 개체 틀 2">
            <a:extLst>
              <a:ext uri="{FF2B5EF4-FFF2-40B4-BE49-F238E27FC236}">
                <a16:creationId xmlns:a16="http://schemas.microsoft.com/office/drawing/2014/main" id="{494ACB33-E5E7-F348-B7E0-2B95D27112D6}"/>
              </a:ext>
            </a:extLst>
          </p:cNvPr>
          <p:cNvSpPr>
            <a:spLocks noGrp="1"/>
          </p:cNvSpPr>
          <p:nvPr>
            <p:ph idx="1"/>
          </p:nvPr>
        </p:nvSpPr>
        <p:spPr>
          <a:xfrm>
            <a:off x="1451581" y="2015732"/>
            <a:ext cx="4172212" cy="3450613"/>
          </a:xfrm>
        </p:spPr>
        <p:txBody>
          <a:bodyPr>
            <a:normAutofit/>
          </a:bodyPr>
          <a:lstStyle/>
          <a:p>
            <a:r>
              <a:rPr lang="en" altLang="ko-Kore-CZ" dirty="0">
                <a:latin typeface="AppleGothic" pitchFamily="2" charset="-127"/>
                <a:ea typeface="AppleGothic" pitchFamily="2" charset="-127"/>
              </a:rPr>
              <a:t>When laugh, </a:t>
            </a:r>
            <a:r>
              <a:rPr lang="en-US" altLang="ko-Kore-CZ" dirty="0">
                <a:latin typeface="AppleGothic" pitchFamily="2" charset="-127"/>
                <a:ea typeface="AppleGothic" pitchFamily="2" charset="-127"/>
              </a:rPr>
              <a:t>people</a:t>
            </a:r>
            <a:r>
              <a:rPr lang="en" altLang="ko-Kore-CZ" dirty="0">
                <a:latin typeface="AppleGothic" pitchFamily="2" charset="-127"/>
                <a:ea typeface="AppleGothic" pitchFamily="2" charset="-127"/>
              </a:rPr>
              <a:t> clap and laugh.</a:t>
            </a:r>
          </a:p>
          <a:p>
            <a:r>
              <a:rPr kumimoji="1" lang="en" altLang="ko-Kore-CZ" dirty="0">
                <a:latin typeface="AppleGothic" pitchFamily="2" charset="-127"/>
                <a:ea typeface="AppleGothic" pitchFamily="2" charset="-127"/>
              </a:rPr>
              <a:t>Red = foreign</a:t>
            </a:r>
          </a:p>
          <a:p>
            <a:r>
              <a:rPr kumimoji="1" lang="en" altLang="ko-Kore-CZ" dirty="0">
                <a:latin typeface="AppleGothic" pitchFamily="2" charset="-127"/>
                <a:ea typeface="AppleGothic" pitchFamily="2" charset="-127"/>
              </a:rPr>
              <a:t>Black = Korean</a:t>
            </a:r>
            <a:endParaRPr kumimoji="1" lang="ko-Kore-CZ" altLang="en-US" dirty="0">
              <a:latin typeface="AppleGothic" pitchFamily="2" charset="-127"/>
              <a:ea typeface="AppleGothic" pitchFamily="2" charset="-127"/>
            </a:endParaRPr>
          </a:p>
        </p:txBody>
      </p:sp>
      <p:pic>
        <p:nvPicPr>
          <p:cNvPr id="5" name="그림 4" descr="텍스트, 사람이(가) 표시된 사진&#10;&#10;자동 생성된 설명">
            <a:extLst>
              <a:ext uri="{FF2B5EF4-FFF2-40B4-BE49-F238E27FC236}">
                <a16:creationId xmlns:a16="http://schemas.microsoft.com/office/drawing/2014/main" id="{4FC6C22E-87CD-6C4E-A0A1-987C358C8CB0}"/>
              </a:ext>
            </a:extLst>
          </p:cNvPr>
          <p:cNvPicPr>
            <a:picLocks noChangeAspect="1"/>
          </p:cNvPicPr>
          <p:nvPr/>
        </p:nvPicPr>
        <p:blipFill>
          <a:blip r:embed="rId4"/>
          <a:stretch>
            <a:fillRect/>
          </a:stretch>
        </p:blipFill>
        <p:spPr>
          <a:xfrm>
            <a:off x="5790104" y="804520"/>
            <a:ext cx="6227806" cy="4682263"/>
          </a:xfrm>
          <a:prstGeom prst="rect">
            <a:avLst/>
          </a:prstGeom>
        </p:spPr>
      </p:pic>
      <p:pic>
        <p:nvPicPr>
          <p:cNvPr id="35"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오디오 5">
            <a:hlinkClick r:id="" action="ppaction://media"/>
            <a:extLst>
              <a:ext uri="{FF2B5EF4-FFF2-40B4-BE49-F238E27FC236}">
                <a16:creationId xmlns:a16="http://schemas.microsoft.com/office/drawing/2014/main" id="{1332C57E-5A3A-2947-B909-2831EC9BB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56974461"/>
      </p:ext>
    </p:extLst>
  </p:cSld>
  <p:clrMapOvr>
    <a:masterClrMapping/>
  </p:clrMapOvr>
  <mc:AlternateContent xmlns:mc="http://schemas.openxmlformats.org/markup-compatibility/2006" xmlns:p14="http://schemas.microsoft.com/office/powerpoint/2010/main">
    <mc:Choice Requires="p14">
      <p:transition spd="slow" p14:dur="2000" advTm="36663"/>
    </mc:Choice>
    <mc:Fallback xmlns="">
      <p:transition spd="slow" advTm="3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69FA1-9156-3741-B6AD-1FE0FD40AADB}"/>
              </a:ext>
            </a:extLst>
          </p:cNvPr>
          <p:cNvSpPr txBox="1"/>
          <p:nvPr/>
        </p:nvSpPr>
        <p:spPr>
          <a:xfrm>
            <a:off x="3892378" y="2321004"/>
            <a:ext cx="6067168" cy="1107996"/>
          </a:xfrm>
          <a:prstGeom prst="rect">
            <a:avLst/>
          </a:prstGeom>
          <a:noFill/>
        </p:spPr>
        <p:txBody>
          <a:bodyPr wrap="square" rtlCol="0">
            <a:spAutoFit/>
          </a:bodyPr>
          <a:lstStyle/>
          <a:p>
            <a:r>
              <a:rPr kumimoji="1" lang="en-US" altLang="ko-Kore-CZ" sz="6600" dirty="0"/>
              <a:t>Thank you</a:t>
            </a:r>
            <a:endParaRPr kumimoji="1" lang="ko-Kore-CZ" altLang="en-US" sz="6600" dirty="0"/>
          </a:p>
        </p:txBody>
      </p:sp>
      <p:pic>
        <p:nvPicPr>
          <p:cNvPr id="4" name="그래픽 3" descr="댓글 심장">
            <a:extLst>
              <a:ext uri="{FF2B5EF4-FFF2-40B4-BE49-F238E27FC236}">
                <a16:creationId xmlns:a16="http://schemas.microsoft.com/office/drawing/2014/main" id="{C5C04F1A-79B4-3D4F-A4DA-CF8DE5BE0F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8898" y="2321004"/>
            <a:ext cx="1514475" cy="1514475"/>
          </a:xfrm>
          <a:prstGeom prst="rect">
            <a:avLst/>
          </a:prstGeom>
        </p:spPr>
      </p:pic>
      <p:pic>
        <p:nvPicPr>
          <p:cNvPr id="3" name="오디오 2">
            <a:hlinkClick r:id="" action="ppaction://media"/>
            <a:extLst>
              <a:ext uri="{FF2B5EF4-FFF2-40B4-BE49-F238E27FC236}">
                <a16:creationId xmlns:a16="http://schemas.microsoft.com/office/drawing/2014/main" id="{A31DFE1E-2E63-A14A-A06D-1D62567F0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21074288"/>
      </p:ext>
    </p:extLst>
  </p:cSld>
  <p:clrMapOvr>
    <a:masterClrMapping/>
  </p:clrMapOvr>
  <mc:AlternateContent xmlns:mc="http://schemas.openxmlformats.org/markup-compatibility/2006" xmlns:p14="http://schemas.microsoft.com/office/powerpoint/2010/main">
    <mc:Choice Requires="p14">
      <p:transition spd="slow" p14:dur="2000" advTm="12433"/>
    </mc:Choice>
    <mc:Fallback xmlns="">
      <p:transition spd="slow" advTm="1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794CF-BAA2-D04C-9735-26C2F6BFE253}"/>
              </a:ext>
            </a:extLst>
          </p:cNvPr>
          <p:cNvSpPr txBox="1"/>
          <p:nvPr/>
        </p:nvSpPr>
        <p:spPr>
          <a:xfrm>
            <a:off x="506627" y="284205"/>
            <a:ext cx="4077729" cy="461665"/>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ore-CZ" sz="2400" dirty="0"/>
              <a:t>Example</a:t>
            </a:r>
            <a:endParaRPr kumimoji="1" lang="ko-Kore-CZ" altLang="en-US" sz="2400" dirty="0"/>
          </a:p>
        </p:txBody>
      </p:sp>
      <p:sp>
        <p:nvSpPr>
          <p:cNvPr id="3" name="TextBox 2">
            <a:extLst>
              <a:ext uri="{FF2B5EF4-FFF2-40B4-BE49-F238E27FC236}">
                <a16:creationId xmlns:a16="http://schemas.microsoft.com/office/drawing/2014/main" id="{E20F37CE-5F85-1241-B525-03E760BBA294}"/>
              </a:ext>
            </a:extLst>
          </p:cNvPr>
          <p:cNvSpPr txBox="1"/>
          <p:nvPr/>
        </p:nvSpPr>
        <p:spPr>
          <a:xfrm>
            <a:off x="1165654" y="1412115"/>
            <a:ext cx="9860692" cy="2862322"/>
          </a:xfrm>
          <a:prstGeom prst="rect">
            <a:avLst/>
          </a:prstGeom>
          <a:noFill/>
        </p:spPr>
        <p:txBody>
          <a:bodyPr wrap="square" rtlCol="0">
            <a:spAutoFit/>
          </a:bodyPr>
          <a:lstStyle/>
          <a:p>
            <a:pPr marL="285750" indent="-285750">
              <a:buFont typeface="Wingdings" pitchFamily="2" charset="2"/>
              <a:buChar char="ü"/>
            </a:pPr>
            <a:r>
              <a:rPr lang="en-US" altLang="ko-KR" sz="2000" dirty="0">
                <a:latin typeface="AppleGothic" pitchFamily="2" charset="-127"/>
                <a:ea typeface="AppleGothic" pitchFamily="2" charset="-127"/>
              </a:rPr>
              <a:t> </a:t>
            </a:r>
            <a:r>
              <a:rPr lang="ko-KR" altLang="en-US" sz="2000" u="sng" dirty="0">
                <a:latin typeface="AppleGothic" pitchFamily="2" charset="-127"/>
                <a:ea typeface="AppleGothic" pitchFamily="2" charset="-127"/>
              </a:rPr>
              <a:t>가방</a:t>
            </a:r>
            <a:r>
              <a:rPr lang="ko-KR" altLang="en-US" sz="2000" dirty="0">
                <a:latin typeface="AppleGothic" pitchFamily="2" charset="-127"/>
                <a:ea typeface="AppleGothic" pitchFamily="2" charset="-127"/>
              </a:rPr>
              <a:t>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ga</a:t>
            </a:r>
            <a:r>
              <a:rPr lang="en" altLang="ko-Kore-CZ" sz="2000" dirty="0">
                <a:latin typeface="AppleGothic" pitchFamily="2" charset="-127"/>
                <a:ea typeface="AppleGothic" pitchFamily="2" charset="-127"/>
              </a:rPr>
              <a:t>-bang] + </a:t>
            </a:r>
            <a:r>
              <a:rPr lang="ko-KR" altLang="en-US" sz="2000" dirty="0">
                <a:latin typeface="AppleGothic" pitchFamily="2" charset="-127"/>
                <a:ea typeface="AppleGothic" pitchFamily="2" charset="-127"/>
              </a:rPr>
              <a:t>은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eun</a:t>
            </a:r>
            <a:r>
              <a:rPr lang="en" altLang="ko-Kore-CZ" sz="2000" dirty="0">
                <a:latin typeface="AppleGothic" pitchFamily="2" charset="-127"/>
                <a:ea typeface="AppleGothic" pitchFamily="2" charset="-127"/>
              </a:rPr>
              <a:t>]</a:t>
            </a:r>
          </a:p>
          <a:p>
            <a:r>
              <a:rPr lang="en" altLang="ko-Kore-CZ" sz="2000" dirty="0">
                <a:latin typeface="AppleGothic" pitchFamily="2" charset="-127"/>
                <a:ea typeface="AppleGothic" pitchFamily="2" charset="-127"/>
              </a:rPr>
              <a:t>    </a:t>
            </a:r>
            <a:r>
              <a:rPr lang="en" altLang="ko-Kore-CZ" sz="1600" dirty="0">
                <a:solidFill>
                  <a:srgbClr val="C00000"/>
                </a:solidFill>
                <a:latin typeface="AppleGothic" pitchFamily="2" charset="-127"/>
                <a:ea typeface="AppleGothic" pitchFamily="2" charset="-127"/>
              </a:rPr>
              <a:t>=</a:t>
            </a:r>
            <a:r>
              <a:rPr lang="en-US" altLang="ko-Kore-CZ" sz="1600" dirty="0">
                <a:solidFill>
                  <a:srgbClr val="C00000"/>
                </a:solidFill>
                <a:latin typeface="AppleGothic" pitchFamily="2" charset="-127"/>
                <a:ea typeface="AppleGothic" pitchFamily="2" charset="-127"/>
              </a:rPr>
              <a:t>bag</a:t>
            </a:r>
            <a:endParaRPr lang="en" altLang="ko-Kore-CZ" sz="1600" dirty="0">
              <a:solidFill>
                <a:srgbClr val="C00000"/>
              </a:solidFill>
              <a:latin typeface="AppleGothic" pitchFamily="2" charset="-127"/>
              <a:ea typeface="AppleGothic" pitchFamily="2" charset="-127"/>
            </a:endParaRPr>
          </a:p>
          <a:p>
            <a:endParaRPr lang="en" altLang="ko-Kore-CZ" sz="2000" dirty="0">
              <a:latin typeface="AppleGothic" pitchFamily="2" charset="-127"/>
              <a:ea typeface="AppleGothic" pitchFamily="2" charset="-127"/>
            </a:endParaRPr>
          </a:p>
          <a:p>
            <a:pPr marL="285750" indent="-285750">
              <a:buFont typeface="Wingdings" pitchFamily="2" charset="2"/>
              <a:buChar char="ü"/>
            </a:pPr>
            <a:r>
              <a:rPr lang="en" altLang="ko-Kore-CZ" sz="2000" dirty="0">
                <a:latin typeface="AppleGothic" pitchFamily="2" charset="-127"/>
                <a:ea typeface="AppleGothic" pitchFamily="2" charset="-127"/>
              </a:rPr>
              <a:t> </a:t>
            </a:r>
            <a:r>
              <a:rPr lang="ko-KR" altLang="en-US" sz="2000" u="sng" dirty="0">
                <a:latin typeface="AppleGothic" pitchFamily="2" charset="-127"/>
                <a:ea typeface="AppleGothic" pitchFamily="2" charset="-127"/>
              </a:rPr>
              <a:t>나</a:t>
            </a:r>
            <a:r>
              <a:rPr lang="ko-KR" altLang="en-US" sz="2000" dirty="0">
                <a:latin typeface="AppleGothic" pitchFamily="2" charset="-127"/>
                <a:ea typeface="AppleGothic" pitchFamily="2" charset="-127"/>
              </a:rPr>
              <a:t>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na</a:t>
            </a:r>
            <a:r>
              <a:rPr lang="en" altLang="ko-Kore-CZ" sz="2000" dirty="0">
                <a:latin typeface="AppleGothic" pitchFamily="2" charset="-127"/>
                <a:ea typeface="AppleGothic" pitchFamily="2" charset="-127"/>
              </a:rPr>
              <a:t>] + </a:t>
            </a:r>
            <a:r>
              <a:rPr lang="ko-KR" altLang="en-US" sz="2000" dirty="0">
                <a:latin typeface="AppleGothic" pitchFamily="2" charset="-127"/>
                <a:ea typeface="AppleGothic" pitchFamily="2" charset="-127"/>
              </a:rPr>
              <a:t>는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neun</a:t>
            </a:r>
            <a:r>
              <a:rPr lang="en" altLang="ko-Kore-CZ" sz="2000" dirty="0">
                <a:latin typeface="AppleGothic" pitchFamily="2" charset="-127"/>
                <a:ea typeface="AppleGothic" pitchFamily="2" charset="-127"/>
              </a:rPr>
              <a:t>] </a:t>
            </a:r>
          </a:p>
          <a:p>
            <a:r>
              <a:rPr lang="en" altLang="ko-Kore-CZ" sz="2000" dirty="0">
                <a:latin typeface="AppleGothic" pitchFamily="2" charset="-127"/>
                <a:ea typeface="AppleGothic" pitchFamily="2" charset="-127"/>
              </a:rPr>
              <a:t>    </a:t>
            </a:r>
            <a:r>
              <a:rPr lang="en" altLang="ko-Kore-CZ" sz="1600" dirty="0">
                <a:solidFill>
                  <a:srgbClr val="C00000"/>
                </a:solidFill>
                <a:latin typeface="AppleGothic" pitchFamily="2" charset="-127"/>
                <a:ea typeface="AppleGothic" pitchFamily="2" charset="-127"/>
              </a:rPr>
              <a:t>= </a:t>
            </a:r>
            <a:r>
              <a:rPr lang="en-US" altLang="ko-Kore-CZ" sz="1600" dirty="0">
                <a:solidFill>
                  <a:srgbClr val="C00000"/>
                </a:solidFill>
                <a:latin typeface="AppleGothic" pitchFamily="2" charset="-127"/>
                <a:ea typeface="AppleGothic" pitchFamily="2" charset="-127"/>
              </a:rPr>
              <a:t>I</a:t>
            </a:r>
            <a:endParaRPr lang="en" altLang="ko-Kore-CZ" sz="1600" dirty="0">
              <a:solidFill>
                <a:srgbClr val="C00000"/>
              </a:solidFill>
              <a:latin typeface="AppleGothic" pitchFamily="2" charset="-127"/>
              <a:ea typeface="AppleGothic" pitchFamily="2" charset="-127"/>
            </a:endParaRPr>
          </a:p>
          <a:p>
            <a:endParaRPr lang="en" altLang="ko-Kore-CZ" sz="2000" dirty="0">
              <a:latin typeface="AppleGothic" pitchFamily="2" charset="-127"/>
              <a:ea typeface="AppleGothic" pitchFamily="2" charset="-127"/>
            </a:endParaRPr>
          </a:p>
          <a:p>
            <a:pPr marL="285750" indent="-285750">
              <a:buFont typeface="Wingdings" pitchFamily="2" charset="2"/>
              <a:buChar char="ü"/>
            </a:pPr>
            <a:r>
              <a:rPr lang="en" altLang="ko-Kore-CZ" sz="2000" dirty="0">
                <a:latin typeface="AppleGothic" pitchFamily="2" charset="-127"/>
                <a:ea typeface="AppleGothic" pitchFamily="2" charset="-127"/>
              </a:rPr>
              <a:t> </a:t>
            </a:r>
            <a:r>
              <a:rPr lang="ko-KR" altLang="en-US" sz="2000" u="sng" dirty="0">
                <a:latin typeface="AppleGothic" pitchFamily="2" charset="-127"/>
                <a:ea typeface="AppleGothic" pitchFamily="2" charset="-127"/>
              </a:rPr>
              <a:t>이거</a:t>
            </a:r>
            <a:r>
              <a:rPr lang="ko-KR" altLang="en-US" sz="2000" dirty="0">
                <a:latin typeface="AppleGothic" pitchFamily="2" charset="-127"/>
                <a:ea typeface="AppleGothic" pitchFamily="2" charset="-127"/>
              </a:rPr>
              <a:t> </a:t>
            </a:r>
            <a:r>
              <a:rPr lang="en-US" altLang="ko-KR" sz="2000" dirty="0">
                <a:latin typeface="AppleGothic" pitchFamily="2" charset="-127"/>
                <a:ea typeface="AppleGothic" pitchFamily="2" charset="-127"/>
              </a:rPr>
              <a:t>[</a:t>
            </a:r>
            <a:r>
              <a:rPr lang="en-US" altLang="ko-KR" sz="2000" dirty="0" err="1">
                <a:latin typeface="AppleGothic" pitchFamily="2" charset="-127"/>
                <a:ea typeface="AppleGothic" pitchFamily="2" charset="-127"/>
              </a:rPr>
              <a:t>i</a:t>
            </a:r>
            <a:r>
              <a:rPr lang="en-US" altLang="ko-KR" sz="2000" dirty="0">
                <a:latin typeface="AppleGothic" pitchFamily="2" charset="-127"/>
                <a:ea typeface="AppleGothic" pitchFamily="2" charset="-127"/>
              </a:rPr>
              <a:t>-geo] +</a:t>
            </a:r>
            <a:r>
              <a:rPr lang="ko-KR" altLang="en-US" sz="2000" dirty="0">
                <a:latin typeface="AppleGothic" pitchFamily="2" charset="-127"/>
                <a:ea typeface="AppleGothic" pitchFamily="2" charset="-127"/>
              </a:rPr>
              <a:t> 는 </a:t>
            </a:r>
            <a:r>
              <a:rPr lang="en-US" altLang="ko-KR" sz="2000" dirty="0">
                <a:latin typeface="AppleGothic" pitchFamily="2" charset="-127"/>
                <a:ea typeface="AppleGothic" pitchFamily="2" charset="-127"/>
              </a:rPr>
              <a:t>[</a:t>
            </a:r>
            <a:r>
              <a:rPr lang="en-US" altLang="ko-KR" sz="2000" dirty="0" err="1">
                <a:latin typeface="AppleGothic" pitchFamily="2" charset="-127"/>
                <a:ea typeface="AppleGothic" pitchFamily="2" charset="-127"/>
              </a:rPr>
              <a:t>neun</a:t>
            </a:r>
            <a:r>
              <a:rPr lang="en-US" altLang="ko-KR" sz="2000" dirty="0">
                <a:latin typeface="AppleGothic" pitchFamily="2" charset="-127"/>
                <a:ea typeface="AppleGothic" pitchFamily="2" charset="-127"/>
              </a:rPr>
              <a:t>]</a:t>
            </a:r>
          </a:p>
          <a:p>
            <a:r>
              <a:rPr lang="en" altLang="ko-Kore-CZ" sz="2000" dirty="0">
                <a:latin typeface="AppleGothic" pitchFamily="2" charset="-127"/>
                <a:ea typeface="AppleGothic" pitchFamily="2" charset="-127"/>
              </a:rPr>
              <a:t>    </a:t>
            </a:r>
            <a:r>
              <a:rPr lang="en" altLang="ko-Kore-CZ" sz="1600" dirty="0">
                <a:solidFill>
                  <a:srgbClr val="C00000"/>
                </a:solidFill>
                <a:latin typeface="AppleGothic" pitchFamily="2" charset="-127"/>
                <a:ea typeface="AppleGothic" pitchFamily="2" charset="-127"/>
              </a:rPr>
              <a:t>= This</a:t>
            </a:r>
          </a:p>
          <a:p>
            <a:pPr marL="285750" indent="-285750">
              <a:buFont typeface="Wingdings" pitchFamily="2" charset="2"/>
              <a:buChar char="ü"/>
            </a:pPr>
            <a:endParaRPr lang="en" altLang="ko-Kore-CZ" sz="2000" dirty="0">
              <a:latin typeface="AppleGothic" pitchFamily="2" charset="-127"/>
              <a:ea typeface="AppleGothic" pitchFamily="2" charset="-127"/>
            </a:endParaRPr>
          </a:p>
        </p:txBody>
      </p:sp>
      <p:sp>
        <p:nvSpPr>
          <p:cNvPr id="4" name="TextBox 3">
            <a:extLst>
              <a:ext uri="{FF2B5EF4-FFF2-40B4-BE49-F238E27FC236}">
                <a16:creationId xmlns:a16="http://schemas.microsoft.com/office/drawing/2014/main" id="{4FE62831-CD2A-484F-B954-BEA5DC157D54}"/>
              </a:ext>
            </a:extLst>
          </p:cNvPr>
          <p:cNvSpPr txBox="1"/>
          <p:nvPr/>
        </p:nvSpPr>
        <p:spPr>
          <a:xfrm>
            <a:off x="1165654" y="4274437"/>
            <a:ext cx="8662086" cy="984885"/>
          </a:xfrm>
          <a:prstGeom prst="rect">
            <a:avLst/>
          </a:prstGeom>
          <a:noFill/>
        </p:spPr>
        <p:txBody>
          <a:bodyPr wrap="square" rtlCol="0">
            <a:spAutoFit/>
          </a:bodyPr>
          <a:lstStyle/>
          <a:p>
            <a:pPr marL="285750" indent="-285750">
              <a:buFont typeface="Wingdings" pitchFamily="2" charset="2"/>
              <a:buChar char="ü"/>
            </a:pPr>
            <a:r>
              <a:rPr lang="en-US" altLang="ko-KR" sz="2000" dirty="0">
                <a:latin typeface="AppleGothic" pitchFamily="2" charset="-127"/>
                <a:ea typeface="AppleGothic" pitchFamily="2" charset="-127"/>
              </a:rPr>
              <a:t> </a:t>
            </a:r>
            <a:r>
              <a:rPr lang="ko-KR" altLang="en-US" sz="2000" u="sng" dirty="0">
                <a:latin typeface="AppleGothic" pitchFamily="2" charset="-127"/>
                <a:ea typeface="AppleGothic" pitchFamily="2" charset="-127"/>
              </a:rPr>
              <a:t>저</a:t>
            </a:r>
            <a:r>
              <a:rPr lang="ko-KR" altLang="en-US" sz="2000" dirty="0">
                <a:latin typeface="AppleGothic" pitchFamily="2" charset="-127"/>
                <a:ea typeface="AppleGothic" pitchFamily="2" charset="-127"/>
              </a:rPr>
              <a:t>는 </a:t>
            </a:r>
            <a:r>
              <a:rPr lang="ko-KR" altLang="en-US" sz="2000" dirty="0" err="1">
                <a:latin typeface="AppleGothic" pitchFamily="2" charset="-127"/>
                <a:ea typeface="AppleGothic" pitchFamily="2" charset="-127"/>
              </a:rPr>
              <a:t>학생이에요</a:t>
            </a:r>
            <a:r>
              <a:rPr lang="en-US" altLang="ko-KR" sz="2000" dirty="0">
                <a:latin typeface="AppleGothic" pitchFamily="2" charset="-127"/>
                <a:ea typeface="AppleGothic" pitchFamily="2" charset="-127"/>
              </a:rPr>
              <a:t>. [ </a:t>
            </a:r>
            <a:r>
              <a:rPr lang="en" altLang="ko-Kore-CZ" sz="2000" dirty="0" err="1">
                <a:latin typeface="AppleGothic" pitchFamily="2" charset="-127"/>
                <a:ea typeface="AppleGothic" pitchFamily="2" charset="-127"/>
              </a:rPr>
              <a:t>jeo-neun</a:t>
            </a:r>
            <a:r>
              <a:rPr lang="en" altLang="ko-Kore-CZ" sz="2000" dirty="0">
                <a:latin typeface="AppleGothic" pitchFamily="2" charset="-127"/>
                <a:ea typeface="AppleGothic" pitchFamily="2" charset="-127"/>
              </a:rPr>
              <a:t> </a:t>
            </a:r>
            <a:r>
              <a:rPr lang="en" altLang="ko-Kore-CZ" sz="2000" dirty="0" err="1">
                <a:latin typeface="AppleGothic" pitchFamily="2" charset="-127"/>
                <a:ea typeface="AppleGothic" pitchFamily="2" charset="-127"/>
              </a:rPr>
              <a:t>hak</a:t>
            </a:r>
            <a:r>
              <a:rPr lang="en" altLang="ko-Kore-CZ"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saeng</a:t>
            </a:r>
            <a:r>
              <a:rPr lang="en" altLang="ko-Kore-CZ"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i</a:t>
            </a:r>
            <a:r>
              <a:rPr lang="en" altLang="ko-Kore-CZ" sz="2000" dirty="0">
                <a:latin typeface="AppleGothic" pitchFamily="2" charset="-127"/>
                <a:ea typeface="AppleGothic" pitchFamily="2" charset="-127"/>
              </a:rPr>
              <a:t>-e-</a:t>
            </a:r>
            <a:r>
              <a:rPr lang="en" altLang="ko-Kore-CZ" sz="2000" dirty="0" err="1">
                <a:latin typeface="AppleGothic" pitchFamily="2" charset="-127"/>
                <a:ea typeface="AppleGothic" pitchFamily="2" charset="-127"/>
              </a:rPr>
              <a:t>yo</a:t>
            </a:r>
            <a:r>
              <a:rPr lang="en" altLang="ko-Kore-CZ" sz="2000" dirty="0">
                <a:latin typeface="AppleGothic" pitchFamily="2" charset="-127"/>
                <a:ea typeface="AppleGothic" pitchFamily="2" charset="-127"/>
              </a:rPr>
              <a:t>] = </a:t>
            </a:r>
            <a:r>
              <a:rPr lang="en" altLang="ko-Kore-CZ" sz="2000" dirty="0">
                <a:highlight>
                  <a:srgbClr val="FFFF00"/>
                </a:highlight>
                <a:latin typeface="AppleGothic" pitchFamily="2" charset="-127"/>
                <a:ea typeface="AppleGothic" pitchFamily="2" charset="-127"/>
              </a:rPr>
              <a:t>I am a student.</a:t>
            </a:r>
          </a:p>
          <a:p>
            <a:r>
              <a:rPr lang="en" altLang="ko-Kore-CZ" sz="2000" dirty="0">
                <a:latin typeface="AppleGothic" pitchFamily="2" charset="-127"/>
                <a:ea typeface="AppleGothic" pitchFamily="2" charset="-127"/>
              </a:rPr>
              <a:t>    </a:t>
            </a:r>
            <a:r>
              <a:rPr lang="en" altLang="ko-Kore-CZ" sz="1600" dirty="0">
                <a:solidFill>
                  <a:srgbClr val="C00000"/>
                </a:solidFill>
                <a:latin typeface="AppleGothic" pitchFamily="2" charset="-127"/>
                <a:ea typeface="AppleGothic" pitchFamily="2" charset="-127"/>
              </a:rPr>
              <a:t>= </a:t>
            </a:r>
            <a:r>
              <a:rPr lang="en-US" altLang="ko-Kore-CZ" sz="1600" dirty="0">
                <a:solidFill>
                  <a:srgbClr val="C00000"/>
                </a:solidFill>
                <a:latin typeface="AppleGothic" pitchFamily="2" charset="-127"/>
                <a:ea typeface="AppleGothic" pitchFamily="2" charset="-127"/>
              </a:rPr>
              <a:t>I</a:t>
            </a:r>
            <a:r>
              <a:rPr lang="en" altLang="ko-Kore-CZ" sz="2000" dirty="0">
                <a:latin typeface="AppleGothic" pitchFamily="2" charset="-127"/>
                <a:ea typeface="AppleGothic" pitchFamily="2" charset="-127"/>
              </a:rPr>
              <a:t> </a:t>
            </a:r>
          </a:p>
          <a:p>
            <a:endParaRPr kumimoji="1" lang="ko-Kore-CZ" altLang="en-US" dirty="0"/>
          </a:p>
        </p:txBody>
      </p:sp>
      <p:pic>
        <p:nvPicPr>
          <p:cNvPr id="5" name="오디오 4">
            <a:hlinkClick r:id="" action="ppaction://media"/>
            <a:extLst>
              <a:ext uri="{FF2B5EF4-FFF2-40B4-BE49-F238E27FC236}">
                <a16:creationId xmlns:a16="http://schemas.microsoft.com/office/drawing/2014/main" id="{90330AFB-A5A6-C846-9DE9-DD9F55D2B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82611111"/>
      </p:ext>
    </p:extLst>
  </p:cSld>
  <p:clrMapOvr>
    <a:masterClrMapping/>
  </p:clrMapOvr>
  <mc:AlternateContent xmlns:mc="http://schemas.openxmlformats.org/markup-compatibility/2006" xmlns:p14="http://schemas.microsoft.com/office/powerpoint/2010/main">
    <mc:Choice Requires="p14">
      <p:transition spd="slow" p14:dur="2000" advTm="31100"/>
    </mc:Choice>
    <mc:Fallback xmlns="">
      <p:transition spd="slow" advTm="3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DFD6DBD-8932-874E-A431-9F42BAC9624F}"/>
              </a:ext>
            </a:extLst>
          </p:cNvPr>
          <p:cNvSpPr>
            <a:spLocks noGrp="1"/>
          </p:cNvSpPr>
          <p:nvPr>
            <p:ph type="title"/>
          </p:nvPr>
        </p:nvSpPr>
        <p:spPr>
          <a:xfrm>
            <a:off x="1451578" y="1113438"/>
            <a:ext cx="9603275" cy="1049235"/>
          </a:xfrm>
        </p:spPr>
        <p:txBody>
          <a:bodyPr/>
          <a:lstStyle/>
          <a:p>
            <a:r>
              <a:rPr kumimoji="1" lang="en-US" altLang="ko-Kore-CZ" dirty="0"/>
              <a:t>Postposition Particles – subject making </a:t>
            </a:r>
            <a:endParaRPr kumimoji="1" lang="ko-Kore-CZ" altLang="en-US" dirty="0"/>
          </a:p>
        </p:txBody>
      </p:sp>
      <p:sp>
        <p:nvSpPr>
          <p:cNvPr id="3" name="내용 개체 틀 2">
            <a:extLst>
              <a:ext uri="{FF2B5EF4-FFF2-40B4-BE49-F238E27FC236}">
                <a16:creationId xmlns:a16="http://schemas.microsoft.com/office/drawing/2014/main" id="{1BE1F0C9-4AC2-0F46-B5D0-E83FABEC097D}"/>
              </a:ext>
            </a:extLst>
          </p:cNvPr>
          <p:cNvSpPr>
            <a:spLocks noGrp="1"/>
          </p:cNvSpPr>
          <p:nvPr>
            <p:ph idx="1"/>
          </p:nvPr>
        </p:nvSpPr>
        <p:spPr>
          <a:xfrm>
            <a:off x="1451579" y="2015732"/>
            <a:ext cx="9603275" cy="4037749"/>
          </a:xfrm>
        </p:spPr>
        <p:txBody>
          <a:bodyPr>
            <a:normAutofit fontScale="92500" lnSpcReduction="20000"/>
          </a:bodyPr>
          <a:lstStyle/>
          <a:p>
            <a:pPr marL="0" indent="0" algn="ctr">
              <a:buNone/>
            </a:pPr>
            <a:r>
              <a:rPr lang="ko-KR" altLang="en-US" sz="4300" b="1" dirty="0">
                <a:solidFill>
                  <a:srgbClr val="C00000"/>
                </a:solidFill>
                <a:latin typeface="AppleGothic" pitchFamily="2" charset="-127"/>
                <a:ea typeface="AppleGothic" pitchFamily="2" charset="-127"/>
              </a:rPr>
              <a:t>이</a:t>
            </a:r>
            <a:r>
              <a:rPr lang="en-US" altLang="ko-KR" sz="4300" b="1" dirty="0">
                <a:solidFill>
                  <a:srgbClr val="C00000"/>
                </a:solidFill>
                <a:latin typeface="AppleGothic" pitchFamily="2" charset="-127"/>
                <a:ea typeface="AppleGothic" pitchFamily="2" charset="-127"/>
              </a:rPr>
              <a:t>[</a:t>
            </a:r>
            <a:r>
              <a:rPr lang="en" altLang="ko-Kore-CZ" sz="4300" b="1" dirty="0" err="1">
                <a:solidFill>
                  <a:srgbClr val="C00000"/>
                </a:solidFill>
                <a:latin typeface="AppleGothic" pitchFamily="2" charset="-127"/>
                <a:ea typeface="AppleGothic" pitchFamily="2" charset="-127"/>
              </a:rPr>
              <a:t>i</a:t>
            </a:r>
            <a:r>
              <a:rPr lang="en" altLang="ko-Kore-CZ" sz="4300" b="1" dirty="0">
                <a:solidFill>
                  <a:srgbClr val="C00000"/>
                </a:solidFill>
                <a:latin typeface="AppleGothic" pitchFamily="2" charset="-127"/>
                <a:ea typeface="AppleGothic" pitchFamily="2" charset="-127"/>
              </a:rPr>
              <a:t>] / </a:t>
            </a:r>
            <a:r>
              <a:rPr lang="ko-KR" altLang="en-US" sz="4300" b="1" dirty="0">
                <a:solidFill>
                  <a:srgbClr val="C00000"/>
                </a:solidFill>
                <a:latin typeface="AppleGothic" pitchFamily="2" charset="-127"/>
                <a:ea typeface="AppleGothic" pitchFamily="2" charset="-127"/>
              </a:rPr>
              <a:t>가</a:t>
            </a:r>
            <a:r>
              <a:rPr lang="en-US" altLang="ko-KR" sz="4300" b="1" dirty="0">
                <a:solidFill>
                  <a:srgbClr val="C00000"/>
                </a:solidFill>
                <a:latin typeface="AppleGothic" pitchFamily="2" charset="-127"/>
                <a:ea typeface="AppleGothic" pitchFamily="2" charset="-127"/>
              </a:rPr>
              <a:t>[</a:t>
            </a:r>
            <a:r>
              <a:rPr lang="en" altLang="ko-Kore-CZ" sz="4300" b="1" dirty="0" err="1">
                <a:solidFill>
                  <a:srgbClr val="C00000"/>
                </a:solidFill>
                <a:latin typeface="AppleGothic" pitchFamily="2" charset="-127"/>
                <a:ea typeface="AppleGothic" pitchFamily="2" charset="-127"/>
              </a:rPr>
              <a:t>ga</a:t>
            </a:r>
            <a:r>
              <a:rPr lang="en" altLang="ko-Kore-CZ" sz="4300" b="1" dirty="0">
                <a:solidFill>
                  <a:srgbClr val="C00000"/>
                </a:solidFill>
                <a:latin typeface="AppleGothic" pitchFamily="2" charset="-127"/>
                <a:ea typeface="AppleGothic" pitchFamily="2" charset="-127"/>
              </a:rPr>
              <a:t>]</a:t>
            </a:r>
            <a:br>
              <a:rPr lang="en" altLang="ko-Kore-CZ" sz="4300" b="1" dirty="0">
                <a:solidFill>
                  <a:srgbClr val="C00000"/>
                </a:solidFill>
                <a:latin typeface="AppleGothic" pitchFamily="2" charset="-127"/>
                <a:ea typeface="AppleGothic" pitchFamily="2" charset="-127"/>
              </a:rPr>
            </a:br>
            <a:endParaRPr lang="en" altLang="ko-Kore-CZ" sz="4300" b="1" dirty="0">
              <a:solidFill>
                <a:srgbClr val="C00000"/>
              </a:solidFill>
              <a:latin typeface="AppleGothic" pitchFamily="2" charset="-127"/>
              <a:ea typeface="AppleGothic" pitchFamily="2" charset="-127"/>
            </a:endParaRPr>
          </a:p>
          <a:p>
            <a:pPr algn="ctr"/>
            <a:r>
              <a:rPr lang="en" altLang="ko-Kore-CZ" dirty="0">
                <a:latin typeface="AppleGothic" pitchFamily="2" charset="-127"/>
                <a:ea typeface="AppleGothic" pitchFamily="2" charset="-127"/>
              </a:rPr>
              <a:t>The role of subject marking particles is relatively simple compared to that of role of topic marking particles. </a:t>
            </a:r>
          </a:p>
          <a:p>
            <a:pPr marL="0" indent="0" algn="ctr">
              <a:buNone/>
            </a:pPr>
            <a:endParaRPr lang="en" altLang="ko-Kore-CZ" dirty="0">
              <a:latin typeface="AppleGothic" pitchFamily="2" charset="-127"/>
              <a:ea typeface="AppleGothic" pitchFamily="2" charset="-127"/>
            </a:endParaRPr>
          </a:p>
          <a:p>
            <a:pPr marL="0" indent="0" algn="ctr">
              <a:buNone/>
            </a:pPr>
            <a:endParaRPr lang="en" altLang="ko-Kore-CZ" dirty="0">
              <a:latin typeface="AppleGothic" pitchFamily="2" charset="-127"/>
              <a:ea typeface="AppleGothic" pitchFamily="2" charset="-127"/>
            </a:endParaRPr>
          </a:p>
          <a:p>
            <a:pPr marL="0" indent="0" algn="ctr">
              <a:buNone/>
            </a:pPr>
            <a:r>
              <a:rPr lang="en" altLang="ko-Kore-CZ" sz="2600" dirty="0">
                <a:highlight>
                  <a:srgbClr val="FFFF00"/>
                </a:highlight>
                <a:latin typeface="AppleGothic" pitchFamily="2" charset="-127"/>
                <a:ea typeface="AppleGothic" pitchFamily="2" charset="-127"/>
              </a:rPr>
              <a:t>Words ending with a consonant + -</a:t>
            </a:r>
            <a:r>
              <a:rPr lang="ko-KR" altLang="en-US" sz="2600" dirty="0">
                <a:highlight>
                  <a:srgbClr val="FFFF00"/>
                </a:highlight>
                <a:latin typeface="AppleGothic" pitchFamily="2" charset="-127"/>
                <a:ea typeface="AppleGothic" pitchFamily="2" charset="-127"/>
              </a:rPr>
              <a:t>이 </a:t>
            </a:r>
            <a:endParaRPr lang="en-US" altLang="ko-KR" sz="2600" dirty="0">
              <a:highlight>
                <a:srgbClr val="FFFF00"/>
              </a:highlight>
              <a:latin typeface="AppleGothic" pitchFamily="2" charset="-127"/>
              <a:ea typeface="AppleGothic" pitchFamily="2" charset="-127"/>
            </a:endParaRPr>
          </a:p>
          <a:p>
            <a:pPr marL="0" indent="0" algn="ctr">
              <a:buNone/>
            </a:pPr>
            <a:r>
              <a:rPr lang="en" altLang="ko-Kore-CZ" sz="2600" dirty="0">
                <a:highlight>
                  <a:srgbClr val="FFFF00"/>
                </a:highlight>
                <a:latin typeface="AppleGothic" pitchFamily="2" charset="-127"/>
                <a:ea typeface="AppleGothic" pitchFamily="2" charset="-127"/>
              </a:rPr>
              <a:t>Words ending with a vowel + -</a:t>
            </a:r>
            <a:r>
              <a:rPr lang="ko-KR" altLang="en-US" sz="2600" dirty="0">
                <a:highlight>
                  <a:srgbClr val="FFFF00"/>
                </a:highlight>
                <a:latin typeface="AppleGothic" pitchFamily="2" charset="-127"/>
                <a:ea typeface="AppleGothic" pitchFamily="2" charset="-127"/>
              </a:rPr>
              <a:t>가 </a:t>
            </a:r>
          </a:p>
          <a:p>
            <a:endParaRPr kumimoji="1" lang="ko-Kore-CZ" altLang="en-US" dirty="0"/>
          </a:p>
        </p:txBody>
      </p:sp>
      <p:pic>
        <p:nvPicPr>
          <p:cNvPr id="5" name="오디오 4">
            <a:hlinkClick r:id="" action="ppaction://media"/>
            <a:extLst>
              <a:ext uri="{FF2B5EF4-FFF2-40B4-BE49-F238E27FC236}">
                <a16:creationId xmlns:a16="http://schemas.microsoft.com/office/drawing/2014/main" id="{43A08908-BFAD-9444-9D38-78E3B57906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65167020"/>
      </p:ext>
    </p:extLst>
  </p:cSld>
  <p:clrMapOvr>
    <a:masterClrMapping/>
  </p:clrMapOvr>
  <mc:AlternateContent xmlns:mc="http://schemas.openxmlformats.org/markup-compatibility/2006" xmlns:p14="http://schemas.microsoft.com/office/powerpoint/2010/main">
    <mc:Choice Requires="p14">
      <p:transition spd="slow" p14:dur="2000" advTm="52200"/>
    </mc:Choice>
    <mc:Fallback xmlns="">
      <p:transition spd="slow" advTm="5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9896B-057D-FE4A-8FDA-3DC4C9AED630}"/>
              </a:ext>
            </a:extLst>
          </p:cNvPr>
          <p:cNvSpPr txBox="1"/>
          <p:nvPr/>
        </p:nvSpPr>
        <p:spPr>
          <a:xfrm>
            <a:off x="506627" y="284205"/>
            <a:ext cx="4077729" cy="461665"/>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ore-CZ" sz="2400" dirty="0"/>
              <a:t>Example</a:t>
            </a:r>
            <a:endParaRPr kumimoji="1" lang="ko-Kore-CZ" altLang="en-US" sz="2400" dirty="0"/>
          </a:p>
        </p:txBody>
      </p:sp>
      <p:sp>
        <p:nvSpPr>
          <p:cNvPr id="5" name="TextBox 4">
            <a:extLst>
              <a:ext uri="{FF2B5EF4-FFF2-40B4-BE49-F238E27FC236}">
                <a16:creationId xmlns:a16="http://schemas.microsoft.com/office/drawing/2014/main" id="{BB47686B-8B11-6643-8E4C-21456BACA476}"/>
              </a:ext>
            </a:extLst>
          </p:cNvPr>
          <p:cNvSpPr txBox="1"/>
          <p:nvPr/>
        </p:nvSpPr>
        <p:spPr>
          <a:xfrm>
            <a:off x="1169772" y="1322173"/>
            <a:ext cx="8377881" cy="2492990"/>
          </a:xfrm>
          <a:prstGeom prst="rect">
            <a:avLst/>
          </a:prstGeom>
          <a:noFill/>
        </p:spPr>
        <p:txBody>
          <a:bodyPr wrap="square" rtlCol="0">
            <a:spAutoFit/>
          </a:bodyPr>
          <a:lstStyle/>
          <a:p>
            <a:pPr marL="285750" indent="-285750">
              <a:buFont typeface="Wingdings" pitchFamily="2" charset="2"/>
              <a:buChar char="ü"/>
            </a:pPr>
            <a:r>
              <a:rPr lang="ko-KR" altLang="en-US" sz="2000" u="sng" dirty="0">
                <a:latin typeface="AppleGothic" pitchFamily="2" charset="-127"/>
                <a:ea typeface="AppleGothic" pitchFamily="2" charset="-127"/>
              </a:rPr>
              <a:t>가방</a:t>
            </a:r>
            <a:r>
              <a:rPr lang="ko-KR" altLang="en-US" sz="2000" dirty="0">
                <a:latin typeface="AppleGothic" pitchFamily="2" charset="-127"/>
                <a:ea typeface="AppleGothic" pitchFamily="2" charset="-127"/>
              </a:rPr>
              <a:t>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ga</a:t>
            </a:r>
            <a:r>
              <a:rPr lang="en" altLang="ko-Kore-CZ" sz="2000" dirty="0">
                <a:latin typeface="AppleGothic" pitchFamily="2" charset="-127"/>
                <a:ea typeface="AppleGothic" pitchFamily="2" charset="-127"/>
              </a:rPr>
              <a:t>-bang] + </a:t>
            </a:r>
            <a:r>
              <a:rPr lang="ko-KR" altLang="en-US" sz="2000" dirty="0">
                <a:latin typeface="AppleGothic" pitchFamily="2" charset="-127"/>
                <a:ea typeface="AppleGothic" pitchFamily="2" charset="-127"/>
              </a:rPr>
              <a:t>이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i</a:t>
            </a:r>
            <a:r>
              <a:rPr lang="en" altLang="ko-Kore-CZ" sz="2000" dirty="0">
                <a:latin typeface="AppleGothic" pitchFamily="2" charset="-127"/>
                <a:ea typeface="AppleGothic" pitchFamily="2" charset="-127"/>
              </a:rPr>
              <a:t>] </a:t>
            </a:r>
          </a:p>
          <a:p>
            <a:r>
              <a:rPr lang="en" altLang="ko-Kore-CZ" sz="2000" dirty="0">
                <a:latin typeface="AppleGothic" pitchFamily="2" charset="-127"/>
                <a:ea typeface="AppleGothic" pitchFamily="2" charset="-127"/>
              </a:rPr>
              <a:t>   </a:t>
            </a:r>
            <a:r>
              <a:rPr lang="en" altLang="ko-Kore-CZ" sz="1600" dirty="0">
                <a:solidFill>
                  <a:srgbClr val="C00000"/>
                </a:solidFill>
                <a:latin typeface="AppleGothic" pitchFamily="2" charset="-127"/>
                <a:ea typeface="AppleGothic" pitchFamily="2" charset="-127"/>
              </a:rPr>
              <a:t>=bag</a:t>
            </a:r>
            <a:r>
              <a:rPr lang="en" altLang="ko-Kore-CZ" sz="2000" dirty="0">
                <a:latin typeface="AppleGothic" pitchFamily="2" charset="-127"/>
                <a:ea typeface="AppleGothic" pitchFamily="2" charset="-127"/>
              </a:rPr>
              <a:t>  </a:t>
            </a:r>
          </a:p>
          <a:p>
            <a:endParaRPr lang="en" altLang="ko-Kore-CZ" sz="2000" dirty="0">
              <a:latin typeface="AppleGothic" pitchFamily="2" charset="-127"/>
              <a:ea typeface="AppleGothic" pitchFamily="2" charset="-127"/>
            </a:endParaRPr>
          </a:p>
          <a:p>
            <a:pPr marL="285750" indent="-285750">
              <a:buFont typeface="Wingdings" pitchFamily="2" charset="2"/>
              <a:buChar char="ü"/>
            </a:pPr>
            <a:r>
              <a:rPr lang="ko-KR" altLang="en-US" sz="2000" u="sng" dirty="0">
                <a:latin typeface="AppleGothic" pitchFamily="2" charset="-127"/>
                <a:ea typeface="AppleGothic" pitchFamily="2" charset="-127"/>
              </a:rPr>
              <a:t>학교</a:t>
            </a:r>
            <a:r>
              <a:rPr lang="ko-KR" altLang="en-US" sz="2000" dirty="0">
                <a:latin typeface="AppleGothic" pitchFamily="2" charset="-127"/>
                <a:ea typeface="AppleGothic" pitchFamily="2" charset="-127"/>
              </a:rPr>
              <a:t>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hak-gyo</a:t>
            </a:r>
            <a:r>
              <a:rPr lang="en" altLang="ko-Kore-CZ" sz="2000" dirty="0">
                <a:latin typeface="AppleGothic" pitchFamily="2" charset="-127"/>
                <a:ea typeface="AppleGothic" pitchFamily="2" charset="-127"/>
              </a:rPr>
              <a:t>] + </a:t>
            </a:r>
            <a:r>
              <a:rPr lang="ko-KR" altLang="en-US" sz="2000" dirty="0">
                <a:latin typeface="AppleGothic" pitchFamily="2" charset="-127"/>
                <a:ea typeface="AppleGothic" pitchFamily="2" charset="-127"/>
              </a:rPr>
              <a:t>가 </a:t>
            </a:r>
            <a:r>
              <a:rPr lang="en-US" altLang="ko-KR" sz="2000" dirty="0">
                <a:latin typeface="AppleGothic" pitchFamily="2" charset="-127"/>
                <a:ea typeface="AppleGothic" pitchFamily="2" charset="-127"/>
              </a:rPr>
              <a:t>[</a:t>
            </a:r>
            <a:r>
              <a:rPr lang="en" altLang="ko-Kore-CZ" sz="2000" dirty="0" err="1">
                <a:latin typeface="AppleGothic" pitchFamily="2" charset="-127"/>
                <a:ea typeface="AppleGothic" pitchFamily="2" charset="-127"/>
              </a:rPr>
              <a:t>ga</a:t>
            </a:r>
            <a:r>
              <a:rPr lang="en" altLang="ko-Kore-CZ" sz="2000" dirty="0">
                <a:latin typeface="AppleGothic" pitchFamily="2" charset="-127"/>
                <a:ea typeface="AppleGothic" pitchFamily="2" charset="-127"/>
              </a:rPr>
              <a:t>] </a:t>
            </a:r>
          </a:p>
          <a:p>
            <a:r>
              <a:rPr kumimoji="1" lang="en-US" altLang="ko-Kore-CZ" sz="2000" dirty="0">
                <a:latin typeface="AppleGothic" pitchFamily="2" charset="-127"/>
                <a:ea typeface="AppleGothic" pitchFamily="2" charset="-127"/>
              </a:rPr>
              <a:t>   </a:t>
            </a:r>
            <a:r>
              <a:rPr kumimoji="1" lang="en-US" altLang="ko-Kore-CZ" sz="1600" dirty="0">
                <a:solidFill>
                  <a:srgbClr val="C00000"/>
                </a:solidFill>
                <a:latin typeface="AppleGothic" pitchFamily="2" charset="-127"/>
                <a:ea typeface="AppleGothic" pitchFamily="2" charset="-127"/>
              </a:rPr>
              <a:t>=school</a:t>
            </a:r>
          </a:p>
          <a:p>
            <a:endParaRPr kumimoji="1" lang="en-US" altLang="ko-Kore-CZ" sz="1600" dirty="0">
              <a:solidFill>
                <a:srgbClr val="C00000"/>
              </a:solidFill>
              <a:latin typeface="AppleGothic" pitchFamily="2" charset="-127"/>
              <a:ea typeface="AppleGothic" pitchFamily="2" charset="-127"/>
            </a:endParaRPr>
          </a:p>
          <a:p>
            <a:pPr marL="285750" indent="-285750">
              <a:buFont typeface="Wingdings" pitchFamily="2" charset="2"/>
              <a:buChar char="ü"/>
            </a:pPr>
            <a:r>
              <a:rPr kumimoji="1" lang="ko-KR" altLang="en-US" sz="2000" u="sng" dirty="0">
                <a:latin typeface="AppleGothic" pitchFamily="2" charset="-127"/>
                <a:ea typeface="AppleGothic" pitchFamily="2" charset="-127"/>
              </a:rPr>
              <a:t>내</a:t>
            </a:r>
            <a:r>
              <a:rPr kumimoji="1" lang="ko-KR" altLang="en-US" sz="2000" dirty="0">
                <a:latin typeface="AppleGothic" pitchFamily="2" charset="-127"/>
                <a:ea typeface="AppleGothic" pitchFamily="2" charset="-127"/>
              </a:rPr>
              <a:t> </a:t>
            </a:r>
            <a:r>
              <a:rPr kumimoji="1" lang="en-US" altLang="ko-KR" sz="2000" dirty="0">
                <a:latin typeface="AppleGothic" pitchFamily="2" charset="-127"/>
                <a:ea typeface="AppleGothic" pitchFamily="2" charset="-127"/>
              </a:rPr>
              <a:t>[nae] + </a:t>
            </a:r>
            <a:r>
              <a:rPr kumimoji="1" lang="ko-KR" altLang="en-US" sz="2000" dirty="0">
                <a:latin typeface="AppleGothic" pitchFamily="2" charset="-127"/>
                <a:ea typeface="AppleGothic" pitchFamily="2" charset="-127"/>
              </a:rPr>
              <a:t>가 </a:t>
            </a:r>
            <a:r>
              <a:rPr kumimoji="1" lang="en-US" altLang="ko-KR" sz="2000" dirty="0">
                <a:latin typeface="AppleGothic" pitchFamily="2" charset="-127"/>
                <a:ea typeface="AppleGothic" pitchFamily="2" charset="-127"/>
              </a:rPr>
              <a:t>[</a:t>
            </a:r>
            <a:r>
              <a:rPr kumimoji="1" lang="en-US" altLang="ko-KR" sz="2000" dirty="0" err="1">
                <a:latin typeface="AppleGothic" pitchFamily="2" charset="-127"/>
                <a:ea typeface="AppleGothic" pitchFamily="2" charset="-127"/>
              </a:rPr>
              <a:t>ga</a:t>
            </a:r>
            <a:r>
              <a:rPr kumimoji="1" lang="en-US" altLang="ko-KR" sz="2000" dirty="0">
                <a:latin typeface="AppleGothic" pitchFamily="2" charset="-127"/>
                <a:ea typeface="AppleGothic" pitchFamily="2" charset="-127"/>
              </a:rPr>
              <a:t>]</a:t>
            </a:r>
          </a:p>
          <a:p>
            <a:r>
              <a:rPr kumimoji="1" lang="en-US" altLang="ko-Kore-CZ" sz="2000" dirty="0">
                <a:latin typeface="AppleGothic" pitchFamily="2" charset="-127"/>
                <a:ea typeface="AppleGothic" pitchFamily="2" charset="-127"/>
              </a:rPr>
              <a:t>   </a:t>
            </a:r>
            <a:r>
              <a:rPr kumimoji="1" lang="en-US" altLang="ko-Kore-CZ" sz="1600" dirty="0">
                <a:solidFill>
                  <a:srgbClr val="C00000"/>
                </a:solidFill>
                <a:latin typeface="AppleGothic" pitchFamily="2" charset="-127"/>
                <a:ea typeface="AppleGothic" pitchFamily="2" charset="-127"/>
              </a:rPr>
              <a:t>= I</a:t>
            </a:r>
          </a:p>
        </p:txBody>
      </p:sp>
      <p:sp>
        <p:nvSpPr>
          <p:cNvPr id="6" name="TextBox 5">
            <a:extLst>
              <a:ext uri="{FF2B5EF4-FFF2-40B4-BE49-F238E27FC236}">
                <a16:creationId xmlns:a16="http://schemas.microsoft.com/office/drawing/2014/main" id="{E7381754-73AF-9741-8744-7C0602B8A8CA}"/>
              </a:ext>
            </a:extLst>
          </p:cNvPr>
          <p:cNvSpPr txBox="1"/>
          <p:nvPr/>
        </p:nvSpPr>
        <p:spPr>
          <a:xfrm>
            <a:off x="1169772" y="4068300"/>
            <a:ext cx="6903309" cy="646331"/>
          </a:xfrm>
          <a:prstGeom prst="rect">
            <a:avLst/>
          </a:prstGeom>
          <a:noFill/>
        </p:spPr>
        <p:txBody>
          <a:bodyPr wrap="square" rtlCol="0">
            <a:spAutoFit/>
          </a:bodyPr>
          <a:lstStyle/>
          <a:p>
            <a:pPr marL="285750" indent="-285750">
              <a:buFont typeface="Wingdings" pitchFamily="2" charset="2"/>
              <a:buChar char="ü"/>
            </a:pPr>
            <a:r>
              <a:rPr kumimoji="1" lang="ko-KR" altLang="en-US" u="sng" dirty="0">
                <a:latin typeface="AppleGothic" pitchFamily="2" charset="-127"/>
                <a:ea typeface="AppleGothic" pitchFamily="2" charset="-127"/>
              </a:rPr>
              <a:t>선물</a:t>
            </a:r>
            <a:r>
              <a:rPr kumimoji="1" lang="ko-KR" altLang="en-US" dirty="0">
                <a:latin typeface="AppleGothic" pitchFamily="2" charset="-127"/>
                <a:ea typeface="AppleGothic" pitchFamily="2" charset="-127"/>
              </a:rPr>
              <a:t>이 왔다</a:t>
            </a:r>
            <a:r>
              <a:rPr kumimoji="1" lang="en-US" altLang="ko-KR" dirty="0">
                <a:latin typeface="AppleGothic" pitchFamily="2" charset="-127"/>
                <a:ea typeface="AppleGothic" pitchFamily="2" charset="-127"/>
              </a:rPr>
              <a:t>.</a:t>
            </a:r>
            <a:r>
              <a:rPr kumimoji="1" lang="ko-KR" altLang="en-US" dirty="0">
                <a:latin typeface="AppleGothic" pitchFamily="2" charset="-127"/>
                <a:ea typeface="AppleGothic" pitchFamily="2" charset="-127"/>
              </a:rPr>
              <a:t> </a:t>
            </a:r>
            <a:r>
              <a:rPr kumimoji="1" lang="en-US" altLang="ko-KR" dirty="0">
                <a:latin typeface="AppleGothic" pitchFamily="2" charset="-127"/>
                <a:ea typeface="AppleGothic" pitchFamily="2" charset="-127"/>
              </a:rPr>
              <a:t>[</a:t>
            </a:r>
            <a:r>
              <a:rPr kumimoji="1" lang="ko-KR" altLang="en-US" dirty="0">
                <a:latin typeface="AppleGothic" pitchFamily="2" charset="-127"/>
                <a:ea typeface="AppleGothic" pitchFamily="2" charset="-127"/>
              </a:rPr>
              <a:t> </a:t>
            </a:r>
            <a:r>
              <a:rPr kumimoji="1" lang="en-US" altLang="ko-KR" dirty="0" err="1">
                <a:latin typeface="AppleGothic" pitchFamily="2" charset="-127"/>
                <a:ea typeface="AppleGothic" pitchFamily="2" charset="-127"/>
              </a:rPr>
              <a:t>seon</a:t>
            </a:r>
            <a:r>
              <a:rPr kumimoji="1" lang="en-US" altLang="ko-KR" dirty="0">
                <a:latin typeface="AppleGothic" pitchFamily="2" charset="-127"/>
                <a:ea typeface="AppleGothic" pitchFamily="2" charset="-127"/>
              </a:rPr>
              <a:t>-</a:t>
            </a:r>
            <a:r>
              <a:rPr kumimoji="1" lang="en-US" altLang="ko-KR" dirty="0" err="1">
                <a:latin typeface="AppleGothic" pitchFamily="2" charset="-127"/>
                <a:ea typeface="AppleGothic" pitchFamily="2" charset="-127"/>
              </a:rPr>
              <a:t>mul</a:t>
            </a:r>
            <a:r>
              <a:rPr kumimoji="1" lang="en-US" altLang="ko-KR" dirty="0">
                <a:latin typeface="AppleGothic" pitchFamily="2" charset="-127"/>
                <a:ea typeface="AppleGothic" pitchFamily="2" charset="-127"/>
              </a:rPr>
              <a:t>-</a:t>
            </a:r>
            <a:r>
              <a:rPr kumimoji="1" lang="en-US" altLang="ko-KR" dirty="0" err="1">
                <a:latin typeface="AppleGothic" pitchFamily="2" charset="-127"/>
                <a:ea typeface="AppleGothic" pitchFamily="2" charset="-127"/>
              </a:rPr>
              <a:t>i</a:t>
            </a:r>
            <a:r>
              <a:rPr kumimoji="1" lang="en-US" altLang="ko-KR" dirty="0">
                <a:latin typeface="AppleGothic" pitchFamily="2" charset="-127"/>
                <a:ea typeface="AppleGothic" pitchFamily="2" charset="-127"/>
              </a:rPr>
              <a:t>-what-da]</a:t>
            </a:r>
            <a:r>
              <a:rPr kumimoji="1" lang="ko-KR" altLang="en-US" dirty="0">
                <a:latin typeface="AppleGothic" pitchFamily="2" charset="-127"/>
                <a:ea typeface="AppleGothic" pitchFamily="2" charset="-127"/>
              </a:rPr>
              <a:t> </a:t>
            </a:r>
            <a:r>
              <a:rPr kumimoji="1" lang="en-US" altLang="ko-KR" dirty="0">
                <a:latin typeface="AppleGothic" pitchFamily="2" charset="-127"/>
                <a:ea typeface="AppleGothic" pitchFamily="2" charset="-127"/>
              </a:rPr>
              <a:t>=</a:t>
            </a:r>
            <a:r>
              <a:rPr kumimoji="1" lang="ko-KR" altLang="en-US" dirty="0">
                <a:latin typeface="AppleGothic" pitchFamily="2" charset="-127"/>
                <a:ea typeface="AppleGothic" pitchFamily="2" charset="-127"/>
              </a:rPr>
              <a:t> </a:t>
            </a:r>
            <a:r>
              <a:rPr kumimoji="1" lang="en-US" altLang="ko-KR" dirty="0">
                <a:highlight>
                  <a:srgbClr val="FFFF00"/>
                </a:highlight>
                <a:latin typeface="AppleGothic" pitchFamily="2" charset="-127"/>
                <a:ea typeface="AppleGothic" pitchFamily="2" charset="-127"/>
              </a:rPr>
              <a:t>A gift is came</a:t>
            </a:r>
          </a:p>
          <a:p>
            <a:r>
              <a:rPr kumimoji="1" lang="en-US" altLang="ko-Kore-CZ" dirty="0">
                <a:latin typeface="AppleGothic" pitchFamily="2" charset="-127"/>
                <a:ea typeface="AppleGothic" pitchFamily="2" charset="-127"/>
              </a:rPr>
              <a:t>   </a:t>
            </a:r>
            <a:r>
              <a:rPr kumimoji="1" lang="en-US" altLang="ko-Kore-CZ" sz="1600" dirty="0">
                <a:solidFill>
                  <a:srgbClr val="C00000"/>
                </a:solidFill>
                <a:latin typeface="AppleGothic" pitchFamily="2" charset="-127"/>
                <a:ea typeface="AppleGothic" pitchFamily="2" charset="-127"/>
              </a:rPr>
              <a:t>=gift</a:t>
            </a:r>
            <a:endParaRPr kumimoji="1" lang="ko-Kore-CZ" altLang="en-US" sz="1600" dirty="0">
              <a:solidFill>
                <a:srgbClr val="C00000"/>
              </a:solidFill>
              <a:latin typeface="AppleGothic" pitchFamily="2" charset="-127"/>
              <a:ea typeface="AppleGothic" pitchFamily="2" charset="-127"/>
            </a:endParaRPr>
          </a:p>
        </p:txBody>
      </p:sp>
      <p:pic>
        <p:nvPicPr>
          <p:cNvPr id="2" name="오디오 1">
            <a:hlinkClick r:id="" action="ppaction://media"/>
            <a:extLst>
              <a:ext uri="{FF2B5EF4-FFF2-40B4-BE49-F238E27FC236}">
                <a16:creationId xmlns:a16="http://schemas.microsoft.com/office/drawing/2014/main" id="{F2B0002D-09BE-FE4D-BFBA-079ACB276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5466943"/>
      </p:ext>
    </p:extLst>
  </p:cSld>
  <p:clrMapOvr>
    <a:masterClrMapping/>
  </p:clrMapOvr>
  <mc:AlternateContent xmlns:mc="http://schemas.openxmlformats.org/markup-compatibility/2006" xmlns:p14="http://schemas.microsoft.com/office/powerpoint/2010/main">
    <mc:Choice Requires="p14">
      <p:transition spd="slow" p14:dur="2000" advTm="28120"/>
    </mc:Choice>
    <mc:Fallback xmlns="">
      <p:transition spd="slow" advTm="2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536B49B-4D70-2247-A41C-FA8882487AF5}"/>
              </a:ext>
            </a:extLst>
          </p:cNvPr>
          <p:cNvSpPr>
            <a:spLocks noGrp="1"/>
          </p:cNvSpPr>
          <p:nvPr>
            <p:ph type="title"/>
          </p:nvPr>
        </p:nvSpPr>
        <p:spPr>
          <a:xfrm>
            <a:off x="1451577" y="1125805"/>
            <a:ext cx="9603275" cy="1049235"/>
          </a:xfrm>
        </p:spPr>
        <p:txBody>
          <a:bodyPr/>
          <a:lstStyle/>
          <a:p>
            <a:r>
              <a:rPr kumimoji="1" lang="en-US" altLang="ko-Kore-CZ" dirty="0"/>
              <a:t>Negative expression</a:t>
            </a:r>
            <a:endParaRPr kumimoji="1" lang="ko-Kore-CZ" altLang="en-US" dirty="0"/>
          </a:p>
        </p:txBody>
      </p:sp>
      <p:sp>
        <p:nvSpPr>
          <p:cNvPr id="3" name="내용 개체 틀 2">
            <a:extLst>
              <a:ext uri="{FF2B5EF4-FFF2-40B4-BE49-F238E27FC236}">
                <a16:creationId xmlns:a16="http://schemas.microsoft.com/office/drawing/2014/main" id="{85B9D819-8386-8947-9D9D-B8AE515B88D4}"/>
              </a:ext>
            </a:extLst>
          </p:cNvPr>
          <p:cNvSpPr>
            <a:spLocks noGrp="1"/>
          </p:cNvSpPr>
          <p:nvPr>
            <p:ph idx="1"/>
          </p:nvPr>
        </p:nvSpPr>
        <p:spPr>
          <a:xfrm>
            <a:off x="972760" y="2175040"/>
            <a:ext cx="11578281" cy="3878441"/>
          </a:xfrm>
        </p:spPr>
        <p:txBody>
          <a:bodyPr>
            <a:normAutofit/>
          </a:bodyPr>
          <a:lstStyle/>
          <a:p>
            <a:r>
              <a:rPr lang="en" altLang="ko-Kore-CZ" dirty="0">
                <a:latin typeface="AppleGothic" pitchFamily="2" charset="-127"/>
                <a:ea typeface="AppleGothic" pitchFamily="2" charset="-127"/>
              </a:rPr>
              <a:t> There are mainly two ways to make negative sentence</a:t>
            </a:r>
          </a:p>
          <a:p>
            <a:pPr marL="0" indent="0">
              <a:buNone/>
            </a:pPr>
            <a:r>
              <a:rPr lang="en" altLang="ko-Kore-CZ" dirty="0">
                <a:latin typeface="AppleGothic" pitchFamily="2" charset="-127"/>
                <a:ea typeface="AppleGothic" pitchFamily="2" charset="-127"/>
              </a:rPr>
              <a:t> </a:t>
            </a:r>
          </a:p>
          <a:p>
            <a:pPr marL="0" indent="0">
              <a:buNone/>
            </a:pPr>
            <a:r>
              <a:rPr lang="en" altLang="ko-Kore-CZ" sz="2800" dirty="0">
                <a:latin typeface="AppleGothic" pitchFamily="2" charset="-127"/>
                <a:ea typeface="AppleGothic" pitchFamily="2" charset="-127"/>
              </a:rPr>
              <a:t>         1. Adding </a:t>
            </a:r>
            <a:r>
              <a:rPr lang="ko-KR" altLang="en-US" sz="2800" b="1" dirty="0">
                <a:solidFill>
                  <a:srgbClr val="C00000"/>
                </a:solidFill>
                <a:latin typeface="AppleGothic" pitchFamily="2" charset="-127"/>
                <a:ea typeface="AppleGothic" pitchFamily="2" charset="-127"/>
              </a:rPr>
              <a:t>안 </a:t>
            </a:r>
            <a:r>
              <a:rPr lang="en-US" altLang="ko-KR" sz="2800" b="1" dirty="0">
                <a:solidFill>
                  <a:srgbClr val="C00000"/>
                </a:solidFill>
                <a:latin typeface="AppleGothic" pitchFamily="2" charset="-127"/>
                <a:ea typeface="AppleGothic" pitchFamily="2" charset="-127"/>
              </a:rPr>
              <a:t>[</a:t>
            </a:r>
            <a:r>
              <a:rPr lang="en" altLang="ko-Kore-CZ" sz="2800" b="1" dirty="0">
                <a:solidFill>
                  <a:srgbClr val="C00000"/>
                </a:solidFill>
                <a:latin typeface="AppleGothic" pitchFamily="2" charset="-127"/>
                <a:ea typeface="AppleGothic" pitchFamily="2" charset="-127"/>
              </a:rPr>
              <a:t>an] </a:t>
            </a:r>
            <a:r>
              <a:rPr lang="en" altLang="ko-Kore-CZ" sz="2800" dirty="0">
                <a:latin typeface="AppleGothic" pitchFamily="2" charset="-127"/>
                <a:ea typeface="AppleGothic" pitchFamily="2" charset="-127"/>
              </a:rPr>
              <a:t>before a verb </a:t>
            </a:r>
          </a:p>
          <a:p>
            <a:pPr marL="0" indent="0">
              <a:buNone/>
            </a:pPr>
            <a:r>
              <a:rPr lang="en" altLang="ko-Kore-CZ" sz="2800" dirty="0">
                <a:latin typeface="AppleGothic" pitchFamily="2" charset="-127"/>
                <a:ea typeface="AppleGothic" pitchFamily="2" charset="-127"/>
              </a:rPr>
              <a:t>    </a:t>
            </a:r>
          </a:p>
          <a:p>
            <a:pPr marL="0" indent="0">
              <a:buNone/>
            </a:pPr>
            <a:r>
              <a:rPr lang="en" altLang="ko-Kore-CZ" sz="2800" dirty="0">
                <a:latin typeface="AppleGothic" pitchFamily="2" charset="-127"/>
                <a:ea typeface="AppleGothic" pitchFamily="2" charset="-127"/>
              </a:rPr>
              <a:t>         2. Using the negative verb ending, </a:t>
            </a:r>
            <a:r>
              <a:rPr lang="ko-KR" altLang="en-US" sz="2800" b="1" dirty="0">
                <a:solidFill>
                  <a:srgbClr val="C00000"/>
                </a:solidFill>
                <a:latin typeface="AppleGothic" pitchFamily="2" charset="-127"/>
                <a:ea typeface="AppleGothic" pitchFamily="2" charset="-127"/>
              </a:rPr>
              <a:t>지 않다 </a:t>
            </a:r>
            <a:r>
              <a:rPr lang="en-US" altLang="ko-KR" sz="2800" b="1" dirty="0">
                <a:solidFill>
                  <a:srgbClr val="C00000"/>
                </a:solidFill>
                <a:latin typeface="AppleGothic" pitchFamily="2" charset="-127"/>
                <a:ea typeface="AppleGothic" pitchFamily="2" charset="-127"/>
              </a:rPr>
              <a:t>[ </a:t>
            </a:r>
            <a:r>
              <a:rPr lang="en" altLang="ko-Kore-CZ" sz="2800" b="1" dirty="0">
                <a:solidFill>
                  <a:srgbClr val="C00000"/>
                </a:solidFill>
                <a:latin typeface="AppleGothic" pitchFamily="2" charset="-127"/>
                <a:ea typeface="AppleGothic" pitchFamily="2" charset="-127"/>
              </a:rPr>
              <a:t>ji an-ta]</a:t>
            </a:r>
            <a:br>
              <a:rPr lang="en" altLang="ko-Kore-CZ" sz="2800" b="1" dirty="0">
                <a:solidFill>
                  <a:srgbClr val="C00000"/>
                </a:solidFill>
                <a:latin typeface="AppleGothic" pitchFamily="2" charset="-127"/>
                <a:ea typeface="AppleGothic" pitchFamily="2" charset="-127"/>
              </a:rPr>
            </a:br>
            <a:endParaRPr lang="en" altLang="ko-Kore-CZ" sz="2800" b="1" dirty="0">
              <a:solidFill>
                <a:srgbClr val="C00000"/>
              </a:solidFill>
              <a:latin typeface="AppleGothic" pitchFamily="2" charset="-127"/>
              <a:ea typeface="AppleGothic" pitchFamily="2" charset="-127"/>
            </a:endParaRPr>
          </a:p>
          <a:p>
            <a:endParaRPr kumimoji="1" lang="ko-Kore-CZ" altLang="en-US" dirty="0"/>
          </a:p>
        </p:txBody>
      </p:sp>
      <p:pic>
        <p:nvPicPr>
          <p:cNvPr id="4" name="오디오 3">
            <a:hlinkClick r:id="" action="ppaction://media"/>
            <a:extLst>
              <a:ext uri="{FF2B5EF4-FFF2-40B4-BE49-F238E27FC236}">
                <a16:creationId xmlns:a16="http://schemas.microsoft.com/office/drawing/2014/main" id="{CE5D222F-B269-204F-9CC4-DF84402281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25320039"/>
      </p:ext>
    </p:extLst>
  </p:cSld>
  <p:clrMapOvr>
    <a:masterClrMapping/>
  </p:clrMapOvr>
  <mc:AlternateContent xmlns:mc="http://schemas.openxmlformats.org/markup-compatibility/2006" xmlns:p14="http://schemas.microsoft.com/office/powerpoint/2010/main">
    <mc:Choice Requires="p14">
      <p:transition spd="slow" p14:dur="2000" advTm="30288"/>
    </mc:Choice>
    <mc:Fallback xmlns="">
      <p:transition spd="slow" advTm="3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a:extLst>
              <a:ext uri="{FF2B5EF4-FFF2-40B4-BE49-F238E27FC236}">
                <a16:creationId xmlns:a16="http://schemas.microsoft.com/office/drawing/2014/main" id="{1FE0C48B-31CD-E648-AEDB-5B7BC7496088}"/>
              </a:ext>
            </a:extLst>
          </p:cNvPr>
          <p:cNvPicPr>
            <a:picLocks noChangeAspect="1"/>
          </p:cNvPicPr>
          <p:nvPr/>
        </p:nvPicPr>
        <p:blipFill>
          <a:blip r:embed="rId4"/>
          <a:stretch>
            <a:fillRect/>
          </a:stretch>
        </p:blipFill>
        <p:spPr>
          <a:xfrm>
            <a:off x="643467" y="1021754"/>
            <a:ext cx="10905066" cy="4116660"/>
          </a:xfrm>
          <a:prstGeom prst="rect">
            <a:avLst/>
          </a:prstGeom>
        </p:spPr>
      </p:pic>
      <p:sp>
        <p:nvSpPr>
          <p:cNvPr id="4" name="TextBox 3">
            <a:extLst>
              <a:ext uri="{FF2B5EF4-FFF2-40B4-BE49-F238E27FC236}">
                <a16:creationId xmlns:a16="http://schemas.microsoft.com/office/drawing/2014/main" id="{AAAF334F-B135-5344-B69F-1035B5BB5BCD}"/>
              </a:ext>
            </a:extLst>
          </p:cNvPr>
          <p:cNvSpPr txBox="1"/>
          <p:nvPr/>
        </p:nvSpPr>
        <p:spPr>
          <a:xfrm>
            <a:off x="457200" y="280045"/>
            <a:ext cx="6067168" cy="461665"/>
          </a:xfrm>
          <a:prstGeom prst="rect">
            <a:avLst/>
          </a:prstGeom>
          <a:noFill/>
        </p:spPr>
        <p:txBody>
          <a:bodyPr wrap="square" rtlCol="0">
            <a:spAutoFit/>
          </a:bodyPr>
          <a:lstStyle/>
          <a:p>
            <a:pPr marL="285750" indent="-285750">
              <a:buFont typeface="Arial" panose="020B0604020202020204" pitchFamily="34" charset="0"/>
              <a:buChar char="•"/>
            </a:pPr>
            <a:r>
              <a:rPr kumimoji="1" lang="en-US" altLang="ko-Kore-CZ" sz="2400" dirty="0"/>
              <a:t>Example - verb</a:t>
            </a:r>
            <a:endParaRPr kumimoji="1" lang="ko-Kore-CZ" altLang="en-US" sz="2400" dirty="0"/>
          </a:p>
        </p:txBody>
      </p:sp>
      <p:pic>
        <p:nvPicPr>
          <p:cNvPr id="2" name="오디오 1">
            <a:hlinkClick r:id="" action="ppaction://media"/>
            <a:extLst>
              <a:ext uri="{FF2B5EF4-FFF2-40B4-BE49-F238E27FC236}">
                <a16:creationId xmlns:a16="http://schemas.microsoft.com/office/drawing/2014/main" id="{3998EC25-D176-E346-96BB-2EFB5F8BE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31596547"/>
      </p:ext>
    </p:extLst>
  </p:cSld>
  <p:clrMapOvr>
    <a:masterClrMapping/>
  </p:clrMapOvr>
  <mc:AlternateContent xmlns:mc="http://schemas.openxmlformats.org/markup-compatibility/2006" xmlns:p14="http://schemas.microsoft.com/office/powerpoint/2010/main">
    <mc:Choice Requires="p14">
      <p:transition spd="slow" p14:dur="2000" advTm="42277"/>
    </mc:Choice>
    <mc:Fallback xmlns="">
      <p:transition spd="slow" advTm="4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07EE9F0-80CE-3341-9D63-AA6C33B43D09}"/>
              </a:ext>
            </a:extLst>
          </p:cNvPr>
          <p:cNvPicPr>
            <a:picLocks noChangeAspect="1"/>
          </p:cNvPicPr>
          <p:nvPr/>
        </p:nvPicPr>
        <p:blipFill>
          <a:blip r:embed="rId4"/>
          <a:stretch>
            <a:fillRect/>
          </a:stretch>
        </p:blipFill>
        <p:spPr>
          <a:xfrm>
            <a:off x="643467" y="939966"/>
            <a:ext cx="10905066" cy="4280236"/>
          </a:xfrm>
          <a:prstGeom prst="rect">
            <a:avLst/>
          </a:prstGeom>
        </p:spPr>
      </p:pic>
      <p:pic>
        <p:nvPicPr>
          <p:cNvPr id="2" name="오디오 1">
            <a:hlinkClick r:id="" action="ppaction://media"/>
            <a:extLst>
              <a:ext uri="{FF2B5EF4-FFF2-40B4-BE49-F238E27FC236}">
                <a16:creationId xmlns:a16="http://schemas.microsoft.com/office/drawing/2014/main" id="{A0F56638-A1E6-CD42-BB7A-65E1F7638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649104"/>
      </p:ext>
    </p:extLst>
  </p:cSld>
  <p:clrMapOvr>
    <a:masterClrMapping/>
  </p:clrMapOvr>
  <mc:AlternateContent xmlns:mc="http://schemas.openxmlformats.org/markup-compatibility/2006" xmlns:p14="http://schemas.microsoft.com/office/powerpoint/2010/main">
    <mc:Choice Requires="p14">
      <p:transition spd="slow" p14:dur="2000" advTm="9902"/>
    </mc:Choice>
    <mc:Fallback xmlns="">
      <p:transition spd="slow" advTm="9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갤러리">
  <a:themeElements>
    <a:clrScheme name="갤러리">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갤러리">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갤러리">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1073</Words>
  <Application>Microsoft Office PowerPoint</Application>
  <PresentationFormat>Widescreen</PresentationFormat>
  <Paragraphs>161</Paragraphs>
  <Slides>37</Slides>
  <Notes>1</Notes>
  <HiddenSlides>0</HiddenSlides>
  <MMClips>37</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갤러리</vt:lpstr>
      <vt:lpstr>Korean class </vt:lpstr>
      <vt:lpstr>index</vt:lpstr>
      <vt:lpstr>Postpositional Particles - Topic marking </vt:lpstr>
      <vt:lpstr>PowerPoint Presentation</vt:lpstr>
      <vt:lpstr>Postposition Particles – subject making </vt:lpstr>
      <vt:lpstr>PowerPoint Presentation</vt:lpstr>
      <vt:lpstr>Negative expression</vt:lpstr>
      <vt:lpstr>PowerPoint Presentation</vt:lpstr>
      <vt:lpstr>PowerPoint Presentation</vt:lpstr>
      <vt:lpstr>PowerPoint Presentation</vt:lpstr>
      <vt:lpstr>PowerPoint Presentation</vt:lpstr>
      <vt:lpstr>PowerPoint Presentation</vt:lpstr>
      <vt:lpstr>PowerPoint Presentation</vt:lpstr>
      <vt:lpstr>Dialogue – using negative expression</vt:lpstr>
      <vt:lpstr>Dialogue – using negative expression</vt:lpstr>
      <vt:lpstr>Past expression</vt:lpstr>
      <vt:lpstr>Past expression</vt:lpstr>
      <vt:lpstr>PowerPoint Presentation</vt:lpstr>
      <vt:lpstr>PowerPoint Presentation</vt:lpstr>
      <vt:lpstr>PowerPoint Presentation</vt:lpstr>
      <vt:lpstr>PowerPoint Presentation</vt:lpstr>
      <vt:lpstr>PowerPoint Presentation</vt:lpstr>
      <vt:lpstr>PowerPoint Presentation</vt:lpstr>
      <vt:lpstr>Basic word - Noun</vt:lpstr>
      <vt:lpstr>Basic word - verb</vt:lpstr>
      <vt:lpstr>dialogue</vt:lpstr>
      <vt:lpstr>dialogue</vt:lpstr>
      <vt:lpstr>dialogue</vt:lpstr>
      <vt:lpstr>Korea’s culture</vt:lpstr>
      <vt:lpstr>1.  A title for others</vt:lpstr>
      <vt:lpstr>2. duty of military service</vt:lpstr>
      <vt:lpstr>3. hanguk-saram Bbal-li BBAl-li!!    (Korean fast fast!!)</vt:lpstr>
      <vt:lpstr>4. Enthusiasm for spicy food.</vt:lpstr>
      <vt:lpstr>5. Do not sit on the sofa</vt:lpstr>
      <vt:lpstr>6.Push the door</vt:lpstr>
      <vt:lpstr>7. Applause when laughing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Korean class </dc:title>
  <dc:creator>장은주</dc:creator>
  <cp:lastModifiedBy>장은주</cp:lastModifiedBy>
  <cp:revision>2</cp:revision>
  <dcterms:created xsi:type="dcterms:W3CDTF">2020-11-29T21:01:39Z</dcterms:created>
  <dcterms:modified xsi:type="dcterms:W3CDTF">2020-12-01T15:35:06Z</dcterms:modified>
</cp:coreProperties>
</file>