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72" r:id="rId12"/>
    <p:sldId id="263" r:id="rId13"/>
    <p:sldId id="264" r:id="rId14"/>
    <p:sldId id="265" r:id="rId15"/>
    <p:sldId id="266" r:id="rId16"/>
    <p:sldId id="267" r:id="rId17"/>
    <p:sldId id="268" r:id="rId18"/>
    <p:sldId id="273" r:id="rId19"/>
    <p:sldId id="269" r:id="rId20"/>
    <p:sldId id="270"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1D704-80CE-430D-88FC-4E4CF4523995}" v="2" dt="2022-09-12T06:36:15.15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řemysl Bar" userId="e729b752-3125-4e78-a7e7-46c1a5182e56" providerId="ADAL" clId="{9D41D704-80CE-430D-88FC-4E4CF4523995}"/>
    <pc:docChg chg="modSld">
      <pc:chgData name="Přemysl Bar" userId="e729b752-3125-4e78-a7e7-46c1a5182e56" providerId="ADAL" clId="{9D41D704-80CE-430D-88FC-4E4CF4523995}" dt="2022-09-12T06:37:10.551" v="120" actId="1036"/>
      <pc:docMkLst>
        <pc:docMk/>
      </pc:docMkLst>
      <pc:sldChg chg="modSp mod">
        <pc:chgData name="Přemysl Bar" userId="e729b752-3125-4e78-a7e7-46c1a5182e56" providerId="ADAL" clId="{9D41D704-80CE-430D-88FC-4E4CF4523995}" dt="2022-09-12T06:37:10.551" v="120" actId="1036"/>
        <pc:sldMkLst>
          <pc:docMk/>
          <pc:sldMk cId="846749546" sldId="266"/>
        </pc:sldMkLst>
        <pc:spChg chg="mod">
          <ac:chgData name="Přemysl Bar" userId="e729b752-3125-4e78-a7e7-46c1a5182e56" providerId="ADAL" clId="{9D41D704-80CE-430D-88FC-4E4CF4523995}" dt="2022-09-12T06:37:10.551" v="120" actId="1036"/>
          <ac:spMkLst>
            <pc:docMk/>
            <pc:sldMk cId="846749546" sldId="266"/>
            <ac:spMk id="4" creationId="{94486F52-C26B-4221-A75D-AAA54E73C678}"/>
          </ac:spMkLst>
        </pc:spChg>
        <pc:spChg chg="mod">
          <ac:chgData name="Přemysl Bar" userId="e729b752-3125-4e78-a7e7-46c1a5182e56" providerId="ADAL" clId="{9D41D704-80CE-430D-88FC-4E4CF4523995}" dt="2022-09-12T06:36:28.356" v="23" actId="1036"/>
          <ac:spMkLst>
            <pc:docMk/>
            <pc:sldMk cId="846749546" sldId="266"/>
            <ac:spMk id="5" creationId="{A463EA34-272E-423D-915C-FDE039EE69E6}"/>
          </ac:spMkLst>
        </pc:spChg>
        <pc:spChg chg="mod">
          <ac:chgData name="Přemysl Bar" userId="e729b752-3125-4e78-a7e7-46c1a5182e56" providerId="ADAL" clId="{9D41D704-80CE-430D-88FC-4E4CF4523995}" dt="2022-09-12T06:36:45.211" v="59" actId="1036"/>
          <ac:spMkLst>
            <pc:docMk/>
            <pc:sldMk cId="846749546" sldId="266"/>
            <ac:spMk id="6" creationId="{CCDBCE55-7210-4BA0-A3A5-3BA4460A2B0A}"/>
          </ac:spMkLst>
        </pc:spChg>
        <pc:spChg chg="mod">
          <ac:chgData name="Přemysl Bar" userId="e729b752-3125-4e78-a7e7-46c1a5182e56" providerId="ADAL" clId="{9D41D704-80CE-430D-88FC-4E4CF4523995}" dt="2022-09-12T06:36:35.121" v="34" actId="1036"/>
          <ac:spMkLst>
            <pc:docMk/>
            <pc:sldMk cId="846749546" sldId="266"/>
            <ac:spMk id="7" creationId="{440839B3-83A5-4FF5-AD3E-35DFBD72FE87}"/>
          </ac:spMkLst>
        </pc:spChg>
        <pc:picChg chg="mod">
          <ac:chgData name="Přemysl Bar" userId="e729b752-3125-4e78-a7e7-46c1a5182e56" providerId="ADAL" clId="{9D41D704-80CE-430D-88FC-4E4CF4523995}" dt="2022-09-12T06:36:12.967" v="4" actId="1076"/>
          <ac:picMkLst>
            <pc:docMk/>
            <pc:sldMk cId="846749546" sldId="266"/>
            <ac:picMk id="3076" creationId="{AAE1D2FA-2E13-42ED-8FEF-1531068D5711}"/>
          </ac:picMkLst>
        </pc:picChg>
        <pc:picChg chg="mod">
          <ac:chgData name="Přemysl Bar" userId="e729b752-3125-4e78-a7e7-46c1a5182e56" providerId="ADAL" clId="{9D41D704-80CE-430D-88FC-4E4CF4523995}" dt="2022-09-12T06:36:15.156" v="5" actId="1076"/>
          <ac:picMkLst>
            <pc:docMk/>
            <pc:sldMk cId="846749546" sldId="266"/>
            <ac:picMk id="3080" creationId="{85927409-DA2C-4C58-9D9D-0F9E564F1F0E}"/>
          </ac:picMkLst>
        </pc:picChg>
      </pc:sldChg>
    </pc:docChg>
  </pc:docChgLst>
  <pc:docChgLst>
    <pc:chgData name="Přemysl Bar" userId="e729b752-3125-4e78-a7e7-46c1a5182e56" providerId="ADAL" clId="{1E3F7CC2-08A8-456A-994C-DC9EA2920FA8}"/>
    <pc:docChg chg="undo custSel addSld delSld modSld modMainMaster">
      <pc:chgData name="Přemysl Bar" userId="e729b752-3125-4e78-a7e7-46c1a5182e56" providerId="ADAL" clId="{1E3F7CC2-08A8-456A-994C-DC9EA2920FA8}" dt="2021-12-09T10:27:26.351" v="3901" actId="1076"/>
      <pc:docMkLst>
        <pc:docMk/>
      </pc:docMkLst>
      <pc:sldChg chg="modSp mod modTransition">
        <pc:chgData name="Přemysl Bar" userId="e729b752-3125-4e78-a7e7-46c1a5182e56" providerId="ADAL" clId="{1E3F7CC2-08A8-456A-994C-DC9EA2920FA8}" dt="2021-09-20T12:33:15.608" v="3576"/>
        <pc:sldMkLst>
          <pc:docMk/>
          <pc:sldMk cId="1845307215" sldId="256"/>
        </pc:sldMkLst>
        <pc:spChg chg="mod">
          <ac:chgData name="Přemysl Bar" userId="e729b752-3125-4e78-a7e7-46c1a5182e56" providerId="ADAL" clId="{1E3F7CC2-08A8-456A-994C-DC9EA2920FA8}" dt="2021-09-20T12:32:45.867" v="3574" actId="20577"/>
          <ac:spMkLst>
            <pc:docMk/>
            <pc:sldMk cId="1845307215" sldId="256"/>
            <ac:spMk id="2" creationId="{5462F35F-3079-4EC6-888E-2B2BE5314582}"/>
          </ac:spMkLst>
        </pc:spChg>
      </pc:sldChg>
      <pc:sldChg chg="modSp new mod modTransition">
        <pc:chgData name="Přemysl Bar" userId="e729b752-3125-4e78-a7e7-46c1a5182e56" providerId="ADAL" clId="{1E3F7CC2-08A8-456A-994C-DC9EA2920FA8}" dt="2021-12-09T10:09:08.576" v="3791" actId="20577"/>
        <pc:sldMkLst>
          <pc:docMk/>
          <pc:sldMk cId="764081190" sldId="257"/>
        </pc:sldMkLst>
        <pc:spChg chg="mod">
          <ac:chgData name="Přemysl Bar" userId="e729b752-3125-4e78-a7e7-46c1a5182e56" providerId="ADAL" clId="{1E3F7CC2-08A8-456A-994C-DC9EA2920FA8}" dt="2021-09-20T08:49:11.922" v="94" actId="20577"/>
          <ac:spMkLst>
            <pc:docMk/>
            <pc:sldMk cId="764081190" sldId="257"/>
            <ac:spMk id="2" creationId="{CB3EE218-11C7-41A4-BA8E-9782D97F4925}"/>
          </ac:spMkLst>
        </pc:spChg>
        <pc:spChg chg="mod">
          <ac:chgData name="Přemysl Bar" userId="e729b752-3125-4e78-a7e7-46c1a5182e56" providerId="ADAL" clId="{1E3F7CC2-08A8-456A-994C-DC9EA2920FA8}" dt="2021-12-09T10:09:08.576" v="3791" actId="20577"/>
          <ac:spMkLst>
            <pc:docMk/>
            <pc:sldMk cId="764081190" sldId="257"/>
            <ac:spMk id="3" creationId="{B7F3E91D-060E-41DA-A3AD-D17A8FB25A99}"/>
          </ac:spMkLst>
        </pc:spChg>
      </pc:sldChg>
      <pc:sldChg chg="del">
        <pc:chgData name="Přemysl Bar" userId="e729b752-3125-4e78-a7e7-46c1a5182e56" providerId="ADAL" clId="{1E3F7CC2-08A8-456A-994C-DC9EA2920FA8}" dt="2021-09-20T06:59:55.241" v="18" actId="2696"/>
        <pc:sldMkLst>
          <pc:docMk/>
          <pc:sldMk cId="3179351751" sldId="257"/>
        </pc:sldMkLst>
      </pc:sldChg>
      <pc:sldChg chg="del">
        <pc:chgData name="Přemysl Bar" userId="e729b752-3125-4e78-a7e7-46c1a5182e56" providerId="ADAL" clId="{1E3F7CC2-08A8-456A-994C-DC9EA2920FA8}" dt="2021-09-20T06:59:55.241" v="18" actId="2696"/>
        <pc:sldMkLst>
          <pc:docMk/>
          <pc:sldMk cId="1625020612" sldId="258"/>
        </pc:sldMkLst>
      </pc:sldChg>
      <pc:sldChg chg="addSp modSp new mod modTransition setBg">
        <pc:chgData name="Přemysl Bar" userId="e729b752-3125-4e78-a7e7-46c1a5182e56" providerId="ADAL" clId="{1E3F7CC2-08A8-456A-994C-DC9EA2920FA8}" dt="2021-09-20T12:33:15.608" v="3576"/>
        <pc:sldMkLst>
          <pc:docMk/>
          <pc:sldMk cId="2317484562" sldId="258"/>
        </pc:sldMkLst>
        <pc:spChg chg="mod">
          <ac:chgData name="Přemysl Bar" userId="e729b752-3125-4e78-a7e7-46c1a5182e56" providerId="ADAL" clId="{1E3F7CC2-08A8-456A-994C-DC9EA2920FA8}" dt="2021-09-20T08:52:12.158" v="211" actId="26606"/>
          <ac:spMkLst>
            <pc:docMk/>
            <pc:sldMk cId="2317484562" sldId="258"/>
            <ac:spMk id="2" creationId="{572E7394-1376-4C2E-BB97-2F487113BD90}"/>
          </ac:spMkLst>
        </pc:spChg>
        <pc:spChg chg="mod">
          <ac:chgData name="Přemysl Bar" userId="e729b752-3125-4e78-a7e7-46c1a5182e56" providerId="ADAL" clId="{1E3F7CC2-08A8-456A-994C-DC9EA2920FA8}" dt="2021-09-20T08:52:12.158" v="211" actId="26606"/>
          <ac:spMkLst>
            <pc:docMk/>
            <pc:sldMk cId="2317484562" sldId="258"/>
            <ac:spMk id="3" creationId="{74333FE3-E8CA-43FE-9A5C-F513A211212F}"/>
          </ac:spMkLst>
        </pc:spChg>
        <pc:spChg chg="add">
          <ac:chgData name="Přemysl Bar" userId="e729b752-3125-4e78-a7e7-46c1a5182e56" providerId="ADAL" clId="{1E3F7CC2-08A8-456A-994C-DC9EA2920FA8}" dt="2021-09-20T08:52:12.158" v="211" actId="26606"/>
          <ac:spMkLst>
            <pc:docMk/>
            <pc:sldMk cId="2317484562" sldId="258"/>
            <ac:spMk id="9" creationId="{C8A3C342-1D03-412F-8DD3-BF519E8E0AE9}"/>
          </ac:spMkLst>
        </pc:spChg>
        <pc:spChg chg="add">
          <ac:chgData name="Přemysl Bar" userId="e729b752-3125-4e78-a7e7-46c1a5182e56" providerId="ADAL" clId="{1E3F7CC2-08A8-456A-994C-DC9EA2920FA8}" dt="2021-09-20T08:52:12.158" v="211" actId="26606"/>
          <ac:spMkLst>
            <pc:docMk/>
            <pc:sldMk cId="2317484562" sldId="258"/>
            <ac:spMk id="11" creationId="{81CC9B02-E087-4350-AEBD-2C3CF001AF01}"/>
          </ac:spMkLst>
        </pc:spChg>
        <pc:picChg chg="add mod">
          <ac:chgData name="Přemysl Bar" userId="e729b752-3125-4e78-a7e7-46c1a5182e56" providerId="ADAL" clId="{1E3F7CC2-08A8-456A-994C-DC9EA2920FA8}" dt="2021-09-20T08:52:19.124" v="212" actId="27614"/>
          <ac:picMkLst>
            <pc:docMk/>
            <pc:sldMk cId="2317484562" sldId="258"/>
            <ac:picMk id="4" creationId="{B66293F8-DA6D-4E7A-87F7-EF98AB1F9B81}"/>
          </ac:picMkLst>
        </pc:picChg>
      </pc:sldChg>
      <pc:sldChg chg="del">
        <pc:chgData name="Přemysl Bar" userId="e729b752-3125-4e78-a7e7-46c1a5182e56" providerId="ADAL" clId="{1E3F7CC2-08A8-456A-994C-DC9EA2920FA8}" dt="2021-09-20T06:59:55.241" v="18" actId="2696"/>
        <pc:sldMkLst>
          <pc:docMk/>
          <pc:sldMk cId="2060376321" sldId="259"/>
        </pc:sldMkLst>
      </pc:sldChg>
      <pc:sldChg chg="modSp new mod modTransition">
        <pc:chgData name="Přemysl Bar" userId="e729b752-3125-4e78-a7e7-46c1a5182e56" providerId="ADAL" clId="{1E3F7CC2-08A8-456A-994C-DC9EA2920FA8}" dt="2021-09-20T12:33:59.155" v="3580" actId="115"/>
        <pc:sldMkLst>
          <pc:docMk/>
          <pc:sldMk cId="2800866449" sldId="259"/>
        </pc:sldMkLst>
        <pc:spChg chg="mod">
          <ac:chgData name="Přemysl Bar" userId="e729b752-3125-4e78-a7e7-46c1a5182e56" providerId="ADAL" clId="{1E3F7CC2-08A8-456A-994C-DC9EA2920FA8}" dt="2021-09-20T08:52:48.008" v="221" actId="20577"/>
          <ac:spMkLst>
            <pc:docMk/>
            <pc:sldMk cId="2800866449" sldId="259"/>
            <ac:spMk id="2" creationId="{87FC5C8C-E09F-4AE5-8901-EFA70227A1E3}"/>
          </ac:spMkLst>
        </pc:spChg>
        <pc:spChg chg="mod">
          <ac:chgData name="Přemysl Bar" userId="e729b752-3125-4e78-a7e7-46c1a5182e56" providerId="ADAL" clId="{1E3F7CC2-08A8-456A-994C-DC9EA2920FA8}" dt="2021-09-20T12:33:59.155" v="3580" actId="115"/>
          <ac:spMkLst>
            <pc:docMk/>
            <pc:sldMk cId="2800866449" sldId="259"/>
            <ac:spMk id="3" creationId="{5CF6A046-99F7-49DE-BF19-BC7E41016BF8}"/>
          </ac:spMkLst>
        </pc:spChg>
      </pc:sldChg>
      <pc:sldChg chg="modSp new mod modTransition">
        <pc:chgData name="Přemysl Bar" userId="e729b752-3125-4e78-a7e7-46c1a5182e56" providerId="ADAL" clId="{1E3F7CC2-08A8-456A-994C-DC9EA2920FA8}" dt="2021-09-20T12:34:20.201" v="3581" actId="20577"/>
        <pc:sldMkLst>
          <pc:docMk/>
          <pc:sldMk cId="260163504" sldId="260"/>
        </pc:sldMkLst>
        <pc:spChg chg="mod">
          <ac:chgData name="Přemysl Bar" userId="e729b752-3125-4e78-a7e7-46c1a5182e56" providerId="ADAL" clId="{1E3F7CC2-08A8-456A-994C-DC9EA2920FA8}" dt="2021-09-20T08:55:34.213" v="255" actId="20577"/>
          <ac:spMkLst>
            <pc:docMk/>
            <pc:sldMk cId="260163504" sldId="260"/>
            <ac:spMk id="2" creationId="{1AB49DFD-C9CE-4891-9C61-D706AD1731A4}"/>
          </ac:spMkLst>
        </pc:spChg>
        <pc:spChg chg="mod">
          <ac:chgData name="Přemysl Bar" userId="e729b752-3125-4e78-a7e7-46c1a5182e56" providerId="ADAL" clId="{1E3F7CC2-08A8-456A-994C-DC9EA2920FA8}" dt="2021-09-20T12:34:20.201" v="3581" actId="20577"/>
          <ac:spMkLst>
            <pc:docMk/>
            <pc:sldMk cId="260163504" sldId="260"/>
            <ac:spMk id="3" creationId="{16422851-7F89-4FA2-9128-1688A42BAFAC}"/>
          </ac:spMkLst>
        </pc:spChg>
      </pc:sldChg>
      <pc:sldChg chg="del">
        <pc:chgData name="Přemysl Bar" userId="e729b752-3125-4e78-a7e7-46c1a5182e56" providerId="ADAL" clId="{1E3F7CC2-08A8-456A-994C-DC9EA2920FA8}" dt="2021-09-20T06:59:55.241" v="18" actId="2696"/>
        <pc:sldMkLst>
          <pc:docMk/>
          <pc:sldMk cId="1599719511" sldId="260"/>
        </pc:sldMkLst>
      </pc:sldChg>
      <pc:sldChg chg="del">
        <pc:chgData name="Přemysl Bar" userId="e729b752-3125-4e78-a7e7-46c1a5182e56" providerId="ADAL" clId="{1E3F7CC2-08A8-456A-994C-DC9EA2920FA8}" dt="2021-09-20T06:59:55.241" v="18" actId="2696"/>
        <pc:sldMkLst>
          <pc:docMk/>
          <pc:sldMk cId="1893821624" sldId="261"/>
        </pc:sldMkLst>
      </pc:sldChg>
      <pc:sldChg chg="addSp modSp new mod modTransition setBg">
        <pc:chgData name="Přemysl Bar" userId="e729b752-3125-4e78-a7e7-46c1a5182e56" providerId="ADAL" clId="{1E3F7CC2-08A8-456A-994C-DC9EA2920FA8}" dt="2021-12-09T10:12:42.971" v="3793" actId="123"/>
        <pc:sldMkLst>
          <pc:docMk/>
          <pc:sldMk cId="3346500831" sldId="261"/>
        </pc:sldMkLst>
        <pc:spChg chg="mod">
          <ac:chgData name="Přemysl Bar" userId="e729b752-3125-4e78-a7e7-46c1a5182e56" providerId="ADAL" clId="{1E3F7CC2-08A8-456A-994C-DC9EA2920FA8}" dt="2021-12-09T10:12:33.544" v="3792" actId="26606"/>
          <ac:spMkLst>
            <pc:docMk/>
            <pc:sldMk cId="3346500831" sldId="261"/>
            <ac:spMk id="2" creationId="{C651C3EC-63B9-4B3F-9FF3-B05873315A80}"/>
          </ac:spMkLst>
        </pc:spChg>
        <pc:spChg chg="mod">
          <ac:chgData name="Přemysl Bar" userId="e729b752-3125-4e78-a7e7-46c1a5182e56" providerId="ADAL" clId="{1E3F7CC2-08A8-456A-994C-DC9EA2920FA8}" dt="2021-12-09T10:12:42.971" v="3793" actId="123"/>
          <ac:spMkLst>
            <pc:docMk/>
            <pc:sldMk cId="3346500831" sldId="261"/>
            <ac:spMk id="3" creationId="{6EEB061D-6F95-45C2-9B1D-82AC19538B6B}"/>
          </ac:spMkLst>
        </pc:spChg>
        <pc:spChg chg="add">
          <ac:chgData name="Přemysl Bar" userId="e729b752-3125-4e78-a7e7-46c1a5182e56" providerId="ADAL" clId="{1E3F7CC2-08A8-456A-994C-DC9EA2920FA8}" dt="2021-12-09T10:12:33.544" v="3792" actId="26606"/>
          <ac:spMkLst>
            <pc:docMk/>
            <pc:sldMk cId="3346500831" sldId="261"/>
            <ac:spMk id="9" creationId="{C8A3C342-1D03-412F-8DD3-BF519E8E0AE9}"/>
          </ac:spMkLst>
        </pc:spChg>
        <pc:spChg chg="add">
          <ac:chgData name="Přemysl Bar" userId="e729b752-3125-4e78-a7e7-46c1a5182e56" providerId="ADAL" clId="{1E3F7CC2-08A8-456A-994C-DC9EA2920FA8}" dt="2021-12-09T10:12:33.544" v="3792" actId="26606"/>
          <ac:spMkLst>
            <pc:docMk/>
            <pc:sldMk cId="3346500831" sldId="261"/>
            <ac:spMk id="11" creationId="{81CC9B02-E087-4350-AEBD-2C3CF001AF01}"/>
          </ac:spMkLst>
        </pc:spChg>
        <pc:spChg chg="add">
          <ac:chgData name="Přemysl Bar" userId="e729b752-3125-4e78-a7e7-46c1a5182e56" providerId="ADAL" clId="{1E3F7CC2-08A8-456A-994C-DC9EA2920FA8}" dt="2021-12-09T10:12:33.544" v="3792" actId="26606"/>
          <ac:spMkLst>
            <pc:docMk/>
            <pc:sldMk cId="3346500831" sldId="261"/>
            <ac:spMk id="13" creationId="{D6F18ACE-6E82-4ADC-8A2F-A1771B309B16}"/>
          </ac:spMkLst>
        </pc:spChg>
        <pc:picChg chg="add">
          <ac:chgData name="Přemysl Bar" userId="e729b752-3125-4e78-a7e7-46c1a5182e56" providerId="ADAL" clId="{1E3F7CC2-08A8-456A-994C-DC9EA2920FA8}" dt="2021-12-09T10:12:33.544" v="3792" actId="26606"/>
          <ac:picMkLst>
            <pc:docMk/>
            <pc:sldMk cId="3346500831" sldId="261"/>
            <ac:picMk id="5" creationId="{BF4EA9E3-5B3B-469F-8D7E-13326F41F7BC}"/>
          </ac:picMkLst>
        </pc:picChg>
      </pc:sldChg>
      <pc:sldChg chg="del">
        <pc:chgData name="Přemysl Bar" userId="e729b752-3125-4e78-a7e7-46c1a5182e56" providerId="ADAL" clId="{1E3F7CC2-08A8-456A-994C-DC9EA2920FA8}" dt="2021-09-20T06:59:55.241" v="18" actId="2696"/>
        <pc:sldMkLst>
          <pc:docMk/>
          <pc:sldMk cId="2384313819" sldId="262"/>
        </pc:sldMkLst>
      </pc:sldChg>
      <pc:sldChg chg="addSp delSp modSp new mod modTransition setBg setClrOvrMap">
        <pc:chgData name="Přemysl Bar" userId="e729b752-3125-4e78-a7e7-46c1a5182e56" providerId="ADAL" clId="{1E3F7CC2-08A8-456A-994C-DC9EA2920FA8}" dt="2021-09-20T12:33:15.608" v="3576"/>
        <pc:sldMkLst>
          <pc:docMk/>
          <pc:sldMk cId="3431406659" sldId="262"/>
        </pc:sldMkLst>
        <pc:spChg chg="mod">
          <ac:chgData name="Přemysl Bar" userId="e729b752-3125-4e78-a7e7-46c1a5182e56" providerId="ADAL" clId="{1E3F7CC2-08A8-456A-994C-DC9EA2920FA8}" dt="2021-09-20T10:32:29.007" v="3389" actId="26606"/>
          <ac:spMkLst>
            <pc:docMk/>
            <pc:sldMk cId="3431406659" sldId="262"/>
            <ac:spMk id="2" creationId="{71E43729-4B80-44A4-A808-7F3BD3C87C6B}"/>
          </ac:spMkLst>
        </pc:spChg>
        <pc:spChg chg="del mod">
          <ac:chgData name="Přemysl Bar" userId="e729b752-3125-4e78-a7e7-46c1a5182e56" providerId="ADAL" clId="{1E3F7CC2-08A8-456A-994C-DC9EA2920FA8}" dt="2021-09-20T10:32:03.212" v="3385" actId="26606"/>
          <ac:spMkLst>
            <pc:docMk/>
            <pc:sldMk cId="3431406659" sldId="262"/>
            <ac:spMk id="3" creationId="{2AEA4E79-6194-44DF-A3E9-45757274C2DA}"/>
          </ac:spMkLst>
        </pc:spChg>
        <pc:spChg chg="add">
          <ac:chgData name="Přemysl Bar" userId="e729b752-3125-4e78-a7e7-46c1a5182e56" providerId="ADAL" clId="{1E3F7CC2-08A8-456A-994C-DC9EA2920FA8}" dt="2021-09-20T10:33:21.731" v="3394" actId="26606"/>
          <ac:spMkLst>
            <pc:docMk/>
            <pc:sldMk cId="3431406659" sldId="262"/>
            <ac:spMk id="7" creationId="{909FE742-1A27-4AEF-B5F0-F8C383EAB1D7}"/>
          </ac:spMkLst>
        </pc:spChg>
        <pc:spChg chg="add del">
          <ac:chgData name="Přemysl Bar" userId="e729b752-3125-4e78-a7e7-46c1a5182e56" providerId="ADAL" clId="{1E3F7CC2-08A8-456A-994C-DC9EA2920FA8}" dt="2021-09-20T10:32:24.195" v="3387" actId="26606"/>
          <ac:spMkLst>
            <pc:docMk/>
            <pc:sldMk cId="3431406659" sldId="262"/>
            <ac:spMk id="10" creationId="{B5541CD5-D7AC-4686-8783-CF5D1D4FC266}"/>
          </ac:spMkLst>
        </pc:spChg>
        <pc:spChg chg="add del">
          <ac:chgData name="Přemysl Bar" userId="e729b752-3125-4e78-a7e7-46c1a5182e56" providerId="ADAL" clId="{1E3F7CC2-08A8-456A-994C-DC9EA2920FA8}" dt="2021-09-20T10:32:24.195" v="3387" actId="26606"/>
          <ac:spMkLst>
            <pc:docMk/>
            <pc:sldMk cId="3431406659" sldId="262"/>
            <ac:spMk id="12" creationId="{0420923D-0C6E-4656-9A01-EE9FB6345EB3}"/>
          </ac:spMkLst>
        </pc:spChg>
        <pc:spChg chg="add del">
          <ac:chgData name="Přemysl Bar" userId="e729b752-3125-4e78-a7e7-46c1a5182e56" providerId="ADAL" clId="{1E3F7CC2-08A8-456A-994C-DC9EA2920FA8}" dt="2021-09-20T10:32:24.195" v="3387" actId="26606"/>
          <ac:spMkLst>
            <pc:docMk/>
            <pc:sldMk cId="3431406659" sldId="262"/>
            <ac:spMk id="14" creationId="{904D0A95-DEAA-4B8D-A340-BEC3A5DBCDDB}"/>
          </ac:spMkLst>
        </pc:spChg>
        <pc:spChg chg="add del">
          <ac:chgData name="Přemysl Bar" userId="e729b752-3125-4e78-a7e7-46c1a5182e56" providerId="ADAL" clId="{1E3F7CC2-08A8-456A-994C-DC9EA2920FA8}" dt="2021-09-20T10:32:29.007" v="3389" actId="26606"/>
          <ac:spMkLst>
            <pc:docMk/>
            <pc:sldMk cId="3431406659" sldId="262"/>
            <ac:spMk id="16" creationId="{C99B912D-1E4B-42AF-A2BE-CFEFEC916EE7}"/>
          </ac:spMkLst>
        </pc:spChg>
        <pc:spChg chg="add del">
          <ac:chgData name="Přemysl Bar" userId="e729b752-3125-4e78-a7e7-46c1a5182e56" providerId="ADAL" clId="{1E3F7CC2-08A8-456A-994C-DC9EA2920FA8}" dt="2021-09-20T10:32:29.007" v="3389" actId="26606"/>
          <ac:spMkLst>
            <pc:docMk/>
            <pc:sldMk cId="3431406659" sldId="262"/>
            <ac:spMk id="17" creationId="{4E78424C-6FD0-41F8-9CAA-5DC19C42359F}"/>
          </ac:spMkLst>
        </pc:spChg>
        <pc:spChg chg="add del">
          <ac:chgData name="Přemysl Bar" userId="e729b752-3125-4e78-a7e7-46c1a5182e56" providerId="ADAL" clId="{1E3F7CC2-08A8-456A-994C-DC9EA2920FA8}" dt="2021-09-20T10:32:29.007" v="3389" actId="26606"/>
          <ac:spMkLst>
            <pc:docMk/>
            <pc:sldMk cId="3431406659" sldId="262"/>
            <ac:spMk id="18" creationId="{DD136760-57DC-4301-8BEA-B71AD2D13905}"/>
          </ac:spMkLst>
        </pc:spChg>
        <pc:spChg chg="add del">
          <ac:chgData name="Přemysl Bar" userId="e729b752-3125-4e78-a7e7-46c1a5182e56" providerId="ADAL" clId="{1E3F7CC2-08A8-456A-994C-DC9EA2920FA8}" dt="2021-09-20T10:32:29.007" v="3389" actId="26606"/>
          <ac:spMkLst>
            <pc:docMk/>
            <pc:sldMk cId="3431406659" sldId="262"/>
            <ac:spMk id="19" creationId="{BDC58DEA-1307-4F44-AD47-E613D8B76A89}"/>
          </ac:spMkLst>
        </pc:spChg>
        <pc:graphicFrameChg chg="add mod modGraphic">
          <ac:chgData name="Přemysl Bar" userId="e729b752-3125-4e78-a7e7-46c1a5182e56" providerId="ADAL" clId="{1E3F7CC2-08A8-456A-994C-DC9EA2920FA8}" dt="2021-09-20T10:33:21.731" v="3394" actId="26606"/>
          <ac:graphicFrameMkLst>
            <pc:docMk/>
            <pc:sldMk cId="3431406659" sldId="262"/>
            <ac:graphicFrameMk id="5" creationId="{1D3F53F1-734D-4424-BAD2-6B0888F29D98}"/>
          </ac:graphicFrameMkLst>
        </pc:graphicFrameChg>
      </pc:sldChg>
      <pc:sldChg chg="addSp delSp modSp new mod modTransition setBg">
        <pc:chgData name="Přemysl Bar" userId="e729b752-3125-4e78-a7e7-46c1a5182e56" providerId="ADAL" clId="{1E3F7CC2-08A8-456A-994C-DC9EA2920FA8}" dt="2021-09-20T12:33:15.608" v="3576"/>
        <pc:sldMkLst>
          <pc:docMk/>
          <pc:sldMk cId="302916013" sldId="263"/>
        </pc:sldMkLst>
        <pc:spChg chg="mod">
          <ac:chgData name="Přemysl Bar" userId="e729b752-3125-4e78-a7e7-46c1a5182e56" providerId="ADAL" clId="{1E3F7CC2-08A8-456A-994C-DC9EA2920FA8}" dt="2021-09-20T10:31:47.733" v="3384" actId="26606"/>
          <ac:spMkLst>
            <pc:docMk/>
            <pc:sldMk cId="302916013" sldId="263"/>
            <ac:spMk id="2" creationId="{49B6AC1F-13D3-4BED-8E1E-7155E206DA6A}"/>
          </ac:spMkLst>
        </pc:spChg>
        <pc:spChg chg="del mod">
          <ac:chgData name="Přemysl Bar" userId="e729b752-3125-4e78-a7e7-46c1a5182e56" providerId="ADAL" clId="{1E3F7CC2-08A8-456A-994C-DC9EA2920FA8}" dt="2021-09-20T10:31:47.733" v="3384" actId="26606"/>
          <ac:spMkLst>
            <pc:docMk/>
            <pc:sldMk cId="302916013" sldId="263"/>
            <ac:spMk id="3" creationId="{22E0FCBD-00FF-4F49-9C90-99731AEC0FF7}"/>
          </ac:spMkLst>
        </pc:spChg>
        <pc:graphicFrameChg chg="add modGraphic">
          <ac:chgData name="Přemysl Bar" userId="e729b752-3125-4e78-a7e7-46c1a5182e56" providerId="ADAL" clId="{1E3F7CC2-08A8-456A-994C-DC9EA2920FA8}" dt="2021-09-20T10:33:09.203" v="3393" actId="26606"/>
          <ac:graphicFrameMkLst>
            <pc:docMk/>
            <pc:sldMk cId="302916013" sldId="263"/>
            <ac:graphicFrameMk id="5" creationId="{B1571CE8-D046-4DCD-B597-1A9E210383BD}"/>
          </ac:graphicFrameMkLst>
        </pc:graphicFrameChg>
      </pc:sldChg>
      <pc:sldChg chg="del">
        <pc:chgData name="Přemysl Bar" userId="e729b752-3125-4e78-a7e7-46c1a5182e56" providerId="ADAL" clId="{1E3F7CC2-08A8-456A-994C-DC9EA2920FA8}" dt="2021-09-20T06:59:55.241" v="18" actId="2696"/>
        <pc:sldMkLst>
          <pc:docMk/>
          <pc:sldMk cId="765227481" sldId="263"/>
        </pc:sldMkLst>
      </pc:sldChg>
      <pc:sldChg chg="addSp modSp new mod modTransition setBg">
        <pc:chgData name="Přemysl Bar" userId="e729b752-3125-4e78-a7e7-46c1a5182e56" providerId="ADAL" clId="{1E3F7CC2-08A8-456A-994C-DC9EA2920FA8}" dt="2021-12-09T10:15:17.557" v="3795" actId="114"/>
        <pc:sldMkLst>
          <pc:docMk/>
          <pc:sldMk cId="1328530068" sldId="264"/>
        </pc:sldMkLst>
        <pc:spChg chg="mod">
          <ac:chgData name="Přemysl Bar" userId="e729b752-3125-4e78-a7e7-46c1a5182e56" providerId="ADAL" clId="{1E3F7CC2-08A8-456A-994C-DC9EA2920FA8}" dt="2021-09-20T09:34:44.740" v="1765" actId="1076"/>
          <ac:spMkLst>
            <pc:docMk/>
            <pc:sldMk cId="1328530068" sldId="264"/>
            <ac:spMk id="2" creationId="{750CBD0B-9182-41B7-8EB3-6AA1C5039825}"/>
          </ac:spMkLst>
        </pc:spChg>
        <pc:spChg chg="mod">
          <ac:chgData name="Přemysl Bar" userId="e729b752-3125-4e78-a7e7-46c1a5182e56" providerId="ADAL" clId="{1E3F7CC2-08A8-456A-994C-DC9EA2920FA8}" dt="2021-12-09T10:15:17.557" v="3795" actId="114"/>
          <ac:spMkLst>
            <pc:docMk/>
            <pc:sldMk cId="1328530068" sldId="264"/>
            <ac:spMk id="3" creationId="{DDD660FF-7C88-4B44-ABC4-987CC98025B8}"/>
          </ac:spMkLst>
        </pc:spChg>
        <pc:spChg chg="add">
          <ac:chgData name="Přemysl Bar" userId="e729b752-3125-4e78-a7e7-46c1a5182e56" providerId="ADAL" clId="{1E3F7CC2-08A8-456A-994C-DC9EA2920FA8}" dt="2021-09-20T09:32:54.043" v="1752" actId="26606"/>
          <ac:spMkLst>
            <pc:docMk/>
            <pc:sldMk cId="1328530068" sldId="264"/>
            <ac:spMk id="71" creationId="{C8A3C342-1D03-412F-8DD3-BF519E8E0AE9}"/>
          </ac:spMkLst>
        </pc:spChg>
        <pc:spChg chg="add">
          <ac:chgData name="Přemysl Bar" userId="e729b752-3125-4e78-a7e7-46c1a5182e56" providerId="ADAL" clId="{1E3F7CC2-08A8-456A-994C-DC9EA2920FA8}" dt="2021-09-20T09:32:54.043" v="1752" actId="26606"/>
          <ac:spMkLst>
            <pc:docMk/>
            <pc:sldMk cId="1328530068" sldId="264"/>
            <ac:spMk id="73" creationId="{81CC9B02-E087-4350-AEBD-2C3CF001AF01}"/>
          </ac:spMkLst>
        </pc:spChg>
        <pc:picChg chg="add mod">
          <ac:chgData name="Přemysl Bar" userId="e729b752-3125-4e78-a7e7-46c1a5182e56" providerId="ADAL" clId="{1E3F7CC2-08A8-456A-994C-DC9EA2920FA8}" dt="2021-09-20T09:32:54.043" v="1752" actId="26606"/>
          <ac:picMkLst>
            <pc:docMk/>
            <pc:sldMk cId="1328530068" sldId="264"/>
            <ac:picMk id="1026" creationId="{29CB6AE9-52FA-4962-A533-D025ECC1C519}"/>
          </ac:picMkLst>
        </pc:picChg>
      </pc:sldChg>
      <pc:sldChg chg="del">
        <pc:chgData name="Přemysl Bar" userId="e729b752-3125-4e78-a7e7-46c1a5182e56" providerId="ADAL" clId="{1E3F7CC2-08A8-456A-994C-DC9EA2920FA8}" dt="2021-09-20T06:59:55.241" v="18" actId="2696"/>
        <pc:sldMkLst>
          <pc:docMk/>
          <pc:sldMk cId="2903632790" sldId="264"/>
        </pc:sldMkLst>
      </pc:sldChg>
      <pc:sldChg chg="del">
        <pc:chgData name="Přemysl Bar" userId="e729b752-3125-4e78-a7e7-46c1a5182e56" providerId="ADAL" clId="{1E3F7CC2-08A8-456A-994C-DC9EA2920FA8}" dt="2021-09-20T06:59:55.241" v="18" actId="2696"/>
        <pc:sldMkLst>
          <pc:docMk/>
          <pc:sldMk cId="1049533856" sldId="265"/>
        </pc:sldMkLst>
      </pc:sldChg>
      <pc:sldChg chg="addSp modSp new mod modTransition setBg">
        <pc:chgData name="Přemysl Bar" userId="e729b752-3125-4e78-a7e7-46c1a5182e56" providerId="ADAL" clId="{1E3F7CC2-08A8-456A-994C-DC9EA2920FA8}" dt="2021-09-20T12:33:15.608" v="3576"/>
        <pc:sldMkLst>
          <pc:docMk/>
          <pc:sldMk cId="1389170293" sldId="265"/>
        </pc:sldMkLst>
        <pc:spChg chg="mod">
          <ac:chgData name="Přemysl Bar" userId="e729b752-3125-4e78-a7e7-46c1a5182e56" providerId="ADAL" clId="{1E3F7CC2-08A8-456A-994C-DC9EA2920FA8}" dt="2021-09-20T09:41:31.098" v="1913" actId="26606"/>
          <ac:spMkLst>
            <pc:docMk/>
            <pc:sldMk cId="1389170293" sldId="265"/>
            <ac:spMk id="2" creationId="{5FB2647D-097B-42EE-8E93-5FB30C64F36C}"/>
          </ac:spMkLst>
        </pc:spChg>
        <pc:spChg chg="mod ord">
          <ac:chgData name="Přemysl Bar" userId="e729b752-3125-4e78-a7e7-46c1a5182e56" providerId="ADAL" clId="{1E3F7CC2-08A8-456A-994C-DC9EA2920FA8}" dt="2021-09-20T09:42:07.923" v="1919" actId="121"/>
          <ac:spMkLst>
            <pc:docMk/>
            <pc:sldMk cId="1389170293" sldId="265"/>
            <ac:spMk id="3" creationId="{1C3135FA-3F6F-45CF-B5FF-C7D839CE737E}"/>
          </ac:spMkLst>
        </pc:spChg>
        <pc:spChg chg="add">
          <ac:chgData name="Přemysl Bar" userId="e729b752-3125-4e78-a7e7-46c1a5182e56" providerId="ADAL" clId="{1E3F7CC2-08A8-456A-994C-DC9EA2920FA8}" dt="2021-09-20T09:41:31.098" v="1913" actId="26606"/>
          <ac:spMkLst>
            <pc:docMk/>
            <pc:sldMk cId="1389170293" sldId="265"/>
            <ac:spMk id="71" creationId="{C8A3C342-1D03-412F-8DD3-BF519E8E0AE9}"/>
          </ac:spMkLst>
        </pc:spChg>
        <pc:spChg chg="add">
          <ac:chgData name="Přemysl Bar" userId="e729b752-3125-4e78-a7e7-46c1a5182e56" providerId="ADAL" clId="{1E3F7CC2-08A8-456A-994C-DC9EA2920FA8}" dt="2021-09-20T09:41:31.098" v="1913" actId="26606"/>
          <ac:spMkLst>
            <pc:docMk/>
            <pc:sldMk cId="1389170293" sldId="265"/>
            <ac:spMk id="73" creationId="{81CC9B02-E087-4350-AEBD-2C3CF001AF01}"/>
          </ac:spMkLst>
        </pc:spChg>
        <pc:spChg chg="add">
          <ac:chgData name="Přemysl Bar" userId="e729b752-3125-4e78-a7e7-46c1a5182e56" providerId="ADAL" clId="{1E3F7CC2-08A8-456A-994C-DC9EA2920FA8}" dt="2021-09-20T09:41:31.098" v="1913" actId="26606"/>
          <ac:spMkLst>
            <pc:docMk/>
            <pc:sldMk cId="1389170293" sldId="265"/>
            <ac:spMk id="75" creationId="{D6F18ACE-6E82-4ADC-8A2F-A1771B309B16}"/>
          </ac:spMkLst>
        </pc:spChg>
        <pc:picChg chg="add mod">
          <ac:chgData name="Přemysl Bar" userId="e729b752-3125-4e78-a7e7-46c1a5182e56" providerId="ADAL" clId="{1E3F7CC2-08A8-456A-994C-DC9EA2920FA8}" dt="2021-09-20T09:41:31.098" v="1913" actId="26606"/>
          <ac:picMkLst>
            <pc:docMk/>
            <pc:sldMk cId="1389170293" sldId="265"/>
            <ac:picMk id="2050" creationId="{B183308E-B5ED-47AF-88BC-2D245E2A582B}"/>
          </ac:picMkLst>
        </pc:picChg>
      </pc:sldChg>
      <pc:sldChg chg="addSp modSp new mod modTransition setBg">
        <pc:chgData name="Přemysl Bar" userId="e729b752-3125-4e78-a7e7-46c1a5182e56" providerId="ADAL" clId="{1E3F7CC2-08A8-456A-994C-DC9EA2920FA8}" dt="2021-12-09T10:23:29.055" v="3869" actId="1035"/>
        <pc:sldMkLst>
          <pc:docMk/>
          <pc:sldMk cId="846749546" sldId="266"/>
        </pc:sldMkLst>
        <pc:spChg chg="mod">
          <ac:chgData name="Přemysl Bar" userId="e729b752-3125-4e78-a7e7-46c1a5182e56" providerId="ADAL" clId="{1E3F7CC2-08A8-456A-994C-DC9EA2920FA8}" dt="2021-09-20T09:51:11.153" v="2135" actId="26606"/>
          <ac:spMkLst>
            <pc:docMk/>
            <pc:sldMk cId="846749546" sldId="266"/>
            <ac:spMk id="2" creationId="{CB8DD59D-9130-4AF6-B06F-DA57CC3A2140}"/>
          </ac:spMkLst>
        </pc:spChg>
        <pc:spChg chg="mod ord">
          <ac:chgData name="Přemysl Bar" userId="e729b752-3125-4e78-a7e7-46c1a5182e56" providerId="ADAL" clId="{1E3F7CC2-08A8-456A-994C-DC9EA2920FA8}" dt="2021-12-09T10:21:57.587" v="3845" actId="21"/>
          <ac:spMkLst>
            <pc:docMk/>
            <pc:sldMk cId="846749546" sldId="266"/>
            <ac:spMk id="3" creationId="{E5D0A4DB-596C-4633-8AA8-55635C283054}"/>
          </ac:spMkLst>
        </pc:spChg>
        <pc:spChg chg="add mod">
          <ac:chgData name="Přemysl Bar" userId="e729b752-3125-4e78-a7e7-46c1a5182e56" providerId="ADAL" clId="{1E3F7CC2-08A8-456A-994C-DC9EA2920FA8}" dt="2021-12-09T10:23:20.526" v="3866" actId="1035"/>
          <ac:spMkLst>
            <pc:docMk/>
            <pc:sldMk cId="846749546" sldId="266"/>
            <ac:spMk id="4" creationId="{94486F52-C26B-4221-A75D-AAA54E73C678}"/>
          </ac:spMkLst>
        </pc:spChg>
        <pc:spChg chg="add mod">
          <ac:chgData name="Přemysl Bar" userId="e729b752-3125-4e78-a7e7-46c1a5182e56" providerId="ADAL" clId="{1E3F7CC2-08A8-456A-994C-DC9EA2920FA8}" dt="2021-12-09T10:23:29.055" v="3869" actId="1035"/>
          <ac:spMkLst>
            <pc:docMk/>
            <pc:sldMk cId="846749546" sldId="266"/>
            <ac:spMk id="5" creationId="{A463EA34-272E-423D-915C-FDE039EE69E6}"/>
          </ac:spMkLst>
        </pc:spChg>
        <pc:spChg chg="add mod">
          <ac:chgData name="Přemysl Bar" userId="e729b752-3125-4e78-a7e7-46c1a5182e56" providerId="ADAL" clId="{1E3F7CC2-08A8-456A-994C-DC9EA2920FA8}" dt="2021-12-09T10:21:53.296" v="3844" actId="207"/>
          <ac:spMkLst>
            <pc:docMk/>
            <pc:sldMk cId="846749546" sldId="266"/>
            <ac:spMk id="6" creationId="{CCDBCE55-7210-4BA0-A3A5-3BA4460A2B0A}"/>
          </ac:spMkLst>
        </pc:spChg>
        <pc:spChg chg="add mod">
          <ac:chgData name="Přemysl Bar" userId="e729b752-3125-4e78-a7e7-46c1a5182e56" providerId="ADAL" clId="{1E3F7CC2-08A8-456A-994C-DC9EA2920FA8}" dt="2021-12-09T10:22:24.289" v="3853" actId="207"/>
          <ac:spMkLst>
            <pc:docMk/>
            <pc:sldMk cId="846749546" sldId="266"/>
            <ac:spMk id="7" creationId="{440839B3-83A5-4FF5-AD3E-35DFBD72FE87}"/>
          </ac:spMkLst>
        </pc:spChg>
        <pc:spChg chg="add">
          <ac:chgData name="Přemysl Bar" userId="e729b752-3125-4e78-a7e7-46c1a5182e56" providerId="ADAL" clId="{1E3F7CC2-08A8-456A-994C-DC9EA2920FA8}" dt="2021-09-20T09:51:11.153" v="2135" actId="26606"/>
          <ac:spMkLst>
            <pc:docMk/>
            <pc:sldMk cId="846749546" sldId="266"/>
            <ac:spMk id="77" creationId="{6B41991E-FEAE-49BB-BDDD-80639BB61C96}"/>
          </ac:spMkLst>
        </pc:spChg>
        <pc:picChg chg="add mod ord">
          <ac:chgData name="Přemysl Bar" userId="e729b752-3125-4e78-a7e7-46c1a5182e56" providerId="ADAL" clId="{1E3F7CC2-08A8-456A-994C-DC9EA2920FA8}" dt="2021-09-20T09:51:11.153" v="2135" actId="26606"/>
          <ac:picMkLst>
            <pc:docMk/>
            <pc:sldMk cId="846749546" sldId="266"/>
            <ac:picMk id="3074" creationId="{EFC95C18-90A7-45C4-8CE7-005AA96BF781}"/>
          </ac:picMkLst>
        </pc:picChg>
        <pc:picChg chg="add mod">
          <ac:chgData name="Přemysl Bar" userId="e729b752-3125-4e78-a7e7-46c1a5182e56" providerId="ADAL" clId="{1E3F7CC2-08A8-456A-994C-DC9EA2920FA8}" dt="2021-12-09T10:23:03.718" v="3854" actId="1076"/>
          <ac:picMkLst>
            <pc:docMk/>
            <pc:sldMk cId="846749546" sldId="266"/>
            <ac:picMk id="3076" creationId="{AAE1D2FA-2E13-42ED-8FEF-1531068D5711}"/>
          </ac:picMkLst>
        </pc:picChg>
        <pc:picChg chg="add mod ord">
          <ac:chgData name="Přemysl Bar" userId="e729b752-3125-4e78-a7e7-46c1a5182e56" providerId="ADAL" clId="{1E3F7CC2-08A8-456A-994C-DC9EA2920FA8}" dt="2021-09-20T09:51:11.153" v="2135" actId="26606"/>
          <ac:picMkLst>
            <pc:docMk/>
            <pc:sldMk cId="846749546" sldId="266"/>
            <ac:picMk id="3078" creationId="{8BEF6436-2821-41DF-82AE-FC95C3161322}"/>
          </ac:picMkLst>
        </pc:picChg>
        <pc:picChg chg="add mod">
          <ac:chgData name="Přemysl Bar" userId="e729b752-3125-4e78-a7e7-46c1a5182e56" providerId="ADAL" clId="{1E3F7CC2-08A8-456A-994C-DC9EA2920FA8}" dt="2021-09-20T09:51:11.153" v="2135" actId="26606"/>
          <ac:picMkLst>
            <pc:docMk/>
            <pc:sldMk cId="846749546" sldId="266"/>
            <ac:picMk id="3080" creationId="{85927409-DA2C-4C58-9D9D-0F9E564F1F0E}"/>
          </ac:picMkLst>
        </pc:picChg>
      </pc:sldChg>
      <pc:sldChg chg="del">
        <pc:chgData name="Přemysl Bar" userId="e729b752-3125-4e78-a7e7-46c1a5182e56" providerId="ADAL" clId="{1E3F7CC2-08A8-456A-994C-DC9EA2920FA8}" dt="2021-09-20T06:59:55.241" v="18" actId="2696"/>
        <pc:sldMkLst>
          <pc:docMk/>
          <pc:sldMk cId="4013871225" sldId="266"/>
        </pc:sldMkLst>
      </pc:sldChg>
      <pc:sldChg chg="addSp modSp new mod modTransition setBg">
        <pc:chgData name="Přemysl Bar" userId="e729b752-3125-4e78-a7e7-46c1a5182e56" providerId="ADAL" clId="{1E3F7CC2-08A8-456A-994C-DC9EA2920FA8}" dt="2021-12-09T10:24:12.552" v="3873" actId="14100"/>
        <pc:sldMkLst>
          <pc:docMk/>
          <pc:sldMk cId="1289307915" sldId="267"/>
        </pc:sldMkLst>
        <pc:spChg chg="mod">
          <ac:chgData name="Přemysl Bar" userId="e729b752-3125-4e78-a7e7-46c1a5182e56" providerId="ADAL" clId="{1E3F7CC2-08A8-456A-994C-DC9EA2920FA8}" dt="2021-09-20T10:00:37.050" v="2439" actId="26606"/>
          <ac:spMkLst>
            <pc:docMk/>
            <pc:sldMk cId="1289307915" sldId="267"/>
            <ac:spMk id="2" creationId="{8CF45375-FCB5-4082-90FE-548A34F6BEEC}"/>
          </ac:spMkLst>
        </pc:spChg>
        <pc:spChg chg="mod ord">
          <ac:chgData name="Přemysl Bar" userId="e729b752-3125-4e78-a7e7-46c1a5182e56" providerId="ADAL" clId="{1E3F7CC2-08A8-456A-994C-DC9EA2920FA8}" dt="2021-12-09T10:24:12.552" v="3873" actId="14100"/>
          <ac:spMkLst>
            <pc:docMk/>
            <pc:sldMk cId="1289307915" sldId="267"/>
            <ac:spMk id="3" creationId="{AA81A782-13B5-45CD-8F56-24128E0E347F}"/>
          </ac:spMkLst>
        </pc:spChg>
        <pc:spChg chg="add">
          <ac:chgData name="Přemysl Bar" userId="e729b752-3125-4e78-a7e7-46c1a5182e56" providerId="ADAL" clId="{1E3F7CC2-08A8-456A-994C-DC9EA2920FA8}" dt="2021-09-20T10:00:37.050" v="2439" actId="26606"/>
          <ac:spMkLst>
            <pc:docMk/>
            <pc:sldMk cId="1289307915" sldId="267"/>
            <ac:spMk id="71" creationId="{C8A3C342-1D03-412F-8DD3-BF519E8E0AE9}"/>
          </ac:spMkLst>
        </pc:spChg>
        <pc:spChg chg="add">
          <ac:chgData name="Přemysl Bar" userId="e729b752-3125-4e78-a7e7-46c1a5182e56" providerId="ADAL" clId="{1E3F7CC2-08A8-456A-994C-DC9EA2920FA8}" dt="2021-09-20T10:00:37.050" v="2439" actId="26606"/>
          <ac:spMkLst>
            <pc:docMk/>
            <pc:sldMk cId="1289307915" sldId="267"/>
            <ac:spMk id="73" creationId="{81CC9B02-E087-4350-AEBD-2C3CF001AF01}"/>
          </ac:spMkLst>
        </pc:spChg>
        <pc:spChg chg="add">
          <ac:chgData name="Přemysl Bar" userId="e729b752-3125-4e78-a7e7-46c1a5182e56" providerId="ADAL" clId="{1E3F7CC2-08A8-456A-994C-DC9EA2920FA8}" dt="2021-09-20T10:00:37.050" v="2439" actId="26606"/>
          <ac:spMkLst>
            <pc:docMk/>
            <pc:sldMk cId="1289307915" sldId="267"/>
            <ac:spMk id="75" creationId="{D6F18ACE-6E82-4ADC-8A2F-A1771B309B16}"/>
          </ac:spMkLst>
        </pc:spChg>
        <pc:picChg chg="add mod">
          <ac:chgData name="Přemysl Bar" userId="e729b752-3125-4e78-a7e7-46c1a5182e56" providerId="ADAL" clId="{1E3F7CC2-08A8-456A-994C-DC9EA2920FA8}" dt="2021-09-20T10:00:37.050" v="2439" actId="26606"/>
          <ac:picMkLst>
            <pc:docMk/>
            <pc:sldMk cId="1289307915" sldId="267"/>
            <ac:picMk id="4098" creationId="{31996BDA-CBAB-4F3C-A927-DE2664C5628F}"/>
          </ac:picMkLst>
        </pc:picChg>
      </pc:sldChg>
      <pc:sldChg chg="del">
        <pc:chgData name="Přemysl Bar" userId="e729b752-3125-4e78-a7e7-46c1a5182e56" providerId="ADAL" clId="{1E3F7CC2-08A8-456A-994C-DC9EA2920FA8}" dt="2021-09-20T06:59:55.241" v="18" actId="2696"/>
        <pc:sldMkLst>
          <pc:docMk/>
          <pc:sldMk cId="3256275214" sldId="267"/>
        </pc:sldMkLst>
      </pc:sldChg>
      <pc:sldChg chg="del">
        <pc:chgData name="Přemysl Bar" userId="e729b752-3125-4e78-a7e7-46c1a5182e56" providerId="ADAL" clId="{1E3F7CC2-08A8-456A-994C-DC9EA2920FA8}" dt="2021-09-20T06:59:55.241" v="18" actId="2696"/>
        <pc:sldMkLst>
          <pc:docMk/>
          <pc:sldMk cId="183827902" sldId="268"/>
        </pc:sldMkLst>
      </pc:sldChg>
      <pc:sldChg chg="addSp delSp modSp new mod modTransition setBg">
        <pc:chgData name="Přemysl Bar" userId="e729b752-3125-4e78-a7e7-46c1a5182e56" providerId="ADAL" clId="{1E3F7CC2-08A8-456A-994C-DC9EA2920FA8}" dt="2021-12-09T10:24:28.211" v="3874" actId="123"/>
        <pc:sldMkLst>
          <pc:docMk/>
          <pc:sldMk cId="2578974644" sldId="268"/>
        </pc:sldMkLst>
        <pc:spChg chg="mod">
          <ac:chgData name="Přemysl Bar" userId="e729b752-3125-4e78-a7e7-46c1a5182e56" providerId="ADAL" clId="{1E3F7CC2-08A8-456A-994C-DC9EA2920FA8}" dt="2021-09-20T10:27:48.016" v="3243" actId="26606"/>
          <ac:spMkLst>
            <pc:docMk/>
            <pc:sldMk cId="2578974644" sldId="268"/>
            <ac:spMk id="2" creationId="{1D84FD9D-DADE-4CFC-8CCC-6326421FB7F1}"/>
          </ac:spMkLst>
        </pc:spChg>
        <pc:spChg chg="mod ord">
          <ac:chgData name="Přemysl Bar" userId="e729b752-3125-4e78-a7e7-46c1a5182e56" providerId="ADAL" clId="{1E3F7CC2-08A8-456A-994C-DC9EA2920FA8}" dt="2021-12-09T10:24:28.211" v="3874" actId="123"/>
          <ac:spMkLst>
            <pc:docMk/>
            <pc:sldMk cId="2578974644" sldId="268"/>
            <ac:spMk id="3" creationId="{B776FE44-9B7B-4FBE-8C24-7E55FD3C3212}"/>
          </ac:spMkLst>
        </pc:spChg>
        <pc:spChg chg="add del">
          <ac:chgData name="Přemysl Bar" userId="e729b752-3125-4e78-a7e7-46c1a5182e56" providerId="ADAL" clId="{1E3F7CC2-08A8-456A-994C-DC9EA2920FA8}" dt="2021-09-20T10:15:33.048" v="3121" actId="26606"/>
          <ac:spMkLst>
            <pc:docMk/>
            <pc:sldMk cId="2578974644" sldId="268"/>
            <ac:spMk id="71" creationId="{A10049FB-9EB9-40A5-B47A-F88DBA104808}"/>
          </ac:spMkLst>
        </pc:spChg>
        <pc:spChg chg="add del">
          <ac:chgData name="Přemysl Bar" userId="e729b752-3125-4e78-a7e7-46c1a5182e56" providerId="ADAL" clId="{1E3F7CC2-08A8-456A-994C-DC9EA2920FA8}" dt="2021-09-20T10:15:33.048" v="3121" actId="26606"/>
          <ac:spMkLst>
            <pc:docMk/>
            <pc:sldMk cId="2578974644" sldId="268"/>
            <ac:spMk id="73" creationId="{9053E132-12E5-44D2-AA0E-9353E65AC083}"/>
          </ac:spMkLst>
        </pc:spChg>
        <pc:spChg chg="add del">
          <ac:chgData name="Přemysl Bar" userId="e729b752-3125-4e78-a7e7-46c1a5182e56" providerId="ADAL" clId="{1E3F7CC2-08A8-456A-994C-DC9EA2920FA8}" dt="2021-09-20T10:16:44.987" v="3132" actId="26606"/>
          <ac:spMkLst>
            <pc:docMk/>
            <pc:sldMk cId="2578974644" sldId="268"/>
            <ac:spMk id="76" creationId="{B54E2689-26D4-44B0-9175-57BD88CF2849}"/>
          </ac:spMkLst>
        </pc:spChg>
        <pc:spChg chg="add del">
          <ac:chgData name="Přemysl Bar" userId="e729b752-3125-4e78-a7e7-46c1a5182e56" providerId="ADAL" clId="{1E3F7CC2-08A8-456A-994C-DC9EA2920FA8}" dt="2021-09-20T10:27:48.016" v="3243" actId="26606"/>
          <ac:spMkLst>
            <pc:docMk/>
            <pc:sldMk cId="2578974644" sldId="268"/>
            <ac:spMk id="135" creationId="{A10049FB-9EB9-40A5-B47A-F88DBA104808}"/>
          </ac:spMkLst>
        </pc:spChg>
        <pc:spChg chg="add del">
          <ac:chgData name="Přemysl Bar" userId="e729b752-3125-4e78-a7e7-46c1a5182e56" providerId="ADAL" clId="{1E3F7CC2-08A8-456A-994C-DC9EA2920FA8}" dt="2021-09-20T10:27:48.016" v="3243" actId="26606"/>
          <ac:spMkLst>
            <pc:docMk/>
            <pc:sldMk cId="2578974644" sldId="268"/>
            <ac:spMk id="137" creationId="{9053E132-12E5-44D2-AA0E-9353E65AC083}"/>
          </ac:spMkLst>
        </pc:spChg>
        <pc:spChg chg="add del">
          <ac:chgData name="Přemysl Bar" userId="e729b752-3125-4e78-a7e7-46c1a5182e56" providerId="ADAL" clId="{1E3F7CC2-08A8-456A-994C-DC9EA2920FA8}" dt="2021-09-20T10:27:33.941" v="3236" actId="26606"/>
          <ac:spMkLst>
            <pc:docMk/>
            <pc:sldMk cId="2578974644" sldId="268"/>
            <ac:spMk id="192" creationId="{B54E2689-26D4-44B0-9175-57BD88CF2849}"/>
          </ac:spMkLst>
        </pc:spChg>
        <pc:spChg chg="add del">
          <ac:chgData name="Přemysl Bar" userId="e729b752-3125-4e78-a7e7-46c1a5182e56" providerId="ADAL" clId="{1E3F7CC2-08A8-456A-994C-DC9EA2920FA8}" dt="2021-09-20T10:15:39.849" v="3123" actId="26606"/>
          <ac:spMkLst>
            <pc:docMk/>
            <pc:sldMk cId="2578974644" sldId="268"/>
            <ac:spMk id="5124" creationId="{29787B81-C7DF-412B-A405-EF4454012DEE}"/>
          </ac:spMkLst>
        </pc:spChg>
        <pc:spChg chg="add del">
          <ac:chgData name="Přemysl Bar" userId="e729b752-3125-4e78-a7e7-46c1a5182e56" providerId="ADAL" clId="{1E3F7CC2-08A8-456A-994C-DC9EA2920FA8}" dt="2021-09-20T10:27:45.492" v="3240" actId="26606"/>
          <ac:spMkLst>
            <pc:docMk/>
            <pc:sldMk cId="2578974644" sldId="268"/>
            <ac:spMk id="5125" creationId="{B54E2689-26D4-44B0-9175-57BD88CF2849}"/>
          </ac:spMkLst>
        </pc:spChg>
        <pc:spChg chg="add del">
          <ac:chgData name="Přemysl Bar" userId="e729b752-3125-4e78-a7e7-46c1a5182e56" providerId="ADAL" clId="{1E3F7CC2-08A8-456A-994C-DC9EA2920FA8}" dt="2021-09-20T10:16:29.189" v="3127" actId="26606"/>
          <ac:spMkLst>
            <pc:docMk/>
            <pc:sldMk cId="2578974644" sldId="268"/>
            <ac:spMk id="5126" creationId="{A10049FB-9EB9-40A5-B47A-F88DBA104808}"/>
          </ac:spMkLst>
        </pc:spChg>
        <pc:spChg chg="add del">
          <ac:chgData name="Přemysl Bar" userId="e729b752-3125-4e78-a7e7-46c1a5182e56" providerId="ADAL" clId="{1E3F7CC2-08A8-456A-994C-DC9EA2920FA8}" dt="2021-09-20T10:16:29.189" v="3127" actId="26606"/>
          <ac:spMkLst>
            <pc:docMk/>
            <pc:sldMk cId="2578974644" sldId="268"/>
            <ac:spMk id="5127" creationId="{9053E132-12E5-44D2-AA0E-9353E65AC083}"/>
          </ac:spMkLst>
        </pc:spChg>
        <pc:spChg chg="add">
          <ac:chgData name="Přemysl Bar" userId="e729b752-3125-4e78-a7e7-46c1a5182e56" providerId="ADAL" clId="{1E3F7CC2-08A8-456A-994C-DC9EA2920FA8}" dt="2021-09-20T10:27:48.016" v="3243" actId="26606"/>
          <ac:spMkLst>
            <pc:docMk/>
            <pc:sldMk cId="2578974644" sldId="268"/>
            <ac:spMk id="5128" creationId="{B7AFEE90-1084-4A07-B557-E91365DF396F}"/>
          </ac:spMkLst>
        </pc:spChg>
        <pc:picChg chg="add del mod ord">
          <ac:chgData name="Přemysl Bar" userId="e729b752-3125-4e78-a7e7-46c1a5182e56" providerId="ADAL" clId="{1E3F7CC2-08A8-456A-994C-DC9EA2920FA8}" dt="2021-09-20T10:16:22.845" v="3126" actId="21"/>
          <ac:picMkLst>
            <pc:docMk/>
            <pc:sldMk cId="2578974644" sldId="268"/>
            <ac:picMk id="4" creationId="{E3EC74FB-EC4B-4CB4-AE19-B94F13B7D6B6}"/>
          </ac:picMkLst>
        </pc:picChg>
        <pc:picChg chg="add mod ord">
          <ac:chgData name="Přemysl Bar" userId="e729b752-3125-4e78-a7e7-46c1a5182e56" providerId="ADAL" clId="{1E3F7CC2-08A8-456A-994C-DC9EA2920FA8}" dt="2021-09-20T10:27:48.016" v="3243" actId="26606"/>
          <ac:picMkLst>
            <pc:docMk/>
            <pc:sldMk cId="2578974644" sldId="268"/>
            <ac:picMk id="5" creationId="{90AA45D8-4FB8-4F9D-B233-8C8F436C98CE}"/>
          </ac:picMkLst>
        </pc:picChg>
        <pc:picChg chg="add mod ord">
          <ac:chgData name="Přemysl Bar" userId="e729b752-3125-4e78-a7e7-46c1a5182e56" providerId="ADAL" clId="{1E3F7CC2-08A8-456A-994C-DC9EA2920FA8}" dt="2021-09-20T10:27:48.016" v="3243" actId="26606"/>
          <ac:picMkLst>
            <pc:docMk/>
            <pc:sldMk cId="2578974644" sldId="268"/>
            <ac:picMk id="5122" creationId="{C97D79E9-B759-442B-82C5-690D8F5CF8FC}"/>
          </ac:picMkLst>
        </pc:picChg>
      </pc:sldChg>
      <pc:sldChg chg="addSp delSp modSp new mod modTransition setBg">
        <pc:chgData name="Přemysl Bar" userId="e729b752-3125-4e78-a7e7-46c1a5182e56" providerId="ADAL" clId="{1E3F7CC2-08A8-456A-994C-DC9EA2920FA8}" dt="2021-12-09T10:27:07.271" v="3894" actId="20577"/>
        <pc:sldMkLst>
          <pc:docMk/>
          <pc:sldMk cId="790160758" sldId="269"/>
        </pc:sldMkLst>
        <pc:spChg chg="mod">
          <ac:chgData name="Přemysl Bar" userId="e729b752-3125-4e78-a7e7-46c1a5182e56" providerId="ADAL" clId="{1E3F7CC2-08A8-456A-994C-DC9EA2920FA8}" dt="2021-09-20T10:31:17.706" v="3383" actId="26606"/>
          <ac:spMkLst>
            <pc:docMk/>
            <pc:sldMk cId="790160758" sldId="269"/>
            <ac:spMk id="2" creationId="{7E3F7093-43FB-41BC-B6E2-FAC95CAE0E42}"/>
          </ac:spMkLst>
        </pc:spChg>
        <pc:spChg chg="mod ord">
          <ac:chgData name="Přemysl Bar" userId="e729b752-3125-4e78-a7e7-46c1a5182e56" providerId="ADAL" clId="{1E3F7CC2-08A8-456A-994C-DC9EA2920FA8}" dt="2021-12-09T10:27:07.271" v="3894" actId="20577"/>
          <ac:spMkLst>
            <pc:docMk/>
            <pc:sldMk cId="790160758" sldId="269"/>
            <ac:spMk id="3" creationId="{487A0016-BE6E-4BEE-BBDB-CC96677F8F35}"/>
          </ac:spMkLst>
        </pc:spChg>
        <pc:spChg chg="add del">
          <ac:chgData name="Přemysl Bar" userId="e729b752-3125-4e78-a7e7-46c1a5182e56" providerId="ADAL" clId="{1E3F7CC2-08A8-456A-994C-DC9EA2920FA8}" dt="2021-09-20T10:31:17.706" v="3383" actId="26606"/>
          <ac:spMkLst>
            <pc:docMk/>
            <pc:sldMk cId="790160758" sldId="269"/>
            <ac:spMk id="73" creationId="{B7AFEE90-1084-4A07-B557-E91365DF396F}"/>
          </ac:spMkLst>
        </pc:spChg>
        <pc:spChg chg="add del">
          <ac:chgData name="Přemysl Bar" userId="e729b752-3125-4e78-a7e7-46c1a5182e56" providerId="ADAL" clId="{1E3F7CC2-08A8-456A-994C-DC9EA2920FA8}" dt="2021-09-20T10:31:05.779" v="3380" actId="26606"/>
          <ac:spMkLst>
            <pc:docMk/>
            <pc:sldMk cId="790160758" sldId="269"/>
            <ac:spMk id="139" creationId="{0F8EDF29-1535-4A6E-807D-812733F33EDB}"/>
          </ac:spMkLst>
        </pc:spChg>
        <pc:spChg chg="add del">
          <ac:chgData name="Přemysl Bar" userId="e729b752-3125-4e78-a7e7-46c1a5182e56" providerId="ADAL" clId="{1E3F7CC2-08A8-456A-994C-DC9EA2920FA8}" dt="2021-09-20T10:31:17.698" v="3382" actId="26606"/>
          <ac:spMkLst>
            <pc:docMk/>
            <pc:sldMk cId="790160758" sldId="269"/>
            <ac:spMk id="141" creationId="{00BFB622-C141-4747-8A6F-EB592E89A3B2}"/>
          </ac:spMkLst>
        </pc:spChg>
        <pc:spChg chg="add del">
          <ac:chgData name="Přemysl Bar" userId="e729b752-3125-4e78-a7e7-46c1a5182e56" providerId="ADAL" clId="{1E3F7CC2-08A8-456A-994C-DC9EA2920FA8}" dt="2021-09-20T10:31:17.698" v="3382" actId="26606"/>
          <ac:spMkLst>
            <pc:docMk/>
            <pc:sldMk cId="790160758" sldId="269"/>
            <ac:spMk id="143" creationId="{9E03BCB9-6F7A-4326-AB17-036A4EA6DCF0}"/>
          </ac:spMkLst>
        </pc:spChg>
        <pc:spChg chg="add del">
          <ac:chgData name="Přemysl Bar" userId="e729b752-3125-4e78-a7e7-46c1a5182e56" providerId="ADAL" clId="{1E3F7CC2-08A8-456A-994C-DC9EA2920FA8}" dt="2021-09-20T10:31:17.698" v="3382" actId="26606"/>
          <ac:spMkLst>
            <pc:docMk/>
            <pc:sldMk cId="790160758" sldId="269"/>
            <ac:spMk id="6152" creationId="{C7A7561A-42D1-4081-9178-07E66D9150EA}"/>
          </ac:spMkLst>
        </pc:spChg>
        <pc:spChg chg="add">
          <ac:chgData name="Přemysl Bar" userId="e729b752-3125-4e78-a7e7-46c1a5182e56" providerId="ADAL" clId="{1E3F7CC2-08A8-456A-994C-DC9EA2920FA8}" dt="2021-09-20T10:31:17.706" v="3383" actId="26606"/>
          <ac:spMkLst>
            <pc:docMk/>
            <pc:sldMk cId="790160758" sldId="269"/>
            <ac:spMk id="6154" creationId="{A46B443C-2FC2-4E2D-85B2-45096BE44F3F}"/>
          </ac:spMkLst>
        </pc:spChg>
        <pc:spChg chg="add">
          <ac:chgData name="Přemysl Bar" userId="e729b752-3125-4e78-a7e7-46c1a5182e56" providerId="ADAL" clId="{1E3F7CC2-08A8-456A-994C-DC9EA2920FA8}" dt="2021-09-20T10:31:17.706" v="3383" actId="26606"/>
          <ac:spMkLst>
            <pc:docMk/>
            <pc:sldMk cId="790160758" sldId="269"/>
            <ac:spMk id="6155" creationId="{F8595138-C2F6-4C4C-B5E4-AA951F9313DA}"/>
          </ac:spMkLst>
        </pc:spChg>
        <pc:picChg chg="add mod ord">
          <ac:chgData name="Přemysl Bar" userId="e729b752-3125-4e78-a7e7-46c1a5182e56" providerId="ADAL" clId="{1E3F7CC2-08A8-456A-994C-DC9EA2920FA8}" dt="2021-09-20T10:31:17.706" v="3383" actId="26606"/>
          <ac:picMkLst>
            <pc:docMk/>
            <pc:sldMk cId="790160758" sldId="269"/>
            <ac:picMk id="6146" creationId="{D83535C4-DE08-4661-BBF2-8CDF62E69703}"/>
          </ac:picMkLst>
        </pc:picChg>
        <pc:picChg chg="add mod ord">
          <ac:chgData name="Přemysl Bar" userId="e729b752-3125-4e78-a7e7-46c1a5182e56" providerId="ADAL" clId="{1E3F7CC2-08A8-456A-994C-DC9EA2920FA8}" dt="2021-09-20T10:31:17.706" v="3383" actId="26606"/>
          <ac:picMkLst>
            <pc:docMk/>
            <pc:sldMk cId="790160758" sldId="269"/>
            <ac:picMk id="6148" creationId="{49052E25-8E5E-4333-AFC6-E220F28820EB}"/>
          </ac:picMkLst>
        </pc:picChg>
        <pc:picChg chg="add mod">
          <ac:chgData name="Přemysl Bar" userId="e729b752-3125-4e78-a7e7-46c1a5182e56" providerId="ADAL" clId="{1E3F7CC2-08A8-456A-994C-DC9EA2920FA8}" dt="2021-09-20T10:31:17.706" v="3383" actId="26606"/>
          <ac:picMkLst>
            <pc:docMk/>
            <pc:sldMk cId="790160758" sldId="269"/>
            <ac:picMk id="6150" creationId="{2BA4C50A-AF2E-4BC6-9CDF-593CFE183BDF}"/>
          </ac:picMkLst>
        </pc:picChg>
      </pc:sldChg>
      <pc:sldChg chg="del">
        <pc:chgData name="Přemysl Bar" userId="e729b752-3125-4e78-a7e7-46c1a5182e56" providerId="ADAL" clId="{1E3F7CC2-08A8-456A-994C-DC9EA2920FA8}" dt="2021-09-20T06:59:55.241" v="18" actId="2696"/>
        <pc:sldMkLst>
          <pc:docMk/>
          <pc:sldMk cId="1247420348" sldId="269"/>
        </pc:sldMkLst>
      </pc:sldChg>
      <pc:sldChg chg="del">
        <pc:chgData name="Přemysl Bar" userId="e729b752-3125-4e78-a7e7-46c1a5182e56" providerId="ADAL" clId="{1E3F7CC2-08A8-456A-994C-DC9EA2920FA8}" dt="2021-09-20T06:59:55.241" v="18" actId="2696"/>
        <pc:sldMkLst>
          <pc:docMk/>
          <pc:sldMk cId="1833158383" sldId="270"/>
        </pc:sldMkLst>
      </pc:sldChg>
      <pc:sldChg chg="addSp modSp new mod modTransition setBg">
        <pc:chgData name="Přemysl Bar" userId="e729b752-3125-4e78-a7e7-46c1a5182e56" providerId="ADAL" clId="{1E3F7CC2-08A8-456A-994C-DC9EA2920FA8}" dt="2021-09-20T12:33:15.608" v="3576"/>
        <pc:sldMkLst>
          <pc:docMk/>
          <pc:sldMk cId="2824665790" sldId="270"/>
        </pc:sldMkLst>
        <pc:spChg chg="mod">
          <ac:chgData name="Přemysl Bar" userId="e729b752-3125-4e78-a7e7-46c1a5182e56" providerId="ADAL" clId="{1E3F7CC2-08A8-456A-994C-DC9EA2920FA8}" dt="2021-09-20T12:27:07.726" v="3537" actId="20577"/>
          <ac:spMkLst>
            <pc:docMk/>
            <pc:sldMk cId="2824665790" sldId="270"/>
            <ac:spMk id="2" creationId="{29E20A2D-7AF5-45EB-9BF9-D2F9AFCDCD82}"/>
          </ac:spMkLst>
        </pc:spChg>
        <pc:spChg chg="mod">
          <ac:chgData name="Přemysl Bar" userId="e729b752-3125-4e78-a7e7-46c1a5182e56" providerId="ADAL" clId="{1E3F7CC2-08A8-456A-994C-DC9EA2920FA8}" dt="2021-09-20T12:26:45.548" v="3528" actId="26606"/>
          <ac:spMkLst>
            <pc:docMk/>
            <pc:sldMk cId="2824665790" sldId="270"/>
            <ac:spMk id="3" creationId="{1D9A9D36-5161-4815-B535-D2FB8126E679}"/>
          </ac:spMkLst>
        </pc:spChg>
        <pc:spChg chg="add">
          <ac:chgData name="Přemysl Bar" userId="e729b752-3125-4e78-a7e7-46c1a5182e56" providerId="ADAL" clId="{1E3F7CC2-08A8-456A-994C-DC9EA2920FA8}" dt="2021-09-20T12:26:45.548" v="3528" actId="26606"/>
          <ac:spMkLst>
            <pc:docMk/>
            <pc:sldMk cId="2824665790" sldId="270"/>
            <ac:spMk id="73" creationId="{A10049FB-9EB9-40A5-B47A-F88DBA104808}"/>
          </ac:spMkLst>
        </pc:spChg>
        <pc:spChg chg="add">
          <ac:chgData name="Přemysl Bar" userId="e729b752-3125-4e78-a7e7-46c1a5182e56" providerId="ADAL" clId="{1E3F7CC2-08A8-456A-994C-DC9EA2920FA8}" dt="2021-09-20T12:26:45.548" v="3528" actId="26606"/>
          <ac:spMkLst>
            <pc:docMk/>
            <pc:sldMk cId="2824665790" sldId="270"/>
            <ac:spMk id="75" creationId="{9053E132-12E5-44D2-AA0E-9353E65AC083}"/>
          </ac:spMkLst>
        </pc:spChg>
        <pc:picChg chg="add mod">
          <ac:chgData name="Přemysl Bar" userId="e729b752-3125-4e78-a7e7-46c1a5182e56" providerId="ADAL" clId="{1E3F7CC2-08A8-456A-994C-DC9EA2920FA8}" dt="2021-09-20T12:26:45.548" v="3528" actId="26606"/>
          <ac:picMkLst>
            <pc:docMk/>
            <pc:sldMk cId="2824665790" sldId="270"/>
            <ac:picMk id="7170" creationId="{D9C3B88A-CD25-4DDA-92C3-222F9A5D9FF1}"/>
          </ac:picMkLst>
        </pc:picChg>
        <pc:picChg chg="add mod">
          <ac:chgData name="Přemysl Bar" userId="e729b752-3125-4e78-a7e7-46c1a5182e56" providerId="ADAL" clId="{1E3F7CC2-08A8-456A-994C-DC9EA2920FA8}" dt="2021-09-20T12:26:45.548" v="3528" actId="26606"/>
          <ac:picMkLst>
            <pc:docMk/>
            <pc:sldMk cId="2824665790" sldId="270"/>
            <ac:picMk id="7172" creationId="{73F06B4F-75E4-479E-B800-1AABE876193C}"/>
          </ac:picMkLst>
        </pc:picChg>
      </pc:sldChg>
      <pc:sldChg chg="addSp modSp new mod modTransition setBg">
        <pc:chgData name="Přemysl Bar" userId="e729b752-3125-4e78-a7e7-46c1a5182e56" providerId="ADAL" clId="{1E3F7CC2-08A8-456A-994C-DC9EA2920FA8}" dt="2021-09-20T12:33:15.608" v="3576"/>
        <pc:sldMkLst>
          <pc:docMk/>
          <pc:sldMk cId="616813600" sldId="271"/>
        </pc:sldMkLst>
        <pc:spChg chg="mod">
          <ac:chgData name="Přemysl Bar" userId="e729b752-3125-4e78-a7e7-46c1a5182e56" providerId="ADAL" clId="{1E3F7CC2-08A8-456A-994C-DC9EA2920FA8}" dt="2021-09-20T12:32:18.349" v="3573" actId="26606"/>
          <ac:spMkLst>
            <pc:docMk/>
            <pc:sldMk cId="616813600" sldId="271"/>
            <ac:spMk id="2" creationId="{4ACDAC75-FE1E-4E77-95A9-2DEE96002DB4}"/>
          </ac:spMkLst>
        </pc:spChg>
        <pc:spChg chg="mod ord">
          <ac:chgData name="Přemysl Bar" userId="e729b752-3125-4e78-a7e7-46c1a5182e56" providerId="ADAL" clId="{1E3F7CC2-08A8-456A-994C-DC9EA2920FA8}" dt="2021-09-20T12:32:18.349" v="3573" actId="26606"/>
          <ac:spMkLst>
            <pc:docMk/>
            <pc:sldMk cId="616813600" sldId="271"/>
            <ac:spMk id="3" creationId="{8C32D2FA-90DB-4CA9-85D5-C287EB67DC1C}"/>
          </ac:spMkLst>
        </pc:spChg>
        <pc:spChg chg="add">
          <ac:chgData name="Přemysl Bar" userId="e729b752-3125-4e78-a7e7-46c1a5182e56" providerId="ADAL" clId="{1E3F7CC2-08A8-456A-994C-DC9EA2920FA8}" dt="2021-09-20T12:32:18.349" v="3573" actId="26606"/>
          <ac:spMkLst>
            <pc:docMk/>
            <pc:sldMk cId="616813600" sldId="271"/>
            <ac:spMk id="73" creationId="{C9AB425D-9F0A-4D3E-973D-CC6E8BFD63C5}"/>
          </ac:spMkLst>
        </pc:spChg>
        <pc:spChg chg="add">
          <ac:chgData name="Přemysl Bar" userId="e729b752-3125-4e78-a7e7-46c1a5182e56" providerId="ADAL" clId="{1E3F7CC2-08A8-456A-994C-DC9EA2920FA8}" dt="2021-09-20T12:32:18.349" v="3573" actId="26606"/>
          <ac:spMkLst>
            <pc:docMk/>
            <pc:sldMk cId="616813600" sldId="271"/>
            <ac:spMk id="75" creationId="{D0A32D2B-F275-43BF-8D49-81B020CA11F2}"/>
          </ac:spMkLst>
        </pc:spChg>
        <pc:picChg chg="add mod">
          <ac:chgData name="Přemysl Bar" userId="e729b752-3125-4e78-a7e7-46c1a5182e56" providerId="ADAL" clId="{1E3F7CC2-08A8-456A-994C-DC9EA2920FA8}" dt="2021-09-20T12:32:18.349" v="3573" actId="26606"/>
          <ac:picMkLst>
            <pc:docMk/>
            <pc:sldMk cId="616813600" sldId="271"/>
            <ac:picMk id="8194" creationId="{F0D4D668-F7BF-49DE-A7D7-75142A235153}"/>
          </ac:picMkLst>
        </pc:picChg>
        <pc:picChg chg="add mod">
          <ac:chgData name="Přemysl Bar" userId="e729b752-3125-4e78-a7e7-46c1a5182e56" providerId="ADAL" clId="{1E3F7CC2-08A8-456A-994C-DC9EA2920FA8}" dt="2021-09-20T12:32:18.349" v="3573" actId="26606"/>
          <ac:picMkLst>
            <pc:docMk/>
            <pc:sldMk cId="616813600" sldId="271"/>
            <ac:picMk id="8196" creationId="{7872726B-840D-43D5-B014-230ADBF6CC70}"/>
          </ac:picMkLst>
        </pc:picChg>
      </pc:sldChg>
      <pc:sldChg chg="del">
        <pc:chgData name="Přemysl Bar" userId="e729b752-3125-4e78-a7e7-46c1a5182e56" providerId="ADAL" clId="{1E3F7CC2-08A8-456A-994C-DC9EA2920FA8}" dt="2021-09-20T06:59:55.241" v="18" actId="2696"/>
        <pc:sldMkLst>
          <pc:docMk/>
          <pc:sldMk cId="2602656619" sldId="271"/>
        </pc:sldMkLst>
      </pc:sldChg>
      <pc:sldChg chg="del">
        <pc:chgData name="Přemysl Bar" userId="e729b752-3125-4e78-a7e7-46c1a5182e56" providerId="ADAL" clId="{1E3F7CC2-08A8-456A-994C-DC9EA2920FA8}" dt="2021-09-20T06:59:55.241" v="18" actId="2696"/>
        <pc:sldMkLst>
          <pc:docMk/>
          <pc:sldMk cId="670880730" sldId="272"/>
        </pc:sldMkLst>
      </pc:sldChg>
      <pc:sldChg chg="addSp delSp modSp new mod setBg setClrOvrMap">
        <pc:chgData name="Přemysl Bar" userId="e729b752-3125-4e78-a7e7-46c1a5182e56" providerId="ADAL" clId="{1E3F7CC2-08A8-456A-994C-DC9EA2920FA8}" dt="2021-09-20T12:48:59.895" v="3714" actId="26606"/>
        <pc:sldMkLst>
          <pc:docMk/>
          <pc:sldMk cId="2610241681" sldId="272"/>
        </pc:sldMkLst>
        <pc:spChg chg="mod">
          <ac:chgData name="Přemysl Bar" userId="e729b752-3125-4e78-a7e7-46c1a5182e56" providerId="ADAL" clId="{1E3F7CC2-08A8-456A-994C-DC9EA2920FA8}" dt="2021-09-20T12:48:59.863" v="3713" actId="26606"/>
          <ac:spMkLst>
            <pc:docMk/>
            <pc:sldMk cId="2610241681" sldId="272"/>
            <ac:spMk id="2" creationId="{484DC236-9611-4803-AF31-1CE2249F436D}"/>
          </ac:spMkLst>
        </pc:spChg>
        <pc:spChg chg="add del mod">
          <ac:chgData name="Přemysl Bar" userId="e729b752-3125-4e78-a7e7-46c1a5182e56" providerId="ADAL" clId="{1E3F7CC2-08A8-456A-994C-DC9EA2920FA8}" dt="2021-09-20T12:48:59.895" v="3714" actId="26606"/>
          <ac:spMkLst>
            <pc:docMk/>
            <pc:sldMk cId="2610241681" sldId="272"/>
            <ac:spMk id="3" creationId="{0A0A7868-70FB-410D-A3BB-9F2D2DFB3AE5}"/>
          </ac:spMkLst>
        </pc:spChg>
        <pc:spChg chg="add del">
          <ac:chgData name="Přemysl Bar" userId="e729b752-3125-4e78-a7e7-46c1a5182e56" providerId="ADAL" clId="{1E3F7CC2-08A8-456A-994C-DC9EA2920FA8}" dt="2021-09-20T12:48:36.526" v="3709" actId="26606"/>
          <ac:spMkLst>
            <pc:docMk/>
            <pc:sldMk cId="2610241681" sldId="272"/>
            <ac:spMk id="9" creationId="{ABE6F9A3-300E-47F5-B41C-C8C5E758DE7C}"/>
          </ac:spMkLst>
        </pc:spChg>
        <pc:spChg chg="add del">
          <ac:chgData name="Přemysl Bar" userId="e729b752-3125-4e78-a7e7-46c1a5182e56" providerId="ADAL" clId="{1E3F7CC2-08A8-456A-994C-DC9EA2920FA8}" dt="2021-09-20T12:48:36.526" v="3709" actId="26606"/>
          <ac:spMkLst>
            <pc:docMk/>
            <pc:sldMk cId="2610241681" sldId="272"/>
            <ac:spMk id="11" creationId="{61B4701B-39FE-43B8-86AA-D6B8789C2207}"/>
          </ac:spMkLst>
        </pc:spChg>
        <pc:spChg chg="add del">
          <ac:chgData name="Přemysl Bar" userId="e729b752-3125-4e78-a7e7-46c1a5182e56" providerId="ADAL" clId="{1E3F7CC2-08A8-456A-994C-DC9EA2920FA8}" dt="2021-09-20T12:48:36.526" v="3709" actId="26606"/>
          <ac:spMkLst>
            <pc:docMk/>
            <pc:sldMk cId="2610241681" sldId="272"/>
            <ac:spMk id="13" creationId="{E9A7EF13-49FA-4355-971A-34B065F35022}"/>
          </ac:spMkLst>
        </pc:spChg>
        <pc:spChg chg="add del">
          <ac:chgData name="Přemysl Bar" userId="e729b752-3125-4e78-a7e7-46c1a5182e56" providerId="ADAL" clId="{1E3F7CC2-08A8-456A-994C-DC9EA2920FA8}" dt="2021-09-20T12:48:36.526" v="3709" actId="26606"/>
          <ac:spMkLst>
            <pc:docMk/>
            <pc:sldMk cId="2610241681" sldId="272"/>
            <ac:spMk id="15" creationId="{92CF3C3E-0F7B-4F0C-8EBD-BDD38E9C66F5}"/>
          </ac:spMkLst>
        </pc:spChg>
        <pc:spChg chg="add del">
          <ac:chgData name="Přemysl Bar" userId="e729b752-3125-4e78-a7e7-46c1a5182e56" providerId="ADAL" clId="{1E3F7CC2-08A8-456A-994C-DC9EA2920FA8}" dt="2021-09-20T12:48:59.863" v="3713" actId="26606"/>
          <ac:spMkLst>
            <pc:docMk/>
            <pc:sldMk cId="2610241681" sldId="272"/>
            <ac:spMk id="19" creationId="{ABE6F9A3-300E-47F5-B41C-C8C5E758DE7C}"/>
          </ac:spMkLst>
        </pc:spChg>
        <pc:spChg chg="add del">
          <ac:chgData name="Přemysl Bar" userId="e729b752-3125-4e78-a7e7-46c1a5182e56" providerId="ADAL" clId="{1E3F7CC2-08A8-456A-994C-DC9EA2920FA8}" dt="2021-09-20T12:48:59.863" v="3713" actId="26606"/>
          <ac:spMkLst>
            <pc:docMk/>
            <pc:sldMk cId="2610241681" sldId="272"/>
            <ac:spMk id="20" creationId="{61B4701B-39FE-43B8-86AA-D6B8789C2207}"/>
          </ac:spMkLst>
        </pc:spChg>
        <pc:spChg chg="add del">
          <ac:chgData name="Přemysl Bar" userId="e729b752-3125-4e78-a7e7-46c1a5182e56" providerId="ADAL" clId="{1E3F7CC2-08A8-456A-994C-DC9EA2920FA8}" dt="2021-09-20T12:48:59.863" v="3713" actId="26606"/>
          <ac:spMkLst>
            <pc:docMk/>
            <pc:sldMk cId="2610241681" sldId="272"/>
            <ac:spMk id="21" creationId="{E9A7EF13-49FA-4355-971A-34B065F35022}"/>
          </ac:spMkLst>
        </pc:spChg>
        <pc:spChg chg="add del">
          <ac:chgData name="Přemysl Bar" userId="e729b752-3125-4e78-a7e7-46c1a5182e56" providerId="ADAL" clId="{1E3F7CC2-08A8-456A-994C-DC9EA2920FA8}" dt="2021-09-20T12:48:59.863" v="3713" actId="26606"/>
          <ac:spMkLst>
            <pc:docMk/>
            <pc:sldMk cId="2610241681" sldId="272"/>
            <ac:spMk id="22" creationId="{92CF3C3E-0F7B-4F0C-8EBD-BDD38E9C66F5}"/>
          </ac:spMkLst>
        </pc:spChg>
        <pc:graphicFrameChg chg="add del">
          <ac:chgData name="Přemysl Bar" userId="e729b752-3125-4e78-a7e7-46c1a5182e56" providerId="ADAL" clId="{1E3F7CC2-08A8-456A-994C-DC9EA2920FA8}" dt="2021-09-20T12:48:36.526" v="3709" actId="26606"/>
          <ac:graphicFrameMkLst>
            <pc:docMk/>
            <pc:sldMk cId="2610241681" sldId="272"/>
            <ac:graphicFrameMk id="5" creationId="{FC7969B5-98CB-4E97-9D65-02507EB89A51}"/>
          </ac:graphicFrameMkLst>
        </pc:graphicFrameChg>
        <pc:graphicFrameChg chg="add del">
          <ac:chgData name="Přemysl Bar" userId="e729b752-3125-4e78-a7e7-46c1a5182e56" providerId="ADAL" clId="{1E3F7CC2-08A8-456A-994C-DC9EA2920FA8}" dt="2021-09-20T12:48:49.787" v="3711" actId="26606"/>
          <ac:graphicFrameMkLst>
            <pc:docMk/>
            <pc:sldMk cId="2610241681" sldId="272"/>
            <ac:graphicFrameMk id="17" creationId="{C4A8A0F8-5751-41A8-B47A-CF331402C911}"/>
          </ac:graphicFrameMkLst>
        </pc:graphicFrameChg>
        <pc:graphicFrameChg chg="add del">
          <ac:chgData name="Přemysl Bar" userId="e729b752-3125-4e78-a7e7-46c1a5182e56" providerId="ADAL" clId="{1E3F7CC2-08A8-456A-994C-DC9EA2920FA8}" dt="2021-09-20T12:48:59.863" v="3713" actId="26606"/>
          <ac:graphicFrameMkLst>
            <pc:docMk/>
            <pc:sldMk cId="2610241681" sldId="272"/>
            <ac:graphicFrameMk id="23" creationId="{6FEC77B9-3D05-45E3-970F-D71BD4647E15}"/>
          </ac:graphicFrameMkLst>
        </pc:graphicFrameChg>
        <pc:graphicFrameChg chg="add">
          <ac:chgData name="Přemysl Bar" userId="e729b752-3125-4e78-a7e7-46c1a5182e56" providerId="ADAL" clId="{1E3F7CC2-08A8-456A-994C-DC9EA2920FA8}" dt="2021-09-20T12:48:59.895" v="3714" actId="26606"/>
          <ac:graphicFrameMkLst>
            <pc:docMk/>
            <pc:sldMk cId="2610241681" sldId="272"/>
            <ac:graphicFrameMk id="25" creationId="{3268F263-756D-4268-88E3-2FD8C80F03BE}"/>
          </ac:graphicFrameMkLst>
        </pc:graphicFrameChg>
      </pc:sldChg>
      <pc:sldChg chg="del">
        <pc:chgData name="Přemysl Bar" userId="e729b752-3125-4e78-a7e7-46c1a5182e56" providerId="ADAL" clId="{1E3F7CC2-08A8-456A-994C-DC9EA2920FA8}" dt="2021-09-20T06:59:55.241" v="18" actId="2696"/>
        <pc:sldMkLst>
          <pc:docMk/>
          <pc:sldMk cId="2050832119" sldId="273"/>
        </pc:sldMkLst>
      </pc:sldChg>
      <pc:sldChg chg="addSp modSp new mod setBg">
        <pc:chgData name="Přemysl Bar" userId="e729b752-3125-4e78-a7e7-46c1a5182e56" providerId="ADAL" clId="{1E3F7CC2-08A8-456A-994C-DC9EA2920FA8}" dt="2021-12-09T10:27:26.351" v="3901" actId="1076"/>
        <pc:sldMkLst>
          <pc:docMk/>
          <pc:sldMk cId="3885727500" sldId="273"/>
        </pc:sldMkLst>
        <pc:spChg chg="mod">
          <ac:chgData name="Přemysl Bar" userId="e729b752-3125-4e78-a7e7-46c1a5182e56" providerId="ADAL" clId="{1E3F7CC2-08A8-456A-994C-DC9EA2920FA8}" dt="2021-09-20T16:05:42.206" v="3757" actId="26606"/>
          <ac:spMkLst>
            <pc:docMk/>
            <pc:sldMk cId="3885727500" sldId="273"/>
            <ac:spMk id="2" creationId="{30F1D9F3-37E1-45C3-8474-0EE6F938D071}"/>
          </ac:spMkLst>
        </pc:spChg>
        <pc:spChg chg="mod ord">
          <ac:chgData name="Přemysl Bar" userId="e729b752-3125-4e78-a7e7-46c1a5182e56" providerId="ADAL" clId="{1E3F7CC2-08A8-456A-994C-DC9EA2920FA8}" dt="2021-12-09T10:25:03.412" v="3875" actId="123"/>
          <ac:spMkLst>
            <pc:docMk/>
            <pc:sldMk cId="3885727500" sldId="273"/>
            <ac:spMk id="3" creationId="{34797F00-8D02-426F-BB75-651EBF742526}"/>
          </ac:spMkLst>
        </pc:spChg>
        <pc:spChg chg="add mod">
          <ac:chgData name="Přemysl Bar" userId="e729b752-3125-4e78-a7e7-46c1a5182e56" providerId="ADAL" clId="{1E3F7CC2-08A8-456A-994C-DC9EA2920FA8}" dt="2021-12-09T10:27:26.351" v="3901" actId="1076"/>
          <ac:spMkLst>
            <pc:docMk/>
            <pc:sldMk cId="3885727500" sldId="273"/>
            <ac:spMk id="4" creationId="{EEEEB7B2-B87E-4C86-AD0F-C7F4327A36D3}"/>
          </ac:spMkLst>
        </pc:spChg>
        <pc:spChg chg="add">
          <ac:chgData name="Přemysl Bar" userId="e729b752-3125-4e78-a7e7-46c1a5182e56" providerId="ADAL" clId="{1E3F7CC2-08A8-456A-994C-DC9EA2920FA8}" dt="2021-09-20T16:05:42.206" v="3757" actId="26606"/>
          <ac:spMkLst>
            <pc:docMk/>
            <pc:sldMk cId="3885727500" sldId="273"/>
            <ac:spMk id="71" creationId="{0D187C4E-14B9-4504-B200-5127823FA78C}"/>
          </ac:spMkLst>
        </pc:spChg>
        <pc:picChg chg="add mod">
          <ac:chgData name="Přemysl Bar" userId="e729b752-3125-4e78-a7e7-46c1a5182e56" providerId="ADAL" clId="{1E3F7CC2-08A8-456A-994C-DC9EA2920FA8}" dt="2021-09-20T16:05:42.206" v="3757" actId="26606"/>
          <ac:picMkLst>
            <pc:docMk/>
            <pc:sldMk cId="3885727500" sldId="273"/>
            <ac:picMk id="9218" creationId="{8C842836-A0EC-4EA1-BDA1-DE4E8F2112F9}"/>
          </ac:picMkLst>
        </pc:picChg>
      </pc:sldChg>
      <pc:sldChg chg="del">
        <pc:chgData name="Přemysl Bar" userId="e729b752-3125-4e78-a7e7-46c1a5182e56" providerId="ADAL" clId="{1E3F7CC2-08A8-456A-994C-DC9EA2920FA8}" dt="2021-09-20T06:59:55.241" v="18" actId="2696"/>
        <pc:sldMkLst>
          <pc:docMk/>
          <pc:sldMk cId="1484907999" sldId="274"/>
        </pc:sldMkLst>
      </pc:sldChg>
      <pc:sldChg chg="del">
        <pc:chgData name="Přemysl Bar" userId="e729b752-3125-4e78-a7e7-46c1a5182e56" providerId="ADAL" clId="{1E3F7CC2-08A8-456A-994C-DC9EA2920FA8}" dt="2021-09-20T06:59:55.241" v="18" actId="2696"/>
        <pc:sldMkLst>
          <pc:docMk/>
          <pc:sldMk cId="2224035319" sldId="275"/>
        </pc:sldMkLst>
      </pc:sldChg>
      <pc:sldChg chg="del">
        <pc:chgData name="Přemysl Bar" userId="e729b752-3125-4e78-a7e7-46c1a5182e56" providerId="ADAL" clId="{1E3F7CC2-08A8-456A-994C-DC9EA2920FA8}" dt="2021-09-20T06:59:55.241" v="18" actId="2696"/>
        <pc:sldMkLst>
          <pc:docMk/>
          <pc:sldMk cId="3465438834" sldId="276"/>
        </pc:sldMkLst>
      </pc:sldChg>
      <pc:sldChg chg="del">
        <pc:chgData name="Přemysl Bar" userId="e729b752-3125-4e78-a7e7-46c1a5182e56" providerId="ADAL" clId="{1E3F7CC2-08A8-456A-994C-DC9EA2920FA8}" dt="2021-09-20T06:59:55.241" v="18" actId="2696"/>
        <pc:sldMkLst>
          <pc:docMk/>
          <pc:sldMk cId="1761297115" sldId="277"/>
        </pc:sldMkLst>
      </pc:sldChg>
      <pc:sldChg chg="del">
        <pc:chgData name="Přemysl Bar" userId="e729b752-3125-4e78-a7e7-46c1a5182e56" providerId="ADAL" clId="{1E3F7CC2-08A8-456A-994C-DC9EA2920FA8}" dt="2021-09-20T06:59:55.241" v="18" actId="2696"/>
        <pc:sldMkLst>
          <pc:docMk/>
          <pc:sldMk cId="1785205139" sldId="278"/>
        </pc:sldMkLst>
      </pc:sldChg>
      <pc:sldChg chg="del">
        <pc:chgData name="Přemysl Bar" userId="e729b752-3125-4e78-a7e7-46c1a5182e56" providerId="ADAL" clId="{1E3F7CC2-08A8-456A-994C-DC9EA2920FA8}" dt="2021-09-20T06:59:55.241" v="18" actId="2696"/>
        <pc:sldMkLst>
          <pc:docMk/>
          <pc:sldMk cId="1549831179" sldId="279"/>
        </pc:sldMkLst>
      </pc:sldChg>
      <pc:sldChg chg="del">
        <pc:chgData name="Přemysl Bar" userId="e729b752-3125-4e78-a7e7-46c1a5182e56" providerId="ADAL" clId="{1E3F7CC2-08A8-456A-994C-DC9EA2920FA8}" dt="2021-09-20T06:59:55.241" v="18" actId="2696"/>
        <pc:sldMkLst>
          <pc:docMk/>
          <pc:sldMk cId="3215244502" sldId="280"/>
        </pc:sldMkLst>
      </pc:sldChg>
      <pc:sldChg chg="del">
        <pc:chgData name="Přemysl Bar" userId="e729b752-3125-4e78-a7e7-46c1a5182e56" providerId="ADAL" clId="{1E3F7CC2-08A8-456A-994C-DC9EA2920FA8}" dt="2021-09-20T06:59:55.241" v="18" actId="2696"/>
        <pc:sldMkLst>
          <pc:docMk/>
          <pc:sldMk cId="1496876835" sldId="281"/>
        </pc:sldMkLst>
      </pc:sldChg>
      <pc:sldChg chg="del">
        <pc:chgData name="Přemysl Bar" userId="e729b752-3125-4e78-a7e7-46c1a5182e56" providerId="ADAL" clId="{1E3F7CC2-08A8-456A-994C-DC9EA2920FA8}" dt="2021-09-20T06:59:55.241" v="18" actId="2696"/>
        <pc:sldMkLst>
          <pc:docMk/>
          <pc:sldMk cId="1637114022" sldId="282"/>
        </pc:sldMkLst>
      </pc:sldChg>
      <pc:sldChg chg="del">
        <pc:chgData name="Přemysl Bar" userId="e729b752-3125-4e78-a7e7-46c1a5182e56" providerId="ADAL" clId="{1E3F7CC2-08A8-456A-994C-DC9EA2920FA8}" dt="2021-09-20T06:59:55.241" v="18" actId="2696"/>
        <pc:sldMkLst>
          <pc:docMk/>
          <pc:sldMk cId="1805234850" sldId="283"/>
        </pc:sldMkLst>
      </pc:sldChg>
      <pc:sldChg chg="del">
        <pc:chgData name="Přemysl Bar" userId="e729b752-3125-4e78-a7e7-46c1a5182e56" providerId="ADAL" clId="{1E3F7CC2-08A8-456A-994C-DC9EA2920FA8}" dt="2021-09-20T06:59:55.241" v="18" actId="2696"/>
        <pc:sldMkLst>
          <pc:docMk/>
          <pc:sldMk cId="2016900333" sldId="284"/>
        </pc:sldMkLst>
      </pc:sldChg>
      <pc:sldChg chg="del">
        <pc:chgData name="Přemysl Bar" userId="e729b752-3125-4e78-a7e7-46c1a5182e56" providerId="ADAL" clId="{1E3F7CC2-08A8-456A-994C-DC9EA2920FA8}" dt="2021-09-20T06:59:55.241" v="18" actId="2696"/>
        <pc:sldMkLst>
          <pc:docMk/>
          <pc:sldMk cId="3316125660" sldId="285"/>
        </pc:sldMkLst>
      </pc:sldChg>
      <pc:sldChg chg="del">
        <pc:chgData name="Přemysl Bar" userId="e729b752-3125-4e78-a7e7-46c1a5182e56" providerId="ADAL" clId="{1E3F7CC2-08A8-456A-994C-DC9EA2920FA8}" dt="2021-09-20T06:59:55.241" v="18" actId="2696"/>
        <pc:sldMkLst>
          <pc:docMk/>
          <pc:sldMk cId="1489813870" sldId="286"/>
        </pc:sldMkLst>
      </pc:sldChg>
      <pc:sldChg chg="del">
        <pc:chgData name="Přemysl Bar" userId="e729b752-3125-4e78-a7e7-46c1a5182e56" providerId="ADAL" clId="{1E3F7CC2-08A8-456A-994C-DC9EA2920FA8}" dt="2021-09-20T06:59:55.241" v="18" actId="2696"/>
        <pc:sldMkLst>
          <pc:docMk/>
          <pc:sldMk cId="852266174" sldId="287"/>
        </pc:sldMkLst>
      </pc:sldChg>
      <pc:sldMasterChg chg="modTransition modSldLayout">
        <pc:chgData name="Přemysl Bar" userId="e729b752-3125-4e78-a7e7-46c1a5182e56" providerId="ADAL" clId="{1E3F7CC2-08A8-456A-994C-DC9EA2920FA8}" dt="2021-09-20T12:33:15.608" v="3576"/>
        <pc:sldMasterMkLst>
          <pc:docMk/>
          <pc:sldMasterMk cId="0" sldId="2147483648"/>
        </pc:sldMasterMkLst>
        <pc:sldLayoutChg chg="modTransition">
          <pc:chgData name="Přemysl Bar" userId="e729b752-3125-4e78-a7e7-46c1a5182e56" providerId="ADAL" clId="{1E3F7CC2-08A8-456A-994C-DC9EA2920FA8}" dt="2021-09-20T12:33:15.608" v="3576"/>
          <pc:sldLayoutMkLst>
            <pc:docMk/>
            <pc:sldMasterMk cId="0" sldId="2147483648"/>
            <pc:sldLayoutMk cId="0" sldId="2147483649"/>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0"/>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1"/>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2"/>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3"/>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4"/>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5"/>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6"/>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8"/>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9"/>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1"/>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2"/>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4"/>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7"/>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8"/>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9"/>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7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6DB5A-A1EF-4F9F-8A1C-8020D621484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51D9E3C-A9EC-4955-9F8D-133ADE92EB7C}">
      <dgm:prSet/>
      <dgm:spPr/>
      <dgm:t>
        <a:bodyPr/>
        <a:lstStyle/>
        <a:p>
          <a:r>
            <a:rPr lang="cs-CZ" b="0" i="0"/>
            <a:t>Diplomatika – nauka u úředních (právních) písemnostech.</a:t>
          </a:r>
          <a:endParaRPr lang="en-US"/>
        </a:p>
      </dgm:t>
    </dgm:pt>
    <dgm:pt modelId="{B1040F21-788D-439C-BA6F-52B5A0798D13}" type="parTrans" cxnId="{A1918778-0280-4DA3-95C2-406605C5473E}">
      <dgm:prSet/>
      <dgm:spPr/>
      <dgm:t>
        <a:bodyPr/>
        <a:lstStyle/>
        <a:p>
          <a:endParaRPr lang="en-US"/>
        </a:p>
      </dgm:t>
    </dgm:pt>
    <dgm:pt modelId="{55549D1B-A66B-4F10-A089-9D808757E10A}" type="sibTrans" cxnId="{A1918778-0280-4DA3-95C2-406605C5473E}">
      <dgm:prSet/>
      <dgm:spPr/>
      <dgm:t>
        <a:bodyPr/>
        <a:lstStyle/>
        <a:p>
          <a:endParaRPr lang="en-US"/>
        </a:p>
      </dgm:t>
    </dgm:pt>
    <dgm:pt modelId="{0501EA6F-1A5B-4F7A-B740-A79A12BDED9D}">
      <dgm:prSet/>
      <dgm:spPr/>
      <dgm:t>
        <a:bodyPr/>
        <a:lstStyle/>
        <a:p>
          <a:r>
            <a:rPr lang="cs-CZ" b="0" i="0"/>
            <a:t>Paleografie -  nauka o písmu a jeho vývoji.</a:t>
          </a:r>
          <a:endParaRPr lang="en-US"/>
        </a:p>
      </dgm:t>
    </dgm:pt>
    <dgm:pt modelId="{1AE78108-6BD1-4911-B097-6C850791BCCB}" type="parTrans" cxnId="{669ED1BC-4FC3-4CB4-B43F-7E976E8284D3}">
      <dgm:prSet/>
      <dgm:spPr/>
      <dgm:t>
        <a:bodyPr/>
        <a:lstStyle/>
        <a:p>
          <a:endParaRPr lang="en-US"/>
        </a:p>
      </dgm:t>
    </dgm:pt>
    <dgm:pt modelId="{CB7D58EC-CC95-41BA-8B58-580445915E08}" type="sibTrans" cxnId="{669ED1BC-4FC3-4CB4-B43F-7E976E8284D3}">
      <dgm:prSet/>
      <dgm:spPr/>
      <dgm:t>
        <a:bodyPr/>
        <a:lstStyle/>
        <a:p>
          <a:endParaRPr lang="en-US"/>
        </a:p>
      </dgm:t>
    </dgm:pt>
    <dgm:pt modelId="{8D67F61E-E03B-4D97-8A06-B445291F99DB}">
      <dgm:prSet/>
      <dgm:spPr/>
      <dgm:t>
        <a:bodyPr/>
        <a:lstStyle/>
        <a:p>
          <a:r>
            <a:rPr lang="cs-CZ" b="0" i="0"/>
            <a:t>Sfragistika – nauka o pečetích.</a:t>
          </a:r>
          <a:endParaRPr lang="en-US"/>
        </a:p>
      </dgm:t>
    </dgm:pt>
    <dgm:pt modelId="{EB19C9DC-F14E-411A-8025-F331EAD9E0F5}" type="parTrans" cxnId="{2620E4AB-781C-4245-B234-A15298F84E80}">
      <dgm:prSet/>
      <dgm:spPr/>
      <dgm:t>
        <a:bodyPr/>
        <a:lstStyle/>
        <a:p>
          <a:endParaRPr lang="en-US"/>
        </a:p>
      </dgm:t>
    </dgm:pt>
    <dgm:pt modelId="{4A218AE0-0697-46FD-B99D-C53424771FE1}" type="sibTrans" cxnId="{2620E4AB-781C-4245-B234-A15298F84E80}">
      <dgm:prSet/>
      <dgm:spPr/>
      <dgm:t>
        <a:bodyPr/>
        <a:lstStyle/>
        <a:p>
          <a:endParaRPr lang="en-US"/>
        </a:p>
      </dgm:t>
    </dgm:pt>
    <dgm:pt modelId="{8F4C4CF8-43A9-4535-8809-45D616CA3E0A}">
      <dgm:prSet/>
      <dgm:spPr/>
      <dgm:t>
        <a:bodyPr/>
        <a:lstStyle/>
        <a:p>
          <a:r>
            <a:rPr lang="cs-CZ" b="0" i="0"/>
            <a:t>Heraldika – nauka o erbech.</a:t>
          </a:r>
          <a:endParaRPr lang="en-US"/>
        </a:p>
      </dgm:t>
    </dgm:pt>
    <dgm:pt modelId="{BCE4C6C5-C642-4CE8-8432-AEFAB2E46FBF}" type="parTrans" cxnId="{1B5E9EF8-6FCD-4516-B95F-B55A8CC4890E}">
      <dgm:prSet/>
      <dgm:spPr/>
      <dgm:t>
        <a:bodyPr/>
        <a:lstStyle/>
        <a:p>
          <a:endParaRPr lang="en-US"/>
        </a:p>
      </dgm:t>
    </dgm:pt>
    <dgm:pt modelId="{AD0302C3-AE47-4415-9C7C-CE9FEE2B81ED}" type="sibTrans" cxnId="{1B5E9EF8-6FCD-4516-B95F-B55A8CC4890E}">
      <dgm:prSet/>
      <dgm:spPr/>
      <dgm:t>
        <a:bodyPr/>
        <a:lstStyle/>
        <a:p>
          <a:endParaRPr lang="en-US"/>
        </a:p>
      </dgm:t>
    </dgm:pt>
    <dgm:pt modelId="{F7F13EC3-78AE-44A9-883F-EA711A107AAD}">
      <dgm:prSet/>
      <dgm:spPr/>
      <dgm:t>
        <a:bodyPr/>
        <a:lstStyle/>
        <a:p>
          <a:r>
            <a:rPr lang="cs-CZ" b="0" i="0"/>
            <a:t>Kodikologie – nauka o rukopisech.</a:t>
          </a:r>
          <a:endParaRPr lang="en-US"/>
        </a:p>
      </dgm:t>
    </dgm:pt>
    <dgm:pt modelId="{0D07173C-2497-40BB-B0C1-FC495B05CAC5}" type="parTrans" cxnId="{BE9946F4-C304-4D7A-844D-DFDCD97E430E}">
      <dgm:prSet/>
      <dgm:spPr/>
      <dgm:t>
        <a:bodyPr/>
        <a:lstStyle/>
        <a:p>
          <a:endParaRPr lang="en-US"/>
        </a:p>
      </dgm:t>
    </dgm:pt>
    <dgm:pt modelId="{32D391DA-A25F-49ED-8317-0EEB17057226}" type="sibTrans" cxnId="{BE9946F4-C304-4D7A-844D-DFDCD97E430E}">
      <dgm:prSet/>
      <dgm:spPr/>
      <dgm:t>
        <a:bodyPr/>
        <a:lstStyle/>
        <a:p>
          <a:endParaRPr lang="en-US"/>
        </a:p>
      </dgm:t>
    </dgm:pt>
    <dgm:pt modelId="{7559D7E2-1D38-4243-8BC3-D43C2ED075A2}">
      <dgm:prSet/>
      <dgm:spPr/>
      <dgm:t>
        <a:bodyPr/>
        <a:lstStyle/>
        <a:p>
          <a:r>
            <a:rPr lang="cs-CZ" b="0" i="0"/>
            <a:t>Epigrafika – nauka o nápisech.</a:t>
          </a:r>
          <a:endParaRPr lang="en-US"/>
        </a:p>
      </dgm:t>
    </dgm:pt>
    <dgm:pt modelId="{11C1B0D3-833F-427E-9035-FEEBFD76E81C}" type="parTrans" cxnId="{20DCC31F-76FB-43C4-8CB0-A5FAFE842C6E}">
      <dgm:prSet/>
      <dgm:spPr/>
      <dgm:t>
        <a:bodyPr/>
        <a:lstStyle/>
        <a:p>
          <a:endParaRPr lang="en-US"/>
        </a:p>
      </dgm:t>
    </dgm:pt>
    <dgm:pt modelId="{90528208-DF92-41A1-B6FC-F596F8DC41BB}" type="sibTrans" cxnId="{20DCC31F-76FB-43C4-8CB0-A5FAFE842C6E}">
      <dgm:prSet/>
      <dgm:spPr/>
      <dgm:t>
        <a:bodyPr/>
        <a:lstStyle/>
        <a:p>
          <a:endParaRPr lang="en-US"/>
        </a:p>
      </dgm:t>
    </dgm:pt>
    <dgm:pt modelId="{A5DB65E0-4EED-45A2-AF7B-8AC603C60857}">
      <dgm:prSet/>
      <dgm:spPr/>
      <dgm:t>
        <a:bodyPr/>
        <a:lstStyle/>
        <a:p>
          <a:r>
            <a:rPr lang="cs-CZ" b="0" i="0"/>
            <a:t>Numizmatika – nauka o mincích a peněžním vývoji.</a:t>
          </a:r>
          <a:endParaRPr lang="en-US"/>
        </a:p>
      </dgm:t>
    </dgm:pt>
    <dgm:pt modelId="{3158268F-84A8-4BC2-8A44-8C7892F1F216}" type="parTrans" cxnId="{AED081EC-F307-4D86-8DFC-1EAF747908CB}">
      <dgm:prSet/>
      <dgm:spPr/>
      <dgm:t>
        <a:bodyPr/>
        <a:lstStyle/>
        <a:p>
          <a:endParaRPr lang="en-US"/>
        </a:p>
      </dgm:t>
    </dgm:pt>
    <dgm:pt modelId="{223CD784-854B-416A-999D-B0424F51786F}" type="sibTrans" cxnId="{AED081EC-F307-4D86-8DFC-1EAF747908CB}">
      <dgm:prSet/>
      <dgm:spPr/>
      <dgm:t>
        <a:bodyPr/>
        <a:lstStyle/>
        <a:p>
          <a:endParaRPr lang="en-US"/>
        </a:p>
      </dgm:t>
    </dgm:pt>
    <dgm:pt modelId="{9A9881A2-3CEB-4C45-B119-DF6B7B3C23E7}">
      <dgm:prSet/>
      <dgm:spPr/>
      <dgm:t>
        <a:bodyPr/>
        <a:lstStyle/>
        <a:p>
          <a:r>
            <a:rPr lang="cs-CZ" b="0" i="0"/>
            <a:t>Chronologie – nauka o měření a počítání času.</a:t>
          </a:r>
          <a:endParaRPr lang="en-US"/>
        </a:p>
      </dgm:t>
    </dgm:pt>
    <dgm:pt modelId="{D23EC9DF-0603-41C6-AD07-2A6E270BFA5A}" type="parTrans" cxnId="{71350161-704E-4C27-BCB5-304FF975233F}">
      <dgm:prSet/>
      <dgm:spPr/>
      <dgm:t>
        <a:bodyPr/>
        <a:lstStyle/>
        <a:p>
          <a:endParaRPr lang="en-US"/>
        </a:p>
      </dgm:t>
    </dgm:pt>
    <dgm:pt modelId="{338C54CB-1F8A-4F0B-A633-4CC4FFE59035}" type="sibTrans" cxnId="{71350161-704E-4C27-BCB5-304FF975233F}">
      <dgm:prSet/>
      <dgm:spPr/>
      <dgm:t>
        <a:bodyPr/>
        <a:lstStyle/>
        <a:p>
          <a:endParaRPr lang="en-US"/>
        </a:p>
      </dgm:t>
    </dgm:pt>
    <dgm:pt modelId="{3A6D15F6-94F7-4E17-AC76-7B4E334F51A7}">
      <dgm:prSet/>
      <dgm:spPr/>
      <dgm:t>
        <a:bodyPr/>
        <a:lstStyle/>
        <a:p>
          <a:r>
            <a:rPr lang="cs-CZ" b="0" i="0"/>
            <a:t>Genealogie – nauka o rodových a příbuzenských vztazích.</a:t>
          </a:r>
          <a:endParaRPr lang="en-US"/>
        </a:p>
      </dgm:t>
    </dgm:pt>
    <dgm:pt modelId="{777C1B4F-8614-4564-9043-28C9481C9699}" type="parTrans" cxnId="{3681BF1D-7CC4-4834-8D39-FB2AEF37E178}">
      <dgm:prSet/>
      <dgm:spPr/>
      <dgm:t>
        <a:bodyPr/>
        <a:lstStyle/>
        <a:p>
          <a:endParaRPr lang="en-US"/>
        </a:p>
      </dgm:t>
    </dgm:pt>
    <dgm:pt modelId="{90058434-6143-48E5-966A-B80E327D0543}" type="sibTrans" cxnId="{3681BF1D-7CC4-4834-8D39-FB2AEF37E178}">
      <dgm:prSet/>
      <dgm:spPr/>
      <dgm:t>
        <a:bodyPr/>
        <a:lstStyle/>
        <a:p>
          <a:endParaRPr lang="en-US"/>
        </a:p>
      </dgm:t>
    </dgm:pt>
    <dgm:pt modelId="{1BC56024-1691-41AD-9C3F-CD5A39CD950B}">
      <dgm:prSet/>
      <dgm:spPr/>
      <dgm:t>
        <a:bodyPr/>
        <a:lstStyle/>
        <a:p>
          <a:r>
            <a:rPr lang="cs-CZ" b="0" i="0"/>
            <a:t>Historická metrologie – nauka o hmotnostních, délkových, plošných a jiných jednotkách (mírách) a systému měření.</a:t>
          </a:r>
          <a:endParaRPr lang="en-US"/>
        </a:p>
      </dgm:t>
    </dgm:pt>
    <dgm:pt modelId="{142DD9F2-FD71-4CD8-AC81-8DE069CB5BBA}" type="parTrans" cxnId="{845AC2DC-F384-48B0-B448-E83EBECF4CD9}">
      <dgm:prSet/>
      <dgm:spPr/>
      <dgm:t>
        <a:bodyPr/>
        <a:lstStyle/>
        <a:p>
          <a:endParaRPr lang="en-US"/>
        </a:p>
      </dgm:t>
    </dgm:pt>
    <dgm:pt modelId="{2E7F7586-20D2-46CE-8E0D-54C4B6B0BC2B}" type="sibTrans" cxnId="{845AC2DC-F384-48B0-B448-E83EBECF4CD9}">
      <dgm:prSet/>
      <dgm:spPr/>
      <dgm:t>
        <a:bodyPr/>
        <a:lstStyle/>
        <a:p>
          <a:endParaRPr lang="en-US"/>
        </a:p>
      </dgm:t>
    </dgm:pt>
    <dgm:pt modelId="{7A69E932-C7BC-4CAE-B27C-A04485A8B99A}" type="pres">
      <dgm:prSet presAssocID="{29B6DB5A-A1EF-4F9F-8A1C-8020D621484C}" presName="diagram" presStyleCnt="0">
        <dgm:presLayoutVars>
          <dgm:dir/>
          <dgm:resizeHandles val="exact"/>
        </dgm:presLayoutVars>
      </dgm:prSet>
      <dgm:spPr/>
    </dgm:pt>
    <dgm:pt modelId="{4D18D4FC-08C7-49E6-8DAD-D6A6A3FE6297}" type="pres">
      <dgm:prSet presAssocID="{251D9E3C-A9EC-4955-9F8D-133ADE92EB7C}" presName="node" presStyleLbl="node1" presStyleIdx="0" presStyleCnt="10">
        <dgm:presLayoutVars>
          <dgm:bulletEnabled val="1"/>
        </dgm:presLayoutVars>
      </dgm:prSet>
      <dgm:spPr/>
    </dgm:pt>
    <dgm:pt modelId="{E43501AE-CF5B-4D81-9BF5-F23C082D5E2D}" type="pres">
      <dgm:prSet presAssocID="{55549D1B-A66B-4F10-A089-9D808757E10A}" presName="sibTrans" presStyleCnt="0"/>
      <dgm:spPr/>
    </dgm:pt>
    <dgm:pt modelId="{29AD89F5-0D24-4F9F-B09E-57FDFB3672D6}" type="pres">
      <dgm:prSet presAssocID="{0501EA6F-1A5B-4F7A-B740-A79A12BDED9D}" presName="node" presStyleLbl="node1" presStyleIdx="1" presStyleCnt="10">
        <dgm:presLayoutVars>
          <dgm:bulletEnabled val="1"/>
        </dgm:presLayoutVars>
      </dgm:prSet>
      <dgm:spPr/>
    </dgm:pt>
    <dgm:pt modelId="{C0A8F69E-78E9-47CF-9630-EA8B2E9424E6}" type="pres">
      <dgm:prSet presAssocID="{CB7D58EC-CC95-41BA-8B58-580445915E08}" presName="sibTrans" presStyleCnt="0"/>
      <dgm:spPr/>
    </dgm:pt>
    <dgm:pt modelId="{8DDFE35A-09A7-477D-97F5-D656BDDCE92B}" type="pres">
      <dgm:prSet presAssocID="{8D67F61E-E03B-4D97-8A06-B445291F99DB}" presName="node" presStyleLbl="node1" presStyleIdx="2" presStyleCnt="10">
        <dgm:presLayoutVars>
          <dgm:bulletEnabled val="1"/>
        </dgm:presLayoutVars>
      </dgm:prSet>
      <dgm:spPr/>
    </dgm:pt>
    <dgm:pt modelId="{9D88428F-A658-4A82-BBB7-2F8B84FEDCFA}" type="pres">
      <dgm:prSet presAssocID="{4A218AE0-0697-46FD-B99D-C53424771FE1}" presName="sibTrans" presStyleCnt="0"/>
      <dgm:spPr/>
    </dgm:pt>
    <dgm:pt modelId="{D7B0A4E4-6E27-4D90-8B51-4328F15FD3D7}" type="pres">
      <dgm:prSet presAssocID="{8F4C4CF8-43A9-4535-8809-45D616CA3E0A}" presName="node" presStyleLbl="node1" presStyleIdx="3" presStyleCnt="10">
        <dgm:presLayoutVars>
          <dgm:bulletEnabled val="1"/>
        </dgm:presLayoutVars>
      </dgm:prSet>
      <dgm:spPr/>
    </dgm:pt>
    <dgm:pt modelId="{7E2D3778-6843-4113-999B-E51C7B594F3D}" type="pres">
      <dgm:prSet presAssocID="{AD0302C3-AE47-4415-9C7C-CE9FEE2B81ED}" presName="sibTrans" presStyleCnt="0"/>
      <dgm:spPr/>
    </dgm:pt>
    <dgm:pt modelId="{0118DB2E-3CC2-481C-B664-D43AA88A4B7D}" type="pres">
      <dgm:prSet presAssocID="{F7F13EC3-78AE-44A9-883F-EA711A107AAD}" presName="node" presStyleLbl="node1" presStyleIdx="4" presStyleCnt="10">
        <dgm:presLayoutVars>
          <dgm:bulletEnabled val="1"/>
        </dgm:presLayoutVars>
      </dgm:prSet>
      <dgm:spPr/>
    </dgm:pt>
    <dgm:pt modelId="{E626A84D-433D-463A-80C7-4B3F7BCBC6AD}" type="pres">
      <dgm:prSet presAssocID="{32D391DA-A25F-49ED-8317-0EEB17057226}" presName="sibTrans" presStyleCnt="0"/>
      <dgm:spPr/>
    </dgm:pt>
    <dgm:pt modelId="{C2826DA3-3303-4FA5-9E27-EEB6A6102DF8}" type="pres">
      <dgm:prSet presAssocID="{7559D7E2-1D38-4243-8BC3-D43C2ED075A2}" presName="node" presStyleLbl="node1" presStyleIdx="5" presStyleCnt="10">
        <dgm:presLayoutVars>
          <dgm:bulletEnabled val="1"/>
        </dgm:presLayoutVars>
      </dgm:prSet>
      <dgm:spPr/>
    </dgm:pt>
    <dgm:pt modelId="{8933C954-78A5-4262-BF8E-FF4DE2C8CA4A}" type="pres">
      <dgm:prSet presAssocID="{90528208-DF92-41A1-B6FC-F596F8DC41BB}" presName="sibTrans" presStyleCnt="0"/>
      <dgm:spPr/>
    </dgm:pt>
    <dgm:pt modelId="{72315205-995A-4356-9280-B1CC3F3E2B93}" type="pres">
      <dgm:prSet presAssocID="{A5DB65E0-4EED-45A2-AF7B-8AC603C60857}" presName="node" presStyleLbl="node1" presStyleIdx="6" presStyleCnt="10">
        <dgm:presLayoutVars>
          <dgm:bulletEnabled val="1"/>
        </dgm:presLayoutVars>
      </dgm:prSet>
      <dgm:spPr/>
    </dgm:pt>
    <dgm:pt modelId="{B9F56E92-53E0-46C4-A3A5-04C663D2E8A2}" type="pres">
      <dgm:prSet presAssocID="{223CD784-854B-416A-999D-B0424F51786F}" presName="sibTrans" presStyleCnt="0"/>
      <dgm:spPr/>
    </dgm:pt>
    <dgm:pt modelId="{899330AE-8C1B-48E6-B6C7-6790A4E26819}" type="pres">
      <dgm:prSet presAssocID="{9A9881A2-3CEB-4C45-B119-DF6B7B3C23E7}" presName="node" presStyleLbl="node1" presStyleIdx="7" presStyleCnt="10">
        <dgm:presLayoutVars>
          <dgm:bulletEnabled val="1"/>
        </dgm:presLayoutVars>
      </dgm:prSet>
      <dgm:spPr/>
    </dgm:pt>
    <dgm:pt modelId="{20BF4845-7139-499E-A252-667D4FD6A9D1}" type="pres">
      <dgm:prSet presAssocID="{338C54CB-1F8A-4F0B-A633-4CC4FFE59035}" presName="sibTrans" presStyleCnt="0"/>
      <dgm:spPr/>
    </dgm:pt>
    <dgm:pt modelId="{5092FD8F-D199-4BE4-87E5-B5FE4038F748}" type="pres">
      <dgm:prSet presAssocID="{3A6D15F6-94F7-4E17-AC76-7B4E334F51A7}" presName="node" presStyleLbl="node1" presStyleIdx="8" presStyleCnt="10">
        <dgm:presLayoutVars>
          <dgm:bulletEnabled val="1"/>
        </dgm:presLayoutVars>
      </dgm:prSet>
      <dgm:spPr/>
    </dgm:pt>
    <dgm:pt modelId="{E90517D9-256C-4B6E-B921-48F06FE24137}" type="pres">
      <dgm:prSet presAssocID="{90058434-6143-48E5-966A-B80E327D0543}" presName="sibTrans" presStyleCnt="0"/>
      <dgm:spPr/>
    </dgm:pt>
    <dgm:pt modelId="{9AC34C4A-B26F-4E20-9591-2DBF59646B0B}" type="pres">
      <dgm:prSet presAssocID="{1BC56024-1691-41AD-9C3F-CD5A39CD950B}" presName="node" presStyleLbl="node1" presStyleIdx="9" presStyleCnt="10">
        <dgm:presLayoutVars>
          <dgm:bulletEnabled val="1"/>
        </dgm:presLayoutVars>
      </dgm:prSet>
      <dgm:spPr/>
    </dgm:pt>
  </dgm:ptLst>
  <dgm:cxnLst>
    <dgm:cxn modelId="{DB4D9002-0493-41AF-B057-17D6E067B5D4}" type="presOf" srcId="{251D9E3C-A9EC-4955-9F8D-133ADE92EB7C}" destId="{4D18D4FC-08C7-49E6-8DAD-D6A6A3FE6297}" srcOrd="0" destOrd="0" presId="urn:microsoft.com/office/officeart/2005/8/layout/default"/>
    <dgm:cxn modelId="{68D3A909-0C24-4B6A-9D89-C23F1F1E6202}" type="presOf" srcId="{9A9881A2-3CEB-4C45-B119-DF6B7B3C23E7}" destId="{899330AE-8C1B-48E6-B6C7-6790A4E26819}" srcOrd="0" destOrd="0" presId="urn:microsoft.com/office/officeart/2005/8/layout/default"/>
    <dgm:cxn modelId="{4B6E890E-84B8-403A-8382-AEE7010E3EFB}" type="presOf" srcId="{1BC56024-1691-41AD-9C3F-CD5A39CD950B}" destId="{9AC34C4A-B26F-4E20-9591-2DBF59646B0B}" srcOrd="0" destOrd="0" presId="urn:microsoft.com/office/officeart/2005/8/layout/default"/>
    <dgm:cxn modelId="{3681BF1D-7CC4-4834-8D39-FB2AEF37E178}" srcId="{29B6DB5A-A1EF-4F9F-8A1C-8020D621484C}" destId="{3A6D15F6-94F7-4E17-AC76-7B4E334F51A7}" srcOrd="8" destOrd="0" parTransId="{777C1B4F-8614-4564-9043-28C9481C9699}" sibTransId="{90058434-6143-48E5-966A-B80E327D0543}"/>
    <dgm:cxn modelId="{20DCC31F-76FB-43C4-8CB0-A5FAFE842C6E}" srcId="{29B6DB5A-A1EF-4F9F-8A1C-8020D621484C}" destId="{7559D7E2-1D38-4243-8BC3-D43C2ED075A2}" srcOrd="5" destOrd="0" parTransId="{11C1B0D3-833F-427E-9035-FEEBFD76E81C}" sibTransId="{90528208-DF92-41A1-B6FC-F596F8DC41BB}"/>
    <dgm:cxn modelId="{9AD4DD25-B715-48E2-B422-9DF420C92BA3}" type="presOf" srcId="{8D67F61E-E03B-4D97-8A06-B445291F99DB}" destId="{8DDFE35A-09A7-477D-97F5-D656BDDCE92B}" srcOrd="0" destOrd="0" presId="urn:microsoft.com/office/officeart/2005/8/layout/default"/>
    <dgm:cxn modelId="{71350161-704E-4C27-BCB5-304FF975233F}" srcId="{29B6DB5A-A1EF-4F9F-8A1C-8020D621484C}" destId="{9A9881A2-3CEB-4C45-B119-DF6B7B3C23E7}" srcOrd="7" destOrd="0" parTransId="{D23EC9DF-0603-41C6-AD07-2A6E270BFA5A}" sibTransId="{338C54CB-1F8A-4F0B-A633-4CC4FFE59035}"/>
    <dgm:cxn modelId="{E4CFC444-D4C6-4F81-BFBA-76753113E20C}" type="presOf" srcId="{A5DB65E0-4EED-45A2-AF7B-8AC603C60857}" destId="{72315205-995A-4356-9280-B1CC3F3E2B93}" srcOrd="0" destOrd="0" presId="urn:microsoft.com/office/officeart/2005/8/layout/default"/>
    <dgm:cxn modelId="{A1918778-0280-4DA3-95C2-406605C5473E}" srcId="{29B6DB5A-A1EF-4F9F-8A1C-8020D621484C}" destId="{251D9E3C-A9EC-4955-9F8D-133ADE92EB7C}" srcOrd="0" destOrd="0" parTransId="{B1040F21-788D-439C-BA6F-52B5A0798D13}" sibTransId="{55549D1B-A66B-4F10-A089-9D808757E10A}"/>
    <dgm:cxn modelId="{E142CE9C-36C4-4D8C-B149-D16CF50AD458}" type="presOf" srcId="{29B6DB5A-A1EF-4F9F-8A1C-8020D621484C}" destId="{7A69E932-C7BC-4CAE-B27C-A04485A8B99A}" srcOrd="0" destOrd="0" presId="urn:microsoft.com/office/officeart/2005/8/layout/default"/>
    <dgm:cxn modelId="{7873FCA6-AA40-4A86-9B3B-E8BB117D5966}" type="presOf" srcId="{8F4C4CF8-43A9-4535-8809-45D616CA3E0A}" destId="{D7B0A4E4-6E27-4D90-8B51-4328F15FD3D7}" srcOrd="0" destOrd="0" presId="urn:microsoft.com/office/officeart/2005/8/layout/default"/>
    <dgm:cxn modelId="{0D6AFBA8-B4FB-4F60-BE24-F7572D3D485F}" type="presOf" srcId="{3A6D15F6-94F7-4E17-AC76-7B4E334F51A7}" destId="{5092FD8F-D199-4BE4-87E5-B5FE4038F748}" srcOrd="0" destOrd="0" presId="urn:microsoft.com/office/officeart/2005/8/layout/default"/>
    <dgm:cxn modelId="{2620E4AB-781C-4245-B234-A15298F84E80}" srcId="{29B6DB5A-A1EF-4F9F-8A1C-8020D621484C}" destId="{8D67F61E-E03B-4D97-8A06-B445291F99DB}" srcOrd="2" destOrd="0" parTransId="{EB19C9DC-F14E-411A-8025-F331EAD9E0F5}" sibTransId="{4A218AE0-0697-46FD-B99D-C53424771FE1}"/>
    <dgm:cxn modelId="{E7A8E9B1-A134-4961-A60D-5B2A265B6F3B}" type="presOf" srcId="{F7F13EC3-78AE-44A9-883F-EA711A107AAD}" destId="{0118DB2E-3CC2-481C-B664-D43AA88A4B7D}" srcOrd="0" destOrd="0" presId="urn:microsoft.com/office/officeart/2005/8/layout/default"/>
    <dgm:cxn modelId="{669ED1BC-4FC3-4CB4-B43F-7E976E8284D3}" srcId="{29B6DB5A-A1EF-4F9F-8A1C-8020D621484C}" destId="{0501EA6F-1A5B-4F7A-B740-A79A12BDED9D}" srcOrd="1" destOrd="0" parTransId="{1AE78108-6BD1-4911-B097-6C850791BCCB}" sibTransId="{CB7D58EC-CC95-41BA-8B58-580445915E08}"/>
    <dgm:cxn modelId="{A7610ADB-B4ED-443A-9CB8-3EE449517934}" type="presOf" srcId="{0501EA6F-1A5B-4F7A-B740-A79A12BDED9D}" destId="{29AD89F5-0D24-4F9F-B09E-57FDFB3672D6}" srcOrd="0" destOrd="0" presId="urn:microsoft.com/office/officeart/2005/8/layout/default"/>
    <dgm:cxn modelId="{845AC2DC-F384-48B0-B448-E83EBECF4CD9}" srcId="{29B6DB5A-A1EF-4F9F-8A1C-8020D621484C}" destId="{1BC56024-1691-41AD-9C3F-CD5A39CD950B}" srcOrd="9" destOrd="0" parTransId="{142DD9F2-FD71-4CD8-AC81-8DE069CB5BBA}" sibTransId="{2E7F7586-20D2-46CE-8E0D-54C4B6B0BC2B}"/>
    <dgm:cxn modelId="{8F0FECE1-DCE1-4385-B7C1-9C7D90281DCC}" type="presOf" srcId="{7559D7E2-1D38-4243-8BC3-D43C2ED075A2}" destId="{C2826DA3-3303-4FA5-9E27-EEB6A6102DF8}" srcOrd="0" destOrd="0" presId="urn:microsoft.com/office/officeart/2005/8/layout/default"/>
    <dgm:cxn modelId="{AED081EC-F307-4D86-8DFC-1EAF747908CB}" srcId="{29B6DB5A-A1EF-4F9F-8A1C-8020D621484C}" destId="{A5DB65E0-4EED-45A2-AF7B-8AC603C60857}" srcOrd="6" destOrd="0" parTransId="{3158268F-84A8-4BC2-8A44-8C7892F1F216}" sibTransId="{223CD784-854B-416A-999D-B0424F51786F}"/>
    <dgm:cxn modelId="{BE9946F4-C304-4D7A-844D-DFDCD97E430E}" srcId="{29B6DB5A-A1EF-4F9F-8A1C-8020D621484C}" destId="{F7F13EC3-78AE-44A9-883F-EA711A107AAD}" srcOrd="4" destOrd="0" parTransId="{0D07173C-2497-40BB-B0C1-FC495B05CAC5}" sibTransId="{32D391DA-A25F-49ED-8317-0EEB17057226}"/>
    <dgm:cxn modelId="{1B5E9EF8-6FCD-4516-B95F-B55A8CC4890E}" srcId="{29B6DB5A-A1EF-4F9F-8A1C-8020D621484C}" destId="{8F4C4CF8-43A9-4535-8809-45D616CA3E0A}" srcOrd="3" destOrd="0" parTransId="{BCE4C6C5-C642-4CE8-8432-AEFAB2E46FBF}" sibTransId="{AD0302C3-AE47-4415-9C7C-CE9FEE2B81ED}"/>
    <dgm:cxn modelId="{EB998115-3955-43B0-9F5E-15CBD2BD8CEC}" type="presParOf" srcId="{7A69E932-C7BC-4CAE-B27C-A04485A8B99A}" destId="{4D18D4FC-08C7-49E6-8DAD-D6A6A3FE6297}" srcOrd="0" destOrd="0" presId="urn:microsoft.com/office/officeart/2005/8/layout/default"/>
    <dgm:cxn modelId="{421F9969-8DE8-412D-9EAC-1C82E217DFCF}" type="presParOf" srcId="{7A69E932-C7BC-4CAE-B27C-A04485A8B99A}" destId="{E43501AE-CF5B-4D81-9BF5-F23C082D5E2D}" srcOrd="1" destOrd="0" presId="urn:microsoft.com/office/officeart/2005/8/layout/default"/>
    <dgm:cxn modelId="{5283546B-83E1-4FBE-980C-85D6ADB392A1}" type="presParOf" srcId="{7A69E932-C7BC-4CAE-B27C-A04485A8B99A}" destId="{29AD89F5-0D24-4F9F-B09E-57FDFB3672D6}" srcOrd="2" destOrd="0" presId="urn:microsoft.com/office/officeart/2005/8/layout/default"/>
    <dgm:cxn modelId="{A7A414FC-8AB3-495D-8A5D-8DF0C195B6CA}" type="presParOf" srcId="{7A69E932-C7BC-4CAE-B27C-A04485A8B99A}" destId="{C0A8F69E-78E9-47CF-9630-EA8B2E9424E6}" srcOrd="3" destOrd="0" presId="urn:microsoft.com/office/officeart/2005/8/layout/default"/>
    <dgm:cxn modelId="{CE4C1812-D807-4EF1-B501-6B11BC78B003}" type="presParOf" srcId="{7A69E932-C7BC-4CAE-B27C-A04485A8B99A}" destId="{8DDFE35A-09A7-477D-97F5-D656BDDCE92B}" srcOrd="4" destOrd="0" presId="urn:microsoft.com/office/officeart/2005/8/layout/default"/>
    <dgm:cxn modelId="{4D78C51C-0B28-4609-950E-2E7397160192}" type="presParOf" srcId="{7A69E932-C7BC-4CAE-B27C-A04485A8B99A}" destId="{9D88428F-A658-4A82-BBB7-2F8B84FEDCFA}" srcOrd="5" destOrd="0" presId="urn:microsoft.com/office/officeart/2005/8/layout/default"/>
    <dgm:cxn modelId="{EF6EDD9D-4CDA-4937-A65D-0F1260DB3001}" type="presParOf" srcId="{7A69E932-C7BC-4CAE-B27C-A04485A8B99A}" destId="{D7B0A4E4-6E27-4D90-8B51-4328F15FD3D7}" srcOrd="6" destOrd="0" presId="urn:microsoft.com/office/officeart/2005/8/layout/default"/>
    <dgm:cxn modelId="{AB9B5A4F-9885-4780-86F9-91B437CC11DD}" type="presParOf" srcId="{7A69E932-C7BC-4CAE-B27C-A04485A8B99A}" destId="{7E2D3778-6843-4113-999B-E51C7B594F3D}" srcOrd="7" destOrd="0" presId="urn:microsoft.com/office/officeart/2005/8/layout/default"/>
    <dgm:cxn modelId="{81B37904-C40C-4740-A459-12CAD45FA6D8}" type="presParOf" srcId="{7A69E932-C7BC-4CAE-B27C-A04485A8B99A}" destId="{0118DB2E-3CC2-481C-B664-D43AA88A4B7D}" srcOrd="8" destOrd="0" presId="urn:microsoft.com/office/officeart/2005/8/layout/default"/>
    <dgm:cxn modelId="{0EF3C95A-C784-4573-AB10-4229626FDF2D}" type="presParOf" srcId="{7A69E932-C7BC-4CAE-B27C-A04485A8B99A}" destId="{E626A84D-433D-463A-80C7-4B3F7BCBC6AD}" srcOrd="9" destOrd="0" presId="urn:microsoft.com/office/officeart/2005/8/layout/default"/>
    <dgm:cxn modelId="{CA56BE93-7BAC-4854-96C0-7273D32BAFBC}" type="presParOf" srcId="{7A69E932-C7BC-4CAE-B27C-A04485A8B99A}" destId="{C2826DA3-3303-4FA5-9E27-EEB6A6102DF8}" srcOrd="10" destOrd="0" presId="urn:microsoft.com/office/officeart/2005/8/layout/default"/>
    <dgm:cxn modelId="{035EBFFC-4960-4F9E-AD11-AA0135A49B4B}" type="presParOf" srcId="{7A69E932-C7BC-4CAE-B27C-A04485A8B99A}" destId="{8933C954-78A5-4262-BF8E-FF4DE2C8CA4A}" srcOrd="11" destOrd="0" presId="urn:microsoft.com/office/officeart/2005/8/layout/default"/>
    <dgm:cxn modelId="{EFB32B5F-BDC1-43A2-BAD9-99941ED38D90}" type="presParOf" srcId="{7A69E932-C7BC-4CAE-B27C-A04485A8B99A}" destId="{72315205-995A-4356-9280-B1CC3F3E2B93}" srcOrd="12" destOrd="0" presId="urn:microsoft.com/office/officeart/2005/8/layout/default"/>
    <dgm:cxn modelId="{28BB99B2-F476-4339-A962-2877E245C335}" type="presParOf" srcId="{7A69E932-C7BC-4CAE-B27C-A04485A8B99A}" destId="{B9F56E92-53E0-46C4-A3A5-04C663D2E8A2}" srcOrd="13" destOrd="0" presId="urn:microsoft.com/office/officeart/2005/8/layout/default"/>
    <dgm:cxn modelId="{9D4C73BF-1337-485F-BEDB-A634EB0BFB02}" type="presParOf" srcId="{7A69E932-C7BC-4CAE-B27C-A04485A8B99A}" destId="{899330AE-8C1B-48E6-B6C7-6790A4E26819}" srcOrd="14" destOrd="0" presId="urn:microsoft.com/office/officeart/2005/8/layout/default"/>
    <dgm:cxn modelId="{2BB963D6-1128-46D7-8D70-93B28F8D796E}" type="presParOf" srcId="{7A69E932-C7BC-4CAE-B27C-A04485A8B99A}" destId="{20BF4845-7139-499E-A252-667D4FD6A9D1}" srcOrd="15" destOrd="0" presId="urn:microsoft.com/office/officeart/2005/8/layout/default"/>
    <dgm:cxn modelId="{B1A190DB-348D-4422-9673-51E24E73FBC9}" type="presParOf" srcId="{7A69E932-C7BC-4CAE-B27C-A04485A8B99A}" destId="{5092FD8F-D199-4BE4-87E5-B5FE4038F748}" srcOrd="16" destOrd="0" presId="urn:microsoft.com/office/officeart/2005/8/layout/default"/>
    <dgm:cxn modelId="{3C090E04-B602-4284-A9B2-65297DD5009E}" type="presParOf" srcId="{7A69E932-C7BC-4CAE-B27C-A04485A8B99A}" destId="{E90517D9-256C-4B6E-B921-48F06FE24137}" srcOrd="17" destOrd="0" presId="urn:microsoft.com/office/officeart/2005/8/layout/default"/>
    <dgm:cxn modelId="{EC811E51-ECDA-4EF5-8FFA-BA1FA759A796}" type="presParOf" srcId="{7A69E932-C7BC-4CAE-B27C-A04485A8B99A}" destId="{9AC34C4A-B26F-4E20-9591-2DBF59646B0B}"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C61BD-5BA8-4ECD-93E5-DE76C9D1E20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802F03BC-3D42-4110-BD47-FA08DAF14672}">
      <dgm:prSet/>
      <dgm:spPr/>
      <dgm:t>
        <a:bodyPr/>
        <a:lstStyle/>
        <a:p>
          <a:r>
            <a:rPr lang="cs-CZ" dirty="0"/>
            <a:t>disciplíny druhové (určené jednotlivým kategoriím pramenů):</a:t>
          </a:r>
          <a:endParaRPr lang="en-US" dirty="0"/>
        </a:p>
      </dgm:t>
    </dgm:pt>
    <dgm:pt modelId="{98256557-F77C-4BCA-ACCA-4B6150A1E030}" type="parTrans" cxnId="{F4911774-5116-4DBD-AB78-161C084AAF10}">
      <dgm:prSet/>
      <dgm:spPr/>
      <dgm:t>
        <a:bodyPr/>
        <a:lstStyle/>
        <a:p>
          <a:endParaRPr lang="en-US"/>
        </a:p>
      </dgm:t>
    </dgm:pt>
    <dgm:pt modelId="{88F0C05D-4C62-4514-9DA0-8B0F41256875}" type="sibTrans" cxnId="{F4911774-5116-4DBD-AB78-161C084AAF10}">
      <dgm:prSet/>
      <dgm:spPr/>
      <dgm:t>
        <a:bodyPr/>
        <a:lstStyle/>
        <a:p>
          <a:endParaRPr lang="en-US"/>
        </a:p>
      </dgm:t>
    </dgm:pt>
    <dgm:pt modelId="{EEBE551D-34FA-4E6E-AE65-3D9E9DE4E840}">
      <dgm:prSet/>
      <dgm:spPr/>
      <dgm:t>
        <a:bodyPr/>
        <a:lstStyle/>
        <a:p>
          <a:r>
            <a:rPr lang="cs-CZ"/>
            <a:t>diplomatika</a:t>
          </a:r>
          <a:endParaRPr lang="en-US"/>
        </a:p>
      </dgm:t>
    </dgm:pt>
    <dgm:pt modelId="{038397D8-D7C9-43DB-AC53-8763CF28B198}" type="parTrans" cxnId="{5223892D-44EF-42F1-A82C-B878BCD68FC2}">
      <dgm:prSet/>
      <dgm:spPr/>
      <dgm:t>
        <a:bodyPr/>
        <a:lstStyle/>
        <a:p>
          <a:endParaRPr lang="en-US"/>
        </a:p>
      </dgm:t>
    </dgm:pt>
    <dgm:pt modelId="{0AB11915-F9E8-4180-BB4D-476168B67CC2}" type="sibTrans" cxnId="{5223892D-44EF-42F1-A82C-B878BCD68FC2}">
      <dgm:prSet/>
      <dgm:spPr/>
      <dgm:t>
        <a:bodyPr/>
        <a:lstStyle/>
        <a:p>
          <a:endParaRPr lang="en-US"/>
        </a:p>
      </dgm:t>
    </dgm:pt>
    <dgm:pt modelId="{46A3E67D-9D92-4DAF-933C-D70E5B1503E6}">
      <dgm:prSet/>
      <dgm:spPr/>
      <dgm:t>
        <a:bodyPr/>
        <a:lstStyle/>
        <a:p>
          <a:r>
            <a:rPr lang="cs-CZ"/>
            <a:t>kodikologie</a:t>
          </a:r>
          <a:endParaRPr lang="en-US"/>
        </a:p>
      </dgm:t>
    </dgm:pt>
    <dgm:pt modelId="{DA0BA910-7612-4C6B-8AD7-5D9C058570F2}" type="parTrans" cxnId="{4B0FDDEE-86D7-408B-8A59-936D71E5556B}">
      <dgm:prSet/>
      <dgm:spPr/>
      <dgm:t>
        <a:bodyPr/>
        <a:lstStyle/>
        <a:p>
          <a:endParaRPr lang="en-US"/>
        </a:p>
      </dgm:t>
    </dgm:pt>
    <dgm:pt modelId="{61E4BFD7-EAFC-465B-AB9E-58B1BFCC5BF3}" type="sibTrans" cxnId="{4B0FDDEE-86D7-408B-8A59-936D71E5556B}">
      <dgm:prSet/>
      <dgm:spPr/>
      <dgm:t>
        <a:bodyPr/>
        <a:lstStyle/>
        <a:p>
          <a:endParaRPr lang="en-US"/>
        </a:p>
      </dgm:t>
    </dgm:pt>
    <dgm:pt modelId="{05ED846B-3EC7-4002-800D-4C804BA71C35}">
      <dgm:prSet/>
      <dgm:spPr/>
      <dgm:t>
        <a:bodyPr/>
        <a:lstStyle/>
        <a:p>
          <a:r>
            <a:rPr lang="cs-CZ"/>
            <a:t>sfragistika</a:t>
          </a:r>
          <a:endParaRPr lang="en-US"/>
        </a:p>
      </dgm:t>
    </dgm:pt>
    <dgm:pt modelId="{AD7F9D39-8320-457D-8D14-8A62FB80478C}" type="parTrans" cxnId="{9677B95B-4FFB-42A9-BD46-AA958659C3AC}">
      <dgm:prSet/>
      <dgm:spPr/>
      <dgm:t>
        <a:bodyPr/>
        <a:lstStyle/>
        <a:p>
          <a:endParaRPr lang="en-US"/>
        </a:p>
      </dgm:t>
    </dgm:pt>
    <dgm:pt modelId="{D7F385C1-5FDB-4647-8CC7-DB5AABDF120D}" type="sibTrans" cxnId="{9677B95B-4FFB-42A9-BD46-AA958659C3AC}">
      <dgm:prSet/>
      <dgm:spPr/>
      <dgm:t>
        <a:bodyPr/>
        <a:lstStyle/>
        <a:p>
          <a:endParaRPr lang="en-US"/>
        </a:p>
      </dgm:t>
    </dgm:pt>
    <dgm:pt modelId="{939626D6-7980-4D57-B3CB-5CFE91FB541F}">
      <dgm:prSet/>
      <dgm:spPr/>
      <dgm:t>
        <a:bodyPr/>
        <a:lstStyle/>
        <a:p>
          <a:r>
            <a:rPr lang="cs-CZ"/>
            <a:t>heraldika</a:t>
          </a:r>
          <a:endParaRPr lang="en-US"/>
        </a:p>
      </dgm:t>
    </dgm:pt>
    <dgm:pt modelId="{A8B118B6-58F5-4B89-9BFA-556A5D1E8175}" type="parTrans" cxnId="{9AE65A7F-B85D-4E3E-B361-ECB0CD6B5599}">
      <dgm:prSet/>
      <dgm:spPr/>
      <dgm:t>
        <a:bodyPr/>
        <a:lstStyle/>
        <a:p>
          <a:endParaRPr lang="en-US"/>
        </a:p>
      </dgm:t>
    </dgm:pt>
    <dgm:pt modelId="{87E354A1-A323-4B94-A173-5B50A58E2918}" type="sibTrans" cxnId="{9AE65A7F-B85D-4E3E-B361-ECB0CD6B5599}">
      <dgm:prSet/>
      <dgm:spPr/>
      <dgm:t>
        <a:bodyPr/>
        <a:lstStyle/>
        <a:p>
          <a:endParaRPr lang="en-US"/>
        </a:p>
      </dgm:t>
    </dgm:pt>
    <dgm:pt modelId="{B278058D-AD53-4FDA-99FD-7CF89E895CBC}">
      <dgm:prSet/>
      <dgm:spPr/>
      <dgm:t>
        <a:bodyPr/>
        <a:lstStyle/>
        <a:p>
          <a:r>
            <a:rPr lang="cs-CZ"/>
            <a:t>epigrafika</a:t>
          </a:r>
          <a:endParaRPr lang="en-US"/>
        </a:p>
      </dgm:t>
    </dgm:pt>
    <dgm:pt modelId="{32F32544-4CD8-4F95-BF17-431D5BC8CF5D}" type="parTrans" cxnId="{0BBE46E8-585B-4AA9-8878-29A34FD7E4D0}">
      <dgm:prSet/>
      <dgm:spPr/>
      <dgm:t>
        <a:bodyPr/>
        <a:lstStyle/>
        <a:p>
          <a:endParaRPr lang="en-US"/>
        </a:p>
      </dgm:t>
    </dgm:pt>
    <dgm:pt modelId="{18E3CBE5-ACAC-4A69-9E79-A33F476D4988}" type="sibTrans" cxnId="{0BBE46E8-585B-4AA9-8878-29A34FD7E4D0}">
      <dgm:prSet/>
      <dgm:spPr/>
      <dgm:t>
        <a:bodyPr/>
        <a:lstStyle/>
        <a:p>
          <a:endParaRPr lang="en-US"/>
        </a:p>
      </dgm:t>
    </dgm:pt>
    <dgm:pt modelId="{5BA40DE5-5FC4-4D29-A79A-4E6F1841C5EE}">
      <dgm:prSet/>
      <dgm:spPr/>
      <dgm:t>
        <a:bodyPr/>
        <a:lstStyle/>
        <a:p>
          <a:r>
            <a:rPr lang="cs-CZ"/>
            <a:t>numizmatika</a:t>
          </a:r>
          <a:endParaRPr lang="en-US"/>
        </a:p>
      </dgm:t>
    </dgm:pt>
    <dgm:pt modelId="{8ED972EE-C7AB-488E-A121-81D250F9CAB3}" type="parTrans" cxnId="{F8FB8058-BAEF-45AC-8DD2-32369389B8E3}">
      <dgm:prSet/>
      <dgm:spPr/>
      <dgm:t>
        <a:bodyPr/>
        <a:lstStyle/>
        <a:p>
          <a:endParaRPr lang="en-US"/>
        </a:p>
      </dgm:t>
    </dgm:pt>
    <dgm:pt modelId="{42D61584-182F-4EA8-8E96-8CABE2260126}" type="sibTrans" cxnId="{F8FB8058-BAEF-45AC-8DD2-32369389B8E3}">
      <dgm:prSet/>
      <dgm:spPr/>
      <dgm:t>
        <a:bodyPr/>
        <a:lstStyle/>
        <a:p>
          <a:endParaRPr lang="en-US"/>
        </a:p>
      </dgm:t>
    </dgm:pt>
    <dgm:pt modelId="{7693835F-6830-469B-8032-234F22135C90}">
      <dgm:prSet/>
      <dgm:spPr/>
      <dgm:t>
        <a:bodyPr/>
        <a:lstStyle/>
        <a:p>
          <a:r>
            <a:rPr lang="cs-CZ"/>
            <a:t>disciplíny obsahové (hodnocení objektivní reality v těchto pramenech):</a:t>
          </a:r>
          <a:endParaRPr lang="en-US"/>
        </a:p>
      </dgm:t>
    </dgm:pt>
    <dgm:pt modelId="{2682405A-9914-41AB-B19E-9987ED0E69A1}" type="parTrans" cxnId="{DC59DFB7-F2E4-4050-932F-70F3D3D932AD}">
      <dgm:prSet/>
      <dgm:spPr/>
      <dgm:t>
        <a:bodyPr/>
        <a:lstStyle/>
        <a:p>
          <a:endParaRPr lang="en-US"/>
        </a:p>
      </dgm:t>
    </dgm:pt>
    <dgm:pt modelId="{4060BDFD-29AE-4460-9482-4295DEE6728D}" type="sibTrans" cxnId="{DC59DFB7-F2E4-4050-932F-70F3D3D932AD}">
      <dgm:prSet/>
      <dgm:spPr/>
      <dgm:t>
        <a:bodyPr/>
        <a:lstStyle/>
        <a:p>
          <a:endParaRPr lang="en-US"/>
        </a:p>
      </dgm:t>
    </dgm:pt>
    <dgm:pt modelId="{20E0C581-6BCD-4FBB-8CDB-031ACDE0A43E}">
      <dgm:prSet/>
      <dgm:spPr/>
      <dgm:t>
        <a:bodyPr/>
        <a:lstStyle/>
        <a:p>
          <a:r>
            <a:rPr lang="cs-CZ"/>
            <a:t>chronologie</a:t>
          </a:r>
          <a:endParaRPr lang="en-US"/>
        </a:p>
      </dgm:t>
    </dgm:pt>
    <dgm:pt modelId="{9CFF4F91-6300-4348-80BA-75BDEF0B1A03}" type="parTrans" cxnId="{AFF56651-8C5D-4E89-96FF-8784C620EFB4}">
      <dgm:prSet/>
      <dgm:spPr/>
      <dgm:t>
        <a:bodyPr/>
        <a:lstStyle/>
        <a:p>
          <a:endParaRPr lang="en-US"/>
        </a:p>
      </dgm:t>
    </dgm:pt>
    <dgm:pt modelId="{52C649F1-EE99-4D9C-ACFF-D9679BAB3E10}" type="sibTrans" cxnId="{AFF56651-8C5D-4E89-96FF-8784C620EFB4}">
      <dgm:prSet/>
      <dgm:spPr/>
      <dgm:t>
        <a:bodyPr/>
        <a:lstStyle/>
        <a:p>
          <a:endParaRPr lang="en-US"/>
        </a:p>
      </dgm:t>
    </dgm:pt>
    <dgm:pt modelId="{09A206F1-F1C3-4A60-B28E-DF6B4D677736}">
      <dgm:prSet/>
      <dgm:spPr/>
      <dgm:t>
        <a:bodyPr/>
        <a:lstStyle/>
        <a:p>
          <a:r>
            <a:rPr lang="cs-CZ"/>
            <a:t>genealogie</a:t>
          </a:r>
          <a:endParaRPr lang="en-US"/>
        </a:p>
      </dgm:t>
    </dgm:pt>
    <dgm:pt modelId="{5535B992-7E98-4E30-B916-F492441F72A1}" type="parTrans" cxnId="{90222F1D-E439-4DCC-9504-CDED0D9B22A9}">
      <dgm:prSet/>
      <dgm:spPr/>
      <dgm:t>
        <a:bodyPr/>
        <a:lstStyle/>
        <a:p>
          <a:endParaRPr lang="en-US"/>
        </a:p>
      </dgm:t>
    </dgm:pt>
    <dgm:pt modelId="{05CD4EFE-373E-473E-A6BD-55F0AAAC931C}" type="sibTrans" cxnId="{90222F1D-E439-4DCC-9504-CDED0D9B22A9}">
      <dgm:prSet/>
      <dgm:spPr/>
      <dgm:t>
        <a:bodyPr/>
        <a:lstStyle/>
        <a:p>
          <a:endParaRPr lang="en-US"/>
        </a:p>
      </dgm:t>
    </dgm:pt>
    <dgm:pt modelId="{11194CAE-D06F-40D1-A226-0B2A8B97CDE4}">
      <dgm:prSet/>
      <dgm:spPr/>
      <dgm:t>
        <a:bodyPr/>
        <a:lstStyle/>
        <a:p>
          <a:r>
            <a:rPr lang="cs-CZ"/>
            <a:t>historická metrologie</a:t>
          </a:r>
          <a:endParaRPr lang="en-US"/>
        </a:p>
      </dgm:t>
    </dgm:pt>
    <dgm:pt modelId="{631B4B87-8806-4E1F-9B3C-47F0711274EA}" type="parTrans" cxnId="{9372881B-8776-491E-BA12-F62809FA682B}">
      <dgm:prSet/>
      <dgm:spPr/>
      <dgm:t>
        <a:bodyPr/>
        <a:lstStyle/>
        <a:p>
          <a:endParaRPr lang="en-US"/>
        </a:p>
      </dgm:t>
    </dgm:pt>
    <dgm:pt modelId="{79FCEDAA-1501-4720-A87E-C3584C037EBC}" type="sibTrans" cxnId="{9372881B-8776-491E-BA12-F62809FA682B}">
      <dgm:prSet/>
      <dgm:spPr/>
      <dgm:t>
        <a:bodyPr/>
        <a:lstStyle/>
        <a:p>
          <a:endParaRPr lang="en-US"/>
        </a:p>
      </dgm:t>
    </dgm:pt>
    <dgm:pt modelId="{42615B86-FAD0-4A66-B34B-24D9102C65D5}">
      <dgm:prSet/>
      <dgm:spPr/>
      <dgm:t>
        <a:bodyPr/>
        <a:lstStyle/>
        <a:p>
          <a:r>
            <a:rPr lang="cs-CZ" dirty="0"/>
            <a:t>svébytné postavení paleografie</a:t>
          </a:r>
          <a:endParaRPr lang="en-US" dirty="0"/>
        </a:p>
      </dgm:t>
    </dgm:pt>
    <dgm:pt modelId="{AD5A3A06-5382-456E-A1EF-EF64BC09A5E1}" type="parTrans" cxnId="{5C595A4B-15A6-49C3-82A6-DEF8AA4B8905}">
      <dgm:prSet/>
      <dgm:spPr/>
      <dgm:t>
        <a:bodyPr/>
        <a:lstStyle/>
        <a:p>
          <a:endParaRPr lang="en-US"/>
        </a:p>
      </dgm:t>
    </dgm:pt>
    <dgm:pt modelId="{EFBF6111-B1BF-49D9-9CD0-56AF87E7BC55}" type="sibTrans" cxnId="{5C595A4B-15A6-49C3-82A6-DEF8AA4B8905}">
      <dgm:prSet/>
      <dgm:spPr/>
      <dgm:t>
        <a:bodyPr/>
        <a:lstStyle/>
        <a:p>
          <a:endParaRPr lang="en-US"/>
        </a:p>
      </dgm:t>
    </dgm:pt>
    <dgm:pt modelId="{4FEEF9F6-BCF5-4AEE-A633-E7514A796958}" type="pres">
      <dgm:prSet presAssocID="{1CDC61BD-5BA8-4ECD-93E5-DE76C9D1E20C}" presName="linear" presStyleCnt="0">
        <dgm:presLayoutVars>
          <dgm:dir/>
          <dgm:animLvl val="lvl"/>
          <dgm:resizeHandles val="exact"/>
        </dgm:presLayoutVars>
      </dgm:prSet>
      <dgm:spPr/>
    </dgm:pt>
    <dgm:pt modelId="{1D19B8BD-48F9-4BC2-BCB5-256CC229C53C}" type="pres">
      <dgm:prSet presAssocID="{802F03BC-3D42-4110-BD47-FA08DAF14672}" presName="parentLin" presStyleCnt="0"/>
      <dgm:spPr/>
    </dgm:pt>
    <dgm:pt modelId="{7E538057-EF91-40D5-A9F3-D6D46AC2E591}" type="pres">
      <dgm:prSet presAssocID="{802F03BC-3D42-4110-BD47-FA08DAF14672}" presName="parentLeftMargin" presStyleLbl="node1" presStyleIdx="0" presStyleCnt="3"/>
      <dgm:spPr/>
    </dgm:pt>
    <dgm:pt modelId="{D7240F97-DF1D-4767-9BDB-E268074AFC38}" type="pres">
      <dgm:prSet presAssocID="{802F03BC-3D42-4110-BD47-FA08DAF14672}" presName="parentText" presStyleLbl="node1" presStyleIdx="0" presStyleCnt="3">
        <dgm:presLayoutVars>
          <dgm:chMax val="0"/>
          <dgm:bulletEnabled val="1"/>
        </dgm:presLayoutVars>
      </dgm:prSet>
      <dgm:spPr/>
    </dgm:pt>
    <dgm:pt modelId="{BCC63D66-7550-480D-BE43-D22B7DE4912E}" type="pres">
      <dgm:prSet presAssocID="{802F03BC-3D42-4110-BD47-FA08DAF14672}" presName="negativeSpace" presStyleCnt="0"/>
      <dgm:spPr/>
    </dgm:pt>
    <dgm:pt modelId="{E4893183-24D1-4D1B-929A-B742EEFA82A4}" type="pres">
      <dgm:prSet presAssocID="{802F03BC-3D42-4110-BD47-FA08DAF14672}" presName="childText" presStyleLbl="conFgAcc1" presStyleIdx="0" presStyleCnt="3">
        <dgm:presLayoutVars>
          <dgm:bulletEnabled val="1"/>
        </dgm:presLayoutVars>
      </dgm:prSet>
      <dgm:spPr/>
    </dgm:pt>
    <dgm:pt modelId="{191D1332-C3C2-4AD6-9E8E-6E1A7D9148E3}" type="pres">
      <dgm:prSet presAssocID="{88F0C05D-4C62-4514-9DA0-8B0F41256875}" presName="spaceBetweenRectangles" presStyleCnt="0"/>
      <dgm:spPr/>
    </dgm:pt>
    <dgm:pt modelId="{AD09E540-EF7B-4743-8B5C-5952FD93D895}" type="pres">
      <dgm:prSet presAssocID="{7693835F-6830-469B-8032-234F22135C90}" presName="parentLin" presStyleCnt="0"/>
      <dgm:spPr/>
    </dgm:pt>
    <dgm:pt modelId="{A3E4D3AE-C2C7-48D7-87F9-9FAED500C3DB}" type="pres">
      <dgm:prSet presAssocID="{7693835F-6830-469B-8032-234F22135C90}" presName="parentLeftMargin" presStyleLbl="node1" presStyleIdx="0" presStyleCnt="3"/>
      <dgm:spPr/>
    </dgm:pt>
    <dgm:pt modelId="{2ED8E8B6-F4F8-4C3B-B8AE-814E94C9A4CE}" type="pres">
      <dgm:prSet presAssocID="{7693835F-6830-469B-8032-234F22135C90}" presName="parentText" presStyleLbl="node1" presStyleIdx="1" presStyleCnt="3">
        <dgm:presLayoutVars>
          <dgm:chMax val="0"/>
          <dgm:bulletEnabled val="1"/>
        </dgm:presLayoutVars>
      </dgm:prSet>
      <dgm:spPr/>
    </dgm:pt>
    <dgm:pt modelId="{2D2E65B1-A2A0-4AF3-BE4D-74ACCE5D3890}" type="pres">
      <dgm:prSet presAssocID="{7693835F-6830-469B-8032-234F22135C90}" presName="negativeSpace" presStyleCnt="0"/>
      <dgm:spPr/>
    </dgm:pt>
    <dgm:pt modelId="{E56C938A-9DA0-468E-B049-98FDE8056DC8}" type="pres">
      <dgm:prSet presAssocID="{7693835F-6830-469B-8032-234F22135C90}" presName="childText" presStyleLbl="conFgAcc1" presStyleIdx="1" presStyleCnt="3">
        <dgm:presLayoutVars>
          <dgm:bulletEnabled val="1"/>
        </dgm:presLayoutVars>
      </dgm:prSet>
      <dgm:spPr/>
    </dgm:pt>
    <dgm:pt modelId="{AEE04ED0-C0BE-4AE2-B135-4C7C44752E9A}" type="pres">
      <dgm:prSet presAssocID="{4060BDFD-29AE-4460-9482-4295DEE6728D}" presName="spaceBetweenRectangles" presStyleCnt="0"/>
      <dgm:spPr/>
    </dgm:pt>
    <dgm:pt modelId="{53D452E8-9EE5-4451-85E8-9FAF7FE35026}" type="pres">
      <dgm:prSet presAssocID="{42615B86-FAD0-4A66-B34B-24D9102C65D5}" presName="parentLin" presStyleCnt="0"/>
      <dgm:spPr/>
    </dgm:pt>
    <dgm:pt modelId="{9D15845F-5C14-4C7C-93AF-FFA11771AB62}" type="pres">
      <dgm:prSet presAssocID="{42615B86-FAD0-4A66-B34B-24D9102C65D5}" presName="parentLeftMargin" presStyleLbl="node1" presStyleIdx="1" presStyleCnt="3"/>
      <dgm:spPr/>
    </dgm:pt>
    <dgm:pt modelId="{C9E7E89E-67F2-499E-B239-AF1BEC3F992E}" type="pres">
      <dgm:prSet presAssocID="{42615B86-FAD0-4A66-B34B-24D9102C65D5}" presName="parentText" presStyleLbl="node1" presStyleIdx="2" presStyleCnt="3">
        <dgm:presLayoutVars>
          <dgm:chMax val="0"/>
          <dgm:bulletEnabled val="1"/>
        </dgm:presLayoutVars>
      </dgm:prSet>
      <dgm:spPr/>
    </dgm:pt>
    <dgm:pt modelId="{B3F85E3B-904E-4856-B9AC-DA4409F729EF}" type="pres">
      <dgm:prSet presAssocID="{42615B86-FAD0-4A66-B34B-24D9102C65D5}" presName="negativeSpace" presStyleCnt="0"/>
      <dgm:spPr/>
    </dgm:pt>
    <dgm:pt modelId="{438D5FDD-1A84-456C-8279-8335E291A2D5}" type="pres">
      <dgm:prSet presAssocID="{42615B86-FAD0-4A66-B34B-24D9102C65D5}" presName="childText" presStyleLbl="conFgAcc1" presStyleIdx="2" presStyleCnt="3">
        <dgm:presLayoutVars>
          <dgm:bulletEnabled val="1"/>
        </dgm:presLayoutVars>
      </dgm:prSet>
      <dgm:spPr/>
    </dgm:pt>
  </dgm:ptLst>
  <dgm:cxnLst>
    <dgm:cxn modelId="{F3F51E06-82DB-4A9F-8BFB-4C03559ED908}" type="presOf" srcId="{05ED846B-3EC7-4002-800D-4C804BA71C35}" destId="{E4893183-24D1-4D1B-929A-B742EEFA82A4}" srcOrd="0" destOrd="2" presId="urn:microsoft.com/office/officeart/2005/8/layout/list1"/>
    <dgm:cxn modelId="{9372881B-8776-491E-BA12-F62809FA682B}" srcId="{7693835F-6830-469B-8032-234F22135C90}" destId="{11194CAE-D06F-40D1-A226-0B2A8B97CDE4}" srcOrd="2" destOrd="0" parTransId="{631B4B87-8806-4E1F-9B3C-47F0711274EA}" sibTransId="{79FCEDAA-1501-4720-A87E-C3584C037EBC}"/>
    <dgm:cxn modelId="{90222F1D-E439-4DCC-9504-CDED0D9B22A9}" srcId="{7693835F-6830-469B-8032-234F22135C90}" destId="{09A206F1-F1C3-4A60-B28E-DF6B4D677736}" srcOrd="1" destOrd="0" parTransId="{5535B992-7E98-4E30-B916-F492441F72A1}" sibTransId="{05CD4EFE-373E-473E-A6BD-55F0AAAC931C}"/>
    <dgm:cxn modelId="{5223892D-44EF-42F1-A82C-B878BCD68FC2}" srcId="{802F03BC-3D42-4110-BD47-FA08DAF14672}" destId="{EEBE551D-34FA-4E6E-AE65-3D9E9DE4E840}" srcOrd="0" destOrd="0" parTransId="{038397D8-D7C9-43DB-AC53-8763CF28B198}" sibTransId="{0AB11915-F9E8-4180-BB4D-476168B67CC2}"/>
    <dgm:cxn modelId="{007D672E-F134-4A90-9B62-6C7331C185E4}" type="presOf" srcId="{09A206F1-F1C3-4A60-B28E-DF6B4D677736}" destId="{E56C938A-9DA0-468E-B049-98FDE8056DC8}" srcOrd="0" destOrd="1" presId="urn:microsoft.com/office/officeart/2005/8/layout/list1"/>
    <dgm:cxn modelId="{87CA5A37-0244-49EA-953D-7410653C5E2E}" type="presOf" srcId="{802F03BC-3D42-4110-BD47-FA08DAF14672}" destId="{D7240F97-DF1D-4767-9BDB-E268074AFC38}" srcOrd="1" destOrd="0" presId="urn:microsoft.com/office/officeart/2005/8/layout/list1"/>
    <dgm:cxn modelId="{9677B95B-4FFB-42A9-BD46-AA958659C3AC}" srcId="{802F03BC-3D42-4110-BD47-FA08DAF14672}" destId="{05ED846B-3EC7-4002-800D-4C804BA71C35}" srcOrd="2" destOrd="0" parTransId="{AD7F9D39-8320-457D-8D14-8A62FB80478C}" sibTransId="{D7F385C1-5FDB-4647-8CC7-DB5AABDF120D}"/>
    <dgm:cxn modelId="{5C595A4B-15A6-49C3-82A6-DEF8AA4B8905}" srcId="{1CDC61BD-5BA8-4ECD-93E5-DE76C9D1E20C}" destId="{42615B86-FAD0-4A66-B34B-24D9102C65D5}" srcOrd="2" destOrd="0" parTransId="{AD5A3A06-5382-456E-A1EF-EF64BC09A5E1}" sibTransId="{EFBF6111-B1BF-49D9-9CD0-56AF87E7BC55}"/>
    <dgm:cxn modelId="{DFD6DF4B-1E46-4A00-937E-08671BB726E7}" type="presOf" srcId="{EEBE551D-34FA-4E6E-AE65-3D9E9DE4E840}" destId="{E4893183-24D1-4D1B-929A-B742EEFA82A4}" srcOrd="0" destOrd="0" presId="urn:microsoft.com/office/officeart/2005/8/layout/list1"/>
    <dgm:cxn modelId="{79FCB94E-FA61-4B5D-BD8D-AAE327C27828}" type="presOf" srcId="{46A3E67D-9D92-4DAF-933C-D70E5B1503E6}" destId="{E4893183-24D1-4D1B-929A-B742EEFA82A4}" srcOrd="0" destOrd="1" presId="urn:microsoft.com/office/officeart/2005/8/layout/list1"/>
    <dgm:cxn modelId="{AFF56651-8C5D-4E89-96FF-8784C620EFB4}" srcId="{7693835F-6830-469B-8032-234F22135C90}" destId="{20E0C581-6BCD-4FBB-8CDB-031ACDE0A43E}" srcOrd="0" destOrd="0" parTransId="{9CFF4F91-6300-4348-80BA-75BDEF0B1A03}" sibTransId="{52C649F1-EE99-4D9C-ACFF-D9679BAB3E10}"/>
    <dgm:cxn modelId="{F4911774-5116-4DBD-AB78-161C084AAF10}" srcId="{1CDC61BD-5BA8-4ECD-93E5-DE76C9D1E20C}" destId="{802F03BC-3D42-4110-BD47-FA08DAF14672}" srcOrd="0" destOrd="0" parTransId="{98256557-F77C-4BCA-ACCA-4B6150A1E030}" sibTransId="{88F0C05D-4C62-4514-9DA0-8B0F41256875}"/>
    <dgm:cxn modelId="{F8FB8058-BAEF-45AC-8DD2-32369389B8E3}" srcId="{802F03BC-3D42-4110-BD47-FA08DAF14672}" destId="{5BA40DE5-5FC4-4D29-A79A-4E6F1841C5EE}" srcOrd="5" destOrd="0" parTransId="{8ED972EE-C7AB-488E-A121-81D250F9CAB3}" sibTransId="{42D61584-182F-4EA8-8E96-8CABE2260126}"/>
    <dgm:cxn modelId="{9AE65A7F-B85D-4E3E-B361-ECB0CD6B5599}" srcId="{802F03BC-3D42-4110-BD47-FA08DAF14672}" destId="{939626D6-7980-4D57-B3CB-5CFE91FB541F}" srcOrd="3" destOrd="0" parTransId="{A8B118B6-58F5-4B89-9BFA-556A5D1E8175}" sibTransId="{87E354A1-A323-4B94-A173-5B50A58E2918}"/>
    <dgm:cxn modelId="{DCF98A8A-EE6E-409D-9053-A387F201533C}" type="presOf" srcId="{42615B86-FAD0-4A66-B34B-24D9102C65D5}" destId="{9D15845F-5C14-4C7C-93AF-FFA11771AB62}" srcOrd="0" destOrd="0" presId="urn:microsoft.com/office/officeart/2005/8/layout/list1"/>
    <dgm:cxn modelId="{22005991-EB30-44DB-9039-705A50FB1412}" type="presOf" srcId="{42615B86-FAD0-4A66-B34B-24D9102C65D5}" destId="{C9E7E89E-67F2-499E-B239-AF1BEC3F992E}" srcOrd="1" destOrd="0" presId="urn:microsoft.com/office/officeart/2005/8/layout/list1"/>
    <dgm:cxn modelId="{46ED8895-27B2-428F-84FA-EA0F40146747}" type="presOf" srcId="{20E0C581-6BCD-4FBB-8CDB-031ACDE0A43E}" destId="{E56C938A-9DA0-468E-B049-98FDE8056DC8}" srcOrd="0" destOrd="0" presId="urn:microsoft.com/office/officeart/2005/8/layout/list1"/>
    <dgm:cxn modelId="{45DCF29E-3D4F-4E54-9ACC-BA00C58BD62C}" type="presOf" srcId="{802F03BC-3D42-4110-BD47-FA08DAF14672}" destId="{7E538057-EF91-40D5-A9F3-D6D46AC2E591}" srcOrd="0" destOrd="0" presId="urn:microsoft.com/office/officeart/2005/8/layout/list1"/>
    <dgm:cxn modelId="{4ACAAD9F-8801-4E84-B761-32D25CFFCBCC}" type="presOf" srcId="{1CDC61BD-5BA8-4ECD-93E5-DE76C9D1E20C}" destId="{4FEEF9F6-BCF5-4AEE-A633-E7514A796958}" srcOrd="0" destOrd="0" presId="urn:microsoft.com/office/officeart/2005/8/layout/list1"/>
    <dgm:cxn modelId="{DC59DFB7-F2E4-4050-932F-70F3D3D932AD}" srcId="{1CDC61BD-5BA8-4ECD-93E5-DE76C9D1E20C}" destId="{7693835F-6830-469B-8032-234F22135C90}" srcOrd="1" destOrd="0" parTransId="{2682405A-9914-41AB-B19E-9987ED0E69A1}" sibTransId="{4060BDFD-29AE-4460-9482-4295DEE6728D}"/>
    <dgm:cxn modelId="{1470F6BA-2A14-420C-9D52-4D267E304A7B}" type="presOf" srcId="{7693835F-6830-469B-8032-234F22135C90}" destId="{2ED8E8B6-F4F8-4C3B-B8AE-814E94C9A4CE}" srcOrd="1" destOrd="0" presId="urn:microsoft.com/office/officeart/2005/8/layout/list1"/>
    <dgm:cxn modelId="{5BA06AD0-71F7-40E8-AC8F-ECD7F2B072AE}" type="presOf" srcId="{11194CAE-D06F-40D1-A226-0B2A8B97CDE4}" destId="{E56C938A-9DA0-468E-B049-98FDE8056DC8}" srcOrd="0" destOrd="2" presId="urn:microsoft.com/office/officeart/2005/8/layout/list1"/>
    <dgm:cxn modelId="{686B29D5-E9C5-49DE-8BCF-EAB329AF21FE}" type="presOf" srcId="{7693835F-6830-469B-8032-234F22135C90}" destId="{A3E4D3AE-C2C7-48D7-87F9-9FAED500C3DB}" srcOrd="0" destOrd="0" presId="urn:microsoft.com/office/officeart/2005/8/layout/list1"/>
    <dgm:cxn modelId="{135321D9-7B7F-40F4-B043-72036F3C288A}" type="presOf" srcId="{939626D6-7980-4D57-B3CB-5CFE91FB541F}" destId="{E4893183-24D1-4D1B-929A-B742EEFA82A4}" srcOrd="0" destOrd="3" presId="urn:microsoft.com/office/officeart/2005/8/layout/list1"/>
    <dgm:cxn modelId="{77927FE4-129C-4E0D-B202-8E0E607FFC69}" type="presOf" srcId="{B278058D-AD53-4FDA-99FD-7CF89E895CBC}" destId="{E4893183-24D1-4D1B-929A-B742EEFA82A4}" srcOrd="0" destOrd="4" presId="urn:microsoft.com/office/officeart/2005/8/layout/list1"/>
    <dgm:cxn modelId="{0D69F7E7-6F56-411C-AF6E-E0AA0D22EB93}" type="presOf" srcId="{5BA40DE5-5FC4-4D29-A79A-4E6F1841C5EE}" destId="{E4893183-24D1-4D1B-929A-B742EEFA82A4}" srcOrd="0" destOrd="5" presId="urn:microsoft.com/office/officeart/2005/8/layout/list1"/>
    <dgm:cxn modelId="{0BBE46E8-585B-4AA9-8878-29A34FD7E4D0}" srcId="{802F03BC-3D42-4110-BD47-FA08DAF14672}" destId="{B278058D-AD53-4FDA-99FD-7CF89E895CBC}" srcOrd="4" destOrd="0" parTransId="{32F32544-4CD8-4F95-BF17-431D5BC8CF5D}" sibTransId="{18E3CBE5-ACAC-4A69-9E79-A33F476D4988}"/>
    <dgm:cxn modelId="{4B0FDDEE-86D7-408B-8A59-936D71E5556B}" srcId="{802F03BC-3D42-4110-BD47-FA08DAF14672}" destId="{46A3E67D-9D92-4DAF-933C-D70E5B1503E6}" srcOrd="1" destOrd="0" parTransId="{DA0BA910-7612-4C6B-8AD7-5D9C058570F2}" sibTransId="{61E4BFD7-EAFC-465B-AB9E-58B1BFCC5BF3}"/>
    <dgm:cxn modelId="{42FA6316-D9FE-48B4-97B2-DFBD845297F8}" type="presParOf" srcId="{4FEEF9F6-BCF5-4AEE-A633-E7514A796958}" destId="{1D19B8BD-48F9-4BC2-BCB5-256CC229C53C}" srcOrd="0" destOrd="0" presId="urn:microsoft.com/office/officeart/2005/8/layout/list1"/>
    <dgm:cxn modelId="{933196FC-93C0-46A8-8A1D-134861C4A531}" type="presParOf" srcId="{1D19B8BD-48F9-4BC2-BCB5-256CC229C53C}" destId="{7E538057-EF91-40D5-A9F3-D6D46AC2E591}" srcOrd="0" destOrd="0" presId="urn:microsoft.com/office/officeart/2005/8/layout/list1"/>
    <dgm:cxn modelId="{6581B45E-1CA2-4603-9CA6-25E2AF18906D}" type="presParOf" srcId="{1D19B8BD-48F9-4BC2-BCB5-256CC229C53C}" destId="{D7240F97-DF1D-4767-9BDB-E268074AFC38}" srcOrd="1" destOrd="0" presId="urn:microsoft.com/office/officeart/2005/8/layout/list1"/>
    <dgm:cxn modelId="{7B64F05B-AB03-43B7-A6EA-8F3D5398B51A}" type="presParOf" srcId="{4FEEF9F6-BCF5-4AEE-A633-E7514A796958}" destId="{BCC63D66-7550-480D-BE43-D22B7DE4912E}" srcOrd="1" destOrd="0" presId="urn:microsoft.com/office/officeart/2005/8/layout/list1"/>
    <dgm:cxn modelId="{4DBFB6F7-CCCF-408B-901C-1CDF135AA535}" type="presParOf" srcId="{4FEEF9F6-BCF5-4AEE-A633-E7514A796958}" destId="{E4893183-24D1-4D1B-929A-B742EEFA82A4}" srcOrd="2" destOrd="0" presId="urn:microsoft.com/office/officeart/2005/8/layout/list1"/>
    <dgm:cxn modelId="{1E5986E4-6DE1-4C81-9848-E9454428D6F2}" type="presParOf" srcId="{4FEEF9F6-BCF5-4AEE-A633-E7514A796958}" destId="{191D1332-C3C2-4AD6-9E8E-6E1A7D9148E3}" srcOrd="3" destOrd="0" presId="urn:microsoft.com/office/officeart/2005/8/layout/list1"/>
    <dgm:cxn modelId="{5E7579E5-AE09-440B-823E-9EDD1465E5CE}" type="presParOf" srcId="{4FEEF9F6-BCF5-4AEE-A633-E7514A796958}" destId="{AD09E540-EF7B-4743-8B5C-5952FD93D895}" srcOrd="4" destOrd="0" presId="urn:microsoft.com/office/officeart/2005/8/layout/list1"/>
    <dgm:cxn modelId="{895B1545-876F-4704-8772-74347137F6B1}" type="presParOf" srcId="{AD09E540-EF7B-4743-8B5C-5952FD93D895}" destId="{A3E4D3AE-C2C7-48D7-87F9-9FAED500C3DB}" srcOrd="0" destOrd="0" presId="urn:microsoft.com/office/officeart/2005/8/layout/list1"/>
    <dgm:cxn modelId="{81C8DFDF-E65A-439D-8545-D746255831DD}" type="presParOf" srcId="{AD09E540-EF7B-4743-8B5C-5952FD93D895}" destId="{2ED8E8B6-F4F8-4C3B-B8AE-814E94C9A4CE}" srcOrd="1" destOrd="0" presId="urn:microsoft.com/office/officeart/2005/8/layout/list1"/>
    <dgm:cxn modelId="{1EA4E26D-7389-41B3-AE51-393DF8512E09}" type="presParOf" srcId="{4FEEF9F6-BCF5-4AEE-A633-E7514A796958}" destId="{2D2E65B1-A2A0-4AF3-BE4D-74ACCE5D3890}" srcOrd="5" destOrd="0" presId="urn:microsoft.com/office/officeart/2005/8/layout/list1"/>
    <dgm:cxn modelId="{972CED60-D921-4100-A9B7-7EC5481B0A8A}" type="presParOf" srcId="{4FEEF9F6-BCF5-4AEE-A633-E7514A796958}" destId="{E56C938A-9DA0-468E-B049-98FDE8056DC8}" srcOrd="6" destOrd="0" presId="urn:microsoft.com/office/officeart/2005/8/layout/list1"/>
    <dgm:cxn modelId="{BF1FD627-7615-4E6B-AE42-38179798427E}" type="presParOf" srcId="{4FEEF9F6-BCF5-4AEE-A633-E7514A796958}" destId="{AEE04ED0-C0BE-4AE2-B135-4C7C44752E9A}" srcOrd="7" destOrd="0" presId="urn:microsoft.com/office/officeart/2005/8/layout/list1"/>
    <dgm:cxn modelId="{C999937B-FC3B-4146-B4C9-A1A06BE52F40}" type="presParOf" srcId="{4FEEF9F6-BCF5-4AEE-A633-E7514A796958}" destId="{53D452E8-9EE5-4451-85E8-9FAF7FE35026}" srcOrd="8" destOrd="0" presId="urn:microsoft.com/office/officeart/2005/8/layout/list1"/>
    <dgm:cxn modelId="{5D1CEAC1-1B1E-473B-8D19-AE119B14EEE0}" type="presParOf" srcId="{53D452E8-9EE5-4451-85E8-9FAF7FE35026}" destId="{9D15845F-5C14-4C7C-93AF-FFA11771AB62}" srcOrd="0" destOrd="0" presId="urn:microsoft.com/office/officeart/2005/8/layout/list1"/>
    <dgm:cxn modelId="{025C9E32-8462-4DB6-B394-C858111B009F}" type="presParOf" srcId="{53D452E8-9EE5-4451-85E8-9FAF7FE35026}" destId="{C9E7E89E-67F2-499E-B239-AF1BEC3F992E}" srcOrd="1" destOrd="0" presId="urn:microsoft.com/office/officeart/2005/8/layout/list1"/>
    <dgm:cxn modelId="{6F4AAAAF-7DB7-408B-986D-AC39C27068AC}" type="presParOf" srcId="{4FEEF9F6-BCF5-4AEE-A633-E7514A796958}" destId="{B3F85E3B-904E-4856-B9AC-DA4409F729EF}" srcOrd="9" destOrd="0" presId="urn:microsoft.com/office/officeart/2005/8/layout/list1"/>
    <dgm:cxn modelId="{E9A3A43C-0484-4BD5-B97D-8A05A7E7305F}" type="presParOf" srcId="{4FEEF9F6-BCF5-4AEE-A633-E7514A796958}" destId="{438D5FDD-1A84-456C-8279-8335E291A2D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DAB7C-E6F2-4923-973C-F8A0C27F1BE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6BF2FA7-5742-4695-B2D5-95C5C76D8CBF}">
      <dgm:prSet/>
      <dgm:spPr/>
      <dgm:t>
        <a:bodyPr/>
        <a:lstStyle/>
        <a:p>
          <a:r>
            <a:rPr lang="cs-CZ" b="0" i="0"/>
            <a:t>Filigranologie – nauka o vodoznaku (vodotisk, filigrán, něm. Wasserzeichen).</a:t>
          </a:r>
          <a:endParaRPr lang="en-US"/>
        </a:p>
      </dgm:t>
    </dgm:pt>
    <dgm:pt modelId="{87DA6B26-2DE1-45BD-964B-D377C3AD4D81}" type="parTrans" cxnId="{119AC185-6677-4A14-BF39-60994132829B}">
      <dgm:prSet/>
      <dgm:spPr/>
      <dgm:t>
        <a:bodyPr/>
        <a:lstStyle/>
        <a:p>
          <a:endParaRPr lang="en-US"/>
        </a:p>
      </dgm:t>
    </dgm:pt>
    <dgm:pt modelId="{68A4DF07-7862-4DF1-A32A-B3B0F6FF97AA}" type="sibTrans" cxnId="{119AC185-6677-4A14-BF39-60994132829B}">
      <dgm:prSet/>
      <dgm:spPr/>
      <dgm:t>
        <a:bodyPr/>
        <a:lstStyle/>
        <a:p>
          <a:endParaRPr lang="en-US"/>
        </a:p>
      </dgm:t>
    </dgm:pt>
    <dgm:pt modelId="{003100A8-4EB9-4B8A-AEAE-F97B49F967AC}">
      <dgm:prSet/>
      <dgm:spPr/>
      <dgm:t>
        <a:bodyPr/>
        <a:lstStyle/>
        <a:p>
          <a:r>
            <a:rPr lang="cs-CZ" b="0" i="0"/>
            <a:t>Faleristika – popis a historie řádů a vyznamenání.</a:t>
          </a:r>
          <a:endParaRPr lang="en-US"/>
        </a:p>
      </dgm:t>
    </dgm:pt>
    <dgm:pt modelId="{AE294770-8470-4E02-8A96-47C48B2EB5CC}" type="parTrans" cxnId="{F5BE3725-21EC-45A3-8F37-C6C9F43F3B99}">
      <dgm:prSet/>
      <dgm:spPr/>
      <dgm:t>
        <a:bodyPr/>
        <a:lstStyle/>
        <a:p>
          <a:endParaRPr lang="en-US"/>
        </a:p>
      </dgm:t>
    </dgm:pt>
    <dgm:pt modelId="{4E04DAA5-5A10-4650-8D2E-4BD9A40AEEB4}" type="sibTrans" cxnId="{F5BE3725-21EC-45A3-8F37-C6C9F43F3B99}">
      <dgm:prSet/>
      <dgm:spPr/>
      <dgm:t>
        <a:bodyPr/>
        <a:lstStyle/>
        <a:p>
          <a:endParaRPr lang="en-US"/>
        </a:p>
      </dgm:t>
    </dgm:pt>
    <dgm:pt modelId="{82EDE5AA-3F05-428A-A945-A9AF96DD8D49}">
      <dgm:prSet/>
      <dgm:spPr/>
      <dgm:t>
        <a:bodyPr/>
        <a:lstStyle/>
        <a:p>
          <a:r>
            <a:rPr lang="cs-CZ" b="0" i="0"/>
            <a:t>Vexilologie – historie a symbolika vlajek, praporů a standart.</a:t>
          </a:r>
          <a:endParaRPr lang="en-US"/>
        </a:p>
      </dgm:t>
    </dgm:pt>
    <dgm:pt modelId="{FAF97D82-F495-40EA-BF41-C6BF5A6E2479}" type="parTrans" cxnId="{EE8471B9-FAB5-446C-86F1-FE16D57F8EFB}">
      <dgm:prSet/>
      <dgm:spPr/>
      <dgm:t>
        <a:bodyPr/>
        <a:lstStyle/>
        <a:p>
          <a:endParaRPr lang="en-US"/>
        </a:p>
      </dgm:t>
    </dgm:pt>
    <dgm:pt modelId="{3F7FB59D-1446-4E44-971C-6B2689E9F260}" type="sibTrans" cxnId="{EE8471B9-FAB5-446C-86F1-FE16D57F8EFB}">
      <dgm:prSet/>
      <dgm:spPr/>
      <dgm:t>
        <a:bodyPr/>
        <a:lstStyle/>
        <a:p>
          <a:endParaRPr lang="en-US"/>
        </a:p>
      </dgm:t>
    </dgm:pt>
    <dgm:pt modelId="{AF7B78FC-BAC0-4C43-A099-344DD488BD22}">
      <dgm:prSet/>
      <dgm:spPr/>
      <dgm:t>
        <a:bodyPr/>
        <a:lstStyle/>
        <a:p>
          <a:r>
            <a:rPr lang="cs-CZ" b="0" i="0"/>
            <a:t>Kampanologie – nauka o zvonech.</a:t>
          </a:r>
          <a:endParaRPr lang="en-US"/>
        </a:p>
      </dgm:t>
    </dgm:pt>
    <dgm:pt modelId="{9AA3FE8B-A470-4B90-8A6F-79A6653FD7DB}" type="parTrans" cxnId="{7A4D6873-3AA3-4D54-ABB7-EF0C2EF5F417}">
      <dgm:prSet/>
      <dgm:spPr/>
      <dgm:t>
        <a:bodyPr/>
        <a:lstStyle/>
        <a:p>
          <a:endParaRPr lang="en-US"/>
        </a:p>
      </dgm:t>
    </dgm:pt>
    <dgm:pt modelId="{E6CA6164-FD1C-4B37-93C8-B3EB1E9B010F}" type="sibTrans" cxnId="{7A4D6873-3AA3-4D54-ABB7-EF0C2EF5F417}">
      <dgm:prSet/>
      <dgm:spPr/>
      <dgm:t>
        <a:bodyPr/>
        <a:lstStyle/>
        <a:p>
          <a:endParaRPr lang="en-US"/>
        </a:p>
      </dgm:t>
    </dgm:pt>
    <dgm:pt modelId="{658B47B3-69EF-4EAF-B40E-BEBBF3E67AB4}">
      <dgm:prSet/>
      <dgm:spPr/>
      <dgm:t>
        <a:bodyPr/>
        <a:lstStyle/>
        <a:p>
          <a:r>
            <a:rPr lang="cs-CZ" b="0" i="0"/>
            <a:t>Papyrologie – nauka o starověkých textech na papyru.</a:t>
          </a:r>
          <a:endParaRPr lang="en-US"/>
        </a:p>
      </dgm:t>
    </dgm:pt>
    <dgm:pt modelId="{78A248D8-7CD0-4858-8DCB-44D184D86093}" type="parTrans" cxnId="{F991ECD1-B7F8-4B40-93BD-93F8158B87BF}">
      <dgm:prSet/>
      <dgm:spPr/>
      <dgm:t>
        <a:bodyPr/>
        <a:lstStyle/>
        <a:p>
          <a:endParaRPr lang="en-US"/>
        </a:p>
      </dgm:t>
    </dgm:pt>
    <dgm:pt modelId="{5F6A641B-84DB-4A11-B5C8-4435C2D34DF3}" type="sibTrans" cxnId="{F991ECD1-B7F8-4B40-93BD-93F8158B87BF}">
      <dgm:prSet/>
      <dgm:spPr/>
      <dgm:t>
        <a:bodyPr/>
        <a:lstStyle/>
        <a:p>
          <a:endParaRPr lang="en-US"/>
        </a:p>
      </dgm:t>
    </dgm:pt>
    <dgm:pt modelId="{AC3381F1-4D3D-405E-A1B1-B51B8C16B7E4}">
      <dgm:prSet/>
      <dgm:spPr/>
      <dgm:t>
        <a:bodyPr/>
        <a:lstStyle/>
        <a:p>
          <a:r>
            <a:rPr lang="cs-CZ" b="0" i="0"/>
            <a:t>Historická geografie – nauka o zeměpisném prostředí.</a:t>
          </a:r>
          <a:endParaRPr lang="en-US"/>
        </a:p>
      </dgm:t>
    </dgm:pt>
    <dgm:pt modelId="{304A2489-6916-4584-8906-FA7F8AFF29C5}" type="parTrans" cxnId="{88DF51F8-46C3-43A1-94D8-C7162D7AED72}">
      <dgm:prSet/>
      <dgm:spPr/>
      <dgm:t>
        <a:bodyPr/>
        <a:lstStyle/>
        <a:p>
          <a:endParaRPr lang="en-US"/>
        </a:p>
      </dgm:t>
    </dgm:pt>
    <dgm:pt modelId="{A76F8729-D4FB-4572-A1DB-A52F7488FA82}" type="sibTrans" cxnId="{88DF51F8-46C3-43A1-94D8-C7162D7AED72}">
      <dgm:prSet/>
      <dgm:spPr/>
      <dgm:t>
        <a:bodyPr/>
        <a:lstStyle/>
        <a:p>
          <a:endParaRPr lang="en-US"/>
        </a:p>
      </dgm:t>
    </dgm:pt>
    <dgm:pt modelId="{E6859250-534B-429B-BA45-4E74BC782317}">
      <dgm:prSet/>
      <dgm:spPr/>
      <dgm:t>
        <a:bodyPr/>
        <a:lstStyle/>
        <a:p>
          <a:r>
            <a:rPr lang="cs-CZ" b="0" i="0"/>
            <a:t>Historická bibliologie – nauka o knize rukopisné i tištěné.</a:t>
          </a:r>
          <a:endParaRPr lang="en-US"/>
        </a:p>
      </dgm:t>
    </dgm:pt>
    <dgm:pt modelId="{44FD2599-E098-474D-A002-F1A5E73EEF56}" type="parTrans" cxnId="{E6B0A824-5942-4235-8951-80C1296E6571}">
      <dgm:prSet/>
      <dgm:spPr/>
      <dgm:t>
        <a:bodyPr/>
        <a:lstStyle/>
        <a:p>
          <a:endParaRPr lang="en-US"/>
        </a:p>
      </dgm:t>
    </dgm:pt>
    <dgm:pt modelId="{F9DA0B19-9A8D-442E-B757-3AC8B1B1CA56}" type="sibTrans" cxnId="{E6B0A824-5942-4235-8951-80C1296E6571}">
      <dgm:prSet/>
      <dgm:spPr/>
      <dgm:t>
        <a:bodyPr/>
        <a:lstStyle/>
        <a:p>
          <a:endParaRPr lang="en-US"/>
        </a:p>
      </dgm:t>
    </dgm:pt>
    <dgm:pt modelId="{76C9AD2C-0730-4E49-876D-9831C04454E2}">
      <dgm:prSet/>
      <dgm:spPr/>
      <dgm:t>
        <a:bodyPr/>
        <a:lstStyle/>
        <a:p>
          <a:r>
            <a:rPr lang="cs-CZ" b="0" i="0"/>
            <a:t>Pramenověda (něm. Quellenkunde) – nauka o analýze a výkladu písemných pramenů.</a:t>
          </a:r>
          <a:endParaRPr lang="en-US"/>
        </a:p>
      </dgm:t>
    </dgm:pt>
    <dgm:pt modelId="{77AA115D-ED33-465F-BEF3-AE3C7453629B}" type="parTrans" cxnId="{27448022-12F2-4408-BC3F-50B430BA994B}">
      <dgm:prSet/>
      <dgm:spPr/>
      <dgm:t>
        <a:bodyPr/>
        <a:lstStyle/>
        <a:p>
          <a:endParaRPr lang="en-US"/>
        </a:p>
      </dgm:t>
    </dgm:pt>
    <dgm:pt modelId="{AC1B5CC4-B226-4C00-9CD6-C65151C02CB2}" type="sibTrans" cxnId="{27448022-12F2-4408-BC3F-50B430BA994B}">
      <dgm:prSet/>
      <dgm:spPr/>
      <dgm:t>
        <a:bodyPr/>
        <a:lstStyle/>
        <a:p>
          <a:endParaRPr lang="en-US"/>
        </a:p>
      </dgm:t>
    </dgm:pt>
    <dgm:pt modelId="{A4FDB838-1C82-4EC6-852E-3D90EC854768}">
      <dgm:prSet/>
      <dgm:spPr/>
      <dgm:t>
        <a:bodyPr/>
        <a:lstStyle/>
        <a:p>
          <a:r>
            <a:rPr lang="cs-CZ" b="0" i="0"/>
            <a:t>Ediční práce – kritické vydávání historických pramenů. </a:t>
          </a:r>
          <a:endParaRPr lang="en-US"/>
        </a:p>
      </dgm:t>
    </dgm:pt>
    <dgm:pt modelId="{CA4F0C9A-E426-467E-A5BF-FFC9B4EE3C47}" type="parTrans" cxnId="{4DD34FE9-616D-4B12-B05A-7EC5A337F7D6}">
      <dgm:prSet/>
      <dgm:spPr/>
      <dgm:t>
        <a:bodyPr/>
        <a:lstStyle/>
        <a:p>
          <a:endParaRPr lang="en-US"/>
        </a:p>
      </dgm:t>
    </dgm:pt>
    <dgm:pt modelId="{5F8C1D9F-FB6E-4D26-BFDB-F4DD28949FAD}" type="sibTrans" cxnId="{4DD34FE9-616D-4B12-B05A-7EC5A337F7D6}">
      <dgm:prSet/>
      <dgm:spPr/>
      <dgm:t>
        <a:bodyPr/>
        <a:lstStyle/>
        <a:p>
          <a:endParaRPr lang="en-US"/>
        </a:p>
      </dgm:t>
    </dgm:pt>
    <dgm:pt modelId="{79F56FB0-67B9-4D2E-9754-4081E69C0654}" type="pres">
      <dgm:prSet presAssocID="{6D5DAB7C-E6F2-4923-973C-F8A0C27F1BE8}" presName="linear" presStyleCnt="0">
        <dgm:presLayoutVars>
          <dgm:animLvl val="lvl"/>
          <dgm:resizeHandles val="exact"/>
        </dgm:presLayoutVars>
      </dgm:prSet>
      <dgm:spPr/>
    </dgm:pt>
    <dgm:pt modelId="{CD7A0322-3230-4A31-9756-61D2BD241F7E}" type="pres">
      <dgm:prSet presAssocID="{C6BF2FA7-5742-4695-B2D5-95C5C76D8CBF}" presName="parentText" presStyleLbl="node1" presStyleIdx="0" presStyleCnt="9">
        <dgm:presLayoutVars>
          <dgm:chMax val="0"/>
          <dgm:bulletEnabled val="1"/>
        </dgm:presLayoutVars>
      </dgm:prSet>
      <dgm:spPr/>
    </dgm:pt>
    <dgm:pt modelId="{64182304-3964-4E4D-B8A8-B7A73CB7F942}" type="pres">
      <dgm:prSet presAssocID="{68A4DF07-7862-4DF1-A32A-B3B0F6FF97AA}" presName="spacer" presStyleCnt="0"/>
      <dgm:spPr/>
    </dgm:pt>
    <dgm:pt modelId="{852A93A0-76C6-498D-9E47-ADC75C7A6CB5}" type="pres">
      <dgm:prSet presAssocID="{003100A8-4EB9-4B8A-AEAE-F97B49F967AC}" presName="parentText" presStyleLbl="node1" presStyleIdx="1" presStyleCnt="9">
        <dgm:presLayoutVars>
          <dgm:chMax val="0"/>
          <dgm:bulletEnabled val="1"/>
        </dgm:presLayoutVars>
      </dgm:prSet>
      <dgm:spPr/>
    </dgm:pt>
    <dgm:pt modelId="{CBEFBCA2-E798-467B-9DBB-024EE47DAE7E}" type="pres">
      <dgm:prSet presAssocID="{4E04DAA5-5A10-4650-8D2E-4BD9A40AEEB4}" presName="spacer" presStyleCnt="0"/>
      <dgm:spPr/>
    </dgm:pt>
    <dgm:pt modelId="{53B58FCE-F34A-4977-90EA-1BE5796EC217}" type="pres">
      <dgm:prSet presAssocID="{82EDE5AA-3F05-428A-A945-A9AF96DD8D49}" presName="parentText" presStyleLbl="node1" presStyleIdx="2" presStyleCnt="9">
        <dgm:presLayoutVars>
          <dgm:chMax val="0"/>
          <dgm:bulletEnabled val="1"/>
        </dgm:presLayoutVars>
      </dgm:prSet>
      <dgm:spPr/>
    </dgm:pt>
    <dgm:pt modelId="{8D24786B-41E6-446D-9417-D1E3AD781C82}" type="pres">
      <dgm:prSet presAssocID="{3F7FB59D-1446-4E44-971C-6B2689E9F260}" presName="spacer" presStyleCnt="0"/>
      <dgm:spPr/>
    </dgm:pt>
    <dgm:pt modelId="{5EEB12E3-6ED8-4034-9C06-E7E4568BF7AA}" type="pres">
      <dgm:prSet presAssocID="{AF7B78FC-BAC0-4C43-A099-344DD488BD22}" presName="parentText" presStyleLbl="node1" presStyleIdx="3" presStyleCnt="9">
        <dgm:presLayoutVars>
          <dgm:chMax val="0"/>
          <dgm:bulletEnabled val="1"/>
        </dgm:presLayoutVars>
      </dgm:prSet>
      <dgm:spPr/>
    </dgm:pt>
    <dgm:pt modelId="{5B317B56-F563-4A1F-9395-D00DEA303B74}" type="pres">
      <dgm:prSet presAssocID="{E6CA6164-FD1C-4B37-93C8-B3EB1E9B010F}" presName="spacer" presStyleCnt="0"/>
      <dgm:spPr/>
    </dgm:pt>
    <dgm:pt modelId="{6A1F09DC-65BC-4B59-ABBA-57E5B432E252}" type="pres">
      <dgm:prSet presAssocID="{658B47B3-69EF-4EAF-B40E-BEBBF3E67AB4}" presName="parentText" presStyleLbl="node1" presStyleIdx="4" presStyleCnt="9">
        <dgm:presLayoutVars>
          <dgm:chMax val="0"/>
          <dgm:bulletEnabled val="1"/>
        </dgm:presLayoutVars>
      </dgm:prSet>
      <dgm:spPr/>
    </dgm:pt>
    <dgm:pt modelId="{AC37AE61-EE47-4DF6-B035-E56E2F697AD8}" type="pres">
      <dgm:prSet presAssocID="{5F6A641B-84DB-4A11-B5C8-4435C2D34DF3}" presName="spacer" presStyleCnt="0"/>
      <dgm:spPr/>
    </dgm:pt>
    <dgm:pt modelId="{A1A62E5A-51F6-4847-A49E-11FD827EF6F2}" type="pres">
      <dgm:prSet presAssocID="{AC3381F1-4D3D-405E-A1B1-B51B8C16B7E4}" presName="parentText" presStyleLbl="node1" presStyleIdx="5" presStyleCnt="9">
        <dgm:presLayoutVars>
          <dgm:chMax val="0"/>
          <dgm:bulletEnabled val="1"/>
        </dgm:presLayoutVars>
      </dgm:prSet>
      <dgm:spPr/>
    </dgm:pt>
    <dgm:pt modelId="{394AD9A8-7381-490D-8A19-83B5D1992D98}" type="pres">
      <dgm:prSet presAssocID="{A76F8729-D4FB-4572-A1DB-A52F7488FA82}" presName="spacer" presStyleCnt="0"/>
      <dgm:spPr/>
    </dgm:pt>
    <dgm:pt modelId="{CC7A9AFB-11BA-42DB-8945-87A42520D254}" type="pres">
      <dgm:prSet presAssocID="{E6859250-534B-429B-BA45-4E74BC782317}" presName="parentText" presStyleLbl="node1" presStyleIdx="6" presStyleCnt="9">
        <dgm:presLayoutVars>
          <dgm:chMax val="0"/>
          <dgm:bulletEnabled val="1"/>
        </dgm:presLayoutVars>
      </dgm:prSet>
      <dgm:spPr/>
    </dgm:pt>
    <dgm:pt modelId="{F49EA296-F3B2-4BBF-9994-F4179FE8116D}" type="pres">
      <dgm:prSet presAssocID="{F9DA0B19-9A8D-442E-B757-3AC8B1B1CA56}" presName="spacer" presStyleCnt="0"/>
      <dgm:spPr/>
    </dgm:pt>
    <dgm:pt modelId="{A788671E-1B02-4059-9729-1F8292735F65}" type="pres">
      <dgm:prSet presAssocID="{76C9AD2C-0730-4E49-876D-9831C04454E2}" presName="parentText" presStyleLbl="node1" presStyleIdx="7" presStyleCnt="9">
        <dgm:presLayoutVars>
          <dgm:chMax val="0"/>
          <dgm:bulletEnabled val="1"/>
        </dgm:presLayoutVars>
      </dgm:prSet>
      <dgm:spPr/>
    </dgm:pt>
    <dgm:pt modelId="{5B5C7BCF-355E-47E0-9A9A-72D028CC7535}" type="pres">
      <dgm:prSet presAssocID="{AC1B5CC4-B226-4C00-9CD6-C65151C02CB2}" presName="spacer" presStyleCnt="0"/>
      <dgm:spPr/>
    </dgm:pt>
    <dgm:pt modelId="{74AF3BF2-728F-42AF-AC0D-7022D0852511}" type="pres">
      <dgm:prSet presAssocID="{A4FDB838-1C82-4EC6-852E-3D90EC854768}" presName="parentText" presStyleLbl="node1" presStyleIdx="8" presStyleCnt="9">
        <dgm:presLayoutVars>
          <dgm:chMax val="0"/>
          <dgm:bulletEnabled val="1"/>
        </dgm:presLayoutVars>
      </dgm:prSet>
      <dgm:spPr/>
    </dgm:pt>
  </dgm:ptLst>
  <dgm:cxnLst>
    <dgm:cxn modelId="{3A052E0B-AE8A-43B6-A19A-9E44AB02014D}" type="presOf" srcId="{E6859250-534B-429B-BA45-4E74BC782317}" destId="{CC7A9AFB-11BA-42DB-8945-87A42520D254}" srcOrd="0" destOrd="0" presId="urn:microsoft.com/office/officeart/2005/8/layout/vList2"/>
    <dgm:cxn modelId="{27448022-12F2-4408-BC3F-50B430BA994B}" srcId="{6D5DAB7C-E6F2-4923-973C-F8A0C27F1BE8}" destId="{76C9AD2C-0730-4E49-876D-9831C04454E2}" srcOrd="7" destOrd="0" parTransId="{77AA115D-ED33-465F-BEF3-AE3C7453629B}" sibTransId="{AC1B5CC4-B226-4C00-9CD6-C65151C02CB2}"/>
    <dgm:cxn modelId="{E6B0A824-5942-4235-8951-80C1296E6571}" srcId="{6D5DAB7C-E6F2-4923-973C-F8A0C27F1BE8}" destId="{E6859250-534B-429B-BA45-4E74BC782317}" srcOrd="6" destOrd="0" parTransId="{44FD2599-E098-474D-A002-F1A5E73EEF56}" sibTransId="{F9DA0B19-9A8D-442E-B757-3AC8B1B1CA56}"/>
    <dgm:cxn modelId="{F5BE3725-21EC-45A3-8F37-C6C9F43F3B99}" srcId="{6D5DAB7C-E6F2-4923-973C-F8A0C27F1BE8}" destId="{003100A8-4EB9-4B8A-AEAE-F97B49F967AC}" srcOrd="1" destOrd="0" parTransId="{AE294770-8470-4E02-8A96-47C48B2EB5CC}" sibTransId="{4E04DAA5-5A10-4650-8D2E-4BD9A40AEEB4}"/>
    <dgm:cxn modelId="{BF8D3E3E-0964-436C-A4FB-3D3A66BA73EB}" type="presOf" srcId="{A4FDB838-1C82-4EC6-852E-3D90EC854768}" destId="{74AF3BF2-728F-42AF-AC0D-7022D0852511}" srcOrd="0" destOrd="0" presId="urn:microsoft.com/office/officeart/2005/8/layout/vList2"/>
    <dgm:cxn modelId="{C1643642-2BF2-4E9F-98DE-4DC614A433C2}" type="presOf" srcId="{658B47B3-69EF-4EAF-B40E-BEBBF3E67AB4}" destId="{6A1F09DC-65BC-4B59-ABBA-57E5B432E252}" srcOrd="0" destOrd="0" presId="urn:microsoft.com/office/officeart/2005/8/layout/vList2"/>
    <dgm:cxn modelId="{066D2965-A433-4B7F-8AE3-58E2BA9EE2A3}" type="presOf" srcId="{C6BF2FA7-5742-4695-B2D5-95C5C76D8CBF}" destId="{CD7A0322-3230-4A31-9756-61D2BD241F7E}" srcOrd="0" destOrd="0" presId="urn:microsoft.com/office/officeart/2005/8/layout/vList2"/>
    <dgm:cxn modelId="{CC38446C-E098-49C6-BD68-2D3CC2C63B94}" type="presOf" srcId="{82EDE5AA-3F05-428A-A945-A9AF96DD8D49}" destId="{53B58FCE-F34A-4977-90EA-1BE5796EC217}" srcOrd="0" destOrd="0" presId="urn:microsoft.com/office/officeart/2005/8/layout/vList2"/>
    <dgm:cxn modelId="{BDAF2C70-F8A7-4AD8-B8BF-3764C7EFB787}" type="presOf" srcId="{6D5DAB7C-E6F2-4923-973C-F8A0C27F1BE8}" destId="{79F56FB0-67B9-4D2E-9754-4081E69C0654}" srcOrd="0" destOrd="0" presId="urn:microsoft.com/office/officeart/2005/8/layout/vList2"/>
    <dgm:cxn modelId="{593AA770-75D2-4DCF-B299-7F08E1237855}" type="presOf" srcId="{003100A8-4EB9-4B8A-AEAE-F97B49F967AC}" destId="{852A93A0-76C6-498D-9E47-ADC75C7A6CB5}" srcOrd="0" destOrd="0" presId="urn:microsoft.com/office/officeart/2005/8/layout/vList2"/>
    <dgm:cxn modelId="{7A4D6873-3AA3-4D54-ABB7-EF0C2EF5F417}" srcId="{6D5DAB7C-E6F2-4923-973C-F8A0C27F1BE8}" destId="{AF7B78FC-BAC0-4C43-A099-344DD488BD22}" srcOrd="3" destOrd="0" parTransId="{9AA3FE8B-A470-4B90-8A6F-79A6653FD7DB}" sibTransId="{E6CA6164-FD1C-4B37-93C8-B3EB1E9B010F}"/>
    <dgm:cxn modelId="{119AC185-6677-4A14-BF39-60994132829B}" srcId="{6D5DAB7C-E6F2-4923-973C-F8A0C27F1BE8}" destId="{C6BF2FA7-5742-4695-B2D5-95C5C76D8CBF}" srcOrd="0" destOrd="0" parTransId="{87DA6B26-2DE1-45BD-964B-D377C3AD4D81}" sibTransId="{68A4DF07-7862-4DF1-A32A-B3B0F6FF97AA}"/>
    <dgm:cxn modelId="{7640B497-E28E-49EE-90EA-D4294D7C91FD}" type="presOf" srcId="{AF7B78FC-BAC0-4C43-A099-344DD488BD22}" destId="{5EEB12E3-6ED8-4034-9C06-E7E4568BF7AA}" srcOrd="0" destOrd="0" presId="urn:microsoft.com/office/officeart/2005/8/layout/vList2"/>
    <dgm:cxn modelId="{EE8471B9-FAB5-446C-86F1-FE16D57F8EFB}" srcId="{6D5DAB7C-E6F2-4923-973C-F8A0C27F1BE8}" destId="{82EDE5AA-3F05-428A-A945-A9AF96DD8D49}" srcOrd="2" destOrd="0" parTransId="{FAF97D82-F495-40EA-BF41-C6BF5A6E2479}" sibTransId="{3F7FB59D-1446-4E44-971C-6B2689E9F260}"/>
    <dgm:cxn modelId="{F991ECD1-B7F8-4B40-93BD-93F8158B87BF}" srcId="{6D5DAB7C-E6F2-4923-973C-F8A0C27F1BE8}" destId="{658B47B3-69EF-4EAF-B40E-BEBBF3E67AB4}" srcOrd="4" destOrd="0" parTransId="{78A248D8-7CD0-4858-8DCB-44D184D86093}" sibTransId="{5F6A641B-84DB-4A11-B5C8-4435C2D34DF3}"/>
    <dgm:cxn modelId="{DEFCB3E6-9318-46F5-AE3E-BB34C61C2E14}" type="presOf" srcId="{76C9AD2C-0730-4E49-876D-9831C04454E2}" destId="{A788671E-1B02-4059-9729-1F8292735F65}" srcOrd="0" destOrd="0" presId="urn:microsoft.com/office/officeart/2005/8/layout/vList2"/>
    <dgm:cxn modelId="{4DD34FE9-616D-4B12-B05A-7EC5A337F7D6}" srcId="{6D5DAB7C-E6F2-4923-973C-F8A0C27F1BE8}" destId="{A4FDB838-1C82-4EC6-852E-3D90EC854768}" srcOrd="8" destOrd="0" parTransId="{CA4F0C9A-E426-467E-A5BF-FFC9B4EE3C47}" sibTransId="{5F8C1D9F-FB6E-4D26-BFDB-F4DD28949FAD}"/>
    <dgm:cxn modelId="{88DF51F8-46C3-43A1-94D8-C7162D7AED72}" srcId="{6D5DAB7C-E6F2-4923-973C-F8A0C27F1BE8}" destId="{AC3381F1-4D3D-405E-A1B1-B51B8C16B7E4}" srcOrd="5" destOrd="0" parTransId="{304A2489-6916-4584-8906-FA7F8AFF29C5}" sibTransId="{A76F8729-D4FB-4572-A1DB-A52F7488FA82}"/>
    <dgm:cxn modelId="{86CD3FFD-15D0-4738-94FB-4D96F7F9A1B9}" type="presOf" srcId="{AC3381F1-4D3D-405E-A1B1-B51B8C16B7E4}" destId="{A1A62E5A-51F6-4847-A49E-11FD827EF6F2}" srcOrd="0" destOrd="0" presId="urn:microsoft.com/office/officeart/2005/8/layout/vList2"/>
    <dgm:cxn modelId="{A00DADA8-2750-4CEC-87DE-4E0E61CAAA69}" type="presParOf" srcId="{79F56FB0-67B9-4D2E-9754-4081E69C0654}" destId="{CD7A0322-3230-4A31-9756-61D2BD241F7E}" srcOrd="0" destOrd="0" presId="urn:microsoft.com/office/officeart/2005/8/layout/vList2"/>
    <dgm:cxn modelId="{BA29B3CE-6DCB-4A66-AE47-04C9769144E0}" type="presParOf" srcId="{79F56FB0-67B9-4D2E-9754-4081E69C0654}" destId="{64182304-3964-4E4D-B8A8-B7A73CB7F942}" srcOrd="1" destOrd="0" presId="urn:microsoft.com/office/officeart/2005/8/layout/vList2"/>
    <dgm:cxn modelId="{A6227A36-31F8-4799-B8B8-2161E57823A4}" type="presParOf" srcId="{79F56FB0-67B9-4D2E-9754-4081E69C0654}" destId="{852A93A0-76C6-498D-9E47-ADC75C7A6CB5}" srcOrd="2" destOrd="0" presId="urn:microsoft.com/office/officeart/2005/8/layout/vList2"/>
    <dgm:cxn modelId="{1D78F9B3-3C47-4FCE-BE35-D304CF2593E3}" type="presParOf" srcId="{79F56FB0-67B9-4D2E-9754-4081E69C0654}" destId="{CBEFBCA2-E798-467B-9DBB-024EE47DAE7E}" srcOrd="3" destOrd="0" presId="urn:microsoft.com/office/officeart/2005/8/layout/vList2"/>
    <dgm:cxn modelId="{198E1D74-C62B-442E-89EB-1FB1ECC6B4C9}" type="presParOf" srcId="{79F56FB0-67B9-4D2E-9754-4081E69C0654}" destId="{53B58FCE-F34A-4977-90EA-1BE5796EC217}" srcOrd="4" destOrd="0" presId="urn:microsoft.com/office/officeart/2005/8/layout/vList2"/>
    <dgm:cxn modelId="{1CDE6BC4-1816-4B77-9C1E-6D7DBE3D8E14}" type="presParOf" srcId="{79F56FB0-67B9-4D2E-9754-4081E69C0654}" destId="{8D24786B-41E6-446D-9417-D1E3AD781C82}" srcOrd="5" destOrd="0" presId="urn:microsoft.com/office/officeart/2005/8/layout/vList2"/>
    <dgm:cxn modelId="{11CB98C6-1035-49E2-A19D-E0F6423FD5DA}" type="presParOf" srcId="{79F56FB0-67B9-4D2E-9754-4081E69C0654}" destId="{5EEB12E3-6ED8-4034-9C06-E7E4568BF7AA}" srcOrd="6" destOrd="0" presId="urn:microsoft.com/office/officeart/2005/8/layout/vList2"/>
    <dgm:cxn modelId="{96781756-9380-483B-A7A9-0495337CE361}" type="presParOf" srcId="{79F56FB0-67B9-4D2E-9754-4081E69C0654}" destId="{5B317B56-F563-4A1F-9395-D00DEA303B74}" srcOrd="7" destOrd="0" presId="urn:microsoft.com/office/officeart/2005/8/layout/vList2"/>
    <dgm:cxn modelId="{FAB1A206-3E1B-44F0-9C1B-90CAB11532E6}" type="presParOf" srcId="{79F56FB0-67B9-4D2E-9754-4081E69C0654}" destId="{6A1F09DC-65BC-4B59-ABBA-57E5B432E252}" srcOrd="8" destOrd="0" presId="urn:microsoft.com/office/officeart/2005/8/layout/vList2"/>
    <dgm:cxn modelId="{831FE4BB-B4B2-4D29-84B4-647AD5B580EF}" type="presParOf" srcId="{79F56FB0-67B9-4D2E-9754-4081E69C0654}" destId="{AC37AE61-EE47-4DF6-B035-E56E2F697AD8}" srcOrd="9" destOrd="0" presId="urn:microsoft.com/office/officeart/2005/8/layout/vList2"/>
    <dgm:cxn modelId="{BB6A58E9-3E29-41F9-98DC-7FF29E777BD7}" type="presParOf" srcId="{79F56FB0-67B9-4D2E-9754-4081E69C0654}" destId="{A1A62E5A-51F6-4847-A49E-11FD827EF6F2}" srcOrd="10" destOrd="0" presId="urn:microsoft.com/office/officeart/2005/8/layout/vList2"/>
    <dgm:cxn modelId="{801DCB09-0AED-4E13-ABDA-8FDB6F3AFDBF}" type="presParOf" srcId="{79F56FB0-67B9-4D2E-9754-4081E69C0654}" destId="{394AD9A8-7381-490D-8A19-83B5D1992D98}" srcOrd="11" destOrd="0" presId="urn:microsoft.com/office/officeart/2005/8/layout/vList2"/>
    <dgm:cxn modelId="{8D188A66-8594-4AE8-93B0-1151BA7A1BB0}" type="presParOf" srcId="{79F56FB0-67B9-4D2E-9754-4081E69C0654}" destId="{CC7A9AFB-11BA-42DB-8945-87A42520D254}" srcOrd="12" destOrd="0" presId="urn:microsoft.com/office/officeart/2005/8/layout/vList2"/>
    <dgm:cxn modelId="{E04EC6F3-4A67-488D-986F-830AD6E9D744}" type="presParOf" srcId="{79F56FB0-67B9-4D2E-9754-4081E69C0654}" destId="{F49EA296-F3B2-4BBF-9994-F4179FE8116D}" srcOrd="13" destOrd="0" presId="urn:microsoft.com/office/officeart/2005/8/layout/vList2"/>
    <dgm:cxn modelId="{E1035DBA-5D7E-4EEF-A7BF-6C4E66C35D62}" type="presParOf" srcId="{79F56FB0-67B9-4D2E-9754-4081E69C0654}" destId="{A788671E-1B02-4059-9729-1F8292735F65}" srcOrd="14" destOrd="0" presId="urn:microsoft.com/office/officeart/2005/8/layout/vList2"/>
    <dgm:cxn modelId="{26E513C9-85BC-4126-9320-392B61D3874D}" type="presParOf" srcId="{79F56FB0-67B9-4D2E-9754-4081E69C0654}" destId="{5B5C7BCF-355E-47E0-9A9A-72D028CC7535}" srcOrd="15" destOrd="0" presId="urn:microsoft.com/office/officeart/2005/8/layout/vList2"/>
    <dgm:cxn modelId="{598F4664-FF7C-44F3-A3B9-BE1F56ECB48C}" type="presParOf" srcId="{79F56FB0-67B9-4D2E-9754-4081E69C0654}" destId="{74AF3BF2-728F-42AF-AC0D-7022D0852511}"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8D4FC-08C7-49E6-8DAD-D6A6A3FE6297}">
      <dsp:nvSpPr>
        <dsp:cNvPr id="0" name=""/>
        <dsp:cNvSpPr/>
      </dsp:nvSpPr>
      <dsp:spPr>
        <a:xfrm>
          <a:off x="2621" y="18368"/>
          <a:ext cx="2079371" cy="124762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Diplomatika – nauka u úředních (právních) písemnostech.</a:t>
          </a:r>
          <a:endParaRPr lang="en-US" sz="1300" kern="1200"/>
        </a:p>
      </dsp:txBody>
      <dsp:txXfrm>
        <a:off x="2621" y="18368"/>
        <a:ext cx="2079371" cy="1247623"/>
      </dsp:txXfrm>
    </dsp:sp>
    <dsp:sp modelId="{29AD89F5-0D24-4F9F-B09E-57FDFB3672D6}">
      <dsp:nvSpPr>
        <dsp:cNvPr id="0" name=""/>
        <dsp:cNvSpPr/>
      </dsp:nvSpPr>
      <dsp:spPr>
        <a:xfrm>
          <a:off x="2289930" y="18368"/>
          <a:ext cx="2079371" cy="124762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Paleografie -  nauka o písmu a jeho vývoji.</a:t>
          </a:r>
          <a:endParaRPr lang="en-US" sz="1300" kern="1200"/>
        </a:p>
      </dsp:txBody>
      <dsp:txXfrm>
        <a:off x="2289930" y="18368"/>
        <a:ext cx="2079371" cy="1247623"/>
      </dsp:txXfrm>
    </dsp:sp>
    <dsp:sp modelId="{8DDFE35A-09A7-477D-97F5-D656BDDCE92B}">
      <dsp:nvSpPr>
        <dsp:cNvPr id="0" name=""/>
        <dsp:cNvSpPr/>
      </dsp:nvSpPr>
      <dsp:spPr>
        <a:xfrm>
          <a:off x="4577239" y="18368"/>
          <a:ext cx="2079371" cy="124762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Sfragistika – nauka o pečetích.</a:t>
          </a:r>
          <a:endParaRPr lang="en-US" sz="1300" kern="1200"/>
        </a:p>
      </dsp:txBody>
      <dsp:txXfrm>
        <a:off x="4577239" y="18368"/>
        <a:ext cx="2079371" cy="1247623"/>
      </dsp:txXfrm>
    </dsp:sp>
    <dsp:sp modelId="{D7B0A4E4-6E27-4D90-8B51-4328F15FD3D7}">
      <dsp:nvSpPr>
        <dsp:cNvPr id="0" name=""/>
        <dsp:cNvSpPr/>
      </dsp:nvSpPr>
      <dsp:spPr>
        <a:xfrm>
          <a:off x="6864548" y="18368"/>
          <a:ext cx="2079371" cy="124762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Heraldika – nauka o erbech.</a:t>
          </a:r>
          <a:endParaRPr lang="en-US" sz="1300" kern="1200"/>
        </a:p>
      </dsp:txBody>
      <dsp:txXfrm>
        <a:off x="6864548" y="18368"/>
        <a:ext cx="2079371" cy="1247623"/>
      </dsp:txXfrm>
    </dsp:sp>
    <dsp:sp modelId="{0118DB2E-3CC2-481C-B664-D43AA88A4B7D}">
      <dsp:nvSpPr>
        <dsp:cNvPr id="0" name=""/>
        <dsp:cNvSpPr/>
      </dsp:nvSpPr>
      <dsp:spPr>
        <a:xfrm>
          <a:off x="2621" y="1473928"/>
          <a:ext cx="2079371" cy="124762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Kodikologie – nauka o rukopisech.</a:t>
          </a:r>
          <a:endParaRPr lang="en-US" sz="1300" kern="1200"/>
        </a:p>
      </dsp:txBody>
      <dsp:txXfrm>
        <a:off x="2621" y="1473928"/>
        <a:ext cx="2079371" cy="1247623"/>
      </dsp:txXfrm>
    </dsp:sp>
    <dsp:sp modelId="{C2826DA3-3303-4FA5-9E27-EEB6A6102DF8}">
      <dsp:nvSpPr>
        <dsp:cNvPr id="0" name=""/>
        <dsp:cNvSpPr/>
      </dsp:nvSpPr>
      <dsp:spPr>
        <a:xfrm>
          <a:off x="2289930" y="1473928"/>
          <a:ext cx="2079371" cy="124762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Epigrafika – nauka o nápisech.</a:t>
          </a:r>
          <a:endParaRPr lang="en-US" sz="1300" kern="1200"/>
        </a:p>
      </dsp:txBody>
      <dsp:txXfrm>
        <a:off x="2289930" y="1473928"/>
        <a:ext cx="2079371" cy="1247623"/>
      </dsp:txXfrm>
    </dsp:sp>
    <dsp:sp modelId="{72315205-995A-4356-9280-B1CC3F3E2B93}">
      <dsp:nvSpPr>
        <dsp:cNvPr id="0" name=""/>
        <dsp:cNvSpPr/>
      </dsp:nvSpPr>
      <dsp:spPr>
        <a:xfrm>
          <a:off x="4577239" y="1473928"/>
          <a:ext cx="2079371" cy="124762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Numizmatika – nauka o mincích a peněžním vývoji.</a:t>
          </a:r>
          <a:endParaRPr lang="en-US" sz="1300" kern="1200"/>
        </a:p>
      </dsp:txBody>
      <dsp:txXfrm>
        <a:off x="4577239" y="1473928"/>
        <a:ext cx="2079371" cy="1247623"/>
      </dsp:txXfrm>
    </dsp:sp>
    <dsp:sp modelId="{899330AE-8C1B-48E6-B6C7-6790A4E26819}">
      <dsp:nvSpPr>
        <dsp:cNvPr id="0" name=""/>
        <dsp:cNvSpPr/>
      </dsp:nvSpPr>
      <dsp:spPr>
        <a:xfrm>
          <a:off x="6864548" y="1473928"/>
          <a:ext cx="2079371" cy="124762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Chronologie – nauka o měření a počítání času.</a:t>
          </a:r>
          <a:endParaRPr lang="en-US" sz="1300" kern="1200"/>
        </a:p>
      </dsp:txBody>
      <dsp:txXfrm>
        <a:off x="6864548" y="1473928"/>
        <a:ext cx="2079371" cy="1247623"/>
      </dsp:txXfrm>
    </dsp:sp>
    <dsp:sp modelId="{5092FD8F-D199-4BE4-87E5-B5FE4038F748}">
      <dsp:nvSpPr>
        <dsp:cNvPr id="0" name=""/>
        <dsp:cNvSpPr/>
      </dsp:nvSpPr>
      <dsp:spPr>
        <a:xfrm>
          <a:off x="2289930" y="2929489"/>
          <a:ext cx="2079371" cy="124762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Genealogie – nauka o rodových a příbuzenských vztazích.</a:t>
          </a:r>
          <a:endParaRPr lang="en-US" sz="1300" kern="1200"/>
        </a:p>
      </dsp:txBody>
      <dsp:txXfrm>
        <a:off x="2289930" y="2929489"/>
        <a:ext cx="2079371" cy="1247623"/>
      </dsp:txXfrm>
    </dsp:sp>
    <dsp:sp modelId="{9AC34C4A-B26F-4E20-9591-2DBF59646B0B}">
      <dsp:nvSpPr>
        <dsp:cNvPr id="0" name=""/>
        <dsp:cNvSpPr/>
      </dsp:nvSpPr>
      <dsp:spPr>
        <a:xfrm>
          <a:off x="4577239" y="2929489"/>
          <a:ext cx="2079371" cy="124762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Historická metrologie – nauka o hmotnostních, délkových, plošných a jiných jednotkách (mírách) a systému měření.</a:t>
          </a:r>
          <a:endParaRPr lang="en-US" sz="1300" kern="1200"/>
        </a:p>
      </dsp:txBody>
      <dsp:txXfrm>
        <a:off x="4577239" y="2929489"/>
        <a:ext cx="2079371" cy="1247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93183-24D1-4D1B-929A-B742EEFA82A4}">
      <dsp:nvSpPr>
        <dsp:cNvPr id="0" name=""/>
        <dsp:cNvSpPr/>
      </dsp:nvSpPr>
      <dsp:spPr>
        <a:xfrm>
          <a:off x="0" y="457400"/>
          <a:ext cx="8946541" cy="163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4351" tIns="270764" rIns="694351"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diplomatika</a:t>
          </a:r>
          <a:endParaRPr lang="en-US" sz="1300" kern="1200"/>
        </a:p>
        <a:p>
          <a:pPr marL="114300" lvl="1" indent="-114300" algn="l" defTabSz="577850">
            <a:lnSpc>
              <a:spcPct val="90000"/>
            </a:lnSpc>
            <a:spcBef>
              <a:spcPct val="0"/>
            </a:spcBef>
            <a:spcAft>
              <a:spcPct val="15000"/>
            </a:spcAft>
            <a:buChar char="•"/>
          </a:pPr>
          <a:r>
            <a:rPr lang="cs-CZ" sz="1300" kern="1200"/>
            <a:t>kodikologie</a:t>
          </a:r>
          <a:endParaRPr lang="en-US" sz="1300" kern="1200"/>
        </a:p>
        <a:p>
          <a:pPr marL="114300" lvl="1" indent="-114300" algn="l" defTabSz="577850">
            <a:lnSpc>
              <a:spcPct val="90000"/>
            </a:lnSpc>
            <a:spcBef>
              <a:spcPct val="0"/>
            </a:spcBef>
            <a:spcAft>
              <a:spcPct val="15000"/>
            </a:spcAft>
            <a:buChar char="•"/>
          </a:pPr>
          <a:r>
            <a:rPr lang="cs-CZ" sz="1300" kern="1200"/>
            <a:t>sfragistika</a:t>
          </a:r>
          <a:endParaRPr lang="en-US" sz="1300" kern="1200"/>
        </a:p>
        <a:p>
          <a:pPr marL="114300" lvl="1" indent="-114300" algn="l" defTabSz="577850">
            <a:lnSpc>
              <a:spcPct val="90000"/>
            </a:lnSpc>
            <a:spcBef>
              <a:spcPct val="0"/>
            </a:spcBef>
            <a:spcAft>
              <a:spcPct val="15000"/>
            </a:spcAft>
            <a:buChar char="•"/>
          </a:pPr>
          <a:r>
            <a:rPr lang="cs-CZ" sz="1300" kern="1200"/>
            <a:t>heraldika</a:t>
          </a:r>
          <a:endParaRPr lang="en-US" sz="1300" kern="1200"/>
        </a:p>
        <a:p>
          <a:pPr marL="114300" lvl="1" indent="-114300" algn="l" defTabSz="577850">
            <a:lnSpc>
              <a:spcPct val="90000"/>
            </a:lnSpc>
            <a:spcBef>
              <a:spcPct val="0"/>
            </a:spcBef>
            <a:spcAft>
              <a:spcPct val="15000"/>
            </a:spcAft>
            <a:buChar char="•"/>
          </a:pPr>
          <a:r>
            <a:rPr lang="cs-CZ" sz="1300" kern="1200"/>
            <a:t>epigrafika</a:t>
          </a:r>
          <a:endParaRPr lang="en-US" sz="1300" kern="1200"/>
        </a:p>
        <a:p>
          <a:pPr marL="114300" lvl="1" indent="-114300" algn="l" defTabSz="577850">
            <a:lnSpc>
              <a:spcPct val="90000"/>
            </a:lnSpc>
            <a:spcBef>
              <a:spcPct val="0"/>
            </a:spcBef>
            <a:spcAft>
              <a:spcPct val="15000"/>
            </a:spcAft>
            <a:buChar char="•"/>
          </a:pPr>
          <a:r>
            <a:rPr lang="cs-CZ" sz="1300" kern="1200"/>
            <a:t>numizmatika</a:t>
          </a:r>
          <a:endParaRPr lang="en-US" sz="1300" kern="1200"/>
        </a:p>
      </dsp:txBody>
      <dsp:txXfrm>
        <a:off x="0" y="457400"/>
        <a:ext cx="8946541" cy="1638000"/>
      </dsp:txXfrm>
    </dsp:sp>
    <dsp:sp modelId="{D7240F97-DF1D-4767-9BDB-E268074AFC38}">
      <dsp:nvSpPr>
        <dsp:cNvPr id="0" name=""/>
        <dsp:cNvSpPr/>
      </dsp:nvSpPr>
      <dsp:spPr>
        <a:xfrm>
          <a:off x="447327" y="265520"/>
          <a:ext cx="6262578"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577850">
            <a:lnSpc>
              <a:spcPct val="90000"/>
            </a:lnSpc>
            <a:spcBef>
              <a:spcPct val="0"/>
            </a:spcBef>
            <a:spcAft>
              <a:spcPct val="35000"/>
            </a:spcAft>
            <a:buNone/>
          </a:pPr>
          <a:r>
            <a:rPr lang="cs-CZ" sz="1300" kern="1200" dirty="0"/>
            <a:t>disciplíny druhové (určené jednotlivým kategoriím pramenů):</a:t>
          </a:r>
          <a:endParaRPr lang="en-US" sz="1300" kern="1200" dirty="0"/>
        </a:p>
      </dsp:txBody>
      <dsp:txXfrm>
        <a:off x="466061" y="284254"/>
        <a:ext cx="6225110" cy="346292"/>
      </dsp:txXfrm>
    </dsp:sp>
    <dsp:sp modelId="{E56C938A-9DA0-468E-B049-98FDE8056DC8}">
      <dsp:nvSpPr>
        <dsp:cNvPr id="0" name=""/>
        <dsp:cNvSpPr/>
      </dsp:nvSpPr>
      <dsp:spPr>
        <a:xfrm>
          <a:off x="0" y="2357480"/>
          <a:ext cx="8946541"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4351" tIns="270764" rIns="694351"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chronologie</a:t>
          </a:r>
          <a:endParaRPr lang="en-US" sz="1300" kern="1200"/>
        </a:p>
        <a:p>
          <a:pPr marL="114300" lvl="1" indent="-114300" algn="l" defTabSz="577850">
            <a:lnSpc>
              <a:spcPct val="90000"/>
            </a:lnSpc>
            <a:spcBef>
              <a:spcPct val="0"/>
            </a:spcBef>
            <a:spcAft>
              <a:spcPct val="15000"/>
            </a:spcAft>
            <a:buChar char="•"/>
          </a:pPr>
          <a:r>
            <a:rPr lang="cs-CZ" sz="1300" kern="1200"/>
            <a:t>genealogie</a:t>
          </a:r>
          <a:endParaRPr lang="en-US" sz="1300" kern="1200"/>
        </a:p>
        <a:p>
          <a:pPr marL="114300" lvl="1" indent="-114300" algn="l" defTabSz="577850">
            <a:lnSpc>
              <a:spcPct val="90000"/>
            </a:lnSpc>
            <a:spcBef>
              <a:spcPct val="0"/>
            </a:spcBef>
            <a:spcAft>
              <a:spcPct val="15000"/>
            </a:spcAft>
            <a:buChar char="•"/>
          </a:pPr>
          <a:r>
            <a:rPr lang="cs-CZ" sz="1300" kern="1200"/>
            <a:t>historická metrologie</a:t>
          </a:r>
          <a:endParaRPr lang="en-US" sz="1300" kern="1200"/>
        </a:p>
      </dsp:txBody>
      <dsp:txXfrm>
        <a:off x="0" y="2357480"/>
        <a:ext cx="8946541" cy="982800"/>
      </dsp:txXfrm>
    </dsp:sp>
    <dsp:sp modelId="{2ED8E8B6-F4F8-4C3B-B8AE-814E94C9A4CE}">
      <dsp:nvSpPr>
        <dsp:cNvPr id="0" name=""/>
        <dsp:cNvSpPr/>
      </dsp:nvSpPr>
      <dsp:spPr>
        <a:xfrm>
          <a:off x="447327" y="2165600"/>
          <a:ext cx="6262578"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577850">
            <a:lnSpc>
              <a:spcPct val="90000"/>
            </a:lnSpc>
            <a:spcBef>
              <a:spcPct val="0"/>
            </a:spcBef>
            <a:spcAft>
              <a:spcPct val="35000"/>
            </a:spcAft>
            <a:buNone/>
          </a:pPr>
          <a:r>
            <a:rPr lang="cs-CZ" sz="1300" kern="1200"/>
            <a:t>disciplíny obsahové (hodnocení objektivní reality v těchto pramenech):</a:t>
          </a:r>
          <a:endParaRPr lang="en-US" sz="1300" kern="1200"/>
        </a:p>
      </dsp:txBody>
      <dsp:txXfrm>
        <a:off x="466061" y="2184334"/>
        <a:ext cx="6225110" cy="346292"/>
      </dsp:txXfrm>
    </dsp:sp>
    <dsp:sp modelId="{438D5FDD-1A84-456C-8279-8335E291A2D5}">
      <dsp:nvSpPr>
        <dsp:cNvPr id="0" name=""/>
        <dsp:cNvSpPr/>
      </dsp:nvSpPr>
      <dsp:spPr>
        <a:xfrm>
          <a:off x="0" y="3602360"/>
          <a:ext cx="8946541" cy="32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7E89E-67F2-499E-B239-AF1BEC3F992E}">
      <dsp:nvSpPr>
        <dsp:cNvPr id="0" name=""/>
        <dsp:cNvSpPr/>
      </dsp:nvSpPr>
      <dsp:spPr>
        <a:xfrm>
          <a:off x="447327" y="3410480"/>
          <a:ext cx="6262578"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577850">
            <a:lnSpc>
              <a:spcPct val="90000"/>
            </a:lnSpc>
            <a:spcBef>
              <a:spcPct val="0"/>
            </a:spcBef>
            <a:spcAft>
              <a:spcPct val="35000"/>
            </a:spcAft>
            <a:buNone/>
          </a:pPr>
          <a:r>
            <a:rPr lang="cs-CZ" sz="1300" kern="1200" dirty="0"/>
            <a:t>svébytné postavení paleografie</a:t>
          </a:r>
          <a:endParaRPr lang="en-US" sz="1300" kern="1200" dirty="0"/>
        </a:p>
      </dsp:txBody>
      <dsp:txXfrm>
        <a:off x="466061" y="3429214"/>
        <a:ext cx="6225110"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A0322-3230-4A31-9756-61D2BD241F7E}">
      <dsp:nvSpPr>
        <dsp:cNvPr id="0" name=""/>
        <dsp:cNvSpPr/>
      </dsp:nvSpPr>
      <dsp:spPr>
        <a:xfrm>
          <a:off x="0" y="116976"/>
          <a:ext cx="9404352"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Filigranologie – nauka o vodoznaku (vodotisk, filigrán, něm. Wasserzeichen).</a:t>
          </a:r>
          <a:endParaRPr lang="en-US" sz="1600" kern="1200"/>
        </a:p>
      </dsp:txBody>
      <dsp:txXfrm>
        <a:off x="18734" y="135710"/>
        <a:ext cx="9366884" cy="346292"/>
      </dsp:txXfrm>
    </dsp:sp>
    <dsp:sp modelId="{852A93A0-76C6-498D-9E47-ADC75C7A6CB5}">
      <dsp:nvSpPr>
        <dsp:cNvPr id="0" name=""/>
        <dsp:cNvSpPr/>
      </dsp:nvSpPr>
      <dsp:spPr>
        <a:xfrm>
          <a:off x="0" y="546816"/>
          <a:ext cx="9404352"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Faleristika – popis a historie řádů a vyznamenání.</a:t>
          </a:r>
          <a:endParaRPr lang="en-US" sz="1600" kern="1200"/>
        </a:p>
      </dsp:txBody>
      <dsp:txXfrm>
        <a:off x="18734" y="565550"/>
        <a:ext cx="9366884" cy="346292"/>
      </dsp:txXfrm>
    </dsp:sp>
    <dsp:sp modelId="{53B58FCE-F34A-4977-90EA-1BE5796EC217}">
      <dsp:nvSpPr>
        <dsp:cNvPr id="0" name=""/>
        <dsp:cNvSpPr/>
      </dsp:nvSpPr>
      <dsp:spPr>
        <a:xfrm>
          <a:off x="0" y="976657"/>
          <a:ext cx="9404352" cy="38376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Vexilologie – historie a symbolika vlajek, praporů a standart.</a:t>
          </a:r>
          <a:endParaRPr lang="en-US" sz="1600" kern="1200"/>
        </a:p>
      </dsp:txBody>
      <dsp:txXfrm>
        <a:off x="18734" y="995391"/>
        <a:ext cx="9366884" cy="346292"/>
      </dsp:txXfrm>
    </dsp:sp>
    <dsp:sp modelId="{5EEB12E3-6ED8-4034-9C06-E7E4568BF7AA}">
      <dsp:nvSpPr>
        <dsp:cNvPr id="0" name=""/>
        <dsp:cNvSpPr/>
      </dsp:nvSpPr>
      <dsp:spPr>
        <a:xfrm>
          <a:off x="0" y="1406497"/>
          <a:ext cx="9404352" cy="3837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Kampanologie – nauka o zvonech.</a:t>
          </a:r>
          <a:endParaRPr lang="en-US" sz="1600" kern="1200"/>
        </a:p>
      </dsp:txBody>
      <dsp:txXfrm>
        <a:off x="18734" y="1425231"/>
        <a:ext cx="9366884" cy="346292"/>
      </dsp:txXfrm>
    </dsp:sp>
    <dsp:sp modelId="{6A1F09DC-65BC-4B59-ABBA-57E5B432E252}">
      <dsp:nvSpPr>
        <dsp:cNvPr id="0" name=""/>
        <dsp:cNvSpPr/>
      </dsp:nvSpPr>
      <dsp:spPr>
        <a:xfrm>
          <a:off x="0" y="1836337"/>
          <a:ext cx="9404352" cy="38376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Papyrologie – nauka o starověkých textech na papyru.</a:t>
          </a:r>
          <a:endParaRPr lang="en-US" sz="1600" kern="1200"/>
        </a:p>
      </dsp:txBody>
      <dsp:txXfrm>
        <a:off x="18734" y="1855071"/>
        <a:ext cx="9366884" cy="346292"/>
      </dsp:txXfrm>
    </dsp:sp>
    <dsp:sp modelId="{A1A62E5A-51F6-4847-A49E-11FD827EF6F2}">
      <dsp:nvSpPr>
        <dsp:cNvPr id="0" name=""/>
        <dsp:cNvSpPr/>
      </dsp:nvSpPr>
      <dsp:spPr>
        <a:xfrm>
          <a:off x="0" y="2266177"/>
          <a:ext cx="9404352"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Historická geografie – nauka o zeměpisném prostředí.</a:t>
          </a:r>
          <a:endParaRPr lang="en-US" sz="1600" kern="1200"/>
        </a:p>
      </dsp:txBody>
      <dsp:txXfrm>
        <a:off x="18734" y="2284911"/>
        <a:ext cx="9366884" cy="346292"/>
      </dsp:txXfrm>
    </dsp:sp>
    <dsp:sp modelId="{CC7A9AFB-11BA-42DB-8945-87A42520D254}">
      <dsp:nvSpPr>
        <dsp:cNvPr id="0" name=""/>
        <dsp:cNvSpPr/>
      </dsp:nvSpPr>
      <dsp:spPr>
        <a:xfrm>
          <a:off x="0" y="2696017"/>
          <a:ext cx="9404352"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Historická bibliologie – nauka o knize rukopisné i tištěné.</a:t>
          </a:r>
          <a:endParaRPr lang="en-US" sz="1600" kern="1200"/>
        </a:p>
      </dsp:txBody>
      <dsp:txXfrm>
        <a:off x="18734" y="2714751"/>
        <a:ext cx="9366884" cy="346292"/>
      </dsp:txXfrm>
    </dsp:sp>
    <dsp:sp modelId="{A788671E-1B02-4059-9729-1F8292735F65}">
      <dsp:nvSpPr>
        <dsp:cNvPr id="0" name=""/>
        <dsp:cNvSpPr/>
      </dsp:nvSpPr>
      <dsp:spPr>
        <a:xfrm>
          <a:off x="0" y="3125857"/>
          <a:ext cx="9404352" cy="38376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Pramenověda (něm. Quellenkunde) – nauka o analýze a výkladu písemných pramenů.</a:t>
          </a:r>
          <a:endParaRPr lang="en-US" sz="1600" kern="1200"/>
        </a:p>
      </dsp:txBody>
      <dsp:txXfrm>
        <a:off x="18734" y="3144591"/>
        <a:ext cx="9366884" cy="346292"/>
      </dsp:txXfrm>
    </dsp:sp>
    <dsp:sp modelId="{74AF3BF2-728F-42AF-AC0D-7022D0852511}">
      <dsp:nvSpPr>
        <dsp:cNvPr id="0" name=""/>
        <dsp:cNvSpPr/>
      </dsp:nvSpPr>
      <dsp:spPr>
        <a:xfrm>
          <a:off x="0" y="3555697"/>
          <a:ext cx="9404352" cy="3837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Ediční práce – kritické vydávání historických pramenů. </a:t>
          </a:r>
          <a:endParaRPr lang="en-US" sz="1600" kern="1200"/>
        </a:p>
      </dsp:txBody>
      <dsp:txXfrm>
        <a:off x="18734" y="3574431"/>
        <a:ext cx="936688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dirty="0"/>
              <a:t>9/12/2022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62F35F-3079-4EC6-888E-2B2BE5314582}"/>
              </a:ext>
            </a:extLst>
          </p:cNvPr>
          <p:cNvSpPr>
            <a:spLocks noGrp="1"/>
          </p:cNvSpPr>
          <p:nvPr>
            <p:ph type="ctrTitle"/>
          </p:nvPr>
        </p:nvSpPr>
        <p:spPr>
          <a:xfrm>
            <a:off x="1154955" y="1447799"/>
            <a:ext cx="8825658" cy="3329581"/>
          </a:xfrm>
        </p:spPr>
        <p:txBody>
          <a:bodyPr/>
          <a:lstStyle/>
          <a:p>
            <a:r>
              <a:rPr lang="pl-PL" sz="6000" b="0" i="0" dirty="0" err="1">
                <a:solidFill>
                  <a:srgbClr val="FFFF00"/>
                </a:solidFill>
                <a:effectLst/>
                <a:latin typeface="Times New Roman" panose="02020603050405020304" pitchFamily="18" charset="0"/>
                <a:cs typeface="Times New Roman" panose="02020603050405020304" pitchFamily="18" charset="0"/>
              </a:rPr>
              <a:t>Úvod</a:t>
            </a:r>
            <a:r>
              <a:rPr lang="pl-PL" sz="6000" b="0" i="0" dirty="0">
                <a:solidFill>
                  <a:srgbClr val="FFFF00"/>
                </a:solidFill>
                <a:effectLst/>
                <a:latin typeface="Times New Roman" panose="02020603050405020304" pitchFamily="18" charset="0"/>
                <a:cs typeface="Times New Roman" panose="02020603050405020304" pitchFamily="18" charset="0"/>
              </a:rPr>
              <a:t> do studia </a:t>
            </a:r>
            <a:r>
              <a:rPr lang="pl-PL" sz="6000" b="0" i="0" dirty="0" err="1">
                <a:solidFill>
                  <a:srgbClr val="FFFF00"/>
                </a:solidFill>
                <a:effectLst/>
                <a:latin typeface="Times New Roman" panose="02020603050405020304" pitchFamily="18" charset="0"/>
                <a:cs typeface="Times New Roman" panose="02020603050405020304" pitchFamily="18" charset="0"/>
              </a:rPr>
              <a:t>Pomocných</a:t>
            </a:r>
            <a:r>
              <a:rPr lang="pl-PL" sz="6000" b="0" i="0" dirty="0">
                <a:solidFill>
                  <a:srgbClr val="FFFF00"/>
                </a:solidFill>
                <a:effectLst/>
                <a:latin typeface="Times New Roman" panose="02020603050405020304" pitchFamily="18" charset="0"/>
                <a:cs typeface="Times New Roman" panose="02020603050405020304" pitchFamily="18" charset="0"/>
              </a:rPr>
              <a:t> </a:t>
            </a:r>
            <a:r>
              <a:rPr lang="pl-PL" sz="6000" b="0" i="0" dirty="0" err="1">
                <a:solidFill>
                  <a:srgbClr val="FFFF00"/>
                </a:solidFill>
                <a:effectLst/>
                <a:latin typeface="Times New Roman" panose="02020603050405020304" pitchFamily="18" charset="0"/>
                <a:cs typeface="Times New Roman" panose="02020603050405020304" pitchFamily="18" charset="0"/>
              </a:rPr>
              <a:t>věd</a:t>
            </a:r>
            <a:r>
              <a:rPr lang="pl-PL" sz="6000" b="0" i="0" dirty="0">
                <a:solidFill>
                  <a:srgbClr val="FFFF00"/>
                </a:solidFill>
                <a:effectLst/>
                <a:latin typeface="Times New Roman" panose="02020603050405020304" pitchFamily="18" charset="0"/>
                <a:cs typeface="Times New Roman" panose="02020603050405020304" pitchFamily="18" charset="0"/>
              </a:rPr>
              <a:t> </a:t>
            </a:r>
            <a:r>
              <a:rPr lang="pl-PL" sz="6000" b="0" i="0" dirty="0" err="1">
                <a:solidFill>
                  <a:srgbClr val="FFFF00"/>
                </a:solidFill>
                <a:effectLst/>
                <a:latin typeface="Times New Roman" panose="02020603050405020304" pitchFamily="18" charset="0"/>
                <a:cs typeface="Times New Roman" panose="02020603050405020304" pitchFamily="18" charset="0"/>
              </a:rPr>
              <a:t>historických</a:t>
            </a:r>
            <a:r>
              <a:rPr lang="pl-PL" sz="6000" b="0" i="0" dirty="0">
                <a:solidFill>
                  <a:srgbClr val="FFFF00"/>
                </a:solidFill>
                <a:effectLst/>
                <a:latin typeface="Times New Roman" panose="02020603050405020304" pitchFamily="18" charset="0"/>
                <a:cs typeface="Times New Roman" panose="02020603050405020304" pitchFamily="18" charset="0"/>
              </a:rPr>
              <a:t> (PVH)</a:t>
            </a:r>
            <a:endParaRPr lang="cs-CZ" sz="6000" dirty="0">
              <a:solidFill>
                <a:srgbClr val="FFFF00"/>
              </a:solidFill>
              <a:latin typeface="Times New Roman" panose="02020603050405020304" pitchFamily="18" charset="0"/>
              <a:cs typeface="Times New Roman" panose="02020603050405020304" pitchFamily="18" charset="0"/>
            </a:endParaRPr>
          </a:p>
        </p:txBody>
      </p:sp>
      <p:sp>
        <p:nvSpPr>
          <p:cNvPr id="3" name="Podnadpis 2">
            <a:extLst>
              <a:ext uri="{FF2B5EF4-FFF2-40B4-BE49-F238E27FC236}">
                <a16:creationId xmlns:a16="http://schemas.microsoft.com/office/drawing/2014/main" id="{3CDB8361-53EB-44CB-992D-7DC942F4D162}"/>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8453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50CBD0B-9182-41B7-8EB3-6AA1C5039825}"/>
              </a:ext>
            </a:extLst>
          </p:cNvPr>
          <p:cNvSpPr>
            <a:spLocks noGrp="1"/>
          </p:cNvSpPr>
          <p:nvPr>
            <p:ph type="title"/>
          </p:nvPr>
        </p:nvSpPr>
        <p:spPr>
          <a:xfrm>
            <a:off x="648930" y="629266"/>
            <a:ext cx="6188190" cy="1622321"/>
          </a:xfrm>
        </p:spPr>
        <p:txBody>
          <a:bodyPr>
            <a:normAutofit/>
          </a:bodyPr>
          <a:lstStyle/>
          <a:p>
            <a:r>
              <a:rPr lang="cs-CZ" dirty="0">
                <a:solidFill>
                  <a:srgbClr val="EBEBEB"/>
                </a:solidFill>
              </a:rPr>
              <a:t>Stručné dějiny PVH</a:t>
            </a:r>
          </a:p>
        </p:txBody>
      </p:sp>
      <p:sp>
        <p:nvSpPr>
          <p:cNvPr id="3" name="Zástupný obsah 2">
            <a:extLst>
              <a:ext uri="{FF2B5EF4-FFF2-40B4-BE49-F238E27FC236}">
                <a16:creationId xmlns:a16="http://schemas.microsoft.com/office/drawing/2014/main" id="{DDD660FF-7C88-4B44-ABC4-987CC98025B8}"/>
              </a:ext>
            </a:extLst>
          </p:cNvPr>
          <p:cNvSpPr>
            <a:spLocks noGrp="1"/>
          </p:cNvSpPr>
          <p:nvPr>
            <p:ph idx="1"/>
          </p:nvPr>
        </p:nvSpPr>
        <p:spPr>
          <a:xfrm>
            <a:off x="648510" y="2152072"/>
            <a:ext cx="6188189" cy="3785419"/>
          </a:xfrm>
        </p:spPr>
        <p:txBody>
          <a:bodyPr>
            <a:normAutofit/>
          </a:bodyPr>
          <a:lstStyle/>
          <a:p>
            <a:pPr algn="just"/>
            <a:r>
              <a:rPr lang="cs-CZ" dirty="0">
                <a:solidFill>
                  <a:srgbClr val="FFFFFF"/>
                </a:solidFill>
              </a:rPr>
              <a:t>Starověká Alexandrie - kritické studie Homérova eposu </a:t>
            </a:r>
            <a:r>
              <a:rPr lang="cs-CZ" i="1" dirty="0">
                <a:solidFill>
                  <a:srgbClr val="FFFFFF"/>
                </a:solidFill>
              </a:rPr>
              <a:t>Ilias</a:t>
            </a:r>
            <a:r>
              <a:rPr lang="cs-CZ" dirty="0">
                <a:solidFill>
                  <a:srgbClr val="FFFFFF"/>
                </a:solidFill>
              </a:rPr>
              <a:t>.</a:t>
            </a:r>
          </a:p>
          <a:p>
            <a:pPr algn="just"/>
            <a:r>
              <a:rPr lang="cs-CZ" dirty="0">
                <a:solidFill>
                  <a:srgbClr val="FFFFFF"/>
                </a:solidFill>
              </a:rPr>
              <a:t>Exegeze biblických a antických textů - rozvoj filologických a historických disciplín.</a:t>
            </a:r>
          </a:p>
          <a:p>
            <a:pPr algn="just"/>
            <a:r>
              <a:rPr lang="cs-CZ" dirty="0">
                <a:solidFill>
                  <a:srgbClr val="FFFFFF"/>
                </a:solidFill>
              </a:rPr>
              <a:t>Kritická filozofie raného osvícenství.</a:t>
            </a:r>
          </a:p>
          <a:p>
            <a:pPr algn="just"/>
            <a:r>
              <a:rPr lang="cs-CZ" i="1" dirty="0">
                <a:solidFill>
                  <a:srgbClr val="FFFFFF"/>
                </a:solidFill>
              </a:rPr>
              <a:t>Bella </a:t>
            </a:r>
            <a:r>
              <a:rPr lang="cs-CZ" i="1" dirty="0" err="1">
                <a:solidFill>
                  <a:srgbClr val="FFFFFF"/>
                </a:solidFill>
              </a:rPr>
              <a:t>diplomatica</a:t>
            </a:r>
            <a:r>
              <a:rPr lang="cs-CZ" i="1" dirty="0">
                <a:solidFill>
                  <a:srgbClr val="FFFFFF"/>
                </a:solidFill>
              </a:rPr>
              <a:t> </a:t>
            </a:r>
            <a:r>
              <a:rPr lang="cs-CZ" dirty="0">
                <a:solidFill>
                  <a:srgbClr val="FFFFFF"/>
                </a:solidFill>
              </a:rPr>
              <a:t>- kritický přístup k právním nárokům založeným na listinách.</a:t>
            </a:r>
          </a:p>
          <a:p>
            <a:pPr algn="just"/>
            <a:r>
              <a:rPr lang="cs-CZ" dirty="0">
                <a:solidFill>
                  <a:srgbClr val="FFFFFF"/>
                </a:solidFill>
              </a:rPr>
              <a:t>Jean </a:t>
            </a:r>
            <a:r>
              <a:rPr lang="cs-CZ" dirty="0" err="1">
                <a:solidFill>
                  <a:srgbClr val="FFFFFF"/>
                </a:solidFill>
              </a:rPr>
              <a:t>Mabillon</a:t>
            </a:r>
            <a:r>
              <a:rPr lang="cs-CZ" dirty="0">
                <a:solidFill>
                  <a:srgbClr val="FFFFFF"/>
                </a:solidFill>
              </a:rPr>
              <a:t> (1632-1707) – francouzský benediktin, který v roce 1681 vydal knihu </a:t>
            </a:r>
            <a:r>
              <a:rPr lang="cs-CZ" i="1" dirty="0">
                <a:solidFill>
                  <a:srgbClr val="FFFFFF"/>
                </a:solidFill>
              </a:rPr>
              <a:t>De re </a:t>
            </a:r>
            <a:r>
              <a:rPr lang="cs-CZ" i="1" dirty="0" err="1">
                <a:solidFill>
                  <a:srgbClr val="FFFFFF"/>
                </a:solidFill>
              </a:rPr>
              <a:t>diplomatica</a:t>
            </a:r>
            <a:r>
              <a:rPr lang="cs-CZ" i="1" dirty="0">
                <a:solidFill>
                  <a:srgbClr val="FFFFFF"/>
                </a:solidFill>
              </a:rPr>
              <a:t> </a:t>
            </a:r>
            <a:r>
              <a:rPr lang="cs-CZ" i="1" dirty="0" err="1">
                <a:solidFill>
                  <a:srgbClr val="FFFFFF"/>
                </a:solidFill>
              </a:rPr>
              <a:t>libri</a:t>
            </a:r>
            <a:r>
              <a:rPr lang="cs-CZ" i="1" dirty="0">
                <a:solidFill>
                  <a:srgbClr val="FFFFFF"/>
                </a:solidFill>
              </a:rPr>
              <a:t> sex</a:t>
            </a:r>
            <a:r>
              <a:rPr lang="cs-CZ" dirty="0">
                <a:solidFill>
                  <a:srgbClr val="FFFFFF"/>
                </a:solidFill>
              </a:rPr>
              <a:t>.</a:t>
            </a:r>
          </a:p>
          <a:p>
            <a:pPr algn="just"/>
            <a:endParaRPr lang="cs-CZ" dirty="0">
              <a:solidFill>
                <a:srgbClr val="FFFFFF"/>
              </a:solidFill>
            </a:endParaRP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a:extLst>
              <a:ext uri="{FF2B5EF4-FFF2-40B4-BE49-F238E27FC236}">
                <a16:creationId xmlns:a16="http://schemas.microsoft.com/office/drawing/2014/main" id="{29CB6AE9-52FA-4962-A533-D025ECC1C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114"/>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3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B2647D-097B-42EE-8E93-5FB30C64F36C}"/>
              </a:ext>
            </a:extLst>
          </p:cNvPr>
          <p:cNvSpPr>
            <a:spLocks noGrp="1"/>
          </p:cNvSpPr>
          <p:nvPr>
            <p:ph type="title"/>
          </p:nvPr>
        </p:nvSpPr>
        <p:spPr>
          <a:xfrm>
            <a:off x="5411931" y="452718"/>
            <a:ext cx="4638903" cy="1400530"/>
          </a:xfrm>
        </p:spPr>
        <p:txBody>
          <a:bodyPr>
            <a:normAutofit/>
          </a:bodyPr>
          <a:lstStyle/>
          <a:p>
            <a:pPr>
              <a:lnSpc>
                <a:spcPct val="90000"/>
              </a:lnSpc>
            </a:pPr>
            <a:r>
              <a:rPr lang="cs-CZ" sz="3600" dirty="0"/>
              <a:t>Stručné dějiny PVH – školy a instituce</a:t>
            </a: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a:extLst>
              <a:ext uri="{FF2B5EF4-FFF2-40B4-BE49-F238E27FC236}">
                <a16:creationId xmlns:a16="http://schemas.microsoft.com/office/drawing/2014/main" id="{B183308E-B5ED-47AF-88BC-2D245E2A58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74" r="-2" b="-2"/>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1C3135FA-3F6F-45CF-B5FF-C7D839CE737E}"/>
              </a:ext>
            </a:extLst>
          </p:cNvPr>
          <p:cNvSpPr>
            <a:spLocks noGrp="1"/>
          </p:cNvSpPr>
          <p:nvPr>
            <p:ph idx="1"/>
          </p:nvPr>
        </p:nvSpPr>
        <p:spPr>
          <a:xfrm>
            <a:off x="5410950" y="2052918"/>
            <a:ext cx="4638903" cy="4195481"/>
          </a:xfrm>
        </p:spPr>
        <p:txBody>
          <a:bodyPr>
            <a:normAutofit lnSpcReduction="10000"/>
          </a:bodyPr>
          <a:lstStyle/>
          <a:p>
            <a:pPr algn="r"/>
            <a:r>
              <a:rPr lang="cs-CZ" dirty="0"/>
              <a:t>1819 (Mnichov) - </a:t>
            </a:r>
            <a:r>
              <a:rPr lang="cs-CZ" dirty="0" err="1"/>
              <a:t>Monumenta</a:t>
            </a:r>
            <a:r>
              <a:rPr lang="cs-CZ" dirty="0"/>
              <a:t> </a:t>
            </a:r>
            <a:r>
              <a:rPr lang="cs-CZ" dirty="0" err="1"/>
              <a:t>Germaniae</a:t>
            </a:r>
            <a:r>
              <a:rPr lang="cs-CZ" dirty="0"/>
              <a:t> </a:t>
            </a:r>
            <a:r>
              <a:rPr lang="cs-CZ" dirty="0" err="1"/>
              <a:t>Historica</a:t>
            </a:r>
            <a:r>
              <a:rPr lang="cs-CZ" dirty="0"/>
              <a:t> (MGH).</a:t>
            </a:r>
          </a:p>
          <a:p>
            <a:pPr algn="r"/>
            <a:endParaRPr lang="cs-CZ" dirty="0"/>
          </a:p>
          <a:p>
            <a:pPr algn="r"/>
            <a:r>
              <a:rPr lang="cs-CZ" dirty="0"/>
              <a:t>1821 (Paříž) - </a:t>
            </a:r>
            <a:r>
              <a:rPr lang="cs-CZ" dirty="0" err="1"/>
              <a:t>École</a:t>
            </a:r>
            <a:r>
              <a:rPr lang="cs-CZ" dirty="0"/>
              <a:t> des </a:t>
            </a:r>
            <a:r>
              <a:rPr lang="cs-CZ" dirty="0" err="1"/>
              <a:t>Chartes</a:t>
            </a:r>
            <a:r>
              <a:rPr lang="cs-CZ" dirty="0"/>
              <a:t>.</a:t>
            </a:r>
          </a:p>
          <a:p>
            <a:pPr algn="r"/>
            <a:endParaRPr lang="cs-CZ" dirty="0"/>
          </a:p>
          <a:p>
            <a:pPr algn="r"/>
            <a:r>
              <a:rPr lang="cs-CZ" dirty="0"/>
              <a:t>1854 (Vídeň) - </a:t>
            </a:r>
            <a:r>
              <a:rPr lang="de-DE" dirty="0"/>
              <a:t>Institut für österreichische Geschichtsforschung (</a:t>
            </a:r>
            <a:r>
              <a:rPr lang="de-DE" dirty="0" err="1"/>
              <a:t>IfÖG</a:t>
            </a:r>
            <a:r>
              <a:rPr lang="de-DE" dirty="0"/>
              <a:t>)</a:t>
            </a:r>
            <a:r>
              <a:rPr lang="cs-CZ" dirty="0"/>
              <a:t>.</a:t>
            </a:r>
          </a:p>
          <a:p>
            <a:pPr algn="r"/>
            <a:endParaRPr lang="cs-CZ" dirty="0"/>
          </a:p>
          <a:p>
            <a:pPr algn="r"/>
            <a:r>
              <a:rPr lang="cs-CZ" dirty="0"/>
              <a:t>1884 (Řím) - </a:t>
            </a:r>
            <a:r>
              <a:rPr lang="it-IT" dirty="0"/>
              <a:t>Scuola </a:t>
            </a:r>
            <a:r>
              <a:rPr lang="cs-CZ" dirty="0" err="1"/>
              <a:t>Vaticana</a:t>
            </a:r>
            <a:r>
              <a:rPr lang="cs-CZ" dirty="0"/>
              <a:t> </a:t>
            </a:r>
            <a:r>
              <a:rPr lang="it-IT" dirty="0"/>
              <a:t>di Paleografia, Diplomatica e Archivistica</a:t>
            </a:r>
            <a:r>
              <a:rPr lang="cs-CZ" dirty="0"/>
              <a:t>.</a:t>
            </a:r>
          </a:p>
        </p:txBody>
      </p:sp>
    </p:spTree>
    <p:extLst>
      <p:ext uri="{BB962C8B-B14F-4D97-AF65-F5344CB8AC3E}">
        <p14:creationId xmlns:p14="http://schemas.microsoft.com/office/powerpoint/2010/main" val="138917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8DD59D-9130-4AF6-B06F-DA57CC3A2140}"/>
              </a:ext>
            </a:extLst>
          </p:cNvPr>
          <p:cNvSpPr>
            <a:spLocks noGrp="1"/>
          </p:cNvSpPr>
          <p:nvPr>
            <p:ph type="title"/>
          </p:nvPr>
        </p:nvSpPr>
        <p:spPr>
          <a:xfrm>
            <a:off x="646111" y="609601"/>
            <a:ext cx="3325731" cy="1675975"/>
          </a:xfrm>
        </p:spPr>
        <p:txBody>
          <a:bodyPr>
            <a:normAutofit/>
          </a:bodyPr>
          <a:lstStyle/>
          <a:p>
            <a:pPr>
              <a:lnSpc>
                <a:spcPct val="90000"/>
              </a:lnSpc>
            </a:pPr>
            <a:r>
              <a:rPr lang="cs-CZ" sz="3600" dirty="0"/>
              <a:t>Stručné dějiny PVH – osobnosti</a:t>
            </a:r>
          </a:p>
        </p:txBody>
      </p:sp>
      <p:pic>
        <p:nvPicPr>
          <p:cNvPr id="3076" name="Picture 4">
            <a:extLst>
              <a:ext uri="{FF2B5EF4-FFF2-40B4-BE49-F238E27FC236}">
                <a16:creationId xmlns:a16="http://schemas.microsoft.com/office/drawing/2014/main" id="{AAE1D2FA-2E13-42ED-8FEF-1531068D57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17" r="-2" b="40075"/>
          <a:stretch/>
        </p:blipFill>
        <p:spPr bwMode="auto">
          <a:xfrm>
            <a:off x="4613643" y="64675"/>
            <a:ext cx="3409037" cy="276582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85927409-DA2C-4C58-9D9D-0F9E564F1F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01" r="-2" b="34724"/>
          <a:stretch/>
        </p:blipFill>
        <p:spPr bwMode="auto">
          <a:xfrm>
            <a:off x="8124983" y="64675"/>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B41991E-FEAE-49BB-BDDD-80639BB61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E5D0A4DB-596C-4633-8AA8-55635C283054}"/>
              </a:ext>
            </a:extLst>
          </p:cNvPr>
          <p:cNvSpPr>
            <a:spLocks noGrp="1"/>
          </p:cNvSpPr>
          <p:nvPr>
            <p:ph idx="1"/>
          </p:nvPr>
        </p:nvSpPr>
        <p:spPr>
          <a:xfrm>
            <a:off x="642176" y="2484544"/>
            <a:ext cx="3329666" cy="3763855"/>
          </a:xfrm>
        </p:spPr>
        <p:txBody>
          <a:bodyPr>
            <a:normAutofit/>
          </a:bodyPr>
          <a:lstStyle/>
          <a:p>
            <a:pPr algn="just">
              <a:lnSpc>
                <a:spcPct val="90000"/>
              </a:lnSpc>
            </a:pPr>
            <a:endParaRPr lang="cs-CZ" sz="1700" dirty="0"/>
          </a:p>
        </p:txBody>
      </p:sp>
      <p:pic>
        <p:nvPicPr>
          <p:cNvPr id="3078" name="Picture 6">
            <a:extLst>
              <a:ext uri="{FF2B5EF4-FFF2-40B4-BE49-F238E27FC236}">
                <a16:creationId xmlns:a16="http://schemas.microsoft.com/office/drawing/2014/main" id="{8BEF6436-2821-41DF-82AE-FC95C31613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32659"/>
          <a:stretch/>
        </p:blipFill>
        <p:spPr bwMode="auto">
          <a:xfrm>
            <a:off x="4613644" y="3482340"/>
            <a:ext cx="3409037" cy="276582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FC95C18-90A7-45C4-8CE7-005AA96BF7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986" r="1" b="29986"/>
          <a:stretch/>
        </p:blipFill>
        <p:spPr bwMode="auto">
          <a:xfrm>
            <a:off x="8135262" y="3482340"/>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94486F52-C26B-4221-A75D-AAA54E73C678}"/>
              </a:ext>
            </a:extLst>
          </p:cNvPr>
          <p:cNvSpPr txBox="1"/>
          <p:nvPr/>
        </p:nvSpPr>
        <p:spPr>
          <a:xfrm>
            <a:off x="8135261" y="6241368"/>
            <a:ext cx="3409037" cy="646331"/>
          </a:xfrm>
          <a:prstGeom prst="rect">
            <a:avLst/>
          </a:prstGeom>
          <a:noFill/>
        </p:spPr>
        <p:txBody>
          <a:bodyPr wrap="square" rtlCol="0">
            <a:spAutoFit/>
          </a:bodyPr>
          <a:lstStyle/>
          <a:p>
            <a:pPr algn="ctr"/>
            <a:r>
              <a:rPr lang="cs-CZ" sz="1800" dirty="0">
                <a:solidFill>
                  <a:srgbClr val="FFFF00"/>
                </a:solidFill>
              </a:rPr>
              <a:t>Theodor </a:t>
            </a:r>
            <a:r>
              <a:rPr lang="cs-CZ" sz="1800" dirty="0" err="1">
                <a:solidFill>
                  <a:srgbClr val="FFFF00"/>
                </a:solidFill>
              </a:rPr>
              <a:t>Sickel</a:t>
            </a:r>
            <a:r>
              <a:rPr lang="cs-CZ" sz="1800" dirty="0">
                <a:solidFill>
                  <a:srgbClr val="FFFF00"/>
                </a:solidFill>
              </a:rPr>
              <a:t> (1826-1908) – historik a diplomatik.</a:t>
            </a:r>
          </a:p>
        </p:txBody>
      </p:sp>
      <p:sp>
        <p:nvSpPr>
          <p:cNvPr id="5" name="TextovéPole 4">
            <a:extLst>
              <a:ext uri="{FF2B5EF4-FFF2-40B4-BE49-F238E27FC236}">
                <a16:creationId xmlns:a16="http://schemas.microsoft.com/office/drawing/2014/main" id="{A463EA34-272E-423D-915C-FDE039EE69E6}"/>
              </a:ext>
            </a:extLst>
          </p:cNvPr>
          <p:cNvSpPr txBox="1"/>
          <p:nvPr/>
        </p:nvSpPr>
        <p:spPr>
          <a:xfrm>
            <a:off x="4613643" y="2839228"/>
            <a:ext cx="3409037" cy="646331"/>
          </a:xfrm>
          <a:prstGeom prst="rect">
            <a:avLst/>
          </a:prstGeom>
          <a:noFill/>
        </p:spPr>
        <p:txBody>
          <a:bodyPr wrap="square" rtlCol="0">
            <a:spAutoFit/>
          </a:bodyPr>
          <a:lstStyle/>
          <a:p>
            <a:pPr algn="ctr"/>
            <a:r>
              <a:rPr lang="cs-CZ" sz="1800" dirty="0">
                <a:solidFill>
                  <a:srgbClr val="FFFF00"/>
                </a:solidFill>
              </a:rPr>
              <a:t>Julius von </a:t>
            </a:r>
            <a:r>
              <a:rPr lang="cs-CZ" sz="1800" dirty="0" err="1">
                <a:solidFill>
                  <a:srgbClr val="FFFF00"/>
                </a:solidFill>
              </a:rPr>
              <a:t>Ficker</a:t>
            </a:r>
            <a:r>
              <a:rPr lang="cs-CZ" sz="1800" dirty="0">
                <a:solidFill>
                  <a:srgbClr val="FFFF00"/>
                </a:solidFill>
              </a:rPr>
              <a:t> (1826-1902) - historik a diplomatik.</a:t>
            </a:r>
          </a:p>
        </p:txBody>
      </p:sp>
      <p:sp>
        <p:nvSpPr>
          <p:cNvPr id="6" name="TextovéPole 5">
            <a:extLst>
              <a:ext uri="{FF2B5EF4-FFF2-40B4-BE49-F238E27FC236}">
                <a16:creationId xmlns:a16="http://schemas.microsoft.com/office/drawing/2014/main" id="{CCDBCE55-7210-4BA0-A3A5-3BA4460A2B0A}"/>
              </a:ext>
            </a:extLst>
          </p:cNvPr>
          <p:cNvSpPr txBox="1"/>
          <p:nvPr/>
        </p:nvSpPr>
        <p:spPr>
          <a:xfrm>
            <a:off x="4613643" y="6237263"/>
            <a:ext cx="3409037" cy="646331"/>
          </a:xfrm>
          <a:prstGeom prst="rect">
            <a:avLst/>
          </a:prstGeom>
          <a:noFill/>
        </p:spPr>
        <p:txBody>
          <a:bodyPr wrap="square" rtlCol="0">
            <a:spAutoFit/>
          </a:bodyPr>
          <a:lstStyle/>
          <a:p>
            <a:pPr algn="ctr"/>
            <a:r>
              <a:rPr lang="cs-CZ" sz="1800" dirty="0">
                <a:solidFill>
                  <a:srgbClr val="FFFF00"/>
                </a:solidFill>
              </a:rPr>
              <a:t>Harry </a:t>
            </a:r>
            <a:r>
              <a:rPr lang="cs-CZ" sz="1800" dirty="0" err="1">
                <a:solidFill>
                  <a:srgbClr val="FFFF00"/>
                </a:solidFill>
              </a:rPr>
              <a:t>Breslau</a:t>
            </a:r>
            <a:r>
              <a:rPr lang="cs-CZ" sz="1800" dirty="0">
                <a:solidFill>
                  <a:srgbClr val="FFFF00"/>
                </a:solidFill>
              </a:rPr>
              <a:t> (1848-1926) - historik a diplomatik.</a:t>
            </a:r>
          </a:p>
        </p:txBody>
      </p:sp>
      <p:sp>
        <p:nvSpPr>
          <p:cNvPr id="7" name="TextovéPole 6">
            <a:extLst>
              <a:ext uri="{FF2B5EF4-FFF2-40B4-BE49-F238E27FC236}">
                <a16:creationId xmlns:a16="http://schemas.microsoft.com/office/drawing/2014/main" id="{440839B3-83A5-4FF5-AD3E-35DFBD72FE87}"/>
              </a:ext>
            </a:extLst>
          </p:cNvPr>
          <p:cNvSpPr txBox="1"/>
          <p:nvPr/>
        </p:nvSpPr>
        <p:spPr>
          <a:xfrm>
            <a:off x="8135261" y="2813559"/>
            <a:ext cx="3409037" cy="646331"/>
          </a:xfrm>
          <a:prstGeom prst="rect">
            <a:avLst/>
          </a:prstGeom>
          <a:noFill/>
        </p:spPr>
        <p:txBody>
          <a:bodyPr wrap="square" rtlCol="0">
            <a:spAutoFit/>
          </a:bodyPr>
          <a:lstStyle/>
          <a:p>
            <a:pPr algn="ctr"/>
            <a:r>
              <a:rPr lang="cs-CZ" sz="1800" dirty="0">
                <a:solidFill>
                  <a:srgbClr val="FFFF00"/>
                </a:solidFill>
              </a:rPr>
              <a:t>Wilhelm </a:t>
            </a:r>
            <a:r>
              <a:rPr lang="cs-CZ" sz="1800" dirty="0" err="1">
                <a:solidFill>
                  <a:srgbClr val="FFFF00"/>
                </a:solidFill>
              </a:rPr>
              <a:t>Wattenbach</a:t>
            </a:r>
            <a:r>
              <a:rPr lang="cs-CZ" sz="1800" dirty="0">
                <a:solidFill>
                  <a:srgbClr val="FFFF00"/>
                </a:solidFill>
              </a:rPr>
              <a:t> (1819-1897) – historik a paleograf.</a:t>
            </a:r>
          </a:p>
        </p:txBody>
      </p:sp>
    </p:spTree>
    <p:extLst>
      <p:ext uri="{BB962C8B-B14F-4D97-AF65-F5344CB8AC3E}">
        <p14:creationId xmlns:p14="http://schemas.microsoft.com/office/powerpoint/2010/main" val="8467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CF45375-FCB5-4082-90FE-548A34F6BEEC}"/>
              </a:ext>
            </a:extLst>
          </p:cNvPr>
          <p:cNvSpPr>
            <a:spLocks noGrp="1"/>
          </p:cNvSpPr>
          <p:nvPr>
            <p:ph type="title"/>
          </p:nvPr>
        </p:nvSpPr>
        <p:spPr>
          <a:xfrm>
            <a:off x="5411931" y="452718"/>
            <a:ext cx="4638903" cy="1400530"/>
          </a:xfrm>
        </p:spPr>
        <p:txBody>
          <a:bodyPr>
            <a:normAutofit/>
          </a:bodyPr>
          <a:lstStyle/>
          <a:p>
            <a:r>
              <a:rPr lang="cs-CZ" sz="3900" dirty="0"/>
              <a:t>Stručné dějiny PVH – české země</a:t>
            </a: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098" name="Picture 2">
            <a:extLst>
              <a:ext uri="{FF2B5EF4-FFF2-40B4-BE49-F238E27FC236}">
                <a16:creationId xmlns:a16="http://schemas.microsoft.com/office/drawing/2014/main" id="{31996BDA-CBAB-4F3C-A927-DE2664C562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40" r="27485"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AA81A782-13B5-45CD-8F56-24128E0E347F}"/>
              </a:ext>
            </a:extLst>
          </p:cNvPr>
          <p:cNvSpPr>
            <a:spLocks noGrp="1"/>
          </p:cNvSpPr>
          <p:nvPr>
            <p:ph idx="1"/>
          </p:nvPr>
        </p:nvSpPr>
        <p:spPr>
          <a:xfrm>
            <a:off x="5436341" y="2257883"/>
            <a:ext cx="5691907" cy="3476167"/>
          </a:xfrm>
        </p:spPr>
        <p:txBody>
          <a:bodyPr>
            <a:normAutofit/>
          </a:bodyPr>
          <a:lstStyle/>
          <a:p>
            <a:pPr algn="just">
              <a:lnSpc>
                <a:spcPct val="90000"/>
              </a:lnSpc>
            </a:pPr>
            <a:r>
              <a:rPr lang="cs-CZ" sz="1600" dirty="0"/>
              <a:t>1784 – samostatná katedra PVH na pražské univerzitě.</a:t>
            </a:r>
          </a:p>
          <a:p>
            <a:pPr algn="just">
              <a:lnSpc>
                <a:spcPct val="90000"/>
              </a:lnSpc>
            </a:pPr>
            <a:r>
              <a:rPr lang="cs-CZ" sz="1600" dirty="0"/>
              <a:t>1784 - </a:t>
            </a:r>
            <a:r>
              <a:rPr lang="de-DE" sz="1600" dirty="0" err="1"/>
              <a:t>Královská</a:t>
            </a:r>
            <a:r>
              <a:rPr lang="de-DE" sz="1600" dirty="0"/>
              <a:t> </a:t>
            </a:r>
            <a:r>
              <a:rPr lang="de-DE" sz="1600" dirty="0" err="1"/>
              <a:t>česká</a:t>
            </a:r>
            <a:r>
              <a:rPr lang="de-DE" sz="1600" dirty="0"/>
              <a:t> </a:t>
            </a:r>
            <a:r>
              <a:rPr lang="de-DE" sz="1600" dirty="0" err="1"/>
              <a:t>společnost</a:t>
            </a:r>
            <a:r>
              <a:rPr lang="de-DE" sz="1600" dirty="0"/>
              <a:t> </a:t>
            </a:r>
            <a:r>
              <a:rPr lang="de-DE" sz="1600" dirty="0" err="1"/>
              <a:t>nauk</a:t>
            </a:r>
            <a:r>
              <a:rPr lang="de-DE" sz="1600" dirty="0"/>
              <a:t> (Die </a:t>
            </a:r>
            <a:r>
              <a:rPr lang="cs-CZ" sz="1600" dirty="0"/>
              <a:t>k</a:t>
            </a:r>
            <a:r>
              <a:rPr lang="de-DE" sz="1600" dirty="0" err="1"/>
              <a:t>önigliche</a:t>
            </a:r>
            <a:r>
              <a:rPr lang="de-DE" sz="1600" dirty="0"/>
              <a:t> böhmische Gesellschaft der Wissenschaften)</a:t>
            </a:r>
            <a:r>
              <a:rPr lang="cs-CZ" sz="1600" dirty="0"/>
              <a:t> - </a:t>
            </a:r>
            <a:r>
              <a:rPr lang="cs-CZ" sz="1600" dirty="0" err="1"/>
              <a:t>Gelasius</a:t>
            </a:r>
            <a:r>
              <a:rPr lang="cs-CZ" sz="1600" dirty="0"/>
              <a:t> </a:t>
            </a:r>
            <a:r>
              <a:rPr lang="cs-CZ" sz="1600" dirty="0" err="1"/>
              <a:t>Dobner</a:t>
            </a:r>
            <a:r>
              <a:rPr lang="cs-CZ" sz="1600" dirty="0"/>
              <a:t> (1719-1790),  František Martin </a:t>
            </a:r>
            <a:r>
              <a:rPr lang="cs-CZ" sz="1600" dirty="0" err="1"/>
              <a:t>Pelcl</a:t>
            </a:r>
            <a:r>
              <a:rPr lang="cs-CZ" sz="1600" dirty="0"/>
              <a:t> (1734-1801) a Josef Dobrovský (1753-1829). </a:t>
            </a:r>
          </a:p>
          <a:p>
            <a:pPr algn="just">
              <a:lnSpc>
                <a:spcPct val="90000"/>
              </a:lnSpc>
            </a:pPr>
            <a:r>
              <a:rPr lang="cs-CZ" sz="1600" dirty="0"/>
              <a:t>František Palacký (1798-1876) - Učená společnost a České muzeum.</a:t>
            </a:r>
          </a:p>
          <a:p>
            <a:pPr algn="just">
              <a:lnSpc>
                <a:spcPct val="90000"/>
              </a:lnSpc>
            </a:pPr>
            <a:r>
              <a:rPr lang="cs-CZ" sz="1600" dirty="0"/>
              <a:t>Studenti z Čech na </a:t>
            </a:r>
            <a:r>
              <a:rPr lang="de-DE" sz="1600" dirty="0" err="1"/>
              <a:t>IfÖG</a:t>
            </a:r>
            <a:r>
              <a:rPr lang="cs-CZ" sz="1600" dirty="0"/>
              <a:t>u – v letech 1859-1861 Josef </a:t>
            </a:r>
            <a:r>
              <a:rPr lang="cs-CZ" sz="1600" dirty="0" err="1"/>
              <a:t>Emler</a:t>
            </a:r>
            <a:r>
              <a:rPr lang="cs-CZ" sz="1600" dirty="0"/>
              <a:t> a Matthias </a:t>
            </a:r>
            <a:r>
              <a:rPr lang="cs-CZ" sz="1600" dirty="0" err="1"/>
              <a:t>Pangerl</a:t>
            </a:r>
            <a:r>
              <a:rPr lang="cs-CZ" sz="1600" dirty="0"/>
              <a:t>.</a:t>
            </a:r>
          </a:p>
          <a:p>
            <a:pPr algn="just">
              <a:lnSpc>
                <a:spcPct val="90000"/>
              </a:lnSpc>
            </a:pPr>
            <a:r>
              <a:rPr lang="cs-CZ" sz="1600" dirty="0"/>
              <a:t>1871 – obnovená výuka PVH na pražské univerzitě - docent Josef </a:t>
            </a:r>
            <a:r>
              <a:rPr lang="cs-CZ" sz="1600" dirty="0" err="1"/>
              <a:t>Emler</a:t>
            </a:r>
            <a:r>
              <a:rPr lang="cs-CZ" sz="1600" dirty="0"/>
              <a:t>.</a:t>
            </a:r>
          </a:p>
        </p:txBody>
      </p:sp>
    </p:spTree>
    <p:extLst>
      <p:ext uri="{BB962C8B-B14F-4D97-AF65-F5344CB8AC3E}">
        <p14:creationId xmlns:p14="http://schemas.microsoft.com/office/powerpoint/2010/main" val="128930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4FD9D-DADE-4CFC-8CCC-6326421FB7F1}"/>
              </a:ext>
            </a:extLst>
          </p:cNvPr>
          <p:cNvSpPr>
            <a:spLocks noGrp="1"/>
          </p:cNvSpPr>
          <p:nvPr>
            <p:ph type="title"/>
          </p:nvPr>
        </p:nvSpPr>
        <p:spPr>
          <a:xfrm>
            <a:off x="646111" y="609601"/>
            <a:ext cx="6246093" cy="1675975"/>
          </a:xfrm>
        </p:spPr>
        <p:txBody>
          <a:bodyPr>
            <a:normAutofit/>
          </a:bodyPr>
          <a:lstStyle/>
          <a:p>
            <a:r>
              <a:rPr lang="cs-CZ" dirty="0"/>
              <a:t>Stručné dějiny PVH – české země</a:t>
            </a:r>
          </a:p>
        </p:txBody>
      </p:sp>
      <p:pic>
        <p:nvPicPr>
          <p:cNvPr id="5122" name="Picture 2">
            <a:extLst>
              <a:ext uri="{FF2B5EF4-FFF2-40B4-BE49-F238E27FC236}">
                <a16:creationId xmlns:a16="http://schemas.microsoft.com/office/drawing/2014/main" id="{C97D79E9-B759-442B-82C5-690D8F5CF8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49" r="2" b="45125"/>
          <a:stretch/>
        </p:blipFill>
        <p:spPr bwMode="auto">
          <a:xfrm>
            <a:off x="7554138" y="609137"/>
            <a:ext cx="3990161" cy="201473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5128" name="Rectangle 191">
            <a:extLst>
              <a:ext uri="{FF2B5EF4-FFF2-40B4-BE49-F238E27FC236}">
                <a16:creationId xmlns:a16="http://schemas.microsoft.com/office/drawing/2014/main" id="{B7AFEE90-1084-4A07-B557-E91365DF3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B776FE44-9B7B-4FBE-8C24-7E55FD3C3212}"/>
              </a:ext>
            </a:extLst>
          </p:cNvPr>
          <p:cNvSpPr>
            <a:spLocks noGrp="1"/>
          </p:cNvSpPr>
          <p:nvPr>
            <p:ph idx="1"/>
          </p:nvPr>
        </p:nvSpPr>
        <p:spPr>
          <a:xfrm>
            <a:off x="642175" y="2484544"/>
            <a:ext cx="6253484" cy="3763855"/>
          </a:xfrm>
        </p:spPr>
        <p:txBody>
          <a:bodyPr>
            <a:normAutofit/>
          </a:bodyPr>
          <a:lstStyle/>
          <a:p>
            <a:pPr algn="just">
              <a:lnSpc>
                <a:spcPct val="90000"/>
              </a:lnSpc>
            </a:pPr>
            <a:r>
              <a:rPr lang="cs-CZ" sz="1600" dirty="0"/>
              <a:t>Josef </a:t>
            </a:r>
            <a:r>
              <a:rPr lang="cs-CZ" sz="1600" dirty="0" err="1"/>
              <a:t>Emler</a:t>
            </a:r>
            <a:r>
              <a:rPr lang="cs-CZ" sz="1600" dirty="0"/>
              <a:t> (1836-1899) – archivář hlavního města Praha, diplomatik, ediční práce, autor učebnice k chronologii a paleografii. </a:t>
            </a:r>
          </a:p>
          <a:p>
            <a:pPr algn="just">
              <a:lnSpc>
                <a:spcPct val="90000"/>
              </a:lnSpc>
            </a:pPr>
            <a:r>
              <a:rPr lang="cs-CZ" sz="1600" dirty="0"/>
              <a:t>Gustav Friedrich (1871–1943) – nástupce J. </a:t>
            </a:r>
            <a:r>
              <a:rPr lang="cs-CZ" sz="1600" dirty="0" err="1"/>
              <a:t>Emlera</a:t>
            </a:r>
            <a:r>
              <a:rPr lang="cs-CZ" sz="1600" dirty="0"/>
              <a:t>; na pražské univerzitě vyučoval od roku 1898 až do roku 1939; věnoval se diplomatice, paleografii a chronologii; začal vydávat CDB (1904-1907).</a:t>
            </a:r>
          </a:p>
          <a:p>
            <a:pPr algn="just">
              <a:lnSpc>
                <a:spcPct val="90000"/>
              </a:lnSpc>
            </a:pPr>
            <a:r>
              <a:rPr lang="cs-CZ" sz="1600" dirty="0"/>
              <a:t>1919 – vznik Státní archivní školy – návrh J. B. Nováka a G. Friedricha.</a:t>
            </a:r>
          </a:p>
          <a:p>
            <a:pPr algn="just">
              <a:lnSpc>
                <a:spcPct val="90000"/>
              </a:lnSpc>
            </a:pPr>
            <a:r>
              <a:rPr lang="cs-CZ" sz="1600" dirty="0"/>
              <a:t>Po r. 1945 – vedoucí PVH na univerzitě – Vladimír </a:t>
            </a:r>
            <a:r>
              <a:rPr lang="cs-CZ" sz="1600" dirty="0" err="1"/>
              <a:t>Klecanda</a:t>
            </a:r>
            <a:r>
              <a:rPr lang="cs-CZ" sz="1600" dirty="0"/>
              <a:t> (1888-1946), od r. 1948 – Václav Vojtíšek (1883-1974) – věnoval se diplomatice, heraldice, sfragistice, kodikologii, epigrafice a městské správě.</a:t>
            </a:r>
          </a:p>
          <a:p>
            <a:pPr algn="just">
              <a:lnSpc>
                <a:spcPct val="90000"/>
              </a:lnSpc>
            </a:pPr>
            <a:r>
              <a:rPr lang="cs-CZ" sz="1600" dirty="0"/>
              <a:t>1949 – zrušena Státní archivní škola.</a:t>
            </a:r>
          </a:p>
        </p:txBody>
      </p:sp>
      <p:pic>
        <p:nvPicPr>
          <p:cNvPr id="5" name="Picture 4" descr="cover">
            <a:extLst>
              <a:ext uri="{FF2B5EF4-FFF2-40B4-BE49-F238E27FC236}">
                <a16:creationId xmlns:a16="http://schemas.microsoft.com/office/drawing/2014/main" id="{90AA45D8-4FB8-4F9D-B233-8C8F436C98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50" r="2" b="26902"/>
          <a:stretch/>
        </p:blipFill>
        <p:spPr bwMode="auto">
          <a:xfrm>
            <a:off x="7554138" y="2730548"/>
            <a:ext cx="3990161" cy="351785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7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1D9F3-37E1-45C3-8474-0EE6F938D071}"/>
              </a:ext>
            </a:extLst>
          </p:cNvPr>
          <p:cNvSpPr>
            <a:spLocks noGrp="1"/>
          </p:cNvSpPr>
          <p:nvPr>
            <p:ph type="title"/>
          </p:nvPr>
        </p:nvSpPr>
        <p:spPr>
          <a:xfrm>
            <a:off x="648929" y="629266"/>
            <a:ext cx="6256423" cy="1641987"/>
          </a:xfrm>
        </p:spPr>
        <p:txBody>
          <a:bodyPr>
            <a:normAutofit/>
          </a:bodyPr>
          <a:lstStyle/>
          <a:p>
            <a:r>
              <a:rPr lang="cs-CZ" dirty="0"/>
              <a:t>Stručné dějiny PVH – české země</a:t>
            </a:r>
          </a:p>
        </p:txBody>
      </p:sp>
      <p:pic>
        <p:nvPicPr>
          <p:cNvPr id="9218" name="Picture 2" descr="Ivan Hlaváček – Wikipedie">
            <a:extLst>
              <a:ext uri="{FF2B5EF4-FFF2-40B4-BE49-F238E27FC236}">
                <a16:creationId xmlns:a16="http://schemas.microsoft.com/office/drawing/2014/main" id="{8C842836-A0EC-4EA1-BDA1-DE4E8F2112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196" b="-2"/>
          <a:stretch/>
        </p:blipFill>
        <p:spPr bwMode="auto">
          <a:xfrm>
            <a:off x="7554139" y="609601"/>
            <a:ext cx="3990160"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34797F00-8D02-426F-BB75-651EBF742526}"/>
              </a:ext>
            </a:extLst>
          </p:cNvPr>
          <p:cNvSpPr>
            <a:spLocks noGrp="1"/>
          </p:cNvSpPr>
          <p:nvPr>
            <p:ph idx="1"/>
          </p:nvPr>
        </p:nvSpPr>
        <p:spPr>
          <a:xfrm>
            <a:off x="647700" y="2438401"/>
            <a:ext cx="6258737" cy="3809998"/>
          </a:xfrm>
        </p:spPr>
        <p:txBody>
          <a:bodyPr>
            <a:normAutofit lnSpcReduction="10000"/>
          </a:bodyPr>
          <a:lstStyle/>
          <a:p>
            <a:pPr algn="just"/>
            <a:r>
              <a:rPr lang="cs-CZ" dirty="0"/>
              <a:t>1964 - zřízení samostatné Katedry pomocných věd historických a archivního studia FF UK.</a:t>
            </a:r>
          </a:p>
          <a:p>
            <a:pPr algn="just"/>
            <a:endParaRPr lang="cs-CZ" dirty="0"/>
          </a:p>
          <a:p>
            <a:pPr algn="just"/>
            <a:r>
              <a:rPr lang="cs-CZ" dirty="0"/>
              <a:t>Vedoucí katedry Zdeněk Fiala (1922–1975), který v roce 1958 vystřídal Václava Vojtíška.</a:t>
            </a:r>
          </a:p>
          <a:p>
            <a:pPr algn="just"/>
            <a:endParaRPr lang="cs-CZ" dirty="0"/>
          </a:p>
          <a:p>
            <a:pPr algn="just"/>
            <a:r>
              <a:rPr lang="cs-CZ" dirty="0"/>
              <a:t>1990 - vedoucím katedry Ivan Hlaváček (1931).</a:t>
            </a:r>
          </a:p>
          <a:p>
            <a:pPr algn="just"/>
            <a:endParaRPr lang="cs-CZ" dirty="0"/>
          </a:p>
          <a:p>
            <a:pPr algn="just"/>
            <a:r>
              <a:rPr lang="cs-CZ" dirty="0"/>
              <a:t>2000 - vedoucí katedry Marie Bláhová (1944).</a:t>
            </a:r>
          </a:p>
        </p:txBody>
      </p:sp>
      <p:sp>
        <p:nvSpPr>
          <p:cNvPr id="4" name="TextovéPole 3">
            <a:extLst>
              <a:ext uri="{FF2B5EF4-FFF2-40B4-BE49-F238E27FC236}">
                <a16:creationId xmlns:a16="http://schemas.microsoft.com/office/drawing/2014/main" id="{EEEEB7B2-B87E-4C86-AD0F-C7F4327A36D3}"/>
              </a:ext>
            </a:extLst>
          </p:cNvPr>
          <p:cNvSpPr txBox="1"/>
          <p:nvPr/>
        </p:nvSpPr>
        <p:spPr>
          <a:xfrm>
            <a:off x="8654583" y="6238871"/>
            <a:ext cx="1789272" cy="369332"/>
          </a:xfrm>
          <a:prstGeom prst="rect">
            <a:avLst/>
          </a:prstGeom>
          <a:noFill/>
        </p:spPr>
        <p:txBody>
          <a:bodyPr wrap="none" rtlCol="0">
            <a:spAutoFit/>
          </a:bodyPr>
          <a:lstStyle/>
          <a:p>
            <a:r>
              <a:rPr lang="cs-CZ" dirty="0"/>
              <a:t>Ivan Hlaváček</a:t>
            </a:r>
          </a:p>
        </p:txBody>
      </p:sp>
    </p:spTree>
    <p:extLst>
      <p:ext uri="{BB962C8B-B14F-4D97-AF65-F5344CB8AC3E}">
        <p14:creationId xmlns:p14="http://schemas.microsoft.com/office/powerpoint/2010/main" val="38857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154" name="Freeform: Shape 138">
            <a:extLst>
              <a:ext uri="{FF2B5EF4-FFF2-40B4-BE49-F238E27FC236}">
                <a16:creationId xmlns:a16="http://schemas.microsoft.com/office/drawing/2014/main" id="{A46B443C-2FC2-4E2D-85B2-45096BE4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6155" name="Freeform 7">
            <a:extLst>
              <a:ext uri="{FF2B5EF4-FFF2-40B4-BE49-F238E27FC236}">
                <a16:creationId xmlns:a16="http://schemas.microsoft.com/office/drawing/2014/main" id="{F8595138-C2F6-4C4C-B5E4-AA951F931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7E3F7093-43FB-41BC-B6E2-FAC95CAE0E42}"/>
              </a:ext>
            </a:extLst>
          </p:cNvPr>
          <p:cNvSpPr>
            <a:spLocks noGrp="1"/>
          </p:cNvSpPr>
          <p:nvPr>
            <p:ph type="title"/>
          </p:nvPr>
        </p:nvSpPr>
        <p:spPr>
          <a:xfrm>
            <a:off x="646111" y="452718"/>
            <a:ext cx="9404723" cy="1180711"/>
          </a:xfrm>
        </p:spPr>
        <p:txBody>
          <a:bodyPr>
            <a:normAutofit/>
          </a:bodyPr>
          <a:lstStyle/>
          <a:p>
            <a:r>
              <a:rPr lang="cs-CZ"/>
              <a:t>Stručné dějiny PVH – FF MU</a:t>
            </a:r>
            <a:endParaRPr lang="cs-CZ" dirty="0"/>
          </a:p>
        </p:txBody>
      </p:sp>
      <p:sp>
        <p:nvSpPr>
          <p:cNvPr id="3" name="Zástupný obsah 2">
            <a:extLst>
              <a:ext uri="{FF2B5EF4-FFF2-40B4-BE49-F238E27FC236}">
                <a16:creationId xmlns:a16="http://schemas.microsoft.com/office/drawing/2014/main" id="{487A0016-BE6E-4BEE-BBDB-CC96677F8F35}"/>
              </a:ext>
            </a:extLst>
          </p:cNvPr>
          <p:cNvSpPr>
            <a:spLocks noGrp="1"/>
          </p:cNvSpPr>
          <p:nvPr>
            <p:ph idx="1"/>
          </p:nvPr>
        </p:nvSpPr>
        <p:spPr>
          <a:xfrm>
            <a:off x="643856" y="2548281"/>
            <a:ext cx="7152860" cy="3654389"/>
          </a:xfrm>
        </p:spPr>
        <p:txBody>
          <a:bodyPr>
            <a:normAutofit/>
          </a:bodyPr>
          <a:lstStyle/>
          <a:p>
            <a:pPr>
              <a:lnSpc>
                <a:spcPct val="90000"/>
              </a:lnSpc>
            </a:pPr>
            <a:r>
              <a:rPr lang="cs-CZ" sz="1300" dirty="0">
                <a:solidFill>
                  <a:schemeClr val="bg1"/>
                </a:solidFill>
              </a:rPr>
              <a:t>Václav Hrubý (1885-1933) – žák Gustava Friedricha, první učitel PVH na FF MU; disertace (</a:t>
            </a:r>
            <a:r>
              <a:rPr lang="cs-CZ" sz="1300" i="1" dirty="0">
                <a:solidFill>
                  <a:schemeClr val="bg1"/>
                </a:solidFill>
              </a:rPr>
              <a:t>Listiny pražských biskupů 1258-1343</a:t>
            </a:r>
            <a:r>
              <a:rPr lang="cs-CZ" sz="1300" dirty="0">
                <a:solidFill>
                  <a:schemeClr val="bg1"/>
                </a:solidFill>
              </a:rPr>
              <a:t>). </a:t>
            </a:r>
          </a:p>
          <a:p>
            <a:pPr>
              <a:lnSpc>
                <a:spcPct val="90000"/>
              </a:lnSpc>
            </a:pPr>
            <a:endParaRPr lang="cs-CZ" sz="1300" dirty="0">
              <a:solidFill>
                <a:schemeClr val="bg1"/>
              </a:solidFill>
            </a:endParaRPr>
          </a:p>
          <a:p>
            <a:pPr>
              <a:lnSpc>
                <a:spcPct val="90000"/>
              </a:lnSpc>
            </a:pPr>
            <a:r>
              <a:rPr lang="cs-CZ" sz="1300" dirty="0">
                <a:solidFill>
                  <a:schemeClr val="bg1"/>
                </a:solidFill>
              </a:rPr>
              <a:t>Jindřich Šebánek (1900-1977) – pracovník Moravského zemského archivu v Brně (1923-1937); obor archivnictví se osamostatnil (spolu s PVH po 2. světové válce); oblast zájmu -  diplomatika a paleografie.</a:t>
            </a:r>
          </a:p>
          <a:p>
            <a:pPr>
              <a:lnSpc>
                <a:spcPct val="90000"/>
              </a:lnSpc>
            </a:pPr>
            <a:endParaRPr lang="cs-CZ" sz="1300" dirty="0">
              <a:solidFill>
                <a:schemeClr val="bg1"/>
              </a:solidFill>
            </a:endParaRPr>
          </a:p>
          <a:p>
            <a:pPr>
              <a:lnSpc>
                <a:spcPct val="90000"/>
              </a:lnSpc>
            </a:pPr>
            <a:r>
              <a:rPr lang="cs-CZ" sz="1300" dirty="0">
                <a:solidFill>
                  <a:schemeClr val="bg1"/>
                </a:solidFill>
              </a:rPr>
              <a:t>Sáša Dušková (1915-2002) – diplomatika a ediční činnost; spolupracovala s J. Šebánkem.</a:t>
            </a:r>
          </a:p>
          <a:p>
            <a:pPr>
              <a:lnSpc>
                <a:spcPct val="90000"/>
              </a:lnSpc>
            </a:pPr>
            <a:endParaRPr lang="cs-CZ" sz="1300" dirty="0">
              <a:solidFill>
                <a:schemeClr val="bg1"/>
              </a:solidFill>
            </a:endParaRPr>
          </a:p>
          <a:p>
            <a:pPr>
              <a:lnSpc>
                <a:spcPct val="90000"/>
              </a:lnSpc>
            </a:pPr>
            <a:r>
              <a:rPr lang="cs-CZ" sz="1300" dirty="0">
                <a:solidFill>
                  <a:schemeClr val="bg1"/>
                </a:solidFill>
              </a:rPr>
              <a:t>Miroslav </a:t>
            </a:r>
            <a:r>
              <a:rPr lang="cs-CZ" sz="1300" dirty="0" err="1">
                <a:solidFill>
                  <a:schemeClr val="bg1"/>
                </a:solidFill>
              </a:rPr>
              <a:t>Flodr</a:t>
            </a:r>
            <a:r>
              <a:rPr lang="cs-CZ" sz="1300" dirty="0">
                <a:solidFill>
                  <a:schemeClr val="bg1"/>
                </a:solidFill>
              </a:rPr>
              <a:t> (1929-2015) – paleografie, kodikologie, epigrafika.</a:t>
            </a:r>
          </a:p>
          <a:p>
            <a:pPr>
              <a:lnSpc>
                <a:spcPct val="90000"/>
              </a:lnSpc>
            </a:pPr>
            <a:endParaRPr lang="cs-CZ" sz="1300" dirty="0">
              <a:solidFill>
                <a:schemeClr val="bg1"/>
              </a:solidFill>
            </a:endParaRPr>
          </a:p>
          <a:p>
            <a:pPr>
              <a:lnSpc>
                <a:spcPct val="90000"/>
              </a:lnSpc>
            </a:pPr>
            <a:r>
              <a:rPr lang="cs-CZ" sz="1300" dirty="0">
                <a:solidFill>
                  <a:schemeClr val="bg1"/>
                </a:solidFill>
              </a:rPr>
              <a:t>Vladimír Vašků (nar. 1933) – diplomatika (středověká i novověká), podílel se na vydávání CDB.</a:t>
            </a:r>
          </a:p>
        </p:txBody>
      </p:sp>
      <p:pic>
        <p:nvPicPr>
          <p:cNvPr id="6150" name="Picture 6" descr="sáša Dušková (1915–2002)">
            <a:extLst>
              <a:ext uri="{FF2B5EF4-FFF2-40B4-BE49-F238E27FC236}">
                <a16:creationId xmlns:a16="http://schemas.microsoft.com/office/drawing/2014/main" id="{2BA4C50A-AF2E-4BC6-9CDF-593CFE183B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10321" y="2548280"/>
            <a:ext cx="1266867" cy="17510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8" name="Picture 4" descr="Jindřich Šebánek (1900–1977)">
            <a:extLst>
              <a:ext uri="{FF2B5EF4-FFF2-40B4-BE49-F238E27FC236}">
                <a16:creationId xmlns:a16="http://schemas.microsoft.com/office/drawing/2014/main" id="{49052E25-8E5E-4333-AFC6-E220F28820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97" r="-2" b="45396"/>
          <a:stretch/>
        </p:blipFill>
        <p:spPr bwMode="auto">
          <a:xfrm>
            <a:off x="9915776" y="3012858"/>
            <a:ext cx="1627767" cy="82190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6" name="Picture 2" descr="Miroslav Flodr - Profil osobnosti">
            <a:extLst>
              <a:ext uri="{FF2B5EF4-FFF2-40B4-BE49-F238E27FC236}">
                <a16:creationId xmlns:a16="http://schemas.microsoft.com/office/drawing/2014/main" id="{D83535C4-DE08-4661-BBF2-8CDF62E697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2500"/>
          <a:stretch/>
        </p:blipFill>
        <p:spPr bwMode="auto">
          <a:xfrm>
            <a:off x="8843364" y="4458777"/>
            <a:ext cx="1986686" cy="175152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16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A10049FB-9EB9-40A5-B47A-F88DBA104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75" name="Freeform 7">
            <a:extLst>
              <a:ext uri="{FF2B5EF4-FFF2-40B4-BE49-F238E27FC236}">
                <a16:creationId xmlns:a16="http://schemas.microsoft.com/office/drawing/2014/main" id="{9053E132-12E5-44D2-AA0E-9353E65AC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29E20A2D-7AF5-45EB-9BF9-D2F9AFCDCD82}"/>
              </a:ext>
            </a:extLst>
          </p:cNvPr>
          <p:cNvSpPr>
            <a:spLocks noGrp="1"/>
          </p:cNvSpPr>
          <p:nvPr>
            <p:ph type="title"/>
          </p:nvPr>
        </p:nvSpPr>
        <p:spPr>
          <a:xfrm>
            <a:off x="646111" y="452718"/>
            <a:ext cx="9404723" cy="1180711"/>
          </a:xfrm>
        </p:spPr>
        <p:txBody>
          <a:bodyPr>
            <a:normAutofit/>
          </a:bodyPr>
          <a:lstStyle/>
          <a:p>
            <a:r>
              <a:rPr lang="cs-CZ" dirty="0"/>
              <a:t>Odborné časopisy - české</a:t>
            </a:r>
          </a:p>
        </p:txBody>
      </p:sp>
      <p:sp>
        <p:nvSpPr>
          <p:cNvPr id="3" name="Zástupný obsah 2">
            <a:extLst>
              <a:ext uri="{FF2B5EF4-FFF2-40B4-BE49-F238E27FC236}">
                <a16:creationId xmlns:a16="http://schemas.microsoft.com/office/drawing/2014/main" id="{1D9A9D36-5161-4815-B535-D2FB8126E679}"/>
              </a:ext>
            </a:extLst>
          </p:cNvPr>
          <p:cNvSpPr>
            <a:spLocks noGrp="1"/>
          </p:cNvSpPr>
          <p:nvPr>
            <p:ph idx="1"/>
          </p:nvPr>
        </p:nvSpPr>
        <p:spPr>
          <a:xfrm>
            <a:off x="643855" y="2548281"/>
            <a:ext cx="5114093" cy="3654389"/>
          </a:xfrm>
        </p:spPr>
        <p:txBody>
          <a:bodyPr>
            <a:normAutofit/>
          </a:bodyPr>
          <a:lstStyle/>
          <a:p>
            <a:pPr>
              <a:lnSpc>
                <a:spcPct val="90000"/>
              </a:lnSpc>
            </a:pPr>
            <a:r>
              <a:rPr lang="cs-CZ" sz="1600">
                <a:solidFill>
                  <a:schemeClr val="bg1"/>
                </a:solidFill>
              </a:rPr>
              <a:t>Archivní časopis (AČ) – od r. 1951 (čtvrtletník). </a:t>
            </a:r>
          </a:p>
          <a:p>
            <a:pPr>
              <a:lnSpc>
                <a:spcPct val="90000"/>
              </a:lnSpc>
            </a:pPr>
            <a:r>
              <a:rPr lang="cs-CZ" sz="1600">
                <a:solidFill>
                  <a:schemeClr val="bg1"/>
                </a:solidFill>
              </a:rPr>
              <a:t>Sborník archivních prací (SAP) – od r. 1951 – konkrétní pramenné studie (2x ročně).</a:t>
            </a:r>
          </a:p>
          <a:p>
            <a:pPr>
              <a:lnSpc>
                <a:spcPct val="90000"/>
              </a:lnSpc>
            </a:pPr>
            <a:r>
              <a:rPr lang="cs-CZ" sz="1600">
                <a:solidFill>
                  <a:schemeClr val="bg1"/>
                </a:solidFill>
              </a:rPr>
              <a:t>Folia diplomatica – interní informační bulletin vydávaný v Brně; 16 ročníků v l. 1952-1968. </a:t>
            </a:r>
          </a:p>
          <a:p>
            <a:pPr>
              <a:lnSpc>
                <a:spcPct val="90000"/>
              </a:lnSpc>
            </a:pPr>
            <a:r>
              <a:rPr lang="cs-CZ" sz="1600">
                <a:solidFill>
                  <a:schemeClr val="bg1"/>
                </a:solidFill>
              </a:rPr>
              <a:t>Zápisky katedry československých dějin a archivního studia – v Praze (1956-1963) - 7 sv.</a:t>
            </a:r>
          </a:p>
          <a:p>
            <a:pPr>
              <a:lnSpc>
                <a:spcPct val="90000"/>
              </a:lnSpc>
            </a:pPr>
            <a:r>
              <a:rPr lang="cs-CZ" sz="1600">
                <a:solidFill>
                  <a:schemeClr val="bg1"/>
                </a:solidFill>
              </a:rPr>
              <a:t>Časopis Společnosti přátel starožitností (ČSPS) – od r. 1893.</a:t>
            </a:r>
          </a:p>
          <a:p>
            <a:pPr>
              <a:lnSpc>
                <a:spcPct val="90000"/>
              </a:lnSpc>
            </a:pPr>
            <a:r>
              <a:rPr lang="cs-CZ" sz="1600">
                <a:solidFill>
                  <a:schemeClr val="bg1"/>
                </a:solidFill>
              </a:rPr>
              <a:t>Časopis Matice moravské (ČMM) – od r. 1869.</a:t>
            </a:r>
          </a:p>
          <a:p>
            <a:pPr>
              <a:lnSpc>
                <a:spcPct val="90000"/>
              </a:lnSpc>
            </a:pPr>
            <a:r>
              <a:rPr lang="cs-CZ" sz="1600">
                <a:solidFill>
                  <a:schemeClr val="bg1"/>
                </a:solidFill>
              </a:rPr>
              <a:t>Vlastivědný věstník moravský – od r. 1946 (4x ročně).</a:t>
            </a:r>
          </a:p>
        </p:txBody>
      </p:sp>
      <p:pic>
        <p:nvPicPr>
          <p:cNvPr id="7170" name="Picture 2" descr="Archivní časopis - Ministerstvo vnitra České republiky">
            <a:extLst>
              <a:ext uri="{FF2B5EF4-FFF2-40B4-BE49-F238E27FC236}">
                <a16:creationId xmlns:a16="http://schemas.microsoft.com/office/drawing/2014/main" id="{D9C3B88A-CD25-4DDA-92C3-222F9A5D9F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27461" y="2548281"/>
            <a:ext cx="2556754" cy="36620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72" name="Picture 4" descr="Sborník archivních prací. - Bibliography of the History of the Czech Lands">
            <a:extLst>
              <a:ext uri="{FF2B5EF4-FFF2-40B4-BE49-F238E27FC236}">
                <a16:creationId xmlns:a16="http://schemas.microsoft.com/office/drawing/2014/main" id="{73F06B4F-75E4-479E-B800-1AABE87619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32657" y="2548281"/>
            <a:ext cx="2593929"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6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C9AB425D-9F0A-4D3E-973D-CC6E8BFD6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75" name="Freeform 7">
            <a:extLst>
              <a:ext uri="{FF2B5EF4-FFF2-40B4-BE49-F238E27FC236}">
                <a16:creationId xmlns:a16="http://schemas.microsoft.com/office/drawing/2014/main" id="{D0A32D2B-F275-43BF-8D49-81B020CA1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4ACDAC75-FE1E-4E77-95A9-2DEE96002DB4}"/>
              </a:ext>
            </a:extLst>
          </p:cNvPr>
          <p:cNvSpPr>
            <a:spLocks noGrp="1"/>
          </p:cNvSpPr>
          <p:nvPr>
            <p:ph type="title"/>
          </p:nvPr>
        </p:nvSpPr>
        <p:spPr>
          <a:xfrm>
            <a:off x="646111" y="452718"/>
            <a:ext cx="9404723" cy="1180711"/>
          </a:xfrm>
        </p:spPr>
        <p:txBody>
          <a:bodyPr>
            <a:normAutofit/>
          </a:bodyPr>
          <a:lstStyle/>
          <a:p>
            <a:r>
              <a:rPr lang="cs-CZ" dirty="0"/>
              <a:t>Odborné časopisy - zahraniční</a:t>
            </a:r>
          </a:p>
        </p:txBody>
      </p:sp>
      <p:pic>
        <p:nvPicPr>
          <p:cNvPr id="8194" name="Picture 2" descr="Archiv für Diplomatik, Schriftgeschichte, Siegel- und Wappenkunde 52 (2006)  | Transnationale/Globalgeschichte | Geschichte | Themen entdecken |  Vandenhoeck &amp;amp; Ruprecht Verlage">
            <a:extLst>
              <a:ext uri="{FF2B5EF4-FFF2-40B4-BE49-F238E27FC236}">
                <a16:creationId xmlns:a16="http://schemas.microsoft.com/office/drawing/2014/main" id="{F0D4D668-F7BF-49DE-A7D7-75142A2351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940" y="2548281"/>
            <a:ext cx="2416931" cy="36620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196" name="Picture 4" descr="Mitteilungen des Instituts für Österreichische Geschichtsforschung –  Wikipedia">
            <a:extLst>
              <a:ext uri="{FF2B5EF4-FFF2-40B4-BE49-F238E27FC236}">
                <a16:creationId xmlns:a16="http://schemas.microsoft.com/office/drawing/2014/main" id="{7872726B-840D-43D5-B014-230ADBF6CC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2602" y="2548281"/>
            <a:ext cx="2597175" cy="3662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8C32D2FA-90DB-4CA9-85D5-C287EB67DC1C}"/>
              </a:ext>
            </a:extLst>
          </p:cNvPr>
          <p:cNvSpPr>
            <a:spLocks noGrp="1"/>
          </p:cNvSpPr>
          <p:nvPr>
            <p:ph idx="1"/>
          </p:nvPr>
        </p:nvSpPr>
        <p:spPr>
          <a:xfrm>
            <a:off x="6427526" y="2548281"/>
            <a:ext cx="5114093" cy="3654389"/>
          </a:xfrm>
        </p:spPr>
        <p:txBody>
          <a:bodyPr>
            <a:normAutofit/>
          </a:bodyPr>
          <a:lstStyle/>
          <a:p>
            <a:pPr>
              <a:lnSpc>
                <a:spcPct val="90000"/>
              </a:lnSpc>
            </a:pPr>
            <a:r>
              <a:rPr lang="de-DE" sz="1400" dirty="0">
                <a:solidFill>
                  <a:schemeClr val="bg1"/>
                </a:solidFill>
              </a:rPr>
              <a:t>Archivalische Zeitschrift – 1876</a:t>
            </a:r>
            <a:r>
              <a:rPr lang="cs-CZ" sz="1400" dirty="0">
                <a:solidFill>
                  <a:schemeClr val="bg1"/>
                </a:solidFill>
              </a:rPr>
              <a:t>.</a:t>
            </a:r>
            <a:endParaRPr lang="de-DE" sz="1400" dirty="0">
              <a:solidFill>
                <a:schemeClr val="bg1"/>
              </a:solidFill>
            </a:endParaRPr>
          </a:p>
          <a:p>
            <a:pPr>
              <a:lnSpc>
                <a:spcPct val="90000"/>
              </a:lnSpc>
            </a:pPr>
            <a:r>
              <a:rPr lang="de-DE" sz="1400" dirty="0">
                <a:solidFill>
                  <a:schemeClr val="bg1"/>
                </a:solidFill>
              </a:rPr>
              <a:t>Archiv für Diplomatik, Schriftgeschichte, Siegel- und Wappenkunde (AfD) – 1955</a:t>
            </a:r>
            <a:r>
              <a:rPr lang="cs-CZ" sz="1400" dirty="0">
                <a:solidFill>
                  <a:schemeClr val="bg1"/>
                </a:solidFill>
              </a:rPr>
              <a:t>.</a:t>
            </a:r>
            <a:endParaRPr lang="de-DE" sz="1400" dirty="0">
              <a:solidFill>
                <a:schemeClr val="bg1"/>
              </a:solidFill>
            </a:endParaRPr>
          </a:p>
          <a:p>
            <a:pPr>
              <a:lnSpc>
                <a:spcPct val="90000"/>
              </a:lnSpc>
            </a:pPr>
            <a:r>
              <a:rPr lang="de-DE" sz="1400" dirty="0" err="1">
                <a:solidFill>
                  <a:schemeClr val="bg1"/>
                </a:solidFill>
              </a:rPr>
              <a:t>Bibliothèque</a:t>
            </a:r>
            <a:r>
              <a:rPr lang="de-DE" sz="1400" dirty="0">
                <a:solidFill>
                  <a:schemeClr val="bg1"/>
                </a:solidFill>
              </a:rPr>
              <a:t> de </a:t>
            </a:r>
            <a:r>
              <a:rPr lang="de-DE" sz="1400" dirty="0" err="1">
                <a:solidFill>
                  <a:schemeClr val="bg1"/>
                </a:solidFill>
              </a:rPr>
              <a:t>l’École</a:t>
            </a:r>
            <a:r>
              <a:rPr lang="de-DE" sz="1400" dirty="0">
                <a:solidFill>
                  <a:schemeClr val="bg1"/>
                </a:solidFill>
              </a:rPr>
              <a:t> des </a:t>
            </a:r>
            <a:r>
              <a:rPr lang="de-DE" sz="1400" dirty="0" err="1">
                <a:solidFill>
                  <a:schemeClr val="bg1"/>
                </a:solidFill>
              </a:rPr>
              <a:t>chartes</a:t>
            </a:r>
            <a:r>
              <a:rPr lang="de-DE" sz="1400" dirty="0">
                <a:solidFill>
                  <a:schemeClr val="bg1"/>
                </a:solidFill>
              </a:rPr>
              <a:t> – 1839</a:t>
            </a:r>
            <a:r>
              <a:rPr lang="cs-CZ" sz="1400" dirty="0">
                <a:solidFill>
                  <a:schemeClr val="bg1"/>
                </a:solidFill>
              </a:rPr>
              <a:t>.</a:t>
            </a:r>
            <a:endParaRPr lang="de-DE" sz="1400" dirty="0">
              <a:solidFill>
                <a:schemeClr val="bg1"/>
              </a:solidFill>
            </a:endParaRPr>
          </a:p>
          <a:p>
            <a:pPr>
              <a:lnSpc>
                <a:spcPct val="90000"/>
              </a:lnSpc>
            </a:pPr>
            <a:r>
              <a:rPr lang="de-DE" sz="1400" dirty="0">
                <a:solidFill>
                  <a:schemeClr val="bg1"/>
                </a:solidFill>
              </a:rPr>
              <a:t>Deutsches Archiv für Erforschung des Mittelalters – 1937</a:t>
            </a:r>
            <a:r>
              <a:rPr lang="cs-CZ" sz="1400" dirty="0">
                <a:solidFill>
                  <a:schemeClr val="bg1"/>
                </a:solidFill>
              </a:rPr>
              <a:t>.</a:t>
            </a:r>
            <a:endParaRPr lang="de-DE" sz="1400" dirty="0">
              <a:solidFill>
                <a:schemeClr val="bg1"/>
              </a:solidFill>
            </a:endParaRPr>
          </a:p>
          <a:p>
            <a:pPr>
              <a:lnSpc>
                <a:spcPct val="90000"/>
              </a:lnSpc>
            </a:pPr>
            <a:r>
              <a:rPr lang="de-DE" sz="1400" dirty="0">
                <a:solidFill>
                  <a:schemeClr val="bg1"/>
                </a:solidFill>
              </a:rPr>
              <a:t>Mitteilungen des Instituts für österreichische Geschichtsforschung - 1882. </a:t>
            </a:r>
          </a:p>
          <a:p>
            <a:pPr>
              <a:lnSpc>
                <a:spcPct val="90000"/>
              </a:lnSpc>
            </a:pPr>
            <a:r>
              <a:rPr lang="de-DE" sz="1400" dirty="0">
                <a:solidFill>
                  <a:schemeClr val="bg1"/>
                </a:solidFill>
              </a:rPr>
              <a:t>Mitteilung des österreichischen Staatsarchiv - 1948. </a:t>
            </a:r>
          </a:p>
          <a:p>
            <a:pPr>
              <a:lnSpc>
                <a:spcPct val="90000"/>
              </a:lnSpc>
            </a:pPr>
            <a:r>
              <a:rPr lang="de-DE" sz="1400" dirty="0">
                <a:solidFill>
                  <a:schemeClr val="bg1"/>
                </a:solidFill>
              </a:rPr>
              <a:t>Quellen und Forschungen aus italienischen Archiven und Bibliotheken (QFIAB) – 1898</a:t>
            </a:r>
            <a:r>
              <a:rPr lang="cs-CZ" sz="1400" dirty="0">
                <a:solidFill>
                  <a:schemeClr val="bg1"/>
                </a:solidFill>
              </a:rPr>
              <a:t>.</a:t>
            </a:r>
            <a:endParaRPr lang="de-DE" sz="1400" dirty="0">
              <a:solidFill>
                <a:schemeClr val="bg1"/>
              </a:solidFill>
            </a:endParaRPr>
          </a:p>
          <a:p>
            <a:pPr>
              <a:lnSpc>
                <a:spcPct val="90000"/>
              </a:lnSpc>
            </a:pPr>
            <a:r>
              <a:rPr lang="de-DE" sz="1400" dirty="0" err="1">
                <a:solidFill>
                  <a:schemeClr val="bg1"/>
                </a:solidFill>
              </a:rPr>
              <a:t>Studia</a:t>
            </a:r>
            <a:r>
              <a:rPr lang="de-DE" sz="1400" dirty="0">
                <a:solidFill>
                  <a:schemeClr val="bg1"/>
                </a:solidFill>
              </a:rPr>
              <a:t> </a:t>
            </a:r>
            <a:r>
              <a:rPr lang="de-DE" sz="1400" dirty="0" err="1">
                <a:solidFill>
                  <a:schemeClr val="bg1"/>
                </a:solidFill>
              </a:rPr>
              <a:t>Źródłoznawcze</a:t>
            </a:r>
            <a:r>
              <a:rPr lang="de-DE" sz="1400" dirty="0">
                <a:solidFill>
                  <a:schemeClr val="bg1"/>
                </a:solidFill>
              </a:rPr>
              <a:t>. </a:t>
            </a:r>
            <a:r>
              <a:rPr lang="de-DE" sz="1400" dirty="0" err="1">
                <a:solidFill>
                  <a:schemeClr val="bg1"/>
                </a:solidFill>
              </a:rPr>
              <a:t>Commentationes</a:t>
            </a:r>
            <a:r>
              <a:rPr lang="de-DE" sz="1400" dirty="0">
                <a:solidFill>
                  <a:schemeClr val="bg1"/>
                </a:solidFill>
              </a:rPr>
              <a:t> – 1957</a:t>
            </a:r>
            <a:r>
              <a:rPr lang="cs-CZ" sz="1400" dirty="0">
                <a:solidFill>
                  <a:schemeClr val="bg1"/>
                </a:solidFill>
              </a:rPr>
              <a:t>.</a:t>
            </a:r>
          </a:p>
        </p:txBody>
      </p:sp>
    </p:spTree>
    <p:extLst>
      <p:ext uri="{BB962C8B-B14F-4D97-AF65-F5344CB8AC3E}">
        <p14:creationId xmlns:p14="http://schemas.microsoft.com/office/powerpoint/2010/main" val="6168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EE218-11C7-41A4-BA8E-9782D97F4925}"/>
              </a:ext>
            </a:extLst>
          </p:cNvPr>
          <p:cNvSpPr>
            <a:spLocks noGrp="1"/>
          </p:cNvSpPr>
          <p:nvPr>
            <p:ph type="title"/>
          </p:nvPr>
        </p:nvSpPr>
        <p:spPr/>
        <p:txBody>
          <a:bodyPr/>
          <a:lstStyle/>
          <a:p>
            <a:r>
              <a:rPr lang="cs-CZ" dirty="0"/>
              <a:t>Pomocné vědy historické</a:t>
            </a:r>
          </a:p>
        </p:txBody>
      </p:sp>
      <p:sp>
        <p:nvSpPr>
          <p:cNvPr id="3" name="Zástupný obsah 2">
            <a:extLst>
              <a:ext uri="{FF2B5EF4-FFF2-40B4-BE49-F238E27FC236}">
                <a16:creationId xmlns:a16="http://schemas.microsoft.com/office/drawing/2014/main" id="{B7F3E91D-060E-41DA-A3AD-D17A8FB25A99}"/>
              </a:ext>
            </a:extLst>
          </p:cNvPr>
          <p:cNvSpPr>
            <a:spLocks noGrp="1"/>
          </p:cNvSpPr>
          <p:nvPr>
            <p:ph idx="1"/>
          </p:nvPr>
        </p:nvSpPr>
        <p:spPr/>
        <p:txBody>
          <a:bodyPr/>
          <a:lstStyle/>
          <a:p>
            <a:r>
              <a:rPr lang="cs-CZ" dirty="0" err="1"/>
              <a:t>Hilfswissenschaften</a:t>
            </a:r>
            <a:r>
              <a:rPr lang="cs-CZ" dirty="0"/>
              <a:t> (něm.)</a:t>
            </a:r>
          </a:p>
          <a:p>
            <a:endParaRPr lang="cs-CZ" dirty="0"/>
          </a:p>
          <a:p>
            <a:r>
              <a:rPr lang="cs-CZ" dirty="0" err="1"/>
              <a:t>Grundwissenschaften</a:t>
            </a:r>
            <a:r>
              <a:rPr lang="cs-CZ" dirty="0"/>
              <a:t> (něm.)</a:t>
            </a:r>
          </a:p>
          <a:p>
            <a:endParaRPr lang="cs-CZ" dirty="0"/>
          </a:p>
          <a:p>
            <a:r>
              <a:rPr lang="cs-CZ" dirty="0" err="1"/>
              <a:t>Auxiliary</a:t>
            </a:r>
            <a:r>
              <a:rPr lang="cs-CZ" dirty="0"/>
              <a:t> </a:t>
            </a:r>
            <a:r>
              <a:rPr lang="cs-CZ" dirty="0" err="1"/>
              <a:t>Sciences</a:t>
            </a:r>
            <a:r>
              <a:rPr lang="cs-CZ" dirty="0"/>
              <a:t> </a:t>
            </a:r>
            <a:r>
              <a:rPr lang="cs-CZ" dirty="0" err="1"/>
              <a:t>of</a:t>
            </a:r>
            <a:r>
              <a:rPr lang="cs-CZ" dirty="0"/>
              <a:t> </a:t>
            </a:r>
            <a:r>
              <a:rPr lang="cs-CZ" dirty="0" err="1"/>
              <a:t>History</a:t>
            </a:r>
            <a:r>
              <a:rPr lang="cs-CZ" dirty="0"/>
              <a:t> (</a:t>
            </a:r>
            <a:r>
              <a:rPr lang="cs-CZ" dirty="0" err="1"/>
              <a:t>ang</a:t>
            </a:r>
            <a:r>
              <a:rPr lang="cs-CZ" dirty="0"/>
              <a:t>.)</a:t>
            </a:r>
          </a:p>
        </p:txBody>
      </p:sp>
    </p:spTree>
    <p:extLst>
      <p:ext uri="{BB962C8B-B14F-4D97-AF65-F5344CB8AC3E}">
        <p14:creationId xmlns:p14="http://schemas.microsoft.com/office/powerpoint/2010/main" val="7640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72E7394-1376-4C2E-BB97-2F487113BD90}"/>
              </a:ext>
            </a:extLst>
          </p:cNvPr>
          <p:cNvSpPr>
            <a:spLocks noGrp="1"/>
          </p:cNvSpPr>
          <p:nvPr>
            <p:ph type="title"/>
          </p:nvPr>
        </p:nvSpPr>
        <p:spPr>
          <a:xfrm>
            <a:off x="648930" y="629266"/>
            <a:ext cx="6188190" cy="1622321"/>
          </a:xfrm>
        </p:spPr>
        <p:txBody>
          <a:bodyPr>
            <a:normAutofit/>
          </a:bodyPr>
          <a:lstStyle/>
          <a:p>
            <a:r>
              <a:rPr lang="cs-CZ" i="1">
                <a:solidFill>
                  <a:srgbClr val="EBEBEB"/>
                </a:solidFill>
              </a:rPr>
              <a:t>Discernere vera ac falsa</a:t>
            </a:r>
          </a:p>
        </p:txBody>
      </p:sp>
      <p:sp>
        <p:nvSpPr>
          <p:cNvPr id="3" name="Zástupný obsah 2">
            <a:extLst>
              <a:ext uri="{FF2B5EF4-FFF2-40B4-BE49-F238E27FC236}">
                <a16:creationId xmlns:a16="http://schemas.microsoft.com/office/drawing/2014/main" id="{74333FE3-E8CA-43FE-9A5C-F513A211212F}"/>
              </a:ext>
            </a:extLst>
          </p:cNvPr>
          <p:cNvSpPr>
            <a:spLocks noGrp="1"/>
          </p:cNvSpPr>
          <p:nvPr>
            <p:ph idx="1"/>
          </p:nvPr>
        </p:nvSpPr>
        <p:spPr>
          <a:xfrm>
            <a:off x="648930" y="2438400"/>
            <a:ext cx="6188189" cy="3785419"/>
          </a:xfrm>
        </p:spPr>
        <p:txBody>
          <a:bodyPr>
            <a:normAutofit/>
          </a:bodyPr>
          <a:lstStyle/>
          <a:p>
            <a:r>
              <a:rPr lang="de-DE">
                <a:solidFill>
                  <a:srgbClr val="FFFFFF"/>
                </a:solidFill>
              </a:rPr>
              <a:t>Johann Christopher Gatterer (Handbuch der Universalhistorie, 1761</a:t>
            </a:r>
            <a:r>
              <a:rPr lang="cs-CZ">
                <a:solidFill>
                  <a:srgbClr val="FFFFFF"/>
                </a:solidFill>
              </a:rPr>
              <a:t>)</a:t>
            </a:r>
            <a:r>
              <a:rPr lang="de-DE">
                <a:solidFill>
                  <a:srgbClr val="FFFFFF"/>
                </a:solidFill>
              </a:rPr>
              <a:t>: „historische Hilfswissenschaften“. </a:t>
            </a:r>
            <a:endParaRPr lang="cs-CZ">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Obrázek 3" descr="Obsah obrázku text, kniha&#10;&#10;Popis byl vytvořen automaticky">
            <a:extLst>
              <a:ext uri="{FF2B5EF4-FFF2-40B4-BE49-F238E27FC236}">
                <a16:creationId xmlns:a16="http://schemas.microsoft.com/office/drawing/2014/main" id="{B66293F8-DA6D-4E7A-87F7-EF98AB1F9B81}"/>
              </a:ext>
            </a:extLst>
          </p:cNvPr>
          <p:cNvPicPr>
            <a:picLocks noChangeAspect="1"/>
          </p:cNvPicPr>
          <p:nvPr/>
        </p:nvPicPr>
        <p:blipFill rotWithShape="1">
          <a:blip r:embed="rId3"/>
          <a:srcRect l="3312" r="19471"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3174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FC5C8C-E09F-4AE5-8901-EFA70227A1E3}"/>
              </a:ext>
            </a:extLst>
          </p:cNvPr>
          <p:cNvSpPr>
            <a:spLocks noGrp="1"/>
          </p:cNvSpPr>
          <p:nvPr>
            <p:ph type="title"/>
          </p:nvPr>
        </p:nvSpPr>
        <p:spPr/>
        <p:txBody>
          <a:bodyPr/>
          <a:lstStyle/>
          <a:p>
            <a:r>
              <a:rPr lang="cs-CZ" dirty="0"/>
              <a:t>Definice</a:t>
            </a:r>
          </a:p>
        </p:txBody>
      </p:sp>
      <p:sp>
        <p:nvSpPr>
          <p:cNvPr id="3" name="Zástupný obsah 2">
            <a:extLst>
              <a:ext uri="{FF2B5EF4-FFF2-40B4-BE49-F238E27FC236}">
                <a16:creationId xmlns:a16="http://schemas.microsoft.com/office/drawing/2014/main" id="{5CF6A046-99F7-49DE-BF19-BC7E41016BF8}"/>
              </a:ext>
            </a:extLst>
          </p:cNvPr>
          <p:cNvSpPr>
            <a:spLocks noGrp="1"/>
          </p:cNvSpPr>
          <p:nvPr>
            <p:ph idx="1"/>
          </p:nvPr>
        </p:nvSpPr>
        <p:spPr/>
        <p:txBody>
          <a:bodyPr/>
          <a:lstStyle/>
          <a:p>
            <a:pPr algn="just"/>
            <a:r>
              <a:rPr lang="cs-CZ" dirty="0"/>
              <a:t>Pomocné vědy historické v širokém kontextu jsou všechny disciplíny, které svými specifickými metodami pomáhají historikovi hlouběji proniknout do podstaty jevů dosavadního vývoje lidské společnosti tím, že podrobují specifické historické kritice všechny produkty její činnosti, zejména pak její písemnou ‚pozůstalost.‘ (</a:t>
            </a:r>
            <a:r>
              <a:rPr lang="cs-CZ" dirty="0" err="1"/>
              <a:t>Vademcum</a:t>
            </a:r>
            <a:r>
              <a:rPr lang="cs-CZ" dirty="0"/>
              <a:t>, s. 7)</a:t>
            </a:r>
          </a:p>
          <a:p>
            <a:pPr algn="just"/>
            <a:endParaRPr lang="cs-CZ" dirty="0"/>
          </a:p>
          <a:p>
            <a:pPr algn="just"/>
            <a:r>
              <a:rPr lang="cs-CZ" dirty="0"/>
              <a:t>Jsou to obory, které se věnují specifické kritice jednotlivých kategorií písemných – či alespoň do jisté míry písemných – pozůstatků minulostí ze dvou základních aspektů. </a:t>
            </a:r>
            <a:r>
              <a:rPr lang="cs-CZ" b="1" u="sng" dirty="0"/>
              <a:t>První je dán jejich osobitým charakterem jako určitého druhu materiálu</a:t>
            </a:r>
            <a:r>
              <a:rPr lang="cs-CZ" dirty="0"/>
              <a:t>, druhý pak nutností </a:t>
            </a:r>
            <a:r>
              <a:rPr lang="cs-CZ" b="1" u="sng" dirty="0"/>
              <a:t>analyzovat a tlumočit informace v nich písemně sdělované ve formě využitelné historikem</a:t>
            </a:r>
            <a:r>
              <a:rPr lang="cs-CZ" dirty="0"/>
              <a:t>.</a:t>
            </a:r>
          </a:p>
        </p:txBody>
      </p:sp>
    </p:spTree>
    <p:extLst>
      <p:ext uri="{BB962C8B-B14F-4D97-AF65-F5344CB8AC3E}">
        <p14:creationId xmlns:p14="http://schemas.microsoft.com/office/powerpoint/2010/main" val="280086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49DFD-C9CE-4891-9C61-D706AD1731A4}"/>
              </a:ext>
            </a:extLst>
          </p:cNvPr>
          <p:cNvSpPr>
            <a:spLocks noGrp="1"/>
          </p:cNvSpPr>
          <p:nvPr>
            <p:ph type="title"/>
          </p:nvPr>
        </p:nvSpPr>
        <p:spPr/>
        <p:txBody>
          <a:bodyPr/>
          <a:lstStyle/>
          <a:p>
            <a:r>
              <a:rPr lang="cs-CZ" dirty="0"/>
              <a:t>Pojmy</a:t>
            </a:r>
          </a:p>
        </p:txBody>
      </p:sp>
      <p:sp>
        <p:nvSpPr>
          <p:cNvPr id="3" name="Zástupný obsah 2">
            <a:extLst>
              <a:ext uri="{FF2B5EF4-FFF2-40B4-BE49-F238E27FC236}">
                <a16:creationId xmlns:a16="http://schemas.microsoft.com/office/drawing/2014/main" id="{16422851-7F89-4FA2-9128-1688A42BAFAC}"/>
              </a:ext>
            </a:extLst>
          </p:cNvPr>
          <p:cNvSpPr>
            <a:spLocks noGrp="1"/>
          </p:cNvSpPr>
          <p:nvPr>
            <p:ph idx="1"/>
          </p:nvPr>
        </p:nvSpPr>
        <p:spPr/>
        <p:txBody>
          <a:bodyPr/>
          <a:lstStyle/>
          <a:p>
            <a:r>
              <a:rPr lang="cs-CZ" dirty="0"/>
              <a:t>Vnější kritika – </a:t>
            </a:r>
            <a:r>
              <a:rPr lang="cs-CZ" i="1" dirty="0" err="1"/>
              <a:t>discernere</a:t>
            </a:r>
            <a:r>
              <a:rPr lang="cs-CZ" i="1" dirty="0"/>
              <a:t> vera </a:t>
            </a:r>
            <a:r>
              <a:rPr lang="cs-CZ" i="1" dirty="0" err="1"/>
              <a:t>ac</a:t>
            </a:r>
            <a:r>
              <a:rPr lang="cs-CZ" i="1" dirty="0"/>
              <a:t> falsa</a:t>
            </a:r>
            <a:r>
              <a:rPr lang="cs-CZ" dirty="0"/>
              <a:t>.</a:t>
            </a:r>
          </a:p>
          <a:p>
            <a:endParaRPr lang="cs-CZ" dirty="0"/>
          </a:p>
          <a:p>
            <a:r>
              <a:rPr lang="cs-CZ" dirty="0"/>
              <a:t>Vnitřní kritika (</a:t>
            </a:r>
            <a:r>
              <a:rPr lang="cs-CZ" dirty="0" err="1"/>
              <a:t>hemeneutika</a:t>
            </a:r>
            <a:r>
              <a:rPr lang="cs-CZ" dirty="0"/>
              <a:t> – teorie porozumění).</a:t>
            </a:r>
          </a:p>
          <a:p>
            <a:endParaRPr lang="cs-CZ" dirty="0"/>
          </a:p>
          <a:p>
            <a:r>
              <a:rPr lang="cs-CZ" dirty="0"/>
              <a:t>Heuristika - shromáždění relevantních pramenů.</a:t>
            </a:r>
          </a:p>
        </p:txBody>
      </p:sp>
    </p:spTree>
    <p:extLst>
      <p:ext uri="{BB962C8B-B14F-4D97-AF65-F5344CB8AC3E}">
        <p14:creationId xmlns:p14="http://schemas.microsoft.com/office/powerpoint/2010/main" val="26016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51C3EC-63B9-4B3F-9FF3-B05873315A80}"/>
              </a:ext>
            </a:extLst>
          </p:cNvPr>
          <p:cNvSpPr>
            <a:spLocks noGrp="1"/>
          </p:cNvSpPr>
          <p:nvPr>
            <p:ph type="title"/>
          </p:nvPr>
        </p:nvSpPr>
        <p:spPr>
          <a:xfrm>
            <a:off x="5411931" y="452718"/>
            <a:ext cx="4638903" cy="1400530"/>
          </a:xfrm>
        </p:spPr>
        <p:txBody>
          <a:bodyPr>
            <a:normAutofit/>
          </a:bodyPr>
          <a:lstStyle/>
          <a:p>
            <a:r>
              <a:rPr lang="cs-CZ" dirty="0"/>
              <a:t>Úkol PVH</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Mnoho otazníků na černém pozadí">
            <a:extLst>
              <a:ext uri="{FF2B5EF4-FFF2-40B4-BE49-F238E27FC236}">
                <a16:creationId xmlns:a16="http://schemas.microsoft.com/office/drawing/2014/main" id="{BF4EA9E3-5B3B-469F-8D7E-13326F41F7BC}"/>
              </a:ext>
            </a:extLst>
          </p:cNvPr>
          <p:cNvPicPr>
            <a:picLocks noChangeAspect="1"/>
          </p:cNvPicPr>
          <p:nvPr/>
        </p:nvPicPr>
        <p:blipFill rotWithShape="1">
          <a:blip r:embed="rId3"/>
          <a:srcRect l="55765" r="2" b="2"/>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6EEB061D-6F95-45C2-9B1D-82AC19538B6B}"/>
              </a:ext>
            </a:extLst>
          </p:cNvPr>
          <p:cNvSpPr>
            <a:spLocks noGrp="1"/>
          </p:cNvSpPr>
          <p:nvPr>
            <p:ph idx="1"/>
          </p:nvPr>
        </p:nvSpPr>
        <p:spPr>
          <a:xfrm>
            <a:off x="5410950" y="2052918"/>
            <a:ext cx="4638903" cy="4195481"/>
          </a:xfrm>
        </p:spPr>
        <p:txBody>
          <a:bodyPr>
            <a:normAutofit/>
          </a:bodyPr>
          <a:lstStyle/>
          <a:p>
            <a:pPr algn="just"/>
            <a:r>
              <a:rPr lang="cs-CZ" b="1" u="sng" dirty="0"/>
              <a:t>Sbírání</a:t>
            </a:r>
            <a:r>
              <a:rPr lang="cs-CZ" dirty="0"/>
              <a:t>, </a:t>
            </a:r>
          </a:p>
          <a:p>
            <a:pPr algn="just"/>
            <a:endParaRPr lang="cs-CZ" dirty="0"/>
          </a:p>
          <a:p>
            <a:pPr algn="just"/>
            <a:r>
              <a:rPr lang="cs-CZ" b="1" u="sng" dirty="0"/>
              <a:t>zpracování</a:t>
            </a:r>
            <a:r>
              <a:rPr lang="cs-CZ" dirty="0"/>
              <a:t> </a:t>
            </a:r>
          </a:p>
          <a:p>
            <a:pPr algn="just"/>
            <a:endParaRPr lang="cs-CZ" dirty="0"/>
          </a:p>
          <a:p>
            <a:pPr algn="just"/>
            <a:r>
              <a:rPr lang="cs-CZ" dirty="0"/>
              <a:t>a </a:t>
            </a:r>
            <a:r>
              <a:rPr lang="cs-CZ" b="1" u="sng" dirty="0"/>
              <a:t>systematizování</a:t>
            </a:r>
            <a:r>
              <a:rPr lang="cs-CZ" dirty="0"/>
              <a:t> určitého typu historických pramenů, vždy na úrovní pramenné kritiky.</a:t>
            </a:r>
          </a:p>
        </p:txBody>
      </p:sp>
    </p:spTree>
    <p:extLst>
      <p:ext uri="{BB962C8B-B14F-4D97-AF65-F5344CB8AC3E}">
        <p14:creationId xmlns:p14="http://schemas.microsoft.com/office/powerpoint/2010/main" val="334650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43729-4B80-44A4-A808-7F3BD3C87C6B}"/>
              </a:ext>
            </a:extLst>
          </p:cNvPr>
          <p:cNvSpPr>
            <a:spLocks noGrp="1"/>
          </p:cNvSpPr>
          <p:nvPr>
            <p:ph type="title"/>
          </p:nvPr>
        </p:nvSpPr>
        <p:spPr>
          <a:xfrm>
            <a:off x="646111" y="452718"/>
            <a:ext cx="9404723" cy="1400530"/>
          </a:xfrm>
        </p:spPr>
        <p:txBody>
          <a:bodyPr>
            <a:normAutofit/>
          </a:bodyPr>
          <a:lstStyle/>
          <a:p>
            <a:r>
              <a:rPr lang="cs-CZ" dirty="0"/>
              <a:t>Tradiční seznam PVH</a:t>
            </a:r>
          </a:p>
        </p:txBody>
      </p:sp>
      <p:sp>
        <p:nvSpPr>
          <p:cNvPr id="7" name="Rectangle 9">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Zástupný obsah 2">
            <a:extLst>
              <a:ext uri="{FF2B5EF4-FFF2-40B4-BE49-F238E27FC236}">
                <a16:creationId xmlns:a16="http://schemas.microsoft.com/office/drawing/2014/main" id="{1D3F53F1-734D-4424-BAD2-6B0888F29D98}"/>
              </a:ext>
            </a:extLst>
          </p:cNvPr>
          <p:cNvGraphicFramePr>
            <a:graphicFrameLocks noGrp="1"/>
          </p:cNvGraphicFramePr>
          <p:nvPr>
            <p:ph idx="1"/>
            <p:extLst>
              <p:ext uri="{D42A27DB-BD31-4B8C-83A1-F6EECF244321}">
                <p14:modId xmlns:p14="http://schemas.microsoft.com/office/powerpoint/2010/main" val="4252971252"/>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4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4DC236-9611-4803-AF31-1CE2249F436D}"/>
              </a:ext>
            </a:extLst>
          </p:cNvPr>
          <p:cNvSpPr>
            <a:spLocks noGrp="1"/>
          </p:cNvSpPr>
          <p:nvPr>
            <p:ph type="title"/>
          </p:nvPr>
        </p:nvSpPr>
        <p:spPr/>
        <p:txBody>
          <a:bodyPr/>
          <a:lstStyle/>
          <a:p>
            <a:r>
              <a:rPr lang="cs-CZ"/>
              <a:t>Dvě skupiny PVH</a:t>
            </a:r>
            <a:endParaRPr lang="cs-CZ" dirty="0"/>
          </a:p>
        </p:txBody>
      </p:sp>
      <p:graphicFrame>
        <p:nvGraphicFramePr>
          <p:cNvPr id="25" name="Zástupný obsah 2">
            <a:extLst>
              <a:ext uri="{FF2B5EF4-FFF2-40B4-BE49-F238E27FC236}">
                <a16:creationId xmlns:a16="http://schemas.microsoft.com/office/drawing/2014/main" id="{3268F263-756D-4268-88E3-2FD8C80F03BE}"/>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2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B6AC1F-13D3-4BED-8E1E-7155E206DA6A}"/>
              </a:ext>
            </a:extLst>
          </p:cNvPr>
          <p:cNvSpPr>
            <a:spLocks noGrp="1"/>
          </p:cNvSpPr>
          <p:nvPr>
            <p:ph type="title"/>
          </p:nvPr>
        </p:nvSpPr>
        <p:spPr>
          <a:xfrm>
            <a:off x="646111" y="452718"/>
            <a:ext cx="9404723" cy="1400530"/>
          </a:xfrm>
        </p:spPr>
        <p:txBody>
          <a:bodyPr>
            <a:normAutofit/>
          </a:bodyPr>
          <a:lstStyle/>
          <a:p>
            <a:r>
              <a:rPr lang="cs-CZ" dirty="0"/>
              <a:t>Další PVH a příbuzné obory</a:t>
            </a:r>
          </a:p>
        </p:txBody>
      </p:sp>
      <p:graphicFrame>
        <p:nvGraphicFramePr>
          <p:cNvPr id="5" name="Zástupný obsah 2">
            <a:extLst>
              <a:ext uri="{FF2B5EF4-FFF2-40B4-BE49-F238E27FC236}">
                <a16:creationId xmlns:a16="http://schemas.microsoft.com/office/drawing/2014/main" id="{B1571CE8-D046-4DCD-B597-1A9E210383BD}"/>
              </a:ext>
            </a:extLst>
          </p:cNvPr>
          <p:cNvGraphicFramePr>
            <a:graphicFrameLocks noGrp="1"/>
          </p:cNvGraphicFramePr>
          <p:nvPr>
            <p:ph idx="1"/>
            <p:extLst>
              <p:ext uri="{D42A27DB-BD31-4B8C-83A1-F6EECF244321}">
                <p14:modId xmlns:p14="http://schemas.microsoft.com/office/powerpoint/2010/main" val="3930012168"/>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9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C949801266B3749BCCD6C4CBE2AC057" ma:contentTypeVersion="13" ma:contentTypeDescription="Vytvoří nový dokument" ma:contentTypeScope="" ma:versionID="8750ef0ad96c7fbffd1af3d9b57207ac">
  <xsd:schema xmlns:xsd="http://www.w3.org/2001/XMLSchema" xmlns:xs="http://www.w3.org/2001/XMLSchema" xmlns:p="http://schemas.microsoft.com/office/2006/metadata/properties" xmlns:ns3="4f0289a4-3b82-4623-a95c-1407cf5b8323" xmlns:ns4="21083ac9-bfbf-47e4-af4e-605821655a76" targetNamespace="http://schemas.microsoft.com/office/2006/metadata/properties" ma:root="true" ma:fieldsID="28c1b6d55db4706b8a52976c8eba2b8d" ns3:_="" ns4:_="">
    <xsd:import namespace="4f0289a4-3b82-4623-a95c-1407cf5b8323"/>
    <xsd:import namespace="21083ac9-bfbf-47e4-af4e-605821655a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289a4-3b82-4623-a95c-1407cf5b8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083ac9-bfbf-47e4-af4e-605821655a76"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SharingHintHash" ma:index="15"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4F9F7-600D-4EE3-814F-D5732F2B2865}">
  <ds:schemaRefs>
    <ds:schemaRef ds:uri="http://schemas.microsoft.com/sharepoint/v3/contenttype/forms"/>
  </ds:schemaRefs>
</ds:datastoreItem>
</file>

<file path=customXml/itemProps2.xml><?xml version="1.0" encoding="utf-8"?>
<ds:datastoreItem xmlns:ds="http://schemas.openxmlformats.org/officeDocument/2006/customXml" ds:itemID="{1542CC48-43F9-4773-B52F-3C5405EADF69}">
  <ds:schemaRef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4f0289a4-3b82-4623-a95c-1407cf5b8323"/>
    <ds:schemaRef ds:uri="http://schemas.microsoft.com/office/infopath/2007/PartnerControls"/>
    <ds:schemaRef ds:uri="21083ac9-bfbf-47e4-af4e-605821655a76"/>
    <ds:schemaRef ds:uri="http://purl.org/dc/dcmitype/"/>
  </ds:schemaRefs>
</ds:datastoreItem>
</file>

<file path=customXml/itemProps3.xml><?xml version="1.0" encoding="utf-8"?>
<ds:datastoreItem xmlns:ds="http://schemas.openxmlformats.org/officeDocument/2006/customXml" ds:itemID="{7DA42E7B-5463-439E-B64A-244267E79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289a4-3b82-4623-a95c-1407cf5b8323"/>
    <ds:schemaRef ds:uri="21083ac9-bfbf-47e4-af4e-605821655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Širokoúhlá obrazovka</PresentationFormat>
  <Paragraphs>126</Paragraphs>
  <Slides>18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Century Gothic</vt:lpstr>
      <vt:lpstr>Times New Roman</vt:lpstr>
      <vt:lpstr>Wingdings 3</vt:lpstr>
      <vt:lpstr>Ion</vt:lpstr>
      <vt:lpstr>Úvod do studia Pomocných věd historických (PVH)</vt:lpstr>
      <vt:lpstr>Pomocné vědy historické</vt:lpstr>
      <vt:lpstr>Discernere vera ac falsa</vt:lpstr>
      <vt:lpstr>Definice</vt:lpstr>
      <vt:lpstr>Pojmy</vt:lpstr>
      <vt:lpstr>Úkol PVH</vt:lpstr>
      <vt:lpstr>Tradiční seznam PVH</vt:lpstr>
      <vt:lpstr>Dvě skupiny PVH</vt:lpstr>
      <vt:lpstr>Další PVH a příbuzné obory</vt:lpstr>
      <vt:lpstr>Stručné dějiny PVH</vt:lpstr>
      <vt:lpstr>Stručné dějiny PVH – školy a instituce</vt:lpstr>
      <vt:lpstr>Stručné dějiny PVH – osobnosti</vt:lpstr>
      <vt:lpstr>Stručné dějiny PVH – české země</vt:lpstr>
      <vt:lpstr>Stručné dějiny PVH – české země</vt:lpstr>
      <vt:lpstr>Stručné dějiny PVH – české země</vt:lpstr>
      <vt:lpstr>Stručné dějiny PVH – FF MU</vt:lpstr>
      <vt:lpstr>Odborné časopisy - české</vt:lpstr>
      <vt:lpstr>Odborné časopisy - zahraniční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Diplomatika</dc:title>
  <dc:creator>Přemysl Bar</dc:creator>
  <cp:lastModifiedBy>Přemysl Bar</cp:lastModifiedBy>
  <cp:revision>2</cp:revision>
  <dcterms:created xsi:type="dcterms:W3CDTF">2021-03-30T13:19:44Z</dcterms:created>
  <dcterms:modified xsi:type="dcterms:W3CDTF">2022-09-12T06:37:10Z</dcterms:modified>
</cp:coreProperties>
</file>