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3" r:id="rId5"/>
    <p:sldId id="336" r:id="rId6"/>
    <p:sldId id="350" r:id="rId7"/>
    <p:sldId id="349" r:id="rId8"/>
    <p:sldId id="348" r:id="rId9"/>
    <p:sldId id="352" r:id="rId10"/>
    <p:sldId id="351" r:id="rId11"/>
    <p:sldId id="34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19"/>
  </p:normalViewPr>
  <p:slideViewPr>
    <p:cSldViewPr snapToGrid="0" snapToObjects="1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09.11.22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Eight, 10. 11. 2022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Refresher Seminar II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Šárka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Discussing your approaches to reading scholarship and going through your resumés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Identifying effective ways of reading academic output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AF452-510A-0B40-9D49-C525A9C8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A1562-A5C3-7D4F-88D9-6820678A2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enjoy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output?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favorite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5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70BB2-E112-8040-B818-A47E36CB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DAC6B72-D13A-6B42-9BEA-9DCF83FD5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431" y="1825625"/>
            <a:ext cx="4383138" cy="4351338"/>
          </a:xfrm>
        </p:spPr>
      </p:pic>
    </p:spTree>
    <p:extLst>
      <p:ext uri="{BB962C8B-B14F-4D97-AF65-F5344CB8AC3E}">
        <p14:creationId xmlns:p14="http://schemas.microsoft.com/office/powerpoint/2010/main" val="138552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F86A7-E546-2C45-B53D-F452E363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09"/>
            <a:ext cx="10515600" cy="1325563"/>
          </a:xfrm>
        </p:spPr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B0AC04-946C-EB40-9BA9-03B2C87C7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1" y="1690688"/>
            <a:ext cx="11058524" cy="4802187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exciting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output.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navigate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acquinted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do a lot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obligatory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biweekly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8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0E207-F2AC-7644-AD32-DF1DF8F3E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381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Actorly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87819-72CA-6746-9D96-282FE923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6" y="1314451"/>
            <a:ext cx="11787187" cy="510063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resumé?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step by step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- - - - - - - - - - - - - - - - - - - - - - - - - - - - - - - - - - - - - - - - - - - - - - - - - - - - - - - - - - - - - - - - - - - -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resumé:</a:t>
            </a:r>
          </a:p>
          <a:p>
            <a:pPr marL="0" indent="0">
              <a:buNone/>
            </a:pP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argues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preference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employing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drastic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performer‘s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body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not just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society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obsessed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body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wider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background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stemming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1950s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insurgence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counterculture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actorly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heritage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alive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stripping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dangers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lifestyle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accompanying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substituting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accent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r>
              <a:rPr lang="cs-CZ" u="sng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cs-CZ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u="sng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perspectives</a:t>
            </a:r>
            <a:r>
              <a:rPr lang="cs-CZ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performance,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Oscars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legacy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per se, but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surrounding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contemporary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past),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magazine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profiles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biographies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2006, but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persists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2022 (more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voices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awarded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Joker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4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24551-EC8B-E345-A4E5-0BD6B99BE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B3CA3-E47F-454E-B72B-B06F39137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690688"/>
            <a:ext cx="11015663" cy="4802187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exhausting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resumé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make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ake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/resumé (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Are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compressed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fitting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Paraphrase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not just copy and paste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sentence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38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24. 11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17. 11.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holiday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Project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Argument-driven paragraphs and evidence-based sections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how to break down your paper into 3-4 sections.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E82420-130F-44B6-BB6A-17C65F346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199e-9348-4114-b8ea-cf78e0cc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30D525-4F61-4594-838A-A078E95F8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C3A34-48B5-4A35-8699-C1AEF4C56CD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537199e-9348-4114-b8ea-cf78e0cce2e6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3945</TotalTime>
  <Words>779</Words>
  <Application>Microsoft Macintosh PowerPoint</Application>
  <PresentationFormat>Širokoúhlá obrazovka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On reading scholarship</vt:lpstr>
      <vt:lpstr>Academic reading and writing can a lot of times look like this… </vt:lpstr>
      <vt:lpstr>Note on reading</vt:lpstr>
      <vt:lpstr>Kevin Esch: Actorly transformation 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Gmiterková</cp:lastModifiedBy>
  <cp:revision>13</cp:revision>
  <dcterms:created xsi:type="dcterms:W3CDTF">2022-10-05T12:48:32Z</dcterms:created>
  <dcterms:modified xsi:type="dcterms:W3CDTF">2022-11-10T13:23:48Z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