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76" r:id="rId6"/>
    <p:sldId id="259" r:id="rId7"/>
    <p:sldId id="271" r:id="rId8"/>
    <p:sldId id="269" r:id="rId9"/>
    <p:sldId id="270" r:id="rId10"/>
    <p:sldId id="272" r:id="rId11"/>
    <p:sldId id="273" r:id="rId12"/>
    <p:sldId id="274" r:id="rId13"/>
    <p:sldId id="261" r:id="rId14"/>
    <p:sldId id="277" r:id="rId15"/>
    <p:sldId id="275" r:id="rId16"/>
    <p:sldId id="263" r:id="rId17"/>
    <p:sldId id="262" r:id="rId18"/>
    <p:sldId id="264" r:id="rId19"/>
    <p:sldId id="265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78F-A01F-4B9D-AEF9-9A8A13D75EA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44D-A6E7-43DC-96B2-38633886C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97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78F-A01F-4B9D-AEF9-9A8A13D75EA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44D-A6E7-43DC-96B2-38633886C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53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78F-A01F-4B9D-AEF9-9A8A13D75EA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44D-A6E7-43DC-96B2-38633886C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93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78F-A01F-4B9D-AEF9-9A8A13D75EA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44D-A6E7-43DC-96B2-38633886C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76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78F-A01F-4B9D-AEF9-9A8A13D75EA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44D-A6E7-43DC-96B2-38633886C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20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78F-A01F-4B9D-AEF9-9A8A13D75EA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44D-A6E7-43DC-96B2-38633886C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8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78F-A01F-4B9D-AEF9-9A8A13D75EA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44D-A6E7-43DC-96B2-38633886C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05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78F-A01F-4B9D-AEF9-9A8A13D75EA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44D-A6E7-43DC-96B2-38633886C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2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78F-A01F-4B9D-AEF9-9A8A13D75EA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44D-A6E7-43DC-96B2-38633886C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21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78F-A01F-4B9D-AEF9-9A8A13D75EA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44D-A6E7-43DC-96B2-38633886C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16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B78F-A01F-4B9D-AEF9-9A8A13D75EA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44D-A6E7-43DC-96B2-38633886C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37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B78F-A01F-4B9D-AEF9-9A8A13D75EA8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D44D-A6E7-43DC-96B2-38633886C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2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46660@mail.muni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DrMH7Rwup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ájná Atlantida: Kde ležela a co bylo příčinou její zkázy? – EnigmaPlus.cz">
            <a:extLst>
              <a:ext uri="{FF2B5EF4-FFF2-40B4-BE49-F238E27FC236}">
                <a16:creationId xmlns:a16="http://schemas.microsoft.com/office/drawing/2014/main" id="{D7BCF000-0B3B-4AF9-9EC9-CCA984FCA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784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k-SK" sz="4800">
                <a:latin typeface="Times New Roman" panose="02020603050405020304" pitchFamily="18" charset="0"/>
                <a:cs typeface="Times New Roman" panose="02020603050405020304" pitchFamily="18" charset="0"/>
              </a:rPr>
              <a:t>Bájne zeme a pôvod ľudstva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/>
              <a:t>Mgr. Mirón Jurík</a:t>
            </a:r>
          </a:p>
          <a:p>
            <a:pPr algn="l"/>
            <a:r>
              <a:rPr lang="cs-CZ" sz="2000">
                <a:hlinkClick r:id="rId3"/>
              </a:rPr>
              <a:t>46660@mail.muni.cz</a:t>
            </a:r>
            <a:endParaRPr lang="cs-CZ" sz="2000"/>
          </a:p>
          <a:p>
            <a:pPr algn="l"/>
            <a:r>
              <a:rPr lang="cs-CZ" sz="2000"/>
              <a:t>¨mironjurik@gmail.com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866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. Imaginary location of Atlantis continent in the world. | Download  Scientific Diagram">
            <a:extLst>
              <a:ext uri="{FF2B5EF4-FFF2-40B4-BE49-F238E27FC236}">
                <a16:creationId xmlns:a16="http://schemas.microsoft.com/office/drawing/2014/main" id="{675002C5-B872-410F-A812-F47D8E5F51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" b="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39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F72EDD-16B6-47E7-BCBB-2BA5C7AF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</p:spPr>
        <p:txBody>
          <a:bodyPr anchor="b">
            <a:normAutofit/>
          </a:bodyPr>
          <a:lstStyle/>
          <a:p>
            <a:r>
              <a:rPr lang="sk-SK" sz="4000">
                <a:latin typeface="Times New Roman" panose="02020603050405020304" pitchFamily="18" charset="0"/>
                <a:cs typeface="Times New Roman" panose="02020603050405020304" pitchFamily="18" charset="0"/>
              </a:rPr>
              <a:t>Cloviská kultúra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02" name="Content Placeholder 8201">
            <a:extLst>
              <a:ext uri="{FF2B5EF4-FFF2-40B4-BE49-F238E27FC236}">
                <a16:creationId xmlns:a16="http://schemas.microsoft.com/office/drawing/2014/main" id="{2BB8734C-C26C-4D9E-BB6F-51D302041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058623" cy="3272324"/>
          </a:xfrm>
        </p:spPr>
        <p:txBody>
          <a:bodyPr anchor="t">
            <a:normAutofit/>
          </a:bodyPr>
          <a:lstStyle/>
          <a:p>
            <a:r>
              <a:rPr lang="sk-SK" sz="2000" dirty="0"/>
              <a:t>Pôvod amerického obyvateľstva</a:t>
            </a:r>
            <a:endParaRPr lang="en-US" sz="2000" dirty="0"/>
          </a:p>
        </p:txBody>
      </p:sp>
      <p:pic>
        <p:nvPicPr>
          <p:cNvPr id="8198" name="Picture 6" descr="Clovis People - Crystalinks">
            <a:extLst>
              <a:ext uri="{FF2B5EF4-FFF2-40B4-BE49-F238E27FC236}">
                <a16:creationId xmlns:a16="http://schemas.microsoft.com/office/drawing/2014/main" id="{D64B9A79-84DA-4DD6-AB3E-123D280E9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3" b="2"/>
          <a:stretch/>
        </p:blipFill>
        <p:spPr bwMode="auto">
          <a:xfrm>
            <a:off x="4636963" y="1"/>
            <a:ext cx="373179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What is the Clovis Culture? - Significance, Timeline &amp; Extinction |  Study.com">
            <a:extLst>
              <a:ext uri="{FF2B5EF4-FFF2-40B4-BE49-F238E27FC236}">
                <a16:creationId xmlns:a16="http://schemas.microsoft.com/office/drawing/2014/main" id="{3D76946C-4AAE-43EF-9FEB-BB83DA814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3"/>
          <a:stretch/>
        </p:blipFill>
        <p:spPr bwMode="auto">
          <a:xfrm>
            <a:off x="8460201" y="10"/>
            <a:ext cx="373179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B7634C32-3BA5-4475-9FC8-ADB8F2BDB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7" r="-2" b="734"/>
          <a:stretch/>
        </p:blipFill>
        <p:spPr bwMode="auto">
          <a:xfrm>
            <a:off x="4639055" y="3474720"/>
            <a:ext cx="755294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912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7F1D4-C9B4-47FB-B22A-844E2FA0B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Edgar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Cayce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(1877-1945)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138DEA6-AD19-48DF-A194-330B6305B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5" b="2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DB058673-823E-4CFB-930B-37B472ED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endParaRPr lang="sk-SK" sz="2400" dirty="0"/>
          </a:p>
          <a:p>
            <a:r>
              <a:rPr lang="sk-SK" sz="2400" dirty="0"/>
              <a:t>Jasnovidec, médium, mystik, liečiteľ</a:t>
            </a:r>
          </a:p>
          <a:p>
            <a:pPr marL="0" indent="0">
              <a:buNone/>
            </a:pPr>
            <a:endParaRPr lang="sk-SK" sz="2400" dirty="0"/>
          </a:p>
          <a:p>
            <a:r>
              <a:rPr lang="sk-SK" sz="2400" dirty="0"/>
              <a:t>v tranze vypovedal o mnohých “skutočnostiach“ dotýkajúcich sa Atlantídy.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401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Lemúria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Mýtický kontinent, ktorý sa mal nachádzať medzi Srí Lankou a Madagaskarom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Madam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Blavatská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 zo 7 pôvodných rás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Národ 7 stôp vysoký, hermafroditi, vajcorodí </a:t>
            </a:r>
          </a:p>
        </p:txBody>
      </p:sp>
      <p:pic>
        <p:nvPicPr>
          <p:cNvPr id="10242" name="Picture 2" descr="Helena Blavatská – Wikipédia">
            <a:extLst>
              <a:ext uri="{FF2B5EF4-FFF2-40B4-BE49-F238E27FC236}">
                <a16:creationId xmlns:a16="http://schemas.microsoft.com/office/drawing/2014/main" id="{B0EC1192-868F-4B84-A66B-1455F2021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5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92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https://www.youtube.com/watch?v=PDrMH7RwupQ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7745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Tajemné podvodní stavby u ostrova Jonaguni | Sueneé Universe">
            <a:extLst>
              <a:ext uri="{FF2B5EF4-FFF2-40B4-BE49-F238E27FC236}">
                <a16:creationId xmlns:a16="http://schemas.microsoft.com/office/drawing/2014/main" id="{75A912FD-DA13-4354-AF2B-724206D3C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b="15732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EA600C3-1B5F-40EA-902F-93899296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sk-SK" sz="5000" b="1"/>
              <a:t>Mu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6D7CB1-BC8F-4E2A-BBF5-601F83884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sk-SK" sz="2000"/>
              <a:t>Záhadná zem, ktorá sa mala nachádzať v Tichom oceáne</a:t>
            </a:r>
          </a:p>
          <a:p>
            <a:r>
              <a:rPr lang="sk-SK" sz="2000"/>
              <a:t>Augustus Le Plongeon (1825-1908)</a:t>
            </a:r>
          </a:p>
          <a:p>
            <a:r>
              <a:rPr lang="sk-SK" sz="2000"/>
              <a:t>James Churchward (1852-1936) </a:t>
            </a:r>
            <a:r>
              <a:rPr lang="sk-SK" sz="2000" i="1"/>
              <a:t>The children of Mu; The lost continent of Mu.</a:t>
            </a:r>
          </a:p>
          <a:p>
            <a:r>
              <a:rPr lang="sk-SK" sz="2000"/>
              <a:t>Jonaguni</a:t>
            </a:r>
          </a:p>
          <a:p>
            <a:endParaRPr lang="sk-SK" sz="2000"/>
          </a:p>
        </p:txBody>
      </p:sp>
    </p:spTree>
    <p:extLst>
      <p:ext uri="{BB962C8B-B14F-4D97-AF65-F5344CB8AC3E}">
        <p14:creationId xmlns:p14="http://schemas.microsoft.com/office/powerpoint/2010/main" val="1326567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DONELLY, I.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Atlantída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předpotopní svět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1998. 377 s. ISBN 80-240-0628-6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ZAJDLER,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Ludwik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Tajomná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Atlantída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Bratislava: SZM, 1980 373 s. </a:t>
            </a:r>
          </a:p>
        </p:txBody>
      </p:sp>
    </p:spTree>
    <p:extLst>
      <p:ext uri="{BB962C8B-B14F-4D97-AF65-F5344CB8AC3E}">
        <p14:creationId xmlns:p14="http://schemas.microsoft.com/office/powerpoint/2010/main" val="373874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cs-CZ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Teória skrátených dejín/pôvod Slovanov/iný pravek/iná antika?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9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sz="19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Podľa Z. Sitchina, prvá kozmická loď s päťdesiatčlennou posádkou pristála pred 445 000 rokmi v dnešným Arabskom mori. Tu v oblasti barín Eufratu a Tigrisu, bolo založené prvé sídlo na Zemi – E.RI.DU. Ale záznámy hovoria aj o „stvorení človeka“, ktoré si neskôr, pravdepodobne vypožičali tvorcovia Biblie. Nižší Anunnaki – polobohovia, ktorí boli zodpovední za organizáciu práce pri ťažbe zlata a iných nerastov, sa v dôsledku ťažkej a dlhej práce vzbúrili a požiadali svojich vodcov o vytvorenie primitívneho robotníka, ktorý by ich zastúpil.“</a:t>
            </a:r>
          </a:p>
          <a:p>
            <a:pPr marL="0" indent="0">
              <a:buNone/>
            </a:pPr>
            <a:r>
              <a:rPr lang="sk-SK" sz="1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(KAPOLKA, Marián. </a:t>
            </a:r>
            <a:r>
              <a:rPr lang="sk-SK" sz="19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Všetko bolo inak. Pravek sa nekonal. </a:t>
            </a:r>
            <a:r>
              <a:rPr lang="sk-SK" sz="1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Bratislava: Eko-konzult, 2016. s. 171. ISBN 978-80-8079-240-4</a:t>
            </a:r>
            <a:r>
              <a:rPr lang="sk-SK" sz="190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cs-CZ" sz="19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4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Schoch zahájil v rokou 1990 výskum na žiadosť nezávislého amerického výskumníka Johna A. Westa. Ten, na základe mnohých indícií usúdil, že Sfinga musí byť podstatne staršia, ako uvádza oficiálne datovanie  - k rokom asi 2600 pr. n. l., teda do obdobia vlády faraóna Chufeva (Cheopsa), ktorému sa oficiálne prisudzuje  stavba pyramíd a Sfingy.“ </a:t>
            </a:r>
            <a:endParaRPr lang="sk-SK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8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"Oskar Cvengrosh (Tajné dejiny Slovenska, Slovenov a Sloveniek, 2014) vo svojom názvoslovnom rozbore sa domnieva, že ide o  boha (</a:t>
            </a:r>
            <a:r>
              <a:rPr lang="sk-SK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predošlom texte sa rozoberá  Tuiston, germánsky boh</a:t>
            </a:r>
            <a:r>
              <a:rPr lang="sk-SK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ktorého Gréci poznali ako Hermesa, známeho aj ezoterikom a alchymistom. Dokonca ho stotožňujú s egyptským bohom múdrosti a vied Thowtom či Merkúriom rímskeho panteónu. Hermióni, ináč povedané Hermani, teda uctievali boha Hermiona/Hermana, ktorému Gréci hovorili Hermes. </a:t>
            </a:r>
            <a:endParaRPr lang="sk-SK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 slovanských jazykoch má toto meno tri varianty typu H-Ch-G, podľa jazykovej oblasti, čo platí aj pre mnoho iných slov, pojmov a názvov! Hermes/Chermes/Germes sa potom ukazuje totožný s trojicou Herman/Cherman/German... Tak teda! Máme tu vysvetlenie názvu kmeňa "Hermiones vo vnútrozemí, najbližšie k Stredomoriu..." Lenže medzi tých Hermiónov (Hermanov - Germánov) patrili aj Suebi (Srbi), o ktorých inde hovoria ako o Slovanoch."</a:t>
            </a:r>
            <a:endParaRPr lang="sk-SK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1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6ED84C-C402-6273-AE8D-EABC8301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AAA1D2C-4E18-2D64-04F5-01F1AA5E0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888" y="2307500"/>
            <a:ext cx="6980224" cy="35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18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i="1">
                <a:solidFill>
                  <a:schemeClr val="bg1"/>
                </a:solidFill>
              </a:rPr>
              <a:t>„</a:t>
            </a:r>
            <a:r>
              <a:rPr lang="sk-SK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Kelto-Germáni = Kelto-Skýti, teda logicky, Germáni sú Skýti, teda Sclavonci=Slovania (Sloveni). Zostáva už len vysvetliť, kde sa v tomto priestore vzali (a neskôr „stratili“)Kelti. Teda, ak ide o totožné národy, odkiaľ sa vzalo pomenovanie Keltov. Bola by potrebná ďalšia rozsiahla štúdia, lebo keltománia vybájila dnešnú podobu Keltov, ktorá sa veľmi líši od skutočnosti.„</a:t>
            </a:r>
          </a:p>
          <a:p>
            <a:endParaRPr lang="sk-SK" sz="20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„Odkiaľ bral mestský štát, ktorým bol Rím taký ako ho ukazuje školský dejepis, peniaze na platy takého počtu légií a zaplatení dobyvačných vojen? Diodoros hovorí, že v Ríme striebra nebolo, zato Kelti boli bohatí, budovali stavby a v Gálii tiež striebro nie je, ale zato vo veľkom množstve, ba v chrámoch leží zlato voľne všade vôkol“</a:t>
            </a:r>
            <a:endParaRPr lang="sk-SK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000">
              <a:solidFill>
                <a:schemeClr val="bg1"/>
              </a:solidFill>
            </a:endParaRPr>
          </a:p>
          <a:p>
            <a:endParaRPr lang="sk-SK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45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sk-SK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„Už sme hovorili, že nie je pravdou, že Rím kontroloval peňažný systém. Vieme tiež, že Keltosloveni a Etruskovia prevádzkovali diaľkový obchod a mali fungujúci menový systém. Teda, kto koho kontroloval? Nie sú teda rímske mince v skutočnosti keltoslovenské a etruské mince – veď motívy na nich vyzerajú takto! A zistili sme, že Keltosloveni ovládali severné Taliansko do Caesarových a Augustových dôb.“</a:t>
            </a:r>
            <a:endParaRPr lang="sk-SK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„Západorímska ríša však nebola v Taliansku, ale v západnej Európe. Ide o ríšu, ktorá s v dejepise označuje za Galskú ríšu, išlo vraj však o „separátnu“ rímsko-galskú ríšu oddelenú od pravého Ríma, ale s rímskym cisárom na galskom území! My už tušíme, že to bolo ináč a že „Imperium Romanum“ sa muselo vyvinúť v celom svojom rozsahu na širšom území Galie/Germánie, teda v oblasti Keltoslovenov. Lebo na rímsky Rím nezostalo miesta ani času!“</a:t>
            </a:r>
          </a:p>
          <a:p>
            <a:endParaRPr lang="sk-SK" sz="20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76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CVENGROSCH, Oskar. </a:t>
            </a:r>
            <a:r>
              <a:rPr lang="cs-CZ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Tajné dejiny Slovenska, Slovenov a Sloveniek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Bratislava: Eko-konzult, 2014. 452 s. ISBN 978-80-8079-204-6</a:t>
            </a:r>
          </a:p>
          <a:p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HROMNIK, Cyril. </a:t>
            </a:r>
            <a:r>
              <a:rPr lang="cs-CZ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Sloveni a Slovensko.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Marin: Matica Slovenská, 2015. 928 s. ISBN </a:t>
            </a:r>
          </a:p>
          <a:p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978-80-8128-095-5</a:t>
            </a:r>
          </a:p>
          <a:p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KAPOLKA, Marián. </a:t>
            </a:r>
            <a:r>
              <a:rPr lang="cs-CZ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Všetko bolo inak. Pravek sa nekonal.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Bratislava: Eko-konzult, 2016. s. 171. ISBN 978-80-8079-240-4</a:t>
            </a:r>
          </a:p>
          <a:p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ŠVICKÝ, Miro - Žiarislav. </a:t>
            </a:r>
            <a:r>
              <a:rPr lang="cs-CZ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Návrat Slovenov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Bratislava: Diva, 2016. 229 s. ISBN 978-80-9715-503-2</a:t>
            </a:r>
          </a:p>
          <a:p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WEISNER, Ivo. </a:t>
            </a:r>
            <a:r>
              <a:rPr lang="cs-CZ" sz="2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 v lenu bohů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Praha: 2009. 124 s. ISBN 80-86063-79-8</a:t>
            </a:r>
          </a:p>
          <a:p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0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Atlantída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Platón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Timaios</a:t>
            </a:r>
            <a:endParaRPr lang="cs-C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Kritias</a:t>
            </a:r>
            <a:endParaRPr lang="cs-C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latón – Wikicitáty">
            <a:extLst>
              <a:ext uri="{FF2B5EF4-FFF2-40B4-BE49-F238E27FC236}">
                <a16:creationId xmlns:a16="http://schemas.microsoft.com/office/drawing/2014/main" id="{645F7945-1AFC-4B22-93FD-5EAE8B0D6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774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endParaRPr lang="cs-CZ">
              <a:solidFill>
                <a:schemeClr val="bg1"/>
              </a:solidFill>
            </a:endParaRP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endParaRPr lang="cs-CZ" sz="2000">
              <a:solidFill>
                <a:schemeClr val="bg1"/>
              </a:solidFill>
            </a:endParaRPr>
          </a:p>
          <a:p>
            <a:r>
              <a:rPr lang="sk-SK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Odvolanie sa na Solóna</a:t>
            </a:r>
          </a:p>
          <a:p>
            <a:r>
              <a:rPr lang="sk-SK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Obrovská a prosperujúca ríša za Herkulovými stĺpmi</a:t>
            </a:r>
          </a:p>
          <a:p>
            <a:r>
              <a:rPr lang="sk-SK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provincií </a:t>
            </a:r>
          </a:p>
          <a:p>
            <a:r>
              <a:rPr lang="sk-SK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9600 pred. Kr. </a:t>
            </a:r>
          </a:p>
          <a:p>
            <a:pPr marL="0" indent="0">
              <a:buNone/>
            </a:pPr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2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199" y="612833"/>
            <a:ext cx="10515600" cy="1325563"/>
          </a:xfrm>
        </p:spPr>
        <p:txBody>
          <a:bodyPr/>
          <a:lstStyle/>
          <a:p>
            <a:r>
              <a:rPr lang="sk-SK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Théra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k-SK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Santorini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99" y="1998133"/>
            <a:ext cx="2711280" cy="4481454"/>
          </a:xfrm>
          <a:prstGeom prst="rect">
            <a:avLst/>
          </a:prstGeom>
        </p:spPr>
      </p:pic>
      <p:pic>
        <p:nvPicPr>
          <p:cNvPr id="2050" name="Picture 2" descr="Dřívější sopka a její zbytk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62" y="1690688"/>
            <a:ext cx="5060515" cy="37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ntorini Akrotiri Excavations, prehistoric, Aegean, Minoan civilization,  Bronze Age, Thera, Therasia, Neolithic, Cycladic, Crete, volcano, eruption,  earthquakes, Pompei, volcanic ash, frescoes, mur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706" y="3763110"/>
            <a:ext cx="4204865" cy="271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44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Atlantológia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66899"/>
            <a:ext cx="5778500" cy="4310063"/>
          </a:xfrm>
        </p:spPr>
        <p:txBody>
          <a:bodyPr/>
          <a:lstStyle/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Ignatius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Donelly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(1831 – 1901)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Právnik, spisovateľ, politik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Otec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Atlantológie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Dielo: 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Atlantída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předpotopní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svět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6043958" y="1614487"/>
            <a:ext cx="136791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56323"/>
              </p:ext>
            </p:extLst>
          </p:nvPr>
        </p:nvGraphicFramePr>
        <p:xfrm>
          <a:off x="7162800" y="1411288"/>
          <a:ext cx="3387725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ázek" r:id="rId2" imgW="0" imgH="0" progId="StaticMetafile">
                  <p:embed/>
                </p:oleObj>
              </mc:Choice>
              <mc:Fallback>
                <p:oleObj name="Obrázek" r:id="rId2" imgW="0" imgH="0" progId="StaticMetafile">
                  <p:embed/>
                  <p:pic>
                    <p:nvPicPr>
                      <p:cNvPr id="0" name="rectole000000000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411288"/>
                        <a:ext cx="3387725" cy="39655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11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3329613-8831-4432-A62D-24A970EF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ayan STELAE | Mayan art, Maya architecture, Ancient mayan">
            <a:extLst>
              <a:ext uri="{FF2B5EF4-FFF2-40B4-BE49-F238E27FC236}">
                <a16:creationId xmlns:a16="http://schemas.microsoft.com/office/drawing/2014/main" id="{1DAB9920-817A-46CD-B43D-C5AE90171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9"/>
          <a:stretch/>
        </p:blipFill>
        <p:spPr bwMode="auto">
          <a:xfrm>
            <a:off x="20" y="5"/>
            <a:ext cx="335050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A4E0407-A637-4681-B905-C53E4216C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9744" y="685800"/>
            <a:ext cx="4232512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12C52C-C5B6-48B9-9737-8D1239F1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597" y="1195378"/>
            <a:ext cx="3212806" cy="25463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kern="1200" dirty="0" err="1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Argumentácia</a:t>
            </a:r>
            <a:r>
              <a:rPr lang="en-US" sz="2800" b="1" kern="1200" dirty="0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bg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Donellyho</a:t>
            </a:r>
            <a:endParaRPr lang="en-US" sz="2800" b="1" kern="1200" dirty="0">
              <a:solidFill>
                <a:schemeClr val="bg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DD88B8-5C9F-4BFA-BC1D-3D24F3B90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065" y="4046453"/>
            <a:ext cx="3157870" cy="166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Egyptské obelisky vs. Mayské stély. </a:t>
            </a:r>
          </a:p>
        </p:txBody>
      </p:sp>
      <p:pic>
        <p:nvPicPr>
          <p:cNvPr id="5124" name="Picture 4" descr="Ancient Egyptian Obelisks">
            <a:extLst>
              <a:ext uri="{FF2B5EF4-FFF2-40B4-BE49-F238E27FC236}">
                <a16:creationId xmlns:a16="http://schemas.microsoft.com/office/drawing/2014/main" id="{A8EAD26D-362C-4829-876D-8F8824F35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r="6878"/>
          <a:stretch/>
        </p:blipFill>
        <p:spPr bwMode="auto">
          <a:xfrm>
            <a:off x="8838633" y="-6"/>
            <a:ext cx="3350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4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Mesoamerican pyramids – HiSoUR – Hi So You Are">
            <a:extLst>
              <a:ext uri="{FF2B5EF4-FFF2-40B4-BE49-F238E27FC236}">
                <a16:creationId xmlns:a16="http://schemas.microsoft.com/office/drawing/2014/main" id="{66E6CDB3-765E-4073-85E7-BB33852C3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 r="-2" b="-2"/>
          <a:stretch/>
        </p:blipFill>
        <p:spPr bwMode="auto">
          <a:xfrm>
            <a:off x="6015107" y="-1"/>
            <a:ext cx="6176895" cy="29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7BDC9132-E2FF-4EBE-8708-72E2205DF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0" r="1" b="6381"/>
          <a:stretch/>
        </p:blipFill>
        <p:spPr bwMode="auto">
          <a:xfrm>
            <a:off x="4203638" y="2937953"/>
            <a:ext cx="7988360" cy="39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9E119A-7AAD-4F20-80FF-1587A114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2EFD39F-8F7F-4EC0-8DDA-12F330976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Rovnaký</a:t>
            </a:r>
            <a:r>
              <a: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zdroj</a:t>
            </a:r>
            <a:r>
              <a: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tradícii</a:t>
            </a:r>
            <a:r>
              <a: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budovania</a:t>
            </a:r>
            <a:r>
              <a: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pyramíd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Is the Fall Equinox the Secret to the Pyramids' Near-Perfect Alignment? |  Smart News | Smithsonian Magazine">
            <a:extLst>
              <a:ext uri="{FF2B5EF4-FFF2-40B4-BE49-F238E27FC236}">
                <a16:creationId xmlns:a16="http://schemas.microsoft.com/office/drawing/2014/main" id="{DDC7C8DF-2A02-49FD-8AD8-B384F044AE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157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aatbau Slovensko">
            <a:extLst>
              <a:ext uri="{FF2B5EF4-FFF2-40B4-BE49-F238E27FC236}">
                <a16:creationId xmlns:a16="http://schemas.microsoft.com/office/drawing/2014/main" id="{C5510460-E910-45FF-AC73-B507AE281E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77900"/>
            <a:ext cx="1206500" cy="1206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60E9F5F0-6EBB-4E3D-A932-49B57ABBC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977900"/>
            <a:ext cx="2197100" cy="1206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B45FA017-7909-4D1D-9F1A-7184A5D3E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47900"/>
            <a:ext cx="2095500" cy="1562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O lamě">
            <a:extLst>
              <a:ext uri="{FF2B5EF4-FFF2-40B4-BE49-F238E27FC236}">
                <a16:creationId xmlns:a16="http://schemas.microsoft.com/office/drawing/2014/main" id="{1A76DB38-E552-477A-AAA2-917CED92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247900"/>
            <a:ext cx="1308100" cy="1562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019D2CCC-3018-43BE-9B93-5A0E6FD53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60800"/>
            <a:ext cx="1701800" cy="1701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aradajka Mercedes F1 - Lycopersicon lycopersicum - rajčiak - semená -  kolíková odroda">
            <a:extLst>
              <a:ext uri="{FF2B5EF4-FFF2-40B4-BE49-F238E27FC236}">
                <a16:creationId xmlns:a16="http://schemas.microsoft.com/office/drawing/2014/main" id="{CA2A3C8A-9FA2-4760-A806-AFBAA911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3860800"/>
            <a:ext cx="1701800" cy="1701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ázrak menom zelený jačmeň? Vitamínmi nabitá obilnina predĺži život -  Zdravý život - Žena - Pravda.sk">
            <a:extLst>
              <a:ext uri="{FF2B5EF4-FFF2-40B4-BE49-F238E27FC236}">
                <a16:creationId xmlns:a16="http://schemas.microsoft.com/office/drawing/2014/main" id="{0E833818-A111-4AFB-91EA-BDAA8A86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977900"/>
            <a:ext cx="3644900" cy="2019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Tekvica nie je iba jedna. Čo s nimi podniknúť v kuchyni? – Tchibo">
            <a:extLst>
              <a:ext uri="{FF2B5EF4-FFF2-40B4-BE49-F238E27FC236}">
                <a16:creationId xmlns:a16="http://schemas.microsoft.com/office/drawing/2014/main" id="{65063B2A-8F6B-40B8-9436-1A36EB5F1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3060700"/>
            <a:ext cx="3644900" cy="2514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2CEBAF-1A35-49DB-9DD5-FECE4E139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918701"/>
            <a:ext cx="2743200" cy="2743200"/>
          </a:xfrm>
          <a:prstGeom prst="ellipse">
            <a:avLst/>
          </a:prstGeom>
          <a:solidFill>
            <a:srgbClr val="7B7B7B"/>
          </a:solidFill>
          <a:ln w="174625" cmpd="thinThick">
            <a:solidFill>
              <a:srgbClr val="7B7B7B"/>
            </a:solidFill>
          </a:ln>
        </p:spPr>
        <p:txBody>
          <a:bodyPr>
            <a:normAutofit/>
          </a:bodyPr>
          <a:lstStyle/>
          <a:p>
            <a:pPr algn="ctr"/>
            <a:r>
              <a:rPr lang="sk-SK" sz="1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Poľnohospodárstvo </a:t>
            </a:r>
            <a:br>
              <a:rPr lang="sk-SK" sz="1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77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</Words>
  <Application>Microsoft Office PowerPoint</Application>
  <PresentationFormat>Širokoúhlá obrazovka</PresentationFormat>
  <Paragraphs>65</Paragraphs>
  <Slides>22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Motiv Office</vt:lpstr>
      <vt:lpstr>Obrázek</vt:lpstr>
      <vt:lpstr>Bájne zeme a pôvod ľudstva</vt:lpstr>
      <vt:lpstr>Prezentace aplikace PowerPoint</vt:lpstr>
      <vt:lpstr>Atlantída</vt:lpstr>
      <vt:lpstr>Prezentace aplikace PowerPoint</vt:lpstr>
      <vt:lpstr>Théra/Santorini </vt:lpstr>
      <vt:lpstr>Atlantológia</vt:lpstr>
      <vt:lpstr>Argumentácia Donellyho</vt:lpstr>
      <vt:lpstr>Prezentace aplikace PowerPoint</vt:lpstr>
      <vt:lpstr>Poľnohospodárstvo  </vt:lpstr>
      <vt:lpstr>Prezentace aplikace PowerPoint</vt:lpstr>
      <vt:lpstr>Cloviská kultúra</vt:lpstr>
      <vt:lpstr>Edgar Cayce (1877-1945)</vt:lpstr>
      <vt:lpstr>Lemúria</vt:lpstr>
      <vt:lpstr>Prezentace aplikace PowerPoint</vt:lpstr>
      <vt:lpstr>Mu</vt:lpstr>
      <vt:lpstr>Prezentace aplikace PowerPoint</vt:lpstr>
      <vt:lpstr>Teória skrátených dejín/pôvod Slovanov/iný pravek/iná antika?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Bájne zeme a pôvod ľudstva</dc:title>
  <dc:creator>Mirón Jurík</dc:creator>
  <cp:lastModifiedBy>Mirón Jurík</cp:lastModifiedBy>
  <cp:revision>7</cp:revision>
  <dcterms:created xsi:type="dcterms:W3CDTF">2020-11-23T16:33:49Z</dcterms:created>
  <dcterms:modified xsi:type="dcterms:W3CDTF">2022-10-20T15:44:54Z</dcterms:modified>
</cp:coreProperties>
</file>