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9" r:id="rId3"/>
    <p:sldId id="264" r:id="rId4"/>
    <p:sldId id="267" r:id="rId5"/>
    <p:sldId id="266" r:id="rId6"/>
    <p:sldId id="265" r:id="rId7"/>
    <p:sldId id="261" r:id="rId8"/>
    <p:sldId id="262"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6D4734-F010-4F8E-BC0C-DF2F551953E0}" v="1" dt="2022-02-22T18:09:18.6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eronika Králová" userId="bc2d1a33-7f74-4183-a192-ce19c0bb23df" providerId="ADAL" clId="{3936A135-21CF-4967-A910-D7DB25F65B80}"/>
    <pc:docChg chg="custSel addSld modSld">
      <pc:chgData name="Veronika Králová" userId="bc2d1a33-7f74-4183-a192-ce19c0bb23df" providerId="ADAL" clId="{3936A135-21CF-4967-A910-D7DB25F65B80}" dt="2021-09-23T06:46:49.803" v="3224" actId="20577"/>
      <pc:docMkLst>
        <pc:docMk/>
      </pc:docMkLst>
      <pc:sldChg chg="modSp">
        <pc:chgData name="Veronika Králová" userId="bc2d1a33-7f74-4183-a192-ce19c0bb23df" providerId="ADAL" clId="{3936A135-21CF-4967-A910-D7DB25F65B80}" dt="2021-09-22T08:51:26.484" v="2785" actId="20577"/>
        <pc:sldMkLst>
          <pc:docMk/>
          <pc:sldMk cId="201665655" sldId="256"/>
        </pc:sldMkLst>
        <pc:spChg chg="mod">
          <ac:chgData name="Veronika Králová" userId="bc2d1a33-7f74-4183-a192-ce19c0bb23df" providerId="ADAL" clId="{3936A135-21CF-4967-A910-D7DB25F65B80}" dt="2021-09-22T08:51:26.484" v="2785" actId="20577"/>
          <ac:spMkLst>
            <pc:docMk/>
            <pc:sldMk cId="201665655" sldId="256"/>
            <ac:spMk id="3" creationId="{4E0C56B6-437F-4291-9726-C66EBA585991}"/>
          </ac:spMkLst>
        </pc:spChg>
      </pc:sldChg>
      <pc:sldChg chg="modSp">
        <pc:chgData name="Veronika Králová" userId="bc2d1a33-7f74-4183-a192-ce19c0bb23df" providerId="ADAL" clId="{3936A135-21CF-4967-A910-D7DB25F65B80}" dt="2021-09-22T09:00:32.607" v="2841" actId="20577"/>
        <pc:sldMkLst>
          <pc:docMk/>
          <pc:sldMk cId="638234624" sldId="260"/>
        </pc:sldMkLst>
        <pc:spChg chg="mod">
          <ac:chgData name="Veronika Králová" userId="bc2d1a33-7f74-4183-a192-ce19c0bb23df" providerId="ADAL" clId="{3936A135-21CF-4967-A910-D7DB25F65B80}" dt="2021-09-22T09:00:32.607" v="2841" actId="20577"/>
          <ac:spMkLst>
            <pc:docMk/>
            <pc:sldMk cId="638234624" sldId="260"/>
            <ac:spMk id="3" creationId="{CCA05922-2DB2-479D-BF24-988A0C945E51}"/>
          </ac:spMkLst>
        </pc:spChg>
      </pc:sldChg>
      <pc:sldChg chg="modSp">
        <pc:chgData name="Veronika Králová" userId="bc2d1a33-7f74-4183-a192-ce19c0bb23df" providerId="ADAL" clId="{3936A135-21CF-4967-A910-D7DB25F65B80}" dt="2021-09-23T06:46:49.803" v="3224" actId="20577"/>
        <pc:sldMkLst>
          <pc:docMk/>
          <pc:sldMk cId="2727551132" sldId="264"/>
        </pc:sldMkLst>
        <pc:spChg chg="mod">
          <ac:chgData name="Veronika Králová" userId="bc2d1a33-7f74-4183-a192-ce19c0bb23df" providerId="ADAL" clId="{3936A135-21CF-4967-A910-D7DB25F65B80}" dt="2021-09-22T08:17:49.735" v="1154" actId="1076"/>
          <ac:spMkLst>
            <pc:docMk/>
            <pc:sldMk cId="2727551132" sldId="264"/>
            <ac:spMk id="2" creationId="{40BEC582-39A3-4798-90A4-E398A6EEC802}"/>
          </ac:spMkLst>
        </pc:spChg>
        <pc:spChg chg="mod">
          <ac:chgData name="Veronika Králová" userId="bc2d1a33-7f74-4183-a192-ce19c0bb23df" providerId="ADAL" clId="{3936A135-21CF-4967-A910-D7DB25F65B80}" dt="2021-09-23T06:46:49.803" v="3224" actId="20577"/>
          <ac:spMkLst>
            <pc:docMk/>
            <pc:sldMk cId="2727551132" sldId="264"/>
            <ac:spMk id="3" creationId="{13BAA5FA-23FA-4F7E-A2CB-1630A51AA9C3}"/>
          </ac:spMkLst>
        </pc:spChg>
      </pc:sldChg>
      <pc:sldChg chg="modSp add">
        <pc:chgData name="Veronika Králová" userId="bc2d1a33-7f74-4183-a192-ce19c0bb23df" providerId="ADAL" clId="{3936A135-21CF-4967-A910-D7DB25F65B80}" dt="2021-09-22T08:50:57.505" v="2784" actId="20577"/>
        <pc:sldMkLst>
          <pc:docMk/>
          <pc:sldMk cId="3605698417" sldId="266"/>
        </pc:sldMkLst>
        <pc:spChg chg="mod">
          <ac:chgData name="Veronika Králová" userId="bc2d1a33-7f74-4183-a192-ce19c0bb23df" providerId="ADAL" clId="{3936A135-21CF-4967-A910-D7DB25F65B80}" dt="2021-09-22T08:19:18.671" v="1217" actId="20577"/>
          <ac:spMkLst>
            <pc:docMk/>
            <pc:sldMk cId="3605698417" sldId="266"/>
            <ac:spMk id="2" creationId="{1093D55F-980C-4C7E-97F0-48AEAA33F62D}"/>
          </ac:spMkLst>
        </pc:spChg>
        <pc:spChg chg="mod">
          <ac:chgData name="Veronika Králová" userId="bc2d1a33-7f74-4183-a192-ce19c0bb23df" providerId="ADAL" clId="{3936A135-21CF-4967-A910-D7DB25F65B80}" dt="2021-09-22T08:50:57.505" v="2784" actId="20577"/>
          <ac:spMkLst>
            <pc:docMk/>
            <pc:sldMk cId="3605698417" sldId="266"/>
            <ac:spMk id="3" creationId="{03ABD0AA-4E7E-4DCF-8B95-E5296AE924B0}"/>
          </ac:spMkLst>
        </pc:spChg>
      </pc:sldChg>
      <pc:sldChg chg="modSp add">
        <pc:chgData name="Veronika Králová" userId="bc2d1a33-7f74-4183-a192-ce19c0bb23df" providerId="ADAL" clId="{3936A135-21CF-4967-A910-D7DB25F65B80}" dt="2021-09-22T09:21:20.220" v="3144" actId="27636"/>
        <pc:sldMkLst>
          <pc:docMk/>
          <pc:sldMk cId="469734939" sldId="267"/>
        </pc:sldMkLst>
        <pc:spChg chg="mod">
          <ac:chgData name="Veronika Králová" userId="bc2d1a33-7f74-4183-a192-ce19c0bb23df" providerId="ADAL" clId="{3936A135-21CF-4967-A910-D7DB25F65B80}" dt="2021-09-22T09:18:33.991" v="2870" actId="20577"/>
          <ac:spMkLst>
            <pc:docMk/>
            <pc:sldMk cId="469734939" sldId="267"/>
            <ac:spMk id="2" creationId="{D89DD1E0-3A9C-47A2-A921-532EB99ABBEC}"/>
          </ac:spMkLst>
        </pc:spChg>
        <pc:spChg chg="mod">
          <ac:chgData name="Veronika Králová" userId="bc2d1a33-7f74-4183-a192-ce19c0bb23df" providerId="ADAL" clId="{3936A135-21CF-4967-A910-D7DB25F65B80}" dt="2021-09-22T09:21:20.220" v="3144" actId="27636"/>
          <ac:spMkLst>
            <pc:docMk/>
            <pc:sldMk cId="469734939" sldId="267"/>
            <ac:spMk id="3" creationId="{7B95ABD0-9848-47ED-B847-0A5FFCFAD5E1}"/>
          </ac:spMkLst>
        </pc:spChg>
      </pc:sldChg>
      <pc:sldChg chg="modSp add">
        <pc:chgData name="Veronika Králová" userId="bc2d1a33-7f74-4183-a192-ce19c0bb23df" providerId="ADAL" clId="{3936A135-21CF-4967-A910-D7DB25F65B80}" dt="2021-09-22T09:36:02.984" v="3223" actId="20577"/>
        <pc:sldMkLst>
          <pc:docMk/>
          <pc:sldMk cId="3105172908" sldId="268"/>
        </pc:sldMkLst>
        <pc:spChg chg="mod">
          <ac:chgData name="Veronika Králová" userId="bc2d1a33-7f74-4183-a192-ce19c0bb23df" providerId="ADAL" clId="{3936A135-21CF-4967-A910-D7DB25F65B80}" dt="2021-09-22T09:35:38.997" v="3182" actId="20577"/>
          <ac:spMkLst>
            <pc:docMk/>
            <pc:sldMk cId="3105172908" sldId="268"/>
            <ac:spMk id="2" creationId="{C1303E7E-A90B-40A1-9C34-84F2DD79429D}"/>
          </ac:spMkLst>
        </pc:spChg>
        <pc:spChg chg="mod">
          <ac:chgData name="Veronika Králová" userId="bc2d1a33-7f74-4183-a192-ce19c0bb23df" providerId="ADAL" clId="{3936A135-21CF-4967-A910-D7DB25F65B80}" dt="2021-09-22T09:36:02.984" v="3223" actId="20577"/>
          <ac:spMkLst>
            <pc:docMk/>
            <pc:sldMk cId="3105172908" sldId="268"/>
            <ac:spMk id="3" creationId="{CABCCBEC-9908-4972-8567-F4A991141719}"/>
          </ac:spMkLst>
        </pc:spChg>
      </pc:sldChg>
    </pc:docChg>
  </pc:docChgLst>
  <pc:docChgLst>
    <pc:chgData name="Veronika Králová" userId="bc2d1a33-7f74-4183-a192-ce19c0bb23df" providerId="ADAL" clId="{1E6D4734-F010-4F8E-BC0C-DF2F551953E0}"/>
    <pc:docChg chg="custSel delSld modSld sldOrd">
      <pc:chgData name="Veronika Králová" userId="bc2d1a33-7f74-4183-a192-ce19c0bb23df" providerId="ADAL" clId="{1E6D4734-F010-4F8E-BC0C-DF2F551953E0}" dt="2022-09-22T13:36:57.248" v="3722"/>
      <pc:docMkLst>
        <pc:docMk/>
      </pc:docMkLst>
      <pc:sldChg chg="del">
        <pc:chgData name="Veronika Králová" userId="bc2d1a33-7f74-4183-a192-ce19c0bb23df" providerId="ADAL" clId="{1E6D4734-F010-4F8E-BC0C-DF2F551953E0}" dt="2022-09-22T12:48:57.918" v="1435" actId="47"/>
        <pc:sldMkLst>
          <pc:docMk/>
          <pc:sldMk cId="2497975859" sldId="258"/>
        </pc:sldMkLst>
      </pc:sldChg>
      <pc:sldChg chg="modSp mod">
        <pc:chgData name="Veronika Králová" userId="bc2d1a33-7f74-4183-a192-ce19c0bb23df" providerId="ADAL" clId="{1E6D4734-F010-4F8E-BC0C-DF2F551953E0}" dt="2022-09-22T12:48:49.464" v="1434" actId="20577"/>
        <pc:sldMkLst>
          <pc:docMk/>
          <pc:sldMk cId="3996375968" sldId="259"/>
        </pc:sldMkLst>
        <pc:spChg chg="mod">
          <ac:chgData name="Veronika Králová" userId="bc2d1a33-7f74-4183-a192-ce19c0bb23df" providerId="ADAL" clId="{1E6D4734-F010-4F8E-BC0C-DF2F551953E0}" dt="2022-09-22T12:48:49.464" v="1434" actId="20577"/>
          <ac:spMkLst>
            <pc:docMk/>
            <pc:sldMk cId="3996375968" sldId="259"/>
            <ac:spMk id="3" creationId="{ED7692A4-9DA4-4FD1-BD04-803A272E167C}"/>
          </ac:spMkLst>
        </pc:spChg>
      </pc:sldChg>
      <pc:sldChg chg="del">
        <pc:chgData name="Veronika Králová" userId="bc2d1a33-7f74-4183-a192-ce19c0bb23df" providerId="ADAL" clId="{1E6D4734-F010-4F8E-BC0C-DF2F551953E0}" dt="2022-09-22T12:46:05.085" v="993" actId="47"/>
        <pc:sldMkLst>
          <pc:docMk/>
          <pc:sldMk cId="638234624" sldId="260"/>
        </pc:sldMkLst>
      </pc:sldChg>
      <pc:sldChg chg="modSp mod ord">
        <pc:chgData name="Veronika Králová" userId="bc2d1a33-7f74-4183-a192-ce19c0bb23df" providerId="ADAL" clId="{1E6D4734-F010-4F8E-BC0C-DF2F551953E0}" dt="2022-09-22T13:36:52.507" v="3720"/>
        <pc:sldMkLst>
          <pc:docMk/>
          <pc:sldMk cId="1368473248" sldId="262"/>
        </pc:sldMkLst>
        <pc:spChg chg="mod">
          <ac:chgData name="Veronika Králová" userId="bc2d1a33-7f74-4183-a192-ce19c0bb23df" providerId="ADAL" clId="{1E6D4734-F010-4F8E-BC0C-DF2F551953E0}" dt="2022-02-22T18:09:19.979" v="992" actId="27636"/>
          <ac:spMkLst>
            <pc:docMk/>
            <pc:sldMk cId="1368473248" sldId="262"/>
            <ac:spMk id="3" creationId="{C5C89B34-10B4-46D3-BEEA-682A2DA9E366}"/>
          </ac:spMkLst>
        </pc:spChg>
      </pc:sldChg>
      <pc:sldChg chg="ord">
        <pc:chgData name="Veronika Králová" userId="bc2d1a33-7f74-4183-a192-ce19c0bb23df" providerId="ADAL" clId="{1E6D4734-F010-4F8E-BC0C-DF2F551953E0}" dt="2022-09-22T13:36:57.248" v="3722"/>
        <pc:sldMkLst>
          <pc:docMk/>
          <pc:sldMk cId="4199649488" sldId="263"/>
        </pc:sldMkLst>
      </pc:sldChg>
      <pc:sldChg chg="modSp mod">
        <pc:chgData name="Veronika Králová" userId="bc2d1a33-7f74-4183-a192-ce19c0bb23df" providerId="ADAL" clId="{1E6D4734-F010-4F8E-BC0C-DF2F551953E0}" dt="2022-09-22T13:21:49.016" v="3718" actId="20577"/>
        <pc:sldMkLst>
          <pc:docMk/>
          <pc:sldMk cId="2727551132" sldId="264"/>
        </pc:sldMkLst>
        <pc:spChg chg="mod">
          <ac:chgData name="Veronika Králová" userId="bc2d1a33-7f74-4183-a192-ce19c0bb23df" providerId="ADAL" clId="{1E6D4734-F010-4F8E-BC0C-DF2F551953E0}" dt="2022-09-22T13:21:49.016" v="3718" actId="20577"/>
          <ac:spMkLst>
            <pc:docMk/>
            <pc:sldMk cId="2727551132" sldId="264"/>
            <ac:spMk id="3" creationId="{13BAA5FA-23FA-4F7E-A2CB-1630A51AA9C3}"/>
          </ac:spMkLst>
        </pc:spChg>
      </pc:sldChg>
      <pc:sldChg chg="modSp mod">
        <pc:chgData name="Veronika Králová" userId="bc2d1a33-7f74-4183-a192-ce19c0bb23df" providerId="ADAL" clId="{1E6D4734-F010-4F8E-BC0C-DF2F551953E0}" dt="2022-09-22T12:58:26.973" v="1970" actId="20577"/>
        <pc:sldMkLst>
          <pc:docMk/>
          <pc:sldMk cId="3605698417" sldId="266"/>
        </pc:sldMkLst>
        <pc:spChg chg="mod">
          <ac:chgData name="Veronika Králová" userId="bc2d1a33-7f74-4183-a192-ce19c0bb23df" providerId="ADAL" clId="{1E6D4734-F010-4F8E-BC0C-DF2F551953E0}" dt="2022-09-22T12:58:26.973" v="1970" actId="20577"/>
          <ac:spMkLst>
            <pc:docMk/>
            <pc:sldMk cId="3605698417" sldId="266"/>
            <ac:spMk id="3" creationId="{03ABD0AA-4E7E-4DCF-8B95-E5296AE924B0}"/>
          </ac:spMkLst>
        </pc:spChg>
      </pc:sldChg>
      <pc:sldChg chg="del">
        <pc:chgData name="Veronika Králová" userId="bc2d1a33-7f74-4183-a192-ce19c0bb23df" providerId="ADAL" clId="{1E6D4734-F010-4F8E-BC0C-DF2F551953E0}" dt="2022-02-22T18:04:05.352" v="951" actId="47"/>
        <pc:sldMkLst>
          <pc:docMk/>
          <pc:sldMk cId="469734939" sldId="267"/>
        </pc:sldMkLst>
      </pc:sldChg>
      <pc:sldChg chg="modSp del mod">
        <pc:chgData name="Veronika Králová" userId="bc2d1a33-7f74-4183-a192-ce19c0bb23df" providerId="ADAL" clId="{1E6D4734-F010-4F8E-BC0C-DF2F551953E0}" dt="2022-02-22T18:01:03.239" v="810" actId="47"/>
        <pc:sldMkLst>
          <pc:docMk/>
          <pc:sldMk cId="3105172908" sldId="268"/>
        </pc:sldMkLst>
        <pc:spChg chg="mod">
          <ac:chgData name="Veronika Králová" userId="bc2d1a33-7f74-4183-a192-ce19c0bb23df" providerId="ADAL" clId="{1E6D4734-F010-4F8E-BC0C-DF2F551953E0}" dt="2022-02-22T18:00:41.738" v="778" actId="20577"/>
          <ac:spMkLst>
            <pc:docMk/>
            <pc:sldMk cId="3105172908" sldId="268"/>
            <ac:spMk id="2" creationId="{C1303E7E-A90B-40A1-9C34-84F2DD79429D}"/>
          </ac:spMkLst>
        </pc:spChg>
        <pc:spChg chg="mod">
          <ac:chgData name="Veronika Králová" userId="bc2d1a33-7f74-4183-a192-ce19c0bb23df" providerId="ADAL" clId="{1E6D4734-F010-4F8E-BC0C-DF2F551953E0}" dt="2022-02-22T18:00:59.940" v="809" actId="20577"/>
          <ac:spMkLst>
            <pc:docMk/>
            <pc:sldMk cId="3105172908" sldId="268"/>
            <ac:spMk id="3" creationId="{CABCCBEC-9908-4972-8567-F4A991141719}"/>
          </ac:spMkLst>
        </pc:spChg>
      </pc:sldChg>
    </pc:docChg>
  </pc:docChgLst>
  <pc:docChgLst>
    <pc:chgData name="Veronika Králová" userId="S::428716@muni.cz::bc2d1a33-7f74-4183-a192-ce19c0bb23df" providerId="AD" clId="Web-{F717CC6B-520E-F3A4-42F9-9E36069F95D4}"/>
    <pc:docChg chg="addSld modSld">
      <pc:chgData name="Veronika Králová" userId="S::428716@muni.cz::bc2d1a33-7f74-4183-a192-ce19c0bb23df" providerId="AD" clId="Web-{F717CC6B-520E-F3A4-42F9-9E36069F95D4}" dt="2022-02-23T08:37:14.516" v="38" actId="20577"/>
      <pc:docMkLst>
        <pc:docMk/>
      </pc:docMkLst>
      <pc:sldChg chg="modSp new">
        <pc:chgData name="Veronika Králová" userId="S::428716@muni.cz::bc2d1a33-7f74-4183-a192-ce19c0bb23df" providerId="AD" clId="Web-{F717CC6B-520E-F3A4-42F9-9E36069F95D4}" dt="2022-02-23T08:37:14.516" v="38" actId="20577"/>
        <pc:sldMkLst>
          <pc:docMk/>
          <pc:sldMk cId="1983752490" sldId="267"/>
        </pc:sldMkLst>
        <pc:spChg chg="mod">
          <ac:chgData name="Veronika Králová" userId="S::428716@muni.cz::bc2d1a33-7f74-4183-a192-ce19c0bb23df" providerId="AD" clId="Web-{F717CC6B-520E-F3A4-42F9-9E36069F95D4}" dt="2022-02-23T08:36:40.031" v="8" actId="20577"/>
          <ac:spMkLst>
            <pc:docMk/>
            <pc:sldMk cId="1983752490" sldId="267"/>
            <ac:spMk id="2" creationId="{C6EB5052-D36F-4724-986F-B5D6CDE85727}"/>
          </ac:spMkLst>
        </pc:spChg>
        <pc:spChg chg="mod">
          <ac:chgData name="Veronika Králová" userId="S::428716@muni.cz::bc2d1a33-7f74-4183-a192-ce19c0bb23df" providerId="AD" clId="Web-{F717CC6B-520E-F3A4-42F9-9E36069F95D4}" dt="2022-02-23T08:37:14.516" v="38" actId="20577"/>
          <ac:spMkLst>
            <pc:docMk/>
            <pc:sldMk cId="1983752490" sldId="267"/>
            <ac:spMk id="3" creationId="{26CC3881-4351-4CA1-BB08-D84AEFD2A21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46B51CA3-1A60-4009-9528-30769A61896C}" type="datetimeFigureOut">
              <a:rPr lang="de-DE" smtClean="0"/>
              <a:t>22.09.2022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151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6B51CA3-1A60-4009-9528-30769A61896C}" type="datetimeFigureOut">
              <a:rPr lang="de-DE" smtClean="0"/>
              <a:t>22.09.2022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221074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cs-CZ"/>
              <a:t>Kliknutím lze upravit styl.</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6B51CA3-1A60-4009-9528-30769A61896C}" type="datetimeFigureOut">
              <a:rPr lang="de-DE" smtClean="0"/>
              <a:t>22.09.2022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4133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6B51CA3-1A60-4009-9528-30769A61896C}" type="datetimeFigureOut">
              <a:rPr lang="de-DE" smtClean="0"/>
              <a:t>22.09.2022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2983566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cs-CZ"/>
              <a:t>Kliknutím lze upravit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6B51CA3-1A60-4009-9528-30769A61896C}" type="datetimeFigureOut">
              <a:rPr lang="de-DE" smtClean="0"/>
              <a:t>22.09.2022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6580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6B51CA3-1A60-4009-9528-30769A61896C}" type="datetimeFigureOut">
              <a:rPr lang="de-DE" smtClean="0"/>
              <a:t>22.09.2022</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3046331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cs-CZ"/>
              <a:t>Po kliknutí můžete upravovat styly textu v předloze.</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6B51CA3-1A60-4009-9528-30769A61896C}" type="datetimeFigureOut">
              <a:rPr lang="de-DE" smtClean="0"/>
              <a:t>22.09.2022</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3598225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6B51CA3-1A60-4009-9528-30769A61896C}" type="datetimeFigureOut">
              <a:rPr lang="de-DE" smtClean="0"/>
              <a:t>22.09.2022</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2291090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B51CA3-1A60-4009-9528-30769A61896C}" type="datetimeFigureOut">
              <a:rPr lang="de-DE" smtClean="0"/>
              <a:t>22.09.2022</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569032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cs-CZ"/>
              <a:t>Kliknutím lze upravit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6B51CA3-1A60-4009-9528-30769A61896C}" type="datetimeFigureOut">
              <a:rPr lang="de-DE" smtClean="0"/>
              <a:t>22.09.2022</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4204895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6B51CA3-1A60-4009-9528-30769A61896C}" type="datetimeFigureOut">
              <a:rPr lang="de-DE" smtClean="0"/>
              <a:t>22.09.2022</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5BD9A42-2D8C-415F-9A4D-EFAE85237DD3}" type="slidenum">
              <a:rPr lang="de-DE" smtClean="0"/>
              <a:t>‹#›</a:t>
            </a:fld>
            <a:endParaRPr lang="de-DE"/>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6199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6B51CA3-1A60-4009-9528-30769A61896C}" type="datetimeFigureOut">
              <a:rPr lang="de-DE" smtClean="0"/>
              <a:t>22.09.2022</a:t>
            </a:fld>
            <a:endParaRPr lang="de-DE"/>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de-DE"/>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15BD9A42-2D8C-415F-9A4D-EFAE85237DD3}" type="slidenum">
              <a:rPr lang="de-DE" smtClean="0"/>
              <a:t>‹#›</a:t>
            </a:fld>
            <a:endParaRPr lang="de-DE"/>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119565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www.2000slovicek.cz/?s=wpp" TargetMode="External"/><Relationship Id="rId3" Type="http://schemas.openxmlformats.org/officeDocument/2006/relationships/hyperlink" Target="http://www.slovnik.cz/" TargetMode="External"/><Relationship Id="rId7" Type="http://schemas.openxmlformats.org/officeDocument/2006/relationships/hyperlink" Target="http://www.forvo.com/" TargetMode="External"/><Relationship Id="rId2" Type="http://schemas.openxmlformats.org/officeDocument/2006/relationships/hyperlink" Target="http://www.slovnik.seznam.cz/" TargetMode="External"/><Relationship Id="rId1" Type="http://schemas.openxmlformats.org/officeDocument/2006/relationships/slideLayout" Target="../slideLayouts/slideLayout2.xml"/><Relationship Id="rId6" Type="http://schemas.openxmlformats.org/officeDocument/2006/relationships/hyperlink" Target="http://www.linguatools.de/" TargetMode="External"/><Relationship Id="rId5" Type="http://schemas.openxmlformats.org/officeDocument/2006/relationships/hyperlink" Target="https://www.dwds.de/" TargetMode="External"/><Relationship Id="rId10" Type="http://schemas.openxmlformats.org/officeDocument/2006/relationships/hyperlink" Target="https://www.sogoodlanguages.com/cs/5-overenych-zpusobu-jak-si-zapamatovat-slovicka/" TargetMode="External"/><Relationship Id="rId4" Type="http://schemas.openxmlformats.org/officeDocument/2006/relationships/hyperlink" Target="http://www.duden.de/" TargetMode="External"/><Relationship Id="rId9" Type="http://schemas.openxmlformats.org/officeDocument/2006/relationships/hyperlink" Target="https://kisk.phil.muni.cz/kreativita/temata/kreativni-techniky/pametove-techniky"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konjugator.reverso.net/konjugation-deutsch-verb-kennenlernen.html" TargetMode="External"/><Relationship Id="rId2" Type="http://schemas.openxmlformats.org/officeDocument/2006/relationships/hyperlink" Target="http://www.kj.fme.vutbr.cz/studopory/de/grammar/bag.pdf" TargetMode="External"/><Relationship Id="rId1" Type="http://schemas.openxmlformats.org/officeDocument/2006/relationships/slideLayout" Target="../slideLayouts/slideLayout2.xml"/><Relationship Id="rId4" Type="http://schemas.openxmlformats.org/officeDocument/2006/relationships/hyperlink" Target="http://www.slovnik.cz/"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21B524-6CAC-4F9C-B367-4BB34F1D4F15}"/>
              </a:ext>
            </a:extLst>
          </p:cNvPr>
          <p:cNvSpPr>
            <a:spLocks noGrp="1"/>
          </p:cNvSpPr>
          <p:nvPr>
            <p:ph type="ctrTitle"/>
          </p:nvPr>
        </p:nvSpPr>
        <p:spPr/>
        <p:txBody>
          <a:bodyPr/>
          <a:lstStyle/>
          <a:p>
            <a:r>
              <a:rPr lang="cs-CZ" dirty="0"/>
              <a:t>Němčina pro historiky umění</a:t>
            </a:r>
            <a:endParaRPr lang="de-DE" dirty="0"/>
          </a:p>
        </p:txBody>
      </p:sp>
      <p:sp>
        <p:nvSpPr>
          <p:cNvPr id="3" name="Podnadpis 2">
            <a:extLst>
              <a:ext uri="{FF2B5EF4-FFF2-40B4-BE49-F238E27FC236}">
                <a16:creationId xmlns:a16="http://schemas.microsoft.com/office/drawing/2014/main" id="{4E0C56B6-437F-4291-9726-C66EBA585991}"/>
              </a:ext>
            </a:extLst>
          </p:cNvPr>
          <p:cNvSpPr>
            <a:spLocks noGrp="1"/>
          </p:cNvSpPr>
          <p:nvPr>
            <p:ph type="subTitle" idx="1"/>
          </p:nvPr>
        </p:nvSpPr>
        <p:spPr/>
        <p:txBody>
          <a:bodyPr/>
          <a:lstStyle/>
          <a:p>
            <a:r>
              <a:rPr lang="cs-CZ"/>
              <a:t>První hodina</a:t>
            </a:r>
            <a:endParaRPr lang="cs-CZ" dirty="0"/>
          </a:p>
        </p:txBody>
      </p:sp>
    </p:spTree>
    <p:extLst>
      <p:ext uri="{BB962C8B-B14F-4D97-AF65-F5344CB8AC3E}">
        <p14:creationId xmlns:p14="http://schemas.microsoft.com/office/powerpoint/2010/main" val="201665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713DD5-6622-4273-AA71-6512046F4036}"/>
              </a:ext>
            </a:extLst>
          </p:cNvPr>
          <p:cNvSpPr>
            <a:spLocks noGrp="1"/>
          </p:cNvSpPr>
          <p:nvPr>
            <p:ph type="title"/>
          </p:nvPr>
        </p:nvSpPr>
        <p:spPr/>
        <p:txBody>
          <a:bodyPr/>
          <a:lstStyle/>
          <a:p>
            <a:r>
              <a:rPr lang="cs-CZ" dirty="0"/>
              <a:t>Cíl semináře</a:t>
            </a:r>
            <a:endParaRPr lang="de-DE" dirty="0"/>
          </a:p>
        </p:txBody>
      </p:sp>
      <p:sp>
        <p:nvSpPr>
          <p:cNvPr id="3" name="Zástupný obsah 2">
            <a:extLst>
              <a:ext uri="{FF2B5EF4-FFF2-40B4-BE49-F238E27FC236}">
                <a16:creationId xmlns:a16="http://schemas.microsoft.com/office/drawing/2014/main" id="{ED7692A4-9DA4-4FD1-BD04-803A272E167C}"/>
              </a:ext>
            </a:extLst>
          </p:cNvPr>
          <p:cNvSpPr>
            <a:spLocks noGrp="1"/>
          </p:cNvSpPr>
          <p:nvPr>
            <p:ph idx="1"/>
          </p:nvPr>
        </p:nvSpPr>
        <p:spPr/>
        <p:txBody>
          <a:bodyPr>
            <a:normAutofit fontScale="92500" lnSpcReduction="10000"/>
          </a:bodyPr>
          <a:lstStyle/>
          <a:p>
            <a:r>
              <a:rPr lang="cs-CZ" dirty="0"/>
              <a:t>- naplnit studenty odvahou k práci s prameny a literaturou v němčině i bez </a:t>
            </a:r>
            <a:r>
              <a:rPr lang="cs-CZ" dirty="0" err="1"/>
              <a:t>googlu</a:t>
            </a:r>
            <a:r>
              <a:rPr lang="cs-CZ" dirty="0"/>
              <a:t> (základní orientace)</a:t>
            </a:r>
          </a:p>
          <a:p>
            <a:r>
              <a:rPr lang="cs-CZ" dirty="0">
                <a:sym typeface="Wingdings" panose="05000000000000000000" pitchFamily="2" charset="2"/>
              </a:rPr>
              <a:t>- zlepšit vztah k </a:t>
            </a:r>
            <a:r>
              <a:rPr lang="cs-CZ" dirty="0" err="1">
                <a:sym typeface="Wingdings" panose="05000000000000000000" pitchFamily="2" charset="2"/>
              </a:rPr>
              <a:t>nj</a:t>
            </a:r>
            <a:endParaRPr lang="cs-CZ" dirty="0">
              <a:sym typeface="Wingdings" panose="05000000000000000000" pitchFamily="2" charset="2"/>
            </a:endParaRPr>
          </a:p>
          <a:p>
            <a:r>
              <a:rPr lang="cs-CZ" dirty="0">
                <a:sym typeface="Wingdings" panose="05000000000000000000" pitchFamily="2" charset="2"/>
              </a:rPr>
              <a:t>- zlepšit schopnost pracovat s texty </a:t>
            </a:r>
          </a:p>
          <a:p>
            <a:endParaRPr lang="cs-CZ" dirty="0">
              <a:sym typeface="Wingdings" panose="05000000000000000000" pitchFamily="2" charset="2"/>
            </a:endParaRPr>
          </a:p>
          <a:p>
            <a:endParaRPr lang="cs-CZ" dirty="0">
              <a:sym typeface="Wingdings" panose="05000000000000000000" pitchFamily="2" charset="2"/>
            </a:endParaRPr>
          </a:p>
          <a:p>
            <a:r>
              <a:rPr lang="cs-CZ" dirty="0">
                <a:sym typeface="Wingdings" panose="05000000000000000000" pitchFamily="2" charset="2"/>
              </a:rPr>
              <a:t>- není vyžadována aktivní znalost gramatických jevů (jen těch, které nám pomohou pochopit text)</a:t>
            </a:r>
          </a:p>
          <a:p>
            <a:r>
              <a:rPr lang="cs-CZ" dirty="0">
                <a:sym typeface="Wingdings" panose="05000000000000000000" pitchFamily="2" charset="2"/>
              </a:rPr>
              <a:t>- není třeba se učit seznamy slovíček (jen ta opravdu podstatná)</a:t>
            </a:r>
          </a:p>
          <a:p>
            <a:r>
              <a:rPr lang="cs-CZ" dirty="0">
                <a:sym typeface="Wingdings" panose="05000000000000000000" pitchFamily="2" charset="2"/>
              </a:rPr>
              <a:t>- výslovnost nás opravdu nezajímá (ta nám k pochopení odborného textu moc nepomůže)</a:t>
            </a:r>
          </a:p>
          <a:p>
            <a:endParaRPr lang="cs-CZ" dirty="0">
              <a:sym typeface="Wingdings" panose="05000000000000000000" pitchFamily="2" charset="2"/>
            </a:endParaRPr>
          </a:p>
        </p:txBody>
      </p:sp>
    </p:spTree>
    <p:extLst>
      <p:ext uri="{BB962C8B-B14F-4D97-AF65-F5344CB8AC3E}">
        <p14:creationId xmlns:p14="http://schemas.microsoft.com/office/powerpoint/2010/main" val="3996375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BEC582-39A3-4798-90A4-E398A6EEC802}"/>
              </a:ext>
            </a:extLst>
          </p:cNvPr>
          <p:cNvSpPr>
            <a:spLocks noGrp="1"/>
          </p:cNvSpPr>
          <p:nvPr>
            <p:ph type="title"/>
          </p:nvPr>
        </p:nvSpPr>
        <p:spPr>
          <a:xfrm>
            <a:off x="983488" y="473456"/>
            <a:ext cx="9720072" cy="1499616"/>
          </a:xfrm>
        </p:spPr>
        <p:txBody>
          <a:bodyPr/>
          <a:lstStyle/>
          <a:p>
            <a:r>
              <a:rPr lang="cs-CZ" dirty="0"/>
              <a:t>Podmínky ukončení</a:t>
            </a:r>
            <a:endParaRPr lang="de-DE" dirty="0"/>
          </a:p>
        </p:txBody>
      </p:sp>
      <p:sp>
        <p:nvSpPr>
          <p:cNvPr id="3" name="Zástupný obsah 2">
            <a:extLst>
              <a:ext uri="{FF2B5EF4-FFF2-40B4-BE49-F238E27FC236}">
                <a16:creationId xmlns:a16="http://schemas.microsoft.com/office/drawing/2014/main" id="{13BAA5FA-23FA-4F7E-A2CB-1630A51AA9C3}"/>
              </a:ext>
            </a:extLst>
          </p:cNvPr>
          <p:cNvSpPr>
            <a:spLocks noGrp="1"/>
          </p:cNvSpPr>
          <p:nvPr>
            <p:ph idx="1"/>
          </p:nvPr>
        </p:nvSpPr>
        <p:spPr>
          <a:xfrm>
            <a:off x="0" y="1608667"/>
            <a:ext cx="12192000" cy="5005493"/>
          </a:xfrm>
        </p:spPr>
        <p:txBody>
          <a:bodyPr>
            <a:normAutofit fontScale="92500" lnSpcReduction="10000"/>
          </a:bodyPr>
          <a:lstStyle/>
          <a:p>
            <a:r>
              <a:rPr lang="cs-CZ" dirty="0"/>
              <a:t>- docházku nevedu – pokud se chcete učit </a:t>
            </a:r>
            <a:r>
              <a:rPr lang="cs-CZ" dirty="0" err="1"/>
              <a:t>nj</a:t>
            </a:r>
            <a:r>
              <a:rPr lang="cs-CZ" dirty="0"/>
              <a:t> sami doma, nic proti tomu nemám</a:t>
            </a:r>
          </a:p>
          <a:p>
            <a:r>
              <a:rPr lang="cs-CZ" dirty="0"/>
              <a:t>- pro kurz existuje ELF – jako podpora, pokud byste měli pocit, že si potřebujete gramatiku ještě jednou projít a procvičit – není ale povinný</a:t>
            </a:r>
          </a:p>
          <a:p>
            <a:r>
              <a:rPr lang="cs-CZ" dirty="0"/>
              <a:t>--------------------</a:t>
            </a:r>
          </a:p>
          <a:p>
            <a:r>
              <a:rPr lang="cs-CZ" dirty="0">
                <a:sym typeface="Wingdings" panose="05000000000000000000" pitchFamily="2" charset="2"/>
              </a:rPr>
              <a:t>Test: V zásadě bychom ale v hodině měli vždy dospět k formulaci probírané gramatiky a sesbírání několika potřebných výrazů slovní zásoby, které zapíšeme do sdíleného dokumentu „Tabule“, na který se dostanete v Elfu. Tato gramatika a slovní zásoba pak budou testovány na konci semestru. Testování nepovažuji za dobrý způsob ukončení, ale letos se k němu uchyluji, abych získala zpětnou vazbu na to</a:t>
            </a:r>
            <a:r>
              <a:rPr lang="cs-CZ">
                <a:sym typeface="Wingdings" panose="05000000000000000000" pitchFamily="2" charset="2"/>
              </a:rPr>
              <a:t>, zda </a:t>
            </a:r>
            <a:r>
              <a:rPr lang="cs-CZ" dirty="0">
                <a:sym typeface="Wingdings" panose="05000000000000000000" pitchFamily="2" charset="2"/>
              </a:rPr>
              <a:t>je moje výuka efektivní. Berte tedy věc prosím spíše tak, že test je pro mě a ne pro Vás. Pokud budete docházet do hodin a aktivně se jich účastnit, měl by pro Vás test být pouze </a:t>
            </a:r>
            <a:r>
              <a:rPr lang="cs-CZ" b="1" dirty="0">
                <a:sym typeface="Wingdings" panose="05000000000000000000" pitchFamily="2" charset="2"/>
              </a:rPr>
              <a:t>formalitou</a:t>
            </a:r>
            <a:r>
              <a:rPr lang="cs-CZ" dirty="0">
                <a:sym typeface="Wingdings" panose="05000000000000000000" pitchFamily="2" charset="2"/>
              </a:rPr>
              <a:t>. Stejně tak pokud se budete sami aktivně němčině věnovat domácí přípravou za pomoci Elfu, případných konzultací se mnou atd. </a:t>
            </a:r>
          </a:p>
          <a:p>
            <a:r>
              <a:rPr lang="cs-CZ" dirty="0">
                <a:sym typeface="Wingdings" panose="05000000000000000000" pitchFamily="2" charset="2"/>
              </a:rPr>
              <a:t>----------------------</a:t>
            </a:r>
          </a:p>
          <a:p>
            <a:r>
              <a:rPr lang="cs-CZ" dirty="0">
                <a:sym typeface="Wingdings" panose="05000000000000000000" pitchFamily="2" charset="2"/>
              </a:rPr>
              <a:t>Autonomní učení - </a:t>
            </a:r>
            <a:r>
              <a:rPr lang="cs-CZ" dirty="0"/>
              <a:t>studijní deník: rozhodnout se, na čem chcete pracovat (může to být cokoli s němčinou – vyplňování gramatických cvičení, učení slovíček, čtení, poslech audio/video, aktivita ve dvojicích…) a zapisovat si do něj konkrétní doby, kdy jste se učili (min. 10 hod za semestr) a co jste se naučili. Poté, co úspěšně absolvujete test (první termín v zápočtovém týdnu), mě kontaktujte a sejdeme se osobně, abyste mi představili svoji činnost)</a:t>
            </a:r>
            <a:endParaRPr lang="cs-CZ" dirty="0">
              <a:sym typeface="Wingdings" panose="05000000000000000000" pitchFamily="2" charset="2"/>
            </a:endParaRPr>
          </a:p>
        </p:txBody>
      </p:sp>
    </p:spTree>
    <p:extLst>
      <p:ext uri="{BB962C8B-B14F-4D97-AF65-F5344CB8AC3E}">
        <p14:creationId xmlns:p14="http://schemas.microsoft.com/office/powerpoint/2010/main" val="2727551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EB5052-D36F-4724-986F-B5D6CDE85727}"/>
              </a:ext>
            </a:extLst>
          </p:cNvPr>
          <p:cNvSpPr>
            <a:spLocks noGrp="1"/>
          </p:cNvSpPr>
          <p:nvPr>
            <p:ph type="title"/>
          </p:nvPr>
        </p:nvSpPr>
        <p:spPr/>
        <p:txBody>
          <a:bodyPr/>
          <a:lstStyle/>
          <a:p>
            <a:r>
              <a:rPr lang="cs-CZ" dirty="0"/>
              <a:t>Máte vlastní text?</a:t>
            </a:r>
          </a:p>
        </p:txBody>
      </p:sp>
      <p:sp>
        <p:nvSpPr>
          <p:cNvPr id="3" name="Zástupný obsah 2">
            <a:extLst>
              <a:ext uri="{FF2B5EF4-FFF2-40B4-BE49-F238E27FC236}">
                <a16:creationId xmlns:a16="http://schemas.microsoft.com/office/drawing/2014/main" id="{26CC3881-4351-4CA1-BB08-D84AEFD2A211}"/>
              </a:ext>
            </a:extLst>
          </p:cNvPr>
          <p:cNvSpPr>
            <a:spLocks noGrp="1"/>
          </p:cNvSpPr>
          <p:nvPr>
            <p:ph idx="1"/>
          </p:nvPr>
        </p:nvSpPr>
        <p:spPr/>
        <p:txBody>
          <a:bodyPr vert="horz" lIns="45720" tIns="45720" rIns="45720" bIns="45720" rtlCol="0" anchor="t">
            <a:normAutofit/>
          </a:bodyPr>
          <a:lstStyle/>
          <a:p>
            <a:pPr>
              <a:buNone/>
            </a:pPr>
            <a:r>
              <a:rPr lang="cs-CZ" dirty="0"/>
              <a:t>- a chcete, aby se jeho část rozebrala v hodině?</a:t>
            </a:r>
          </a:p>
          <a:p>
            <a:pPr>
              <a:buNone/>
            </a:pPr>
            <a:r>
              <a:rPr lang="cs-CZ" dirty="0"/>
              <a:t>Zašlete jej na 428716@muni.cz.</a:t>
            </a:r>
          </a:p>
        </p:txBody>
      </p:sp>
    </p:spTree>
    <p:extLst>
      <p:ext uri="{BB962C8B-B14F-4D97-AF65-F5344CB8AC3E}">
        <p14:creationId xmlns:p14="http://schemas.microsoft.com/office/powerpoint/2010/main" val="1983752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93D55F-980C-4C7E-97F0-48AEAA33F62D}"/>
              </a:ext>
            </a:extLst>
          </p:cNvPr>
          <p:cNvSpPr>
            <a:spLocks noGrp="1"/>
          </p:cNvSpPr>
          <p:nvPr>
            <p:ph type="title"/>
          </p:nvPr>
        </p:nvSpPr>
        <p:spPr/>
        <p:txBody>
          <a:bodyPr/>
          <a:lstStyle/>
          <a:p>
            <a:r>
              <a:rPr lang="cs-CZ" dirty="0"/>
              <a:t>Konzultační hodiny</a:t>
            </a:r>
          </a:p>
        </p:txBody>
      </p:sp>
      <p:sp>
        <p:nvSpPr>
          <p:cNvPr id="3" name="Zástupný symbol pro obsah 2">
            <a:extLst>
              <a:ext uri="{FF2B5EF4-FFF2-40B4-BE49-F238E27FC236}">
                <a16:creationId xmlns:a16="http://schemas.microsoft.com/office/drawing/2014/main" id="{03ABD0AA-4E7E-4DCF-8B95-E5296AE924B0}"/>
              </a:ext>
            </a:extLst>
          </p:cNvPr>
          <p:cNvSpPr>
            <a:spLocks noGrp="1"/>
          </p:cNvSpPr>
          <p:nvPr>
            <p:ph idx="1"/>
          </p:nvPr>
        </p:nvSpPr>
        <p:spPr/>
        <p:txBody>
          <a:bodyPr>
            <a:normAutofit/>
          </a:bodyPr>
          <a:lstStyle/>
          <a:p>
            <a:r>
              <a:rPr lang="cs-CZ" b="1" dirty="0"/>
              <a:t>- pokud byste potřebovali</a:t>
            </a:r>
            <a:r>
              <a:rPr lang="cs-CZ" dirty="0"/>
              <a:t> cokoli dovysvětlit, opravit, zkontrolovat, zkonzultovat, popovídat si, dejte mi vědět, domluvíme se!</a:t>
            </a:r>
          </a:p>
          <a:p>
            <a:r>
              <a:rPr lang="cs-CZ" dirty="0"/>
              <a:t>- e-mail: tam jsem méně flexibilní, ale jednou denně určitě (typicky v poobědovém čase, občas i večer. Naopak dopoledne na e-mailu téměř nikdy nebývám a o víkendu jen nárazově – viz knihy Hluboká práce a Digitální minimalismus od </a:t>
            </a:r>
            <a:r>
              <a:rPr lang="cs-CZ" dirty="0" err="1"/>
              <a:t>Calla</a:t>
            </a:r>
            <a:r>
              <a:rPr lang="cs-CZ" dirty="0"/>
              <a:t> </a:t>
            </a:r>
            <a:r>
              <a:rPr lang="cs-CZ" dirty="0" err="1"/>
              <a:t>Newporta</a:t>
            </a:r>
            <a:r>
              <a:rPr lang="cs-CZ" dirty="0"/>
              <a:t>, které tímto doporučují). </a:t>
            </a:r>
          </a:p>
          <a:p>
            <a:r>
              <a:rPr lang="cs-CZ" dirty="0"/>
              <a:t>- nebojte se prosím ozvat, pokud vám něco nebude vyhovovat. Budu se vás ptát na zpětnou vazbu, hlavně v půlce semestru a na konci, ale pokud vám něco nesedí, dejte mi prosím vědět hned!!!</a:t>
            </a:r>
          </a:p>
        </p:txBody>
      </p:sp>
    </p:spTree>
    <p:extLst>
      <p:ext uri="{BB962C8B-B14F-4D97-AF65-F5344CB8AC3E}">
        <p14:creationId xmlns:p14="http://schemas.microsoft.com/office/powerpoint/2010/main" val="3605698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6B5B05-2DC3-4FEA-B1DD-204448C4E61B}"/>
              </a:ext>
            </a:extLst>
          </p:cNvPr>
          <p:cNvSpPr>
            <a:spLocks noGrp="1"/>
          </p:cNvSpPr>
          <p:nvPr>
            <p:ph type="title"/>
          </p:nvPr>
        </p:nvSpPr>
        <p:spPr/>
        <p:txBody>
          <a:bodyPr/>
          <a:lstStyle/>
          <a:p>
            <a:r>
              <a:rPr lang="cs-CZ" dirty="0"/>
              <a:t>Co vy na to???</a:t>
            </a:r>
            <a:endParaRPr lang="de-DE" dirty="0"/>
          </a:p>
        </p:txBody>
      </p:sp>
      <p:sp>
        <p:nvSpPr>
          <p:cNvPr id="3" name="Zástupný obsah 2">
            <a:extLst>
              <a:ext uri="{FF2B5EF4-FFF2-40B4-BE49-F238E27FC236}">
                <a16:creationId xmlns:a16="http://schemas.microsoft.com/office/drawing/2014/main" id="{25E4BDED-575E-43D5-8DC4-C1D10598D897}"/>
              </a:ext>
            </a:extLst>
          </p:cNvPr>
          <p:cNvSpPr>
            <a:spLocks noGrp="1"/>
          </p:cNvSpPr>
          <p:nvPr>
            <p:ph idx="1"/>
          </p:nvPr>
        </p:nvSpPr>
        <p:spPr/>
        <p:txBody>
          <a:bodyPr/>
          <a:lstStyle/>
          <a:p>
            <a:r>
              <a:rPr lang="cs-CZ" dirty="0">
                <a:sym typeface="Wingdings" panose="05000000000000000000" pitchFamily="2" charset="2"/>
              </a:rPr>
              <a:t> ?  </a:t>
            </a:r>
          </a:p>
        </p:txBody>
      </p:sp>
    </p:spTree>
    <p:extLst>
      <p:ext uri="{BB962C8B-B14F-4D97-AF65-F5344CB8AC3E}">
        <p14:creationId xmlns:p14="http://schemas.microsoft.com/office/powerpoint/2010/main" val="1518702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1FCC3F-91F2-4EDF-ACD9-5DA4F82B207B}"/>
              </a:ext>
            </a:extLst>
          </p:cNvPr>
          <p:cNvSpPr>
            <a:spLocks noGrp="1"/>
          </p:cNvSpPr>
          <p:nvPr>
            <p:ph type="title"/>
          </p:nvPr>
        </p:nvSpPr>
        <p:spPr>
          <a:xfrm>
            <a:off x="1278194" y="235974"/>
            <a:ext cx="9466005" cy="68826"/>
          </a:xfrm>
        </p:spPr>
        <p:txBody>
          <a:bodyPr>
            <a:normAutofit fontScale="90000"/>
          </a:bodyPr>
          <a:lstStyle/>
          <a:p>
            <a:endParaRPr lang="de-DE" dirty="0"/>
          </a:p>
        </p:txBody>
      </p:sp>
      <p:sp>
        <p:nvSpPr>
          <p:cNvPr id="3" name="Zástupný obsah 2">
            <a:extLst>
              <a:ext uri="{FF2B5EF4-FFF2-40B4-BE49-F238E27FC236}">
                <a16:creationId xmlns:a16="http://schemas.microsoft.com/office/drawing/2014/main" id="{56EBE929-FC80-4DFD-ABA0-474FE051E427}"/>
              </a:ext>
            </a:extLst>
          </p:cNvPr>
          <p:cNvSpPr>
            <a:spLocks noGrp="1"/>
          </p:cNvSpPr>
          <p:nvPr>
            <p:ph idx="1"/>
          </p:nvPr>
        </p:nvSpPr>
        <p:spPr>
          <a:xfrm>
            <a:off x="1081548" y="678426"/>
            <a:ext cx="10715587" cy="5719424"/>
          </a:xfrm>
        </p:spPr>
        <p:txBody>
          <a:bodyPr>
            <a:normAutofit/>
          </a:bodyPr>
          <a:lstStyle/>
          <a:p>
            <a:r>
              <a:rPr lang="de-DE" sz="2500" dirty="0"/>
              <a:t>Die Schule ist neben der Familie eine der bedeutendsten Sozialisierungsinstanzen im Leben eines Menschen. Sie gibt dem Schüler das Wissen, das er später in der Gesellschaft braucht. Zugleich lernt der Schüler in der Schule, dass neben der privaten Autorität (seinen Eltern), noch andere, öffentliche Autoritäten existieren: die Lehrer und der Staat, den diese Institution repräsentiert.</a:t>
            </a:r>
          </a:p>
          <a:p>
            <a:r>
              <a:rPr lang="de-DE" sz="2500" dirty="0"/>
              <a:t>Nach Pierre Bourdieu ist eine wichtige Kompetenz des Staates, den Schülern Denkkategorien zu geben. Die Schüler lernen diese Kategorien gut kennen und applizieren sie wieder auf die Welt und den Staat. Die Schule hat dabei nach Bourdieu eine zentrale Funktion: Vor allem beim Unterrichten der Geschichte und der Literatur lernen die jungen Menschen die dominante Kultur kennen, die der Staat als legitime Nationalkultur präsentiert.</a:t>
            </a:r>
          </a:p>
          <a:p>
            <a:r>
              <a:rPr lang="de-DE" sz="2500" dirty="0"/>
              <a:t>Auch in der Tschechoslowakei nach 1948 übergibt die Schule den Schülern nicht nur das Wissen, sondern erzieht die Kinder zu loyalen Bürgern, also zu Menschen, die sich mit den herrschenden Werten identifizieren.</a:t>
            </a:r>
          </a:p>
        </p:txBody>
      </p:sp>
    </p:spTree>
    <p:extLst>
      <p:ext uri="{BB962C8B-B14F-4D97-AF65-F5344CB8AC3E}">
        <p14:creationId xmlns:p14="http://schemas.microsoft.com/office/powerpoint/2010/main" val="1383864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FF90E2-375C-4A57-9DD2-B44A7552DF2A}"/>
              </a:ext>
            </a:extLst>
          </p:cNvPr>
          <p:cNvSpPr>
            <a:spLocks noGrp="1"/>
          </p:cNvSpPr>
          <p:nvPr>
            <p:ph type="title"/>
          </p:nvPr>
        </p:nvSpPr>
        <p:spPr/>
        <p:txBody>
          <a:bodyPr/>
          <a:lstStyle/>
          <a:p>
            <a:r>
              <a:rPr lang="cs-CZ" dirty="0"/>
              <a:t>Slovní zásoba</a:t>
            </a:r>
            <a:endParaRPr lang="de-DE" dirty="0"/>
          </a:p>
        </p:txBody>
      </p:sp>
      <p:sp>
        <p:nvSpPr>
          <p:cNvPr id="3" name="Zástupný obsah 2">
            <a:extLst>
              <a:ext uri="{FF2B5EF4-FFF2-40B4-BE49-F238E27FC236}">
                <a16:creationId xmlns:a16="http://schemas.microsoft.com/office/drawing/2014/main" id="{C5C89B34-10B4-46D3-BEEA-682A2DA9E366}"/>
              </a:ext>
            </a:extLst>
          </p:cNvPr>
          <p:cNvSpPr>
            <a:spLocks noGrp="1"/>
          </p:cNvSpPr>
          <p:nvPr>
            <p:ph idx="1"/>
          </p:nvPr>
        </p:nvSpPr>
        <p:spPr/>
        <p:txBody>
          <a:bodyPr>
            <a:normAutofit fontScale="92500"/>
          </a:bodyPr>
          <a:lstStyle/>
          <a:p>
            <a:r>
              <a:rPr lang="cs-CZ" dirty="0"/>
              <a:t>- slovníky: </a:t>
            </a:r>
            <a:r>
              <a:rPr lang="cs-CZ" dirty="0">
                <a:hlinkClick r:id="rId2"/>
              </a:rPr>
              <a:t>www.slovnik.seznam.cz</a:t>
            </a:r>
            <a:r>
              <a:rPr lang="cs-CZ" dirty="0"/>
              <a:t>, </a:t>
            </a:r>
            <a:r>
              <a:rPr lang="cs-CZ" dirty="0">
                <a:hlinkClick r:id="rId3"/>
              </a:rPr>
              <a:t>www.slovnik.cz</a:t>
            </a:r>
            <a:r>
              <a:rPr lang="cs-CZ" dirty="0"/>
              <a:t>, </a:t>
            </a:r>
            <a:r>
              <a:rPr lang="cs-CZ" dirty="0">
                <a:hlinkClick r:id="rId4"/>
              </a:rPr>
              <a:t>www.duden.de</a:t>
            </a:r>
            <a:r>
              <a:rPr lang="cs-CZ" dirty="0"/>
              <a:t> </a:t>
            </a:r>
          </a:p>
          <a:p>
            <a:r>
              <a:rPr lang="cs-CZ" dirty="0"/>
              <a:t>- </a:t>
            </a:r>
            <a:r>
              <a:rPr lang="cs-CZ"/>
              <a:t>slovník historických slov: </a:t>
            </a:r>
            <a:r>
              <a:rPr lang="cs-CZ">
                <a:hlinkClick r:id="rId5"/>
              </a:rPr>
              <a:t>https://www.dwds.de/</a:t>
            </a:r>
            <a:endParaRPr lang="cs-CZ" dirty="0"/>
          </a:p>
          <a:p>
            <a:r>
              <a:rPr lang="cs-CZ" dirty="0"/>
              <a:t>- korpusy: </a:t>
            </a:r>
            <a:r>
              <a:rPr lang="cs-CZ" dirty="0">
                <a:hlinkClick r:id="rId6"/>
              </a:rPr>
              <a:t>www.linguatools.de</a:t>
            </a:r>
            <a:r>
              <a:rPr lang="cs-CZ" dirty="0"/>
              <a:t> </a:t>
            </a:r>
          </a:p>
          <a:p>
            <a:r>
              <a:rPr lang="cs-CZ" dirty="0"/>
              <a:t>- výslovnost: </a:t>
            </a:r>
            <a:r>
              <a:rPr lang="cs-CZ" dirty="0">
                <a:hlinkClick r:id="rId7"/>
              </a:rPr>
              <a:t>www.forvo.com</a:t>
            </a:r>
            <a:r>
              <a:rPr lang="cs-CZ" dirty="0"/>
              <a:t> </a:t>
            </a:r>
            <a:endParaRPr lang="de-DE" dirty="0"/>
          </a:p>
          <a:p>
            <a:pPr marL="0" indent="0">
              <a:buNone/>
            </a:pPr>
            <a:r>
              <a:rPr lang="cs-CZ" dirty="0"/>
              <a:t>- </a:t>
            </a:r>
            <a:r>
              <a:rPr lang="cs-CZ" dirty="0" err="1"/>
              <a:t>Quizlet</a:t>
            </a:r>
            <a:endParaRPr lang="cs-CZ" dirty="0"/>
          </a:p>
          <a:p>
            <a:r>
              <a:rPr lang="cs-CZ" dirty="0"/>
              <a:t>- paměťové techniky</a:t>
            </a:r>
          </a:p>
          <a:p>
            <a:r>
              <a:rPr lang="de-DE" dirty="0">
                <a:hlinkClick r:id="rId8"/>
              </a:rPr>
              <a:t>https://www.2000slovicek.cz/?s=wpp</a:t>
            </a:r>
            <a:endParaRPr lang="cs-CZ" dirty="0"/>
          </a:p>
          <a:p>
            <a:r>
              <a:rPr lang="de-DE" u="sng" dirty="0">
                <a:hlinkClick r:id="rId9"/>
              </a:rPr>
              <a:t>https://kisk.phil.muni.cz/kreativita/temata/kreativni-techniky/pametove-techniky</a:t>
            </a:r>
            <a:endParaRPr lang="de-DE" dirty="0"/>
          </a:p>
          <a:p>
            <a:r>
              <a:rPr lang="de-DE" u="sng" dirty="0">
                <a:hlinkClick r:id="rId10"/>
              </a:rPr>
              <a:t>https://www.sogoodlanguages.com/cs/5-overenych-zpusobu-jak-si-zapamatovat-slovicka/</a:t>
            </a:r>
            <a:endParaRPr lang="de-DE" dirty="0"/>
          </a:p>
        </p:txBody>
      </p:sp>
    </p:spTree>
    <p:extLst>
      <p:ext uri="{BB962C8B-B14F-4D97-AF65-F5344CB8AC3E}">
        <p14:creationId xmlns:p14="http://schemas.microsoft.com/office/powerpoint/2010/main" val="1368473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166F11-F84F-4E08-AD8E-AD92C92867F9}"/>
              </a:ext>
            </a:extLst>
          </p:cNvPr>
          <p:cNvSpPr>
            <a:spLocks noGrp="1"/>
          </p:cNvSpPr>
          <p:nvPr>
            <p:ph type="title"/>
          </p:nvPr>
        </p:nvSpPr>
        <p:spPr/>
        <p:txBody>
          <a:bodyPr/>
          <a:lstStyle/>
          <a:p>
            <a:r>
              <a:rPr lang="cs-CZ" dirty="0"/>
              <a:t>gramatika</a:t>
            </a:r>
            <a:endParaRPr lang="de-DE" dirty="0"/>
          </a:p>
        </p:txBody>
      </p:sp>
      <p:sp>
        <p:nvSpPr>
          <p:cNvPr id="3" name="Zástupný obsah 2">
            <a:extLst>
              <a:ext uri="{FF2B5EF4-FFF2-40B4-BE49-F238E27FC236}">
                <a16:creationId xmlns:a16="http://schemas.microsoft.com/office/drawing/2014/main" id="{79FE1567-6426-4284-BADF-0E2356C89910}"/>
              </a:ext>
            </a:extLst>
          </p:cNvPr>
          <p:cNvSpPr>
            <a:spLocks noGrp="1"/>
          </p:cNvSpPr>
          <p:nvPr>
            <p:ph idx="1"/>
          </p:nvPr>
        </p:nvSpPr>
        <p:spPr/>
        <p:txBody>
          <a:bodyPr/>
          <a:lstStyle/>
          <a:p>
            <a:r>
              <a:rPr lang="de-DE" dirty="0">
                <a:hlinkClick r:id="rId2"/>
              </a:rPr>
              <a:t>http://www.kj.fme.vutbr.cz/studopory/de/grammar/bag.pdf</a:t>
            </a:r>
            <a:endParaRPr lang="cs-CZ" dirty="0"/>
          </a:p>
          <a:p>
            <a:r>
              <a:rPr lang="cs-CZ" dirty="0"/>
              <a:t>Konjugace: </a:t>
            </a:r>
            <a:r>
              <a:rPr lang="de-DE" dirty="0">
                <a:hlinkClick r:id="rId3"/>
              </a:rPr>
              <a:t>http://konjugator.reverso.net/konjugation-deutsch-verb-kennenlernen.html</a:t>
            </a:r>
            <a:endParaRPr lang="cs-CZ" dirty="0"/>
          </a:p>
          <a:p>
            <a:r>
              <a:rPr lang="cs-CZ" dirty="0">
                <a:hlinkClick r:id="rId4"/>
              </a:rPr>
              <a:t>www.slovnik.cz</a:t>
            </a:r>
            <a:endParaRPr lang="cs-CZ" dirty="0"/>
          </a:p>
          <a:p>
            <a:endParaRPr lang="cs-CZ" dirty="0"/>
          </a:p>
          <a:p>
            <a:endParaRPr lang="cs-CZ" dirty="0"/>
          </a:p>
          <a:p>
            <a:endParaRPr lang="cs-CZ" dirty="0"/>
          </a:p>
          <a:p>
            <a:endParaRPr lang="cs-CZ" dirty="0"/>
          </a:p>
          <a:p>
            <a:pPr marL="0" indent="0">
              <a:buNone/>
            </a:pPr>
            <a:endParaRPr lang="de-DE" dirty="0"/>
          </a:p>
        </p:txBody>
      </p:sp>
    </p:spTree>
    <p:extLst>
      <p:ext uri="{BB962C8B-B14F-4D97-AF65-F5344CB8AC3E}">
        <p14:creationId xmlns:p14="http://schemas.microsoft.com/office/powerpoint/2010/main" val="419964948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Integrá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á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á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Integral</Template>
  <TotalTime>0</TotalTime>
  <Words>813</Words>
  <Application>Microsoft Office PowerPoint</Application>
  <PresentationFormat>Širokoúhlá obrazovka</PresentationFormat>
  <Paragraphs>47</Paragraphs>
  <Slides>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9</vt:i4>
      </vt:variant>
    </vt:vector>
  </HeadingPairs>
  <TitlesOfParts>
    <vt:vector size="13" baseType="lpstr">
      <vt:lpstr>Tw Cen MT</vt:lpstr>
      <vt:lpstr>Tw Cen MT Condensed</vt:lpstr>
      <vt:lpstr>Wingdings 3</vt:lpstr>
      <vt:lpstr>Integrál</vt:lpstr>
      <vt:lpstr>Němčina pro historiky umění</vt:lpstr>
      <vt:lpstr>Cíl semináře</vt:lpstr>
      <vt:lpstr>Podmínky ukončení</vt:lpstr>
      <vt:lpstr>Máte vlastní text?</vt:lpstr>
      <vt:lpstr>Konzultační hodiny</vt:lpstr>
      <vt:lpstr>Co vy na to???</vt:lpstr>
      <vt:lpstr>Prezentace aplikace PowerPoint</vt:lpstr>
      <vt:lpstr>Slovní zásoba</vt:lpstr>
      <vt:lpstr>gramatika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Němčina pro historiky</dc:title>
  <dc:creator>Veronika</dc:creator>
  <cp:lastModifiedBy>Veronika Králová</cp:lastModifiedBy>
  <cp:revision>29</cp:revision>
  <dcterms:created xsi:type="dcterms:W3CDTF">2019-09-27T09:13:01Z</dcterms:created>
  <dcterms:modified xsi:type="dcterms:W3CDTF">2022-09-22T13:37:01Z</dcterms:modified>
</cp:coreProperties>
</file>