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48" d="100"/>
          <a:sy n="48" d="100"/>
        </p:scale>
        <p:origin x="72" y="13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113D10-DF06-4CE1-B7B9-8F5643C1C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450CCC6-2A0F-4C40-9049-A59A3E826C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8EF2CE4-52DE-4B02-8103-ED3082BB5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D256-0EE8-4277-9DCA-473E234E90CC}" type="datetimeFigureOut">
              <a:rPr lang="cs-CZ" smtClean="0"/>
              <a:t>14.01.2021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2FA97CF-20D3-4A9D-AB26-5E67C0F2C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A8EBE82-CAB9-4839-A2D2-84ABD6C8F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7F72F-2062-4AA5-B189-9589C82599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8689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684BE9-6641-4186-B07D-71F7AA2F2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555954D-F742-411A-A14B-2EAE17D479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2D25C89-E096-4B45-BCFF-45AD70046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D256-0EE8-4277-9DCA-473E234E90CC}" type="datetimeFigureOut">
              <a:rPr lang="cs-CZ" smtClean="0"/>
              <a:t>14.01.2021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689A2F2-7699-4CFC-8B91-EB73D7494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BE64A44-7D19-4E6F-92C9-C503F1BE3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7F72F-2062-4AA5-B189-9589C82599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7516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6B4DDB7-FB84-424D-99A9-484EA94B11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8FE4849-AE29-43E0-A7B8-88BAB7E0DE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CE04504-4DAA-425F-B8C7-2C01675A3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D256-0EE8-4277-9DCA-473E234E90CC}" type="datetimeFigureOut">
              <a:rPr lang="cs-CZ" smtClean="0"/>
              <a:t>14.01.2021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9DACF04-7640-4C5F-99DE-109066C1F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0816ADB-0B46-4464-84EC-2F44D5B15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7F72F-2062-4AA5-B189-9589C82599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6173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9721D9-78B5-4B2A-B717-A6C0682C1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3FEEEC-FAF1-4BCB-B98D-31318AF58B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405E4EB-A2EF-410B-B48F-E42F41F80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D256-0EE8-4277-9DCA-473E234E90CC}" type="datetimeFigureOut">
              <a:rPr lang="cs-CZ" smtClean="0"/>
              <a:t>14.01.2021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F3D3A2A-1EB2-4B90-BE5F-766BBE95A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BE32479-D845-45BB-92CC-6AF5B8EB7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7F72F-2062-4AA5-B189-9589C82599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4042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F948F9-D6AE-438C-9A6F-B59002769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3655505-FBA0-4246-9F0D-F3904D91A3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0776B27-77A0-4730-9C09-A579A2607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D256-0EE8-4277-9DCA-473E234E90CC}" type="datetimeFigureOut">
              <a:rPr lang="cs-CZ" smtClean="0"/>
              <a:t>14.01.2021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E07F437-3CCB-4A75-B557-32CE12D59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190B7B6-987A-4CAB-AB4B-E776D41D1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7F72F-2062-4AA5-B189-9589C82599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7573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A46FF6-69D2-425C-AEA8-460F71F91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148552-31A5-4CF1-8916-924E28A821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47E039D-6A8D-46C4-B467-82422FDF87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BD1221E-0A51-40D6-9852-2C39506DC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D256-0EE8-4277-9DCA-473E234E90CC}" type="datetimeFigureOut">
              <a:rPr lang="cs-CZ" smtClean="0"/>
              <a:t>14.01.2021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52F32A1-6D5B-4623-A167-E4338ED34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F99BD81-F1EB-4D18-AD0B-5B5295208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7F72F-2062-4AA5-B189-9589C82599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4694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FAD9DA-4CD8-42F9-B27E-4136E1E9D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E32B40E-8498-4B47-9BB1-F78AF4C740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559F8A2-20F5-46BB-A577-7784DC8749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7B20D43-C344-4F0A-A7DC-49A261494E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E7923BA-BDAF-4582-B287-DE33B2693E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6F49F45-3333-48DF-B6C7-36F455E0D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D256-0EE8-4277-9DCA-473E234E90CC}" type="datetimeFigureOut">
              <a:rPr lang="cs-CZ" smtClean="0"/>
              <a:t>14.01.2021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9B0AE38-9F07-44B1-A536-9666D693C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C798139-69D9-43A7-927E-A3739C084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7F72F-2062-4AA5-B189-9589C82599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3716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5A49D5-EA12-4AAE-8288-DBDCDB47E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32D40DB-B84A-4796-868D-2A8C6495C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D256-0EE8-4277-9DCA-473E234E90CC}" type="datetimeFigureOut">
              <a:rPr lang="cs-CZ" smtClean="0"/>
              <a:t>14.01.2021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DF1991E-4020-45E1-BB2D-F01D68DE2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3736A2C-185D-47F4-9EAE-EB1127AD7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7F72F-2062-4AA5-B189-9589C82599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8409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5444970-6AAE-4F89-9DB8-47E85D24C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D256-0EE8-4277-9DCA-473E234E90CC}" type="datetimeFigureOut">
              <a:rPr lang="cs-CZ" smtClean="0"/>
              <a:t>14.01.2021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409CAAE-2D26-4D58-897A-3FBFD039A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C3603B7-49E7-4B25-BBE1-42CBE3A2E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7F72F-2062-4AA5-B189-9589C82599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7266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4AD3CB-0944-4FCE-B371-D8F3C8344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A45B30-4C2F-4BF4-BE3A-A8F8EB737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7A47341-20B5-4C04-B38B-95D50A3C34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475C2C1-102B-4CC2-A5F4-81A8017D8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D256-0EE8-4277-9DCA-473E234E90CC}" type="datetimeFigureOut">
              <a:rPr lang="cs-CZ" smtClean="0"/>
              <a:t>14.01.2021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D50EBA3-B70F-42B1-87CD-683320831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E349372-94F8-4A34-9231-28E8DEA8C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7F72F-2062-4AA5-B189-9589C82599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6461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1ECFF7-48C1-490C-9AF7-EA0A2B8BE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3084206-5A5F-472C-927C-B42F850CD7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FFF5A67-F915-4447-90D1-EDB00DAA7F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84C9DE0-41A5-4BC2-8B8A-0BA91BB65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D256-0EE8-4277-9DCA-473E234E90CC}" type="datetimeFigureOut">
              <a:rPr lang="cs-CZ" smtClean="0"/>
              <a:t>14.01.2021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61A2470-27ED-446C-ADB7-267AE3BB5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53B94E6-81B0-482F-A5A1-6C957C740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7F72F-2062-4AA5-B189-9589C82599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817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C8ACDEC-E9EF-44C9-BDBB-BA97EF2E0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553C96E-B15C-4F5B-84D9-B1C1C9BA40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42B15F2-2676-4BAB-8451-962B581DBE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BDD256-0EE8-4277-9DCA-473E234E90CC}" type="datetimeFigureOut">
              <a:rPr lang="cs-CZ" smtClean="0"/>
              <a:t>14.01.2021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C08AA37-9C36-4BC6-AD54-FF1C50567D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2C09840-CFF5-40C3-B0A5-FE68097CA5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87F72F-2062-4AA5-B189-9589C82599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9080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D1BED8-CE3E-423B-9AFA-D370613C1A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Rozpad Jugoslávie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E476EBD-B912-4E2A-8A17-4CD1389B86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Foto z reportérských cest do Charvátska (červenec 1991), Bosny a Srbska (podzim 2002)</a:t>
            </a:r>
          </a:p>
          <a:p>
            <a:r>
              <a:rPr lang="cs-CZ" dirty="0"/>
              <a:t>Václav </a:t>
            </a:r>
            <a:r>
              <a:rPr lang="cs-CZ" dirty="0" err="1"/>
              <a:t>štěpánek</a:t>
            </a:r>
            <a:r>
              <a:rPr lang="cs-CZ" dirty="0"/>
              <a:t> – Igor </a:t>
            </a:r>
            <a:r>
              <a:rPr lang="cs-CZ" dirty="0" err="1"/>
              <a:t>Šefr</a:t>
            </a:r>
            <a:r>
              <a:rPr lang="cs-CZ" dirty="0"/>
              <a:t> (1961–2020)</a:t>
            </a:r>
          </a:p>
        </p:txBody>
      </p:sp>
    </p:spTree>
    <p:extLst>
      <p:ext uri="{BB962C8B-B14F-4D97-AF65-F5344CB8AC3E}">
        <p14:creationId xmlns:p14="http://schemas.microsoft.com/office/powerpoint/2010/main" val="3119366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8FAA04-963B-4BEB-B0BB-D8426F887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osoba&#10;&#10;Popis byl vytvořen automaticky">
            <a:extLst>
              <a:ext uri="{FF2B5EF4-FFF2-40B4-BE49-F238E27FC236}">
                <a16:creationId xmlns:a16="http://schemas.microsoft.com/office/drawing/2014/main" id="{9F498347-0D41-45D1-B99E-1566BE0B57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078" y="1825625"/>
            <a:ext cx="6446209" cy="4495662"/>
          </a:xfrm>
        </p:spPr>
      </p:pic>
    </p:spTree>
    <p:extLst>
      <p:ext uri="{BB962C8B-B14F-4D97-AF65-F5344CB8AC3E}">
        <p14:creationId xmlns:p14="http://schemas.microsoft.com/office/powerpoint/2010/main" val="808493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1C2962-BADA-4720-8C70-9AF5DA6AD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osoba&#10;&#10;Popis byl vytvořen automaticky">
            <a:extLst>
              <a:ext uri="{FF2B5EF4-FFF2-40B4-BE49-F238E27FC236}">
                <a16:creationId xmlns:a16="http://schemas.microsoft.com/office/drawing/2014/main" id="{7E048193-1E0C-45EC-955F-BB087695F6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825625"/>
            <a:ext cx="6897757" cy="4667250"/>
          </a:xfrm>
        </p:spPr>
      </p:pic>
    </p:spTree>
    <p:extLst>
      <p:ext uri="{BB962C8B-B14F-4D97-AF65-F5344CB8AC3E}">
        <p14:creationId xmlns:p14="http://schemas.microsoft.com/office/powerpoint/2010/main" val="2856569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8001BF-FD10-42F2-BAA1-7B0D67332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osoba, lidé&#10;&#10;Popis byl vytvořen automaticky">
            <a:extLst>
              <a:ext uri="{FF2B5EF4-FFF2-40B4-BE49-F238E27FC236}">
                <a16:creationId xmlns:a16="http://schemas.microsoft.com/office/drawing/2014/main" id="{3824A444-BA42-4B04-A493-8DE1A78D03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808" y="1825625"/>
            <a:ext cx="6798365" cy="4667250"/>
          </a:xfrm>
        </p:spPr>
      </p:pic>
    </p:spTree>
    <p:extLst>
      <p:ext uri="{BB962C8B-B14F-4D97-AF65-F5344CB8AC3E}">
        <p14:creationId xmlns:p14="http://schemas.microsoft.com/office/powerpoint/2010/main" val="2705742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DEED03-9FE8-4DAB-9D8D-8423C3697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exteriér, země, špína&#10;&#10;Popis byl vytvořen automaticky">
            <a:extLst>
              <a:ext uri="{FF2B5EF4-FFF2-40B4-BE49-F238E27FC236}">
                <a16:creationId xmlns:a16="http://schemas.microsoft.com/office/drawing/2014/main" id="{4C83D7A2-4035-4072-AF5A-3AD4775F747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000" y="1825625"/>
            <a:ext cx="3087999" cy="4351338"/>
          </a:xfrm>
        </p:spPr>
      </p:pic>
      <p:pic>
        <p:nvPicPr>
          <p:cNvPr id="8" name="Zástupný obsah 7" descr="Obsah obrázku exteriér, budova, osoba, dům&#10;&#10;Popis byl vytvořen automaticky">
            <a:extLst>
              <a:ext uri="{FF2B5EF4-FFF2-40B4-BE49-F238E27FC236}">
                <a16:creationId xmlns:a16="http://schemas.microsoft.com/office/drawing/2014/main" id="{5CE9EEDB-DEB0-44AA-B883-42BAED4978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446" y="1825625"/>
            <a:ext cx="2953108" cy="4351338"/>
          </a:xfrm>
        </p:spPr>
      </p:pic>
    </p:spTree>
    <p:extLst>
      <p:ext uri="{BB962C8B-B14F-4D97-AF65-F5344CB8AC3E}">
        <p14:creationId xmlns:p14="http://schemas.microsoft.com/office/powerpoint/2010/main" val="11772140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7B406E-19E4-460A-9FD1-8CC71AEA4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osoba, interiér, starší&#10;&#10;Popis byl vytvořen automaticky">
            <a:extLst>
              <a:ext uri="{FF2B5EF4-FFF2-40B4-BE49-F238E27FC236}">
                <a16:creationId xmlns:a16="http://schemas.microsoft.com/office/drawing/2014/main" id="{BB9D887C-DEEA-4388-B4E7-048BBAC2E0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339" y="1825625"/>
            <a:ext cx="3438939" cy="4667250"/>
          </a:xfrm>
        </p:spPr>
      </p:pic>
    </p:spTree>
    <p:extLst>
      <p:ext uri="{BB962C8B-B14F-4D97-AF65-F5344CB8AC3E}">
        <p14:creationId xmlns:p14="http://schemas.microsoft.com/office/powerpoint/2010/main" val="226363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5105E8-828B-41AC-BF0A-68CAD9189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zeď, interiér, osoba&#10;&#10;Popis byl vytvořen automaticky">
            <a:extLst>
              <a:ext uri="{FF2B5EF4-FFF2-40B4-BE49-F238E27FC236}">
                <a16:creationId xmlns:a16="http://schemas.microsoft.com/office/drawing/2014/main" id="{303F2D73-6606-44FA-A3B0-B33CE554F1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077" y="1825625"/>
            <a:ext cx="6619461" cy="4667250"/>
          </a:xfrm>
        </p:spPr>
      </p:pic>
    </p:spTree>
    <p:extLst>
      <p:ext uri="{BB962C8B-B14F-4D97-AF65-F5344CB8AC3E}">
        <p14:creationId xmlns:p14="http://schemas.microsoft.com/office/powerpoint/2010/main" val="13298505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07B3FE-2341-4564-91D0-739703365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osoba, postel, dav&#10;&#10;Popis byl vytvořen automaticky">
            <a:extLst>
              <a:ext uri="{FF2B5EF4-FFF2-40B4-BE49-F238E27FC236}">
                <a16:creationId xmlns:a16="http://schemas.microsoft.com/office/drawing/2014/main" id="{3F9EF22A-E103-4181-95C5-98322D755F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809" y="1825625"/>
            <a:ext cx="6758608" cy="4515540"/>
          </a:xfrm>
        </p:spPr>
      </p:pic>
    </p:spTree>
    <p:extLst>
      <p:ext uri="{BB962C8B-B14F-4D97-AF65-F5344CB8AC3E}">
        <p14:creationId xmlns:p14="http://schemas.microsoft.com/office/powerpoint/2010/main" val="1333928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586595-DD61-41D5-938F-75AA8F6D4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obsah 4" descr="Obsah obrázku exteriér, země&#10;&#10;Popis byl vytvořen automaticky">
            <a:extLst>
              <a:ext uri="{FF2B5EF4-FFF2-40B4-BE49-F238E27FC236}">
                <a16:creationId xmlns:a16="http://schemas.microsoft.com/office/drawing/2014/main" id="{4ADD4D43-32E4-401F-BFEE-7D0ABB7044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443" y="1825625"/>
            <a:ext cx="6858000" cy="4667250"/>
          </a:xfrm>
        </p:spPr>
      </p:pic>
    </p:spTree>
    <p:extLst>
      <p:ext uri="{BB962C8B-B14F-4D97-AF65-F5344CB8AC3E}">
        <p14:creationId xmlns:p14="http://schemas.microsoft.com/office/powerpoint/2010/main" val="326598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AE1355-3EE5-42B5-B989-BD507E22A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exteriér, strom, osoba&#10;&#10;Popis byl vytvořen automaticky">
            <a:extLst>
              <a:ext uri="{FF2B5EF4-FFF2-40B4-BE49-F238E27FC236}">
                <a16:creationId xmlns:a16="http://schemas.microsoft.com/office/drawing/2014/main" id="{89B4A7F9-B29E-4404-BDEB-B2F18A06F1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497" y="1825625"/>
            <a:ext cx="6545005" cy="4351338"/>
          </a:xfrm>
        </p:spPr>
      </p:pic>
    </p:spTree>
    <p:extLst>
      <p:ext uri="{BB962C8B-B14F-4D97-AF65-F5344CB8AC3E}">
        <p14:creationId xmlns:p14="http://schemas.microsoft.com/office/powerpoint/2010/main" val="1382870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57B6835-FD2D-49DC-A7EE-6D1430D71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4955" y="552182"/>
            <a:ext cx="5998840" cy="3343135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5200"/>
          </a:p>
        </p:txBody>
      </p:sp>
      <p:pic>
        <p:nvPicPr>
          <p:cNvPr id="5" name="Zástupný obsah 4" descr="Obsah obrázku exteriér, tráva, staré, staré ale dobré&#10;&#10;Popis byl vytvořen automaticky">
            <a:extLst>
              <a:ext uri="{FF2B5EF4-FFF2-40B4-BE49-F238E27FC236}">
                <a16:creationId xmlns:a16="http://schemas.microsoft.com/office/drawing/2014/main" id="{6EB88497-BBC9-40C3-A041-F050D33F48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" r="3" b="4781"/>
          <a:stretch/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561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34031F8-B996-45D5-99A1-D242DB43D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text, exteriér, obloha, doprava&#10;&#10;Popis byl vytvořen automaticky">
            <a:extLst>
              <a:ext uri="{FF2B5EF4-FFF2-40B4-BE49-F238E27FC236}">
                <a16:creationId xmlns:a16="http://schemas.microsoft.com/office/drawing/2014/main" id="{174ACF8E-D20A-492E-B3C0-83230CD5D7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8" b="4445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66724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85AEFF-166C-41AD-BE89-982FD91DE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exteriér, doprava, přívěs&#10;&#10;Popis byl vytvořen automaticky">
            <a:extLst>
              <a:ext uri="{FF2B5EF4-FFF2-40B4-BE49-F238E27FC236}">
                <a16:creationId xmlns:a16="http://schemas.microsoft.com/office/drawing/2014/main" id="{988A91A1-7B32-407D-AD4E-2EA3595221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773" y="1825625"/>
            <a:ext cx="6028453" cy="4667250"/>
          </a:xfrm>
        </p:spPr>
      </p:pic>
    </p:spTree>
    <p:extLst>
      <p:ext uri="{BB962C8B-B14F-4D97-AF65-F5344CB8AC3E}">
        <p14:creationId xmlns:p14="http://schemas.microsoft.com/office/powerpoint/2010/main" val="1606607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B29B23-A26E-465C-A78C-95B4DB95D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, kniha&#10;&#10;Popis byl vytvořen automaticky">
            <a:extLst>
              <a:ext uri="{FF2B5EF4-FFF2-40B4-BE49-F238E27FC236}">
                <a16:creationId xmlns:a16="http://schemas.microsoft.com/office/drawing/2014/main" id="{8E946898-E612-4133-B63A-11EB676240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347" y="1825625"/>
            <a:ext cx="6301409" cy="4667250"/>
          </a:xfrm>
        </p:spPr>
      </p:pic>
    </p:spTree>
    <p:extLst>
      <p:ext uri="{BB962C8B-B14F-4D97-AF65-F5344CB8AC3E}">
        <p14:creationId xmlns:p14="http://schemas.microsoft.com/office/powerpoint/2010/main" val="704274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1C7D4C-C3A6-464A-807E-D0DDAB345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exteriér, budova, skála, staré&#10;&#10;Popis byl vytvořen automaticky">
            <a:extLst>
              <a:ext uri="{FF2B5EF4-FFF2-40B4-BE49-F238E27FC236}">
                <a16:creationId xmlns:a16="http://schemas.microsoft.com/office/drawing/2014/main" id="{DB748FDD-F4CA-4A59-88DF-F2595CE4A9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783" y="1709530"/>
            <a:ext cx="7056781" cy="4783345"/>
          </a:xfrm>
        </p:spPr>
      </p:pic>
    </p:spTree>
    <p:extLst>
      <p:ext uri="{BB962C8B-B14F-4D97-AF65-F5344CB8AC3E}">
        <p14:creationId xmlns:p14="http://schemas.microsoft.com/office/powerpoint/2010/main" val="2044209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F49065-E954-40AD-B8E3-3EF35EC3D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osoba&#10;&#10;Popis byl vytvořen automaticky">
            <a:extLst>
              <a:ext uri="{FF2B5EF4-FFF2-40B4-BE49-F238E27FC236}">
                <a16:creationId xmlns:a16="http://schemas.microsoft.com/office/drawing/2014/main" id="{995AE793-653E-470D-8F6E-64C2AF43A3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661" y="1825625"/>
            <a:ext cx="6973207" cy="4667250"/>
          </a:xfrm>
        </p:spPr>
      </p:pic>
    </p:spTree>
    <p:extLst>
      <p:ext uri="{BB962C8B-B14F-4D97-AF65-F5344CB8AC3E}">
        <p14:creationId xmlns:p14="http://schemas.microsoft.com/office/powerpoint/2010/main" val="204764164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27</Words>
  <Application>Microsoft Office PowerPoint</Application>
  <PresentationFormat>Širokoúhlá obrazovka</PresentationFormat>
  <Paragraphs>3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Motiv Office</vt:lpstr>
      <vt:lpstr>Rozpad Jugoslávie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Rozpad Jugoslávie</dc:title>
  <dc:creator>Václav Štěpánek</dc:creator>
  <cp:lastModifiedBy>Václav Štěpánek</cp:lastModifiedBy>
  <cp:revision>3</cp:revision>
  <dcterms:created xsi:type="dcterms:W3CDTF">2021-01-14T12:22:15Z</dcterms:created>
  <dcterms:modified xsi:type="dcterms:W3CDTF">2021-01-14T12:58:35Z</dcterms:modified>
</cp:coreProperties>
</file>