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02" r:id="rId4"/>
    <p:sldId id="263" r:id="rId5"/>
    <p:sldId id="298" r:id="rId6"/>
    <p:sldId id="297" r:id="rId7"/>
    <p:sldId id="274" r:id="rId8"/>
    <p:sldId id="303" r:id="rId9"/>
    <p:sldId id="304" r:id="rId10"/>
    <p:sldId id="299" r:id="rId11"/>
    <p:sldId id="275" r:id="rId12"/>
    <p:sldId id="300" r:id="rId13"/>
    <p:sldId id="277" r:id="rId14"/>
    <p:sldId id="278" r:id="rId15"/>
    <p:sldId id="273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9E49E55-680B-453F-B1DE-124D36C09EEE}" type="datetimeFigureOut">
              <a:rPr lang="sk-SK" smtClean="0"/>
              <a:pPr/>
              <a:t>30. 11. 2022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30. 11. 2022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30. 11. 2022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30. 11. 2022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9E49E55-680B-453F-B1DE-124D36C09EEE}" type="datetimeFigureOut">
              <a:rPr lang="sk-SK" smtClean="0"/>
              <a:pPr/>
              <a:t>30. 11. 2022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30. 11. 2022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30. 11. 2022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30. 11. 2022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30. 11. 2022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30. 11. 2022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30. 11. 2022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9E49E55-680B-453F-B1DE-124D36C09EEE}" type="datetimeFigureOut">
              <a:rPr lang="sk-SK" smtClean="0"/>
              <a:pPr/>
              <a:t>30. 11. 2022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k_U0ekYYeE" TargetMode="External"/><Relationship Id="rId2" Type="http://schemas.openxmlformats.org/officeDocument/2006/relationships/hyperlink" Target="https://www.youtube.com/watch?v=iRtaeO7rfF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oOSR7ML_oVw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Čínske písmo KSCA002</a:t>
            </a:r>
            <a:br>
              <a:rPr lang="sk-SK" dirty="0"/>
            </a:br>
            <a:r>
              <a:rPr lang="sk-SK" dirty="0"/>
              <a:t>Hodina 9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Opakovanie, hľadanie v slovníku, radikál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Radikály 100-1</a:t>
            </a:r>
            <a:r>
              <a:rPr lang="en-US" altLang="zh-CN" dirty="0"/>
              <a:t>2</a:t>
            </a:r>
            <a:r>
              <a:rPr lang="sk-SK" dirty="0"/>
              <a:t>0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CN" altLang="en-US" dirty="0"/>
              <a:t>用</a:t>
            </a:r>
            <a:r>
              <a:rPr lang="sk-SK" altLang="zh-CN" dirty="0"/>
              <a:t>používať</a:t>
            </a:r>
            <a:r>
              <a:rPr lang="en-US" altLang="zh-CN" dirty="0"/>
              <a:t>			</a:t>
            </a:r>
            <a:r>
              <a:rPr lang="zh-CN" altLang="en-US" dirty="0"/>
              <a:t>甭，甫，涌</a:t>
            </a:r>
            <a:endParaRPr lang="en-US" altLang="zh-CN" dirty="0"/>
          </a:p>
          <a:p>
            <a:r>
              <a:rPr lang="zh-CN" altLang="en-US" dirty="0"/>
              <a:t>田</a:t>
            </a:r>
            <a:r>
              <a:rPr lang="sk-SK" altLang="zh-CN" dirty="0"/>
              <a:t>pole</a:t>
            </a:r>
            <a:r>
              <a:rPr lang="en-US" altLang="zh-CN" dirty="0"/>
              <a:t>			</a:t>
            </a:r>
            <a:r>
              <a:rPr lang="sk-SK" altLang="zh-CN" dirty="0"/>
              <a:t>	</a:t>
            </a:r>
            <a:r>
              <a:rPr lang="zh-CN" altLang="en-US" dirty="0"/>
              <a:t>累，略</a:t>
            </a:r>
            <a:endParaRPr lang="en-US" altLang="zh-CN" dirty="0"/>
          </a:p>
          <a:p>
            <a:r>
              <a:rPr lang="zh-CN" altLang="en-US" dirty="0"/>
              <a:t>疋</a:t>
            </a:r>
            <a:r>
              <a:rPr lang="sk-SK" altLang="zh-CN" dirty="0"/>
              <a:t>noha v </a:t>
            </a:r>
            <a:r>
              <a:rPr lang="sk-SK" altLang="zh-CN" dirty="0" err="1"/>
              <a:t>pohybe,štuček</a:t>
            </a:r>
            <a:r>
              <a:rPr lang="en-US" altLang="zh-CN" dirty="0"/>
              <a:t>		</a:t>
            </a:r>
            <a:r>
              <a:rPr lang="zh-CN" altLang="en-US" dirty="0"/>
              <a:t>蛋，疏</a:t>
            </a:r>
            <a:endParaRPr lang="en-US" altLang="zh-CN" dirty="0"/>
          </a:p>
          <a:p>
            <a:r>
              <a:rPr lang="zh-CN" altLang="en-US" dirty="0"/>
              <a:t>疮，病，痛</a:t>
            </a:r>
            <a:r>
              <a:rPr lang="sk-SK" altLang="zh-CN" dirty="0"/>
              <a:t> choroba</a:t>
            </a:r>
            <a:endParaRPr lang="en-US" altLang="zh-CN" dirty="0"/>
          </a:p>
          <a:p>
            <a:r>
              <a:rPr lang="zh-CN" altLang="en-US" dirty="0"/>
              <a:t>癶</a:t>
            </a:r>
            <a:r>
              <a:rPr lang="sk-SK" altLang="zh-CN" dirty="0"/>
              <a:t>rozkročené nohy</a:t>
            </a:r>
            <a:r>
              <a:rPr lang="en-US" altLang="zh-CN" dirty="0"/>
              <a:t>			</a:t>
            </a:r>
            <a:r>
              <a:rPr lang="zh-CN" altLang="en-US" dirty="0"/>
              <a:t>登</a:t>
            </a:r>
            <a:r>
              <a:rPr lang="en-US" altLang="zh-CN" dirty="0"/>
              <a:t>	</a:t>
            </a:r>
          </a:p>
          <a:p>
            <a:r>
              <a:rPr lang="zh-CN" altLang="en-US" dirty="0"/>
              <a:t>白</a:t>
            </a:r>
            <a:r>
              <a:rPr lang="sk-SK" altLang="zh-CN" dirty="0"/>
              <a:t>biely</a:t>
            </a:r>
            <a:r>
              <a:rPr lang="en-US" altLang="zh-CN" dirty="0"/>
              <a:t>			</a:t>
            </a:r>
            <a:r>
              <a:rPr lang="sk-SK" altLang="zh-CN" dirty="0"/>
              <a:t>	</a:t>
            </a:r>
            <a:r>
              <a:rPr lang="zh-CN" altLang="en-US" dirty="0"/>
              <a:t>的，皆</a:t>
            </a:r>
            <a:endParaRPr lang="en-US" altLang="zh-CN" dirty="0"/>
          </a:p>
          <a:p>
            <a:r>
              <a:rPr lang="zh-CN" altLang="en-US" dirty="0"/>
              <a:t>皮</a:t>
            </a:r>
            <a:r>
              <a:rPr lang="sk-SK" altLang="zh-CN" dirty="0"/>
              <a:t>koža</a:t>
            </a:r>
            <a:r>
              <a:rPr lang="en-US" altLang="zh-CN" dirty="0"/>
              <a:t>			</a:t>
            </a:r>
            <a:r>
              <a:rPr lang="sk-SK" altLang="zh-CN" dirty="0"/>
              <a:t>	</a:t>
            </a:r>
            <a:r>
              <a:rPr lang="zh-CN" altLang="en-US" dirty="0"/>
              <a:t>破</a:t>
            </a:r>
            <a:endParaRPr lang="en-US" altLang="zh-CN" dirty="0"/>
          </a:p>
          <a:p>
            <a:r>
              <a:rPr lang="zh-CN" altLang="en-US" dirty="0"/>
              <a:t>皿</a:t>
            </a:r>
            <a:r>
              <a:rPr lang="sk-SK" altLang="zh-CN" dirty="0" err="1"/>
              <a:t>misa,nádoba</a:t>
            </a:r>
            <a:r>
              <a:rPr lang="en-US" altLang="zh-CN" dirty="0"/>
              <a:t>			</a:t>
            </a:r>
            <a:r>
              <a:rPr lang="zh-CN" altLang="en-US" dirty="0"/>
              <a:t>盘，盒，盖</a:t>
            </a:r>
            <a:endParaRPr lang="en-US" altLang="zh-CN" dirty="0"/>
          </a:p>
          <a:p>
            <a:r>
              <a:rPr lang="zh-CN" altLang="en-US" dirty="0"/>
              <a:t>目</a:t>
            </a:r>
            <a:r>
              <a:rPr lang="sk-SK" altLang="zh-CN" dirty="0"/>
              <a:t>oko</a:t>
            </a:r>
            <a:r>
              <a:rPr lang="en-US" altLang="zh-CN" dirty="0"/>
              <a:t>			</a:t>
            </a:r>
            <a:r>
              <a:rPr lang="sk-SK" altLang="zh-CN" dirty="0"/>
              <a:t>	</a:t>
            </a:r>
            <a:r>
              <a:rPr lang="zh-CN" altLang="en-US" dirty="0"/>
              <a:t>看，眼，盲</a:t>
            </a:r>
            <a:endParaRPr lang="en-US" altLang="zh-CN" dirty="0"/>
          </a:p>
          <a:p>
            <a:r>
              <a:rPr lang="zh-CN" altLang="en-US" dirty="0"/>
              <a:t>矢</a:t>
            </a:r>
            <a:r>
              <a:rPr lang="sk-SK" altLang="zh-CN" dirty="0"/>
              <a:t>šíp</a:t>
            </a:r>
            <a:r>
              <a:rPr lang="en-US" altLang="zh-CN" dirty="0"/>
              <a:t>			</a:t>
            </a:r>
            <a:r>
              <a:rPr lang="sk-SK" altLang="zh-CN" dirty="0"/>
              <a:t>	</a:t>
            </a:r>
            <a:r>
              <a:rPr lang="zh-CN" altLang="en-US" dirty="0"/>
              <a:t>知，短</a:t>
            </a:r>
            <a:endParaRPr lang="en-US" altLang="zh-CN" dirty="0"/>
          </a:p>
          <a:p>
            <a:r>
              <a:rPr lang="zh-CN" altLang="en-US" dirty="0"/>
              <a:t>石</a:t>
            </a:r>
            <a:r>
              <a:rPr lang="sk-SK" altLang="zh-CN" dirty="0"/>
              <a:t>kameň</a:t>
            </a:r>
            <a:r>
              <a:rPr lang="en-US" altLang="zh-CN" dirty="0"/>
              <a:t>			</a:t>
            </a:r>
            <a:r>
              <a:rPr lang="zh-CN" altLang="en-US" dirty="0"/>
              <a:t>岩，碗</a:t>
            </a:r>
            <a:endParaRPr lang="en-US" altLang="zh-CN" dirty="0"/>
          </a:p>
          <a:p>
            <a:r>
              <a:rPr lang="zh-CN" altLang="en-US" dirty="0"/>
              <a:t>示</a:t>
            </a:r>
            <a:r>
              <a:rPr lang="sk-SK" altLang="zh-CN" dirty="0"/>
              <a:t>obradný </a:t>
            </a:r>
            <a:r>
              <a:rPr lang="sk-SK" altLang="zh-CN" dirty="0" err="1"/>
              <a:t>oltár,obrad</a:t>
            </a:r>
            <a:r>
              <a:rPr lang="en-US" altLang="zh-CN" dirty="0"/>
              <a:t>			</a:t>
            </a:r>
            <a:r>
              <a:rPr lang="zh-CN" altLang="en-US" dirty="0"/>
              <a:t>礼，视，社，票，禁</a:t>
            </a:r>
            <a:endParaRPr lang="en-US" altLang="zh-CN" dirty="0"/>
          </a:p>
          <a:p>
            <a:r>
              <a:rPr lang="zh-CN" altLang="en-US" dirty="0"/>
              <a:t>穴</a:t>
            </a:r>
            <a:r>
              <a:rPr lang="sk-SK" altLang="zh-CN" dirty="0"/>
              <a:t>jaskyňa	</a:t>
            </a:r>
            <a:r>
              <a:rPr lang="en-US" altLang="zh-CN" dirty="0"/>
              <a:t>		</a:t>
            </a:r>
            <a:r>
              <a:rPr lang="zh-CN" altLang="en-US" dirty="0"/>
              <a:t>空，容，窗</a:t>
            </a:r>
            <a:r>
              <a:rPr lang="sk-SK" altLang="zh-CN" dirty="0"/>
              <a:t>		</a:t>
            </a:r>
            <a:endParaRPr lang="en-US" altLang="zh-CN" dirty="0"/>
          </a:p>
          <a:p>
            <a:r>
              <a:rPr lang="zh-CN" altLang="en-US" dirty="0"/>
              <a:t>立</a:t>
            </a:r>
            <a:r>
              <a:rPr lang="sk-SK" altLang="zh-CN" dirty="0"/>
              <a:t>stáť				</a:t>
            </a:r>
            <a:r>
              <a:rPr lang="zh-CN" altLang="en-US" dirty="0"/>
              <a:t>产，站，章</a:t>
            </a:r>
            <a:endParaRPr lang="en-US" altLang="zh-CN" dirty="0"/>
          </a:p>
          <a:p>
            <a:r>
              <a:rPr lang="zh-CN" altLang="en-US" dirty="0"/>
              <a:t>竹</a:t>
            </a:r>
            <a:r>
              <a:rPr lang="sk-SK" altLang="zh-CN" dirty="0"/>
              <a:t>bambus</a:t>
            </a:r>
            <a:r>
              <a:rPr lang="en-US" altLang="zh-CN" dirty="0"/>
              <a:t>			</a:t>
            </a:r>
            <a:r>
              <a:rPr lang="zh-CN" altLang="en-US" dirty="0"/>
              <a:t>第，筷</a:t>
            </a:r>
            <a:endParaRPr lang="en-US" altLang="zh-CN" dirty="0"/>
          </a:p>
          <a:p>
            <a:r>
              <a:rPr lang="zh-CN" altLang="en-US" dirty="0"/>
              <a:t>米</a:t>
            </a:r>
            <a:r>
              <a:rPr lang="sk-SK" altLang="zh-CN" dirty="0"/>
              <a:t>ryža</a:t>
            </a:r>
            <a:r>
              <a:rPr lang="en-US" altLang="zh-CN" dirty="0"/>
              <a:t>			</a:t>
            </a:r>
            <a:r>
              <a:rPr lang="sk-SK" altLang="zh-CN" dirty="0"/>
              <a:t>	</a:t>
            </a:r>
            <a:r>
              <a:rPr lang="zh-CN" altLang="en-US" dirty="0"/>
              <a:t>粮，屎</a:t>
            </a:r>
            <a:endParaRPr lang="en-US" altLang="zh-CN" dirty="0"/>
          </a:p>
          <a:p>
            <a:r>
              <a:rPr lang="zh-CN" altLang="en-US" dirty="0"/>
              <a:t>糸</a:t>
            </a:r>
            <a:r>
              <a:rPr lang="sk-SK" altLang="zh-CN" dirty="0"/>
              <a:t>hodváb</a:t>
            </a:r>
            <a:r>
              <a:rPr lang="en-US" altLang="zh-CN" dirty="0"/>
              <a:t>			</a:t>
            </a:r>
            <a:r>
              <a:rPr lang="zh-CN" altLang="en-US" dirty="0"/>
              <a:t>红，经，素，累，紫</a:t>
            </a:r>
            <a:endParaRPr lang="en-US" altLang="zh-C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slovníku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>
                <a:hlinkClick r:id="rId2"/>
              </a:rPr>
              <a:t>https://www.youtube.com/watch?v=iRtaeO7rfF8</a:t>
            </a:r>
            <a:endParaRPr lang="sk-SK" dirty="0"/>
          </a:p>
          <a:p>
            <a:r>
              <a:rPr lang="sk-SK" dirty="0">
                <a:hlinkClick r:id="rId3"/>
              </a:rPr>
              <a:t>https://www.youtube.com/watch?v=Wk_U0ekYYeE</a:t>
            </a:r>
            <a:endParaRPr lang="sk-SK" dirty="0"/>
          </a:p>
          <a:p>
            <a:r>
              <a:rPr lang="sk-SK" dirty="0">
                <a:hlinkClick r:id="rId4" tooltip="https://www.youtube.com/watch?v=oosr7ml_ovw"/>
              </a:rPr>
              <a:t>https://www.youtube.com/watch?v=oOSR7ML_oVw</a:t>
            </a:r>
            <a:endParaRPr lang="sk-SK" dirty="0"/>
          </a:p>
          <a:p>
            <a:pPr>
              <a:buNone/>
            </a:pPr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Nájdite v slovníku nasledujúce znaky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深</a:t>
            </a:r>
            <a:endParaRPr lang="en-US" altLang="zh-CN" dirty="0"/>
          </a:p>
          <a:p>
            <a:r>
              <a:rPr lang="zh-CN" altLang="en-US" dirty="0"/>
              <a:t>娃</a:t>
            </a:r>
            <a:endParaRPr lang="en-US" altLang="zh-CN" dirty="0"/>
          </a:p>
          <a:p>
            <a:r>
              <a:rPr lang="zh-CN" altLang="en-US" dirty="0"/>
              <a:t>病</a:t>
            </a:r>
            <a:endParaRPr lang="en-US" altLang="zh-CN" dirty="0"/>
          </a:p>
          <a:p>
            <a:r>
              <a:rPr lang="zh-CN" altLang="en-US" dirty="0"/>
              <a:t>恨</a:t>
            </a:r>
            <a:endParaRPr lang="en-US" altLang="zh-CN" dirty="0"/>
          </a:p>
          <a:p>
            <a:r>
              <a:rPr lang="zh-CN" altLang="en-US" dirty="0"/>
              <a:t>毕</a:t>
            </a:r>
            <a:endParaRPr lang="en-US" altLang="zh-CN" dirty="0"/>
          </a:p>
          <a:p>
            <a:r>
              <a:rPr lang="zh-CN" altLang="en-US" dirty="0"/>
              <a:t>总</a:t>
            </a:r>
            <a:endParaRPr lang="en-US" altLang="zh-CN" dirty="0"/>
          </a:p>
          <a:p>
            <a:r>
              <a:rPr lang="zh-CN" altLang="en-US" dirty="0"/>
              <a:t>蓝</a:t>
            </a:r>
            <a:endParaRPr lang="en-US" altLang="zh-CN" dirty="0"/>
          </a:p>
          <a:p>
            <a:r>
              <a:rPr lang="zh-CN" altLang="en-US" dirty="0"/>
              <a:t>灾</a:t>
            </a:r>
            <a:endParaRPr lang="en-US" altLang="zh-CN" dirty="0"/>
          </a:p>
          <a:p>
            <a:r>
              <a:rPr lang="zh-CN" altLang="en-US" dirty="0"/>
              <a:t>凸</a:t>
            </a:r>
            <a:endParaRPr lang="en-US" altLang="zh-CN" dirty="0"/>
          </a:p>
          <a:p>
            <a:r>
              <a:rPr lang="zh-CN" altLang="en-US" dirty="0"/>
              <a:t>怕</a:t>
            </a:r>
            <a:endParaRPr lang="sk-SK" altLang="zh-CN" dirty="0"/>
          </a:p>
          <a:p>
            <a:r>
              <a:rPr lang="zh-CN" altLang="en-US" dirty="0"/>
              <a:t>笑</a:t>
            </a:r>
            <a:endParaRPr lang="en-US" altLang="zh-CN" dirty="0"/>
          </a:p>
          <a:p>
            <a:r>
              <a:rPr lang="zh-CN" altLang="en-US" dirty="0"/>
              <a:t>哭</a:t>
            </a:r>
            <a:endParaRPr lang="en-US" altLang="zh-C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 ktorej konštrukčnej skupiny patria nasledovné znaky?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一，二，三，母，中</a:t>
            </a:r>
            <a:endParaRPr lang="en-US" altLang="zh-CN" dirty="0"/>
          </a:p>
          <a:p>
            <a:r>
              <a:rPr lang="zh-CN" altLang="en-US" dirty="0"/>
              <a:t>孙，岩，疢，采</a:t>
            </a:r>
            <a:endParaRPr lang="en-US" altLang="zh-CN" dirty="0"/>
          </a:p>
          <a:p>
            <a:r>
              <a:rPr lang="zh-CN" altLang="en-US" dirty="0"/>
              <a:t>马，兔，虎，豕</a:t>
            </a:r>
            <a:endParaRPr lang="en-US" altLang="zh-CN" dirty="0"/>
          </a:p>
          <a:p>
            <a:r>
              <a:rPr lang="zh-CN" altLang="en-US" dirty="0"/>
              <a:t>烤，健，猫</a:t>
            </a:r>
            <a:endParaRPr lang="en-US" altLang="zh-CN" dirty="0"/>
          </a:p>
          <a:p>
            <a:r>
              <a:rPr lang="zh-CN" altLang="en-US" dirty="0"/>
              <a:t>炎，坐，嚣</a:t>
            </a:r>
            <a:endParaRPr lang="en-US" altLang="zh-CN" dirty="0"/>
          </a:p>
          <a:p>
            <a:r>
              <a:rPr lang="zh-CN" altLang="en-US" dirty="0"/>
              <a:t>桥，鲸，娶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428736"/>
            <a:ext cx="6416166" cy="4812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DÚ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Prepíšte znaky z IC lekcia 9 (každý znak stačí napísať 15krát)</a:t>
            </a:r>
          </a:p>
          <a:p>
            <a:pPr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Aktivita:Opakovanie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sk-SK" dirty="0"/>
              <a:t>Čo sú to</a:t>
            </a:r>
            <a:r>
              <a:rPr lang="zh-CN" altLang="en-US" dirty="0"/>
              <a:t>大篆</a:t>
            </a:r>
            <a:r>
              <a:rPr lang="sk-SK" altLang="zh-CN" dirty="0"/>
              <a:t> ,</a:t>
            </a:r>
            <a:r>
              <a:rPr lang="zh-CN" altLang="en-US" dirty="0"/>
              <a:t>籀文</a:t>
            </a:r>
            <a:r>
              <a:rPr lang="sk-SK" altLang="zh-CN" dirty="0"/>
              <a:t> ,</a:t>
            </a:r>
            <a:r>
              <a:rPr lang="zh-CN" altLang="en-US" dirty="0"/>
              <a:t>戰國文字</a:t>
            </a:r>
            <a:r>
              <a:rPr lang="sk-SK" altLang="zh-CN" dirty="0"/>
              <a:t>  a</a:t>
            </a:r>
            <a:r>
              <a:rPr lang="zh-CN" altLang="en-US" dirty="0"/>
              <a:t>六國文字</a:t>
            </a:r>
            <a:r>
              <a:rPr lang="sk-SK" altLang="zh-CN" dirty="0"/>
              <a:t> ?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Aké sú výhody a nevýhody bambusu a hodvábu ako médií pre zápis písma?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Akých 5 zmien od predchádzajúceho písma bolo zavedených v úradníckom písme?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Do ktorej dynastie spadá začiatok rozvoja paleografie v Číne?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Popíšte celkovú situáciu Číny v 19.storočí a ako sa premietla do oblasti jazyka a písma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V skratke vysvetlite pojmy </a:t>
            </a:r>
            <a:r>
              <a:rPr lang="sk-SK" i="1" dirty="0" err="1"/>
              <a:t>caoshu</a:t>
            </a:r>
            <a:r>
              <a:rPr lang="sk-SK" dirty="0" err="1"/>
              <a:t>,</a:t>
            </a:r>
            <a:r>
              <a:rPr lang="sk-SK" i="1" dirty="0" err="1"/>
              <a:t>zhangcao</a:t>
            </a:r>
            <a:r>
              <a:rPr lang="sk-SK" dirty="0" err="1"/>
              <a:t>,</a:t>
            </a:r>
            <a:r>
              <a:rPr lang="sk-SK" i="1" dirty="0" err="1"/>
              <a:t>jincao</a:t>
            </a:r>
            <a:r>
              <a:rPr lang="sk-SK" dirty="0" err="1"/>
              <a:t>,</a:t>
            </a:r>
            <a:r>
              <a:rPr lang="sk-SK" i="1" dirty="0" err="1"/>
              <a:t>xingshu</a:t>
            </a:r>
            <a:r>
              <a:rPr lang="sk-SK" dirty="0" err="1"/>
              <a:t>,</a:t>
            </a:r>
            <a:r>
              <a:rPr lang="sk-SK" i="1" dirty="0" err="1"/>
              <a:t>kaishu</a:t>
            </a:r>
            <a:endParaRPr lang="sk-SK" i="1" dirty="0"/>
          </a:p>
          <a:p>
            <a:pPr>
              <a:buFont typeface="Arial" pitchFamily="34" charset="0"/>
              <a:buChar char="•"/>
            </a:pPr>
            <a:endParaRPr lang="sk-SK" dirty="0"/>
          </a:p>
          <a:p>
            <a:pPr>
              <a:buFont typeface="Arial" pitchFamily="34" charset="0"/>
              <a:buChar char="•"/>
            </a:pPr>
            <a:endParaRPr lang="sk-SK" dirty="0"/>
          </a:p>
          <a:p>
            <a:pPr>
              <a:buFont typeface="Arial" pitchFamily="34" charset="0"/>
              <a:buChar char="•"/>
            </a:pPr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Napíšte znaky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pýtať sa</a:t>
            </a:r>
            <a:endParaRPr lang="en-US" dirty="0"/>
          </a:p>
          <a:p>
            <a:r>
              <a:rPr lang="sk-SK" dirty="0"/>
              <a:t>učiteľ</a:t>
            </a:r>
            <a:endParaRPr lang="en-US" dirty="0"/>
          </a:p>
          <a:p>
            <a:r>
              <a:rPr lang="sk-SK" dirty="0"/>
              <a:t>krásny</a:t>
            </a:r>
          </a:p>
          <a:p>
            <a:r>
              <a:rPr lang="sk-SK" dirty="0"/>
              <a:t>fotografia</a:t>
            </a:r>
            <a:endParaRPr lang="en-US" dirty="0"/>
          </a:p>
          <a:p>
            <a:r>
              <a:rPr lang="sk-SK" dirty="0"/>
              <a:t>jesť</a:t>
            </a:r>
          </a:p>
          <a:p>
            <a:r>
              <a:rPr lang="sk-SK" dirty="0"/>
              <a:t>poznať</a:t>
            </a:r>
            <a:endParaRPr lang="en-US" dirty="0"/>
          </a:p>
          <a:p>
            <a:r>
              <a:rPr lang="sk-SK" dirty="0"/>
              <a:t>čaj</a:t>
            </a:r>
            <a:endParaRPr lang="en-US" dirty="0"/>
          </a:p>
          <a:p>
            <a:r>
              <a:rPr lang="sk-SK" dirty="0"/>
              <a:t>unavený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Aktivita: opakovanie znaky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dirty="0"/>
              <a:t>Určte počet  ťahov v znakoch:</a:t>
            </a:r>
            <a:endParaRPr lang="en-US" dirty="0"/>
          </a:p>
          <a:p>
            <a:pPr>
              <a:buNone/>
            </a:pPr>
            <a:r>
              <a:rPr lang="zh-CN" altLang="en-US" dirty="0"/>
              <a:t>歌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图书馆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懂</a:t>
            </a:r>
            <a:endParaRPr lang="en-US" altLang="zh-CN" dirty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r>
              <a:rPr lang="sk-SK" altLang="zh-CN" dirty="0"/>
              <a:t>Určte poradie ťahov v znakoch: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贵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也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英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平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酷</a:t>
            </a:r>
            <a:endParaRPr lang="en-US" altLang="zh-CN" dirty="0"/>
          </a:p>
          <a:p>
            <a:pPr marL="0" indent="0">
              <a:buNone/>
            </a:pPr>
            <a:endParaRPr lang="sk-SK" dirty="0"/>
          </a:p>
          <a:p>
            <a:pPr marL="0" indent="0"/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Podľa definície pomenujte správne konštrukčný typ znakov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Znaky, ktoré pôvodne nemali grafickú podobu alebo sa písali príliš zložito a tak sa na základe rovnakého alebo podobného čítania začali písať pomocou už existujúceho piktogramu/symbolu/</a:t>
            </a:r>
            <a:r>
              <a:rPr lang="sk-SK" dirty="0" err="1"/>
              <a:t>ideogramu</a:t>
            </a:r>
            <a:r>
              <a:rPr lang="sk-SK" dirty="0"/>
              <a:t>/fonogramu</a:t>
            </a:r>
          </a:p>
          <a:p>
            <a:r>
              <a:rPr lang="sk-SK" dirty="0"/>
              <a:t>Spodobujú určitý predmet obrazom, ktorého línie odpovedajú tvaru tohto </a:t>
            </a:r>
            <a:r>
              <a:rPr lang="sk-SK" dirty="0" err="1"/>
              <a:t>predmetu;vyvinuli</a:t>
            </a:r>
            <a:r>
              <a:rPr lang="sk-SK" dirty="0"/>
              <a:t> sa z obrázkov a sú založené na princípe schematického vyobrazenia tvaru zobrazovaného predmetu</a:t>
            </a:r>
          </a:p>
          <a:p>
            <a:r>
              <a:rPr lang="sk-SK" dirty="0"/>
              <a:t>Vzniká premenou grafiky časti znaku svojho synonyma, pri čom si ale ponecháva ten istý radikál vďaka ktorému sa potom oba znaky delia o rovnaký význam</a:t>
            </a:r>
          </a:p>
          <a:p>
            <a:r>
              <a:rPr lang="sk-SK" dirty="0"/>
              <a:t>Zložky znaku, ktoré sú znaku významovo blízke, sú skladané tak, aby sme videli, k akému významu nás vedú (vznik kombináciou minimálne dvoch už existujúcich znakov)</a:t>
            </a:r>
          </a:p>
          <a:p>
            <a:r>
              <a:rPr lang="sk-SK" dirty="0"/>
              <a:t>Vznikajú spojením prvku, ktorý prostredníctvom svojho významu reprezentuje význam znaku, s iným prvkom, pomocou výslovnosti ktorého je vytvorená analógia k zneniu znaku; význam sprostredkovaný...je pomerne obecného charakteru a udáva spravidla príslušnosť k určitej tematickej skupine; podstata...spočíva vo vytvorení analógie k výslovnosti celého znaku</a:t>
            </a:r>
          </a:p>
          <a:p>
            <a:r>
              <a:rPr lang="sk-SK" dirty="0"/>
              <a:t>Princípy uplatňované pri ich vzniku: vyjadrenie významu slova pomocou symbolických ťahov; pripojenie rozlišovacieho ťahu/prvku k už existujúcemu piktogramu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Uložte správne na časovú os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Písmo na bronzových nádobách</a:t>
            </a:r>
          </a:p>
          <a:p>
            <a:r>
              <a:rPr lang="sk-SK" dirty="0"/>
              <a:t>Zjednodušené znaky</a:t>
            </a:r>
          </a:p>
          <a:p>
            <a:r>
              <a:rPr lang="sk-SK" dirty="0"/>
              <a:t>Osem </a:t>
            </a:r>
            <a:r>
              <a:rPr lang="sk-SK" dirty="0" err="1"/>
              <a:t>trigramov</a:t>
            </a:r>
            <a:endParaRPr lang="sk-SK" dirty="0"/>
          </a:p>
          <a:p>
            <a:r>
              <a:rPr lang="sk-SK" dirty="0"/>
              <a:t>Malé pečatné písmo</a:t>
            </a:r>
          </a:p>
          <a:p>
            <a:r>
              <a:rPr lang="sk-SK" dirty="0"/>
              <a:t>Vzorové písmo</a:t>
            </a:r>
          </a:p>
          <a:p>
            <a:r>
              <a:rPr lang="sk-SK" dirty="0"/>
              <a:t>Nápisy na korytnačích pancieroch a hovädzích lopatkách</a:t>
            </a:r>
          </a:p>
          <a:p>
            <a:r>
              <a:rPr lang="sk-SK" dirty="0"/>
              <a:t>Veľké pečatné písmo</a:t>
            </a:r>
          </a:p>
          <a:p>
            <a:r>
              <a:rPr lang="sk-SK" dirty="0" err="1"/>
              <a:t>Cangjie</a:t>
            </a:r>
            <a:endParaRPr lang="sk-SK" dirty="0"/>
          </a:p>
          <a:p>
            <a:r>
              <a:rPr lang="sk-SK" dirty="0"/>
              <a:t>Úradnícke písmo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Radikály 50-100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sk-SK" altLang="zh-CN" dirty="0"/>
          </a:p>
          <a:p>
            <a:r>
              <a:rPr lang="zh-CN" altLang="en-US" dirty="0"/>
              <a:t>广</a:t>
            </a:r>
            <a:r>
              <a:rPr lang="sk-SK" altLang="zh-CN" dirty="0"/>
              <a:t> široký, zastrešený priestor, prístrešok</a:t>
            </a:r>
            <a:r>
              <a:rPr lang="en-US" altLang="zh-CN" dirty="0"/>
              <a:t>	</a:t>
            </a:r>
            <a:r>
              <a:rPr lang="zh-CN" altLang="en-US" dirty="0"/>
              <a:t>床，店，应</a:t>
            </a:r>
            <a:endParaRPr lang="sk-SK" altLang="zh-CN" dirty="0"/>
          </a:p>
          <a:p>
            <a:r>
              <a:rPr lang="zh-CN" altLang="en-US" dirty="0"/>
              <a:t>廴</a:t>
            </a:r>
            <a:r>
              <a:rPr lang="sk-SK" altLang="zh-CN" dirty="0"/>
              <a:t>Ísť, ťahať </a:t>
            </a:r>
            <a:r>
              <a:rPr lang="en-US" altLang="zh-CN" dirty="0"/>
              <a:t>		</a:t>
            </a:r>
            <a:r>
              <a:rPr lang="sk-SK" altLang="zh-CN" dirty="0"/>
              <a:t>		</a:t>
            </a:r>
            <a:r>
              <a:rPr lang="zh-CN" altLang="en-US" dirty="0"/>
              <a:t>建，</a:t>
            </a:r>
            <a:endParaRPr lang="en-US" altLang="zh-CN" dirty="0"/>
          </a:p>
          <a:p>
            <a:r>
              <a:rPr lang="zh-CN" altLang="en-US" dirty="0"/>
              <a:t>廾</a:t>
            </a:r>
            <a:r>
              <a:rPr lang="sk-SK" altLang="zh-CN" dirty="0" err="1"/>
              <a:t>ruky,vztažené</a:t>
            </a:r>
            <a:r>
              <a:rPr lang="sk-SK" altLang="zh-CN" dirty="0"/>
              <a:t> </a:t>
            </a:r>
            <a:r>
              <a:rPr lang="sk-SK" altLang="zh-CN" dirty="0" err="1"/>
              <a:t>ruce</a:t>
            </a:r>
            <a:r>
              <a:rPr lang="sk-SK" altLang="zh-CN" dirty="0"/>
              <a:t>			</a:t>
            </a:r>
            <a:r>
              <a:rPr lang="zh-CN" altLang="en-US" dirty="0"/>
              <a:t>弄</a:t>
            </a:r>
            <a:endParaRPr lang="en-US" altLang="zh-CN" dirty="0"/>
          </a:p>
          <a:p>
            <a:r>
              <a:rPr lang="zh-CN" altLang="en-US" dirty="0"/>
              <a:t>弓</a:t>
            </a:r>
            <a:r>
              <a:rPr lang="sk-SK" altLang="zh-CN" dirty="0"/>
              <a:t>luk</a:t>
            </a:r>
            <a:r>
              <a:rPr lang="en-US" altLang="zh-CN" dirty="0"/>
              <a:t>			</a:t>
            </a:r>
            <a:r>
              <a:rPr lang="sk-SK" altLang="zh-CN" dirty="0"/>
              <a:t>		</a:t>
            </a:r>
            <a:r>
              <a:rPr lang="zh-CN" altLang="en-US" dirty="0"/>
              <a:t>张，弱</a:t>
            </a:r>
            <a:endParaRPr lang="en-US" altLang="zh-CN" dirty="0"/>
          </a:p>
          <a:p>
            <a:r>
              <a:rPr lang="zh-CN" altLang="en-US" dirty="0"/>
              <a:t>须，形，参，衫</a:t>
            </a:r>
            <a:r>
              <a:rPr lang="sk-SK" altLang="zh-CN" dirty="0"/>
              <a:t> </a:t>
            </a:r>
            <a:r>
              <a:rPr lang="sk-SK" altLang="zh-CN" dirty="0" err="1"/>
              <a:t>paprsky</a:t>
            </a:r>
            <a:r>
              <a:rPr lang="sk-SK" altLang="zh-CN" dirty="0"/>
              <a:t>, operenie, ornament</a:t>
            </a:r>
            <a:endParaRPr lang="en-US" altLang="zh-CN" dirty="0"/>
          </a:p>
          <a:p>
            <a:r>
              <a:rPr lang="zh-CN" altLang="en-US" dirty="0"/>
              <a:t>彳</a:t>
            </a:r>
            <a:r>
              <a:rPr lang="sk-SK" altLang="zh-CN" dirty="0"/>
              <a:t>krok</a:t>
            </a:r>
            <a:r>
              <a:rPr lang="en-US" altLang="zh-CN" dirty="0"/>
              <a:t>			</a:t>
            </a:r>
            <a:r>
              <a:rPr lang="sk-SK" altLang="zh-CN" dirty="0"/>
              <a:t>	</a:t>
            </a:r>
            <a:r>
              <a:rPr lang="zh-CN" altLang="en-US" dirty="0"/>
              <a:t>行，往，很</a:t>
            </a:r>
            <a:endParaRPr lang="en-US" altLang="zh-CN" dirty="0"/>
          </a:p>
          <a:p>
            <a:r>
              <a:rPr lang="zh-CN" altLang="en-US" dirty="0"/>
              <a:t>心</a:t>
            </a:r>
            <a:r>
              <a:rPr lang="sk-SK" altLang="zh-CN" dirty="0"/>
              <a:t> srdce</a:t>
            </a:r>
            <a:r>
              <a:rPr lang="en-US" altLang="zh-CN" dirty="0"/>
              <a:t>		</a:t>
            </a:r>
            <a:r>
              <a:rPr lang="sk-SK" altLang="zh-CN" dirty="0"/>
              <a:t>		</a:t>
            </a:r>
            <a:r>
              <a:rPr lang="zh-CN" altLang="en-US" dirty="0"/>
              <a:t>忙，必，忘，想</a:t>
            </a:r>
            <a:endParaRPr lang="en-US" altLang="zh-CN" dirty="0"/>
          </a:p>
          <a:p>
            <a:r>
              <a:rPr lang="zh-CN" altLang="en-US" dirty="0"/>
              <a:t>户</a:t>
            </a:r>
            <a:r>
              <a:rPr lang="sk-SK" altLang="zh-CN" dirty="0"/>
              <a:t>dvere, </a:t>
            </a:r>
            <a:r>
              <a:rPr lang="sk-SK" altLang="zh-CN" dirty="0" err="1"/>
              <a:t>veřej</a:t>
            </a:r>
            <a:r>
              <a:rPr lang="en-US" altLang="zh-CN" dirty="0"/>
              <a:t>			</a:t>
            </a:r>
            <a:r>
              <a:rPr lang="sk-SK" altLang="zh-CN" dirty="0"/>
              <a:t>	</a:t>
            </a:r>
            <a:r>
              <a:rPr lang="zh-CN" altLang="en-US" dirty="0"/>
              <a:t>房，偏</a:t>
            </a:r>
            <a:endParaRPr lang="en-US" altLang="zh-CN" dirty="0"/>
          </a:p>
          <a:p>
            <a:r>
              <a:rPr lang="zh-CN" altLang="en-US" dirty="0"/>
              <a:t>手</a:t>
            </a:r>
            <a:r>
              <a:rPr lang="sk-SK" altLang="zh-CN" dirty="0"/>
              <a:t> ruka</a:t>
            </a:r>
            <a:r>
              <a:rPr lang="en-US" altLang="zh-CN" dirty="0"/>
              <a:t>			</a:t>
            </a:r>
            <a:r>
              <a:rPr lang="sk-SK" altLang="zh-CN" dirty="0"/>
              <a:t>	</a:t>
            </a:r>
            <a:r>
              <a:rPr lang="zh-CN" altLang="en-US" dirty="0"/>
              <a:t>打，拿，摩，把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收，改，故，敲</a:t>
            </a:r>
            <a:r>
              <a:rPr lang="sk-SK" altLang="zh-CN" dirty="0"/>
              <a:t> biť</a:t>
            </a:r>
            <a:endParaRPr lang="en-US" altLang="zh-CN" dirty="0"/>
          </a:p>
          <a:p>
            <a:r>
              <a:rPr lang="zh-CN" altLang="en-US" dirty="0"/>
              <a:t>文</a:t>
            </a:r>
            <a:r>
              <a:rPr lang="sk-SK" altLang="zh-CN" dirty="0"/>
              <a:t>kultivovaný</a:t>
            </a:r>
            <a:r>
              <a:rPr lang="en-US" altLang="zh-CN" dirty="0"/>
              <a:t>		</a:t>
            </a:r>
            <a:r>
              <a:rPr lang="sk-SK" altLang="zh-CN" dirty="0"/>
              <a:t>		</a:t>
            </a:r>
            <a:r>
              <a:rPr lang="zh-CN" altLang="en-US" dirty="0"/>
              <a:t>刘，齐</a:t>
            </a:r>
            <a:endParaRPr lang="en-US" altLang="zh-CN" dirty="0"/>
          </a:p>
          <a:p>
            <a:r>
              <a:rPr lang="zh-CN" altLang="en-US" dirty="0"/>
              <a:t>斤</a:t>
            </a:r>
            <a:r>
              <a:rPr lang="sk-SK" altLang="zh-CN" dirty="0"/>
              <a:t>sekera</a:t>
            </a:r>
            <a:r>
              <a:rPr lang="en-US" altLang="zh-CN" dirty="0"/>
              <a:t>		</a:t>
            </a:r>
            <a:r>
              <a:rPr lang="sk-SK" altLang="zh-CN" dirty="0"/>
              <a:t>		</a:t>
            </a:r>
            <a:r>
              <a:rPr lang="zh-CN" altLang="en-US" dirty="0"/>
              <a:t>所，断</a:t>
            </a:r>
            <a:endParaRPr lang="en-US" altLang="zh-CN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方</a:t>
            </a:r>
            <a:r>
              <a:rPr lang="sk-SK" altLang="zh-CN" dirty="0" err="1"/>
              <a:t>štvorec,hranatý</a:t>
            </a:r>
            <a:r>
              <a:rPr lang="en-US" altLang="zh-CN" dirty="0"/>
              <a:t>			</a:t>
            </a:r>
            <a:r>
              <a:rPr lang="zh-CN" altLang="en-US" dirty="0"/>
              <a:t>放，族，旅，旁</a:t>
            </a:r>
            <a:endParaRPr lang="en-US" altLang="zh-CN" dirty="0"/>
          </a:p>
          <a:p>
            <a:r>
              <a:rPr lang="zh-CN" altLang="en-US" dirty="0"/>
              <a:t>日</a:t>
            </a:r>
            <a:r>
              <a:rPr lang="sk-SK" altLang="zh-CN" dirty="0" err="1"/>
              <a:t>slnko,deň</a:t>
            </a:r>
            <a:r>
              <a:rPr lang="en-US" altLang="zh-CN" dirty="0"/>
              <a:t>		</a:t>
            </a:r>
            <a:r>
              <a:rPr lang="sk-SK" altLang="zh-CN" dirty="0"/>
              <a:t>		</a:t>
            </a:r>
            <a:r>
              <a:rPr lang="zh-CN" altLang="en-US" dirty="0"/>
              <a:t>旦，明，普</a:t>
            </a:r>
            <a:endParaRPr lang="en-US" altLang="zh-CN" dirty="0"/>
          </a:p>
          <a:p>
            <a:r>
              <a:rPr lang="zh-CN" altLang="en-US" dirty="0"/>
              <a:t>曰</a:t>
            </a:r>
            <a:r>
              <a:rPr lang="sk-SK" altLang="zh-CN" dirty="0" err="1"/>
              <a:t>hovoriť,povedať</a:t>
            </a:r>
            <a:r>
              <a:rPr lang="en-US" altLang="zh-CN" dirty="0"/>
              <a:t>		</a:t>
            </a:r>
            <a:r>
              <a:rPr lang="sk-SK" altLang="zh-CN" dirty="0"/>
              <a:t>	</a:t>
            </a:r>
            <a:r>
              <a:rPr lang="zh-CN" altLang="en-US" dirty="0"/>
              <a:t>者，冒，最</a:t>
            </a:r>
            <a:endParaRPr lang="en-US" altLang="zh-CN" dirty="0"/>
          </a:p>
          <a:p>
            <a:r>
              <a:rPr lang="zh-CN" altLang="en-US" dirty="0"/>
              <a:t>月</a:t>
            </a:r>
            <a:r>
              <a:rPr lang="sk-SK" altLang="zh-CN" dirty="0"/>
              <a:t>mesiac</a:t>
            </a:r>
            <a:r>
              <a:rPr lang="en-US" altLang="zh-CN" dirty="0"/>
              <a:t>		</a:t>
            </a:r>
            <a:r>
              <a:rPr lang="sk-SK" altLang="zh-CN" dirty="0"/>
              <a:t>		</a:t>
            </a:r>
            <a:r>
              <a:rPr lang="zh-CN" altLang="en-US" dirty="0"/>
              <a:t>朋，腿，背</a:t>
            </a:r>
            <a:endParaRPr lang="en-US" altLang="zh-CN" dirty="0"/>
          </a:p>
          <a:p>
            <a:r>
              <a:rPr lang="zh-CN" altLang="en-US" dirty="0"/>
              <a:t>木</a:t>
            </a:r>
            <a:r>
              <a:rPr lang="sk-SK" altLang="zh-CN" dirty="0" err="1"/>
              <a:t>strom,drevo</a:t>
            </a:r>
            <a:r>
              <a:rPr lang="en-US" altLang="zh-CN" dirty="0"/>
              <a:t>			</a:t>
            </a:r>
            <a:r>
              <a:rPr lang="sk-SK" altLang="zh-CN" dirty="0"/>
              <a:t>	</a:t>
            </a:r>
            <a:r>
              <a:rPr lang="zh-CN" altLang="en-US" dirty="0"/>
              <a:t>树，李，某</a:t>
            </a:r>
            <a:endParaRPr lang="en-US" altLang="zh-CN" dirty="0"/>
          </a:p>
          <a:p>
            <a:r>
              <a:rPr lang="zh-CN" altLang="en-US" dirty="0"/>
              <a:t>欠</a:t>
            </a:r>
            <a:r>
              <a:rPr lang="sk-SK" altLang="zh-CN" dirty="0" err="1"/>
              <a:t>chýbať,zívať</a:t>
            </a:r>
            <a:r>
              <a:rPr lang="en-US" altLang="zh-CN" dirty="0"/>
              <a:t>			</a:t>
            </a:r>
            <a:r>
              <a:rPr lang="sk-SK" altLang="zh-CN" dirty="0"/>
              <a:t>	</a:t>
            </a:r>
            <a:r>
              <a:rPr lang="zh-CN" altLang="en-US" dirty="0"/>
              <a:t>次，欢，歌</a:t>
            </a:r>
            <a:endParaRPr lang="en-US" altLang="zh-CN" dirty="0"/>
          </a:p>
          <a:p>
            <a:r>
              <a:rPr lang="zh-CN" altLang="en-US" dirty="0"/>
              <a:t>止</a:t>
            </a:r>
            <a:r>
              <a:rPr lang="sk-SK" altLang="zh-CN" dirty="0" err="1"/>
              <a:t>zastaviť,chodidlo</a:t>
            </a:r>
            <a:r>
              <a:rPr lang="en-US" altLang="zh-CN" dirty="0"/>
              <a:t>		</a:t>
            </a:r>
            <a:r>
              <a:rPr lang="sk-SK" altLang="zh-CN" dirty="0"/>
              <a:t>	</a:t>
            </a:r>
            <a:r>
              <a:rPr lang="zh-CN" altLang="en-US" dirty="0"/>
              <a:t>此，肯，步</a:t>
            </a:r>
            <a:endParaRPr lang="en-US" altLang="zh-CN" dirty="0"/>
          </a:p>
          <a:p>
            <a:r>
              <a:rPr lang="zh-CN" altLang="en-US" dirty="0"/>
              <a:t>歹</a:t>
            </a:r>
            <a:r>
              <a:rPr lang="sk-SK" altLang="zh-CN" dirty="0"/>
              <a:t>smrť, nešťastie</a:t>
            </a:r>
            <a:r>
              <a:rPr lang="en-US" altLang="zh-CN" dirty="0"/>
              <a:t>		</a:t>
            </a:r>
            <a:r>
              <a:rPr lang="sk-SK" altLang="zh-CN" dirty="0"/>
              <a:t>	</a:t>
            </a:r>
            <a:r>
              <a:rPr lang="zh-CN" altLang="en-US" dirty="0"/>
              <a:t>死</a:t>
            </a:r>
            <a:endParaRPr lang="en-US" altLang="zh-CN" dirty="0"/>
          </a:p>
          <a:p>
            <a:r>
              <a:rPr lang="zh-CN" altLang="en-US" dirty="0"/>
              <a:t>比</a:t>
            </a:r>
            <a:r>
              <a:rPr lang="sk-SK" altLang="zh-CN" dirty="0"/>
              <a:t>porovnávať</a:t>
            </a:r>
            <a:r>
              <a:rPr lang="en-US" altLang="zh-CN" dirty="0"/>
              <a:t>			</a:t>
            </a:r>
            <a:r>
              <a:rPr lang="sk-SK" altLang="zh-CN" dirty="0"/>
              <a:t>	</a:t>
            </a:r>
            <a:r>
              <a:rPr lang="zh-CN" altLang="en-US" dirty="0"/>
              <a:t>毕</a:t>
            </a:r>
            <a:endParaRPr lang="en-US" altLang="zh-CN" dirty="0"/>
          </a:p>
          <a:p>
            <a:r>
              <a:rPr lang="zh-CN" altLang="en-US" dirty="0"/>
              <a:t>毛</a:t>
            </a:r>
            <a:r>
              <a:rPr lang="sk-SK" altLang="zh-CN" dirty="0" err="1"/>
              <a:t>chlp,vlas</a:t>
            </a:r>
            <a:r>
              <a:rPr lang="en-US" altLang="zh-CN" dirty="0"/>
              <a:t>		</a:t>
            </a:r>
            <a:r>
              <a:rPr lang="sk-SK" altLang="zh-CN" dirty="0"/>
              <a:t>		</a:t>
            </a:r>
            <a:r>
              <a:rPr lang="zh-CN" altLang="en-US" dirty="0"/>
              <a:t>尾，毯</a:t>
            </a:r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7467600" cy="568815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CN" dirty="0"/>
          </a:p>
          <a:p>
            <a:r>
              <a:rPr lang="zh-CN" altLang="en-US" dirty="0"/>
              <a:t>气</a:t>
            </a:r>
            <a:r>
              <a:rPr lang="sk-SK" altLang="zh-CN" dirty="0" err="1"/>
              <a:t>para,dych,vzduch</a:t>
            </a:r>
            <a:r>
              <a:rPr lang="en-US" altLang="zh-CN" dirty="0"/>
              <a:t>		</a:t>
            </a:r>
            <a:r>
              <a:rPr lang="zh-CN" altLang="en-US" dirty="0"/>
              <a:t>氛，氧</a:t>
            </a:r>
            <a:endParaRPr lang="en-US" altLang="zh-CN" dirty="0"/>
          </a:p>
          <a:p>
            <a:r>
              <a:rPr lang="zh-CN" altLang="en-US" dirty="0"/>
              <a:t>水</a:t>
            </a:r>
            <a:r>
              <a:rPr lang="sk-SK" altLang="zh-CN" dirty="0"/>
              <a:t> </a:t>
            </a:r>
            <a:r>
              <a:rPr lang="sk-SK" altLang="zh-CN" dirty="0" err="1"/>
              <a:t>voda,rieka</a:t>
            </a:r>
            <a:r>
              <a:rPr lang="en-US" altLang="zh-CN" dirty="0"/>
              <a:t>			</a:t>
            </a:r>
            <a:r>
              <a:rPr lang="zh-CN" altLang="en-US" dirty="0"/>
              <a:t>汗，永，录，法</a:t>
            </a:r>
            <a:endParaRPr lang="en-US" altLang="zh-CN" dirty="0"/>
          </a:p>
          <a:p>
            <a:r>
              <a:rPr lang="zh-CN" altLang="en-US" dirty="0"/>
              <a:t>火</a:t>
            </a:r>
            <a:r>
              <a:rPr lang="sk-SK" altLang="zh-CN" dirty="0"/>
              <a:t>oheň</a:t>
            </a:r>
            <a:r>
              <a:rPr lang="en-US" altLang="zh-CN" dirty="0"/>
              <a:t>			</a:t>
            </a:r>
            <a:r>
              <a:rPr lang="zh-CN" altLang="en-US" dirty="0"/>
              <a:t>点，烤，热，照，灾</a:t>
            </a:r>
            <a:endParaRPr lang="en-US" altLang="zh-CN" dirty="0"/>
          </a:p>
          <a:p>
            <a:r>
              <a:rPr lang="zh-CN" altLang="en-US" dirty="0"/>
              <a:t>父</a:t>
            </a:r>
            <a:r>
              <a:rPr lang="sk-SK" altLang="zh-CN" dirty="0"/>
              <a:t>otec</a:t>
            </a:r>
            <a:r>
              <a:rPr lang="en-US" altLang="zh-CN" dirty="0"/>
              <a:t>			</a:t>
            </a:r>
            <a:r>
              <a:rPr lang="zh-CN" altLang="en-US" dirty="0"/>
              <a:t>爸，爷爷</a:t>
            </a:r>
            <a:endParaRPr lang="en-US" altLang="zh-CN" dirty="0"/>
          </a:p>
          <a:p>
            <a:r>
              <a:rPr lang="zh-CN" altLang="en-US" dirty="0"/>
              <a:t>片</a:t>
            </a:r>
            <a:r>
              <a:rPr lang="sk-SK" altLang="zh-CN" dirty="0" err="1"/>
              <a:t>doštička,plátok</a:t>
            </a:r>
            <a:r>
              <a:rPr lang="en-US" altLang="zh-CN" dirty="0"/>
              <a:t>		</a:t>
            </a:r>
            <a:r>
              <a:rPr lang="zh-CN" altLang="en-US" dirty="0"/>
              <a:t>版，牌</a:t>
            </a:r>
            <a:endParaRPr lang="en-US" altLang="zh-CN" dirty="0"/>
          </a:p>
          <a:p>
            <a:r>
              <a:rPr lang="zh-CN" altLang="en-US" dirty="0"/>
              <a:t>牛</a:t>
            </a:r>
            <a:r>
              <a:rPr lang="sk-SK" altLang="zh-CN" dirty="0" err="1"/>
              <a:t>býk,buvol</a:t>
            </a:r>
            <a:r>
              <a:rPr lang="en-US" altLang="zh-CN" dirty="0"/>
              <a:t>			</a:t>
            </a:r>
            <a:r>
              <a:rPr lang="zh-CN" altLang="en-US" dirty="0"/>
              <a:t>告，特</a:t>
            </a:r>
            <a:endParaRPr lang="en-US" altLang="zh-CN" dirty="0"/>
          </a:p>
          <a:p>
            <a:r>
              <a:rPr lang="zh-CN" altLang="en-US" dirty="0"/>
              <a:t>犬</a:t>
            </a:r>
            <a:r>
              <a:rPr lang="sk-SK" altLang="zh-CN" dirty="0"/>
              <a:t>pes</a:t>
            </a:r>
            <a:r>
              <a:rPr lang="en-US" altLang="zh-CN" dirty="0"/>
              <a:t>			</a:t>
            </a:r>
            <a:r>
              <a:rPr lang="sk-SK" altLang="zh-CN" dirty="0"/>
              <a:t>	</a:t>
            </a:r>
            <a:r>
              <a:rPr lang="zh-CN" altLang="en-US" dirty="0"/>
              <a:t>哭，状，犷，独</a:t>
            </a:r>
            <a:endParaRPr lang="en-US" altLang="zh-CN" dirty="0"/>
          </a:p>
          <a:p>
            <a:r>
              <a:rPr lang="zh-CN" altLang="en-US" dirty="0"/>
              <a:t>王</a:t>
            </a:r>
            <a:r>
              <a:rPr lang="sk-SK" altLang="zh-CN" dirty="0"/>
              <a:t>kráľ</a:t>
            </a:r>
            <a:r>
              <a:rPr lang="en-US" altLang="zh-CN" dirty="0"/>
              <a:t>			</a:t>
            </a:r>
            <a:r>
              <a:rPr lang="zh-CN" altLang="en-US" dirty="0"/>
              <a:t>全，玩，弄</a:t>
            </a:r>
            <a:endParaRPr lang="en-US" altLang="zh-CN" dirty="0"/>
          </a:p>
          <a:p>
            <a:r>
              <a:rPr lang="zh-CN" altLang="en-US" dirty="0"/>
              <a:t>生</a:t>
            </a:r>
            <a:r>
              <a:rPr lang="sk-SK" altLang="zh-CN" dirty="0"/>
              <a:t>život</a:t>
            </a:r>
            <a:r>
              <a:rPr lang="en-US" altLang="zh-CN" dirty="0"/>
              <a:t>			</a:t>
            </a:r>
            <a:r>
              <a:rPr lang="zh-CN" altLang="en-US" dirty="0"/>
              <a:t>性</a:t>
            </a:r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Arkád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4975</TotalTime>
  <Words>1004</Words>
  <Application>Microsoft Office PowerPoint</Application>
  <PresentationFormat>On-screen Show (4:3)</PresentationFormat>
  <Paragraphs>131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Century Schoolbook</vt:lpstr>
      <vt:lpstr>Wingdings</vt:lpstr>
      <vt:lpstr>Wingdings 2</vt:lpstr>
      <vt:lpstr>Arkáda</vt:lpstr>
      <vt:lpstr>Čínske písmo KSCA002 Hodina 9</vt:lpstr>
      <vt:lpstr>Aktivita:Opakovanie</vt:lpstr>
      <vt:lpstr>Napíšte znaky</vt:lpstr>
      <vt:lpstr>Aktivita: opakovanie znaky</vt:lpstr>
      <vt:lpstr>Podľa definície pomenujte správne konštrukčný typ znakov</vt:lpstr>
      <vt:lpstr>Uložte správne na časovú os</vt:lpstr>
      <vt:lpstr>Radikály 50-100</vt:lpstr>
      <vt:lpstr>PowerPoint Presentation</vt:lpstr>
      <vt:lpstr>PowerPoint Presentation</vt:lpstr>
      <vt:lpstr>Radikály 100-120</vt:lpstr>
      <vt:lpstr>Hľadanie v slovníku</vt:lpstr>
      <vt:lpstr>Nájdite v slovníku nasledujúce znaky</vt:lpstr>
      <vt:lpstr>Do ktorej konštrukčnej skupiny patria nasledovné znaky?</vt:lpstr>
      <vt:lpstr>PowerPoint Presentation</vt:lpstr>
      <vt:lpstr>DÚ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Čínske písmo KSCA002 Hodina 4</dc:title>
  <dc:creator>Annamária Hegerová</dc:creator>
  <cp:lastModifiedBy>Terezia Hegerova</cp:lastModifiedBy>
  <cp:revision>87</cp:revision>
  <dcterms:created xsi:type="dcterms:W3CDTF">2021-10-12T17:11:20Z</dcterms:created>
  <dcterms:modified xsi:type="dcterms:W3CDTF">2022-11-30T15:44:49Z</dcterms:modified>
</cp:coreProperties>
</file>