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526" r:id="rId3"/>
    <p:sldId id="524" r:id="rId4"/>
    <p:sldId id="608" r:id="rId5"/>
    <p:sldId id="609" r:id="rId6"/>
    <p:sldId id="606" r:id="rId7"/>
    <p:sldId id="533" r:id="rId8"/>
    <p:sldId id="553" r:id="rId9"/>
    <p:sldId id="552" r:id="rId10"/>
    <p:sldId id="554" r:id="rId11"/>
    <p:sldId id="550" r:id="rId12"/>
    <p:sldId id="555" r:id="rId13"/>
    <p:sldId id="556" r:id="rId14"/>
    <p:sldId id="268" r:id="rId15"/>
    <p:sldId id="559" r:id="rId16"/>
    <p:sldId id="560" r:id="rId17"/>
    <p:sldId id="562" r:id="rId18"/>
    <p:sldId id="563" r:id="rId19"/>
    <p:sldId id="561" r:id="rId20"/>
    <p:sldId id="557" r:id="rId21"/>
    <p:sldId id="564" r:id="rId22"/>
    <p:sldId id="558" r:id="rId23"/>
    <p:sldId id="589" r:id="rId24"/>
    <p:sldId id="590" r:id="rId25"/>
    <p:sldId id="592" r:id="rId26"/>
    <p:sldId id="593" r:id="rId27"/>
    <p:sldId id="594" r:id="rId28"/>
    <p:sldId id="595" r:id="rId29"/>
    <p:sldId id="573" r:id="rId30"/>
    <p:sldId id="574" r:id="rId31"/>
    <p:sldId id="575" r:id="rId32"/>
    <p:sldId id="576" r:id="rId33"/>
    <p:sldId id="578" r:id="rId34"/>
    <p:sldId id="579" r:id="rId35"/>
    <p:sldId id="580" r:id="rId36"/>
    <p:sldId id="577" r:id="rId37"/>
    <p:sldId id="581" r:id="rId38"/>
    <p:sldId id="584" r:id="rId39"/>
    <p:sldId id="585" r:id="rId40"/>
    <p:sldId id="586" r:id="rId41"/>
    <p:sldId id="587" r:id="rId42"/>
    <p:sldId id="588" r:id="rId43"/>
    <p:sldId id="582" r:id="rId44"/>
    <p:sldId id="583" r:id="rId45"/>
    <p:sldId id="596" r:id="rId46"/>
    <p:sldId id="597" r:id="rId47"/>
    <p:sldId id="598" r:id="rId48"/>
    <p:sldId id="565" r:id="rId49"/>
    <p:sldId id="566" r:id="rId50"/>
    <p:sldId id="567" r:id="rId51"/>
    <p:sldId id="568" r:id="rId52"/>
    <p:sldId id="600" r:id="rId53"/>
    <p:sldId id="603" r:id="rId54"/>
    <p:sldId id="602" r:id="rId55"/>
    <p:sldId id="569" r:id="rId56"/>
    <p:sldId id="570" r:id="rId57"/>
    <p:sldId id="610" r:id="rId58"/>
    <p:sldId id="611" r:id="rId59"/>
    <p:sldId id="571" r:id="rId6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1402EC-17DD-40C4-9069-9F80CDC93544}" v="1598" dt="2022-09-21T04:54:24.4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63" autoAdjust="0"/>
    <p:restoredTop sz="89547" autoAdjust="0"/>
  </p:normalViewPr>
  <p:slideViewPr>
    <p:cSldViewPr snapToGrid="0">
      <p:cViewPr varScale="1">
        <p:scale>
          <a:sx n="74" d="100"/>
          <a:sy n="74" d="100"/>
        </p:scale>
        <p:origin x="1075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伊健 杜" userId="e69aded81da48593" providerId="LiveId" clId="{2649DFFE-EC20-430C-B5CC-2DB40C805001}"/>
    <pc:docChg chg="custSel addSld delSld modSld sldOrd">
      <pc:chgData name="伊健 杜" userId="e69aded81da48593" providerId="LiveId" clId="{2649DFFE-EC20-430C-B5CC-2DB40C805001}" dt="2021-12-03T11:31:37.323" v="503" actId="478"/>
      <pc:docMkLst>
        <pc:docMk/>
      </pc:docMkLst>
      <pc:sldChg chg="modSp mod">
        <pc:chgData name="伊健 杜" userId="e69aded81da48593" providerId="LiveId" clId="{2649DFFE-EC20-430C-B5CC-2DB40C805001}" dt="2021-12-03T09:59:21.238" v="501" actId="20577"/>
        <pc:sldMkLst>
          <pc:docMk/>
          <pc:sldMk cId="3180688205" sldId="256"/>
        </pc:sldMkLst>
        <pc:spChg chg="mod">
          <ac:chgData name="伊健 杜" userId="e69aded81da48593" providerId="LiveId" clId="{2649DFFE-EC20-430C-B5CC-2DB40C805001}" dt="2021-12-03T09:59:21.238" v="501" actId="20577"/>
          <ac:spMkLst>
            <pc:docMk/>
            <pc:sldMk cId="3180688205" sldId="256"/>
            <ac:spMk id="2" creationId="{1F01E9DD-2818-4BD0-9996-984FE0985E67}"/>
          </ac:spMkLst>
        </pc:spChg>
      </pc:sldChg>
      <pc:sldChg chg="modSp add mod modAnim modNotes">
        <pc:chgData name="伊健 杜" userId="e69aded81da48593" providerId="LiveId" clId="{2649DFFE-EC20-430C-B5CC-2DB40C805001}" dt="2021-12-03T09:56:24.550" v="492" actId="14100"/>
        <pc:sldMkLst>
          <pc:docMk/>
          <pc:sldMk cId="0" sldId="270"/>
        </pc:sldMkLst>
        <pc:spChg chg="mod">
          <ac:chgData name="伊健 杜" userId="e69aded81da48593" providerId="LiveId" clId="{2649DFFE-EC20-430C-B5CC-2DB40C805001}" dt="2021-12-03T09:55:53.296" v="485"/>
          <ac:spMkLst>
            <pc:docMk/>
            <pc:sldMk cId="0" sldId="270"/>
            <ac:spMk id="300" creationId="{00000000-0000-0000-0000-000000000000}"/>
          </ac:spMkLst>
        </pc:spChg>
        <pc:spChg chg="mod">
          <ac:chgData name="伊健 杜" userId="e69aded81da48593" providerId="LiveId" clId="{2649DFFE-EC20-430C-B5CC-2DB40C805001}" dt="2021-12-03T09:55:53.296" v="485"/>
          <ac:spMkLst>
            <pc:docMk/>
            <pc:sldMk cId="0" sldId="270"/>
            <ac:spMk id="305" creationId="{00000000-0000-0000-0000-000000000000}"/>
          </ac:spMkLst>
        </pc:spChg>
        <pc:spChg chg="mod">
          <ac:chgData name="伊健 杜" userId="e69aded81da48593" providerId="LiveId" clId="{2649DFFE-EC20-430C-B5CC-2DB40C805001}" dt="2021-12-03T09:55:53.296" v="485"/>
          <ac:spMkLst>
            <pc:docMk/>
            <pc:sldMk cId="0" sldId="270"/>
            <ac:spMk id="306" creationId="{00000000-0000-0000-0000-000000000000}"/>
          </ac:spMkLst>
        </pc:spChg>
        <pc:spChg chg="mod">
          <ac:chgData name="伊健 杜" userId="e69aded81da48593" providerId="LiveId" clId="{2649DFFE-EC20-430C-B5CC-2DB40C805001}" dt="2021-12-03T09:56:24.550" v="492" actId="14100"/>
          <ac:spMkLst>
            <pc:docMk/>
            <pc:sldMk cId="0" sldId="270"/>
            <ac:spMk id="308" creationId="{00000000-0000-0000-0000-000000000000}"/>
          </ac:spMkLst>
        </pc:spChg>
      </pc:sldChg>
      <pc:sldChg chg="modSp add modNotes">
        <pc:chgData name="伊健 杜" userId="e69aded81da48593" providerId="LiveId" clId="{2649DFFE-EC20-430C-B5CC-2DB40C805001}" dt="2021-12-03T09:55:53.296" v="485"/>
        <pc:sldMkLst>
          <pc:docMk/>
          <pc:sldMk cId="0" sldId="271"/>
        </pc:sldMkLst>
        <pc:spChg chg="mod">
          <ac:chgData name="伊健 杜" userId="e69aded81da48593" providerId="LiveId" clId="{2649DFFE-EC20-430C-B5CC-2DB40C805001}" dt="2021-12-03T09:55:53.296" v="485"/>
          <ac:spMkLst>
            <pc:docMk/>
            <pc:sldMk cId="0" sldId="271"/>
            <ac:spMk id="322" creationId="{00000000-0000-0000-0000-000000000000}"/>
          </ac:spMkLst>
        </pc:sp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746082490" sldId="286"/>
        </pc:sldMkLst>
        <pc:spChg chg="del">
          <ac:chgData name="伊健 杜" userId="e69aded81da48593" providerId="LiveId" clId="{2649DFFE-EC20-430C-B5CC-2DB40C805001}" dt="2021-12-03T07:42:29.233" v="438" actId="478"/>
          <ac:spMkLst>
            <pc:docMk/>
            <pc:sldMk cId="746082490" sldId="286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29.233" v="438" actId="478"/>
          <ac:spMkLst>
            <pc:docMk/>
            <pc:sldMk cId="746082490" sldId="286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29.233" v="438" actId="478"/>
          <ac:grpSpMkLst>
            <pc:docMk/>
            <pc:sldMk cId="746082490" sldId="286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36.238" v="479" actId="1076"/>
          <ac:picMkLst>
            <pc:docMk/>
            <pc:sldMk cId="746082490" sldId="286"/>
            <ac:picMk id="9" creationId="{6CE9DA09-5B74-474A-9F78-8349CFD79E08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2829887703" sldId="287"/>
        </pc:sldMkLst>
        <pc:spChg chg="del mod">
          <ac:chgData name="伊健 杜" userId="e69aded81da48593" providerId="LiveId" clId="{2649DFFE-EC20-430C-B5CC-2DB40C805001}" dt="2021-12-03T07:42:35.860" v="451" actId="478"/>
          <ac:spMkLst>
            <pc:docMk/>
            <pc:sldMk cId="2829887703" sldId="287"/>
            <ac:spMk id="7" creationId="{E9098511-4C1C-4977-8239-9149CB95879B}"/>
          </ac:spMkLst>
        </pc:spChg>
        <pc:spChg chg="del mod">
          <ac:chgData name="伊健 杜" userId="e69aded81da48593" providerId="LiveId" clId="{2649DFFE-EC20-430C-B5CC-2DB40C805001}" dt="2021-12-03T07:42:35.860" v="451" actId="478"/>
          <ac:spMkLst>
            <pc:docMk/>
            <pc:sldMk cId="2829887703" sldId="287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35.860" v="451" actId="478"/>
          <ac:grpSpMkLst>
            <pc:docMk/>
            <pc:sldMk cId="2829887703" sldId="287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34.183" v="478" actId="1076"/>
          <ac:picMkLst>
            <pc:docMk/>
            <pc:sldMk cId="2829887703" sldId="287"/>
            <ac:picMk id="9" creationId="{FDBB55E1-0E95-49BE-A9A2-E5C2ADAE1EB0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3042948582" sldId="299"/>
        </pc:sldMkLst>
        <pc:spChg chg="del">
          <ac:chgData name="伊健 杜" userId="e69aded81da48593" providerId="LiveId" clId="{2649DFFE-EC20-430C-B5CC-2DB40C805001}" dt="2021-12-03T07:42:39.323" v="453" actId="478"/>
          <ac:spMkLst>
            <pc:docMk/>
            <pc:sldMk cId="3042948582" sldId="299"/>
            <ac:spMk id="7" creationId="{E9098511-4C1C-4977-8239-9149CB95879B}"/>
          </ac:spMkLst>
        </pc:spChg>
        <pc:spChg chg="del mod">
          <ac:chgData name="伊健 杜" userId="e69aded81da48593" providerId="LiveId" clId="{2649DFFE-EC20-430C-B5CC-2DB40C805001}" dt="2021-12-03T07:42:39.323" v="453" actId="478"/>
          <ac:spMkLst>
            <pc:docMk/>
            <pc:sldMk cId="3042948582" sldId="299"/>
            <ac:spMk id="8" creationId="{A2C2CB15-61A3-4AE1-96BA-3DD34E345283}"/>
          </ac:spMkLst>
        </pc:spChg>
        <pc:grpChg chg="del mod">
          <ac:chgData name="伊健 杜" userId="e69aded81da48593" providerId="LiveId" clId="{2649DFFE-EC20-430C-B5CC-2DB40C805001}" dt="2021-12-03T07:42:39.323" v="453" actId="478"/>
          <ac:grpSpMkLst>
            <pc:docMk/>
            <pc:sldMk cId="3042948582" sldId="299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32.370" v="477" actId="1076"/>
          <ac:picMkLst>
            <pc:docMk/>
            <pc:sldMk cId="3042948582" sldId="299"/>
            <ac:picMk id="9" creationId="{79155DF3-194C-4AE4-B4C1-47BEE48BC112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3626329760" sldId="300"/>
        </pc:sldMkLst>
        <pc:spChg chg="del">
          <ac:chgData name="伊健 杜" userId="e69aded81da48593" providerId="LiveId" clId="{2649DFFE-EC20-430C-B5CC-2DB40C805001}" dt="2021-12-03T07:42:42.719" v="455" actId="478"/>
          <ac:spMkLst>
            <pc:docMk/>
            <pc:sldMk cId="3626329760" sldId="300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42.719" v="455" actId="478"/>
          <ac:spMkLst>
            <pc:docMk/>
            <pc:sldMk cId="3626329760" sldId="300"/>
            <ac:spMk id="8" creationId="{A2C2CB15-61A3-4AE1-96BA-3DD34E345283}"/>
          </ac:spMkLst>
        </pc:spChg>
        <pc:grpChg chg="del mod">
          <ac:chgData name="伊健 杜" userId="e69aded81da48593" providerId="LiveId" clId="{2649DFFE-EC20-430C-B5CC-2DB40C805001}" dt="2021-12-03T07:42:42.719" v="455" actId="478"/>
          <ac:grpSpMkLst>
            <pc:docMk/>
            <pc:sldMk cId="3626329760" sldId="300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30.441" v="476" actId="1076"/>
          <ac:picMkLst>
            <pc:docMk/>
            <pc:sldMk cId="3626329760" sldId="300"/>
            <ac:picMk id="9" creationId="{0F14CDCB-96E5-450E-BCB4-633847B2CF11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1589854818" sldId="301"/>
        </pc:sldMkLst>
        <pc:spChg chg="del">
          <ac:chgData name="伊健 杜" userId="e69aded81da48593" providerId="LiveId" clId="{2649DFFE-EC20-430C-B5CC-2DB40C805001}" dt="2021-12-03T07:42:47.003" v="456" actId="478"/>
          <ac:spMkLst>
            <pc:docMk/>
            <pc:sldMk cId="1589854818" sldId="301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47.003" v="456" actId="478"/>
          <ac:spMkLst>
            <pc:docMk/>
            <pc:sldMk cId="1589854818" sldId="301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47.003" v="456" actId="478"/>
          <ac:grpSpMkLst>
            <pc:docMk/>
            <pc:sldMk cId="1589854818" sldId="301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19.439" v="475" actId="1076"/>
          <ac:picMkLst>
            <pc:docMk/>
            <pc:sldMk cId="1589854818" sldId="301"/>
            <ac:picMk id="9" creationId="{7207996F-B66B-40EC-B165-6DFBC1D9B6F9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2746290322" sldId="303"/>
        </pc:sldMkLst>
        <pc:spChg chg="del">
          <ac:chgData name="伊健 杜" userId="e69aded81da48593" providerId="LiveId" clId="{2649DFFE-EC20-430C-B5CC-2DB40C805001}" dt="2021-12-03T07:42:51.092" v="457" actId="478"/>
          <ac:spMkLst>
            <pc:docMk/>
            <pc:sldMk cId="2746290322" sldId="303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51.092" v="457" actId="478"/>
          <ac:spMkLst>
            <pc:docMk/>
            <pc:sldMk cId="2746290322" sldId="303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51.092" v="457" actId="478"/>
          <ac:grpSpMkLst>
            <pc:docMk/>
            <pc:sldMk cId="2746290322" sldId="303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14.875" v="473" actId="1076"/>
          <ac:picMkLst>
            <pc:docMk/>
            <pc:sldMk cId="2746290322" sldId="303"/>
            <ac:picMk id="9" creationId="{85B9A018-18D4-4729-9A09-512A392C4F7E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2769666907" sldId="304"/>
        </pc:sldMkLst>
        <pc:spChg chg="del">
          <ac:chgData name="伊健 杜" userId="e69aded81da48593" providerId="LiveId" clId="{2649DFFE-EC20-430C-B5CC-2DB40C805001}" dt="2021-12-03T07:42:54.249" v="458" actId="478"/>
          <ac:spMkLst>
            <pc:docMk/>
            <pc:sldMk cId="2769666907" sldId="304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54.249" v="458" actId="478"/>
          <ac:spMkLst>
            <pc:docMk/>
            <pc:sldMk cId="2769666907" sldId="304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54.249" v="458" actId="478"/>
          <ac:grpSpMkLst>
            <pc:docMk/>
            <pc:sldMk cId="2769666907" sldId="304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05.046" v="465" actId="14100"/>
          <ac:picMkLst>
            <pc:docMk/>
            <pc:sldMk cId="2769666907" sldId="304"/>
            <ac:picMk id="9" creationId="{019FC389-EA31-4742-8204-05301A880309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3027874277" sldId="305"/>
        </pc:sldMkLst>
        <pc:spChg chg="del">
          <ac:chgData name="伊健 杜" userId="e69aded81da48593" providerId="LiveId" clId="{2649DFFE-EC20-430C-B5CC-2DB40C805001}" dt="2021-12-03T07:42:57.507" v="459" actId="478"/>
          <ac:spMkLst>
            <pc:docMk/>
            <pc:sldMk cId="3027874277" sldId="305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57.507" v="459" actId="478"/>
          <ac:spMkLst>
            <pc:docMk/>
            <pc:sldMk cId="3027874277" sldId="305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57.507" v="459" actId="478"/>
          <ac:grpSpMkLst>
            <pc:docMk/>
            <pc:sldMk cId="3027874277" sldId="305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01.953" v="463" actId="1076"/>
          <ac:picMkLst>
            <pc:docMk/>
            <pc:sldMk cId="3027874277" sldId="305"/>
            <ac:picMk id="9" creationId="{8CEE15C1-7EFB-4D1D-BC8E-8D887A7ECF45}"/>
          </ac:picMkLst>
        </pc:picChg>
      </pc:sldChg>
      <pc:sldChg chg="modSp mod">
        <pc:chgData name="伊健 杜" userId="e69aded81da48593" providerId="LiveId" clId="{2649DFFE-EC20-430C-B5CC-2DB40C805001}" dt="2021-12-03T07:02:03.679" v="356" actId="1076"/>
        <pc:sldMkLst>
          <pc:docMk/>
          <pc:sldMk cId="4132122763" sldId="368"/>
        </pc:sldMkLst>
        <pc:spChg chg="mod">
          <ac:chgData name="伊健 杜" userId="e69aded81da48593" providerId="LiveId" clId="{2649DFFE-EC20-430C-B5CC-2DB40C805001}" dt="2021-12-03T07:02:03.679" v="356" actId="1076"/>
          <ac:spMkLst>
            <pc:docMk/>
            <pc:sldMk cId="4132122763" sldId="368"/>
            <ac:spMk id="2" creationId="{00000000-0000-0000-0000-000000000000}"/>
          </ac:spMkLst>
        </pc:spChg>
      </pc:sldChg>
      <pc:sldChg chg="ord">
        <pc:chgData name="伊健 杜" userId="e69aded81da48593" providerId="LiveId" clId="{2649DFFE-EC20-430C-B5CC-2DB40C805001}" dt="2021-12-03T05:26:23.034" v="2"/>
        <pc:sldMkLst>
          <pc:docMk/>
          <pc:sldMk cId="3123348491" sldId="415"/>
        </pc:sldMkLst>
      </pc:sldChg>
      <pc:sldChg chg="modSp mod ord">
        <pc:chgData name="伊健 杜" userId="e69aded81da48593" providerId="LiveId" clId="{2649DFFE-EC20-430C-B5CC-2DB40C805001}" dt="2021-12-03T05:27:03.883" v="3" actId="20577"/>
        <pc:sldMkLst>
          <pc:docMk/>
          <pc:sldMk cId="1257555558" sldId="417"/>
        </pc:sldMkLst>
        <pc:spChg chg="mod">
          <ac:chgData name="伊健 杜" userId="e69aded81da48593" providerId="LiveId" clId="{2649DFFE-EC20-430C-B5CC-2DB40C805001}" dt="2021-12-03T05:27:03.883" v="3" actId="20577"/>
          <ac:spMkLst>
            <pc:docMk/>
            <pc:sldMk cId="1257555558" sldId="417"/>
            <ac:spMk id="7" creationId="{00000000-0000-0000-0000-000000000000}"/>
          </ac:spMkLst>
        </pc:spChg>
      </pc:sldChg>
      <pc:sldChg chg="modSp add mod modNotes">
        <pc:chgData name="伊健 杜" userId="e69aded81da48593" providerId="LiveId" clId="{2649DFFE-EC20-430C-B5CC-2DB40C805001}" dt="2021-12-03T09:55:53.296" v="485"/>
        <pc:sldMkLst>
          <pc:docMk/>
          <pc:sldMk cId="4036216295" sldId="422"/>
        </pc:sldMkLst>
        <pc:spChg chg="mod">
          <ac:chgData name="伊健 杜" userId="e69aded81da48593" providerId="LiveId" clId="{2649DFFE-EC20-430C-B5CC-2DB40C805001}" dt="2021-12-03T07:09:41.162" v="382" actId="1076"/>
          <ac:spMkLst>
            <pc:docMk/>
            <pc:sldMk cId="4036216295" sldId="422"/>
            <ac:spMk id="2" creationId="{00000000-0000-0000-0000-000000000000}"/>
          </ac:spMkLst>
        </pc:spChg>
        <pc:spChg chg="mod">
          <ac:chgData name="伊健 杜" userId="e69aded81da48593" providerId="LiveId" clId="{2649DFFE-EC20-430C-B5CC-2DB40C805001}" dt="2021-12-03T07:09:36.241" v="373" actId="1076"/>
          <ac:spMkLst>
            <pc:docMk/>
            <pc:sldMk cId="4036216295" sldId="422"/>
            <ac:spMk id="4" creationId="{00000000-0000-0000-0000-000000000000}"/>
          </ac:spMkLst>
        </pc:spChg>
      </pc:sldChg>
      <pc:sldChg chg="ord">
        <pc:chgData name="伊健 杜" userId="e69aded81da48593" providerId="LiveId" clId="{2649DFFE-EC20-430C-B5CC-2DB40C805001}" dt="2021-12-03T07:05:29.813" v="359"/>
        <pc:sldMkLst>
          <pc:docMk/>
          <pc:sldMk cId="1696918189" sldId="423"/>
        </pc:sldMkLst>
      </pc:sldChg>
      <pc:sldChg chg="ord">
        <pc:chgData name="伊健 杜" userId="e69aded81da48593" providerId="LiveId" clId="{2649DFFE-EC20-430C-B5CC-2DB40C805001}" dt="2021-12-03T07:05:29.813" v="359"/>
        <pc:sldMkLst>
          <pc:docMk/>
          <pc:sldMk cId="2644600179" sldId="424"/>
        </pc:sldMkLst>
      </pc:sldChg>
      <pc:sldChg chg="del">
        <pc:chgData name="伊健 杜" userId="e69aded81da48593" providerId="LiveId" clId="{2649DFFE-EC20-430C-B5CC-2DB40C805001}" dt="2021-12-03T07:05:19.034" v="357" actId="47"/>
        <pc:sldMkLst>
          <pc:docMk/>
          <pc:sldMk cId="1347968565" sldId="425"/>
        </pc:sldMkLst>
      </pc:sldChg>
      <pc:sldChg chg="del">
        <pc:chgData name="伊健 杜" userId="e69aded81da48593" providerId="LiveId" clId="{2649DFFE-EC20-430C-B5CC-2DB40C805001}" dt="2021-12-03T09:56:42.550" v="495" actId="47"/>
        <pc:sldMkLst>
          <pc:docMk/>
          <pc:sldMk cId="1253433127" sldId="429"/>
        </pc:sldMkLst>
      </pc:sldChg>
      <pc:sldChg chg="modSp mod modAnim">
        <pc:chgData name="伊健 杜" userId="e69aded81da48593" providerId="LiveId" clId="{2649DFFE-EC20-430C-B5CC-2DB40C805001}" dt="2021-12-03T09:56:39.665" v="494"/>
        <pc:sldMkLst>
          <pc:docMk/>
          <pc:sldMk cId="1965851405" sldId="488"/>
        </pc:sldMkLst>
        <pc:spChg chg="mod">
          <ac:chgData name="伊健 杜" userId="e69aded81da48593" providerId="LiveId" clId="{2649DFFE-EC20-430C-B5CC-2DB40C805001}" dt="2021-12-03T09:56:37.292" v="493" actId="122"/>
          <ac:spMkLst>
            <pc:docMk/>
            <pc:sldMk cId="1965851405" sldId="488"/>
            <ac:spMk id="3" creationId="{00000000-0000-0000-0000-000000000000}"/>
          </ac:spMkLst>
        </pc:spChg>
      </pc:sldChg>
      <pc:sldChg chg="ord">
        <pc:chgData name="伊健 杜" userId="e69aded81da48593" providerId="LiveId" clId="{2649DFFE-EC20-430C-B5CC-2DB40C805001}" dt="2021-12-03T05:26:23.034" v="2"/>
        <pc:sldMkLst>
          <pc:docMk/>
          <pc:sldMk cId="3881099013" sldId="490"/>
        </pc:sldMkLst>
      </pc:sldChg>
      <pc:sldChg chg="modNotes">
        <pc:chgData name="伊健 杜" userId="e69aded81da48593" providerId="LiveId" clId="{2649DFFE-EC20-430C-B5CC-2DB40C805001}" dt="2021-12-03T05:31:11.287" v="38"/>
        <pc:sldMkLst>
          <pc:docMk/>
          <pc:sldMk cId="3110225550" sldId="501"/>
        </pc:sldMkLst>
      </pc:sldChg>
      <pc:sldChg chg="modNotes">
        <pc:chgData name="伊健 杜" userId="e69aded81da48593" providerId="LiveId" clId="{2649DFFE-EC20-430C-B5CC-2DB40C805001}" dt="2021-12-03T05:31:11.287" v="38"/>
        <pc:sldMkLst>
          <pc:docMk/>
          <pc:sldMk cId="1398845864" sldId="522"/>
        </pc:sldMkLst>
      </pc:sldChg>
      <pc:sldChg chg="del">
        <pc:chgData name="伊健 杜" userId="e69aded81da48593" providerId="LiveId" clId="{2649DFFE-EC20-430C-B5CC-2DB40C805001}" dt="2021-12-03T05:25:59.659" v="0" actId="47"/>
        <pc:sldMkLst>
          <pc:docMk/>
          <pc:sldMk cId="216157039" sldId="523"/>
        </pc:sldMkLst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1191107333" sldId="526"/>
        </pc:sldMkLst>
        <pc:spChg chg="del">
          <ac:chgData name="伊健 杜" userId="e69aded81da48593" providerId="LiveId" clId="{2649DFFE-EC20-430C-B5CC-2DB40C805001}" dt="2021-12-03T07:42:23.270" v="436" actId="478"/>
          <ac:spMkLst>
            <pc:docMk/>
            <pc:sldMk cId="1191107333" sldId="526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23.270" v="436" actId="478"/>
          <ac:spMkLst>
            <pc:docMk/>
            <pc:sldMk cId="1191107333" sldId="526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23.270" v="436" actId="478"/>
          <ac:grpSpMkLst>
            <pc:docMk/>
            <pc:sldMk cId="1191107333" sldId="526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42.674" v="481" actId="1076"/>
          <ac:picMkLst>
            <pc:docMk/>
            <pc:sldMk cId="1191107333" sldId="526"/>
            <ac:picMk id="2" creationId="{47B353D8-55C2-47D5-B06D-AD2EF3098796}"/>
          </ac:picMkLst>
        </pc:picChg>
      </pc:sldChg>
      <pc:sldChg chg="addSp delSp modSp add mod">
        <pc:chgData name="伊健 杜" userId="e69aded81da48593" providerId="LiveId" clId="{2649DFFE-EC20-430C-B5CC-2DB40C805001}" dt="2021-12-03T05:31:02.629" v="37"/>
        <pc:sldMkLst>
          <pc:docMk/>
          <pc:sldMk cId="4090569073" sldId="529"/>
        </pc:sldMkLst>
        <pc:spChg chg="mod">
          <ac:chgData name="伊健 杜" userId="e69aded81da48593" providerId="LiveId" clId="{2649DFFE-EC20-430C-B5CC-2DB40C805001}" dt="2021-12-03T05:31:02.629" v="37"/>
          <ac:spMkLst>
            <pc:docMk/>
            <pc:sldMk cId="4090569073" sldId="529"/>
            <ac:spMk id="2" creationId="{00000000-0000-0000-0000-000000000000}"/>
          </ac:spMkLst>
        </pc:spChg>
        <pc:spChg chg="add del">
          <ac:chgData name="伊健 杜" userId="e69aded81da48593" providerId="LiveId" clId="{2649DFFE-EC20-430C-B5CC-2DB40C805001}" dt="2021-12-03T05:30:31.297" v="24"/>
          <ac:spMkLst>
            <pc:docMk/>
            <pc:sldMk cId="4090569073" sldId="529"/>
            <ac:spMk id="3" creationId="{8225B7FB-D245-4F9D-907A-DAF9C90C63D4}"/>
          </ac:spMkLst>
        </pc:spChg>
        <pc:picChg chg="mod">
          <ac:chgData name="伊健 杜" userId="e69aded81da48593" providerId="LiveId" clId="{2649DFFE-EC20-430C-B5CC-2DB40C805001}" dt="2021-12-03T05:29:59.592" v="12" actId="1076"/>
          <ac:picMkLst>
            <pc:docMk/>
            <pc:sldMk cId="4090569073" sldId="529"/>
            <ac:picMk id="4" creationId="{00000000-0000-0000-0000-000000000000}"/>
          </ac:picMkLst>
        </pc:picChg>
      </pc:sldChg>
      <pc:sldChg chg="addSp delSp modSp add mod ord modAnim">
        <pc:chgData name="伊健 杜" userId="e69aded81da48593" providerId="LiveId" clId="{2649DFFE-EC20-430C-B5CC-2DB40C805001}" dt="2021-12-03T05:34:05.973" v="98" actId="478"/>
        <pc:sldMkLst>
          <pc:docMk/>
          <pc:sldMk cId="1256648123" sldId="531"/>
        </pc:sldMkLst>
        <pc:spChg chg="del mod">
          <ac:chgData name="伊健 杜" userId="e69aded81da48593" providerId="LiveId" clId="{2649DFFE-EC20-430C-B5CC-2DB40C805001}" dt="2021-12-03T05:34:05.973" v="98" actId="478"/>
          <ac:spMkLst>
            <pc:docMk/>
            <pc:sldMk cId="1256648123" sldId="531"/>
            <ac:spMk id="2" creationId="{00000000-0000-0000-0000-000000000000}"/>
          </ac:spMkLst>
        </pc:spChg>
        <pc:spChg chg="add del mod">
          <ac:chgData name="伊健 杜" userId="e69aded81da48593" providerId="LiveId" clId="{2649DFFE-EC20-430C-B5CC-2DB40C805001}" dt="2021-12-03T05:33:31.147" v="76" actId="478"/>
          <ac:spMkLst>
            <pc:docMk/>
            <pc:sldMk cId="1256648123" sldId="531"/>
            <ac:spMk id="4" creationId="{90C19CA8-3CF4-4C94-BAEE-CAD25AAFF3A7}"/>
          </ac:spMkLst>
        </pc:spChg>
        <pc:spChg chg="add mod">
          <ac:chgData name="伊健 杜" userId="e69aded81da48593" providerId="LiveId" clId="{2649DFFE-EC20-430C-B5CC-2DB40C805001}" dt="2021-12-03T05:33:54.710" v="93" actId="1076"/>
          <ac:spMkLst>
            <pc:docMk/>
            <pc:sldMk cId="1256648123" sldId="531"/>
            <ac:spMk id="6" creationId="{5F245D23-F6DC-4D28-AC0F-28312CFBCA5D}"/>
          </ac:spMkLst>
        </pc:spChg>
        <pc:picChg chg="mod">
          <ac:chgData name="伊健 杜" userId="e69aded81da48593" providerId="LiveId" clId="{2649DFFE-EC20-430C-B5CC-2DB40C805001}" dt="2021-12-03T05:33:55.684" v="94" actId="1076"/>
          <ac:picMkLst>
            <pc:docMk/>
            <pc:sldMk cId="1256648123" sldId="531"/>
            <ac:picMk id="5" creationId="{00000000-0000-0000-0000-000000000000}"/>
          </ac:picMkLst>
        </pc:picChg>
      </pc:sldChg>
      <pc:sldChg chg="add">
        <pc:chgData name="伊健 杜" userId="e69aded81da48593" providerId="LiveId" clId="{2649DFFE-EC20-430C-B5CC-2DB40C805001}" dt="2021-12-03T05:29:47.528" v="8"/>
        <pc:sldMkLst>
          <pc:docMk/>
          <pc:sldMk cId="339441533" sldId="532"/>
        </pc:sldMkLst>
      </pc:sldChg>
      <pc:sldChg chg="addSp modSp add mod ord modAnim">
        <pc:chgData name="伊健 杜" userId="e69aded81da48593" providerId="LiveId" clId="{2649DFFE-EC20-430C-B5CC-2DB40C805001}" dt="2021-12-03T06:24:37.752" v="162"/>
        <pc:sldMkLst>
          <pc:docMk/>
          <pc:sldMk cId="438318784" sldId="534"/>
        </pc:sldMkLst>
        <pc:spChg chg="mod">
          <ac:chgData name="伊健 杜" userId="e69aded81da48593" providerId="LiveId" clId="{2649DFFE-EC20-430C-B5CC-2DB40C805001}" dt="2021-12-03T06:23:28.719" v="149" actId="1076"/>
          <ac:spMkLst>
            <pc:docMk/>
            <pc:sldMk cId="438318784" sldId="534"/>
            <ac:spMk id="2" creationId="{00000000-0000-0000-0000-000000000000}"/>
          </ac:spMkLst>
        </pc:spChg>
        <pc:spChg chg="add mod">
          <ac:chgData name="伊健 杜" userId="e69aded81da48593" providerId="LiveId" clId="{2649DFFE-EC20-430C-B5CC-2DB40C805001}" dt="2021-12-03T06:23:23.610" v="148" actId="1076"/>
          <ac:spMkLst>
            <pc:docMk/>
            <pc:sldMk cId="438318784" sldId="534"/>
            <ac:spMk id="4" creationId="{1B453329-89D1-477B-8D2E-1B85182E02F2}"/>
          </ac:spMkLst>
        </pc:spChg>
        <pc:picChg chg="mod">
          <ac:chgData name="伊健 杜" userId="e69aded81da48593" providerId="LiveId" clId="{2649DFFE-EC20-430C-B5CC-2DB40C805001}" dt="2021-12-03T06:23:20.662" v="147" actId="1076"/>
          <ac:picMkLst>
            <pc:docMk/>
            <pc:sldMk cId="438318784" sldId="534"/>
            <ac:picMk id="6146" creationId="{00000000-0000-0000-0000-000000000000}"/>
          </ac:picMkLst>
        </pc:picChg>
      </pc:sldChg>
      <pc:sldChg chg="add">
        <pc:chgData name="伊健 杜" userId="e69aded81da48593" providerId="LiveId" clId="{2649DFFE-EC20-430C-B5CC-2DB40C805001}" dt="2021-12-03T05:29:47.528" v="8"/>
        <pc:sldMkLst>
          <pc:docMk/>
          <pc:sldMk cId="3834267121" sldId="535"/>
        </pc:sldMkLst>
      </pc:sldChg>
      <pc:sldChg chg="addSp modSp add mod ord modAnim">
        <pc:chgData name="伊健 杜" userId="e69aded81da48593" providerId="LiveId" clId="{2649DFFE-EC20-430C-B5CC-2DB40C805001}" dt="2021-12-03T07:00:11.504" v="302"/>
        <pc:sldMkLst>
          <pc:docMk/>
          <pc:sldMk cId="2312317726" sldId="537"/>
        </pc:sldMkLst>
        <pc:spChg chg="add mod">
          <ac:chgData name="伊健 杜" userId="e69aded81da48593" providerId="LiveId" clId="{2649DFFE-EC20-430C-B5CC-2DB40C805001}" dt="2021-12-03T07:00:04.374" v="300" actId="1076"/>
          <ac:spMkLst>
            <pc:docMk/>
            <pc:sldMk cId="2312317726" sldId="537"/>
            <ac:spMk id="4" creationId="{5AA5D179-F710-4F03-821E-2E8043273BE0}"/>
          </ac:spMkLst>
        </pc:spChg>
        <pc:spChg chg="mod">
          <ac:chgData name="伊健 杜" userId="e69aded81da48593" providerId="LiveId" clId="{2649DFFE-EC20-430C-B5CC-2DB40C805001}" dt="2021-12-03T06:59:50.567" v="297" actId="1076"/>
          <ac:spMkLst>
            <pc:docMk/>
            <pc:sldMk cId="2312317726" sldId="537"/>
            <ac:spMk id="8" creationId="{00000000-0000-0000-0000-000000000000}"/>
          </ac:spMkLst>
        </pc:spChg>
        <pc:picChg chg="mod">
          <ac:chgData name="伊健 杜" userId="e69aded81da48593" providerId="LiveId" clId="{2649DFFE-EC20-430C-B5CC-2DB40C805001}" dt="2021-12-03T06:59:49.104" v="296" actId="1076"/>
          <ac:picMkLst>
            <pc:docMk/>
            <pc:sldMk cId="2312317726" sldId="537"/>
            <ac:picMk id="7" creationId="{00000000-0000-0000-0000-000000000000}"/>
          </ac:picMkLst>
        </pc:picChg>
      </pc:sldChg>
      <pc:sldChg chg="add">
        <pc:chgData name="伊健 杜" userId="e69aded81da48593" providerId="LiveId" clId="{2649DFFE-EC20-430C-B5CC-2DB40C805001}" dt="2021-12-03T05:29:47.528" v="8"/>
        <pc:sldMkLst>
          <pc:docMk/>
          <pc:sldMk cId="3809707786" sldId="539"/>
        </pc:sldMkLst>
      </pc:sldChg>
      <pc:sldChg chg="addSp delSp modSp add mod ord">
        <pc:chgData name="伊健 杜" userId="e69aded81da48593" providerId="LiveId" clId="{2649DFFE-EC20-430C-B5CC-2DB40C805001}" dt="2021-12-03T06:30:23.472" v="257" actId="1076"/>
        <pc:sldMkLst>
          <pc:docMk/>
          <pc:sldMk cId="3240180662" sldId="540"/>
        </pc:sldMkLst>
        <pc:spChg chg="add del">
          <ac:chgData name="伊健 杜" userId="e69aded81da48593" providerId="LiveId" clId="{2649DFFE-EC20-430C-B5CC-2DB40C805001}" dt="2021-12-03T06:30:17.677" v="253"/>
          <ac:spMkLst>
            <pc:docMk/>
            <pc:sldMk cId="3240180662" sldId="540"/>
            <ac:spMk id="2" creationId="{8F8D95CA-0C2F-4F07-AD76-C3BE499276D3}"/>
          </ac:spMkLst>
        </pc:spChg>
        <pc:spChg chg="mod">
          <ac:chgData name="伊健 杜" userId="e69aded81da48593" providerId="LiveId" clId="{2649DFFE-EC20-430C-B5CC-2DB40C805001}" dt="2021-12-03T06:30:19.076" v="255"/>
          <ac:spMkLst>
            <pc:docMk/>
            <pc:sldMk cId="3240180662" sldId="540"/>
            <ac:spMk id="8" creationId="{00000000-0000-0000-0000-000000000000}"/>
          </ac:spMkLst>
        </pc:spChg>
        <pc:picChg chg="mod">
          <ac:chgData name="伊健 杜" userId="e69aded81da48593" providerId="LiveId" clId="{2649DFFE-EC20-430C-B5CC-2DB40C805001}" dt="2021-12-03T06:30:23.472" v="257" actId="1076"/>
          <ac:picMkLst>
            <pc:docMk/>
            <pc:sldMk cId="3240180662" sldId="540"/>
            <ac:picMk id="4" creationId="{00000000-0000-0000-0000-000000000000}"/>
          </ac:picMkLst>
        </pc:picChg>
      </pc:sldChg>
      <pc:sldChg chg="add">
        <pc:chgData name="伊健 杜" userId="e69aded81da48593" providerId="LiveId" clId="{2649DFFE-EC20-430C-B5CC-2DB40C805001}" dt="2021-12-03T05:29:47.528" v="8"/>
        <pc:sldMkLst>
          <pc:docMk/>
          <pc:sldMk cId="3708809013" sldId="542"/>
        </pc:sldMkLst>
      </pc:sldChg>
      <pc:sldChg chg="add ord">
        <pc:chgData name="伊健 杜" userId="e69aded81da48593" providerId="LiveId" clId="{2649DFFE-EC20-430C-B5CC-2DB40C805001}" dt="2021-12-03T06:07:04.271" v="111"/>
        <pc:sldMkLst>
          <pc:docMk/>
          <pc:sldMk cId="2840407982" sldId="559"/>
        </pc:sldMkLst>
      </pc:sldChg>
      <pc:sldChg chg="add">
        <pc:chgData name="伊健 杜" userId="e69aded81da48593" providerId="LiveId" clId="{2649DFFE-EC20-430C-B5CC-2DB40C805001}" dt="2021-12-03T05:29:47.528" v="8"/>
        <pc:sldMkLst>
          <pc:docMk/>
          <pc:sldMk cId="1005015688" sldId="560"/>
        </pc:sldMkLst>
      </pc:sldChg>
      <pc:sldChg chg="addSp delSp modSp add mod ord modAnim">
        <pc:chgData name="伊健 杜" userId="e69aded81da48593" providerId="LiveId" clId="{2649DFFE-EC20-430C-B5CC-2DB40C805001}" dt="2021-12-03T06:31:38.891" v="285"/>
        <pc:sldMkLst>
          <pc:docMk/>
          <pc:sldMk cId="1828882153" sldId="561"/>
        </pc:sldMkLst>
        <pc:spChg chg="add mod">
          <ac:chgData name="伊健 杜" userId="e69aded81da48593" providerId="LiveId" clId="{2649DFFE-EC20-430C-B5CC-2DB40C805001}" dt="2021-12-03T06:31:05.556" v="269" actId="1076"/>
          <ac:spMkLst>
            <pc:docMk/>
            <pc:sldMk cId="1828882153" sldId="561"/>
            <ac:spMk id="2" creationId="{BE275963-FA79-4785-B8E4-570F290734E1}"/>
          </ac:spMkLst>
        </pc:spChg>
        <pc:spChg chg="add del">
          <ac:chgData name="伊健 杜" userId="e69aded81da48593" providerId="LiveId" clId="{2649DFFE-EC20-430C-B5CC-2DB40C805001}" dt="2021-12-03T06:31:23.136" v="282"/>
          <ac:spMkLst>
            <pc:docMk/>
            <pc:sldMk cId="1828882153" sldId="561"/>
            <ac:spMk id="3" creationId="{A7A24A40-ED22-4537-B8AF-F102203F5664}"/>
          </ac:spMkLst>
        </pc:spChg>
        <pc:spChg chg="add mod">
          <ac:chgData name="伊健 杜" userId="e69aded81da48593" providerId="LiveId" clId="{2649DFFE-EC20-430C-B5CC-2DB40C805001}" dt="2021-12-03T06:31:28.031" v="284" actId="1076"/>
          <ac:spMkLst>
            <pc:docMk/>
            <pc:sldMk cId="1828882153" sldId="561"/>
            <ac:spMk id="5" creationId="{163D3A6D-1135-4659-B12B-9566348BDA49}"/>
          </ac:spMkLst>
        </pc:spChg>
        <pc:spChg chg="mod">
          <ac:chgData name="伊健 杜" userId="e69aded81da48593" providerId="LiveId" clId="{2649DFFE-EC20-430C-B5CC-2DB40C805001}" dt="2021-12-03T06:30:53.921" v="264" actId="1076"/>
          <ac:spMkLst>
            <pc:docMk/>
            <pc:sldMk cId="1828882153" sldId="561"/>
            <ac:spMk id="8" creationId="{00000000-0000-0000-0000-000000000000}"/>
          </ac:spMkLst>
        </pc:spChg>
        <pc:picChg chg="mod">
          <ac:chgData name="伊健 杜" userId="e69aded81da48593" providerId="LiveId" clId="{2649DFFE-EC20-430C-B5CC-2DB40C805001}" dt="2021-12-03T06:30:56.543" v="266" actId="1076"/>
          <ac:picMkLst>
            <pc:docMk/>
            <pc:sldMk cId="1828882153" sldId="561"/>
            <ac:picMk id="7170" creationId="{00000000-0000-0000-0000-000000000000}"/>
          </ac:picMkLst>
        </pc:picChg>
      </pc:sldChg>
      <pc:sldChg chg="delSp add ord modNotes">
        <pc:chgData name="伊健 杜" userId="e69aded81da48593" providerId="LiveId" clId="{2649DFFE-EC20-430C-B5CC-2DB40C805001}" dt="2021-12-03T11:31:37.323" v="503" actId="478"/>
        <pc:sldMkLst>
          <pc:docMk/>
          <pc:sldMk cId="1983830730" sldId="567"/>
        </pc:sldMkLst>
        <pc:picChg chg="del">
          <ac:chgData name="伊健 杜" userId="e69aded81da48593" providerId="LiveId" clId="{2649DFFE-EC20-430C-B5CC-2DB40C805001}" dt="2021-12-03T11:31:37.323" v="503" actId="478"/>
          <ac:picMkLst>
            <pc:docMk/>
            <pc:sldMk cId="1983830730" sldId="567"/>
            <ac:picMk id="13" creationId="{00000000-0000-0000-0000-000000000000}"/>
          </ac:picMkLst>
        </pc:picChg>
      </pc:sldChg>
      <pc:sldChg chg="delSp add ord modNotes">
        <pc:chgData name="伊健 杜" userId="e69aded81da48593" providerId="LiveId" clId="{2649DFFE-EC20-430C-B5CC-2DB40C805001}" dt="2021-12-03T11:31:35.543" v="502" actId="478"/>
        <pc:sldMkLst>
          <pc:docMk/>
          <pc:sldMk cId="1420022070" sldId="568"/>
        </pc:sldMkLst>
        <pc:picChg chg="del">
          <ac:chgData name="伊健 杜" userId="e69aded81da48593" providerId="LiveId" clId="{2649DFFE-EC20-430C-B5CC-2DB40C805001}" dt="2021-12-03T11:31:35.543" v="502" actId="478"/>
          <ac:picMkLst>
            <pc:docMk/>
            <pc:sldMk cId="1420022070" sldId="568"/>
            <ac:picMk id="12" creationId="{00000000-0000-0000-0000-000000000000}"/>
          </ac:picMkLst>
        </pc:picChg>
      </pc:sldChg>
      <pc:sldChg chg="addSp modSp add mod ord modAnim">
        <pc:chgData name="伊健 杜" userId="e69aded81da48593" providerId="LiveId" clId="{2649DFFE-EC20-430C-B5CC-2DB40C805001}" dt="2021-12-03T06:29:03.728" v="234" actId="1076"/>
        <pc:sldMkLst>
          <pc:docMk/>
          <pc:sldMk cId="2094480420" sldId="569"/>
        </pc:sldMkLst>
        <pc:spChg chg="add mod">
          <ac:chgData name="伊健 杜" userId="e69aded81da48593" providerId="LiveId" clId="{2649DFFE-EC20-430C-B5CC-2DB40C805001}" dt="2021-12-03T06:28:27.957" v="233" actId="122"/>
          <ac:spMkLst>
            <pc:docMk/>
            <pc:sldMk cId="2094480420" sldId="569"/>
            <ac:spMk id="4" creationId="{0C8A5A73-FA47-450B-BF31-5E30863A3049}"/>
          </ac:spMkLst>
        </pc:spChg>
        <pc:spChg chg="mod">
          <ac:chgData name="伊健 杜" userId="e69aded81da48593" providerId="LiveId" clId="{2649DFFE-EC20-430C-B5CC-2DB40C805001}" dt="2021-12-03T06:28:09.405" v="226" actId="1076"/>
          <ac:spMkLst>
            <pc:docMk/>
            <pc:sldMk cId="2094480420" sldId="569"/>
            <ac:spMk id="6" creationId="{00000000-0000-0000-0000-000000000000}"/>
          </ac:spMkLst>
        </pc:spChg>
        <pc:picChg chg="mod">
          <ac:chgData name="伊健 杜" userId="e69aded81da48593" providerId="LiveId" clId="{2649DFFE-EC20-430C-B5CC-2DB40C805001}" dt="2021-12-03T06:29:03.728" v="234" actId="1076"/>
          <ac:picMkLst>
            <pc:docMk/>
            <pc:sldMk cId="2094480420" sldId="569"/>
            <ac:picMk id="11266" creationId="{00000000-0000-0000-0000-000000000000}"/>
          </ac:picMkLst>
        </pc:picChg>
      </pc:sldChg>
      <pc:sldChg chg="add">
        <pc:chgData name="伊健 杜" userId="e69aded81da48593" providerId="LiveId" clId="{2649DFFE-EC20-430C-B5CC-2DB40C805001}" dt="2021-12-03T05:29:47.528" v="8"/>
        <pc:sldMkLst>
          <pc:docMk/>
          <pc:sldMk cId="4254941501" sldId="570"/>
        </pc:sldMkLst>
      </pc:sldChg>
      <pc:sldChg chg="addSp delSp modSp add mod">
        <pc:chgData name="伊健 杜" userId="e69aded81da48593" providerId="LiveId" clId="{2649DFFE-EC20-430C-B5CC-2DB40C805001}" dt="2021-12-03T07:42:04.228" v="435" actId="1076"/>
        <pc:sldMkLst>
          <pc:docMk/>
          <pc:sldMk cId="1277854790" sldId="575"/>
        </pc:sldMkLst>
        <pc:picChg chg="del mod">
          <ac:chgData name="伊健 杜" userId="e69aded81da48593" providerId="LiveId" clId="{2649DFFE-EC20-430C-B5CC-2DB40C805001}" dt="2021-12-03T07:40:16.394" v="432" actId="478"/>
          <ac:picMkLst>
            <pc:docMk/>
            <pc:sldMk cId="1277854790" sldId="575"/>
            <ac:picMk id="5" creationId="{00000000-0000-0000-0000-000000000000}"/>
          </ac:picMkLst>
        </pc:picChg>
        <pc:picChg chg="add mod">
          <ac:chgData name="伊健 杜" userId="e69aded81da48593" providerId="LiveId" clId="{2649DFFE-EC20-430C-B5CC-2DB40C805001}" dt="2021-12-03T07:42:04.228" v="435" actId="1076"/>
          <ac:picMkLst>
            <pc:docMk/>
            <pc:sldMk cId="1277854790" sldId="575"/>
            <ac:picMk id="6" creationId="{EBF38F2B-6309-43B4-9745-6CC812163E32}"/>
          </ac:picMkLst>
        </pc:picChg>
      </pc:sldChg>
      <pc:sldChg chg="add">
        <pc:chgData name="伊健 杜" userId="e69aded81da48593" providerId="LiveId" clId="{2649DFFE-EC20-430C-B5CC-2DB40C805001}" dt="2021-12-03T07:32:53.376" v="384"/>
        <pc:sldMkLst>
          <pc:docMk/>
          <pc:sldMk cId="3500008544" sldId="577"/>
        </pc:sldMkLst>
      </pc:sldChg>
      <pc:sldChg chg="add">
        <pc:chgData name="伊健 杜" userId="e69aded81da48593" providerId="LiveId" clId="{2649DFFE-EC20-430C-B5CC-2DB40C805001}" dt="2021-12-03T07:32:53.376" v="384"/>
        <pc:sldMkLst>
          <pc:docMk/>
          <pc:sldMk cId="1498597186" sldId="578"/>
        </pc:sldMkLst>
      </pc:sldChg>
      <pc:sldChg chg="modNotes">
        <pc:chgData name="伊健 杜" userId="e69aded81da48593" providerId="LiveId" clId="{2649DFFE-EC20-430C-B5CC-2DB40C805001}" dt="2021-12-03T05:31:11.287" v="38"/>
        <pc:sldMkLst>
          <pc:docMk/>
          <pc:sldMk cId="614364601" sldId="669"/>
        </pc:sldMkLst>
      </pc:sldChg>
      <pc:sldChg chg="modNotes">
        <pc:chgData name="伊健 杜" userId="e69aded81da48593" providerId="LiveId" clId="{2649DFFE-EC20-430C-B5CC-2DB40C805001}" dt="2021-12-03T05:31:11.287" v="38"/>
        <pc:sldMkLst>
          <pc:docMk/>
          <pc:sldMk cId="604481288" sldId="693"/>
        </pc:sldMkLst>
      </pc:sldChg>
      <pc:sldChg chg="modNotes">
        <pc:chgData name="伊健 杜" userId="e69aded81da48593" providerId="LiveId" clId="{2649DFFE-EC20-430C-B5CC-2DB40C805001}" dt="2021-12-03T05:31:11.287" v="38"/>
        <pc:sldMkLst>
          <pc:docMk/>
          <pc:sldMk cId="4210626519" sldId="694"/>
        </pc:sldMkLst>
      </pc:sldChg>
      <pc:sldChg chg="delSp new del mod">
        <pc:chgData name="伊健 杜" userId="e69aded81da48593" providerId="LiveId" clId="{2649DFFE-EC20-430C-B5CC-2DB40C805001}" dt="2021-12-03T07:01:14.170" v="334" actId="47"/>
        <pc:sldMkLst>
          <pc:docMk/>
          <pc:sldMk cId="1871810265" sldId="695"/>
        </pc:sldMkLst>
        <pc:spChg chg="del">
          <ac:chgData name="伊健 杜" userId="e69aded81da48593" providerId="LiveId" clId="{2649DFFE-EC20-430C-B5CC-2DB40C805001}" dt="2021-12-03T05:28:15.743" v="6" actId="478"/>
          <ac:spMkLst>
            <pc:docMk/>
            <pc:sldMk cId="1871810265" sldId="695"/>
            <ac:spMk id="2" creationId="{B5AB2485-750F-400B-BA11-415A1AC881F4}"/>
          </ac:spMkLst>
        </pc:spChg>
        <pc:spChg chg="del">
          <ac:chgData name="伊健 杜" userId="e69aded81da48593" providerId="LiveId" clId="{2649DFFE-EC20-430C-B5CC-2DB40C805001}" dt="2021-12-03T05:28:15.743" v="6" actId="478"/>
          <ac:spMkLst>
            <pc:docMk/>
            <pc:sldMk cId="1871810265" sldId="695"/>
            <ac:spMk id="3" creationId="{3FCB668B-93AC-4440-A2D3-E2F079F248CE}"/>
          </ac:spMkLst>
        </pc:spChg>
        <pc:spChg chg="del">
          <ac:chgData name="伊健 杜" userId="e69aded81da48593" providerId="LiveId" clId="{2649DFFE-EC20-430C-B5CC-2DB40C805001}" dt="2021-12-03T05:28:15.743" v="6" actId="478"/>
          <ac:spMkLst>
            <pc:docMk/>
            <pc:sldMk cId="1871810265" sldId="695"/>
            <ac:spMk id="4" creationId="{6D4CF86D-2D00-45B2-A2E9-F06CAF12BA1F}"/>
          </ac:spMkLst>
        </pc:spChg>
      </pc:sldChg>
      <pc:sldChg chg="delSp add del mod">
        <pc:chgData name="伊健 杜" userId="e69aded81da48593" providerId="LiveId" clId="{2649DFFE-EC20-430C-B5CC-2DB40C805001}" dt="2021-12-03T07:01:14.170" v="334" actId="47"/>
        <pc:sldMkLst>
          <pc:docMk/>
          <pc:sldMk cId="4261661793" sldId="696"/>
        </pc:sldMkLst>
        <pc:spChg chg="del">
          <ac:chgData name="伊健 杜" userId="e69aded81da48593" providerId="LiveId" clId="{2649DFFE-EC20-430C-B5CC-2DB40C805001}" dt="2021-12-03T05:28:20.843" v="7" actId="478"/>
          <ac:spMkLst>
            <pc:docMk/>
            <pc:sldMk cId="4261661793" sldId="696"/>
            <ac:spMk id="2" creationId="{B5AB2485-750F-400B-BA11-415A1AC881F4}"/>
          </ac:spMkLst>
        </pc:spChg>
        <pc:spChg chg="del">
          <ac:chgData name="伊健 杜" userId="e69aded81da48593" providerId="LiveId" clId="{2649DFFE-EC20-430C-B5CC-2DB40C805001}" dt="2021-12-03T05:28:20.843" v="7" actId="478"/>
          <ac:spMkLst>
            <pc:docMk/>
            <pc:sldMk cId="4261661793" sldId="696"/>
            <ac:spMk id="3" creationId="{3FCB668B-93AC-4440-A2D3-E2F079F248CE}"/>
          </ac:spMkLst>
        </pc:spChg>
        <pc:spChg chg="del">
          <ac:chgData name="伊健 杜" userId="e69aded81da48593" providerId="LiveId" clId="{2649DFFE-EC20-430C-B5CC-2DB40C805001}" dt="2021-12-03T05:28:20.843" v="7" actId="478"/>
          <ac:spMkLst>
            <pc:docMk/>
            <pc:sldMk cId="4261661793" sldId="696"/>
            <ac:spMk id="4" creationId="{6D4CF86D-2D00-45B2-A2E9-F06CAF12BA1F}"/>
          </ac:spMkLst>
        </pc:spChg>
      </pc:sldChg>
      <pc:sldChg chg="addSp delSp modSp add mod ord modAnim">
        <pc:chgData name="伊健 杜" userId="e69aded81da48593" providerId="LiveId" clId="{2649DFFE-EC20-430C-B5CC-2DB40C805001}" dt="2021-12-03T05:33:13.895" v="63"/>
        <pc:sldMkLst>
          <pc:docMk/>
          <pc:sldMk cId="2658820820" sldId="697"/>
        </pc:sldMkLst>
        <pc:spChg chg="mod">
          <ac:chgData name="伊健 杜" userId="e69aded81da48593" providerId="LiveId" clId="{2649DFFE-EC20-430C-B5CC-2DB40C805001}" dt="2021-12-03T05:32:59.370" v="58" actId="1076"/>
          <ac:spMkLst>
            <pc:docMk/>
            <pc:sldMk cId="2658820820" sldId="697"/>
            <ac:spMk id="2" creationId="{00000000-0000-0000-0000-000000000000}"/>
          </ac:spMkLst>
        </pc:spChg>
        <pc:spChg chg="add del">
          <ac:chgData name="伊健 杜" userId="e69aded81da48593" providerId="LiveId" clId="{2649DFFE-EC20-430C-B5CC-2DB40C805001}" dt="2021-12-03T05:31:31.588" v="44"/>
          <ac:spMkLst>
            <pc:docMk/>
            <pc:sldMk cId="2658820820" sldId="697"/>
            <ac:spMk id="3" creationId="{349DBBE2-A651-47CA-A384-68ED3A8E52B0}"/>
          </ac:spMkLst>
        </pc:spChg>
        <pc:spChg chg="add mod">
          <ac:chgData name="伊健 杜" userId="e69aded81da48593" providerId="LiveId" clId="{2649DFFE-EC20-430C-B5CC-2DB40C805001}" dt="2021-12-03T05:33:03.184" v="60" actId="1076"/>
          <ac:spMkLst>
            <pc:docMk/>
            <pc:sldMk cId="2658820820" sldId="697"/>
            <ac:spMk id="5" creationId="{156D00EC-BFF0-4FA4-8CFA-959F21DDBB91}"/>
          </ac:spMkLst>
        </pc:spChg>
        <pc:picChg chg="mod">
          <ac:chgData name="伊健 杜" userId="e69aded81da48593" providerId="LiveId" clId="{2649DFFE-EC20-430C-B5CC-2DB40C805001}" dt="2021-12-03T05:33:04.401" v="61" actId="1076"/>
          <ac:picMkLst>
            <pc:docMk/>
            <pc:sldMk cId="2658820820" sldId="697"/>
            <ac:picMk id="4" creationId="{00000000-0000-0000-0000-000000000000}"/>
          </ac:picMkLst>
        </pc:picChg>
      </pc:sldChg>
      <pc:sldChg chg="addSp delSp modSp add mod delAnim modAnim">
        <pc:chgData name="伊健 杜" userId="e69aded81da48593" providerId="LiveId" clId="{2649DFFE-EC20-430C-B5CC-2DB40C805001}" dt="2021-12-03T05:34:25.450" v="109"/>
        <pc:sldMkLst>
          <pc:docMk/>
          <pc:sldMk cId="2227205244" sldId="698"/>
        </pc:sldMkLst>
        <pc:spChg chg="mod">
          <ac:chgData name="伊健 杜" userId="e69aded81da48593" providerId="LiveId" clId="{2649DFFE-EC20-430C-B5CC-2DB40C805001}" dt="2021-12-03T05:34:11.902" v="100" actId="1076"/>
          <ac:spMkLst>
            <pc:docMk/>
            <pc:sldMk cId="2227205244" sldId="698"/>
            <ac:spMk id="2" creationId="{00000000-0000-0000-0000-000000000000}"/>
          </ac:spMkLst>
        </pc:spChg>
        <pc:spChg chg="del">
          <ac:chgData name="伊健 杜" userId="e69aded81da48593" providerId="LiveId" clId="{2649DFFE-EC20-430C-B5CC-2DB40C805001}" dt="2021-12-03T05:34:10.415" v="99" actId="478"/>
          <ac:spMkLst>
            <pc:docMk/>
            <pc:sldMk cId="2227205244" sldId="698"/>
            <ac:spMk id="6" creationId="{5F245D23-F6DC-4D28-AC0F-28312CFBCA5D}"/>
          </ac:spMkLst>
        </pc:spChg>
        <pc:spChg chg="add mod">
          <ac:chgData name="伊健 杜" userId="e69aded81da48593" providerId="LiveId" clId="{2649DFFE-EC20-430C-B5CC-2DB40C805001}" dt="2021-12-03T05:34:22.324" v="108" actId="1076"/>
          <ac:spMkLst>
            <pc:docMk/>
            <pc:sldMk cId="2227205244" sldId="698"/>
            <ac:spMk id="7" creationId="{F7C8A019-30DA-48F2-9E5F-1355F15CA7E3}"/>
          </ac:spMkLst>
        </pc:spChg>
      </pc:sldChg>
      <pc:sldChg chg="addSp delSp modSp add mod ord modAnim">
        <pc:chgData name="伊健 杜" userId="e69aded81da48593" providerId="LiveId" clId="{2649DFFE-EC20-430C-B5CC-2DB40C805001}" dt="2021-12-03T06:23:12.574" v="145"/>
        <pc:sldMkLst>
          <pc:docMk/>
          <pc:sldMk cId="3437514304" sldId="699"/>
        </pc:sldMkLst>
        <pc:spChg chg="mod">
          <ac:chgData name="伊健 杜" userId="e69aded81da48593" providerId="LiveId" clId="{2649DFFE-EC20-430C-B5CC-2DB40C805001}" dt="2021-12-03T06:22:47.787" v="141" actId="1076"/>
          <ac:spMkLst>
            <pc:docMk/>
            <pc:sldMk cId="3437514304" sldId="699"/>
            <ac:spMk id="2" creationId="{00000000-0000-0000-0000-000000000000}"/>
          </ac:spMkLst>
        </pc:spChg>
        <pc:spChg chg="add del">
          <ac:chgData name="伊健 杜" userId="e69aded81da48593" providerId="LiveId" clId="{2649DFFE-EC20-430C-B5CC-2DB40C805001}" dt="2021-12-03T06:22:40.022" v="136"/>
          <ac:spMkLst>
            <pc:docMk/>
            <pc:sldMk cId="3437514304" sldId="699"/>
            <ac:spMk id="3" creationId="{EF4C7D76-ECAC-4D8B-A812-EFFCD81FF392}"/>
          </ac:spMkLst>
        </pc:spChg>
        <pc:picChg chg="mod">
          <ac:chgData name="伊健 杜" userId="e69aded81da48593" providerId="LiveId" clId="{2649DFFE-EC20-430C-B5CC-2DB40C805001}" dt="2021-12-03T06:22:49.005" v="142" actId="1076"/>
          <ac:picMkLst>
            <pc:docMk/>
            <pc:sldMk cId="3437514304" sldId="699"/>
            <ac:picMk id="6146" creationId="{00000000-0000-0000-0000-000000000000}"/>
          </ac:picMkLst>
        </pc:picChg>
      </pc:sldChg>
      <pc:sldChg chg="addSp delSp modSp add mod ord modAnim">
        <pc:chgData name="伊健 杜" userId="e69aded81da48593" providerId="LiveId" clId="{2649DFFE-EC20-430C-B5CC-2DB40C805001}" dt="2021-12-03T06:29:15.429" v="236"/>
        <pc:sldMkLst>
          <pc:docMk/>
          <pc:sldMk cId="955325583" sldId="700"/>
        </pc:sldMkLst>
        <pc:spChg chg="mod">
          <ac:chgData name="伊健 杜" userId="e69aded81da48593" providerId="LiveId" clId="{2649DFFE-EC20-430C-B5CC-2DB40C805001}" dt="2021-12-03T06:24:28.419" v="157" actId="20577"/>
          <ac:spMkLst>
            <pc:docMk/>
            <pc:sldMk cId="955325583" sldId="700"/>
            <ac:spMk id="6" creationId="{00000000-0000-0000-0000-000000000000}"/>
          </ac:spMkLst>
        </pc:spChg>
        <pc:picChg chg="add del mod">
          <ac:chgData name="伊健 杜" userId="e69aded81da48593" providerId="LiveId" clId="{2649DFFE-EC20-430C-B5CC-2DB40C805001}" dt="2021-12-03T06:26:35.113" v="184" actId="478"/>
          <ac:picMkLst>
            <pc:docMk/>
            <pc:sldMk cId="955325583" sldId="700"/>
            <ac:picMk id="4" creationId="{0A9B5468-5AAC-48F6-8166-8C82CE482D2D}"/>
          </ac:picMkLst>
        </pc:picChg>
        <pc:picChg chg="add del mod">
          <ac:chgData name="伊健 杜" userId="e69aded81da48593" providerId="LiveId" clId="{2649DFFE-EC20-430C-B5CC-2DB40C805001}" dt="2021-12-03T06:26:34.407" v="183" actId="478"/>
          <ac:picMkLst>
            <pc:docMk/>
            <pc:sldMk cId="955325583" sldId="700"/>
            <ac:picMk id="5" creationId="{2D85FB05-F394-4F90-BBED-D38F79A5637E}"/>
          </ac:picMkLst>
        </pc:picChg>
        <pc:picChg chg="add del mod">
          <ac:chgData name="伊健 杜" userId="e69aded81da48593" providerId="LiveId" clId="{2649DFFE-EC20-430C-B5CC-2DB40C805001}" dt="2021-12-03T06:26:33.832" v="182" actId="478"/>
          <ac:picMkLst>
            <pc:docMk/>
            <pc:sldMk cId="955325583" sldId="700"/>
            <ac:picMk id="7" creationId="{01B23C82-4A48-4683-8512-E485228FEA86}"/>
          </ac:picMkLst>
        </pc:picChg>
        <pc:picChg chg="add mod">
          <ac:chgData name="伊健 杜" userId="e69aded81da48593" providerId="LiveId" clId="{2649DFFE-EC20-430C-B5CC-2DB40C805001}" dt="2021-12-03T06:27:22.894" v="220" actId="1076"/>
          <ac:picMkLst>
            <pc:docMk/>
            <pc:sldMk cId="955325583" sldId="700"/>
            <ac:picMk id="8" creationId="{B05A6C7A-229D-40E4-96C4-388AAA1E01D3}"/>
          </ac:picMkLst>
        </pc:picChg>
        <pc:picChg chg="add mod">
          <ac:chgData name="伊健 杜" userId="e69aded81da48593" providerId="LiveId" clId="{2649DFFE-EC20-430C-B5CC-2DB40C805001}" dt="2021-12-03T06:27:10.172" v="212" actId="1076"/>
          <ac:picMkLst>
            <pc:docMk/>
            <pc:sldMk cId="955325583" sldId="700"/>
            <ac:picMk id="9" creationId="{A6A81C97-7A6D-49A8-9EEE-1AC58476AD40}"/>
          </ac:picMkLst>
        </pc:picChg>
        <pc:picChg chg="add mod">
          <ac:chgData name="伊健 杜" userId="e69aded81da48593" providerId="LiveId" clId="{2649DFFE-EC20-430C-B5CC-2DB40C805001}" dt="2021-12-03T06:27:21.397" v="218" actId="1076"/>
          <ac:picMkLst>
            <pc:docMk/>
            <pc:sldMk cId="955325583" sldId="700"/>
            <ac:picMk id="10" creationId="{A15D5100-C8AA-40B0-94F1-7F15FA0078C9}"/>
          </ac:picMkLst>
        </pc:picChg>
        <pc:picChg chg="add mod">
          <ac:chgData name="伊健 杜" userId="e69aded81da48593" providerId="LiveId" clId="{2649DFFE-EC20-430C-B5CC-2DB40C805001}" dt="2021-12-03T06:27:23.754" v="221" actId="1076"/>
          <ac:picMkLst>
            <pc:docMk/>
            <pc:sldMk cId="955325583" sldId="700"/>
            <ac:picMk id="11" creationId="{B6C3BE8C-C8DF-4969-9060-3B5DFCBB80BD}"/>
          </ac:picMkLst>
        </pc:picChg>
        <pc:picChg chg="add mod">
          <ac:chgData name="伊健 杜" userId="e69aded81da48593" providerId="LiveId" clId="{2649DFFE-EC20-430C-B5CC-2DB40C805001}" dt="2021-12-03T06:27:22.202" v="219" actId="1076"/>
          <ac:picMkLst>
            <pc:docMk/>
            <pc:sldMk cId="955325583" sldId="700"/>
            <ac:picMk id="12" creationId="{5EE5D29D-B1D3-447A-B5E4-F9856F7DC1FA}"/>
          </ac:picMkLst>
        </pc:picChg>
        <pc:picChg chg="add del mod">
          <ac:chgData name="伊健 杜" userId="e69aded81da48593" providerId="LiveId" clId="{2649DFFE-EC20-430C-B5CC-2DB40C805001}" dt="2021-12-03T06:27:17.742" v="215" actId="478"/>
          <ac:picMkLst>
            <pc:docMk/>
            <pc:sldMk cId="955325583" sldId="700"/>
            <ac:picMk id="13" creationId="{983D9C13-22A8-468D-811E-346DC33AAA91}"/>
          </ac:picMkLst>
        </pc:picChg>
        <pc:picChg chg="add mod">
          <ac:chgData name="伊健 杜" userId="e69aded81da48593" providerId="LiveId" clId="{2649DFFE-EC20-430C-B5CC-2DB40C805001}" dt="2021-12-03T06:27:20.042" v="217" actId="1076"/>
          <ac:picMkLst>
            <pc:docMk/>
            <pc:sldMk cId="955325583" sldId="700"/>
            <ac:picMk id="14" creationId="{052B28EB-6E8E-4484-815F-9F7B62634D3A}"/>
          </ac:picMkLst>
        </pc:picChg>
        <pc:picChg chg="del">
          <ac:chgData name="伊健 杜" userId="e69aded81da48593" providerId="LiveId" clId="{2649DFFE-EC20-430C-B5CC-2DB40C805001}" dt="2021-12-03T06:24:36.497" v="160" actId="478"/>
          <ac:picMkLst>
            <pc:docMk/>
            <pc:sldMk cId="955325583" sldId="700"/>
            <ac:picMk id="11266" creationId="{00000000-0000-0000-0000-000000000000}"/>
          </ac:picMkLst>
        </pc:picChg>
      </pc:sldChg>
      <pc:sldChg chg="addSp modSp add mod modAnim">
        <pc:chgData name="伊健 杜" userId="e69aded81da48593" providerId="LiveId" clId="{2649DFFE-EC20-430C-B5CC-2DB40C805001}" dt="2021-12-03T06:30:42.564" v="261"/>
        <pc:sldMkLst>
          <pc:docMk/>
          <pc:sldMk cId="899944127" sldId="701"/>
        </pc:sldMkLst>
        <pc:spChg chg="add mod">
          <ac:chgData name="伊健 杜" userId="e69aded81da48593" providerId="LiveId" clId="{2649DFFE-EC20-430C-B5CC-2DB40C805001}" dt="2021-12-03T06:30:40.093" v="259"/>
          <ac:spMkLst>
            <pc:docMk/>
            <pc:sldMk cId="899944127" sldId="701"/>
            <ac:spMk id="5" creationId="{993624B4-16BB-4081-BCE6-EBD0B62E950F}"/>
          </ac:spMkLst>
        </pc:spChg>
        <pc:spChg chg="mod">
          <ac:chgData name="伊健 杜" userId="e69aded81da48593" providerId="LiveId" clId="{2649DFFE-EC20-430C-B5CC-2DB40C805001}" dt="2021-12-03T06:30:42.033" v="260" actId="1076"/>
          <ac:spMkLst>
            <pc:docMk/>
            <pc:sldMk cId="899944127" sldId="701"/>
            <ac:spMk id="8" creationId="{00000000-0000-0000-0000-000000000000}"/>
          </ac:spMkLst>
        </pc:spChg>
        <pc:picChg chg="mod">
          <ac:chgData name="伊健 杜" userId="e69aded81da48593" providerId="LiveId" clId="{2649DFFE-EC20-430C-B5CC-2DB40C805001}" dt="2021-12-03T06:30:39.875" v="258" actId="1076"/>
          <ac:picMkLst>
            <pc:docMk/>
            <pc:sldMk cId="899944127" sldId="701"/>
            <ac:picMk id="4" creationId="{00000000-0000-0000-0000-000000000000}"/>
          </ac:picMkLst>
        </pc:picChg>
      </pc:sldChg>
      <pc:sldChg chg="addSp modSp new mod modAnim">
        <pc:chgData name="伊健 杜" userId="e69aded81da48593" providerId="LiveId" clId="{2649DFFE-EC20-430C-B5CC-2DB40C805001}" dt="2021-12-03T06:59:39.565" v="295"/>
        <pc:sldMkLst>
          <pc:docMk/>
          <pc:sldMk cId="3575903777" sldId="702"/>
        </pc:sldMkLst>
        <pc:spChg chg="add mod">
          <ac:chgData name="伊健 杜" userId="e69aded81da48593" providerId="LiveId" clId="{2649DFFE-EC20-430C-B5CC-2DB40C805001}" dt="2021-12-03T06:59:38.768" v="294" actId="1076"/>
          <ac:spMkLst>
            <pc:docMk/>
            <pc:sldMk cId="3575903777" sldId="702"/>
            <ac:spMk id="4" creationId="{4F1AA922-5A2D-44AA-A0EC-6F6B7D334846}"/>
          </ac:spMkLst>
        </pc:spChg>
        <pc:picChg chg="add mod">
          <ac:chgData name="伊健 杜" userId="e69aded81da48593" providerId="LiveId" clId="{2649DFFE-EC20-430C-B5CC-2DB40C805001}" dt="2021-12-03T06:59:21.207" v="290" actId="1076"/>
          <ac:picMkLst>
            <pc:docMk/>
            <pc:sldMk cId="3575903777" sldId="702"/>
            <ac:picMk id="2" creationId="{FB1CBC6E-9EB2-43FE-8299-502D889F4121}"/>
          </ac:picMkLst>
        </pc:picChg>
        <pc:picChg chg="add mod">
          <ac:chgData name="伊健 杜" userId="e69aded81da48593" providerId="LiveId" clId="{2649DFFE-EC20-430C-B5CC-2DB40C805001}" dt="2021-12-03T06:59:23.014" v="291" actId="1076"/>
          <ac:picMkLst>
            <pc:docMk/>
            <pc:sldMk cId="3575903777" sldId="702"/>
            <ac:picMk id="3" creationId="{8C10CC93-6BD2-49F5-8913-4DEB6558D084}"/>
          </ac:picMkLst>
        </pc:picChg>
      </pc:sldChg>
      <pc:sldChg chg="addSp delSp modSp new mod">
        <pc:chgData name="伊健 杜" userId="e69aded81da48593" providerId="LiveId" clId="{2649DFFE-EC20-430C-B5CC-2DB40C805001}" dt="2021-12-03T07:00:50.094" v="333" actId="1076"/>
        <pc:sldMkLst>
          <pc:docMk/>
          <pc:sldMk cId="3259531855" sldId="703"/>
        </pc:sldMkLst>
        <pc:spChg chg="add del mod">
          <ac:chgData name="伊健 杜" userId="e69aded81da48593" providerId="LiveId" clId="{2649DFFE-EC20-430C-B5CC-2DB40C805001}" dt="2021-12-03T07:00:18.918" v="305" actId="478"/>
          <ac:spMkLst>
            <pc:docMk/>
            <pc:sldMk cId="3259531855" sldId="703"/>
            <ac:spMk id="2" creationId="{9BC71959-240F-4378-864A-CBA3BC141364}"/>
          </ac:spMkLst>
        </pc:spChg>
        <pc:picChg chg="add mod">
          <ac:chgData name="伊健 杜" userId="e69aded81da48593" providerId="LiveId" clId="{2649DFFE-EC20-430C-B5CC-2DB40C805001}" dt="2021-12-03T07:00:45.105" v="328" actId="14100"/>
          <ac:picMkLst>
            <pc:docMk/>
            <pc:sldMk cId="3259531855" sldId="703"/>
            <ac:picMk id="3" creationId="{15783E8F-7C6F-43A1-B8A7-C4420F1C9EF7}"/>
          </ac:picMkLst>
        </pc:picChg>
        <pc:picChg chg="add mod">
          <ac:chgData name="伊健 杜" userId="e69aded81da48593" providerId="LiveId" clId="{2649DFFE-EC20-430C-B5CC-2DB40C805001}" dt="2021-12-03T07:00:48.709" v="332" actId="1076"/>
          <ac:picMkLst>
            <pc:docMk/>
            <pc:sldMk cId="3259531855" sldId="703"/>
            <ac:picMk id="4" creationId="{54069D6A-B18D-43D4-8021-1A453B77038A}"/>
          </ac:picMkLst>
        </pc:picChg>
        <pc:picChg chg="add mod">
          <ac:chgData name="伊健 杜" userId="e69aded81da48593" providerId="LiveId" clId="{2649DFFE-EC20-430C-B5CC-2DB40C805001}" dt="2021-12-03T07:00:47.083" v="330" actId="1076"/>
          <ac:picMkLst>
            <pc:docMk/>
            <pc:sldMk cId="3259531855" sldId="703"/>
            <ac:picMk id="5" creationId="{175C929A-41AF-4D4E-AB03-7052D9ABCACF}"/>
          </ac:picMkLst>
        </pc:picChg>
        <pc:picChg chg="add mod">
          <ac:chgData name="伊健 杜" userId="e69aded81da48593" providerId="LiveId" clId="{2649DFFE-EC20-430C-B5CC-2DB40C805001}" dt="2021-12-03T07:00:46.241" v="329" actId="1076"/>
          <ac:picMkLst>
            <pc:docMk/>
            <pc:sldMk cId="3259531855" sldId="703"/>
            <ac:picMk id="6" creationId="{420DC5BF-F1B9-4D83-B30B-0AC7E1AC14A4}"/>
          </ac:picMkLst>
        </pc:picChg>
        <pc:picChg chg="add mod">
          <ac:chgData name="伊健 杜" userId="e69aded81da48593" providerId="LiveId" clId="{2649DFFE-EC20-430C-B5CC-2DB40C805001}" dt="2021-12-03T07:00:50.094" v="333" actId="1076"/>
          <ac:picMkLst>
            <pc:docMk/>
            <pc:sldMk cId="3259531855" sldId="703"/>
            <ac:picMk id="7" creationId="{DF18D74D-EFBE-4CFB-B31C-D1CEFBFA2FCA}"/>
          </ac:picMkLst>
        </pc:picChg>
      </pc:sldChg>
      <pc:sldChg chg="addSp modSp new">
        <pc:chgData name="伊健 杜" userId="e69aded81da48593" providerId="LiveId" clId="{2649DFFE-EC20-430C-B5CC-2DB40C805001}" dt="2021-12-03T07:01:38.200" v="351" actId="1076"/>
        <pc:sldMkLst>
          <pc:docMk/>
          <pc:sldMk cId="1125863965" sldId="704"/>
        </pc:sldMkLst>
        <pc:picChg chg="add mod">
          <ac:chgData name="伊健 杜" userId="e69aded81da48593" providerId="LiveId" clId="{2649DFFE-EC20-430C-B5CC-2DB40C805001}" dt="2021-12-03T07:01:36.333" v="350" actId="1076"/>
          <ac:picMkLst>
            <pc:docMk/>
            <pc:sldMk cId="1125863965" sldId="704"/>
            <ac:picMk id="2" creationId="{3C6D8047-8376-4A2D-9C42-C5A7D39E01CE}"/>
          </ac:picMkLst>
        </pc:picChg>
        <pc:picChg chg="add mod">
          <ac:chgData name="伊健 杜" userId="e69aded81da48593" providerId="LiveId" clId="{2649DFFE-EC20-430C-B5CC-2DB40C805001}" dt="2021-12-03T07:01:32.101" v="343" actId="1076"/>
          <ac:picMkLst>
            <pc:docMk/>
            <pc:sldMk cId="1125863965" sldId="704"/>
            <ac:picMk id="3" creationId="{43F036BC-55BB-4921-BEFB-FE47ED520154}"/>
          </ac:picMkLst>
        </pc:picChg>
        <pc:picChg chg="add mod">
          <ac:chgData name="伊健 杜" userId="e69aded81da48593" providerId="LiveId" clId="{2649DFFE-EC20-430C-B5CC-2DB40C805001}" dt="2021-12-03T07:01:31.534" v="342" actId="1076"/>
          <ac:picMkLst>
            <pc:docMk/>
            <pc:sldMk cId="1125863965" sldId="704"/>
            <ac:picMk id="4" creationId="{40571C1E-531B-4EB4-993A-598FDFBC3F60}"/>
          </ac:picMkLst>
        </pc:picChg>
        <pc:picChg chg="add mod">
          <ac:chgData name="伊健 杜" userId="e69aded81da48593" providerId="LiveId" clId="{2649DFFE-EC20-430C-B5CC-2DB40C805001}" dt="2021-12-03T07:01:30.220" v="340" actId="1076"/>
          <ac:picMkLst>
            <pc:docMk/>
            <pc:sldMk cId="1125863965" sldId="704"/>
            <ac:picMk id="5" creationId="{3B91EB2A-9B8E-4852-9DA7-A69188959C3E}"/>
          </ac:picMkLst>
        </pc:picChg>
        <pc:picChg chg="add mod">
          <ac:chgData name="伊健 杜" userId="e69aded81da48593" providerId="LiveId" clId="{2649DFFE-EC20-430C-B5CC-2DB40C805001}" dt="2021-12-03T07:01:35.219" v="348" actId="1076"/>
          <ac:picMkLst>
            <pc:docMk/>
            <pc:sldMk cId="1125863965" sldId="704"/>
            <ac:picMk id="6" creationId="{047E31B9-CBF4-48F0-BB7B-B9486F1808B2}"/>
          </ac:picMkLst>
        </pc:picChg>
        <pc:picChg chg="add mod">
          <ac:chgData name="伊健 杜" userId="e69aded81da48593" providerId="LiveId" clId="{2649DFFE-EC20-430C-B5CC-2DB40C805001}" dt="2021-12-03T07:01:38.200" v="351" actId="1076"/>
          <ac:picMkLst>
            <pc:docMk/>
            <pc:sldMk cId="1125863965" sldId="704"/>
            <ac:picMk id="7" creationId="{28F0840E-1854-49C4-A0E1-A83117EF5831}"/>
          </ac:picMkLst>
        </pc:picChg>
        <pc:picChg chg="add mod">
          <ac:chgData name="伊健 杜" userId="e69aded81da48593" providerId="LiveId" clId="{2649DFFE-EC20-430C-B5CC-2DB40C805001}" dt="2021-12-03T07:01:35.335" v="349"/>
          <ac:picMkLst>
            <pc:docMk/>
            <pc:sldMk cId="1125863965" sldId="704"/>
            <ac:picMk id="8" creationId="{B84B9808-C2A5-41BA-878E-AD361400D01D}"/>
          </ac:picMkLst>
        </pc:picChg>
      </pc:sldChg>
      <pc:sldChg chg="new">
        <pc:chgData name="伊健 杜" userId="e69aded81da48593" providerId="LiveId" clId="{2649DFFE-EC20-430C-B5CC-2DB40C805001}" dt="2021-12-03T07:33:46.798" v="385" actId="680"/>
        <pc:sldMkLst>
          <pc:docMk/>
          <pc:sldMk cId="1281712308" sldId="705"/>
        </pc:sldMkLst>
      </pc:sldChg>
      <pc:sldChg chg="new del">
        <pc:chgData name="伊健 杜" userId="e69aded81da48593" providerId="LiveId" clId="{2649DFFE-EC20-430C-B5CC-2DB40C805001}" dt="2021-12-03T07:31:41.498" v="383" actId="47"/>
        <pc:sldMkLst>
          <pc:docMk/>
          <pc:sldMk cId="3404711697" sldId="705"/>
        </pc:sldMkLst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2975883225" sldId="706"/>
        </pc:sldMkLst>
        <pc:spChg chg="del">
          <ac:chgData name="伊健 杜" userId="e69aded81da48593" providerId="LiveId" clId="{2649DFFE-EC20-430C-B5CC-2DB40C805001}" dt="2021-12-03T07:42:26.172" v="437" actId="478"/>
          <ac:spMkLst>
            <pc:docMk/>
            <pc:sldMk cId="2975883225" sldId="706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26.172" v="437" actId="478"/>
          <ac:spMkLst>
            <pc:docMk/>
            <pc:sldMk cId="2975883225" sldId="706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26.172" v="437" actId="478"/>
          <ac:grpSpMkLst>
            <pc:docMk/>
            <pc:sldMk cId="2975883225" sldId="706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38.528" v="480" actId="1076"/>
          <ac:picMkLst>
            <pc:docMk/>
            <pc:sldMk cId="2975883225" sldId="706"/>
            <ac:picMk id="9" creationId="{1EF62CA8-8577-479F-A23C-013B8C3920DB}"/>
          </ac:picMkLst>
        </pc:picChg>
      </pc:sldChg>
      <pc:sldChg chg="add del">
        <pc:chgData name="伊健 杜" userId="e69aded81da48593" providerId="LiveId" clId="{2649DFFE-EC20-430C-B5CC-2DB40C805001}" dt="2021-12-03T07:37:57.525" v="387" actId="47"/>
        <pc:sldMkLst>
          <pc:docMk/>
          <pc:sldMk cId="4039965919" sldId="706"/>
        </pc:sldMkLst>
      </pc:sldChg>
      <pc:sldChg chg="addSp delSp modSp add mod ord modAnim">
        <pc:chgData name="伊健 杜" userId="e69aded81da48593" providerId="LiveId" clId="{2649DFFE-EC20-430C-B5CC-2DB40C805001}" dt="2021-12-03T07:39:49.094" v="422"/>
        <pc:sldMkLst>
          <pc:docMk/>
          <pc:sldMk cId="1021801785" sldId="707"/>
        </pc:sldMkLst>
        <pc:spChg chg="add mod">
          <ac:chgData name="伊健 杜" userId="e69aded81da48593" providerId="LiveId" clId="{2649DFFE-EC20-430C-B5CC-2DB40C805001}" dt="2021-12-03T07:38:57.852" v="412" actId="1076"/>
          <ac:spMkLst>
            <pc:docMk/>
            <pc:sldMk cId="1021801785" sldId="707"/>
            <ac:spMk id="7" creationId="{6BC11BD2-E31A-4723-9AB3-ACA3E73B28F3}"/>
          </ac:spMkLst>
        </pc:spChg>
        <pc:spChg chg="add mod">
          <ac:chgData name="伊健 杜" userId="e69aded81da48593" providerId="LiveId" clId="{2649DFFE-EC20-430C-B5CC-2DB40C805001}" dt="2021-12-03T07:39:09.501" v="414" actId="1076"/>
          <ac:spMkLst>
            <pc:docMk/>
            <pc:sldMk cId="1021801785" sldId="707"/>
            <ac:spMk id="8" creationId="{3CF5D9AD-C5AB-4C3A-8D24-5F1628017466}"/>
          </ac:spMkLst>
        </pc:spChg>
        <pc:spChg chg="add mod">
          <ac:chgData name="伊健 杜" userId="e69aded81da48593" providerId="LiveId" clId="{2649DFFE-EC20-430C-B5CC-2DB40C805001}" dt="2021-12-03T07:39:41.722" v="421" actId="1076"/>
          <ac:spMkLst>
            <pc:docMk/>
            <pc:sldMk cId="1021801785" sldId="707"/>
            <ac:spMk id="9" creationId="{2E1FD889-EA45-48E0-A43B-60280EB0F538}"/>
          </ac:spMkLst>
        </pc:spChg>
        <pc:picChg chg="mod">
          <ac:chgData name="伊健 杜" userId="e69aded81da48593" providerId="LiveId" clId="{2649DFFE-EC20-430C-B5CC-2DB40C805001}" dt="2021-12-03T07:38:47.367" v="399" actId="1076"/>
          <ac:picMkLst>
            <pc:docMk/>
            <pc:sldMk cId="1021801785" sldId="707"/>
            <ac:picMk id="4" creationId="{00000000-0000-0000-0000-000000000000}"/>
          </ac:picMkLst>
        </pc:picChg>
        <pc:picChg chg="del">
          <ac:chgData name="伊健 杜" userId="e69aded81da48593" providerId="LiveId" clId="{2649DFFE-EC20-430C-B5CC-2DB40C805001}" dt="2021-12-03T07:38:24.907" v="393" actId="478"/>
          <ac:picMkLst>
            <pc:docMk/>
            <pc:sldMk cId="1021801785" sldId="707"/>
            <ac:picMk id="5" creationId="{00000000-0000-0000-0000-000000000000}"/>
          </ac:picMkLst>
        </pc:picChg>
        <pc:picChg chg="del mod">
          <ac:chgData name="伊健 杜" userId="e69aded81da48593" providerId="LiveId" clId="{2649DFFE-EC20-430C-B5CC-2DB40C805001}" dt="2021-12-03T07:38:24.907" v="393" actId="478"/>
          <ac:picMkLst>
            <pc:docMk/>
            <pc:sldMk cId="1021801785" sldId="707"/>
            <ac:picMk id="6" creationId="{00000000-0000-0000-0000-000000000000}"/>
          </ac:picMkLst>
        </pc:picChg>
      </pc:sldChg>
      <pc:sldChg chg="add del">
        <pc:chgData name="伊健 杜" userId="e69aded81da48593" providerId="LiveId" clId="{2649DFFE-EC20-430C-B5CC-2DB40C805001}" dt="2021-12-03T07:37:57.525" v="387" actId="47"/>
        <pc:sldMkLst>
          <pc:docMk/>
          <pc:sldMk cId="1127279228" sldId="707"/>
        </pc:sldMkLst>
      </pc:sldChg>
      <pc:sldChg chg="add del">
        <pc:chgData name="伊健 杜" userId="e69aded81da48593" providerId="LiveId" clId="{2649DFFE-EC20-430C-B5CC-2DB40C805001}" dt="2021-12-03T07:38:36.977" v="398"/>
        <pc:sldMkLst>
          <pc:docMk/>
          <pc:sldMk cId="908620645" sldId="708"/>
        </pc:sldMkLst>
      </pc:sldChg>
      <pc:sldChg chg="delSp modSp add del mod">
        <pc:chgData name="伊健 杜" userId="e69aded81da48593" providerId="LiveId" clId="{2649DFFE-EC20-430C-B5CC-2DB40C805001}" dt="2021-12-03T07:40:14.456" v="430" actId="47"/>
        <pc:sldMkLst>
          <pc:docMk/>
          <pc:sldMk cId="2531230451" sldId="708"/>
        </pc:sldMkLst>
        <pc:picChg chg="mod">
          <ac:chgData name="伊健 杜" userId="e69aded81da48593" providerId="LiveId" clId="{2649DFFE-EC20-430C-B5CC-2DB40C805001}" dt="2021-12-03T07:40:12.617" v="429" actId="1076"/>
          <ac:picMkLst>
            <pc:docMk/>
            <pc:sldMk cId="2531230451" sldId="708"/>
            <ac:picMk id="3" creationId="{00000000-0000-0000-0000-000000000000}"/>
          </ac:picMkLst>
        </pc:picChg>
        <pc:picChg chg="del">
          <ac:chgData name="伊健 杜" userId="e69aded81da48593" providerId="LiveId" clId="{2649DFFE-EC20-430C-B5CC-2DB40C805001}" dt="2021-12-03T07:40:02.559" v="424" actId="478"/>
          <ac:picMkLst>
            <pc:docMk/>
            <pc:sldMk cId="2531230451" sldId="708"/>
            <ac:picMk id="5" creationId="{00000000-0000-0000-0000-000000000000}"/>
          </ac:picMkLst>
        </pc:picChg>
      </pc:sldChg>
    </pc:docChg>
  </pc:docChgLst>
  <pc:docChgLst>
    <pc:chgData name="伊健 杜" userId="e69aded81da48593" providerId="LiveId" clId="{531402EC-17DD-40C4-9069-9F80CDC93544}"/>
    <pc:docChg chg="undo custSel addSld delSld modSld sldOrd">
      <pc:chgData name="伊健 杜" userId="e69aded81da48593" providerId="LiveId" clId="{531402EC-17DD-40C4-9069-9F80CDC93544}" dt="2022-09-21T04:54:24.482" v="4649" actId="1076"/>
      <pc:docMkLst>
        <pc:docMk/>
      </pc:docMkLst>
      <pc:sldChg chg="modSp mod">
        <pc:chgData name="伊健 杜" userId="e69aded81da48593" providerId="LiveId" clId="{531402EC-17DD-40C4-9069-9F80CDC93544}" dt="2022-09-07T18:08:29.593" v="13"/>
        <pc:sldMkLst>
          <pc:docMk/>
          <pc:sldMk cId="3180688205" sldId="256"/>
        </pc:sldMkLst>
        <pc:spChg chg="mod">
          <ac:chgData name="伊健 杜" userId="e69aded81da48593" providerId="LiveId" clId="{531402EC-17DD-40C4-9069-9F80CDC93544}" dt="2022-09-07T18:08:29.593" v="13"/>
          <ac:spMkLst>
            <pc:docMk/>
            <pc:sldMk cId="3180688205" sldId="256"/>
            <ac:spMk id="2" creationId="{1F01E9DD-2818-4BD0-9996-984FE0985E67}"/>
          </ac:spMkLst>
        </pc:spChg>
      </pc:sldChg>
      <pc:sldChg chg="addSp delSp modSp add mod modAnim">
        <pc:chgData name="伊健 杜" userId="e69aded81da48593" providerId="LiveId" clId="{531402EC-17DD-40C4-9069-9F80CDC93544}" dt="2022-09-08T07:51:11.729" v="583"/>
        <pc:sldMkLst>
          <pc:docMk/>
          <pc:sldMk cId="0" sldId="268"/>
        </pc:sldMkLst>
        <pc:spChg chg="del">
          <ac:chgData name="伊健 杜" userId="e69aded81da48593" providerId="LiveId" clId="{531402EC-17DD-40C4-9069-9F80CDC93544}" dt="2022-09-08T07:40:00.601" v="434" actId="478"/>
          <ac:spMkLst>
            <pc:docMk/>
            <pc:sldMk cId="0" sldId="268"/>
            <ac:spMk id="2" creationId="{00000000-0000-0000-0000-000000000000}"/>
          </ac:spMkLst>
        </pc:spChg>
        <pc:spChg chg="del">
          <ac:chgData name="伊健 杜" userId="e69aded81da48593" providerId="LiveId" clId="{531402EC-17DD-40C4-9069-9F80CDC93544}" dt="2022-09-08T07:40:12.979" v="443" actId="478"/>
          <ac:spMkLst>
            <pc:docMk/>
            <pc:sldMk cId="0" sldId="268"/>
            <ac:spMk id="3" creationId="{00000000-0000-0000-0000-000000000000}"/>
          </ac:spMkLst>
        </pc:spChg>
        <pc:spChg chg="del mod">
          <ac:chgData name="伊健 杜" userId="e69aded81da48593" providerId="LiveId" clId="{531402EC-17DD-40C4-9069-9F80CDC93544}" dt="2022-09-08T07:40:11.959" v="442" actId="478"/>
          <ac:spMkLst>
            <pc:docMk/>
            <pc:sldMk cId="0" sldId="268"/>
            <ac:spMk id="4" creationId="{00000000-0000-0000-0000-000000000000}"/>
          </ac:spMkLst>
        </pc:spChg>
        <pc:spChg chg="del">
          <ac:chgData name="伊健 杜" userId="e69aded81da48593" providerId="LiveId" clId="{531402EC-17DD-40C4-9069-9F80CDC93544}" dt="2022-09-08T07:40:17.958" v="447" actId="478"/>
          <ac:spMkLst>
            <pc:docMk/>
            <pc:sldMk cId="0" sldId="268"/>
            <ac:spMk id="5" creationId="{00000000-0000-0000-0000-000000000000}"/>
          </ac:spMkLst>
        </pc:spChg>
        <pc:spChg chg="del">
          <ac:chgData name="伊健 杜" userId="e69aded81da48593" providerId="LiveId" clId="{531402EC-17DD-40C4-9069-9F80CDC93544}" dt="2022-09-08T07:40:15.836" v="445" actId="478"/>
          <ac:spMkLst>
            <pc:docMk/>
            <pc:sldMk cId="0" sldId="268"/>
            <ac:spMk id="6" creationId="{00000000-0000-0000-0000-000000000000}"/>
          </ac:spMkLst>
        </pc:spChg>
        <pc:spChg chg="add del mod">
          <ac:chgData name="伊健 杜" userId="e69aded81da48593" providerId="LiveId" clId="{531402EC-17DD-40C4-9069-9F80CDC93544}" dt="2022-09-08T07:40:02.213" v="435" actId="478"/>
          <ac:spMkLst>
            <pc:docMk/>
            <pc:sldMk cId="0" sldId="268"/>
            <ac:spMk id="12" creationId="{2FE46C08-F505-33B8-893F-8AA55223A82B}"/>
          </ac:spMkLst>
        </pc:spChg>
        <pc:spChg chg="add del mod">
          <ac:chgData name="伊健 杜" userId="e69aded81da48593" providerId="LiveId" clId="{531402EC-17DD-40C4-9069-9F80CDC93544}" dt="2022-09-08T07:40:14.741" v="444" actId="478"/>
          <ac:spMkLst>
            <pc:docMk/>
            <pc:sldMk cId="0" sldId="268"/>
            <ac:spMk id="14" creationId="{6D9217D3-E384-C4BD-84DC-4BA4F572C218}"/>
          </ac:spMkLst>
        </pc:spChg>
        <pc:spChg chg="add mod">
          <ac:chgData name="伊健 杜" userId="e69aded81da48593" providerId="LiveId" clId="{531402EC-17DD-40C4-9069-9F80CDC93544}" dt="2022-09-08T07:47:05.132" v="461" actId="688"/>
          <ac:spMkLst>
            <pc:docMk/>
            <pc:sldMk cId="0" sldId="268"/>
            <ac:spMk id="15" creationId="{78D0FABC-AEC7-562D-C804-16EF400B0322}"/>
          </ac:spMkLst>
        </pc:spChg>
        <pc:spChg chg="add mod">
          <ac:chgData name="伊健 杜" userId="e69aded81da48593" providerId="LiveId" clId="{531402EC-17DD-40C4-9069-9F80CDC93544}" dt="2022-09-08T07:47:07.603" v="463" actId="1076"/>
          <ac:spMkLst>
            <pc:docMk/>
            <pc:sldMk cId="0" sldId="268"/>
            <ac:spMk id="16" creationId="{27682E03-062B-E2DF-D395-914D5CC28E53}"/>
          </ac:spMkLst>
        </pc:spChg>
        <pc:spChg chg="add mod">
          <ac:chgData name="伊健 杜" userId="e69aded81da48593" providerId="LiveId" clId="{531402EC-17DD-40C4-9069-9F80CDC93544}" dt="2022-09-08T07:50:27.722" v="549" actId="14100"/>
          <ac:spMkLst>
            <pc:docMk/>
            <pc:sldMk cId="0" sldId="268"/>
            <ac:spMk id="17" creationId="{0EDA3855-B2C4-740A-EFBE-0E3F6D02148F}"/>
          </ac:spMkLst>
        </pc:spChg>
        <pc:spChg chg="add mod">
          <ac:chgData name="伊健 杜" userId="e69aded81da48593" providerId="LiveId" clId="{531402EC-17DD-40C4-9069-9F80CDC93544}" dt="2022-09-08T07:47:22.693" v="473" actId="688"/>
          <ac:spMkLst>
            <pc:docMk/>
            <pc:sldMk cId="0" sldId="268"/>
            <ac:spMk id="18" creationId="{354FC820-03B0-AED9-FBBA-01680607E97F}"/>
          </ac:spMkLst>
        </pc:spChg>
        <pc:spChg chg="add mod">
          <ac:chgData name="伊健 杜" userId="e69aded81da48593" providerId="LiveId" clId="{531402EC-17DD-40C4-9069-9F80CDC93544}" dt="2022-09-08T07:47:52.774" v="517" actId="20577"/>
          <ac:spMkLst>
            <pc:docMk/>
            <pc:sldMk cId="0" sldId="268"/>
            <ac:spMk id="19" creationId="{B9C643B4-A6EC-E57B-192D-E2513A1C8CB4}"/>
          </ac:spMkLst>
        </pc:spChg>
        <pc:spChg chg="add del mod">
          <ac:chgData name="伊健 杜" userId="e69aded81da48593" providerId="LiveId" clId="{531402EC-17DD-40C4-9069-9F80CDC93544}" dt="2022-09-08T07:51:11.729" v="583"/>
          <ac:spMkLst>
            <pc:docMk/>
            <pc:sldMk cId="0" sldId="268"/>
            <ac:spMk id="20" creationId="{CD423FAC-BCAA-4CD5-C394-15D56F2D48D6}"/>
          </ac:spMkLst>
        </pc:spChg>
        <pc:spChg chg="add mod">
          <ac:chgData name="伊健 杜" userId="e69aded81da48593" providerId="LiveId" clId="{531402EC-17DD-40C4-9069-9F80CDC93544}" dt="2022-09-08T07:49:36.495" v="534" actId="1076"/>
          <ac:spMkLst>
            <pc:docMk/>
            <pc:sldMk cId="0" sldId="268"/>
            <ac:spMk id="21" creationId="{2B36E23F-C9C0-AD87-4176-980F2FE1EAE5}"/>
          </ac:spMkLst>
        </pc:spChg>
        <pc:spChg chg="add mod">
          <ac:chgData name="伊健 杜" userId="e69aded81da48593" providerId="LiveId" clId="{531402EC-17DD-40C4-9069-9F80CDC93544}" dt="2022-09-08T07:50:26.149" v="548" actId="1076"/>
          <ac:spMkLst>
            <pc:docMk/>
            <pc:sldMk cId="0" sldId="268"/>
            <ac:spMk id="22" creationId="{D13A348C-0FF3-B51D-1D12-43E78F44BE33}"/>
          </ac:spMkLst>
        </pc:spChg>
        <pc:spChg chg="add mod">
          <ac:chgData name="伊健 杜" userId="e69aded81da48593" providerId="LiveId" clId="{531402EC-17DD-40C4-9069-9F80CDC93544}" dt="2022-09-08T07:50:45.074" v="561" actId="1076"/>
          <ac:spMkLst>
            <pc:docMk/>
            <pc:sldMk cId="0" sldId="268"/>
            <ac:spMk id="23" creationId="{1AF04876-3A1E-25C8-40F9-C8F7AE7AA221}"/>
          </ac:spMkLst>
        </pc:spChg>
        <pc:spChg chg="add mod">
          <ac:chgData name="伊健 杜" userId="e69aded81da48593" providerId="LiveId" clId="{531402EC-17DD-40C4-9069-9F80CDC93544}" dt="2022-09-08T07:51:10.033" v="580" actId="1076"/>
          <ac:spMkLst>
            <pc:docMk/>
            <pc:sldMk cId="0" sldId="268"/>
            <ac:spMk id="24" creationId="{6630302F-46C8-B9D7-52AE-426C29F837B8}"/>
          </ac:spMkLst>
        </pc:spChg>
        <pc:picChg chg="mod">
          <ac:chgData name="伊健 杜" userId="e69aded81da48593" providerId="LiveId" clId="{531402EC-17DD-40C4-9069-9F80CDC93544}" dt="2022-09-08T07:40:03.090" v="436" actId="1076"/>
          <ac:picMkLst>
            <pc:docMk/>
            <pc:sldMk cId="0" sldId="268"/>
            <ac:picMk id="7" creationId="{00000000-0000-0000-0000-000000000000}"/>
          </ac:picMkLst>
        </pc:picChg>
        <pc:picChg chg="mod">
          <ac:chgData name="伊健 杜" userId="e69aded81da48593" providerId="LiveId" clId="{531402EC-17DD-40C4-9069-9F80CDC93544}" dt="2022-09-08T07:45:21.003" v="454" actId="1076"/>
          <ac:picMkLst>
            <pc:docMk/>
            <pc:sldMk cId="0" sldId="268"/>
            <ac:picMk id="8" creationId="{00000000-0000-0000-0000-000000000000}"/>
          </ac:picMkLst>
        </pc:picChg>
        <pc:picChg chg="mod">
          <ac:chgData name="伊健 杜" userId="e69aded81da48593" providerId="LiveId" clId="{531402EC-17DD-40C4-9069-9F80CDC93544}" dt="2022-09-08T07:50:24.112" v="547" actId="1076"/>
          <ac:picMkLst>
            <pc:docMk/>
            <pc:sldMk cId="0" sldId="268"/>
            <ac:picMk id="9" creationId="{00000000-0000-0000-0000-000000000000}"/>
          </ac:picMkLst>
        </pc:picChg>
        <pc:picChg chg="mod">
          <ac:chgData name="伊健 杜" userId="e69aded81da48593" providerId="LiveId" clId="{531402EC-17DD-40C4-9069-9F80CDC93544}" dt="2022-09-08T07:50:37.914" v="554" actId="1076"/>
          <ac:picMkLst>
            <pc:docMk/>
            <pc:sldMk cId="0" sldId="268"/>
            <ac:picMk id="10" creationId="{00000000-0000-0000-0000-000000000000}"/>
          </ac:picMkLst>
        </pc:picChg>
        <pc:picChg chg="add mod">
          <ac:chgData name="伊健 杜" userId="e69aded81da48593" providerId="LiveId" clId="{531402EC-17DD-40C4-9069-9F80CDC93544}" dt="2022-09-08T07:51:11.136" v="581" actId="1076"/>
          <ac:picMkLst>
            <pc:docMk/>
            <pc:sldMk cId="0" sldId="268"/>
            <ac:picMk id="8194" creationId="{9CE154B4-2679-03B5-2E4E-1FB0762CB9B3}"/>
          </ac:picMkLst>
        </pc:picChg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0" sldId="281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626716164" sldId="350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3940987383" sldId="351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3724778850" sldId="432"/>
        </pc:sldMkLst>
      </pc:sldChg>
      <pc:sldChg chg="modSp add mod">
        <pc:chgData name="伊健 杜" userId="e69aded81da48593" providerId="LiveId" clId="{531402EC-17DD-40C4-9069-9F80CDC93544}" dt="2022-09-11T23:00:39.119" v="4500"/>
        <pc:sldMkLst>
          <pc:docMk/>
          <pc:sldMk cId="1437134219" sldId="524"/>
        </pc:sldMkLst>
        <pc:spChg chg="mod">
          <ac:chgData name="伊健 杜" userId="e69aded81da48593" providerId="LiveId" clId="{531402EC-17DD-40C4-9069-9F80CDC93544}" dt="2022-09-11T23:00:39.119" v="4500"/>
          <ac:spMkLst>
            <pc:docMk/>
            <pc:sldMk cId="1437134219" sldId="524"/>
            <ac:spMk id="6" creationId="{49D758B4-247D-41D6-B5F9-5A1A1F2313BA}"/>
          </ac:spMkLst>
        </pc:spChg>
      </pc:sldChg>
      <pc:sldChg chg="modSp add mod">
        <pc:chgData name="伊健 杜" userId="e69aded81da48593" providerId="LiveId" clId="{531402EC-17DD-40C4-9069-9F80CDC93544}" dt="2022-09-12T05:40:45.424" v="4520" actId="27636"/>
        <pc:sldMkLst>
          <pc:docMk/>
          <pc:sldMk cId="3551850107" sldId="526"/>
        </pc:sldMkLst>
        <pc:spChg chg="mod">
          <ac:chgData name="伊健 杜" userId="e69aded81da48593" providerId="LiveId" clId="{531402EC-17DD-40C4-9069-9F80CDC93544}" dt="2022-09-11T23:00:39.119" v="4500"/>
          <ac:spMkLst>
            <pc:docMk/>
            <pc:sldMk cId="3551850107" sldId="526"/>
            <ac:spMk id="5" creationId="{23FF1512-B1B8-486D-97E2-CF91D032DDED}"/>
          </ac:spMkLst>
        </pc:spChg>
        <pc:spChg chg="mod">
          <ac:chgData name="伊健 杜" userId="e69aded81da48593" providerId="LiveId" clId="{531402EC-17DD-40C4-9069-9F80CDC93544}" dt="2022-09-12T05:40:45.424" v="4520" actId="27636"/>
          <ac:spMkLst>
            <pc:docMk/>
            <pc:sldMk cId="3551850107" sldId="526"/>
            <ac:spMk id="7" creationId="{246AFA45-CD90-45DD-B8D0-EE3E4A108E56}"/>
          </ac:spMkLst>
        </pc:sp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4090569073" sldId="529"/>
        </pc:sldMkLst>
      </pc:sldChg>
      <pc:sldChg chg="addSp delSp modSp add del mod">
        <pc:chgData name="伊健 杜" userId="e69aded81da48593" providerId="LiveId" clId="{531402EC-17DD-40C4-9069-9F80CDC93544}" dt="2022-09-08T11:24:43.614" v="1486" actId="20577"/>
        <pc:sldMkLst>
          <pc:docMk/>
          <pc:sldMk cId="351764247" sldId="533"/>
        </pc:sldMkLst>
        <pc:spChg chg="mod">
          <ac:chgData name="伊健 杜" userId="e69aded81da48593" providerId="LiveId" clId="{531402EC-17DD-40C4-9069-9F80CDC93544}" dt="2022-09-08T11:24:43.614" v="1486" actId="20577"/>
          <ac:spMkLst>
            <pc:docMk/>
            <pc:sldMk cId="351764247" sldId="533"/>
            <ac:spMk id="5" creationId="{00000000-0000-0000-0000-000000000000}"/>
          </ac:spMkLst>
        </pc:spChg>
        <pc:picChg chg="del">
          <ac:chgData name="伊健 杜" userId="e69aded81da48593" providerId="LiveId" clId="{531402EC-17DD-40C4-9069-9F80CDC93544}" dt="2022-09-08T06:24:21.609" v="36" actId="478"/>
          <ac:picMkLst>
            <pc:docMk/>
            <pc:sldMk cId="351764247" sldId="533"/>
            <ac:picMk id="2" creationId="{00000000-0000-0000-0000-000000000000}"/>
          </ac:picMkLst>
        </pc:picChg>
        <pc:picChg chg="add mod">
          <ac:chgData name="伊健 杜" userId="e69aded81da48593" providerId="LiveId" clId="{531402EC-17DD-40C4-9069-9F80CDC93544}" dt="2022-09-08T06:26:23.193" v="42" actId="1076"/>
          <ac:picMkLst>
            <pc:docMk/>
            <pc:sldMk cId="351764247" sldId="533"/>
            <ac:picMk id="1026" creationId="{EED01B3D-7101-BA00-0C73-6F6270FEACC4}"/>
          </ac:picMkLst>
        </pc:picChg>
      </pc:sldChg>
      <pc:sldChg chg="add del">
        <pc:chgData name="伊健 杜" userId="e69aded81da48593" providerId="LiveId" clId="{531402EC-17DD-40C4-9069-9F80CDC93544}" dt="2022-09-08T11:24:13.145" v="1477" actId="47"/>
        <pc:sldMkLst>
          <pc:docMk/>
          <pc:sldMk cId="929717935" sldId="534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70455245" sldId="545"/>
        </pc:sldMkLst>
      </pc:sldChg>
      <pc:sldChg chg="addSp delSp modSp add del mod modAnim">
        <pc:chgData name="伊健 杜" userId="e69aded81da48593" providerId="LiveId" clId="{531402EC-17DD-40C4-9069-9F80CDC93544}" dt="2022-09-11T19:14:12.208" v="3132" actId="1076"/>
        <pc:sldMkLst>
          <pc:docMk/>
          <pc:sldMk cId="3530567302" sldId="550"/>
        </pc:sldMkLst>
        <pc:spChg chg="add del">
          <ac:chgData name="伊健 杜" userId="e69aded81da48593" providerId="LiveId" clId="{531402EC-17DD-40C4-9069-9F80CDC93544}" dt="2022-09-09T07:14:06.061" v="1510"/>
          <ac:spMkLst>
            <pc:docMk/>
            <pc:sldMk cId="3530567302" sldId="550"/>
            <ac:spMk id="2" creationId="{D9443DFF-5B89-CEB0-29D9-F860CA64DDED}"/>
          </ac:spMkLst>
        </pc:spChg>
        <pc:spChg chg="add mod">
          <ac:chgData name="伊健 杜" userId="e69aded81da48593" providerId="LiveId" clId="{531402EC-17DD-40C4-9069-9F80CDC93544}" dt="2022-09-08T07:21:52.057" v="287" actId="1076"/>
          <ac:spMkLst>
            <pc:docMk/>
            <pc:sldMk cId="3530567302" sldId="550"/>
            <ac:spMk id="3" creationId="{E470495F-EAEA-1501-3D53-46B4A3C06733}"/>
          </ac:spMkLst>
        </pc:spChg>
        <pc:spChg chg="add del mod">
          <ac:chgData name="伊健 杜" userId="e69aded81da48593" providerId="LiveId" clId="{531402EC-17DD-40C4-9069-9F80CDC93544}" dt="2022-09-08T07:19:26.640" v="220"/>
          <ac:spMkLst>
            <pc:docMk/>
            <pc:sldMk cId="3530567302" sldId="550"/>
            <ac:spMk id="4" creationId="{4C5BB3A8-8E79-AE17-82DC-B000C2B459CA}"/>
          </ac:spMkLst>
        </pc:spChg>
        <pc:spChg chg="mod">
          <ac:chgData name="伊健 杜" userId="e69aded81da48593" providerId="LiveId" clId="{531402EC-17DD-40C4-9069-9F80CDC93544}" dt="2022-09-09T07:14:10.372" v="1513" actId="1076"/>
          <ac:spMkLst>
            <pc:docMk/>
            <pc:sldMk cId="3530567302" sldId="550"/>
            <ac:spMk id="5" creationId="{00000000-0000-0000-0000-000000000000}"/>
          </ac:spMkLst>
        </pc:spChg>
        <pc:spChg chg="add mod">
          <ac:chgData name="伊健 杜" userId="e69aded81da48593" providerId="LiveId" clId="{531402EC-17DD-40C4-9069-9F80CDC93544}" dt="2022-09-11T19:14:09.786" v="3131" actId="1076"/>
          <ac:spMkLst>
            <pc:docMk/>
            <pc:sldMk cId="3530567302" sldId="550"/>
            <ac:spMk id="6" creationId="{7C25336C-5B01-674D-DAD9-8FD2D5CDF04E}"/>
          </ac:spMkLst>
        </pc:spChg>
        <pc:spChg chg="add del mod">
          <ac:chgData name="伊健 杜" userId="e69aded81da48593" providerId="LiveId" clId="{531402EC-17DD-40C4-9069-9F80CDC93544}" dt="2022-09-08T07:19:38.720" v="232" actId="478"/>
          <ac:spMkLst>
            <pc:docMk/>
            <pc:sldMk cId="3530567302" sldId="550"/>
            <ac:spMk id="7" creationId="{AE4FD813-9A3B-123E-5B01-9DCC12F81454}"/>
          </ac:spMkLst>
        </pc:spChg>
        <pc:spChg chg="add mod">
          <ac:chgData name="伊健 杜" userId="e69aded81da48593" providerId="LiveId" clId="{531402EC-17DD-40C4-9069-9F80CDC93544}" dt="2022-09-08T07:22:16.121" v="307" actId="1076"/>
          <ac:spMkLst>
            <pc:docMk/>
            <pc:sldMk cId="3530567302" sldId="550"/>
            <ac:spMk id="8" creationId="{E6C5E7AC-DF1B-B00D-D413-A76ECD42709D}"/>
          </ac:spMkLst>
        </pc:spChg>
        <pc:spChg chg="add mod">
          <ac:chgData name="伊健 杜" userId="e69aded81da48593" providerId="LiveId" clId="{531402EC-17DD-40C4-9069-9F80CDC93544}" dt="2022-09-11T19:14:12.208" v="3132" actId="1076"/>
          <ac:spMkLst>
            <pc:docMk/>
            <pc:sldMk cId="3530567302" sldId="550"/>
            <ac:spMk id="9" creationId="{91019879-3B66-42A9-53E4-4542BBD9FED0}"/>
          </ac:spMkLst>
        </pc:spChg>
        <pc:spChg chg="add mod">
          <ac:chgData name="伊健 杜" userId="e69aded81da48593" providerId="LiveId" clId="{531402EC-17DD-40C4-9069-9F80CDC93544}" dt="2022-09-08T07:23:25.139" v="340" actId="13822"/>
          <ac:spMkLst>
            <pc:docMk/>
            <pc:sldMk cId="3530567302" sldId="550"/>
            <ac:spMk id="10" creationId="{0A639568-419E-D611-E649-C0FAACA47EA4}"/>
          </ac:spMkLst>
        </pc:spChg>
        <pc:picChg chg="del mod">
          <ac:chgData name="伊健 杜" userId="e69aded81da48593" providerId="LiveId" clId="{531402EC-17DD-40C4-9069-9F80CDC93544}" dt="2022-09-08T07:18:57.339" v="200" actId="478"/>
          <ac:picMkLst>
            <pc:docMk/>
            <pc:sldMk cId="3530567302" sldId="550"/>
            <ac:picMk id="2" creationId="{00000000-0000-0000-0000-000000000000}"/>
          </ac:picMkLst>
        </pc:picChg>
        <pc:picChg chg="add mod">
          <ac:chgData name="伊健 杜" userId="e69aded81da48593" providerId="LiveId" clId="{531402EC-17DD-40C4-9069-9F80CDC93544}" dt="2022-09-08T07:21:49.185" v="286" actId="1076"/>
          <ac:picMkLst>
            <pc:docMk/>
            <pc:sldMk cId="3530567302" sldId="550"/>
            <ac:picMk id="5122" creationId="{97A1F574-196B-11BE-D7A5-D53851C25EDA}"/>
          </ac:picMkLst>
        </pc:picChg>
        <pc:picChg chg="add mod">
          <ac:chgData name="伊健 杜" userId="e69aded81da48593" providerId="LiveId" clId="{531402EC-17DD-40C4-9069-9F80CDC93544}" dt="2022-09-08T07:22:08.323" v="298" actId="1076"/>
          <ac:picMkLst>
            <pc:docMk/>
            <pc:sldMk cId="3530567302" sldId="550"/>
            <ac:picMk id="5124" creationId="{10CD34A0-4CDB-8BB4-9BED-A4270887ACC8}"/>
          </ac:picMkLst>
        </pc:picChg>
      </pc:sldChg>
      <pc:sldChg chg="add del">
        <pc:chgData name="伊健 杜" userId="e69aded81da48593" providerId="LiveId" clId="{531402EC-17DD-40C4-9069-9F80CDC93544}" dt="2022-09-08T11:24:13.145" v="1477" actId="47"/>
        <pc:sldMkLst>
          <pc:docMk/>
          <pc:sldMk cId="770386409" sldId="551"/>
        </pc:sldMkLst>
      </pc:sldChg>
      <pc:sldChg chg="addSp delSp modSp new mod ord">
        <pc:chgData name="伊健 杜" userId="e69aded81da48593" providerId="LiveId" clId="{531402EC-17DD-40C4-9069-9F80CDC93544}" dt="2022-09-08T07:16:38.806" v="184" actId="1440"/>
        <pc:sldMkLst>
          <pc:docMk/>
          <pc:sldMk cId="272651860" sldId="552"/>
        </pc:sldMkLst>
        <pc:spChg chg="del">
          <ac:chgData name="伊健 杜" userId="e69aded81da48593" providerId="LiveId" clId="{531402EC-17DD-40C4-9069-9F80CDC93544}" dt="2022-09-08T07:10:39.625" v="123" actId="478"/>
          <ac:spMkLst>
            <pc:docMk/>
            <pc:sldMk cId="272651860" sldId="552"/>
            <ac:spMk id="2" creationId="{096FE75C-9024-F759-9FD8-C73F7BC14765}"/>
          </ac:spMkLst>
        </pc:spChg>
        <pc:spChg chg="del">
          <ac:chgData name="伊健 杜" userId="e69aded81da48593" providerId="LiveId" clId="{531402EC-17DD-40C4-9069-9F80CDC93544}" dt="2022-09-08T07:10:39.625" v="123" actId="478"/>
          <ac:spMkLst>
            <pc:docMk/>
            <pc:sldMk cId="272651860" sldId="552"/>
            <ac:spMk id="3" creationId="{F7812AE5-252A-E595-E541-5EFF89089C53}"/>
          </ac:spMkLst>
        </pc:spChg>
        <pc:spChg chg="add mod">
          <ac:chgData name="伊健 杜" userId="e69aded81da48593" providerId="LiveId" clId="{531402EC-17DD-40C4-9069-9F80CDC93544}" dt="2022-09-08T07:11:23.191" v="150" actId="1076"/>
          <ac:spMkLst>
            <pc:docMk/>
            <pc:sldMk cId="272651860" sldId="552"/>
            <ac:spMk id="5" creationId="{514E68A6-00E8-67B6-857B-4E5D46C0B845}"/>
          </ac:spMkLst>
        </pc:spChg>
        <pc:picChg chg="add mod">
          <ac:chgData name="伊健 杜" userId="e69aded81da48593" providerId="LiveId" clId="{531402EC-17DD-40C4-9069-9F80CDC93544}" dt="2022-09-08T07:10:48.800" v="129" actId="1076"/>
          <ac:picMkLst>
            <pc:docMk/>
            <pc:sldMk cId="272651860" sldId="552"/>
            <ac:picMk id="4" creationId="{00555E9A-5E9C-FA9D-39D9-86F108CD9D44}"/>
          </ac:picMkLst>
        </pc:picChg>
        <pc:picChg chg="add del mod">
          <ac:chgData name="伊健 杜" userId="e69aded81da48593" providerId="LiveId" clId="{531402EC-17DD-40C4-9069-9F80CDC93544}" dt="2022-09-08T07:15:32.466" v="176" actId="478"/>
          <ac:picMkLst>
            <pc:docMk/>
            <pc:sldMk cId="272651860" sldId="552"/>
            <ac:picMk id="3074" creationId="{631FFEF6-ACD5-6B57-1479-F03F1965C15F}"/>
          </ac:picMkLst>
        </pc:picChg>
        <pc:picChg chg="add mod">
          <ac:chgData name="伊健 杜" userId="e69aded81da48593" providerId="LiveId" clId="{531402EC-17DD-40C4-9069-9F80CDC93544}" dt="2022-09-08T07:16:38.806" v="184" actId="1440"/>
          <ac:picMkLst>
            <pc:docMk/>
            <pc:sldMk cId="272651860" sldId="552"/>
            <ac:picMk id="3076" creationId="{CBF31390-AEE4-2C3A-07CF-84E9E338EB7D}"/>
          </ac:picMkLst>
        </pc:picChg>
      </pc:sldChg>
      <pc:sldChg chg="addSp delSp modSp new mod ord">
        <pc:chgData name="伊健 杜" userId="e69aded81da48593" providerId="LiveId" clId="{531402EC-17DD-40C4-9069-9F80CDC93544}" dt="2022-09-08T11:26:00.964" v="1500" actId="1076"/>
        <pc:sldMkLst>
          <pc:docMk/>
          <pc:sldMk cId="1296948113" sldId="553"/>
        </pc:sldMkLst>
        <pc:spChg chg="mod">
          <ac:chgData name="伊健 杜" userId="e69aded81da48593" providerId="LiveId" clId="{531402EC-17DD-40C4-9069-9F80CDC93544}" dt="2022-09-08T11:25:49.070" v="1492" actId="20577"/>
          <ac:spMkLst>
            <pc:docMk/>
            <pc:sldMk cId="1296948113" sldId="553"/>
            <ac:spMk id="2" creationId="{DFB4DF0C-A79D-2E06-1BAA-7A8EC1576ED4}"/>
          </ac:spMkLst>
        </pc:spChg>
        <pc:spChg chg="del">
          <ac:chgData name="伊健 杜" userId="e69aded81da48593" providerId="LiveId" clId="{531402EC-17DD-40C4-9069-9F80CDC93544}" dt="2022-09-08T06:27:08.638" v="89" actId="478"/>
          <ac:spMkLst>
            <pc:docMk/>
            <pc:sldMk cId="1296948113" sldId="553"/>
            <ac:spMk id="3" creationId="{F02AB213-A906-9D1F-D36C-02E27131C5FE}"/>
          </ac:spMkLst>
        </pc:spChg>
        <pc:spChg chg="add mod">
          <ac:chgData name="伊健 杜" userId="e69aded81da48593" providerId="LiveId" clId="{531402EC-17DD-40C4-9069-9F80CDC93544}" dt="2022-09-08T07:12:09.010" v="159" actId="14100"/>
          <ac:spMkLst>
            <pc:docMk/>
            <pc:sldMk cId="1296948113" sldId="553"/>
            <ac:spMk id="5" creationId="{99719CF7-A5D1-6584-E61C-232AB2089847}"/>
          </ac:spMkLst>
        </pc:spChg>
        <pc:spChg chg="add del">
          <ac:chgData name="伊健 杜" userId="e69aded81da48593" providerId="LiveId" clId="{531402EC-17DD-40C4-9069-9F80CDC93544}" dt="2022-09-08T11:24:55.974" v="1489"/>
          <ac:spMkLst>
            <pc:docMk/>
            <pc:sldMk cId="1296948113" sldId="553"/>
            <ac:spMk id="6" creationId="{1F763CDF-241B-43B4-9E01-5AB1D2273067}"/>
          </ac:spMkLst>
        </pc:spChg>
        <pc:spChg chg="add mod">
          <ac:chgData name="伊健 杜" userId="e69aded81da48593" providerId="LiveId" clId="{531402EC-17DD-40C4-9069-9F80CDC93544}" dt="2022-09-08T11:26:00.964" v="1500" actId="1076"/>
          <ac:spMkLst>
            <pc:docMk/>
            <pc:sldMk cId="1296948113" sldId="553"/>
            <ac:spMk id="7" creationId="{2372D31D-BE0B-08BC-0016-BA1CB33FCC17}"/>
          </ac:spMkLst>
        </pc:spChg>
        <pc:picChg chg="add del mod">
          <ac:chgData name="伊健 杜" userId="e69aded81da48593" providerId="LiveId" clId="{531402EC-17DD-40C4-9069-9F80CDC93544}" dt="2022-09-08T07:12:11.072" v="160" actId="478"/>
          <ac:picMkLst>
            <pc:docMk/>
            <pc:sldMk cId="1296948113" sldId="553"/>
            <ac:picMk id="4" creationId="{4E4A6FE8-689D-17D6-5942-D43543270062}"/>
          </ac:picMkLst>
        </pc:picChg>
        <pc:picChg chg="add mod">
          <ac:chgData name="伊健 杜" userId="e69aded81da48593" providerId="LiveId" clId="{531402EC-17DD-40C4-9069-9F80CDC93544}" dt="2022-09-08T07:12:05.207" v="157" actId="1076"/>
          <ac:picMkLst>
            <pc:docMk/>
            <pc:sldMk cId="1296948113" sldId="553"/>
            <ac:picMk id="2050" creationId="{35F62033-99D8-77FA-4651-2FB541AC6443}"/>
          </ac:picMkLst>
        </pc:picChg>
        <pc:picChg chg="add mod">
          <ac:chgData name="伊健 杜" userId="e69aded81da48593" providerId="LiveId" clId="{531402EC-17DD-40C4-9069-9F80CDC93544}" dt="2022-09-08T07:12:12.551" v="162" actId="1076"/>
          <ac:picMkLst>
            <pc:docMk/>
            <pc:sldMk cId="1296948113" sldId="553"/>
            <ac:picMk id="2052" creationId="{E9047EE1-4C2E-FC05-943A-9E7746D9F7E4}"/>
          </ac:picMkLst>
        </pc:picChg>
      </pc:sldChg>
      <pc:sldChg chg="addSp delSp modSp add mod ord">
        <pc:chgData name="伊健 杜" userId="e69aded81da48593" providerId="LiveId" clId="{531402EC-17DD-40C4-9069-9F80CDC93544}" dt="2022-09-08T07:16:56.061" v="188" actId="1076"/>
        <pc:sldMkLst>
          <pc:docMk/>
          <pc:sldMk cId="4184378258" sldId="554"/>
        </pc:sldMkLst>
        <pc:spChg chg="mod">
          <ac:chgData name="伊健 杜" userId="e69aded81da48593" providerId="LiveId" clId="{531402EC-17DD-40C4-9069-9F80CDC93544}" dt="2022-09-08T07:14:47.747" v="175" actId="1076"/>
          <ac:spMkLst>
            <pc:docMk/>
            <pc:sldMk cId="4184378258" sldId="554"/>
            <ac:spMk id="5" creationId="{514E68A6-00E8-67B6-857B-4E5D46C0B845}"/>
          </ac:spMkLst>
        </pc:spChg>
        <pc:picChg chg="del">
          <ac:chgData name="伊健 杜" userId="e69aded81da48593" providerId="LiveId" clId="{531402EC-17DD-40C4-9069-9F80CDC93544}" dt="2022-09-08T07:14:37.658" v="164" actId="478"/>
          <ac:picMkLst>
            <pc:docMk/>
            <pc:sldMk cId="4184378258" sldId="554"/>
            <ac:picMk id="3074" creationId="{631FFEF6-ACD5-6B57-1479-F03F1965C15F}"/>
          </ac:picMkLst>
        </pc:picChg>
        <pc:picChg chg="add del mod">
          <ac:chgData name="伊健 杜" userId="e69aded81da48593" providerId="LiveId" clId="{531402EC-17DD-40C4-9069-9F80CDC93544}" dt="2022-09-08T07:16:42.051" v="185" actId="478"/>
          <ac:picMkLst>
            <pc:docMk/>
            <pc:sldMk cId="4184378258" sldId="554"/>
            <ac:picMk id="4098" creationId="{76A5C036-5BFA-34D1-F302-AB13637E85A3}"/>
          </ac:picMkLst>
        </pc:picChg>
        <pc:picChg chg="add mod">
          <ac:chgData name="伊健 杜" userId="e69aded81da48593" providerId="LiveId" clId="{531402EC-17DD-40C4-9069-9F80CDC93544}" dt="2022-09-08T07:16:56.061" v="188" actId="1076"/>
          <ac:picMkLst>
            <pc:docMk/>
            <pc:sldMk cId="4184378258" sldId="554"/>
            <ac:picMk id="4100" creationId="{8D9B38D5-B4F6-549B-B641-9462D318D13E}"/>
          </ac:picMkLst>
        </pc:picChg>
      </pc:sldChg>
      <pc:sldChg chg="addSp delSp modSp add mod delAnim">
        <pc:chgData name="伊健 杜" userId="e69aded81da48593" providerId="LiveId" clId="{531402EC-17DD-40C4-9069-9F80CDC93544}" dt="2022-09-08T07:25:13.578" v="401" actId="1076"/>
        <pc:sldMkLst>
          <pc:docMk/>
          <pc:sldMk cId="1631623774" sldId="555"/>
        </pc:sldMkLst>
        <pc:spChg chg="add mod">
          <ac:chgData name="伊健 杜" userId="e69aded81da48593" providerId="LiveId" clId="{531402EC-17DD-40C4-9069-9F80CDC93544}" dt="2022-09-08T07:25:13.578" v="401" actId="1076"/>
          <ac:spMkLst>
            <pc:docMk/>
            <pc:sldMk cId="1631623774" sldId="555"/>
            <ac:spMk id="2" creationId="{D3AD4A55-4626-5BDE-FA65-7104DBAAF3B3}"/>
          </ac:spMkLst>
        </pc:spChg>
        <pc:spChg chg="del">
          <ac:chgData name="伊健 杜" userId="e69aded81da48593" providerId="LiveId" clId="{531402EC-17DD-40C4-9069-9F80CDC93544}" dt="2022-09-08T07:24:01.963" v="345" actId="478"/>
          <ac:spMkLst>
            <pc:docMk/>
            <pc:sldMk cId="1631623774" sldId="555"/>
            <ac:spMk id="3" creationId="{E470495F-EAEA-1501-3D53-46B4A3C06733}"/>
          </ac:spMkLst>
        </pc:spChg>
        <pc:spChg chg="add mod">
          <ac:chgData name="伊健 杜" userId="e69aded81da48593" providerId="LiveId" clId="{531402EC-17DD-40C4-9069-9F80CDC93544}" dt="2022-09-08T07:25:13.578" v="401" actId="1076"/>
          <ac:spMkLst>
            <pc:docMk/>
            <pc:sldMk cId="1631623774" sldId="555"/>
            <ac:spMk id="4" creationId="{7BBFD771-A15C-6688-9F11-5D1EEAA85FA5}"/>
          </ac:spMkLst>
        </pc:spChg>
        <pc:spChg chg="mod">
          <ac:chgData name="伊健 杜" userId="e69aded81da48593" providerId="LiveId" clId="{531402EC-17DD-40C4-9069-9F80CDC93544}" dt="2022-09-08T07:24:59.648" v="398" actId="1076"/>
          <ac:spMkLst>
            <pc:docMk/>
            <pc:sldMk cId="1631623774" sldId="555"/>
            <ac:spMk id="5" creationId="{00000000-0000-0000-0000-000000000000}"/>
          </ac:spMkLst>
        </pc:spChg>
        <pc:spChg chg="del">
          <ac:chgData name="伊健 杜" userId="e69aded81da48593" providerId="LiveId" clId="{531402EC-17DD-40C4-9069-9F80CDC93544}" dt="2022-09-08T07:23:58.532" v="343" actId="478"/>
          <ac:spMkLst>
            <pc:docMk/>
            <pc:sldMk cId="1631623774" sldId="555"/>
            <ac:spMk id="6" creationId="{7C25336C-5B01-674D-DAD9-8FD2D5CDF04E}"/>
          </ac:spMkLst>
        </pc:spChg>
        <pc:spChg chg="add mod">
          <ac:chgData name="伊健 杜" userId="e69aded81da48593" providerId="LiveId" clId="{531402EC-17DD-40C4-9069-9F80CDC93544}" dt="2022-09-08T07:25:13.578" v="401" actId="1076"/>
          <ac:spMkLst>
            <pc:docMk/>
            <pc:sldMk cId="1631623774" sldId="555"/>
            <ac:spMk id="7" creationId="{0DEE9C6B-369E-9FF3-EB9A-A6B969AC6B13}"/>
          </ac:spMkLst>
        </pc:spChg>
        <pc:spChg chg="del">
          <ac:chgData name="伊健 杜" userId="e69aded81da48593" providerId="LiveId" clId="{531402EC-17DD-40C4-9069-9F80CDC93544}" dt="2022-09-08T07:23:58.532" v="343" actId="478"/>
          <ac:spMkLst>
            <pc:docMk/>
            <pc:sldMk cId="1631623774" sldId="555"/>
            <ac:spMk id="8" creationId="{E6C5E7AC-DF1B-B00D-D413-A76ECD42709D}"/>
          </ac:spMkLst>
        </pc:spChg>
        <pc:spChg chg="del">
          <ac:chgData name="伊健 杜" userId="e69aded81da48593" providerId="LiveId" clId="{531402EC-17DD-40C4-9069-9F80CDC93544}" dt="2022-09-08T07:24:00.705" v="344" actId="478"/>
          <ac:spMkLst>
            <pc:docMk/>
            <pc:sldMk cId="1631623774" sldId="555"/>
            <ac:spMk id="9" creationId="{91019879-3B66-42A9-53E4-4542BBD9FED0}"/>
          </ac:spMkLst>
        </pc:spChg>
        <pc:spChg chg="del mod">
          <ac:chgData name="伊健 杜" userId="e69aded81da48593" providerId="LiveId" clId="{531402EC-17DD-40C4-9069-9F80CDC93544}" dt="2022-09-08T07:24:32.578" v="365" actId="478"/>
          <ac:spMkLst>
            <pc:docMk/>
            <pc:sldMk cId="1631623774" sldId="555"/>
            <ac:spMk id="10" creationId="{0A639568-419E-D611-E649-C0FAACA47EA4}"/>
          </ac:spMkLst>
        </pc:spChg>
        <pc:spChg chg="add mod">
          <ac:chgData name="伊健 杜" userId="e69aded81da48593" providerId="LiveId" clId="{531402EC-17DD-40C4-9069-9F80CDC93544}" dt="2022-09-08T07:25:13.578" v="401" actId="1076"/>
          <ac:spMkLst>
            <pc:docMk/>
            <pc:sldMk cId="1631623774" sldId="555"/>
            <ac:spMk id="11" creationId="{C3826E15-BB5D-F236-E3DF-6CB9A599E59B}"/>
          </ac:spMkLst>
        </pc:spChg>
        <pc:picChg chg="del">
          <ac:chgData name="伊健 杜" userId="e69aded81da48593" providerId="LiveId" clId="{531402EC-17DD-40C4-9069-9F80CDC93544}" dt="2022-09-08T07:23:58.532" v="343" actId="478"/>
          <ac:picMkLst>
            <pc:docMk/>
            <pc:sldMk cId="1631623774" sldId="555"/>
            <ac:picMk id="5122" creationId="{97A1F574-196B-11BE-D7A5-D53851C25EDA}"/>
          </ac:picMkLst>
        </pc:picChg>
        <pc:picChg chg="del">
          <ac:chgData name="伊健 杜" userId="e69aded81da48593" providerId="LiveId" clId="{531402EC-17DD-40C4-9069-9F80CDC93544}" dt="2022-09-08T07:23:58.532" v="343" actId="478"/>
          <ac:picMkLst>
            <pc:docMk/>
            <pc:sldMk cId="1631623774" sldId="555"/>
            <ac:picMk id="5124" creationId="{10CD34A0-4CDB-8BB4-9BED-A4270887ACC8}"/>
          </ac:picMkLst>
        </pc:picChg>
        <pc:picChg chg="add mod">
          <ac:chgData name="伊健 杜" userId="e69aded81da48593" providerId="LiveId" clId="{531402EC-17DD-40C4-9069-9F80CDC93544}" dt="2022-09-08T07:25:08.221" v="400" actId="1076"/>
          <ac:picMkLst>
            <pc:docMk/>
            <pc:sldMk cId="1631623774" sldId="555"/>
            <ac:picMk id="6146" creationId="{27D9342A-2075-9950-2352-AA5B4C8C3666}"/>
          </ac:picMkLst>
        </pc:picChg>
      </pc:sldChg>
      <pc:sldChg chg="addSp delSp modSp add mod">
        <pc:chgData name="伊健 杜" userId="e69aded81da48593" providerId="LiveId" clId="{531402EC-17DD-40C4-9069-9F80CDC93544}" dt="2022-09-09T07:13:51.832" v="1507" actId="1076"/>
        <pc:sldMkLst>
          <pc:docMk/>
          <pc:sldMk cId="4206941983" sldId="556"/>
        </pc:sldMkLst>
        <pc:spChg chg="add del">
          <ac:chgData name="伊健 杜" userId="e69aded81da48593" providerId="LiveId" clId="{531402EC-17DD-40C4-9069-9F80CDC93544}" dt="2022-09-09T07:13:45.958" v="1503"/>
          <ac:spMkLst>
            <pc:docMk/>
            <pc:sldMk cId="4206941983" sldId="556"/>
            <ac:spMk id="2" creationId="{64553B80-38F5-7CA2-93DC-4C2E08E0157C}"/>
          </ac:spMkLst>
        </pc:spChg>
        <pc:spChg chg="mod">
          <ac:chgData name="伊健 杜" userId="e69aded81da48593" providerId="LiveId" clId="{531402EC-17DD-40C4-9069-9F80CDC93544}" dt="2022-09-09T07:13:51.832" v="1507" actId="1076"/>
          <ac:spMkLst>
            <pc:docMk/>
            <pc:sldMk cId="4206941983" sldId="556"/>
            <ac:spMk id="5" creationId="{00000000-0000-0000-0000-000000000000}"/>
          </ac:spMkLst>
        </pc:spChg>
        <pc:picChg chg="del">
          <ac:chgData name="伊健 杜" userId="e69aded81da48593" providerId="LiveId" clId="{531402EC-17DD-40C4-9069-9F80CDC93544}" dt="2022-09-08T07:32:39.648" v="425" actId="478"/>
          <ac:picMkLst>
            <pc:docMk/>
            <pc:sldMk cId="4206941983" sldId="556"/>
            <ac:picMk id="1026" creationId="{EED01B3D-7101-BA00-0C73-6F6270FEACC4}"/>
          </ac:picMkLst>
        </pc:picChg>
        <pc:picChg chg="add mod">
          <ac:chgData name="伊健 杜" userId="e69aded81da48593" providerId="LiveId" clId="{531402EC-17DD-40C4-9069-9F80CDC93544}" dt="2022-09-08T07:34:34.098" v="427" actId="1076"/>
          <ac:picMkLst>
            <pc:docMk/>
            <pc:sldMk cId="4206941983" sldId="556"/>
            <ac:picMk id="7170" creationId="{214B4ED9-6AB4-5F38-D4DD-2139424B60BE}"/>
          </ac:picMkLst>
        </pc:picChg>
        <pc:picChg chg="add mod">
          <ac:chgData name="伊健 杜" userId="e69aded81da48593" providerId="LiveId" clId="{531402EC-17DD-40C4-9069-9F80CDC93544}" dt="2022-09-08T07:37:05.773" v="429" actId="1076"/>
          <ac:picMkLst>
            <pc:docMk/>
            <pc:sldMk cId="4206941983" sldId="556"/>
            <ac:picMk id="7172" creationId="{EA634D35-641B-C559-53D2-34DB516AA6F0}"/>
          </ac:picMkLst>
        </pc:picChg>
      </pc:sldChg>
      <pc:sldChg chg="addSp delSp modSp new mod">
        <pc:chgData name="伊健 杜" userId="e69aded81da48593" providerId="LiveId" clId="{531402EC-17DD-40C4-9069-9F80CDC93544}" dt="2022-09-08T08:32:26.473" v="684"/>
        <pc:sldMkLst>
          <pc:docMk/>
          <pc:sldMk cId="4280656927" sldId="557"/>
        </pc:sldMkLst>
        <pc:spChg chg="del">
          <ac:chgData name="伊健 杜" userId="e69aded81da48593" providerId="LiveId" clId="{531402EC-17DD-40C4-9069-9F80CDC93544}" dt="2022-09-08T07:37:25.395" v="432" actId="478"/>
          <ac:spMkLst>
            <pc:docMk/>
            <pc:sldMk cId="4280656927" sldId="557"/>
            <ac:spMk id="2" creationId="{2258694B-FB0C-680A-47B8-220803E4F79D}"/>
          </ac:spMkLst>
        </pc:spChg>
        <pc:spChg chg="del">
          <ac:chgData name="伊健 杜" userId="e69aded81da48593" providerId="LiveId" clId="{531402EC-17DD-40C4-9069-9F80CDC93544}" dt="2022-09-08T07:37:21.339" v="431" actId="478"/>
          <ac:spMkLst>
            <pc:docMk/>
            <pc:sldMk cId="4280656927" sldId="557"/>
            <ac:spMk id="3" creationId="{9492051C-4146-1B3A-5D03-87BDF4776B42}"/>
          </ac:spMkLst>
        </pc:spChg>
        <pc:picChg chg="add del mod">
          <ac:chgData name="伊健 杜" userId="e69aded81da48593" providerId="LiveId" clId="{531402EC-17DD-40C4-9069-9F80CDC93544}" dt="2022-09-08T08:29:59.644" v="683" actId="478"/>
          <ac:picMkLst>
            <pc:docMk/>
            <pc:sldMk cId="4280656927" sldId="557"/>
            <ac:picMk id="9218" creationId="{B4AE24C2-11CB-8883-1E4D-6054C4CEDC70}"/>
          </ac:picMkLst>
        </pc:picChg>
        <pc:picChg chg="add">
          <ac:chgData name="伊健 杜" userId="e69aded81da48593" providerId="LiveId" clId="{531402EC-17DD-40C4-9069-9F80CDC93544}" dt="2022-09-08T08:32:26.473" v="684"/>
          <ac:picMkLst>
            <pc:docMk/>
            <pc:sldMk cId="4280656927" sldId="557"/>
            <ac:picMk id="9220" creationId="{AC6574AC-3A44-30A0-BDE4-446E086CB4B3}"/>
          </ac:picMkLst>
        </pc:picChg>
      </pc:sldChg>
      <pc:sldChg chg="addSp add">
        <pc:chgData name="伊健 杜" userId="e69aded81da48593" providerId="LiveId" clId="{531402EC-17DD-40C4-9069-9F80CDC93544}" dt="2022-09-08T08:32:35.936" v="685"/>
        <pc:sldMkLst>
          <pc:docMk/>
          <pc:sldMk cId="622670879" sldId="558"/>
        </pc:sldMkLst>
        <pc:picChg chg="add">
          <ac:chgData name="伊健 杜" userId="e69aded81da48593" providerId="LiveId" clId="{531402EC-17DD-40C4-9069-9F80CDC93544}" dt="2022-09-08T08:32:35.936" v="685"/>
          <ac:picMkLst>
            <pc:docMk/>
            <pc:sldMk cId="622670879" sldId="558"/>
            <ac:picMk id="11266" creationId="{8749B257-80A7-6C2F-D3E3-BE188D21CD1B}"/>
          </ac:picMkLst>
        </pc:picChg>
      </pc:sldChg>
      <pc:sldChg chg="addSp delSp modSp add mod modAnim">
        <pc:chgData name="伊健 杜" userId="e69aded81da48593" providerId="LiveId" clId="{531402EC-17DD-40C4-9069-9F80CDC93544}" dt="2022-09-11T12:29:35.341" v="2350"/>
        <pc:sldMkLst>
          <pc:docMk/>
          <pc:sldMk cId="2864649712" sldId="559"/>
        </pc:sldMkLst>
        <pc:spChg chg="add del">
          <ac:chgData name="伊健 杜" userId="e69aded81da48593" providerId="LiveId" clId="{531402EC-17DD-40C4-9069-9F80CDC93544}" dt="2022-09-09T07:14:30.771" v="1518"/>
          <ac:spMkLst>
            <pc:docMk/>
            <pc:sldMk cId="2864649712" sldId="559"/>
            <ac:spMk id="2" creationId="{C3D9D6D1-A98E-D4C0-0699-0C75711767B9}"/>
          </ac:spMkLst>
        </pc:spChg>
        <pc:spChg chg="add del">
          <ac:chgData name="伊健 杜" userId="e69aded81da48593" providerId="LiveId" clId="{531402EC-17DD-40C4-9069-9F80CDC93544}" dt="2022-09-08T07:54:57.981" v="593" actId="478"/>
          <ac:spMkLst>
            <pc:docMk/>
            <pc:sldMk cId="2864649712" sldId="559"/>
            <ac:spMk id="4" creationId="{4590DCBE-4BA3-5562-D60B-1C151757519E}"/>
          </ac:spMkLst>
        </pc:spChg>
        <pc:spChg chg="add del">
          <ac:chgData name="伊健 杜" userId="e69aded81da48593" providerId="LiveId" clId="{531402EC-17DD-40C4-9069-9F80CDC93544}" dt="2022-09-09T07:14:45.900" v="1524"/>
          <ac:spMkLst>
            <pc:docMk/>
            <pc:sldMk cId="2864649712" sldId="559"/>
            <ac:spMk id="4" creationId="{96F08BDF-27F6-E7DF-B6E7-C1BB518DD81E}"/>
          </ac:spMkLst>
        </pc:spChg>
        <pc:spChg chg="mod">
          <ac:chgData name="伊健 杜" userId="e69aded81da48593" providerId="LiveId" clId="{531402EC-17DD-40C4-9069-9F80CDC93544}" dt="2022-09-11T12:29:35.341" v="2350"/>
          <ac:spMkLst>
            <pc:docMk/>
            <pc:sldMk cId="2864649712" sldId="559"/>
            <ac:spMk id="5" creationId="{00000000-0000-0000-0000-000000000000}"/>
          </ac:spMkLst>
        </pc:spChg>
        <pc:spChg chg="add del mod">
          <ac:chgData name="伊健 杜" userId="e69aded81da48593" providerId="LiveId" clId="{531402EC-17DD-40C4-9069-9F80CDC93544}" dt="2022-09-08T07:56:27.175" v="619" actId="478"/>
          <ac:spMkLst>
            <pc:docMk/>
            <pc:sldMk cId="2864649712" sldId="559"/>
            <ac:spMk id="8" creationId="{B6F62A83-D377-EADD-E0E1-BACBDE0D1885}"/>
          </ac:spMkLst>
        </pc:spChg>
        <pc:spChg chg="add del mod">
          <ac:chgData name="伊健 杜" userId="e69aded81da48593" providerId="LiveId" clId="{531402EC-17DD-40C4-9069-9F80CDC93544}" dt="2022-09-08T07:56:26.224" v="618" actId="478"/>
          <ac:spMkLst>
            <pc:docMk/>
            <pc:sldMk cId="2864649712" sldId="559"/>
            <ac:spMk id="9" creationId="{D0B9AA68-9A04-A142-4F57-A63AE3F4CC52}"/>
          </ac:spMkLst>
        </pc:spChg>
        <pc:spChg chg="add del mod">
          <ac:chgData name="伊健 杜" userId="e69aded81da48593" providerId="LiveId" clId="{531402EC-17DD-40C4-9069-9F80CDC93544}" dt="2022-09-08T07:56:25.620" v="617" actId="478"/>
          <ac:spMkLst>
            <pc:docMk/>
            <pc:sldMk cId="2864649712" sldId="559"/>
            <ac:spMk id="10" creationId="{97A7A241-D36D-C5AA-77F5-545B1891CAC2}"/>
          </ac:spMkLst>
        </pc:spChg>
        <pc:spChg chg="add mod">
          <ac:chgData name="伊健 杜" userId="e69aded81da48593" providerId="LiveId" clId="{531402EC-17DD-40C4-9069-9F80CDC93544}" dt="2022-09-09T07:14:46.996" v="1525"/>
          <ac:spMkLst>
            <pc:docMk/>
            <pc:sldMk cId="2864649712" sldId="559"/>
            <ac:spMk id="11" creationId="{520A2859-4FDB-4734-A773-67E87A8F1F45}"/>
          </ac:spMkLst>
        </pc:spChg>
        <pc:spChg chg="add mod">
          <ac:chgData name="伊健 杜" userId="e69aded81da48593" providerId="LiveId" clId="{531402EC-17DD-40C4-9069-9F80CDC93544}" dt="2022-09-09T07:14:49.248" v="1526" actId="1076"/>
          <ac:spMkLst>
            <pc:docMk/>
            <pc:sldMk cId="2864649712" sldId="559"/>
            <ac:spMk id="12" creationId="{6E376E3C-0CBC-EB31-15C6-D8406CF262E4}"/>
          </ac:spMkLst>
        </pc:spChg>
        <pc:spChg chg="add mod">
          <ac:chgData name="伊健 杜" userId="e69aded81da48593" providerId="LiveId" clId="{531402EC-17DD-40C4-9069-9F80CDC93544}" dt="2022-09-09T07:14:33.821" v="1520" actId="1076"/>
          <ac:spMkLst>
            <pc:docMk/>
            <pc:sldMk cId="2864649712" sldId="559"/>
            <ac:spMk id="13" creationId="{CA931882-57C2-0D88-D04C-7BE8839B6ACB}"/>
          </ac:spMkLst>
        </pc:spChg>
        <pc:picChg chg="add mod ord">
          <ac:chgData name="伊健 杜" userId="e69aded81da48593" providerId="LiveId" clId="{531402EC-17DD-40C4-9069-9F80CDC93544}" dt="2022-09-08T07:56:41.044" v="625" actId="1076"/>
          <ac:picMkLst>
            <pc:docMk/>
            <pc:sldMk cId="2864649712" sldId="559"/>
            <ac:picMk id="3" creationId="{47B5AE9B-8D29-3D7E-1FA0-F52BEF5B2438}"/>
          </ac:picMkLst>
        </pc:picChg>
        <pc:picChg chg="del">
          <ac:chgData name="伊健 杜" userId="e69aded81da48593" providerId="LiveId" clId="{531402EC-17DD-40C4-9069-9F80CDC93544}" dt="2022-09-08T07:52:40.337" v="586" actId="478"/>
          <ac:picMkLst>
            <pc:docMk/>
            <pc:sldMk cId="2864649712" sldId="559"/>
            <ac:picMk id="7170" creationId="{214B4ED9-6AB4-5F38-D4DD-2139424B60BE}"/>
          </ac:picMkLst>
        </pc:picChg>
        <pc:picChg chg="del">
          <ac:chgData name="伊健 杜" userId="e69aded81da48593" providerId="LiveId" clId="{531402EC-17DD-40C4-9069-9F80CDC93544}" dt="2022-09-08T07:52:41.485" v="587" actId="478"/>
          <ac:picMkLst>
            <pc:docMk/>
            <pc:sldMk cId="2864649712" sldId="559"/>
            <ac:picMk id="7172" creationId="{EA634D35-641B-C559-53D2-34DB516AA6F0}"/>
          </ac:picMkLst>
        </pc:picChg>
        <pc:cxnChg chg="add del mod">
          <ac:chgData name="伊健 杜" userId="e69aded81da48593" providerId="LiveId" clId="{531402EC-17DD-40C4-9069-9F80CDC93544}" dt="2022-09-08T07:55:25.928" v="596" actId="478"/>
          <ac:cxnSpMkLst>
            <pc:docMk/>
            <pc:sldMk cId="2864649712" sldId="559"/>
            <ac:cxnSpMk id="7" creationId="{2ED395CF-958E-F6C0-0AD6-30169E46793B}"/>
          </ac:cxnSpMkLst>
        </pc:cxnChg>
      </pc:sldChg>
      <pc:sldChg chg="addSp delSp new mod">
        <pc:chgData name="伊健 杜" userId="e69aded81da48593" providerId="LiveId" clId="{531402EC-17DD-40C4-9069-9F80CDC93544}" dt="2022-09-08T08:34:05.201" v="688"/>
        <pc:sldMkLst>
          <pc:docMk/>
          <pc:sldMk cId="1628338440" sldId="560"/>
        </pc:sldMkLst>
        <pc:spChg chg="del">
          <ac:chgData name="伊健 杜" userId="e69aded81da48593" providerId="LiveId" clId="{531402EC-17DD-40C4-9069-9F80CDC93544}" dt="2022-09-08T08:34:04.545" v="687" actId="478"/>
          <ac:spMkLst>
            <pc:docMk/>
            <pc:sldMk cId="1628338440" sldId="560"/>
            <ac:spMk id="2" creationId="{4AD62F28-2349-3BB4-FEF6-16F7022B7256}"/>
          </ac:spMkLst>
        </pc:spChg>
        <pc:spChg chg="del">
          <ac:chgData name="伊健 杜" userId="e69aded81da48593" providerId="LiveId" clId="{531402EC-17DD-40C4-9069-9F80CDC93544}" dt="2022-09-08T08:34:04.545" v="687" actId="478"/>
          <ac:spMkLst>
            <pc:docMk/>
            <pc:sldMk cId="1628338440" sldId="560"/>
            <ac:spMk id="3" creationId="{3789ACA8-C14E-7717-1CD4-F969C782B6EF}"/>
          </ac:spMkLst>
        </pc:spChg>
        <pc:picChg chg="add">
          <ac:chgData name="伊健 杜" userId="e69aded81da48593" providerId="LiveId" clId="{531402EC-17DD-40C4-9069-9F80CDC93544}" dt="2022-09-08T08:34:05.201" v="688"/>
          <ac:picMkLst>
            <pc:docMk/>
            <pc:sldMk cId="1628338440" sldId="560"/>
            <ac:picMk id="12290" creationId="{C032F622-918B-B960-8085-BB75537420CA}"/>
          </ac:picMkLst>
        </pc:picChg>
      </pc:sldChg>
      <pc:sldChg chg="addSp delSp new mod">
        <pc:chgData name="伊健 杜" userId="e69aded81da48593" providerId="LiveId" clId="{531402EC-17DD-40C4-9069-9F80CDC93544}" dt="2022-09-08T08:34:45.934" v="691"/>
        <pc:sldMkLst>
          <pc:docMk/>
          <pc:sldMk cId="3635318586" sldId="561"/>
        </pc:sldMkLst>
        <pc:spChg chg="del">
          <ac:chgData name="伊健 杜" userId="e69aded81da48593" providerId="LiveId" clId="{531402EC-17DD-40C4-9069-9F80CDC93544}" dt="2022-09-08T08:34:45.508" v="690" actId="478"/>
          <ac:spMkLst>
            <pc:docMk/>
            <pc:sldMk cId="3635318586" sldId="561"/>
            <ac:spMk id="2" creationId="{D9852BD2-E744-AEA4-5C86-D01657C2DD7C}"/>
          </ac:spMkLst>
        </pc:spChg>
        <pc:spChg chg="del">
          <ac:chgData name="伊健 杜" userId="e69aded81da48593" providerId="LiveId" clId="{531402EC-17DD-40C4-9069-9F80CDC93544}" dt="2022-09-08T08:34:45.508" v="690" actId="478"/>
          <ac:spMkLst>
            <pc:docMk/>
            <pc:sldMk cId="3635318586" sldId="561"/>
            <ac:spMk id="3" creationId="{3BF357A3-3F0B-C2D7-9285-29CDD39AA398}"/>
          </ac:spMkLst>
        </pc:spChg>
        <pc:picChg chg="add">
          <ac:chgData name="伊健 杜" userId="e69aded81da48593" providerId="LiveId" clId="{531402EC-17DD-40C4-9069-9F80CDC93544}" dt="2022-09-08T08:34:45.934" v="691"/>
          <ac:picMkLst>
            <pc:docMk/>
            <pc:sldMk cId="3635318586" sldId="561"/>
            <ac:picMk id="13314" creationId="{C1438686-C70E-0AB4-5EE3-795292081796}"/>
          </ac:picMkLst>
        </pc:picChg>
      </pc:sldChg>
      <pc:sldChg chg="addSp delSp modSp new mod">
        <pc:chgData name="伊健 杜" userId="e69aded81da48593" providerId="LiveId" clId="{531402EC-17DD-40C4-9069-9F80CDC93544}" dt="2022-09-08T08:35:21.570" v="698" actId="1076"/>
        <pc:sldMkLst>
          <pc:docMk/>
          <pc:sldMk cId="522429702" sldId="562"/>
        </pc:sldMkLst>
        <pc:spChg chg="del">
          <ac:chgData name="伊健 杜" userId="e69aded81da48593" providerId="LiveId" clId="{531402EC-17DD-40C4-9069-9F80CDC93544}" dt="2022-09-08T08:35:06.710" v="693" actId="478"/>
          <ac:spMkLst>
            <pc:docMk/>
            <pc:sldMk cId="522429702" sldId="562"/>
            <ac:spMk id="2" creationId="{22D84198-8B79-842F-DDB0-70EEA4388464}"/>
          </ac:spMkLst>
        </pc:spChg>
        <pc:spChg chg="del">
          <ac:chgData name="伊健 杜" userId="e69aded81da48593" providerId="LiveId" clId="{531402EC-17DD-40C4-9069-9F80CDC93544}" dt="2022-09-08T08:35:06.710" v="693" actId="478"/>
          <ac:spMkLst>
            <pc:docMk/>
            <pc:sldMk cId="522429702" sldId="562"/>
            <ac:spMk id="3" creationId="{CB3FAE61-1C2C-05DC-6B84-16CE3323A17D}"/>
          </ac:spMkLst>
        </pc:spChg>
        <pc:picChg chg="add del">
          <ac:chgData name="伊健 杜" userId="e69aded81da48593" providerId="LiveId" clId="{531402EC-17DD-40C4-9069-9F80CDC93544}" dt="2022-09-08T08:35:09.803" v="695" actId="478"/>
          <ac:picMkLst>
            <pc:docMk/>
            <pc:sldMk cId="522429702" sldId="562"/>
            <ac:picMk id="5" creationId="{E41A93B3-E41D-78AF-0922-5F92F2904F42}"/>
          </ac:picMkLst>
        </pc:picChg>
        <pc:picChg chg="add mod">
          <ac:chgData name="伊健 杜" userId="e69aded81da48593" providerId="LiveId" clId="{531402EC-17DD-40C4-9069-9F80CDC93544}" dt="2022-09-08T08:35:21.570" v="698" actId="1076"/>
          <ac:picMkLst>
            <pc:docMk/>
            <pc:sldMk cId="522429702" sldId="562"/>
            <ac:picMk id="14338" creationId="{5E8A03BD-CC02-1254-5F06-3E59C94300FA}"/>
          </ac:picMkLst>
        </pc:pic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2985495157" sldId="563"/>
        </pc:sldMkLst>
      </pc:sldChg>
      <pc:sldChg chg="addSp delSp new mod">
        <pc:chgData name="伊健 杜" userId="e69aded81da48593" providerId="LiveId" clId="{531402EC-17DD-40C4-9069-9F80CDC93544}" dt="2022-09-08T08:35:35.916" v="701"/>
        <pc:sldMkLst>
          <pc:docMk/>
          <pc:sldMk cId="3856980748" sldId="563"/>
        </pc:sldMkLst>
        <pc:spChg chg="del">
          <ac:chgData name="伊健 杜" userId="e69aded81da48593" providerId="LiveId" clId="{531402EC-17DD-40C4-9069-9F80CDC93544}" dt="2022-09-08T08:35:35.232" v="700" actId="478"/>
          <ac:spMkLst>
            <pc:docMk/>
            <pc:sldMk cId="3856980748" sldId="563"/>
            <ac:spMk id="2" creationId="{C8B3CE72-5679-A15D-34A1-30CB1A6C0814}"/>
          </ac:spMkLst>
        </pc:spChg>
        <pc:spChg chg="del">
          <ac:chgData name="伊健 杜" userId="e69aded81da48593" providerId="LiveId" clId="{531402EC-17DD-40C4-9069-9F80CDC93544}" dt="2022-09-08T08:35:35.232" v="700" actId="478"/>
          <ac:spMkLst>
            <pc:docMk/>
            <pc:sldMk cId="3856980748" sldId="563"/>
            <ac:spMk id="3" creationId="{752EB6BE-EC7B-CB5F-5981-D57106CAE84B}"/>
          </ac:spMkLst>
        </pc:spChg>
        <pc:picChg chg="add">
          <ac:chgData name="伊健 杜" userId="e69aded81da48593" providerId="LiveId" clId="{531402EC-17DD-40C4-9069-9F80CDC93544}" dt="2022-09-08T08:35:35.916" v="701"/>
          <ac:picMkLst>
            <pc:docMk/>
            <pc:sldMk cId="3856980748" sldId="563"/>
            <ac:picMk id="15362" creationId="{9BD75212-1386-FA98-96FC-6EB39F5AD954}"/>
          </ac:picMkLst>
        </pc:picChg>
      </pc:sldChg>
      <pc:sldChg chg="addSp new ord">
        <pc:chgData name="伊健 杜" userId="e69aded81da48593" providerId="LiveId" clId="{531402EC-17DD-40C4-9069-9F80CDC93544}" dt="2022-09-08T08:36:18.177" v="705"/>
        <pc:sldMkLst>
          <pc:docMk/>
          <pc:sldMk cId="308552847" sldId="564"/>
        </pc:sldMkLst>
        <pc:picChg chg="add">
          <ac:chgData name="伊健 杜" userId="e69aded81da48593" providerId="LiveId" clId="{531402EC-17DD-40C4-9069-9F80CDC93544}" dt="2022-09-08T08:36:18.177" v="705"/>
          <ac:picMkLst>
            <pc:docMk/>
            <pc:sldMk cId="308552847" sldId="564"/>
            <ac:picMk id="16386" creationId="{2737EBB5-5E9B-36BF-B1FF-76EBBCEFE0D5}"/>
          </ac:picMkLst>
        </pc:picChg>
      </pc:sldChg>
      <pc:sldChg chg="addSp delSp modSp new mod">
        <pc:chgData name="伊健 杜" userId="e69aded81da48593" providerId="LiveId" clId="{531402EC-17DD-40C4-9069-9F80CDC93544}" dt="2022-09-08T09:52:42.479" v="872" actId="207"/>
        <pc:sldMkLst>
          <pc:docMk/>
          <pc:sldMk cId="2559525265" sldId="565"/>
        </pc:sldMkLst>
        <pc:spChg chg="mod">
          <ac:chgData name="伊健 杜" userId="e69aded81da48593" providerId="LiveId" clId="{531402EC-17DD-40C4-9069-9F80CDC93544}" dt="2022-09-08T09:52:33.708" v="869" actId="1076"/>
          <ac:spMkLst>
            <pc:docMk/>
            <pc:sldMk cId="2559525265" sldId="565"/>
            <ac:spMk id="2" creationId="{BA718AB1-3610-6368-CAE9-4EAD84E42E5D}"/>
          </ac:spMkLst>
        </pc:spChg>
        <pc:spChg chg="del">
          <ac:chgData name="伊健 杜" userId="e69aded81da48593" providerId="LiveId" clId="{531402EC-17DD-40C4-9069-9F80CDC93544}" dt="2022-09-08T08:41:27.661" v="707" actId="478"/>
          <ac:spMkLst>
            <pc:docMk/>
            <pc:sldMk cId="2559525265" sldId="565"/>
            <ac:spMk id="3" creationId="{60909F5C-223D-B29B-F958-7FCBCF513E22}"/>
          </ac:spMkLst>
        </pc:spChg>
        <pc:spChg chg="add mod">
          <ac:chgData name="伊健 杜" userId="e69aded81da48593" providerId="LiveId" clId="{531402EC-17DD-40C4-9069-9F80CDC93544}" dt="2022-09-08T09:52:42.479" v="872" actId="207"/>
          <ac:spMkLst>
            <pc:docMk/>
            <pc:sldMk cId="2559525265" sldId="565"/>
            <ac:spMk id="4" creationId="{AB10C4C4-8897-5FCF-88D7-880418BECCE3}"/>
          </ac:spMkLst>
        </pc:spChg>
        <pc:spChg chg="add mod">
          <ac:chgData name="伊健 杜" userId="e69aded81da48593" providerId="LiveId" clId="{531402EC-17DD-40C4-9069-9F80CDC93544}" dt="2022-09-08T09:52:18.064" v="865" actId="1076"/>
          <ac:spMkLst>
            <pc:docMk/>
            <pc:sldMk cId="2559525265" sldId="565"/>
            <ac:spMk id="6" creationId="{73A41983-5C20-2554-044C-D5C9197DFA43}"/>
          </ac:spMkLst>
        </pc:spChg>
        <pc:picChg chg="add mod">
          <ac:chgData name="伊健 杜" userId="e69aded81da48593" providerId="LiveId" clId="{531402EC-17DD-40C4-9069-9F80CDC93544}" dt="2022-09-08T09:52:18.064" v="865" actId="1076"/>
          <ac:picMkLst>
            <pc:docMk/>
            <pc:sldMk cId="2559525265" sldId="565"/>
            <ac:picMk id="5" creationId="{42D37DE6-9871-E3D8-0A61-6ABEAF54FA80}"/>
          </ac:picMkLst>
        </pc:picChg>
        <pc:picChg chg="add mod">
          <ac:chgData name="伊健 杜" userId="e69aded81da48593" providerId="LiveId" clId="{531402EC-17DD-40C4-9069-9F80CDC93544}" dt="2022-09-08T09:52:20.734" v="867" actId="1076"/>
          <ac:picMkLst>
            <pc:docMk/>
            <pc:sldMk cId="2559525265" sldId="565"/>
            <ac:picMk id="17410" creationId="{C1283C63-862B-9B6C-AAC8-DBF7EF61B351}"/>
          </ac:picMkLst>
        </pc:picChg>
      </pc:sldChg>
      <pc:sldChg chg="addSp delSp modSp add mod modAnim">
        <pc:chgData name="伊健 杜" userId="e69aded81da48593" providerId="LiveId" clId="{531402EC-17DD-40C4-9069-9F80CDC93544}" dt="2022-09-08T10:11:38.800" v="1175" actId="1076"/>
        <pc:sldMkLst>
          <pc:docMk/>
          <pc:sldMk cId="2215827503" sldId="566"/>
        </pc:sldMkLst>
        <pc:spChg chg="mod">
          <ac:chgData name="伊健 杜" userId="e69aded81da48593" providerId="LiveId" clId="{531402EC-17DD-40C4-9069-9F80CDC93544}" dt="2022-09-08T09:52:56.503" v="874" actId="1076"/>
          <ac:spMkLst>
            <pc:docMk/>
            <pc:sldMk cId="2215827503" sldId="566"/>
            <ac:spMk id="2" creationId="{BA718AB1-3610-6368-CAE9-4EAD84E42E5D}"/>
          </ac:spMkLst>
        </pc:spChg>
        <pc:spChg chg="add mod">
          <ac:chgData name="伊健 杜" userId="e69aded81da48593" providerId="LiveId" clId="{531402EC-17DD-40C4-9069-9F80CDC93544}" dt="2022-09-08T10:01:09.749" v="967" actId="14100"/>
          <ac:spMkLst>
            <pc:docMk/>
            <pc:sldMk cId="2215827503" sldId="566"/>
            <ac:spMk id="3" creationId="{4D819C13-4EB9-2F43-FF37-418B8046D6E0}"/>
          </ac:spMkLst>
        </pc:spChg>
        <pc:spChg chg="mod">
          <ac:chgData name="伊健 杜" userId="e69aded81da48593" providerId="LiveId" clId="{531402EC-17DD-40C4-9069-9F80CDC93544}" dt="2022-09-08T10:05:36.633" v="1085" actId="1076"/>
          <ac:spMkLst>
            <pc:docMk/>
            <pc:sldMk cId="2215827503" sldId="566"/>
            <ac:spMk id="4" creationId="{AB10C4C4-8897-5FCF-88D7-880418BECCE3}"/>
          </ac:spMkLst>
        </pc:spChg>
        <pc:spChg chg="mod">
          <ac:chgData name="伊健 杜" userId="e69aded81da48593" providerId="LiveId" clId="{531402EC-17DD-40C4-9069-9F80CDC93544}" dt="2022-09-08T09:55:05.338" v="935" actId="1076"/>
          <ac:spMkLst>
            <pc:docMk/>
            <pc:sldMk cId="2215827503" sldId="566"/>
            <ac:spMk id="6" creationId="{73A41983-5C20-2554-044C-D5C9197DFA43}"/>
          </ac:spMkLst>
        </pc:spChg>
        <pc:spChg chg="add mod">
          <ac:chgData name="伊健 杜" userId="e69aded81da48593" providerId="LiveId" clId="{531402EC-17DD-40C4-9069-9F80CDC93544}" dt="2022-09-08T09:55:16.652" v="939" actId="1076"/>
          <ac:spMkLst>
            <pc:docMk/>
            <pc:sldMk cId="2215827503" sldId="566"/>
            <ac:spMk id="9" creationId="{3654AB39-B246-5E96-6FCB-A2FE037102F2}"/>
          </ac:spMkLst>
        </pc:spChg>
        <pc:spChg chg="add mod">
          <ac:chgData name="伊健 杜" userId="e69aded81da48593" providerId="LiveId" clId="{531402EC-17DD-40C4-9069-9F80CDC93544}" dt="2022-09-08T10:11:36.194" v="1174" actId="1076"/>
          <ac:spMkLst>
            <pc:docMk/>
            <pc:sldMk cId="2215827503" sldId="566"/>
            <ac:spMk id="10" creationId="{21A3E9DA-A477-9FA4-A30F-DEBCC8EBE84F}"/>
          </ac:spMkLst>
        </pc:spChg>
        <pc:spChg chg="add del mod">
          <ac:chgData name="伊健 杜" userId="e69aded81da48593" providerId="LiveId" clId="{531402EC-17DD-40C4-9069-9F80CDC93544}" dt="2022-09-08T09:54:39.804" v="924" actId="478"/>
          <ac:spMkLst>
            <pc:docMk/>
            <pc:sldMk cId="2215827503" sldId="566"/>
            <ac:spMk id="11" creationId="{07A8B456-B2BC-6E10-E469-45B594371B6B}"/>
          </ac:spMkLst>
        </pc:spChg>
        <pc:spChg chg="add mod">
          <ac:chgData name="伊健 杜" userId="e69aded81da48593" providerId="LiveId" clId="{531402EC-17DD-40C4-9069-9F80CDC93544}" dt="2022-09-08T10:11:38.800" v="1175" actId="1076"/>
          <ac:spMkLst>
            <pc:docMk/>
            <pc:sldMk cId="2215827503" sldId="566"/>
            <ac:spMk id="12" creationId="{8F6E4C8E-4B45-A6F1-8781-3C67747D438A}"/>
          </ac:spMkLst>
        </pc:spChg>
        <pc:spChg chg="add mod">
          <ac:chgData name="伊健 杜" userId="e69aded81da48593" providerId="LiveId" clId="{531402EC-17DD-40C4-9069-9F80CDC93544}" dt="2022-09-08T10:06:07.891" v="1092" actId="1076"/>
          <ac:spMkLst>
            <pc:docMk/>
            <pc:sldMk cId="2215827503" sldId="566"/>
            <ac:spMk id="14" creationId="{88B866BC-87FC-9AC4-527A-9A37A35D2E0E}"/>
          </ac:spMkLst>
        </pc:spChg>
        <pc:picChg chg="del">
          <ac:chgData name="伊健 杜" userId="e69aded81da48593" providerId="LiveId" clId="{531402EC-17DD-40C4-9069-9F80CDC93544}" dt="2022-09-08T09:53:04.189" v="878" actId="478"/>
          <ac:picMkLst>
            <pc:docMk/>
            <pc:sldMk cId="2215827503" sldId="566"/>
            <ac:picMk id="5" creationId="{42D37DE6-9871-E3D8-0A61-6ABEAF54FA80}"/>
          </ac:picMkLst>
        </pc:picChg>
        <pc:picChg chg="mod">
          <ac:chgData name="伊健 杜" userId="e69aded81da48593" providerId="LiveId" clId="{531402EC-17DD-40C4-9069-9F80CDC93544}" dt="2022-09-08T09:55:08.156" v="936" actId="1076"/>
          <ac:picMkLst>
            <pc:docMk/>
            <pc:sldMk cId="2215827503" sldId="566"/>
            <ac:picMk id="17410" creationId="{C1283C63-862B-9B6C-AAC8-DBF7EF61B351}"/>
          </ac:picMkLst>
        </pc:picChg>
        <pc:picChg chg="add mod">
          <ac:chgData name="伊健 杜" userId="e69aded81da48593" providerId="LiveId" clId="{531402EC-17DD-40C4-9069-9F80CDC93544}" dt="2022-09-08T10:01:13.970" v="969" actId="1076"/>
          <ac:picMkLst>
            <pc:docMk/>
            <pc:sldMk cId="2215827503" sldId="566"/>
            <ac:picMk id="18434" creationId="{C93749E3-300C-AD9B-4EBE-54DE1F1D4012}"/>
          </ac:picMkLst>
        </pc:picChg>
        <pc:picChg chg="add mod">
          <ac:chgData name="伊健 杜" userId="e69aded81da48593" providerId="LiveId" clId="{531402EC-17DD-40C4-9069-9F80CDC93544}" dt="2022-09-08T10:01:15.033" v="970" actId="1076"/>
          <ac:picMkLst>
            <pc:docMk/>
            <pc:sldMk cId="2215827503" sldId="566"/>
            <ac:picMk id="18436" creationId="{ED6B9866-D400-4823-0823-2A54A06F4283}"/>
          </ac:picMkLst>
        </pc:picChg>
        <pc:picChg chg="add mod">
          <ac:chgData name="伊健 杜" userId="e69aded81da48593" providerId="LiveId" clId="{531402EC-17DD-40C4-9069-9F80CDC93544}" dt="2022-09-08T10:01:16.785" v="972" actId="1076"/>
          <ac:picMkLst>
            <pc:docMk/>
            <pc:sldMk cId="2215827503" sldId="566"/>
            <ac:picMk id="18438" creationId="{B1CAF510-0B4A-9097-D9B7-E52D36820EE4}"/>
          </ac:picMkLst>
        </pc:picChg>
        <pc:picChg chg="add mod">
          <ac:chgData name="伊健 杜" userId="e69aded81da48593" providerId="LiveId" clId="{531402EC-17DD-40C4-9069-9F80CDC93544}" dt="2022-09-08T10:01:17.681" v="973" actId="1076"/>
          <ac:picMkLst>
            <pc:docMk/>
            <pc:sldMk cId="2215827503" sldId="566"/>
            <ac:picMk id="18440" creationId="{31D3A249-920E-2F54-2A52-17AF31D55960}"/>
          </ac:picMkLst>
        </pc:picChg>
        <pc:picChg chg="add mod">
          <ac:chgData name="伊健 杜" userId="e69aded81da48593" providerId="LiveId" clId="{531402EC-17DD-40C4-9069-9F80CDC93544}" dt="2022-09-08T10:01:15.947" v="971" actId="1076"/>
          <ac:picMkLst>
            <pc:docMk/>
            <pc:sldMk cId="2215827503" sldId="566"/>
            <ac:picMk id="18442" creationId="{050E079B-5FFA-5378-1241-0ED29348985B}"/>
          </ac:picMkLst>
        </pc:picChg>
        <pc:cxnChg chg="add mod">
          <ac:chgData name="伊健 杜" userId="e69aded81da48593" providerId="LiveId" clId="{531402EC-17DD-40C4-9069-9F80CDC93544}" dt="2022-09-08T10:01:12.137" v="968" actId="14100"/>
          <ac:cxnSpMkLst>
            <pc:docMk/>
            <pc:sldMk cId="2215827503" sldId="566"/>
            <ac:cxnSpMk id="8" creationId="{9B7C2E7A-7C48-2388-E8EE-74F24A697416}"/>
          </ac:cxnSpMkLst>
        </pc:cxn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434059187" sldId="567"/>
        </pc:sldMkLst>
      </pc:sldChg>
      <pc:sldChg chg="addSp modSp add mod modAnim">
        <pc:chgData name="伊健 杜" userId="e69aded81da48593" providerId="LiveId" clId="{531402EC-17DD-40C4-9069-9F80CDC93544}" dt="2022-09-08T10:11:22.110" v="1171" actId="1076"/>
        <pc:sldMkLst>
          <pc:docMk/>
          <pc:sldMk cId="1528000990" sldId="567"/>
        </pc:sldMkLst>
        <pc:spChg chg="mod">
          <ac:chgData name="伊健 杜" userId="e69aded81da48593" providerId="LiveId" clId="{531402EC-17DD-40C4-9069-9F80CDC93544}" dt="2022-09-08T10:02:36.157" v="1013" actId="14100"/>
          <ac:spMkLst>
            <pc:docMk/>
            <pc:sldMk cId="1528000990" sldId="567"/>
            <ac:spMk id="3" creationId="{4D819C13-4EB9-2F43-FF37-418B8046D6E0}"/>
          </ac:spMkLst>
        </pc:spChg>
        <pc:spChg chg="mod">
          <ac:chgData name="伊健 杜" userId="e69aded81da48593" providerId="LiveId" clId="{531402EC-17DD-40C4-9069-9F80CDC93544}" dt="2022-09-08T10:07:11.001" v="1111" actId="1076"/>
          <ac:spMkLst>
            <pc:docMk/>
            <pc:sldMk cId="1528000990" sldId="567"/>
            <ac:spMk id="4" creationId="{AB10C4C4-8897-5FCF-88D7-880418BECCE3}"/>
          </ac:spMkLst>
        </pc:spChg>
        <pc:spChg chg="mod">
          <ac:chgData name="伊健 杜" userId="e69aded81da48593" providerId="LiveId" clId="{531402EC-17DD-40C4-9069-9F80CDC93544}" dt="2022-09-08T10:02:38.707" v="1014" actId="1076"/>
          <ac:spMkLst>
            <pc:docMk/>
            <pc:sldMk cId="1528000990" sldId="567"/>
            <ac:spMk id="6" creationId="{73A41983-5C20-2554-044C-D5C9197DFA43}"/>
          </ac:spMkLst>
        </pc:spChg>
        <pc:spChg chg="add mod">
          <ac:chgData name="伊健 杜" userId="e69aded81da48593" providerId="LiveId" clId="{531402EC-17DD-40C4-9069-9F80CDC93544}" dt="2022-09-08T10:07:05.130" v="1110" actId="20577"/>
          <ac:spMkLst>
            <pc:docMk/>
            <pc:sldMk cId="1528000990" sldId="567"/>
            <ac:spMk id="7" creationId="{E7A5BD1F-E845-0523-5946-A696A3F17A80}"/>
          </ac:spMkLst>
        </pc:spChg>
        <pc:spChg chg="mod">
          <ac:chgData name="伊健 杜" userId="e69aded81da48593" providerId="LiveId" clId="{531402EC-17DD-40C4-9069-9F80CDC93544}" dt="2022-09-08T10:02:27.747" v="1008" actId="1076"/>
          <ac:spMkLst>
            <pc:docMk/>
            <pc:sldMk cId="1528000990" sldId="567"/>
            <ac:spMk id="9" creationId="{3654AB39-B246-5E96-6FCB-A2FE037102F2}"/>
          </ac:spMkLst>
        </pc:spChg>
        <pc:spChg chg="mod">
          <ac:chgData name="伊健 杜" userId="e69aded81da48593" providerId="LiveId" clId="{531402EC-17DD-40C4-9069-9F80CDC93544}" dt="2022-09-08T10:11:19.420" v="1170" actId="1076"/>
          <ac:spMkLst>
            <pc:docMk/>
            <pc:sldMk cId="1528000990" sldId="567"/>
            <ac:spMk id="10" creationId="{21A3E9DA-A477-9FA4-A30F-DEBCC8EBE84F}"/>
          </ac:spMkLst>
        </pc:spChg>
        <pc:spChg chg="mod">
          <ac:chgData name="伊健 杜" userId="e69aded81da48593" providerId="LiveId" clId="{531402EC-17DD-40C4-9069-9F80CDC93544}" dt="2022-09-08T10:11:22.110" v="1171" actId="1076"/>
          <ac:spMkLst>
            <pc:docMk/>
            <pc:sldMk cId="1528000990" sldId="567"/>
            <ac:spMk id="12" creationId="{8F6E4C8E-4B45-A6F1-8781-3C67747D438A}"/>
          </ac:spMkLst>
        </pc:spChg>
        <pc:picChg chg="mod">
          <ac:chgData name="伊健 杜" userId="e69aded81da48593" providerId="LiveId" clId="{531402EC-17DD-40C4-9069-9F80CDC93544}" dt="2022-09-08T10:01:48.308" v="982" actId="1076"/>
          <ac:picMkLst>
            <pc:docMk/>
            <pc:sldMk cId="1528000990" sldId="567"/>
            <ac:picMk id="17410" creationId="{C1283C63-862B-9B6C-AAC8-DBF7EF61B351}"/>
          </ac:picMkLst>
        </pc:picChg>
        <pc:picChg chg="mod">
          <ac:chgData name="伊健 杜" userId="e69aded81da48593" providerId="LiveId" clId="{531402EC-17DD-40C4-9069-9F80CDC93544}" dt="2022-09-08T10:02:28.491" v="1009" actId="1076"/>
          <ac:picMkLst>
            <pc:docMk/>
            <pc:sldMk cId="1528000990" sldId="567"/>
            <ac:picMk id="18434" creationId="{C93749E3-300C-AD9B-4EBE-54DE1F1D4012}"/>
          </ac:picMkLst>
        </pc:picChg>
        <pc:picChg chg="mod">
          <ac:chgData name="伊健 杜" userId="e69aded81da48593" providerId="LiveId" clId="{531402EC-17DD-40C4-9069-9F80CDC93544}" dt="2022-09-08T10:02:03.167" v="989" actId="1076"/>
          <ac:picMkLst>
            <pc:docMk/>
            <pc:sldMk cId="1528000990" sldId="567"/>
            <ac:picMk id="18436" creationId="{ED6B9866-D400-4823-0823-2A54A06F4283}"/>
          </ac:picMkLst>
        </pc:picChg>
        <pc:cxnChg chg="mod">
          <ac:chgData name="伊健 杜" userId="e69aded81da48593" providerId="LiveId" clId="{531402EC-17DD-40C4-9069-9F80CDC93544}" dt="2022-09-08T10:01:44.163" v="980" actId="14100"/>
          <ac:cxnSpMkLst>
            <pc:docMk/>
            <pc:sldMk cId="1528000990" sldId="567"/>
            <ac:cxnSpMk id="8" creationId="{9B7C2E7A-7C48-2388-E8EE-74F24A697416}"/>
          </ac:cxnSpMkLst>
        </pc:cxn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067000475" sldId="568"/>
        </pc:sldMkLst>
      </pc:sldChg>
      <pc:sldChg chg="addSp modSp add mod modAnim">
        <pc:chgData name="伊健 杜" userId="e69aded81da48593" providerId="LiveId" clId="{531402EC-17DD-40C4-9069-9F80CDC93544}" dt="2022-09-08T10:11:29.636" v="1173" actId="1076"/>
        <pc:sldMkLst>
          <pc:docMk/>
          <pc:sldMk cId="2523345187" sldId="568"/>
        </pc:sldMkLst>
        <pc:spChg chg="mod">
          <ac:chgData name="伊健 杜" userId="e69aded81da48593" providerId="LiveId" clId="{531402EC-17DD-40C4-9069-9F80CDC93544}" dt="2022-09-08T10:03:50.458" v="1037" actId="1076"/>
          <ac:spMkLst>
            <pc:docMk/>
            <pc:sldMk cId="2523345187" sldId="568"/>
            <ac:spMk id="3" creationId="{4D819C13-4EB9-2F43-FF37-418B8046D6E0}"/>
          </ac:spMkLst>
        </pc:spChg>
        <pc:spChg chg="mod">
          <ac:chgData name="伊健 杜" userId="e69aded81da48593" providerId="LiveId" clId="{531402EC-17DD-40C4-9069-9F80CDC93544}" dt="2022-09-08T10:07:58.104" v="1123" actId="20577"/>
          <ac:spMkLst>
            <pc:docMk/>
            <pc:sldMk cId="2523345187" sldId="568"/>
            <ac:spMk id="4" creationId="{AB10C4C4-8897-5FCF-88D7-880418BECCE3}"/>
          </ac:spMkLst>
        </pc:spChg>
        <pc:spChg chg="add mod">
          <ac:chgData name="伊健 杜" userId="e69aded81da48593" providerId="LiveId" clId="{531402EC-17DD-40C4-9069-9F80CDC93544}" dt="2022-09-08T10:08:38.333" v="1163" actId="1076"/>
          <ac:spMkLst>
            <pc:docMk/>
            <pc:sldMk cId="2523345187" sldId="568"/>
            <ac:spMk id="5" creationId="{531D2625-AB90-3F9F-904F-9F4734395CAB}"/>
          </ac:spMkLst>
        </pc:spChg>
        <pc:spChg chg="mod">
          <ac:chgData name="伊健 杜" userId="e69aded81da48593" providerId="LiveId" clId="{531402EC-17DD-40C4-9069-9F80CDC93544}" dt="2022-09-08T10:05:11.959" v="1075" actId="1076"/>
          <ac:spMkLst>
            <pc:docMk/>
            <pc:sldMk cId="2523345187" sldId="568"/>
            <ac:spMk id="6" creationId="{73A41983-5C20-2554-044C-D5C9197DFA43}"/>
          </ac:spMkLst>
        </pc:spChg>
        <pc:spChg chg="mod">
          <ac:chgData name="伊健 杜" userId="e69aded81da48593" providerId="LiveId" clId="{531402EC-17DD-40C4-9069-9F80CDC93544}" dt="2022-09-08T10:04:14.736" v="1066" actId="20577"/>
          <ac:spMkLst>
            <pc:docMk/>
            <pc:sldMk cId="2523345187" sldId="568"/>
            <ac:spMk id="9" creationId="{3654AB39-B246-5E96-6FCB-A2FE037102F2}"/>
          </ac:spMkLst>
        </pc:spChg>
        <pc:spChg chg="mod">
          <ac:chgData name="伊健 杜" userId="e69aded81da48593" providerId="LiveId" clId="{531402EC-17DD-40C4-9069-9F80CDC93544}" dt="2022-09-08T10:11:26.030" v="1172" actId="1076"/>
          <ac:spMkLst>
            <pc:docMk/>
            <pc:sldMk cId="2523345187" sldId="568"/>
            <ac:spMk id="10" creationId="{21A3E9DA-A477-9FA4-A30F-DEBCC8EBE84F}"/>
          </ac:spMkLst>
        </pc:spChg>
        <pc:spChg chg="mod">
          <ac:chgData name="伊健 杜" userId="e69aded81da48593" providerId="LiveId" clId="{531402EC-17DD-40C4-9069-9F80CDC93544}" dt="2022-09-08T10:11:29.636" v="1173" actId="1076"/>
          <ac:spMkLst>
            <pc:docMk/>
            <pc:sldMk cId="2523345187" sldId="568"/>
            <ac:spMk id="12" creationId="{8F6E4C8E-4B45-A6F1-8781-3C67747D438A}"/>
          </ac:spMkLst>
        </pc:spChg>
        <pc:picChg chg="mod">
          <ac:chgData name="伊健 杜" userId="e69aded81da48593" providerId="LiveId" clId="{531402EC-17DD-40C4-9069-9F80CDC93544}" dt="2022-09-08T10:03:36.005" v="1032" actId="1076"/>
          <ac:picMkLst>
            <pc:docMk/>
            <pc:sldMk cId="2523345187" sldId="568"/>
            <ac:picMk id="18434" creationId="{C93749E3-300C-AD9B-4EBE-54DE1F1D4012}"/>
          </ac:picMkLst>
        </pc:picChg>
        <pc:picChg chg="mod">
          <ac:chgData name="伊健 杜" userId="e69aded81da48593" providerId="LiveId" clId="{531402EC-17DD-40C4-9069-9F80CDC93544}" dt="2022-09-08T10:03:42.041" v="1035" actId="1076"/>
          <ac:picMkLst>
            <pc:docMk/>
            <pc:sldMk cId="2523345187" sldId="568"/>
            <ac:picMk id="18436" creationId="{ED6B9866-D400-4823-0823-2A54A06F4283}"/>
          </ac:picMkLst>
        </pc:picChg>
        <pc:cxnChg chg="mod">
          <ac:chgData name="伊健 杜" userId="e69aded81da48593" providerId="LiveId" clId="{531402EC-17DD-40C4-9069-9F80CDC93544}" dt="2022-09-08T10:03:44.783" v="1036" actId="1076"/>
          <ac:cxnSpMkLst>
            <pc:docMk/>
            <pc:sldMk cId="2523345187" sldId="568"/>
            <ac:cxnSpMk id="8" creationId="{9B7C2E7A-7C48-2388-E8EE-74F24A697416}"/>
          </ac:cxnSpMkLst>
        </pc:cxnChg>
      </pc:sldChg>
      <pc:sldChg chg="addSp delSp modSp add mod">
        <pc:chgData name="伊健 杜" userId="e69aded81da48593" providerId="LiveId" clId="{531402EC-17DD-40C4-9069-9F80CDC93544}" dt="2022-09-08T11:05:16.583" v="1319" actId="1076"/>
        <pc:sldMkLst>
          <pc:docMk/>
          <pc:sldMk cId="1556728297" sldId="569"/>
        </pc:sldMkLst>
        <pc:spChg chg="mod">
          <ac:chgData name="伊健 杜" userId="e69aded81da48593" providerId="LiveId" clId="{531402EC-17DD-40C4-9069-9F80CDC93544}" dt="2022-09-08T11:05:16.583" v="1319" actId="1076"/>
          <ac:spMkLst>
            <pc:docMk/>
            <pc:sldMk cId="1556728297" sldId="569"/>
            <ac:spMk id="2" creationId="{BA718AB1-3610-6368-CAE9-4EAD84E42E5D}"/>
          </ac:spMkLst>
        </pc:spChg>
        <pc:spChg chg="mod">
          <ac:chgData name="伊健 杜" userId="e69aded81da48593" providerId="LiveId" clId="{531402EC-17DD-40C4-9069-9F80CDC93544}" dt="2022-09-08T11:03:20.299" v="1237" actId="14100"/>
          <ac:spMkLst>
            <pc:docMk/>
            <pc:sldMk cId="1556728297" sldId="569"/>
            <ac:spMk id="3" creationId="{4D819C13-4EB9-2F43-FF37-418B8046D6E0}"/>
          </ac:spMkLst>
        </pc:spChg>
        <pc:spChg chg="mod">
          <ac:chgData name="伊健 杜" userId="e69aded81da48593" providerId="LiveId" clId="{531402EC-17DD-40C4-9069-9F80CDC93544}" dt="2022-09-08T11:04:08.291" v="1283" actId="27636"/>
          <ac:spMkLst>
            <pc:docMk/>
            <pc:sldMk cId="1556728297" sldId="569"/>
            <ac:spMk id="4" creationId="{AB10C4C4-8897-5FCF-88D7-880418BECCE3}"/>
          </ac:spMkLst>
        </pc:spChg>
        <pc:spChg chg="mod">
          <ac:chgData name="伊健 杜" userId="e69aded81da48593" providerId="LiveId" clId="{531402EC-17DD-40C4-9069-9F80CDC93544}" dt="2022-09-08T11:05:11.425" v="1318" actId="1076"/>
          <ac:spMkLst>
            <pc:docMk/>
            <pc:sldMk cId="1556728297" sldId="569"/>
            <ac:spMk id="5" creationId="{531D2625-AB90-3F9F-904F-9F4734395CAB}"/>
          </ac:spMkLst>
        </pc:spChg>
        <pc:spChg chg="del">
          <ac:chgData name="伊健 杜" userId="e69aded81da48593" providerId="LiveId" clId="{531402EC-17DD-40C4-9069-9F80CDC93544}" dt="2022-09-08T11:02:42.743" v="1215" actId="478"/>
          <ac:spMkLst>
            <pc:docMk/>
            <pc:sldMk cId="1556728297" sldId="569"/>
            <ac:spMk id="6" creationId="{73A41983-5C20-2554-044C-D5C9197DFA43}"/>
          </ac:spMkLst>
        </pc:spChg>
        <pc:spChg chg="add mod">
          <ac:chgData name="伊健 杜" userId="e69aded81da48593" providerId="LiveId" clId="{531402EC-17DD-40C4-9069-9F80CDC93544}" dt="2022-09-08T11:03:23.578" v="1239" actId="14100"/>
          <ac:spMkLst>
            <pc:docMk/>
            <pc:sldMk cId="1556728297" sldId="569"/>
            <ac:spMk id="7" creationId="{5A7FE8D5-5985-1903-58A0-DF109626992A}"/>
          </ac:spMkLst>
        </pc:spChg>
        <pc:spChg chg="mod">
          <ac:chgData name="伊健 杜" userId="e69aded81da48593" providerId="LiveId" clId="{531402EC-17DD-40C4-9069-9F80CDC93544}" dt="2022-09-08T11:03:40.634" v="1253" actId="207"/>
          <ac:spMkLst>
            <pc:docMk/>
            <pc:sldMk cId="1556728297" sldId="569"/>
            <ac:spMk id="9" creationId="{3654AB39-B246-5E96-6FCB-A2FE037102F2}"/>
          </ac:spMkLst>
        </pc:spChg>
        <pc:spChg chg="mod">
          <ac:chgData name="伊健 杜" userId="e69aded81da48593" providerId="LiveId" clId="{531402EC-17DD-40C4-9069-9F80CDC93544}" dt="2022-09-08T11:02:10.497" v="1203" actId="1076"/>
          <ac:spMkLst>
            <pc:docMk/>
            <pc:sldMk cId="1556728297" sldId="569"/>
            <ac:spMk id="10" creationId="{21A3E9DA-A477-9FA4-A30F-DEBCC8EBE84F}"/>
          </ac:spMkLst>
        </pc:spChg>
        <pc:spChg chg="add mod">
          <ac:chgData name="伊健 杜" userId="e69aded81da48593" providerId="LiveId" clId="{531402EC-17DD-40C4-9069-9F80CDC93544}" dt="2022-09-08T11:03:59.192" v="1274" actId="207"/>
          <ac:spMkLst>
            <pc:docMk/>
            <pc:sldMk cId="1556728297" sldId="569"/>
            <ac:spMk id="11" creationId="{D4463B7B-D680-51AA-6C18-23775CD6D2B4}"/>
          </ac:spMkLst>
        </pc:spChg>
        <pc:spChg chg="mod">
          <ac:chgData name="伊健 杜" userId="e69aded81da48593" providerId="LiveId" clId="{531402EC-17DD-40C4-9069-9F80CDC93544}" dt="2022-09-08T11:03:12.533" v="1232" actId="1076"/>
          <ac:spMkLst>
            <pc:docMk/>
            <pc:sldMk cId="1556728297" sldId="569"/>
            <ac:spMk id="12" creationId="{8F6E4C8E-4B45-A6F1-8781-3C67747D438A}"/>
          </ac:spMkLst>
        </pc:spChg>
        <pc:spChg chg="add mod">
          <ac:chgData name="伊健 杜" userId="e69aded81da48593" providerId="LiveId" clId="{531402EC-17DD-40C4-9069-9F80CDC93544}" dt="2022-09-08T11:04:33.927" v="1288" actId="14100"/>
          <ac:spMkLst>
            <pc:docMk/>
            <pc:sldMk cId="1556728297" sldId="569"/>
            <ac:spMk id="13" creationId="{A5E090CF-78E3-E735-7053-0FD18F1BCE93}"/>
          </ac:spMkLst>
        </pc:spChg>
        <pc:picChg chg="del mod">
          <ac:chgData name="伊健 杜" userId="e69aded81da48593" providerId="LiveId" clId="{531402EC-17DD-40C4-9069-9F80CDC93544}" dt="2022-09-08T11:03:09.504" v="1231" actId="478"/>
          <ac:picMkLst>
            <pc:docMk/>
            <pc:sldMk cId="1556728297" sldId="569"/>
            <ac:picMk id="17410" creationId="{C1283C63-862B-9B6C-AAC8-DBF7EF61B351}"/>
          </ac:picMkLst>
        </pc:picChg>
        <pc:picChg chg="mod">
          <ac:chgData name="伊健 杜" userId="e69aded81da48593" providerId="LiveId" clId="{531402EC-17DD-40C4-9069-9F80CDC93544}" dt="2022-09-08T11:03:25.651" v="1240" actId="1076"/>
          <ac:picMkLst>
            <pc:docMk/>
            <pc:sldMk cId="1556728297" sldId="569"/>
            <ac:picMk id="18434" creationId="{C93749E3-300C-AD9B-4EBE-54DE1F1D4012}"/>
          </ac:picMkLst>
        </pc:picChg>
        <pc:picChg chg="del mod">
          <ac:chgData name="伊健 杜" userId="e69aded81da48593" providerId="LiveId" clId="{531402EC-17DD-40C4-9069-9F80CDC93544}" dt="2022-09-08T11:03:08.877" v="1229" actId="478"/>
          <ac:picMkLst>
            <pc:docMk/>
            <pc:sldMk cId="1556728297" sldId="569"/>
            <ac:picMk id="18436" creationId="{ED6B9866-D400-4823-0823-2A54A06F4283}"/>
          </ac:picMkLst>
        </pc:picChg>
        <pc:picChg chg="mod">
          <ac:chgData name="伊健 杜" userId="e69aded81da48593" providerId="LiveId" clId="{531402EC-17DD-40C4-9069-9F80CDC93544}" dt="2022-09-08T11:02:15.857" v="1206" actId="1076"/>
          <ac:picMkLst>
            <pc:docMk/>
            <pc:sldMk cId="1556728297" sldId="569"/>
            <ac:picMk id="18438" creationId="{B1CAF510-0B4A-9097-D9B7-E52D36820EE4}"/>
          </ac:picMkLst>
        </pc:picChg>
        <pc:picChg chg="mod">
          <ac:chgData name="伊健 杜" userId="e69aded81da48593" providerId="LiveId" clId="{531402EC-17DD-40C4-9069-9F80CDC93544}" dt="2022-09-08T11:02:40.032" v="1214" actId="1076"/>
          <ac:picMkLst>
            <pc:docMk/>
            <pc:sldMk cId="1556728297" sldId="569"/>
            <ac:picMk id="18440" creationId="{31D3A249-920E-2F54-2A52-17AF31D55960}"/>
          </ac:picMkLst>
        </pc:picChg>
        <pc:picChg chg="mod">
          <ac:chgData name="伊健 杜" userId="e69aded81da48593" providerId="LiveId" clId="{531402EC-17DD-40C4-9069-9F80CDC93544}" dt="2022-09-08T11:02:18.425" v="1207" actId="1076"/>
          <ac:picMkLst>
            <pc:docMk/>
            <pc:sldMk cId="1556728297" sldId="569"/>
            <ac:picMk id="18442" creationId="{050E079B-5FFA-5378-1241-0ED29348985B}"/>
          </ac:picMkLst>
        </pc:picChg>
        <pc:cxnChg chg="mod">
          <ac:chgData name="伊健 杜" userId="e69aded81da48593" providerId="LiveId" clId="{531402EC-17DD-40C4-9069-9F80CDC93544}" dt="2022-09-08T11:03:38.060" v="1252" actId="1076"/>
          <ac:cxnSpMkLst>
            <pc:docMk/>
            <pc:sldMk cId="1556728297" sldId="569"/>
            <ac:cxnSpMk id="8" creationId="{9B7C2E7A-7C48-2388-E8EE-74F24A697416}"/>
          </ac:cxnSpMkLst>
        </pc:cxn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2778531364" sldId="569"/>
        </pc:sldMkLst>
      </pc:sldChg>
      <pc:sldChg chg="addSp delSp modSp add mod delAnim modAnim">
        <pc:chgData name="伊健 杜" userId="e69aded81da48593" providerId="LiveId" clId="{531402EC-17DD-40C4-9069-9F80CDC93544}" dt="2022-09-08T11:15:21.917" v="1476" actId="1076"/>
        <pc:sldMkLst>
          <pc:docMk/>
          <pc:sldMk cId="1145142541" sldId="570"/>
        </pc:sldMkLst>
        <pc:spChg chg="mod">
          <ac:chgData name="伊健 杜" userId="e69aded81da48593" providerId="LiveId" clId="{531402EC-17DD-40C4-9069-9F80CDC93544}" dt="2022-09-08T11:14:50.325" v="1467" actId="1076"/>
          <ac:spMkLst>
            <pc:docMk/>
            <pc:sldMk cId="1145142541" sldId="570"/>
            <ac:spMk id="2" creationId="{BA718AB1-3610-6368-CAE9-4EAD84E42E5D}"/>
          </ac:spMkLst>
        </pc:spChg>
        <pc:spChg chg="mod">
          <ac:chgData name="伊健 杜" userId="e69aded81da48593" providerId="LiveId" clId="{531402EC-17DD-40C4-9069-9F80CDC93544}" dt="2022-09-08T11:15:11.780" v="1473" actId="1076"/>
          <ac:spMkLst>
            <pc:docMk/>
            <pc:sldMk cId="1145142541" sldId="570"/>
            <ac:spMk id="3" creationId="{4D819C13-4EB9-2F43-FF37-418B8046D6E0}"/>
          </ac:spMkLst>
        </pc:spChg>
        <pc:spChg chg="del">
          <ac:chgData name="伊健 杜" userId="e69aded81da48593" providerId="LiveId" clId="{531402EC-17DD-40C4-9069-9F80CDC93544}" dt="2022-09-08T11:10:39.019" v="1386" actId="478"/>
          <ac:spMkLst>
            <pc:docMk/>
            <pc:sldMk cId="1145142541" sldId="570"/>
            <ac:spMk id="4" creationId="{AB10C4C4-8897-5FCF-88D7-880418BECCE3}"/>
          </ac:spMkLst>
        </pc:spChg>
        <pc:spChg chg="mod">
          <ac:chgData name="伊健 杜" userId="e69aded81da48593" providerId="LiveId" clId="{531402EC-17DD-40C4-9069-9F80CDC93544}" dt="2022-09-08T11:14:52.626" v="1468" actId="1076"/>
          <ac:spMkLst>
            <pc:docMk/>
            <pc:sldMk cId="1145142541" sldId="570"/>
            <ac:spMk id="5" creationId="{531D2625-AB90-3F9F-904F-9F4734395CAB}"/>
          </ac:spMkLst>
        </pc:spChg>
        <pc:spChg chg="add mod">
          <ac:chgData name="伊健 杜" userId="e69aded81da48593" providerId="LiveId" clId="{531402EC-17DD-40C4-9069-9F80CDC93544}" dt="2022-09-08T11:15:21.917" v="1476" actId="1076"/>
          <ac:spMkLst>
            <pc:docMk/>
            <pc:sldMk cId="1145142541" sldId="570"/>
            <ac:spMk id="6" creationId="{6D632D80-E024-8568-9475-7932445A5FE3}"/>
          </ac:spMkLst>
        </pc:spChg>
        <pc:spChg chg="mod">
          <ac:chgData name="伊健 杜" userId="e69aded81da48593" providerId="LiveId" clId="{531402EC-17DD-40C4-9069-9F80CDC93544}" dt="2022-09-08T11:15:15.320" v="1474" actId="1076"/>
          <ac:spMkLst>
            <pc:docMk/>
            <pc:sldMk cId="1145142541" sldId="570"/>
            <ac:spMk id="7" creationId="{5A7FE8D5-5985-1903-58A0-DF109626992A}"/>
          </ac:spMkLst>
        </pc:spChg>
        <pc:spChg chg="add del mod">
          <ac:chgData name="伊健 杜" userId="e69aded81da48593" providerId="LiveId" clId="{531402EC-17DD-40C4-9069-9F80CDC93544}" dt="2022-09-08T11:15:07.338" v="1472" actId="1076"/>
          <ac:spMkLst>
            <pc:docMk/>
            <pc:sldMk cId="1145142541" sldId="570"/>
            <ac:spMk id="9" creationId="{3654AB39-B246-5E96-6FCB-A2FE037102F2}"/>
          </ac:spMkLst>
        </pc:spChg>
        <pc:spChg chg="mod">
          <ac:chgData name="伊健 杜" userId="e69aded81da48593" providerId="LiveId" clId="{531402EC-17DD-40C4-9069-9F80CDC93544}" dt="2022-09-08T11:14:44.389" v="1465" actId="1076"/>
          <ac:spMkLst>
            <pc:docMk/>
            <pc:sldMk cId="1145142541" sldId="570"/>
            <ac:spMk id="10" creationId="{21A3E9DA-A477-9FA4-A30F-DEBCC8EBE84F}"/>
          </ac:spMkLst>
        </pc:spChg>
        <pc:spChg chg="del">
          <ac:chgData name="伊健 杜" userId="e69aded81da48593" providerId="LiveId" clId="{531402EC-17DD-40C4-9069-9F80CDC93544}" dt="2022-09-08T11:12:41.492" v="1427" actId="478"/>
          <ac:spMkLst>
            <pc:docMk/>
            <pc:sldMk cId="1145142541" sldId="570"/>
            <ac:spMk id="11" creationId="{D4463B7B-D680-51AA-6C18-23775CD6D2B4}"/>
          </ac:spMkLst>
        </pc:spChg>
        <pc:spChg chg="mod">
          <ac:chgData name="伊健 杜" userId="e69aded81da48593" providerId="LiveId" clId="{531402EC-17DD-40C4-9069-9F80CDC93544}" dt="2022-09-08T11:14:44.389" v="1465" actId="1076"/>
          <ac:spMkLst>
            <pc:docMk/>
            <pc:sldMk cId="1145142541" sldId="570"/>
            <ac:spMk id="12" creationId="{8F6E4C8E-4B45-A6F1-8781-3C67747D438A}"/>
          </ac:spMkLst>
        </pc:spChg>
        <pc:spChg chg="mod">
          <ac:chgData name="伊健 杜" userId="e69aded81da48593" providerId="LiveId" clId="{531402EC-17DD-40C4-9069-9F80CDC93544}" dt="2022-09-08T11:15:07.338" v="1472" actId="1076"/>
          <ac:spMkLst>
            <pc:docMk/>
            <pc:sldMk cId="1145142541" sldId="570"/>
            <ac:spMk id="13" creationId="{A5E090CF-78E3-E735-7053-0FD18F1BCE93}"/>
          </ac:spMkLst>
        </pc:spChg>
        <pc:spChg chg="add mod">
          <ac:chgData name="伊健 杜" userId="e69aded81da48593" providerId="LiveId" clId="{531402EC-17DD-40C4-9069-9F80CDC93544}" dt="2022-09-08T11:15:18.324" v="1475" actId="1076"/>
          <ac:spMkLst>
            <pc:docMk/>
            <pc:sldMk cId="1145142541" sldId="570"/>
            <ac:spMk id="15" creationId="{97B08B32-4623-2446-FC54-471F7871FEF0}"/>
          </ac:spMkLst>
        </pc:spChg>
        <pc:picChg chg="del">
          <ac:chgData name="伊健 杜" userId="e69aded81da48593" providerId="LiveId" clId="{531402EC-17DD-40C4-9069-9F80CDC93544}" dt="2022-09-08T11:11:39.474" v="1392" actId="478"/>
          <ac:picMkLst>
            <pc:docMk/>
            <pc:sldMk cId="1145142541" sldId="570"/>
            <ac:picMk id="18434" creationId="{C93749E3-300C-AD9B-4EBE-54DE1F1D4012}"/>
          </ac:picMkLst>
        </pc:picChg>
        <pc:picChg chg="mod">
          <ac:chgData name="伊健 杜" userId="e69aded81da48593" providerId="LiveId" clId="{531402EC-17DD-40C4-9069-9F80CDC93544}" dt="2022-09-08T11:15:07.338" v="1472" actId="1076"/>
          <ac:picMkLst>
            <pc:docMk/>
            <pc:sldMk cId="1145142541" sldId="570"/>
            <ac:picMk id="18438" creationId="{B1CAF510-0B4A-9097-D9B7-E52D36820EE4}"/>
          </ac:picMkLst>
        </pc:picChg>
        <pc:picChg chg="del mod">
          <ac:chgData name="伊健 杜" userId="e69aded81da48593" providerId="LiveId" clId="{531402EC-17DD-40C4-9069-9F80CDC93544}" dt="2022-09-08T11:13:58.083" v="1452" actId="478"/>
          <ac:picMkLst>
            <pc:docMk/>
            <pc:sldMk cId="1145142541" sldId="570"/>
            <ac:picMk id="18440" creationId="{31D3A249-920E-2F54-2A52-17AF31D55960}"/>
          </ac:picMkLst>
        </pc:picChg>
        <pc:picChg chg="del mod">
          <ac:chgData name="伊健 杜" userId="e69aded81da48593" providerId="LiveId" clId="{531402EC-17DD-40C4-9069-9F80CDC93544}" dt="2022-09-08T11:10:26.908" v="1378" actId="478"/>
          <ac:picMkLst>
            <pc:docMk/>
            <pc:sldMk cId="1145142541" sldId="570"/>
            <ac:picMk id="18442" creationId="{050E079B-5FFA-5378-1241-0ED29348985B}"/>
          </ac:picMkLst>
        </pc:picChg>
        <pc:picChg chg="add mod">
          <ac:chgData name="伊健 杜" userId="e69aded81da48593" providerId="LiveId" clId="{531402EC-17DD-40C4-9069-9F80CDC93544}" dt="2022-09-08T11:15:07.338" v="1472" actId="1076"/>
          <ac:picMkLst>
            <pc:docMk/>
            <pc:sldMk cId="1145142541" sldId="570"/>
            <ac:picMk id="19458" creationId="{CE3EC3FC-599B-D298-4CD0-BBE09E3F4FF6}"/>
          </ac:picMkLst>
        </pc:picChg>
        <pc:picChg chg="add mod">
          <ac:chgData name="伊健 杜" userId="e69aded81da48593" providerId="LiveId" clId="{531402EC-17DD-40C4-9069-9F80CDC93544}" dt="2022-09-08T11:15:07.338" v="1472" actId="1076"/>
          <ac:picMkLst>
            <pc:docMk/>
            <pc:sldMk cId="1145142541" sldId="570"/>
            <ac:picMk id="19460" creationId="{F25661D8-8A38-0D86-002E-39BB50A4409C}"/>
          </ac:picMkLst>
        </pc:picChg>
        <pc:cxnChg chg="mod">
          <ac:chgData name="伊健 杜" userId="e69aded81da48593" providerId="LiveId" clId="{531402EC-17DD-40C4-9069-9F80CDC93544}" dt="2022-09-08T11:14:44.389" v="1465" actId="1076"/>
          <ac:cxnSpMkLst>
            <pc:docMk/>
            <pc:sldMk cId="1145142541" sldId="570"/>
            <ac:cxnSpMk id="8" creationId="{9B7C2E7A-7C48-2388-E8EE-74F24A697416}"/>
          </ac:cxnSpMkLst>
        </pc:cxn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3321442840" sldId="570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454664311" sldId="571"/>
        </pc:sldMkLst>
      </pc:sldChg>
      <pc:sldChg chg="del">
        <pc:chgData name="伊健 杜" userId="e69aded81da48593" providerId="LiveId" clId="{531402EC-17DD-40C4-9069-9F80CDC93544}" dt="2022-09-11T13:21:48.765" v="2900" actId="47"/>
        <pc:sldMkLst>
          <pc:docMk/>
          <pc:sldMk cId="4058726974" sldId="572"/>
        </pc:sldMkLst>
      </pc:sldChg>
      <pc:sldChg chg="addSp delSp modSp new mod">
        <pc:chgData name="伊健 杜" userId="e69aded81da48593" providerId="LiveId" clId="{531402EC-17DD-40C4-9069-9F80CDC93544}" dt="2022-09-11T11:36:33.397" v="1684" actId="20577"/>
        <pc:sldMkLst>
          <pc:docMk/>
          <pc:sldMk cId="67159782" sldId="573"/>
        </pc:sldMkLst>
        <pc:spChg chg="mod">
          <ac:chgData name="伊健 杜" userId="e69aded81da48593" providerId="LiveId" clId="{531402EC-17DD-40C4-9069-9F80CDC93544}" dt="2022-09-11T10:46:39.835" v="1577" actId="1076"/>
          <ac:spMkLst>
            <pc:docMk/>
            <pc:sldMk cId="67159782" sldId="573"/>
            <ac:spMk id="2" creationId="{6CD2613B-40DA-A174-BCA7-61650244967D}"/>
          </ac:spMkLst>
        </pc:spChg>
        <pc:spChg chg="del">
          <ac:chgData name="伊健 杜" userId="e69aded81da48593" providerId="LiveId" clId="{531402EC-17DD-40C4-9069-9F80CDC93544}" dt="2022-09-11T10:46:01.476" v="1567" actId="478"/>
          <ac:spMkLst>
            <pc:docMk/>
            <pc:sldMk cId="67159782" sldId="573"/>
            <ac:spMk id="3" creationId="{1CB803B9-152F-947C-8C8D-B181C4DBE5CF}"/>
          </ac:spMkLst>
        </pc:spChg>
        <pc:spChg chg="add mod ord">
          <ac:chgData name="伊健 杜" userId="e69aded81da48593" providerId="LiveId" clId="{531402EC-17DD-40C4-9069-9F80CDC93544}" dt="2022-09-11T11:36:33.397" v="1684" actId="20577"/>
          <ac:spMkLst>
            <pc:docMk/>
            <pc:sldMk cId="67159782" sldId="573"/>
            <ac:spMk id="4" creationId="{B2A95D0F-5105-5826-69D6-9250508456D1}"/>
          </ac:spMkLst>
        </pc:spChg>
        <pc:spChg chg="add mod">
          <ac:chgData name="伊健 杜" userId="e69aded81da48593" providerId="LiveId" clId="{531402EC-17DD-40C4-9069-9F80CDC93544}" dt="2022-09-11T10:52:53.607" v="1617"/>
          <ac:spMkLst>
            <pc:docMk/>
            <pc:sldMk cId="67159782" sldId="573"/>
            <ac:spMk id="5" creationId="{237FF05E-0AC6-7A5F-83B1-4092C5133472}"/>
          </ac:spMkLst>
        </pc:spChg>
        <pc:picChg chg="add del mod">
          <ac:chgData name="伊健 杜" userId="e69aded81da48593" providerId="LiveId" clId="{531402EC-17DD-40C4-9069-9F80CDC93544}" dt="2022-09-11T10:49:07.984" v="1584" actId="478"/>
          <ac:picMkLst>
            <pc:docMk/>
            <pc:sldMk cId="67159782" sldId="573"/>
            <ac:picMk id="1026" creationId="{E2089132-2EB0-F547-2ACC-150243665E72}"/>
          </ac:picMkLst>
        </pc:picChg>
        <pc:picChg chg="add mod">
          <ac:chgData name="伊健 杜" userId="e69aded81da48593" providerId="LiveId" clId="{531402EC-17DD-40C4-9069-9F80CDC93544}" dt="2022-09-11T10:49:11.835" v="1586" actId="1076"/>
          <ac:picMkLst>
            <pc:docMk/>
            <pc:sldMk cId="67159782" sldId="573"/>
            <ac:picMk id="1028" creationId="{99125D5D-81AE-7F7B-03E3-0550F9345A2E}"/>
          </ac:picMkLst>
        </pc:picChg>
        <pc:picChg chg="add mod">
          <ac:chgData name="伊健 杜" userId="e69aded81da48593" providerId="LiveId" clId="{531402EC-17DD-40C4-9069-9F80CDC93544}" dt="2022-09-11T10:49:29.025" v="1590" actId="1076"/>
          <ac:picMkLst>
            <pc:docMk/>
            <pc:sldMk cId="67159782" sldId="573"/>
            <ac:picMk id="1030" creationId="{E3271504-4FC0-8A9E-DE1D-573E674B8EDD}"/>
          </ac:picMkLst>
        </pc:picChg>
        <pc:picChg chg="add mod">
          <ac:chgData name="伊健 杜" userId="e69aded81da48593" providerId="LiveId" clId="{531402EC-17DD-40C4-9069-9F80CDC93544}" dt="2022-09-11T10:51:13.473" v="1595" actId="1076"/>
          <ac:picMkLst>
            <pc:docMk/>
            <pc:sldMk cId="67159782" sldId="573"/>
            <ac:picMk id="1032" creationId="{8C69446A-E2A1-3BA0-7821-2525FF6F63B9}"/>
          </ac:picMkLst>
        </pc:picChg>
        <pc:picChg chg="add mod">
          <ac:chgData name="伊健 杜" userId="e69aded81da48593" providerId="LiveId" clId="{531402EC-17DD-40C4-9069-9F80CDC93544}" dt="2022-09-11T10:53:18.299" v="1622" actId="1076"/>
          <ac:picMkLst>
            <pc:docMk/>
            <pc:sldMk cId="67159782" sldId="573"/>
            <ac:picMk id="1035" creationId="{F2D21FC4-54E5-A6B7-0633-AFAF8242DC3F}"/>
          </ac:picMkLst>
        </pc:picChg>
      </pc:sldChg>
      <pc:sldChg chg="new del">
        <pc:chgData name="伊健 杜" userId="e69aded81da48593" providerId="LiveId" clId="{531402EC-17DD-40C4-9069-9F80CDC93544}" dt="2022-09-11T10:42:38.537" v="1528" actId="47"/>
        <pc:sldMkLst>
          <pc:docMk/>
          <pc:sldMk cId="638797294" sldId="573"/>
        </pc:sldMkLst>
      </pc:sldChg>
      <pc:sldChg chg="addSp modSp new mod">
        <pc:chgData name="伊健 杜" userId="e69aded81da48593" providerId="LiveId" clId="{531402EC-17DD-40C4-9069-9F80CDC93544}" dt="2022-09-11T11:09:56.906" v="1642" actId="207"/>
        <pc:sldMkLst>
          <pc:docMk/>
          <pc:sldMk cId="2807426920" sldId="574"/>
        </pc:sldMkLst>
        <pc:spChg chg="add mod">
          <ac:chgData name="伊健 杜" userId="e69aded81da48593" providerId="LiveId" clId="{531402EC-17DD-40C4-9069-9F80CDC93544}" dt="2022-09-11T11:09:56.906" v="1642" actId="207"/>
          <ac:spMkLst>
            <pc:docMk/>
            <pc:sldMk cId="2807426920" sldId="574"/>
            <ac:spMk id="4" creationId="{F9988E81-C47A-735F-C937-F27802A1CFD7}"/>
          </ac:spMkLst>
        </pc:spChg>
        <pc:picChg chg="add">
          <ac:chgData name="伊健 杜" userId="e69aded81da48593" providerId="LiveId" clId="{531402EC-17DD-40C4-9069-9F80CDC93544}" dt="2022-09-11T11:08:22.771" v="1628"/>
          <ac:picMkLst>
            <pc:docMk/>
            <pc:sldMk cId="2807426920" sldId="574"/>
            <ac:picMk id="2050" creationId="{5EAF6704-751B-65CA-6FE6-FD9AFFBA49AA}"/>
          </ac:picMkLst>
        </pc:picChg>
      </pc:sldChg>
      <pc:sldChg chg="addSp delSp new mod">
        <pc:chgData name="伊健 杜" userId="e69aded81da48593" providerId="LiveId" clId="{531402EC-17DD-40C4-9069-9F80CDC93544}" dt="2022-09-11T11:08:46.662" v="1631"/>
        <pc:sldMkLst>
          <pc:docMk/>
          <pc:sldMk cId="3573080160" sldId="575"/>
        </pc:sldMkLst>
        <pc:spChg chg="del">
          <ac:chgData name="伊健 杜" userId="e69aded81da48593" providerId="LiveId" clId="{531402EC-17DD-40C4-9069-9F80CDC93544}" dt="2022-09-11T11:08:45.600" v="1630" actId="478"/>
          <ac:spMkLst>
            <pc:docMk/>
            <pc:sldMk cId="3573080160" sldId="575"/>
            <ac:spMk id="2" creationId="{7B54EA09-D158-E0D9-10CE-89B7D87A9CBD}"/>
          </ac:spMkLst>
        </pc:spChg>
        <pc:spChg chg="del">
          <ac:chgData name="伊健 杜" userId="e69aded81da48593" providerId="LiveId" clId="{531402EC-17DD-40C4-9069-9F80CDC93544}" dt="2022-09-11T11:08:45.600" v="1630" actId="478"/>
          <ac:spMkLst>
            <pc:docMk/>
            <pc:sldMk cId="3573080160" sldId="575"/>
            <ac:spMk id="3" creationId="{06399D88-66E1-677C-9357-FD80A18A381E}"/>
          </ac:spMkLst>
        </pc:spChg>
        <pc:picChg chg="add">
          <ac:chgData name="伊健 杜" userId="e69aded81da48593" providerId="LiveId" clId="{531402EC-17DD-40C4-9069-9F80CDC93544}" dt="2022-09-11T11:08:46.662" v="1631"/>
          <ac:picMkLst>
            <pc:docMk/>
            <pc:sldMk cId="3573080160" sldId="575"/>
            <ac:picMk id="3074" creationId="{B8F63341-9DCB-2DA2-A87D-8F08CA82CC54}"/>
          </ac:picMkLst>
        </pc:picChg>
      </pc:sldChg>
      <pc:sldChg chg="addSp delSp new mod">
        <pc:chgData name="伊健 杜" userId="e69aded81da48593" providerId="LiveId" clId="{531402EC-17DD-40C4-9069-9F80CDC93544}" dt="2022-09-11T11:09:18.840" v="1634"/>
        <pc:sldMkLst>
          <pc:docMk/>
          <pc:sldMk cId="2973191360" sldId="576"/>
        </pc:sldMkLst>
        <pc:spChg chg="del">
          <ac:chgData name="伊健 杜" userId="e69aded81da48593" providerId="LiveId" clId="{531402EC-17DD-40C4-9069-9F80CDC93544}" dt="2022-09-11T11:08:57.529" v="1633" actId="478"/>
          <ac:spMkLst>
            <pc:docMk/>
            <pc:sldMk cId="2973191360" sldId="576"/>
            <ac:spMk id="2" creationId="{9A0D4E7B-260F-C79B-5270-BDA70B9E8BCA}"/>
          </ac:spMkLst>
        </pc:spChg>
        <pc:spChg chg="del">
          <ac:chgData name="伊健 杜" userId="e69aded81da48593" providerId="LiveId" clId="{531402EC-17DD-40C4-9069-9F80CDC93544}" dt="2022-09-11T11:08:57.529" v="1633" actId="478"/>
          <ac:spMkLst>
            <pc:docMk/>
            <pc:sldMk cId="2973191360" sldId="576"/>
            <ac:spMk id="3" creationId="{FAFACEF8-3B45-115B-D0A4-03CEBC62F29C}"/>
          </ac:spMkLst>
        </pc:spChg>
        <pc:picChg chg="add">
          <ac:chgData name="伊健 杜" userId="e69aded81da48593" providerId="LiveId" clId="{531402EC-17DD-40C4-9069-9F80CDC93544}" dt="2022-09-11T11:09:18.840" v="1634"/>
          <ac:picMkLst>
            <pc:docMk/>
            <pc:sldMk cId="2973191360" sldId="576"/>
            <ac:picMk id="4098" creationId="{7C9145DE-4A4C-B89C-ADC1-D53498053175}"/>
          </ac:picMkLst>
        </pc:picChg>
      </pc:sldChg>
      <pc:sldChg chg="addSp delSp modSp new mod">
        <pc:chgData name="伊健 杜" userId="e69aded81da48593" providerId="LiveId" clId="{531402EC-17DD-40C4-9069-9F80CDC93544}" dt="2022-09-11T12:13:07.521" v="2143" actId="1076"/>
        <pc:sldMkLst>
          <pc:docMk/>
          <pc:sldMk cId="1145777651" sldId="577"/>
        </pc:sldMkLst>
        <pc:spChg chg="mod">
          <ac:chgData name="伊健 杜" userId="e69aded81da48593" providerId="LiveId" clId="{531402EC-17DD-40C4-9069-9F80CDC93544}" dt="2022-09-11T12:00:07.477" v="1926" actId="1076"/>
          <ac:spMkLst>
            <pc:docMk/>
            <pc:sldMk cId="1145777651" sldId="577"/>
            <ac:spMk id="2" creationId="{5E7A5ECD-8082-5CB0-80C4-3B7DD1EAD5D5}"/>
          </ac:spMkLst>
        </pc:spChg>
        <pc:spChg chg="del mod">
          <ac:chgData name="伊健 杜" userId="e69aded81da48593" providerId="LiveId" clId="{531402EC-17DD-40C4-9069-9F80CDC93544}" dt="2022-09-11T11:10:26.668" v="1657" actId="478"/>
          <ac:spMkLst>
            <pc:docMk/>
            <pc:sldMk cId="1145777651" sldId="577"/>
            <ac:spMk id="3" creationId="{B31A26E6-5734-3E2D-9AA2-FEE42C708C14}"/>
          </ac:spMkLst>
        </pc:spChg>
        <pc:spChg chg="add mod">
          <ac:chgData name="伊健 杜" userId="e69aded81da48593" providerId="LiveId" clId="{531402EC-17DD-40C4-9069-9F80CDC93544}" dt="2022-09-11T12:00:16.977" v="1928" actId="1076"/>
          <ac:spMkLst>
            <pc:docMk/>
            <pc:sldMk cId="1145777651" sldId="577"/>
            <ac:spMk id="5" creationId="{A372329C-4D0E-C343-8030-C06D17D2EF5C}"/>
          </ac:spMkLst>
        </pc:spChg>
        <pc:spChg chg="add mod">
          <ac:chgData name="伊健 杜" userId="e69aded81da48593" providerId="LiveId" clId="{531402EC-17DD-40C4-9069-9F80CDC93544}" dt="2022-09-11T12:00:19.733" v="1929" actId="1076"/>
          <ac:spMkLst>
            <pc:docMk/>
            <pc:sldMk cId="1145777651" sldId="577"/>
            <ac:spMk id="6" creationId="{AF0187AF-0CBC-84E3-527F-EEE059021FF8}"/>
          </ac:spMkLst>
        </pc:spChg>
        <pc:spChg chg="add mod">
          <ac:chgData name="伊健 杜" userId="e69aded81da48593" providerId="LiveId" clId="{531402EC-17DD-40C4-9069-9F80CDC93544}" dt="2022-09-11T12:00:14.475" v="1927" actId="1076"/>
          <ac:spMkLst>
            <pc:docMk/>
            <pc:sldMk cId="1145777651" sldId="577"/>
            <ac:spMk id="7" creationId="{B23C9784-6A87-5D20-061D-CE24DF94A312}"/>
          </ac:spMkLst>
        </pc:spChg>
        <pc:spChg chg="add del">
          <ac:chgData name="伊健 杜" userId="e69aded81da48593" providerId="LiveId" clId="{531402EC-17DD-40C4-9069-9F80CDC93544}" dt="2022-09-11T12:01:18.424" v="1931" actId="478"/>
          <ac:spMkLst>
            <pc:docMk/>
            <pc:sldMk cId="1145777651" sldId="577"/>
            <ac:spMk id="8" creationId="{581D7FDB-A2CE-657B-AEFA-209D215C1C17}"/>
          </ac:spMkLst>
        </pc:spChg>
        <pc:spChg chg="add mod">
          <ac:chgData name="伊健 杜" userId="e69aded81da48593" providerId="LiveId" clId="{531402EC-17DD-40C4-9069-9F80CDC93544}" dt="2022-09-11T12:13:07.521" v="2143" actId="1076"/>
          <ac:spMkLst>
            <pc:docMk/>
            <pc:sldMk cId="1145777651" sldId="577"/>
            <ac:spMk id="9" creationId="{4EB93A0F-D5CE-839B-8490-ED0DF9046D42}"/>
          </ac:spMkLst>
        </pc:spChg>
        <pc:spChg chg="add mod">
          <ac:chgData name="伊健 杜" userId="e69aded81da48593" providerId="LiveId" clId="{531402EC-17DD-40C4-9069-9F80CDC93544}" dt="2022-09-11T12:04:07.838" v="1985" actId="403"/>
          <ac:spMkLst>
            <pc:docMk/>
            <pc:sldMk cId="1145777651" sldId="577"/>
            <ac:spMk id="10" creationId="{43237F5A-DB1A-1250-8EAB-37C2502A7D61}"/>
          </ac:spMkLst>
        </pc:spChg>
        <pc:spChg chg="add mod">
          <ac:chgData name="伊健 杜" userId="e69aded81da48593" providerId="LiveId" clId="{531402EC-17DD-40C4-9069-9F80CDC93544}" dt="2022-09-11T12:13:04.956" v="2142" actId="1076"/>
          <ac:spMkLst>
            <pc:docMk/>
            <pc:sldMk cId="1145777651" sldId="577"/>
            <ac:spMk id="12" creationId="{92396A2A-C0D3-3FD9-94E4-B2A37B0AC862}"/>
          </ac:spMkLst>
        </pc:spChg>
        <pc:picChg chg="add mod">
          <ac:chgData name="伊健 杜" userId="e69aded81da48593" providerId="LiveId" clId="{531402EC-17DD-40C4-9069-9F80CDC93544}" dt="2022-09-11T12:00:01.439" v="1925" actId="1076"/>
          <ac:picMkLst>
            <pc:docMk/>
            <pc:sldMk cId="1145777651" sldId="577"/>
            <ac:picMk id="8194" creationId="{8A9D9CFC-DE75-44DD-914E-8338C9705243}"/>
          </ac:picMkLst>
        </pc:picChg>
        <pc:picChg chg="add mod">
          <ac:chgData name="伊健 杜" userId="e69aded81da48593" providerId="LiveId" clId="{531402EC-17DD-40C4-9069-9F80CDC93544}" dt="2022-09-11T12:04:10.545" v="1986" actId="1076"/>
          <ac:picMkLst>
            <pc:docMk/>
            <pc:sldMk cId="1145777651" sldId="577"/>
            <ac:picMk id="8196" creationId="{29CFEB58-8E0C-E366-B0E2-4F5241B89D04}"/>
          </ac:picMkLst>
        </pc:picChg>
      </pc:sldChg>
      <pc:sldChg chg="new del">
        <pc:chgData name="伊健 杜" userId="e69aded81da48593" providerId="LiveId" clId="{531402EC-17DD-40C4-9069-9F80CDC93544}" dt="2022-09-11T11:09:24.480" v="1636" actId="47"/>
        <pc:sldMkLst>
          <pc:docMk/>
          <pc:sldMk cId="3057424730" sldId="577"/>
        </pc:sldMkLst>
      </pc:sldChg>
      <pc:sldChg chg="delSp new del mod">
        <pc:chgData name="伊健 杜" userId="e69aded81da48593" providerId="LiveId" clId="{531402EC-17DD-40C4-9069-9F80CDC93544}" dt="2022-09-11T11:15:29.781" v="1664" actId="47"/>
        <pc:sldMkLst>
          <pc:docMk/>
          <pc:sldMk cId="3187859001" sldId="578"/>
        </pc:sldMkLst>
        <pc:spChg chg="del">
          <ac:chgData name="伊健 杜" userId="e69aded81da48593" providerId="LiveId" clId="{531402EC-17DD-40C4-9069-9F80CDC93544}" dt="2022-09-11T11:15:20.830" v="1663" actId="478"/>
          <ac:spMkLst>
            <pc:docMk/>
            <pc:sldMk cId="3187859001" sldId="578"/>
            <ac:spMk id="2" creationId="{051C4270-89FC-31AC-F8A1-A087897A6F67}"/>
          </ac:spMkLst>
        </pc:spChg>
        <pc:spChg chg="del">
          <ac:chgData name="伊健 杜" userId="e69aded81da48593" providerId="LiveId" clId="{531402EC-17DD-40C4-9069-9F80CDC93544}" dt="2022-09-11T11:15:20.830" v="1663" actId="478"/>
          <ac:spMkLst>
            <pc:docMk/>
            <pc:sldMk cId="3187859001" sldId="578"/>
            <ac:spMk id="3" creationId="{759E5172-745A-E338-F431-80D1A14D1F1C}"/>
          </ac:spMkLst>
        </pc:spChg>
      </pc:sldChg>
      <pc:sldChg chg="addSp delSp modSp new mod modAnim">
        <pc:chgData name="伊健 杜" userId="e69aded81da48593" providerId="LiveId" clId="{531402EC-17DD-40C4-9069-9F80CDC93544}" dt="2022-09-11T12:29:19.872" v="2349" actId="20577"/>
        <pc:sldMkLst>
          <pc:docMk/>
          <pc:sldMk cId="3683411461" sldId="578"/>
        </pc:sldMkLst>
        <pc:spChg chg="del">
          <ac:chgData name="伊健 杜" userId="e69aded81da48593" providerId="LiveId" clId="{531402EC-17DD-40C4-9069-9F80CDC93544}" dt="2022-09-11T11:16:14.078" v="1666" actId="478"/>
          <ac:spMkLst>
            <pc:docMk/>
            <pc:sldMk cId="3683411461" sldId="578"/>
            <ac:spMk id="2" creationId="{39128E90-B89D-8AF6-DA7C-C7B25FBA85C0}"/>
          </ac:spMkLst>
        </pc:spChg>
        <pc:spChg chg="del">
          <ac:chgData name="伊健 杜" userId="e69aded81da48593" providerId="LiveId" clId="{531402EC-17DD-40C4-9069-9F80CDC93544}" dt="2022-09-11T11:16:14.078" v="1666" actId="478"/>
          <ac:spMkLst>
            <pc:docMk/>
            <pc:sldMk cId="3683411461" sldId="578"/>
            <ac:spMk id="3" creationId="{A59AA2B9-79D4-2447-55D0-8FA2624F74C7}"/>
          </ac:spMkLst>
        </pc:spChg>
        <pc:spChg chg="add mod">
          <ac:chgData name="伊健 杜" userId="e69aded81da48593" providerId="LiveId" clId="{531402EC-17DD-40C4-9069-9F80CDC93544}" dt="2022-09-11T12:29:09.685" v="2335"/>
          <ac:spMkLst>
            <pc:docMk/>
            <pc:sldMk cId="3683411461" sldId="578"/>
            <ac:spMk id="4" creationId="{89789CD5-3DD3-309B-E53B-9D0EB836D6C0}"/>
          </ac:spMkLst>
        </pc:spChg>
        <pc:spChg chg="add mod">
          <ac:chgData name="伊健 杜" userId="e69aded81da48593" providerId="LiveId" clId="{531402EC-17DD-40C4-9069-9F80CDC93544}" dt="2022-09-11T12:29:03.685" v="2327" actId="20577"/>
          <ac:spMkLst>
            <pc:docMk/>
            <pc:sldMk cId="3683411461" sldId="578"/>
            <ac:spMk id="6" creationId="{61043636-DFB0-17EC-5E6F-FD0ED8D87424}"/>
          </ac:spMkLst>
        </pc:spChg>
        <pc:spChg chg="add mod">
          <ac:chgData name="伊健 杜" userId="e69aded81da48593" providerId="LiveId" clId="{531402EC-17DD-40C4-9069-9F80CDC93544}" dt="2022-09-11T12:29:14.623" v="2341" actId="20577"/>
          <ac:spMkLst>
            <pc:docMk/>
            <pc:sldMk cId="3683411461" sldId="578"/>
            <ac:spMk id="7" creationId="{4A83946F-E7D5-B97A-F131-C3DBEE0D882C}"/>
          </ac:spMkLst>
        </pc:spChg>
        <pc:spChg chg="add mod">
          <ac:chgData name="伊健 杜" userId="e69aded81da48593" providerId="LiveId" clId="{531402EC-17DD-40C4-9069-9F80CDC93544}" dt="2022-09-11T12:29:19.872" v="2349" actId="20577"/>
          <ac:spMkLst>
            <pc:docMk/>
            <pc:sldMk cId="3683411461" sldId="578"/>
            <ac:spMk id="9" creationId="{00072881-C061-03F7-9CE0-4658B83000DB}"/>
          </ac:spMkLst>
        </pc:spChg>
        <pc:picChg chg="add mod">
          <ac:chgData name="伊健 杜" userId="e69aded81da48593" providerId="LiveId" clId="{531402EC-17DD-40C4-9069-9F80CDC93544}" dt="2022-09-11T11:16:58.392" v="1668" actId="1076"/>
          <ac:picMkLst>
            <pc:docMk/>
            <pc:sldMk cId="3683411461" sldId="578"/>
            <ac:picMk id="5122" creationId="{32AD67FA-A474-1D93-0D01-B4D55CF0CC58}"/>
          </ac:picMkLst>
        </pc:picChg>
        <pc:picChg chg="add mod">
          <ac:chgData name="伊健 杜" userId="e69aded81da48593" providerId="LiveId" clId="{531402EC-17DD-40C4-9069-9F80CDC93544}" dt="2022-09-11T11:17:43.448" v="1673" actId="1076"/>
          <ac:picMkLst>
            <pc:docMk/>
            <pc:sldMk cId="3683411461" sldId="578"/>
            <ac:picMk id="5124" creationId="{ACAFA819-DA32-ABAC-5683-0580AC8924BD}"/>
          </ac:picMkLst>
        </pc:picChg>
        <pc:picChg chg="add mod">
          <ac:chgData name="伊健 杜" userId="e69aded81da48593" providerId="LiveId" clId="{531402EC-17DD-40C4-9069-9F80CDC93544}" dt="2022-09-11T11:46:17.511" v="1851" actId="1076"/>
          <ac:picMkLst>
            <pc:docMk/>
            <pc:sldMk cId="3683411461" sldId="578"/>
            <ac:picMk id="5126" creationId="{2E1A6469-0CD0-7344-CD2C-505A8021015E}"/>
          </ac:picMkLst>
        </pc:picChg>
        <pc:picChg chg="add mod">
          <ac:chgData name="伊健 杜" userId="e69aded81da48593" providerId="LiveId" clId="{531402EC-17DD-40C4-9069-9F80CDC93544}" dt="2022-09-11T11:47:16.600" v="1857" actId="1076"/>
          <ac:picMkLst>
            <pc:docMk/>
            <pc:sldMk cId="3683411461" sldId="578"/>
            <ac:picMk id="5128" creationId="{9C80889F-5C66-4E29-81BC-74B1FBE4A99D}"/>
          </ac:picMkLst>
        </pc:picChg>
      </pc:sldChg>
      <pc:sldChg chg="addSp delSp modSp new mod">
        <pc:chgData name="伊健 杜" userId="e69aded81da48593" providerId="LiveId" clId="{531402EC-17DD-40C4-9069-9F80CDC93544}" dt="2022-09-11T11:44:33.975" v="1835" actId="1076"/>
        <pc:sldMkLst>
          <pc:docMk/>
          <pc:sldMk cId="98886815" sldId="579"/>
        </pc:sldMkLst>
        <pc:spChg chg="del">
          <ac:chgData name="伊健 杜" userId="e69aded81da48593" providerId="LiveId" clId="{531402EC-17DD-40C4-9069-9F80CDC93544}" dt="2022-09-11T11:41:39.486" v="1723" actId="478"/>
          <ac:spMkLst>
            <pc:docMk/>
            <pc:sldMk cId="98886815" sldId="579"/>
            <ac:spMk id="2" creationId="{4BCEAF2B-F64B-8102-8D44-4C1487DA9F16}"/>
          </ac:spMkLst>
        </pc:spChg>
        <pc:spChg chg="del">
          <ac:chgData name="伊健 杜" userId="e69aded81da48593" providerId="LiveId" clId="{531402EC-17DD-40C4-9069-9F80CDC93544}" dt="2022-09-11T11:41:39.486" v="1723" actId="478"/>
          <ac:spMkLst>
            <pc:docMk/>
            <pc:sldMk cId="98886815" sldId="579"/>
            <ac:spMk id="3" creationId="{79F2DE93-74F1-0A14-8646-1454138D37AE}"/>
          </ac:spMkLst>
        </pc:spChg>
        <pc:picChg chg="add mod">
          <ac:chgData name="伊健 杜" userId="e69aded81da48593" providerId="LiveId" clId="{531402EC-17DD-40C4-9069-9F80CDC93544}" dt="2022-09-11T11:41:54.440" v="1733" actId="1076"/>
          <ac:picMkLst>
            <pc:docMk/>
            <pc:sldMk cId="98886815" sldId="579"/>
            <ac:picMk id="4" creationId="{DFE52320-A302-BCF3-7327-3F8530C2A905}"/>
          </ac:picMkLst>
        </pc:picChg>
        <pc:picChg chg="add mod">
          <ac:chgData name="伊健 杜" userId="e69aded81da48593" providerId="LiveId" clId="{531402EC-17DD-40C4-9069-9F80CDC93544}" dt="2022-09-11T11:41:53.449" v="1732" actId="1076"/>
          <ac:picMkLst>
            <pc:docMk/>
            <pc:sldMk cId="98886815" sldId="579"/>
            <ac:picMk id="5" creationId="{250D0559-5EB3-4753-2D24-517A566D9567}"/>
          </ac:picMkLst>
        </pc:picChg>
        <pc:picChg chg="add mod">
          <ac:chgData name="伊健 杜" userId="e69aded81da48593" providerId="LiveId" clId="{531402EC-17DD-40C4-9069-9F80CDC93544}" dt="2022-09-11T11:44:26.915" v="1832" actId="1076"/>
          <ac:picMkLst>
            <pc:docMk/>
            <pc:sldMk cId="98886815" sldId="579"/>
            <ac:picMk id="6" creationId="{6B643542-5CE4-6063-8FD3-559D43F5BF8B}"/>
          </ac:picMkLst>
        </pc:picChg>
        <pc:picChg chg="add mod">
          <ac:chgData name="伊健 杜" userId="e69aded81da48593" providerId="LiveId" clId="{531402EC-17DD-40C4-9069-9F80CDC93544}" dt="2022-09-11T11:42:22.247" v="1753" actId="1076"/>
          <ac:picMkLst>
            <pc:docMk/>
            <pc:sldMk cId="98886815" sldId="579"/>
            <ac:picMk id="7" creationId="{EB75B2E1-27FD-9734-FCC2-3453D84B9B14}"/>
          </ac:picMkLst>
        </pc:picChg>
        <pc:picChg chg="add mod">
          <ac:chgData name="伊健 杜" userId="e69aded81da48593" providerId="LiveId" clId="{531402EC-17DD-40C4-9069-9F80CDC93544}" dt="2022-09-11T11:44:02.741" v="1817" actId="1076"/>
          <ac:picMkLst>
            <pc:docMk/>
            <pc:sldMk cId="98886815" sldId="579"/>
            <ac:picMk id="8" creationId="{2A8B0B80-8AFD-F23E-81EA-48AF47EE5588}"/>
          </ac:picMkLst>
        </pc:picChg>
        <pc:picChg chg="add mod">
          <ac:chgData name="伊健 杜" userId="e69aded81da48593" providerId="LiveId" clId="{531402EC-17DD-40C4-9069-9F80CDC93544}" dt="2022-09-11T11:44:12.006" v="1824" actId="1076"/>
          <ac:picMkLst>
            <pc:docMk/>
            <pc:sldMk cId="98886815" sldId="579"/>
            <ac:picMk id="9" creationId="{25C3C035-3951-E490-68CD-349562335924}"/>
          </ac:picMkLst>
        </pc:picChg>
        <pc:picChg chg="add mod">
          <ac:chgData name="伊健 杜" userId="e69aded81da48593" providerId="LiveId" clId="{531402EC-17DD-40C4-9069-9F80CDC93544}" dt="2022-09-11T11:42:31.185" v="1761" actId="1076"/>
          <ac:picMkLst>
            <pc:docMk/>
            <pc:sldMk cId="98886815" sldId="579"/>
            <ac:picMk id="10" creationId="{1FC6EBAC-1C3A-AB1C-5449-919FA536DCB1}"/>
          </ac:picMkLst>
        </pc:picChg>
        <pc:picChg chg="add mod">
          <ac:chgData name="伊健 杜" userId="e69aded81da48593" providerId="LiveId" clId="{531402EC-17DD-40C4-9069-9F80CDC93544}" dt="2022-09-11T11:42:29.635" v="1759" actId="1076"/>
          <ac:picMkLst>
            <pc:docMk/>
            <pc:sldMk cId="98886815" sldId="579"/>
            <ac:picMk id="11" creationId="{01F87F1E-111B-53E8-54F0-E5E708E9203B}"/>
          </ac:picMkLst>
        </pc:picChg>
        <pc:picChg chg="add del mod">
          <ac:chgData name="伊健 杜" userId="e69aded81da48593" providerId="LiveId" clId="{531402EC-17DD-40C4-9069-9F80CDC93544}" dt="2022-09-11T11:43:32.593" v="1791" actId="478"/>
          <ac:picMkLst>
            <pc:docMk/>
            <pc:sldMk cId="98886815" sldId="579"/>
            <ac:picMk id="12" creationId="{64C82153-FC81-8B1B-B3C7-3732193E79FB}"/>
          </ac:picMkLst>
        </pc:picChg>
        <pc:picChg chg="add del mod">
          <ac:chgData name="伊健 杜" userId="e69aded81da48593" providerId="LiveId" clId="{531402EC-17DD-40C4-9069-9F80CDC93544}" dt="2022-09-11T11:43:33.097" v="1792" actId="478"/>
          <ac:picMkLst>
            <pc:docMk/>
            <pc:sldMk cId="98886815" sldId="579"/>
            <ac:picMk id="13" creationId="{B8D4E073-9ACC-E8EF-AB28-2C2BA2232012}"/>
          </ac:picMkLst>
        </pc:picChg>
        <pc:picChg chg="add mod">
          <ac:chgData name="伊健 杜" userId="e69aded81da48593" providerId="LiveId" clId="{531402EC-17DD-40C4-9069-9F80CDC93544}" dt="2022-09-11T11:43:43.560" v="1806" actId="1076"/>
          <ac:picMkLst>
            <pc:docMk/>
            <pc:sldMk cId="98886815" sldId="579"/>
            <ac:picMk id="14" creationId="{20DD4E0F-DE99-A2C1-B8FC-F31906FBCA9F}"/>
          </ac:picMkLst>
        </pc:picChg>
        <pc:picChg chg="add del mod">
          <ac:chgData name="伊健 杜" userId="e69aded81da48593" providerId="LiveId" clId="{531402EC-17DD-40C4-9069-9F80CDC93544}" dt="2022-09-11T11:43:34.595" v="1795" actId="478"/>
          <ac:picMkLst>
            <pc:docMk/>
            <pc:sldMk cId="98886815" sldId="579"/>
            <ac:picMk id="15" creationId="{BB6A7FF5-53D5-3693-628A-59DD54BE4B3E}"/>
          </ac:picMkLst>
        </pc:picChg>
        <pc:picChg chg="add mod">
          <ac:chgData name="伊健 杜" userId="e69aded81da48593" providerId="LiveId" clId="{531402EC-17DD-40C4-9069-9F80CDC93544}" dt="2022-09-11T11:43:46.654" v="1808" actId="1076"/>
          <ac:picMkLst>
            <pc:docMk/>
            <pc:sldMk cId="98886815" sldId="579"/>
            <ac:picMk id="16" creationId="{4A0CE71E-C979-3C08-6F89-2C16335A3EF2}"/>
          </ac:picMkLst>
        </pc:picChg>
        <pc:picChg chg="add mod">
          <ac:chgData name="伊健 杜" userId="e69aded81da48593" providerId="LiveId" clId="{531402EC-17DD-40C4-9069-9F80CDC93544}" dt="2022-09-11T11:44:13.031" v="1825" actId="1076"/>
          <ac:picMkLst>
            <pc:docMk/>
            <pc:sldMk cId="98886815" sldId="579"/>
            <ac:picMk id="17" creationId="{44D94E6A-CBCB-3B79-DACB-4A5820C79DE9}"/>
          </ac:picMkLst>
        </pc:picChg>
        <pc:picChg chg="add mod">
          <ac:chgData name="伊健 杜" userId="e69aded81da48593" providerId="LiveId" clId="{531402EC-17DD-40C4-9069-9F80CDC93544}" dt="2022-09-11T11:43:44.628" v="1807" actId="1076"/>
          <ac:picMkLst>
            <pc:docMk/>
            <pc:sldMk cId="98886815" sldId="579"/>
            <ac:picMk id="18" creationId="{8A625D3B-05ED-CF43-F539-9F572AC8556D}"/>
          </ac:picMkLst>
        </pc:picChg>
        <pc:picChg chg="add mod">
          <ac:chgData name="伊健 杜" userId="e69aded81da48593" providerId="LiveId" clId="{531402EC-17DD-40C4-9069-9F80CDC93544}" dt="2022-09-11T11:44:01.259" v="1816" actId="1076"/>
          <ac:picMkLst>
            <pc:docMk/>
            <pc:sldMk cId="98886815" sldId="579"/>
            <ac:picMk id="19" creationId="{FA82676B-E485-F77E-08B2-0C88DA34F871}"/>
          </ac:picMkLst>
        </pc:picChg>
        <pc:picChg chg="add mod">
          <ac:chgData name="伊健 杜" userId="e69aded81da48593" providerId="LiveId" clId="{531402EC-17DD-40C4-9069-9F80CDC93544}" dt="2022-09-11T11:44:07.160" v="1821" actId="1076"/>
          <ac:picMkLst>
            <pc:docMk/>
            <pc:sldMk cId="98886815" sldId="579"/>
            <ac:picMk id="20" creationId="{7CD4F775-9823-6D25-9200-C55DB23977AB}"/>
          </ac:picMkLst>
        </pc:picChg>
        <pc:picChg chg="add mod">
          <ac:chgData name="伊健 杜" userId="e69aded81da48593" providerId="LiveId" clId="{531402EC-17DD-40C4-9069-9F80CDC93544}" dt="2022-09-11T11:44:09.578" v="1823" actId="1076"/>
          <ac:picMkLst>
            <pc:docMk/>
            <pc:sldMk cId="98886815" sldId="579"/>
            <ac:picMk id="21" creationId="{1F520B17-A21A-A770-3809-74055B77890C}"/>
          </ac:picMkLst>
        </pc:picChg>
        <pc:picChg chg="add del mod">
          <ac:chgData name="伊健 杜" userId="e69aded81da48593" providerId="LiveId" clId="{531402EC-17DD-40C4-9069-9F80CDC93544}" dt="2022-09-11T11:44:16.096" v="1827" actId="478"/>
          <ac:picMkLst>
            <pc:docMk/>
            <pc:sldMk cId="98886815" sldId="579"/>
            <ac:picMk id="22" creationId="{DA7BDCB3-AC4B-D558-776E-20266331B35E}"/>
          </ac:picMkLst>
        </pc:picChg>
        <pc:picChg chg="add mod">
          <ac:chgData name="伊健 杜" userId="e69aded81da48593" providerId="LiveId" clId="{531402EC-17DD-40C4-9069-9F80CDC93544}" dt="2022-09-11T11:44:19.766" v="1829" actId="1076"/>
          <ac:picMkLst>
            <pc:docMk/>
            <pc:sldMk cId="98886815" sldId="579"/>
            <ac:picMk id="23" creationId="{AA1501E5-3E8A-8DE7-B9EB-8145D752A933}"/>
          </ac:picMkLst>
        </pc:picChg>
        <pc:picChg chg="add mod">
          <ac:chgData name="伊健 杜" userId="e69aded81da48593" providerId="LiveId" clId="{531402EC-17DD-40C4-9069-9F80CDC93544}" dt="2022-09-11T11:44:27.563" v="1833" actId="1076"/>
          <ac:picMkLst>
            <pc:docMk/>
            <pc:sldMk cId="98886815" sldId="579"/>
            <ac:picMk id="24" creationId="{65FC6FC3-BEB1-E53E-B15B-07A36DCD8B28}"/>
          </ac:picMkLst>
        </pc:picChg>
        <pc:picChg chg="add mod">
          <ac:chgData name="伊健 杜" userId="e69aded81da48593" providerId="LiveId" clId="{531402EC-17DD-40C4-9069-9F80CDC93544}" dt="2022-09-11T11:44:33.975" v="1835" actId="1076"/>
          <ac:picMkLst>
            <pc:docMk/>
            <pc:sldMk cId="98886815" sldId="579"/>
            <ac:picMk id="25" creationId="{7FFCE1C4-468F-D8AF-4DEC-ABFFD31DC19F}"/>
          </ac:picMkLst>
        </pc:picChg>
      </pc:sldChg>
      <pc:sldChg chg="addSp delSp modSp new mod modAnim">
        <pc:chgData name="伊健 杜" userId="e69aded81da48593" providerId="LiveId" clId="{531402EC-17DD-40C4-9069-9F80CDC93544}" dt="2022-09-11T12:28:39.783" v="2319" actId="20577"/>
        <pc:sldMkLst>
          <pc:docMk/>
          <pc:sldMk cId="1891839293" sldId="580"/>
        </pc:sldMkLst>
        <pc:spChg chg="del">
          <ac:chgData name="伊健 杜" userId="e69aded81da48593" providerId="LiveId" clId="{531402EC-17DD-40C4-9069-9F80CDC93544}" dt="2022-09-11T11:44:41.376" v="1837" actId="478"/>
          <ac:spMkLst>
            <pc:docMk/>
            <pc:sldMk cId="1891839293" sldId="580"/>
            <ac:spMk id="2" creationId="{18C136B4-DF8E-B297-01E0-1E0D93BB28AA}"/>
          </ac:spMkLst>
        </pc:spChg>
        <pc:spChg chg="del">
          <ac:chgData name="伊健 杜" userId="e69aded81da48593" providerId="LiveId" clId="{531402EC-17DD-40C4-9069-9F80CDC93544}" dt="2022-09-11T11:44:41.376" v="1837" actId="478"/>
          <ac:spMkLst>
            <pc:docMk/>
            <pc:sldMk cId="1891839293" sldId="580"/>
            <ac:spMk id="3" creationId="{FBF0B043-B33B-AD9A-B449-03CF40CB0410}"/>
          </ac:spMkLst>
        </pc:spChg>
        <pc:spChg chg="add mod">
          <ac:chgData name="伊健 杜" userId="e69aded81da48593" providerId="LiveId" clId="{531402EC-17DD-40C4-9069-9F80CDC93544}" dt="2022-09-11T12:28:39.783" v="2319" actId="20577"/>
          <ac:spMkLst>
            <pc:docMk/>
            <pc:sldMk cId="1891839293" sldId="580"/>
            <ac:spMk id="4" creationId="{1258895C-26A9-2F39-62F2-382CD13AB069}"/>
          </ac:spMkLst>
        </pc:spChg>
        <pc:picChg chg="add mod">
          <ac:chgData name="伊健 杜" userId="e69aded81da48593" providerId="LiveId" clId="{531402EC-17DD-40C4-9069-9F80CDC93544}" dt="2022-09-11T11:49:00.496" v="1875" actId="1076"/>
          <ac:picMkLst>
            <pc:docMk/>
            <pc:sldMk cId="1891839293" sldId="580"/>
            <ac:picMk id="6146" creationId="{91BD9045-02B1-04C4-91E8-BE0530083238}"/>
          </ac:picMkLst>
        </pc:picChg>
      </pc:sldChg>
      <pc:sldChg chg="addSp delSp modSp new mod modAnim">
        <pc:chgData name="伊健 杜" userId="e69aded81da48593" providerId="LiveId" clId="{531402EC-17DD-40C4-9069-9F80CDC93544}" dt="2022-09-11T12:20:39.105" v="2210"/>
        <pc:sldMkLst>
          <pc:docMk/>
          <pc:sldMk cId="1912899143" sldId="581"/>
        </pc:sldMkLst>
        <pc:spChg chg="del">
          <ac:chgData name="伊健 杜" userId="e69aded81da48593" providerId="LiveId" clId="{531402EC-17DD-40C4-9069-9F80CDC93544}" dt="2022-09-11T12:04:28.223" v="1990" actId="478"/>
          <ac:spMkLst>
            <pc:docMk/>
            <pc:sldMk cId="1912899143" sldId="581"/>
            <ac:spMk id="2" creationId="{190EA386-EB9A-B32A-55DD-C1FA314266AE}"/>
          </ac:spMkLst>
        </pc:spChg>
        <pc:spChg chg="del">
          <ac:chgData name="伊健 杜" userId="e69aded81da48593" providerId="LiveId" clId="{531402EC-17DD-40C4-9069-9F80CDC93544}" dt="2022-09-11T12:04:28.223" v="1990" actId="478"/>
          <ac:spMkLst>
            <pc:docMk/>
            <pc:sldMk cId="1912899143" sldId="581"/>
            <ac:spMk id="3" creationId="{8531184C-D676-316E-8E89-A37F9047E570}"/>
          </ac:spMkLst>
        </pc:spChg>
        <pc:spChg chg="add mod">
          <ac:chgData name="伊健 杜" userId="e69aded81da48593" providerId="LiveId" clId="{531402EC-17DD-40C4-9069-9F80CDC93544}" dt="2022-09-11T12:16:44.804" v="2171" actId="1076"/>
          <ac:spMkLst>
            <pc:docMk/>
            <pc:sldMk cId="1912899143" sldId="581"/>
            <ac:spMk id="5" creationId="{13A0BFBC-B119-EF65-FC64-62CC386F05C1}"/>
          </ac:spMkLst>
        </pc:spChg>
        <pc:spChg chg="add mod">
          <ac:chgData name="伊健 杜" userId="e69aded81da48593" providerId="LiveId" clId="{531402EC-17DD-40C4-9069-9F80CDC93544}" dt="2022-09-11T12:19:58.298" v="2206" actId="20577"/>
          <ac:spMkLst>
            <pc:docMk/>
            <pc:sldMk cId="1912899143" sldId="581"/>
            <ac:spMk id="6" creationId="{DBBD4B84-6D4B-35E6-E400-6E2D5C55F573}"/>
          </ac:spMkLst>
        </pc:spChg>
        <pc:spChg chg="add mod">
          <ac:chgData name="伊健 杜" userId="e69aded81da48593" providerId="LiveId" clId="{531402EC-17DD-40C4-9069-9F80CDC93544}" dt="2022-09-11T12:09:42.222" v="2117"/>
          <ac:spMkLst>
            <pc:docMk/>
            <pc:sldMk cId="1912899143" sldId="581"/>
            <ac:spMk id="8" creationId="{CA9844B7-708E-5461-2519-229EEA9E637D}"/>
          </ac:spMkLst>
        </pc:spChg>
        <pc:spChg chg="add mod">
          <ac:chgData name="伊健 杜" userId="e69aded81da48593" providerId="LiveId" clId="{531402EC-17DD-40C4-9069-9F80CDC93544}" dt="2022-09-11T12:16:07.182" v="2155" actId="6549"/>
          <ac:spMkLst>
            <pc:docMk/>
            <pc:sldMk cId="1912899143" sldId="581"/>
            <ac:spMk id="9" creationId="{7D0C855E-3BBC-7FE8-5C35-1C6F5BBED4C9}"/>
          </ac:spMkLst>
        </pc:spChg>
        <pc:spChg chg="add mod">
          <ac:chgData name="伊健 杜" userId="e69aded81da48593" providerId="LiveId" clId="{531402EC-17DD-40C4-9069-9F80CDC93544}" dt="2022-09-11T12:13:37.238" v="2147" actId="1076"/>
          <ac:spMkLst>
            <pc:docMk/>
            <pc:sldMk cId="1912899143" sldId="581"/>
            <ac:spMk id="10" creationId="{E29AAB0E-A8CE-32C3-8D94-CB4135765BC6}"/>
          </ac:spMkLst>
        </pc:spChg>
        <pc:spChg chg="add mod">
          <ac:chgData name="伊健 杜" userId="e69aded81da48593" providerId="LiveId" clId="{531402EC-17DD-40C4-9069-9F80CDC93544}" dt="2022-09-11T12:17:42.608" v="2179" actId="255"/>
          <ac:spMkLst>
            <pc:docMk/>
            <pc:sldMk cId="1912899143" sldId="581"/>
            <ac:spMk id="11" creationId="{A0327173-46F4-74C9-AB11-E061D3177F7D}"/>
          </ac:spMkLst>
        </pc:spChg>
        <pc:spChg chg="add mod">
          <ac:chgData name="伊健 杜" userId="e69aded81da48593" providerId="LiveId" clId="{531402EC-17DD-40C4-9069-9F80CDC93544}" dt="2022-09-11T12:16:50.214" v="2172" actId="1076"/>
          <ac:spMkLst>
            <pc:docMk/>
            <pc:sldMk cId="1912899143" sldId="581"/>
            <ac:spMk id="12" creationId="{0ADFA137-B114-9516-40DF-858329AB6A90}"/>
          </ac:spMkLst>
        </pc:spChg>
        <pc:spChg chg="add mod">
          <ac:chgData name="伊健 杜" userId="e69aded81da48593" providerId="LiveId" clId="{531402EC-17DD-40C4-9069-9F80CDC93544}" dt="2022-09-11T12:19:19.422" v="2204" actId="1076"/>
          <ac:spMkLst>
            <pc:docMk/>
            <pc:sldMk cId="1912899143" sldId="581"/>
            <ac:spMk id="13" creationId="{01F1F230-F917-BA35-024A-321A8C5B7CFF}"/>
          </ac:spMkLst>
        </pc:spChg>
        <pc:picChg chg="add mod">
          <ac:chgData name="伊健 杜" userId="e69aded81da48593" providerId="LiveId" clId="{531402EC-17DD-40C4-9069-9F80CDC93544}" dt="2022-09-11T12:07:11.997" v="2045" actId="1076"/>
          <ac:picMkLst>
            <pc:docMk/>
            <pc:sldMk cId="1912899143" sldId="581"/>
            <ac:picMk id="4" creationId="{DD9E0DFD-18BB-185C-61B2-097E0AF0AE21}"/>
          </ac:picMkLst>
        </pc:picChg>
        <pc:picChg chg="add del mod">
          <ac:chgData name="伊健 杜" userId="e69aded81da48593" providerId="LiveId" clId="{531402EC-17DD-40C4-9069-9F80CDC93544}" dt="2022-09-11T12:07:38.404" v="2053" actId="478"/>
          <ac:picMkLst>
            <pc:docMk/>
            <pc:sldMk cId="1912899143" sldId="581"/>
            <ac:picMk id="7" creationId="{CA56EBCF-F3F9-16A6-1845-D62F2FC44B21}"/>
          </ac:picMkLst>
        </pc:picChg>
        <pc:picChg chg="add del mod">
          <ac:chgData name="伊健 杜" userId="e69aded81da48593" providerId="LiveId" clId="{531402EC-17DD-40C4-9069-9F80CDC93544}" dt="2022-09-11T12:18:55.813" v="2191" actId="478"/>
          <ac:picMkLst>
            <pc:docMk/>
            <pc:sldMk cId="1912899143" sldId="581"/>
            <ac:picMk id="9218" creationId="{25FEB546-AA2B-ED9C-49D8-A6F162171D63}"/>
          </ac:picMkLst>
        </pc:picChg>
      </pc:sldChg>
      <pc:sldChg chg="addSp delSp modSp new mod setBg addAnim modAnim">
        <pc:chgData name="伊健 杜" userId="e69aded81da48593" providerId="LiveId" clId="{531402EC-17DD-40C4-9069-9F80CDC93544}" dt="2022-09-11T12:27:33.344" v="2294"/>
        <pc:sldMkLst>
          <pc:docMk/>
          <pc:sldMk cId="2146988900" sldId="582"/>
        </pc:sldMkLst>
        <pc:spChg chg="mod ord">
          <ac:chgData name="伊健 杜" userId="e69aded81da48593" providerId="LiveId" clId="{531402EC-17DD-40C4-9069-9F80CDC93544}" dt="2022-09-11T12:26:52.636" v="2286" actId="1076"/>
          <ac:spMkLst>
            <pc:docMk/>
            <pc:sldMk cId="2146988900" sldId="582"/>
            <ac:spMk id="2" creationId="{B8C46555-F923-0CAD-16B3-5A3677D5A172}"/>
          </ac:spMkLst>
        </pc:spChg>
        <pc:spChg chg="del">
          <ac:chgData name="伊健 杜" userId="e69aded81da48593" providerId="LiveId" clId="{531402EC-17DD-40C4-9069-9F80CDC93544}" dt="2022-09-11T12:22:30.148" v="2253" actId="478"/>
          <ac:spMkLst>
            <pc:docMk/>
            <pc:sldMk cId="2146988900" sldId="582"/>
            <ac:spMk id="3" creationId="{5543EB01-F3CD-7792-432E-EB771842BDCB}"/>
          </ac:spMkLst>
        </pc:spChg>
        <pc:spChg chg="add del">
          <ac:chgData name="伊健 杜" userId="e69aded81da48593" providerId="LiveId" clId="{531402EC-17DD-40C4-9069-9F80CDC93544}" dt="2022-09-11T12:22:26.569" v="2250"/>
          <ac:spMkLst>
            <pc:docMk/>
            <pc:sldMk cId="2146988900" sldId="582"/>
            <ac:spMk id="4" creationId="{DD37B9C0-3E4D-7423-8E1A-29300F22DB95}"/>
          </ac:spMkLst>
        </pc:spChg>
        <pc:spChg chg="add mod">
          <ac:chgData name="伊健 杜" userId="e69aded81da48593" providerId="LiveId" clId="{531402EC-17DD-40C4-9069-9F80CDC93544}" dt="2022-09-11T12:27:28.773" v="2293" actId="13822"/>
          <ac:spMkLst>
            <pc:docMk/>
            <pc:sldMk cId="2146988900" sldId="582"/>
            <ac:spMk id="5" creationId="{7D790B49-E08B-2CBD-6D42-348F93DB352B}"/>
          </ac:spMkLst>
        </pc:spChg>
        <pc:spChg chg="add">
          <ac:chgData name="伊健 杜" userId="e69aded81da48593" providerId="LiveId" clId="{531402EC-17DD-40C4-9069-9F80CDC93544}" dt="2022-09-11T12:26:37.832" v="2274" actId="26606"/>
          <ac:spMkLst>
            <pc:docMk/>
            <pc:sldMk cId="2146988900" sldId="582"/>
            <ac:spMk id="10250" creationId="{A8CCCB6D-5162-4AAE-A5E3-3AC55410DBCE}"/>
          </ac:spMkLst>
        </pc:spChg>
        <pc:spChg chg="add">
          <ac:chgData name="伊健 杜" userId="e69aded81da48593" providerId="LiveId" clId="{531402EC-17DD-40C4-9069-9F80CDC93544}" dt="2022-09-11T12:26:37.832" v="2274" actId="26606"/>
          <ac:spMkLst>
            <pc:docMk/>
            <pc:sldMk cId="2146988900" sldId="582"/>
            <ac:spMk id="10252" creationId="{0BCD8C04-CC7B-40EF-82EB-E9821F79BB86}"/>
          </ac:spMkLst>
        </pc:spChg>
        <pc:picChg chg="add mod">
          <ac:chgData name="伊健 杜" userId="e69aded81da48593" providerId="LiveId" clId="{531402EC-17DD-40C4-9069-9F80CDC93544}" dt="2022-09-11T12:26:37.832" v="2274" actId="26606"/>
          <ac:picMkLst>
            <pc:docMk/>
            <pc:sldMk cId="2146988900" sldId="582"/>
            <ac:picMk id="10243" creationId="{48F8825E-7CDC-FF2D-6294-525A849DAF03}"/>
          </ac:picMkLst>
        </pc:picChg>
        <pc:picChg chg="add mod">
          <ac:chgData name="伊健 杜" userId="e69aded81da48593" providerId="LiveId" clId="{531402EC-17DD-40C4-9069-9F80CDC93544}" dt="2022-09-11T12:27:25.589" v="2290" actId="1076"/>
          <ac:picMkLst>
            <pc:docMk/>
            <pc:sldMk cId="2146988900" sldId="582"/>
            <ac:picMk id="10245" creationId="{C3464715-71D5-C016-1B5A-AA4E7478976C}"/>
          </ac:picMkLst>
        </pc:picChg>
      </pc:sldChg>
      <pc:sldChg chg="addSp delSp modSp new mod">
        <pc:chgData name="伊健 杜" userId="e69aded81da48593" providerId="LiveId" clId="{531402EC-17DD-40C4-9069-9F80CDC93544}" dt="2022-09-21T04:54:24.482" v="4649" actId="1076"/>
        <pc:sldMkLst>
          <pc:docMk/>
          <pc:sldMk cId="1345219958" sldId="583"/>
        </pc:sldMkLst>
        <pc:spChg chg="mod">
          <ac:chgData name="伊健 杜" userId="e69aded81da48593" providerId="LiveId" clId="{531402EC-17DD-40C4-9069-9F80CDC93544}" dt="2022-09-11T12:30:20.989" v="2388" actId="207"/>
          <ac:spMkLst>
            <pc:docMk/>
            <pc:sldMk cId="1345219958" sldId="583"/>
            <ac:spMk id="2" creationId="{5585E56B-37DA-C9E7-E8A5-9B7D3D04A22F}"/>
          </ac:spMkLst>
        </pc:spChg>
        <pc:spChg chg="del">
          <ac:chgData name="伊健 杜" userId="e69aded81da48593" providerId="LiveId" clId="{531402EC-17DD-40C4-9069-9F80CDC93544}" dt="2022-09-11T12:30:23.087" v="2389" actId="478"/>
          <ac:spMkLst>
            <pc:docMk/>
            <pc:sldMk cId="1345219958" sldId="583"/>
            <ac:spMk id="3" creationId="{BAD01AE6-5A8F-6CE5-F4B2-06C058E6877A}"/>
          </ac:spMkLst>
        </pc:spChg>
        <pc:spChg chg="add mod">
          <ac:chgData name="伊健 杜" userId="e69aded81da48593" providerId="LiveId" clId="{531402EC-17DD-40C4-9069-9F80CDC93544}" dt="2022-09-11T13:16:36.154" v="2787" actId="1076"/>
          <ac:spMkLst>
            <pc:docMk/>
            <pc:sldMk cId="1345219958" sldId="583"/>
            <ac:spMk id="4" creationId="{57CC7A2F-CDCD-AE28-2A0B-865E89A80EA1}"/>
          </ac:spMkLst>
        </pc:spChg>
        <pc:picChg chg="add del mod">
          <ac:chgData name="伊健 杜" userId="e69aded81da48593" providerId="LiveId" clId="{531402EC-17DD-40C4-9069-9F80CDC93544}" dt="2022-09-11T12:30:45.437" v="2394" actId="478"/>
          <ac:picMkLst>
            <pc:docMk/>
            <pc:sldMk cId="1345219958" sldId="583"/>
            <ac:picMk id="11266" creationId="{DA1FA7EC-84CD-4B4E-9B8E-BAC4B0546E38}"/>
          </ac:picMkLst>
        </pc:picChg>
        <pc:picChg chg="add mod">
          <ac:chgData name="伊健 杜" userId="e69aded81da48593" providerId="LiveId" clId="{531402EC-17DD-40C4-9069-9F80CDC93544}" dt="2022-09-21T04:54:24.482" v="4649" actId="1076"/>
          <ac:picMkLst>
            <pc:docMk/>
            <pc:sldMk cId="1345219958" sldId="583"/>
            <ac:picMk id="11268" creationId="{D9FEA443-694C-6CBC-1744-FF10F0CCAC3E}"/>
          </ac:picMkLst>
        </pc:picChg>
        <pc:picChg chg="add mod">
          <ac:chgData name="伊健 杜" userId="e69aded81da48593" providerId="LiveId" clId="{531402EC-17DD-40C4-9069-9F80CDC93544}" dt="2022-09-21T04:54:24.482" v="4649" actId="1076"/>
          <ac:picMkLst>
            <pc:docMk/>
            <pc:sldMk cId="1345219958" sldId="583"/>
            <ac:picMk id="11270" creationId="{5DEA0E76-69D9-4F02-3B16-922587347FE3}"/>
          </ac:picMkLst>
        </pc:picChg>
      </pc:sldChg>
      <pc:sldChg chg="add del">
        <pc:chgData name="伊健 杜" userId="e69aded81da48593" providerId="LiveId" clId="{531402EC-17DD-40C4-9069-9F80CDC93544}" dt="2022-09-11T12:32:28.026" v="2412"/>
        <pc:sldMkLst>
          <pc:docMk/>
          <pc:sldMk cId="313687483" sldId="584"/>
        </pc:sldMkLst>
      </pc:sldChg>
      <pc:sldChg chg="addSp delSp modSp new mod modAnim">
        <pc:chgData name="伊健 杜" userId="e69aded81da48593" providerId="LiveId" clId="{531402EC-17DD-40C4-9069-9F80CDC93544}" dt="2022-09-11T12:34:36.248" v="2446" actId="1076"/>
        <pc:sldMkLst>
          <pc:docMk/>
          <pc:sldMk cId="2595940438" sldId="584"/>
        </pc:sldMkLst>
        <pc:spChg chg="del">
          <ac:chgData name="伊健 杜" userId="e69aded81da48593" providerId="LiveId" clId="{531402EC-17DD-40C4-9069-9F80CDC93544}" dt="2022-09-11T12:32:32.606" v="2414" actId="478"/>
          <ac:spMkLst>
            <pc:docMk/>
            <pc:sldMk cId="2595940438" sldId="584"/>
            <ac:spMk id="2" creationId="{7891CA92-E20B-2DB3-753F-0E538C713E86}"/>
          </ac:spMkLst>
        </pc:spChg>
        <pc:spChg chg="del">
          <ac:chgData name="伊健 杜" userId="e69aded81da48593" providerId="LiveId" clId="{531402EC-17DD-40C4-9069-9F80CDC93544}" dt="2022-09-11T12:32:32.606" v="2414" actId="478"/>
          <ac:spMkLst>
            <pc:docMk/>
            <pc:sldMk cId="2595940438" sldId="584"/>
            <ac:spMk id="3" creationId="{F3E24E13-C13E-A894-69AE-2B8AE247A44F}"/>
          </ac:spMkLst>
        </pc:spChg>
        <pc:spChg chg="add mod">
          <ac:chgData name="伊健 杜" userId="e69aded81da48593" providerId="LiveId" clId="{531402EC-17DD-40C4-9069-9F80CDC93544}" dt="2022-09-11T12:34:28.332" v="2443" actId="1076"/>
          <ac:spMkLst>
            <pc:docMk/>
            <pc:sldMk cId="2595940438" sldId="584"/>
            <ac:spMk id="5" creationId="{B2D2FEF6-0C0A-2B1E-9948-7E30F53CF3A7}"/>
          </ac:spMkLst>
        </pc:spChg>
        <pc:picChg chg="add mod">
          <ac:chgData name="伊健 杜" userId="e69aded81da48593" providerId="LiveId" clId="{531402EC-17DD-40C4-9069-9F80CDC93544}" dt="2022-09-11T12:34:36.248" v="2446" actId="1076"/>
          <ac:picMkLst>
            <pc:docMk/>
            <pc:sldMk cId="2595940438" sldId="584"/>
            <ac:picMk id="4" creationId="{0F965CC1-D32A-ADC5-80E7-290EC8D2078D}"/>
          </ac:picMkLst>
        </pc:picChg>
      </pc:sldChg>
      <pc:sldChg chg="addSp delSp modSp new mod">
        <pc:chgData name="伊健 杜" userId="e69aded81da48593" providerId="LiveId" clId="{531402EC-17DD-40C4-9069-9F80CDC93544}" dt="2022-09-11T12:37:31.603" v="2504" actId="1076"/>
        <pc:sldMkLst>
          <pc:docMk/>
          <pc:sldMk cId="3943901113" sldId="585"/>
        </pc:sldMkLst>
        <pc:spChg chg="del">
          <ac:chgData name="伊健 杜" userId="e69aded81da48593" providerId="LiveId" clId="{531402EC-17DD-40C4-9069-9F80CDC93544}" dt="2022-09-11T12:34:51.467" v="2448" actId="478"/>
          <ac:spMkLst>
            <pc:docMk/>
            <pc:sldMk cId="3943901113" sldId="585"/>
            <ac:spMk id="2" creationId="{83AEC208-17E6-24EF-F201-452C366C8EB6}"/>
          </ac:spMkLst>
        </pc:spChg>
        <pc:spChg chg="del">
          <ac:chgData name="伊健 杜" userId="e69aded81da48593" providerId="LiveId" clId="{531402EC-17DD-40C4-9069-9F80CDC93544}" dt="2022-09-11T12:34:51.467" v="2448" actId="478"/>
          <ac:spMkLst>
            <pc:docMk/>
            <pc:sldMk cId="3943901113" sldId="585"/>
            <ac:spMk id="3" creationId="{A4A3CF48-04FD-A74D-BEFC-578E5C23D001}"/>
          </ac:spMkLst>
        </pc:spChg>
        <pc:spChg chg="add mod">
          <ac:chgData name="伊健 杜" userId="e69aded81da48593" providerId="LiveId" clId="{531402EC-17DD-40C4-9069-9F80CDC93544}" dt="2022-09-11T12:35:43.572" v="2469" actId="1076"/>
          <ac:spMkLst>
            <pc:docMk/>
            <pc:sldMk cId="3943901113" sldId="585"/>
            <ac:spMk id="5" creationId="{B46B3A5E-3065-8BF3-BEE6-BCC55A924E9E}"/>
          </ac:spMkLst>
        </pc:spChg>
        <pc:spChg chg="add mod">
          <ac:chgData name="伊健 杜" userId="e69aded81da48593" providerId="LiveId" clId="{531402EC-17DD-40C4-9069-9F80CDC93544}" dt="2022-09-11T12:37:23.069" v="2498" actId="1076"/>
          <ac:spMkLst>
            <pc:docMk/>
            <pc:sldMk cId="3943901113" sldId="585"/>
            <ac:spMk id="6" creationId="{25624310-AAA9-8BFF-57CB-3EC317F71301}"/>
          </ac:spMkLst>
        </pc:spChg>
        <pc:spChg chg="add mod">
          <ac:chgData name="伊健 杜" userId="e69aded81da48593" providerId="LiveId" clId="{531402EC-17DD-40C4-9069-9F80CDC93544}" dt="2022-09-11T12:37:31.603" v="2504" actId="1076"/>
          <ac:spMkLst>
            <pc:docMk/>
            <pc:sldMk cId="3943901113" sldId="585"/>
            <ac:spMk id="7" creationId="{B4B124E7-442E-EA0B-348C-4C31CCCD9280}"/>
          </ac:spMkLst>
        </pc:spChg>
        <pc:picChg chg="add mod">
          <ac:chgData name="伊健 杜" userId="e69aded81da48593" providerId="LiveId" clId="{531402EC-17DD-40C4-9069-9F80CDC93544}" dt="2022-09-11T12:36:52.829" v="2475" actId="1076"/>
          <ac:picMkLst>
            <pc:docMk/>
            <pc:sldMk cId="3943901113" sldId="585"/>
            <ac:picMk id="12290" creationId="{6E389950-2E49-5135-9DF3-D2AFBEB8BF4A}"/>
          </ac:picMkLst>
        </pc:picChg>
        <pc:picChg chg="add mod">
          <ac:chgData name="伊健 杜" userId="e69aded81da48593" providerId="LiveId" clId="{531402EC-17DD-40C4-9069-9F80CDC93544}" dt="2022-09-11T12:36:54.896" v="2477" actId="14100"/>
          <ac:picMkLst>
            <pc:docMk/>
            <pc:sldMk cId="3943901113" sldId="585"/>
            <ac:picMk id="12292" creationId="{3725E00A-0A3E-2482-0D35-7E461DC757C6}"/>
          </ac:picMkLst>
        </pc:picChg>
      </pc:sldChg>
      <pc:sldChg chg="addSp delSp modSp add mod">
        <pc:chgData name="伊健 杜" userId="e69aded81da48593" providerId="LiveId" clId="{531402EC-17DD-40C4-9069-9F80CDC93544}" dt="2022-09-11T12:38:23.432" v="2515" actId="1076"/>
        <pc:sldMkLst>
          <pc:docMk/>
          <pc:sldMk cId="3312480207" sldId="586"/>
        </pc:sldMkLst>
        <pc:spChg chg="del">
          <ac:chgData name="伊健 杜" userId="e69aded81da48593" providerId="LiveId" clId="{531402EC-17DD-40C4-9069-9F80CDC93544}" dt="2022-09-11T12:38:06.837" v="2506" actId="478"/>
          <ac:spMkLst>
            <pc:docMk/>
            <pc:sldMk cId="3312480207" sldId="586"/>
            <ac:spMk id="5" creationId="{B46B3A5E-3065-8BF3-BEE6-BCC55A924E9E}"/>
          </ac:spMkLst>
        </pc:spChg>
        <pc:spChg chg="mod">
          <ac:chgData name="伊健 杜" userId="e69aded81da48593" providerId="LiveId" clId="{531402EC-17DD-40C4-9069-9F80CDC93544}" dt="2022-09-11T12:38:21.751" v="2514" actId="1076"/>
          <ac:spMkLst>
            <pc:docMk/>
            <pc:sldMk cId="3312480207" sldId="586"/>
            <ac:spMk id="6" creationId="{25624310-AAA9-8BFF-57CB-3EC317F71301}"/>
          </ac:spMkLst>
        </pc:spChg>
        <pc:spChg chg="mod">
          <ac:chgData name="伊健 杜" userId="e69aded81da48593" providerId="LiveId" clId="{531402EC-17DD-40C4-9069-9F80CDC93544}" dt="2022-09-11T12:38:23.432" v="2515" actId="1076"/>
          <ac:spMkLst>
            <pc:docMk/>
            <pc:sldMk cId="3312480207" sldId="586"/>
            <ac:spMk id="7" creationId="{B4B124E7-442E-EA0B-348C-4C31CCCD9280}"/>
          </ac:spMkLst>
        </pc:spChg>
        <pc:picChg chg="del">
          <ac:chgData name="伊健 杜" userId="e69aded81da48593" providerId="LiveId" clId="{531402EC-17DD-40C4-9069-9F80CDC93544}" dt="2022-09-11T12:38:07.719" v="2508" actId="478"/>
          <ac:picMkLst>
            <pc:docMk/>
            <pc:sldMk cId="3312480207" sldId="586"/>
            <ac:picMk id="12290" creationId="{6E389950-2E49-5135-9DF3-D2AFBEB8BF4A}"/>
          </ac:picMkLst>
        </pc:picChg>
        <pc:picChg chg="del">
          <ac:chgData name="伊健 杜" userId="e69aded81da48593" providerId="LiveId" clId="{531402EC-17DD-40C4-9069-9F80CDC93544}" dt="2022-09-11T12:38:07.387" v="2507" actId="478"/>
          <ac:picMkLst>
            <pc:docMk/>
            <pc:sldMk cId="3312480207" sldId="586"/>
            <ac:picMk id="12292" creationId="{3725E00A-0A3E-2482-0D35-7E461DC757C6}"/>
          </ac:picMkLst>
        </pc:picChg>
        <pc:picChg chg="add mod">
          <ac:chgData name="伊健 杜" userId="e69aded81da48593" providerId="LiveId" clId="{531402EC-17DD-40C4-9069-9F80CDC93544}" dt="2022-09-11T12:38:20.305" v="2513" actId="1076"/>
          <ac:picMkLst>
            <pc:docMk/>
            <pc:sldMk cId="3312480207" sldId="586"/>
            <ac:picMk id="14338" creationId="{7EEC647A-8D67-0A03-82A3-8EB63D438373}"/>
          </ac:picMkLst>
        </pc:picChg>
      </pc:sldChg>
      <pc:sldChg chg="addSp delSp modSp new mod">
        <pc:chgData name="伊健 杜" userId="e69aded81da48593" providerId="LiveId" clId="{531402EC-17DD-40C4-9069-9F80CDC93544}" dt="2022-09-11T12:40:09.479" v="2532" actId="1076"/>
        <pc:sldMkLst>
          <pc:docMk/>
          <pc:sldMk cId="1282362482" sldId="587"/>
        </pc:sldMkLst>
        <pc:spChg chg="del">
          <ac:chgData name="伊健 杜" userId="e69aded81da48593" providerId="LiveId" clId="{531402EC-17DD-40C4-9069-9F80CDC93544}" dt="2022-09-11T12:38:53.897" v="2517" actId="478"/>
          <ac:spMkLst>
            <pc:docMk/>
            <pc:sldMk cId="1282362482" sldId="587"/>
            <ac:spMk id="2" creationId="{F7FA4912-8E45-08E7-56E9-675E0E913EC9}"/>
          </ac:spMkLst>
        </pc:spChg>
        <pc:spChg chg="del">
          <ac:chgData name="伊健 杜" userId="e69aded81da48593" providerId="LiveId" clId="{531402EC-17DD-40C4-9069-9F80CDC93544}" dt="2022-09-11T12:38:53.897" v="2517" actId="478"/>
          <ac:spMkLst>
            <pc:docMk/>
            <pc:sldMk cId="1282362482" sldId="587"/>
            <ac:spMk id="3" creationId="{779A64AD-5050-2B9D-51EC-1724AEC1E0C1}"/>
          </ac:spMkLst>
        </pc:spChg>
        <pc:picChg chg="add del mod">
          <ac:chgData name="伊健 杜" userId="e69aded81da48593" providerId="LiveId" clId="{531402EC-17DD-40C4-9069-9F80CDC93544}" dt="2022-09-11T12:39:38.946" v="2527" actId="478"/>
          <ac:picMkLst>
            <pc:docMk/>
            <pc:sldMk cId="1282362482" sldId="587"/>
            <ac:picMk id="15362" creationId="{4B3A2CAB-D258-6082-098F-927DF3ABF8BF}"/>
          </ac:picMkLst>
        </pc:picChg>
        <pc:picChg chg="add mod">
          <ac:chgData name="伊健 杜" userId="e69aded81da48593" providerId="LiveId" clId="{531402EC-17DD-40C4-9069-9F80CDC93544}" dt="2022-09-11T12:39:38.163" v="2526" actId="1076"/>
          <ac:picMkLst>
            <pc:docMk/>
            <pc:sldMk cId="1282362482" sldId="587"/>
            <ac:picMk id="15364" creationId="{9FDD5683-DB7D-37CF-020C-4273476A162B}"/>
          </ac:picMkLst>
        </pc:picChg>
        <pc:picChg chg="add mod">
          <ac:chgData name="伊健 杜" userId="e69aded81da48593" providerId="LiveId" clId="{531402EC-17DD-40C4-9069-9F80CDC93544}" dt="2022-09-11T12:40:09.479" v="2532" actId="1076"/>
          <ac:picMkLst>
            <pc:docMk/>
            <pc:sldMk cId="1282362482" sldId="587"/>
            <ac:picMk id="15366" creationId="{C5DB234D-B2D5-2603-2EE7-0E44FB9E039B}"/>
          </ac:picMkLst>
        </pc:picChg>
      </pc:sldChg>
      <pc:sldChg chg="addSp delSp modSp new mod">
        <pc:chgData name="伊健 杜" userId="e69aded81da48593" providerId="LiveId" clId="{531402EC-17DD-40C4-9069-9F80CDC93544}" dt="2022-09-11T12:41:58.271" v="2545" actId="1076"/>
        <pc:sldMkLst>
          <pc:docMk/>
          <pc:sldMk cId="3003286143" sldId="588"/>
        </pc:sldMkLst>
        <pc:spChg chg="del">
          <ac:chgData name="伊健 杜" userId="e69aded81da48593" providerId="LiveId" clId="{531402EC-17DD-40C4-9069-9F80CDC93544}" dt="2022-09-11T12:41:22.547" v="2534" actId="478"/>
          <ac:spMkLst>
            <pc:docMk/>
            <pc:sldMk cId="3003286143" sldId="588"/>
            <ac:spMk id="2" creationId="{FC51E33E-3930-6D2E-5E9B-E2F4A5AC0F53}"/>
          </ac:spMkLst>
        </pc:spChg>
        <pc:spChg chg="del">
          <ac:chgData name="伊健 杜" userId="e69aded81da48593" providerId="LiveId" clId="{531402EC-17DD-40C4-9069-9F80CDC93544}" dt="2022-09-11T12:41:22.547" v="2534" actId="478"/>
          <ac:spMkLst>
            <pc:docMk/>
            <pc:sldMk cId="3003286143" sldId="588"/>
            <ac:spMk id="3" creationId="{C3840166-5CED-334B-E64F-D33BD435E73C}"/>
          </ac:spMkLst>
        </pc:spChg>
        <pc:picChg chg="add del mod">
          <ac:chgData name="伊健 杜" userId="e69aded81da48593" providerId="LiveId" clId="{531402EC-17DD-40C4-9069-9F80CDC93544}" dt="2022-09-11T12:41:40.936" v="2542" actId="478"/>
          <ac:picMkLst>
            <pc:docMk/>
            <pc:sldMk cId="3003286143" sldId="588"/>
            <ac:picMk id="16386" creationId="{30C6480D-439C-F4FD-4959-807DCA709939}"/>
          </ac:picMkLst>
        </pc:picChg>
        <pc:picChg chg="add mod">
          <ac:chgData name="伊健 杜" userId="e69aded81da48593" providerId="LiveId" clId="{531402EC-17DD-40C4-9069-9F80CDC93544}" dt="2022-09-11T12:41:41.731" v="2543" actId="1076"/>
          <ac:picMkLst>
            <pc:docMk/>
            <pc:sldMk cId="3003286143" sldId="588"/>
            <ac:picMk id="16388" creationId="{CF02711F-84E1-F8D3-16B6-92E7B7ED623C}"/>
          </ac:picMkLst>
        </pc:picChg>
        <pc:picChg chg="add mod">
          <ac:chgData name="伊健 杜" userId="e69aded81da48593" providerId="LiveId" clId="{531402EC-17DD-40C4-9069-9F80CDC93544}" dt="2022-09-11T12:41:58.271" v="2545" actId="1076"/>
          <ac:picMkLst>
            <pc:docMk/>
            <pc:sldMk cId="3003286143" sldId="588"/>
            <ac:picMk id="16390" creationId="{C99801D3-0A61-A065-B9E7-0B1A7B4B461C}"/>
          </ac:picMkLst>
        </pc:picChg>
      </pc:sldChg>
      <pc:sldChg chg="addSp delSp modSp new mod">
        <pc:chgData name="伊健 杜" userId="e69aded81da48593" providerId="LiveId" clId="{531402EC-17DD-40C4-9069-9F80CDC93544}" dt="2022-09-11T12:46:59.809" v="2608" actId="1076"/>
        <pc:sldMkLst>
          <pc:docMk/>
          <pc:sldMk cId="620618332" sldId="589"/>
        </pc:sldMkLst>
        <pc:spChg chg="mod">
          <ac:chgData name="伊健 杜" userId="e69aded81da48593" providerId="LiveId" clId="{531402EC-17DD-40C4-9069-9F80CDC93544}" dt="2022-09-11T12:43:22.731" v="2565" actId="1076"/>
          <ac:spMkLst>
            <pc:docMk/>
            <pc:sldMk cId="620618332" sldId="589"/>
            <ac:spMk id="2" creationId="{20EDC28A-419E-A41C-31D3-30535A42DC85}"/>
          </ac:spMkLst>
        </pc:spChg>
        <pc:spChg chg="del">
          <ac:chgData name="伊健 杜" userId="e69aded81da48593" providerId="LiveId" clId="{531402EC-17DD-40C4-9069-9F80CDC93544}" dt="2022-09-11T12:43:15.696" v="2563" actId="478"/>
          <ac:spMkLst>
            <pc:docMk/>
            <pc:sldMk cId="620618332" sldId="589"/>
            <ac:spMk id="3" creationId="{F7F5C5E6-894C-6D2D-B4F6-42295B5BB6E7}"/>
          </ac:spMkLst>
        </pc:spChg>
        <pc:picChg chg="add mod">
          <ac:chgData name="伊健 杜" userId="e69aded81da48593" providerId="LiveId" clId="{531402EC-17DD-40C4-9069-9F80CDC93544}" dt="2022-09-11T12:46:49.071" v="2603" actId="1076"/>
          <ac:picMkLst>
            <pc:docMk/>
            <pc:sldMk cId="620618332" sldId="589"/>
            <ac:picMk id="4" creationId="{3BD32A69-B790-A93D-7ADF-F8BF08E32399}"/>
          </ac:picMkLst>
        </pc:picChg>
        <pc:picChg chg="add mod">
          <ac:chgData name="伊健 杜" userId="e69aded81da48593" providerId="LiveId" clId="{531402EC-17DD-40C4-9069-9F80CDC93544}" dt="2022-09-11T12:46:49.071" v="2603" actId="1076"/>
          <ac:picMkLst>
            <pc:docMk/>
            <pc:sldMk cId="620618332" sldId="589"/>
            <ac:picMk id="17410" creationId="{41579170-541D-2826-6BF9-FD34797B319C}"/>
          </ac:picMkLst>
        </pc:picChg>
        <pc:picChg chg="add mod">
          <ac:chgData name="伊健 杜" userId="e69aded81da48593" providerId="LiveId" clId="{531402EC-17DD-40C4-9069-9F80CDC93544}" dt="2022-09-11T12:46:49.071" v="2603" actId="1076"/>
          <ac:picMkLst>
            <pc:docMk/>
            <pc:sldMk cId="620618332" sldId="589"/>
            <ac:picMk id="17412" creationId="{D0911B18-2E53-838B-8CEA-0A299874C960}"/>
          </ac:picMkLst>
        </pc:picChg>
        <pc:picChg chg="add mod">
          <ac:chgData name="伊健 杜" userId="e69aded81da48593" providerId="LiveId" clId="{531402EC-17DD-40C4-9069-9F80CDC93544}" dt="2022-09-11T12:46:49.071" v="2603" actId="1076"/>
          <ac:picMkLst>
            <pc:docMk/>
            <pc:sldMk cId="620618332" sldId="589"/>
            <ac:picMk id="17414" creationId="{2DD93EF6-1A42-C31F-4E6B-963AD03D7144}"/>
          </ac:picMkLst>
        </pc:picChg>
        <pc:picChg chg="add mod">
          <ac:chgData name="伊健 杜" userId="e69aded81da48593" providerId="LiveId" clId="{531402EC-17DD-40C4-9069-9F80CDC93544}" dt="2022-09-11T12:46:49.071" v="2603" actId="1076"/>
          <ac:picMkLst>
            <pc:docMk/>
            <pc:sldMk cId="620618332" sldId="589"/>
            <ac:picMk id="17416" creationId="{7D49551C-ACC1-8FD3-F896-E1D45CB88CBD}"/>
          </ac:picMkLst>
        </pc:picChg>
        <pc:picChg chg="add mod">
          <ac:chgData name="伊健 杜" userId="e69aded81da48593" providerId="LiveId" clId="{531402EC-17DD-40C4-9069-9F80CDC93544}" dt="2022-09-11T12:46:58.141" v="2607" actId="1076"/>
          <ac:picMkLst>
            <pc:docMk/>
            <pc:sldMk cId="620618332" sldId="589"/>
            <ac:picMk id="17418" creationId="{93B6A42D-75A2-1F30-6657-4FF5D6021638}"/>
          </ac:picMkLst>
        </pc:picChg>
        <pc:picChg chg="add mod">
          <ac:chgData name="伊健 杜" userId="e69aded81da48593" providerId="LiveId" clId="{531402EC-17DD-40C4-9069-9F80CDC93544}" dt="2022-09-11T12:46:59.809" v="2608" actId="1076"/>
          <ac:picMkLst>
            <pc:docMk/>
            <pc:sldMk cId="620618332" sldId="589"/>
            <ac:picMk id="17420" creationId="{64F6385C-8AB7-0636-0997-688BA5065DA0}"/>
          </ac:picMkLst>
        </pc:picChg>
      </pc:sldChg>
      <pc:sldChg chg="addSp delSp modSp add mod">
        <pc:chgData name="伊健 杜" userId="e69aded81da48593" providerId="LiveId" clId="{531402EC-17DD-40C4-9069-9F80CDC93544}" dt="2022-09-11T12:51:42.126" v="2668" actId="1076"/>
        <pc:sldMkLst>
          <pc:docMk/>
          <pc:sldMk cId="916563481" sldId="590"/>
        </pc:sldMkLst>
        <pc:spChg chg="mod">
          <ac:chgData name="伊健 杜" userId="e69aded81da48593" providerId="LiveId" clId="{531402EC-17DD-40C4-9069-9F80CDC93544}" dt="2022-09-11T12:46:08.609" v="2601"/>
          <ac:spMkLst>
            <pc:docMk/>
            <pc:sldMk cId="916563481" sldId="590"/>
            <ac:spMk id="2" creationId="{20EDC28A-419E-A41C-31D3-30535A42DC85}"/>
          </ac:spMkLst>
        </pc:spChg>
        <pc:picChg chg="add del mod">
          <ac:chgData name="伊健 杜" userId="e69aded81da48593" providerId="LiveId" clId="{531402EC-17DD-40C4-9069-9F80CDC93544}" dt="2022-09-11T12:50:54.126" v="2648" actId="478"/>
          <ac:picMkLst>
            <pc:docMk/>
            <pc:sldMk cId="916563481" sldId="590"/>
            <ac:picMk id="3" creationId="{71B604F1-5E2C-20B8-8C3A-4597D4276565}"/>
          </ac:picMkLst>
        </pc:picChg>
        <pc:picChg chg="del">
          <ac:chgData name="伊健 杜" userId="e69aded81da48593" providerId="LiveId" clId="{531402EC-17DD-40C4-9069-9F80CDC93544}" dt="2022-09-11T12:48:37.290" v="2609" actId="478"/>
          <ac:picMkLst>
            <pc:docMk/>
            <pc:sldMk cId="916563481" sldId="590"/>
            <ac:picMk id="4" creationId="{3BD32A69-B790-A93D-7ADF-F8BF08E32399}"/>
          </ac:picMkLst>
        </pc:picChg>
        <pc:picChg chg="add mod">
          <ac:chgData name="伊健 杜" userId="e69aded81da48593" providerId="LiveId" clId="{531402EC-17DD-40C4-9069-9F80CDC93544}" dt="2022-09-11T12:51:35.289" v="2665" actId="1076"/>
          <ac:picMkLst>
            <pc:docMk/>
            <pc:sldMk cId="916563481" sldId="590"/>
            <ac:picMk id="5" creationId="{3045ED0E-9F69-E0F3-1D32-52B42DD172AA}"/>
          </ac:picMkLst>
        </pc:picChg>
        <pc:picChg chg="del">
          <ac:chgData name="伊健 杜" userId="e69aded81da48593" providerId="LiveId" clId="{531402EC-17DD-40C4-9069-9F80CDC93544}" dt="2022-09-11T12:48:37.290" v="2609" actId="478"/>
          <ac:picMkLst>
            <pc:docMk/>
            <pc:sldMk cId="916563481" sldId="590"/>
            <ac:picMk id="17410" creationId="{41579170-541D-2826-6BF9-FD34797B319C}"/>
          </ac:picMkLst>
        </pc:picChg>
        <pc:picChg chg="del">
          <ac:chgData name="伊健 杜" userId="e69aded81da48593" providerId="LiveId" clId="{531402EC-17DD-40C4-9069-9F80CDC93544}" dt="2022-09-11T12:48:37.290" v="2609" actId="478"/>
          <ac:picMkLst>
            <pc:docMk/>
            <pc:sldMk cId="916563481" sldId="590"/>
            <ac:picMk id="17412" creationId="{D0911B18-2E53-838B-8CEA-0A299874C960}"/>
          </ac:picMkLst>
        </pc:picChg>
        <pc:picChg chg="del">
          <ac:chgData name="伊健 杜" userId="e69aded81da48593" providerId="LiveId" clId="{531402EC-17DD-40C4-9069-9F80CDC93544}" dt="2022-09-11T12:48:37.290" v="2609" actId="478"/>
          <ac:picMkLst>
            <pc:docMk/>
            <pc:sldMk cId="916563481" sldId="590"/>
            <ac:picMk id="17414" creationId="{2DD93EF6-1A42-C31F-4E6B-963AD03D7144}"/>
          </ac:picMkLst>
        </pc:picChg>
        <pc:picChg chg="del">
          <ac:chgData name="伊健 杜" userId="e69aded81da48593" providerId="LiveId" clId="{531402EC-17DD-40C4-9069-9F80CDC93544}" dt="2022-09-11T12:48:37.290" v="2609" actId="478"/>
          <ac:picMkLst>
            <pc:docMk/>
            <pc:sldMk cId="916563481" sldId="590"/>
            <ac:picMk id="17416" creationId="{7D49551C-ACC1-8FD3-F896-E1D45CB88CBD}"/>
          </ac:picMkLst>
        </pc:picChg>
        <pc:picChg chg="add mod">
          <ac:chgData name="伊健 杜" userId="e69aded81da48593" providerId="LiveId" clId="{531402EC-17DD-40C4-9069-9F80CDC93544}" dt="2022-09-11T12:51:05.589" v="2655" actId="1076"/>
          <ac:picMkLst>
            <pc:docMk/>
            <pc:sldMk cId="916563481" sldId="590"/>
            <ac:picMk id="18434" creationId="{A0A563E6-553E-016B-5E5E-0CFB6C528DAA}"/>
          </ac:picMkLst>
        </pc:picChg>
        <pc:picChg chg="add mod">
          <ac:chgData name="伊健 杜" userId="e69aded81da48593" providerId="LiveId" clId="{531402EC-17DD-40C4-9069-9F80CDC93544}" dt="2022-09-11T12:51:35.289" v="2665" actId="1076"/>
          <ac:picMkLst>
            <pc:docMk/>
            <pc:sldMk cId="916563481" sldId="590"/>
            <ac:picMk id="18436" creationId="{BA854D54-99B0-6B31-C206-0CF42D48B884}"/>
          </ac:picMkLst>
        </pc:picChg>
        <pc:picChg chg="add mod">
          <ac:chgData name="伊健 杜" userId="e69aded81da48593" providerId="LiveId" clId="{531402EC-17DD-40C4-9069-9F80CDC93544}" dt="2022-09-11T12:51:42.126" v="2668" actId="1076"/>
          <ac:picMkLst>
            <pc:docMk/>
            <pc:sldMk cId="916563481" sldId="590"/>
            <ac:picMk id="18438" creationId="{A98290A7-388D-DE7D-9158-07E067420A45}"/>
          </ac:picMkLst>
        </pc:picChg>
      </pc:sldChg>
      <pc:sldChg chg="add del">
        <pc:chgData name="伊健 杜" userId="e69aded81da48593" providerId="LiveId" clId="{531402EC-17DD-40C4-9069-9F80CDC93544}" dt="2022-09-11T12:52:05.879" v="2675" actId="47"/>
        <pc:sldMkLst>
          <pc:docMk/>
          <pc:sldMk cId="199672078" sldId="591"/>
        </pc:sldMkLst>
      </pc:sldChg>
      <pc:sldChg chg="addSp delSp modSp add ord">
        <pc:chgData name="伊健 杜" userId="e69aded81da48593" providerId="LiveId" clId="{531402EC-17DD-40C4-9069-9F80CDC93544}" dt="2022-09-11T12:53:09.201" v="2683" actId="1076"/>
        <pc:sldMkLst>
          <pc:docMk/>
          <pc:sldMk cId="4144156396" sldId="592"/>
        </pc:sldMkLst>
        <pc:picChg chg="del">
          <ac:chgData name="伊健 杜" userId="e69aded81da48593" providerId="LiveId" clId="{531402EC-17DD-40C4-9069-9F80CDC93544}" dt="2022-09-11T12:52:13.442" v="2677" actId="478"/>
          <ac:picMkLst>
            <pc:docMk/>
            <pc:sldMk cId="4144156396" sldId="592"/>
            <ac:picMk id="5" creationId="{3045ED0E-9F69-E0F3-1D32-52B42DD172AA}"/>
          </ac:picMkLst>
        </pc:picChg>
        <pc:picChg chg="del">
          <ac:chgData name="伊健 杜" userId="e69aded81da48593" providerId="LiveId" clId="{531402EC-17DD-40C4-9069-9F80CDC93544}" dt="2022-09-11T12:52:12.094" v="2676" actId="478"/>
          <ac:picMkLst>
            <pc:docMk/>
            <pc:sldMk cId="4144156396" sldId="592"/>
            <ac:picMk id="18434" creationId="{A0A563E6-553E-016B-5E5E-0CFB6C528DAA}"/>
          </ac:picMkLst>
        </pc:picChg>
        <pc:picChg chg="del">
          <ac:chgData name="伊健 杜" userId="e69aded81da48593" providerId="LiveId" clId="{531402EC-17DD-40C4-9069-9F80CDC93544}" dt="2022-09-11T12:52:12.094" v="2676" actId="478"/>
          <ac:picMkLst>
            <pc:docMk/>
            <pc:sldMk cId="4144156396" sldId="592"/>
            <ac:picMk id="18436" creationId="{BA854D54-99B0-6B31-C206-0CF42D48B884}"/>
          </ac:picMkLst>
        </pc:picChg>
        <pc:picChg chg="del">
          <ac:chgData name="伊健 杜" userId="e69aded81da48593" providerId="LiveId" clId="{531402EC-17DD-40C4-9069-9F80CDC93544}" dt="2022-09-11T12:52:12.094" v="2676" actId="478"/>
          <ac:picMkLst>
            <pc:docMk/>
            <pc:sldMk cId="4144156396" sldId="592"/>
            <ac:picMk id="18438" creationId="{A98290A7-388D-DE7D-9158-07E067420A45}"/>
          </ac:picMkLst>
        </pc:picChg>
        <pc:picChg chg="add mod">
          <ac:chgData name="伊健 杜" userId="e69aded81da48593" providerId="LiveId" clId="{531402EC-17DD-40C4-9069-9F80CDC93544}" dt="2022-09-11T12:52:20.844" v="2681" actId="1076"/>
          <ac:picMkLst>
            <pc:docMk/>
            <pc:sldMk cId="4144156396" sldId="592"/>
            <ac:picMk id="20482" creationId="{94E28690-75C3-052D-4192-4F3AA0CA2A46}"/>
          </ac:picMkLst>
        </pc:picChg>
        <pc:picChg chg="add mod">
          <ac:chgData name="伊健 杜" userId="e69aded81da48593" providerId="LiveId" clId="{531402EC-17DD-40C4-9069-9F80CDC93544}" dt="2022-09-11T12:53:09.201" v="2683" actId="1076"/>
          <ac:picMkLst>
            <pc:docMk/>
            <pc:sldMk cId="4144156396" sldId="592"/>
            <ac:picMk id="20484" creationId="{8C7A0F64-49FE-867B-B586-59F9DAFDB2E7}"/>
          </ac:picMkLst>
        </pc:picChg>
      </pc:sldChg>
      <pc:sldChg chg="addSp delSp modSp new mod">
        <pc:chgData name="伊健 杜" userId="e69aded81da48593" providerId="LiveId" clId="{531402EC-17DD-40C4-9069-9F80CDC93544}" dt="2022-09-11T12:58:43.502" v="2696" actId="1076"/>
        <pc:sldMkLst>
          <pc:docMk/>
          <pc:sldMk cId="3143798824" sldId="593"/>
        </pc:sldMkLst>
        <pc:spChg chg="del">
          <ac:chgData name="伊健 杜" userId="e69aded81da48593" providerId="LiveId" clId="{531402EC-17DD-40C4-9069-9F80CDC93544}" dt="2022-09-11T12:53:17.609" v="2685" actId="478"/>
          <ac:spMkLst>
            <pc:docMk/>
            <pc:sldMk cId="3143798824" sldId="593"/>
            <ac:spMk id="2" creationId="{9FE4CE08-D396-5AC5-05AF-1E7F4EA77FA7}"/>
          </ac:spMkLst>
        </pc:spChg>
        <pc:spChg chg="del">
          <ac:chgData name="伊健 杜" userId="e69aded81da48593" providerId="LiveId" clId="{531402EC-17DD-40C4-9069-9F80CDC93544}" dt="2022-09-11T12:53:17.609" v="2685" actId="478"/>
          <ac:spMkLst>
            <pc:docMk/>
            <pc:sldMk cId="3143798824" sldId="593"/>
            <ac:spMk id="3" creationId="{5CE63319-DAC1-16FF-E548-59ADBFD2EB22}"/>
          </ac:spMkLst>
        </pc:spChg>
        <pc:picChg chg="add mod">
          <ac:chgData name="伊健 杜" userId="e69aded81da48593" providerId="LiveId" clId="{531402EC-17DD-40C4-9069-9F80CDC93544}" dt="2022-09-11T12:58:39.192" v="2693" actId="1076"/>
          <ac:picMkLst>
            <pc:docMk/>
            <pc:sldMk cId="3143798824" sldId="593"/>
            <ac:picMk id="22530" creationId="{DF68936F-5927-F6E6-43B0-AD238ED9F8D1}"/>
          </ac:picMkLst>
        </pc:picChg>
        <pc:picChg chg="add mod">
          <ac:chgData name="伊健 杜" userId="e69aded81da48593" providerId="LiveId" clId="{531402EC-17DD-40C4-9069-9F80CDC93544}" dt="2022-09-11T12:58:43.502" v="2696" actId="1076"/>
          <ac:picMkLst>
            <pc:docMk/>
            <pc:sldMk cId="3143798824" sldId="593"/>
            <ac:picMk id="22532" creationId="{CA11CDB4-7686-C790-F939-AAFE719D1550}"/>
          </ac:picMkLst>
        </pc:picChg>
      </pc:sldChg>
      <pc:sldChg chg="add del">
        <pc:chgData name="伊健 杜" userId="e69aded81da48593" providerId="LiveId" clId="{531402EC-17DD-40C4-9069-9F80CDC93544}" dt="2022-09-11T12:52:16.106" v="2679"/>
        <pc:sldMkLst>
          <pc:docMk/>
          <pc:sldMk cId="4207310291" sldId="593"/>
        </pc:sldMkLst>
      </pc:sldChg>
      <pc:sldChg chg="addSp delSp modSp new">
        <pc:chgData name="伊健 杜" userId="e69aded81da48593" providerId="LiveId" clId="{531402EC-17DD-40C4-9069-9F80CDC93544}" dt="2022-09-11T13:01:49.762" v="2705" actId="1076"/>
        <pc:sldMkLst>
          <pc:docMk/>
          <pc:sldMk cId="3130246" sldId="594"/>
        </pc:sldMkLst>
        <pc:spChg chg="del">
          <ac:chgData name="伊健 杜" userId="e69aded81da48593" providerId="LiveId" clId="{531402EC-17DD-40C4-9069-9F80CDC93544}" dt="2022-09-11T13:00:31.278" v="2699" actId="478"/>
          <ac:spMkLst>
            <pc:docMk/>
            <pc:sldMk cId="3130246" sldId="594"/>
            <ac:spMk id="2" creationId="{EE11B2D4-0F09-C23E-68AC-3E03BDDCE41F}"/>
          </ac:spMkLst>
        </pc:spChg>
        <pc:spChg chg="del">
          <ac:chgData name="伊健 杜" userId="e69aded81da48593" providerId="LiveId" clId="{531402EC-17DD-40C4-9069-9F80CDC93544}" dt="2022-09-11T13:00:31.278" v="2699" actId="478"/>
          <ac:spMkLst>
            <pc:docMk/>
            <pc:sldMk cId="3130246" sldId="594"/>
            <ac:spMk id="3" creationId="{48B91D9F-EF0D-EAB4-7AB8-75DBEDBEB902}"/>
          </ac:spMkLst>
        </pc:spChg>
        <pc:picChg chg="add del">
          <ac:chgData name="伊健 杜" userId="e69aded81da48593" providerId="LiveId" clId="{531402EC-17DD-40C4-9069-9F80CDC93544}" dt="2022-09-11T13:00:31.278" v="2699" actId="478"/>
          <ac:picMkLst>
            <pc:docMk/>
            <pc:sldMk cId="3130246" sldId="594"/>
            <ac:picMk id="23554" creationId="{CBB8D2C2-4D4E-7806-F76B-178D2DD4507B}"/>
          </ac:picMkLst>
        </pc:picChg>
        <pc:picChg chg="add mod">
          <ac:chgData name="伊健 杜" userId="e69aded81da48593" providerId="LiveId" clId="{531402EC-17DD-40C4-9069-9F80CDC93544}" dt="2022-09-11T13:00:35.170" v="2703" actId="1076"/>
          <ac:picMkLst>
            <pc:docMk/>
            <pc:sldMk cId="3130246" sldId="594"/>
            <ac:picMk id="23556" creationId="{19128899-051B-E75D-C56D-5F09D3A68F4B}"/>
          </ac:picMkLst>
        </pc:picChg>
        <pc:picChg chg="add mod">
          <ac:chgData name="伊健 杜" userId="e69aded81da48593" providerId="LiveId" clId="{531402EC-17DD-40C4-9069-9F80CDC93544}" dt="2022-09-11T13:01:49.762" v="2705" actId="1076"/>
          <ac:picMkLst>
            <pc:docMk/>
            <pc:sldMk cId="3130246" sldId="594"/>
            <ac:picMk id="23558" creationId="{807B916B-1121-2079-D18C-AED83AF91E23}"/>
          </ac:picMkLst>
        </pc:picChg>
      </pc:sldChg>
      <pc:sldChg chg="addSp delSp modSp new mod">
        <pc:chgData name="伊健 杜" userId="e69aded81da48593" providerId="LiveId" clId="{531402EC-17DD-40C4-9069-9F80CDC93544}" dt="2022-09-11T13:02:38.160" v="2714" actId="1076"/>
        <pc:sldMkLst>
          <pc:docMk/>
          <pc:sldMk cId="191266590" sldId="595"/>
        </pc:sldMkLst>
        <pc:spChg chg="del">
          <ac:chgData name="伊健 杜" userId="e69aded81da48593" providerId="LiveId" clId="{531402EC-17DD-40C4-9069-9F80CDC93544}" dt="2022-09-11T13:01:56.150" v="2707" actId="478"/>
          <ac:spMkLst>
            <pc:docMk/>
            <pc:sldMk cId="191266590" sldId="595"/>
            <ac:spMk id="2" creationId="{43A3166B-DB80-F44A-9AC1-494DAC9C18F3}"/>
          </ac:spMkLst>
        </pc:spChg>
        <pc:spChg chg="del">
          <ac:chgData name="伊健 杜" userId="e69aded81da48593" providerId="LiveId" clId="{531402EC-17DD-40C4-9069-9F80CDC93544}" dt="2022-09-11T13:01:56.150" v="2707" actId="478"/>
          <ac:spMkLst>
            <pc:docMk/>
            <pc:sldMk cId="191266590" sldId="595"/>
            <ac:spMk id="3" creationId="{423DB8C8-D581-E65A-04DB-DA5405589C2C}"/>
          </ac:spMkLst>
        </pc:spChg>
        <pc:picChg chg="add mod">
          <ac:chgData name="伊健 杜" userId="e69aded81da48593" providerId="LiveId" clId="{531402EC-17DD-40C4-9069-9F80CDC93544}" dt="2022-09-11T13:02:38.160" v="2714" actId="1076"/>
          <ac:picMkLst>
            <pc:docMk/>
            <pc:sldMk cId="191266590" sldId="595"/>
            <ac:picMk id="24578" creationId="{EE99AB5F-1764-6011-070F-F3B4C9A0DCC8}"/>
          </ac:picMkLst>
        </pc:picChg>
        <pc:picChg chg="add mod">
          <ac:chgData name="伊健 杜" userId="e69aded81da48593" providerId="LiveId" clId="{531402EC-17DD-40C4-9069-9F80CDC93544}" dt="2022-09-11T13:02:35.918" v="2711" actId="1076"/>
          <ac:picMkLst>
            <pc:docMk/>
            <pc:sldMk cId="191266590" sldId="595"/>
            <ac:picMk id="24580" creationId="{5B0FC05B-CBC9-B625-910E-F22A7D3CBDB9}"/>
          </ac:picMkLst>
        </pc:picChg>
      </pc:sldChg>
      <pc:sldChg chg="addSp delSp modSp new mod">
        <pc:chgData name="伊健 杜" userId="e69aded81da48593" providerId="LiveId" clId="{531402EC-17DD-40C4-9069-9F80CDC93544}" dt="2022-09-11T13:19:23.824" v="2874" actId="1076"/>
        <pc:sldMkLst>
          <pc:docMk/>
          <pc:sldMk cId="5808383" sldId="596"/>
        </pc:sldMkLst>
        <pc:spChg chg="del">
          <ac:chgData name="伊健 杜" userId="e69aded81da48593" providerId="LiveId" clId="{531402EC-17DD-40C4-9069-9F80CDC93544}" dt="2022-09-11T13:16:48.802" v="2790" actId="478"/>
          <ac:spMkLst>
            <pc:docMk/>
            <pc:sldMk cId="5808383" sldId="596"/>
            <ac:spMk id="2" creationId="{F16584CD-6496-5511-4E54-D68705CD8577}"/>
          </ac:spMkLst>
        </pc:spChg>
        <pc:spChg chg="del">
          <ac:chgData name="伊健 杜" userId="e69aded81da48593" providerId="LiveId" clId="{531402EC-17DD-40C4-9069-9F80CDC93544}" dt="2022-09-11T13:16:47.010" v="2789" actId="478"/>
          <ac:spMkLst>
            <pc:docMk/>
            <pc:sldMk cId="5808383" sldId="596"/>
            <ac:spMk id="3" creationId="{12EB9333-D086-9BD8-9F5E-0C2A40842899}"/>
          </ac:spMkLst>
        </pc:spChg>
        <pc:spChg chg="add mod">
          <ac:chgData name="伊健 杜" userId="e69aded81da48593" providerId="LiveId" clId="{531402EC-17DD-40C4-9069-9F80CDC93544}" dt="2022-09-11T13:18:59.546" v="2860" actId="20577"/>
          <ac:spMkLst>
            <pc:docMk/>
            <pc:sldMk cId="5808383" sldId="596"/>
            <ac:spMk id="7" creationId="{D39D335F-2292-94E6-666C-3FD5AF8782FA}"/>
          </ac:spMkLst>
        </pc:spChg>
        <pc:spChg chg="add mod">
          <ac:chgData name="伊健 杜" userId="e69aded81da48593" providerId="LiveId" clId="{531402EC-17DD-40C4-9069-9F80CDC93544}" dt="2022-09-11T13:19:10.886" v="2870" actId="20577"/>
          <ac:spMkLst>
            <pc:docMk/>
            <pc:sldMk cId="5808383" sldId="596"/>
            <ac:spMk id="8" creationId="{CCE0F751-4B79-68C7-4AE9-99546BFECD02}"/>
          </ac:spMkLst>
        </pc:spChg>
        <pc:picChg chg="add mod">
          <ac:chgData name="伊健 杜" userId="e69aded81da48593" providerId="LiveId" clId="{531402EC-17DD-40C4-9069-9F80CDC93544}" dt="2022-09-11T13:19:20.788" v="2873" actId="1076"/>
          <ac:picMkLst>
            <pc:docMk/>
            <pc:sldMk cId="5808383" sldId="596"/>
            <ac:picMk id="4" creationId="{8E7CC135-8F15-5A66-FB16-86BB196A0448}"/>
          </ac:picMkLst>
        </pc:picChg>
        <pc:picChg chg="add mod">
          <ac:chgData name="伊健 杜" userId="e69aded81da48593" providerId="LiveId" clId="{531402EC-17DD-40C4-9069-9F80CDC93544}" dt="2022-09-11T13:18:21.767" v="2820" actId="1076"/>
          <ac:picMkLst>
            <pc:docMk/>
            <pc:sldMk cId="5808383" sldId="596"/>
            <ac:picMk id="5" creationId="{7EEF4F58-36B7-9206-1184-EF9CFD3DC801}"/>
          </ac:picMkLst>
        </pc:picChg>
        <pc:picChg chg="add mod">
          <ac:chgData name="伊健 杜" userId="e69aded81da48593" providerId="LiveId" clId="{531402EC-17DD-40C4-9069-9F80CDC93544}" dt="2022-09-11T13:19:23.824" v="2874" actId="1076"/>
          <ac:picMkLst>
            <pc:docMk/>
            <pc:sldMk cId="5808383" sldId="596"/>
            <ac:picMk id="6" creationId="{5AFE4809-AC30-192B-A576-325E5F355768}"/>
          </ac:picMkLst>
        </pc:picChg>
        <pc:picChg chg="add mod">
          <ac:chgData name="伊健 杜" userId="e69aded81da48593" providerId="LiveId" clId="{531402EC-17DD-40C4-9069-9F80CDC93544}" dt="2022-09-11T13:19:16.935" v="2872" actId="1076"/>
          <ac:picMkLst>
            <pc:docMk/>
            <pc:sldMk cId="5808383" sldId="596"/>
            <ac:picMk id="25602" creationId="{BDF9AB70-5F31-A742-BBAC-16B06ACD66BB}"/>
          </ac:picMkLst>
        </pc:picChg>
      </pc:sldChg>
      <pc:sldChg chg="addSp delSp modSp new mod">
        <pc:chgData name="伊健 杜" userId="e69aded81da48593" providerId="LiveId" clId="{531402EC-17DD-40C4-9069-9F80CDC93544}" dt="2022-09-11T13:20:03.797" v="2884" actId="167"/>
        <pc:sldMkLst>
          <pc:docMk/>
          <pc:sldMk cId="1745411256" sldId="597"/>
        </pc:sldMkLst>
        <pc:spChg chg="del">
          <ac:chgData name="伊健 杜" userId="e69aded81da48593" providerId="LiveId" clId="{531402EC-17DD-40C4-9069-9F80CDC93544}" dt="2022-09-11T13:19:34.284" v="2876" actId="478"/>
          <ac:spMkLst>
            <pc:docMk/>
            <pc:sldMk cId="1745411256" sldId="597"/>
            <ac:spMk id="2" creationId="{52EF93AE-B436-3E8B-E23B-677C440A0AE4}"/>
          </ac:spMkLst>
        </pc:spChg>
        <pc:spChg chg="del">
          <ac:chgData name="伊健 杜" userId="e69aded81da48593" providerId="LiveId" clId="{531402EC-17DD-40C4-9069-9F80CDC93544}" dt="2022-09-11T13:19:34.284" v="2876" actId="478"/>
          <ac:spMkLst>
            <pc:docMk/>
            <pc:sldMk cId="1745411256" sldId="597"/>
            <ac:spMk id="3" creationId="{E9B1BCFB-3865-9D88-F298-851D3D699F36}"/>
          </ac:spMkLst>
        </pc:spChg>
        <pc:picChg chg="add mod">
          <ac:chgData name="伊健 杜" userId="e69aded81da48593" providerId="LiveId" clId="{531402EC-17DD-40C4-9069-9F80CDC93544}" dt="2022-09-11T13:19:40.258" v="2881" actId="1076"/>
          <ac:picMkLst>
            <pc:docMk/>
            <pc:sldMk cId="1745411256" sldId="597"/>
            <ac:picMk id="4" creationId="{ED5C74A4-7AA1-2205-8DDB-1BB22080EC16}"/>
          </ac:picMkLst>
        </pc:picChg>
        <pc:picChg chg="add mod">
          <ac:chgData name="伊健 杜" userId="e69aded81da48593" providerId="LiveId" clId="{531402EC-17DD-40C4-9069-9F80CDC93544}" dt="2022-09-11T13:20:03.797" v="2884" actId="167"/>
          <ac:picMkLst>
            <pc:docMk/>
            <pc:sldMk cId="1745411256" sldId="597"/>
            <ac:picMk id="26626" creationId="{6A437499-A0F2-79CF-12C6-503368890A5C}"/>
          </ac:picMkLst>
        </pc:picChg>
      </pc:sldChg>
      <pc:sldChg chg="addSp delSp modSp new mod">
        <pc:chgData name="伊健 杜" userId="e69aded81da48593" providerId="LiveId" clId="{531402EC-17DD-40C4-9069-9F80CDC93544}" dt="2022-09-11T13:21:40.691" v="2899" actId="1076"/>
        <pc:sldMkLst>
          <pc:docMk/>
          <pc:sldMk cId="3868525934" sldId="598"/>
        </pc:sldMkLst>
        <pc:spChg chg="del">
          <ac:chgData name="伊健 杜" userId="e69aded81da48593" providerId="LiveId" clId="{531402EC-17DD-40C4-9069-9F80CDC93544}" dt="2022-09-11T13:20:10.966" v="2886" actId="478"/>
          <ac:spMkLst>
            <pc:docMk/>
            <pc:sldMk cId="3868525934" sldId="598"/>
            <ac:spMk id="2" creationId="{743B7688-9625-B008-23B1-C1CA8C42BE58}"/>
          </ac:spMkLst>
        </pc:spChg>
        <pc:spChg chg="del">
          <ac:chgData name="伊健 杜" userId="e69aded81da48593" providerId="LiveId" clId="{531402EC-17DD-40C4-9069-9F80CDC93544}" dt="2022-09-11T13:20:10.966" v="2886" actId="478"/>
          <ac:spMkLst>
            <pc:docMk/>
            <pc:sldMk cId="3868525934" sldId="598"/>
            <ac:spMk id="3" creationId="{849DFBC4-85E1-0960-EF3D-B521D68811FB}"/>
          </ac:spMkLst>
        </pc:spChg>
        <pc:spChg chg="add del">
          <ac:chgData name="伊健 杜" userId="e69aded81da48593" providerId="LiveId" clId="{531402EC-17DD-40C4-9069-9F80CDC93544}" dt="2022-09-11T13:20:53.604" v="2888" actId="478"/>
          <ac:spMkLst>
            <pc:docMk/>
            <pc:sldMk cId="3868525934" sldId="598"/>
            <ac:spMk id="4" creationId="{9105FB36-19FF-AE07-CC61-9721F2167674}"/>
          </ac:spMkLst>
        </pc:spChg>
        <pc:spChg chg="add del">
          <ac:chgData name="伊健 杜" userId="e69aded81da48593" providerId="LiveId" clId="{531402EC-17DD-40C4-9069-9F80CDC93544}" dt="2022-09-11T13:21:10.178" v="2890" actId="478"/>
          <ac:spMkLst>
            <pc:docMk/>
            <pc:sldMk cId="3868525934" sldId="598"/>
            <ac:spMk id="5" creationId="{B9E614DE-98D3-9905-EBDB-6C41AE8056DC}"/>
          </ac:spMkLst>
        </pc:spChg>
        <pc:picChg chg="add mod">
          <ac:chgData name="伊健 杜" userId="e69aded81da48593" providerId="LiveId" clId="{531402EC-17DD-40C4-9069-9F80CDC93544}" dt="2022-09-11T13:21:40.691" v="2899" actId="1076"/>
          <ac:picMkLst>
            <pc:docMk/>
            <pc:sldMk cId="3868525934" sldId="598"/>
            <ac:picMk id="6" creationId="{3F4FDEE2-7B0A-AF0C-3C51-1FC9AD812E30}"/>
          </ac:picMkLst>
        </pc:picChg>
        <pc:picChg chg="add mod">
          <ac:chgData name="伊健 杜" userId="e69aded81da48593" providerId="LiveId" clId="{531402EC-17DD-40C4-9069-9F80CDC93544}" dt="2022-09-11T13:21:32.339" v="2895" actId="1076"/>
          <ac:picMkLst>
            <pc:docMk/>
            <pc:sldMk cId="3868525934" sldId="598"/>
            <ac:picMk id="27654" creationId="{6A4A5F77-8EF3-110C-7A56-81B351C4F633}"/>
          </ac:picMkLst>
        </pc:picChg>
      </pc:sldChg>
      <pc:sldChg chg="delSp new del mod">
        <pc:chgData name="伊健 杜" userId="e69aded81da48593" providerId="LiveId" clId="{531402EC-17DD-40C4-9069-9F80CDC93544}" dt="2022-09-11T22:57:54.358" v="4328" actId="47"/>
        <pc:sldMkLst>
          <pc:docMk/>
          <pc:sldMk cId="1941646414" sldId="599"/>
        </pc:sldMkLst>
        <pc:spChg chg="del">
          <ac:chgData name="伊健 杜" userId="e69aded81da48593" providerId="LiveId" clId="{531402EC-17DD-40C4-9069-9F80CDC93544}" dt="2022-09-11T13:21:59.987" v="2902" actId="478"/>
          <ac:spMkLst>
            <pc:docMk/>
            <pc:sldMk cId="1941646414" sldId="599"/>
            <ac:spMk id="2" creationId="{6671A1D0-A4EE-0154-9183-413EC17CBDE3}"/>
          </ac:spMkLst>
        </pc:spChg>
        <pc:spChg chg="del">
          <ac:chgData name="伊健 杜" userId="e69aded81da48593" providerId="LiveId" clId="{531402EC-17DD-40C4-9069-9F80CDC93544}" dt="2022-09-11T13:21:59.987" v="2902" actId="478"/>
          <ac:spMkLst>
            <pc:docMk/>
            <pc:sldMk cId="1941646414" sldId="599"/>
            <ac:spMk id="3" creationId="{5ACE5A79-F3AD-489D-9565-D53347B73620}"/>
          </ac:spMkLst>
        </pc:spChg>
      </pc:sldChg>
      <pc:sldChg chg="addSp delSp modSp add mod delAnim modAnim">
        <pc:chgData name="伊健 杜" userId="e69aded81da48593" providerId="LiveId" clId="{531402EC-17DD-40C4-9069-9F80CDC93544}" dt="2022-09-11T19:17:05.006" v="3230" actId="20577"/>
        <pc:sldMkLst>
          <pc:docMk/>
          <pc:sldMk cId="199664959" sldId="600"/>
        </pc:sldMkLst>
        <pc:spChg chg="del">
          <ac:chgData name="伊健 杜" userId="e69aded81da48593" providerId="LiveId" clId="{531402EC-17DD-40C4-9069-9F80CDC93544}" dt="2022-09-11T19:04:59.155" v="2995" actId="478"/>
          <ac:spMkLst>
            <pc:docMk/>
            <pc:sldMk cId="199664959" sldId="600"/>
            <ac:spMk id="4" creationId="{AB10C4C4-8897-5FCF-88D7-880418BECCE3}"/>
          </ac:spMkLst>
        </pc:spChg>
        <pc:spChg chg="del mod">
          <ac:chgData name="伊健 杜" userId="e69aded81da48593" providerId="LiveId" clId="{531402EC-17DD-40C4-9069-9F80CDC93544}" dt="2022-09-11T19:09:20.312" v="3065" actId="478"/>
          <ac:spMkLst>
            <pc:docMk/>
            <pc:sldMk cId="199664959" sldId="600"/>
            <ac:spMk id="5" creationId="{531D2625-AB90-3F9F-904F-9F4734395CAB}"/>
          </ac:spMkLst>
        </pc:spChg>
        <pc:spChg chg="add mod">
          <ac:chgData name="伊健 杜" userId="e69aded81da48593" providerId="LiveId" clId="{531402EC-17DD-40C4-9069-9F80CDC93544}" dt="2022-09-11T19:06:09.385" v="2998" actId="13822"/>
          <ac:spMkLst>
            <pc:docMk/>
            <pc:sldMk cId="199664959" sldId="600"/>
            <ac:spMk id="7" creationId="{908F3053-49DC-171C-1B09-8F1F47DDFDB4}"/>
          </ac:spMkLst>
        </pc:spChg>
        <pc:spChg chg="add mod">
          <ac:chgData name="伊健 杜" userId="e69aded81da48593" providerId="LiveId" clId="{531402EC-17DD-40C4-9069-9F80CDC93544}" dt="2022-09-11T19:17:05.006" v="3230" actId="20577"/>
          <ac:spMkLst>
            <pc:docMk/>
            <pc:sldMk cId="199664959" sldId="600"/>
            <ac:spMk id="11" creationId="{EB238AA1-E2F1-7DAA-7ED1-2DAB363FC887}"/>
          </ac:spMkLst>
        </pc:spChg>
        <pc:spChg chg="add mod">
          <ac:chgData name="伊健 杜" userId="e69aded81da48593" providerId="LiveId" clId="{531402EC-17DD-40C4-9069-9F80CDC93544}" dt="2022-09-11T19:08:03.574" v="3056" actId="14100"/>
          <ac:spMkLst>
            <pc:docMk/>
            <pc:sldMk cId="199664959" sldId="600"/>
            <ac:spMk id="13" creationId="{0D776D00-3AAE-F8F8-802D-937CA4687419}"/>
          </ac:spMkLst>
        </pc:spChg>
        <pc:spChg chg="add mod">
          <ac:chgData name="伊健 杜" userId="e69aded81da48593" providerId="LiveId" clId="{531402EC-17DD-40C4-9069-9F80CDC93544}" dt="2022-09-11T19:09:20.902" v="3066"/>
          <ac:spMkLst>
            <pc:docMk/>
            <pc:sldMk cId="199664959" sldId="600"/>
            <ac:spMk id="14" creationId="{9DC50BE9-9BF3-36A8-17A9-610174A5A691}"/>
          </ac:spMkLst>
        </pc:spChg>
      </pc:sldChg>
      <pc:sldChg chg="modSp new del mod">
        <pc:chgData name="伊健 杜" userId="e69aded81da48593" providerId="LiveId" clId="{531402EC-17DD-40C4-9069-9F80CDC93544}" dt="2022-09-11T19:04:11.606" v="2992" actId="47"/>
        <pc:sldMkLst>
          <pc:docMk/>
          <pc:sldMk cId="1122666212" sldId="600"/>
        </pc:sldMkLst>
        <pc:spChg chg="mod">
          <ac:chgData name="伊健 杜" userId="e69aded81da48593" providerId="LiveId" clId="{531402EC-17DD-40C4-9069-9F80CDC93544}" dt="2022-09-11T19:04:08.994" v="2991" actId="20577"/>
          <ac:spMkLst>
            <pc:docMk/>
            <pc:sldMk cId="1122666212" sldId="600"/>
            <ac:spMk id="2" creationId="{6862222A-F2F0-456F-A274-4251763623EC}"/>
          </ac:spMkLst>
        </pc:spChg>
      </pc:sldChg>
      <pc:sldChg chg="new del">
        <pc:chgData name="伊健 杜" userId="e69aded81da48593" providerId="LiveId" clId="{531402EC-17DD-40C4-9069-9F80CDC93544}" dt="2022-09-11T13:23:28.952" v="2946" actId="47"/>
        <pc:sldMkLst>
          <pc:docMk/>
          <pc:sldMk cId="3043141157" sldId="600"/>
        </pc:sldMkLst>
      </pc:sldChg>
      <pc:sldChg chg="modSp new del mod">
        <pc:chgData name="伊健 杜" userId="e69aded81da48593" providerId="LiveId" clId="{531402EC-17DD-40C4-9069-9F80CDC93544}" dt="2022-09-11T13:23:28.952" v="2946" actId="47"/>
        <pc:sldMkLst>
          <pc:docMk/>
          <pc:sldMk cId="2897529841" sldId="601"/>
        </pc:sldMkLst>
        <pc:spChg chg="mod">
          <ac:chgData name="伊健 杜" userId="e69aded81da48593" providerId="LiveId" clId="{531402EC-17DD-40C4-9069-9F80CDC93544}" dt="2022-09-11T13:23:25.647" v="2945"/>
          <ac:spMkLst>
            <pc:docMk/>
            <pc:sldMk cId="2897529841" sldId="601"/>
            <ac:spMk id="2" creationId="{DB9690B3-ECB8-5631-83FE-05394D0A6C0F}"/>
          </ac:spMkLst>
        </pc:spChg>
      </pc:sldChg>
      <pc:sldChg chg="addSp delSp modSp new del mod modAnim">
        <pc:chgData name="伊健 杜" userId="e69aded81da48593" providerId="LiveId" clId="{531402EC-17DD-40C4-9069-9F80CDC93544}" dt="2022-09-11T19:51:41.163" v="3465" actId="47"/>
        <pc:sldMkLst>
          <pc:docMk/>
          <pc:sldMk cId="3890247327" sldId="601"/>
        </pc:sldMkLst>
        <pc:spChg chg="del">
          <ac:chgData name="伊健 杜" userId="e69aded81da48593" providerId="LiveId" clId="{531402EC-17DD-40C4-9069-9F80CDC93544}" dt="2022-09-11T19:10:24.044" v="3078" actId="478"/>
          <ac:spMkLst>
            <pc:docMk/>
            <pc:sldMk cId="3890247327" sldId="601"/>
            <ac:spMk id="2" creationId="{CF2CBE77-43BF-F625-07A9-563650D22F87}"/>
          </ac:spMkLst>
        </pc:spChg>
        <pc:spChg chg="del">
          <ac:chgData name="伊健 杜" userId="e69aded81da48593" providerId="LiveId" clId="{531402EC-17DD-40C4-9069-9F80CDC93544}" dt="2022-09-11T19:10:24.044" v="3078" actId="478"/>
          <ac:spMkLst>
            <pc:docMk/>
            <pc:sldMk cId="3890247327" sldId="601"/>
            <ac:spMk id="3" creationId="{39301490-86DF-79FB-F756-3591F6DE8C89}"/>
          </ac:spMkLst>
        </pc:spChg>
        <pc:spChg chg="add mod">
          <ac:chgData name="伊健 杜" userId="e69aded81da48593" providerId="LiveId" clId="{531402EC-17DD-40C4-9069-9F80CDC93544}" dt="2022-09-11T19:11:19.025" v="3090" actId="1076"/>
          <ac:spMkLst>
            <pc:docMk/>
            <pc:sldMk cId="3890247327" sldId="601"/>
            <ac:spMk id="4" creationId="{7A834790-66BB-BF27-08AF-6828433D3DC3}"/>
          </ac:spMkLst>
        </pc:spChg>
        <pc:spChg chg="add mod">
          <ac:chgData name="伊健 杜" userId="e69aded81da48593" providerId="LiveId" clId="{531402EC-17DD-40C4-9069-9F80CDC93544}" dt="2022-09-11T19:12:10.894" v="3130" actId="1076"/>
          <ac:spMkLst>
            <pc:docMk/>
            <pc:sldMk cId="3890247327" sldId="601"/>
            <ac:spMk id="6" creationId="{BB061F0D-4D30-D88B-C38B-2C61710E2CCB}"/>
          </ac:spMkLst>
        </pc:spChg>
        <pc:spChg chg="add mod">
          <ac:chgData name="伊健 杜" userId="e69aded81da48593" providerId="LiveId" clId="{531402EC-17DD-40C4-9069-9F80CDC93544}" dt="2022-09-11T19:11:11.114" v="3086" actId="1076"/>
          <ac:spMkLst>
            <pc:docMk/>
            <pc:sldMk cId="3890247327" sldId="601"/>
            <ac:spMk id="7" creationId="{99C6598B-2CB4-683B-0D92-6354F8FF154A}"/>
          </ac:spMkLst>
        </pc:spChg>
        <pc:spChg chg="add mod">
          <ac:chgData name="伊健 杜" userId="e69aded81da48593" providerId="LiveId" clId="{531402EC-17DD-40C4-9069-9F80CDC93544}" dt="2022-09-11T19:11:13.066" v="3087" actId="1076"/>
          <ac:spMkLst>
            <pc:docMk/>
            <pc:sldMk cId="3890247327" sldId="601"/>
            <ac:spMk id="8" creationId="{13E2F6D3-6E0B-5846-0C06-BC4AED4F6020}"/>
          </ac:spMkLst>
        </pc:spChg>
        <pc:spChg chg="add del mod">
          <ac:chgData name="伊健 杜" userId="e69aded81da48593" providerId="LiveId" clId="{531402EC-17DD-40C4-9069-9F80CDC93544}" dt="2022-09-11T19:11:22.406" v="3092" actId="478"/>
          <ac:spMkLst>
            <pc:docMk/>
            <pc:sldMk cId="3890247327" sldId="601"/>
            <ac:spMk id="10" creationId="{CC9AB157-07A0-726F-7930-ECAA53737E9C}"/>
          </ac:spMkLst>
        </pc:spChg>
        <pc:spChg chg="add mod">
          <ac:chgData name="伊健 杜" userId="e69aded81da48593" providerId="LiveId" clId="{531402EC-17DD-40C4-9069-9F80CDC93544}" dt="2022-09-11T19:11:53.971" v="3105"/>
          <ac:spMkLst>
            <pc:docMk/>
            <pc:sldMk cId="3890247327" sldId="601"/>
            <ac:spMk id="12" creationId="{751AF19D-9DE6-FE2C-4034-B1046A65F5C3}"/>
          </ac:spMkLst>
        </pc:spChg>
        <pc:spChg chg="add mod">
          <ac:chgData name="伊健 杜" userId="e69aded81da48593" providerId="LiveId" clId="{531402EC-17DD-40C4-9069-9F80CDC93544}" dt="2022-09-11T19:15:50.083" v="3187" actId="1076"/>
          <ac:spMkLst>
            <pc:docMk/>
            <pc:sldMk cId="3890247327" sldId="601"/>
            <ac:spMk id="14" creationId="{1C431774-30AD-4423-DE8E-EAC43BAE9D73}"/>
          </ac:spMkLst>
        </pc:spChg>
        <pc:spChg chg="add mod">
          <ac:chgData name="伊健 杜" userId="e69aded81da48593" providerId="LiveId" clId="{531402EC-17DD-40C4-9069-9F80CDC93544}" dt="2022-09-11T19:16:34.774" v="3227" actId="20577"/>
          <ac:spMkLst>
            <pc:docMk/>
            <pc:sldMk cId="3890247327" sldId="601"/>
            <ac:spMk id="15" creationId="{E375F502-B757-90A9-38BE-B011AEFDA548}"/>
          </ac:spMkLst>
        </pc:spChg>
        <pc:picChg chg="add mod">
          <ac:chgData name="伊健 杜" userId="e69aded81da48593" providerId="LiveId" clId="{531402EC-17DD-40C4-9069-9F80CDC93544}" dt="2022-09-11T19:11:25.243" v="3094" actId="1076"/>
          <ac:picMkLst>
            <pc:docMk/>
            <pc:sldMk cId="3890247327" sldId="601"/>
            <ac:picMk id="9" creationId="{8258E1D8-3FCC-F3EE-FAED-DE61CCCDD0F4}"/>
          </ac:picMkLst>
        </pc:picChg>
        <pc:picChg chg="add mod">
          <ac:chgData name="伊健 杜" userId="e69aded81da48593" providerId="LiveId" clId="{531402EC-17DD-40C4-9069-9F80CDC93544}" dt="2022-09-11T19:11:40.616" v="3098" actId="14100"/>
          <ac:picMkLst>
            <pc:docMk/>
            <pc:sldMk cId="3890247327" sldId="601"/>
            <ac:picMk id="11" creationId="{C4393B38-4136-1D26-8B85-F31DEA55DAA6}"/>
          </ac:picMkLst>
        </pc:picChg>
        <pc:picChg chg="add mod">
          <ac:chgData name="伊健 杜" userId="e69aded81da48593" providerId="LiveId" clId="{531402EC-17DD-40C4-9069-9F80CDC93544}" dt="2022-09-11T19:15:28.245" v="3153" actId="1076"/>
          <ac:picMkLst>
            <pc:docMk/>
            <pc:sldMk cId="3890247327" sldId="601"/>
            <ac:picMk id="13" creationId="{9AC86C9B-36E8-A9BC-F1F8-FCCB0FEB7645}"/>
          </ac:picMkLst>
        </pc:picChg>
        <pc:picChg chg="add mod">
          <ac:chgData name="伊健 杜" userId="e69aded81da48593" providerId="LiveId" clId="{531402EC-17DD-40C4-9069-9F80CDC93544}" dt="2022-09-11T19:15:27.369" v="3152" actId="1076"/>
          <ac:picMkLst>
            <pc:docMk/>
            <pc:sldMk cId="3890247327" sldId="601"/>
            <ac:picMk id="1026" creationId="{A6DD95A9-8B48-B551-1423-E6C52C0151A4}"/>
          </ac:picMkLst>
        </pc:picChg>
        <pc:picChg chg="add mod">
          <ac:chgData name="伊健 杜" userId="e69aded81da48593" providerId="LiveId" clId="{531402EC-17DD-40C4-9069-9F80CDC93544}" dt="2022-09-11T19:34:38.497" v="3231" actId="1076"/>
          <ac:picMkLst>
            <pc:docMk/>
            <pc:sldMk cId="3890247327" sldId="601"/>
            <ac:picMk id="1028" creationId="{665D5D80-D0E8-57E7-D963-8E20CDEC834A}"/>
          </ac:picMkLst>
        </pc:picChg>
        <pc:cxnChg chg="add mod">
          <ac:chgData name="伊健 杜" userId="e69aded81da48593" providerId="LiveId" clId="{531402EC-17DD-40C4-9069-9F80CDC93544}" dt="2022-09-11T19:10:55.397" v="3080" actId="1076"/>
          <ac:cxnSpMkLst>
            <pc:docMk/>
            <pc:sldMk cId="3890247327" sldId="601"/>
            <ac:cxnSpMk id="5" creationId="{C4D84551-B2BE-7C33-B622-7159F1FC32B3}"/>
          </ac:cxnSpMkLst>
        </pc:cxnChg>
      </pc:sldChg>
      <pc:sldChg chg="addSp delSp modSp add mod ord">
        <pc:chgData name="伊健 杜" userId="e69aded81da48593" providerId="LiveId" clId="{531402EC-17DD-40C4-9069-9F80CDC93544}" dt="2022-09-12T12:54:42.211" v="4619"/>
        <pc:sldMkLst>
          <pc:docMk/>
          <pc:sldMk cId="3914670642" sldId="602"/>
        </pc:sldMkLst>
        <pc:spChg chg="add mod">
          <ac:chgData name="伊健 杜" userId="e69aded81da48593" providerId="LiveId" clId="{531402EC-17DD-40C4-9069-9F80CDC93544}" dt="2022-09-12T12:54:28.132" v="4605" actId="1076"/>
          <ac:spMkLst>
            <pc:docMk/>
            <pc:sldMk cId="3914670642" sldId="602"/>
            <ac:spMk id="3" creationId="{49FFE3F7-83EB-A029-B23C-B5F98752D014}"/>
          </ac:spMkLst>
        </pc:spChg>
        <pc:spChg chg="add del mod">
          <ac:chgData name="伊健 杜" userId="e69aded81da48593" providerId="LiveId" clId="{531402EC-17DD-40C4-9069-9F80CDC93544}" dt="2022-09-11T19:38:13.957" v="3300"/>
          <ac:spMkLst>
            <pc:docMk/>
            <pc:sldMk cId="3914670642" sldId="602"/>
            <ac:spMk id="3" creationId="{BC685DEB-3057-6E4D-DD88-8BB20A12C55A}"/>
          </ac:spMkLst>
        </pc:spChg>
        <pc:spChg chg="mod">
          <ac:chgData name="伊健 杜" userId="e69aded81da48593" providerId="LiveId" clId="{531402EC-17DD-40C4-9069-9F80CDC93544}" dt="2022-09-11T19:39:27.739" v="3340" actId="20577"/>
          <ac:spMkLst>
            <pc:docMk/>
            <pc:sldMk cId="3914670642" sldId="602"/>
            <ac:spMk id="4" creationId="{7A834790-66BB-BF27-08AF-6828433D3DC3}"/>
          </ac:spMkLst>
        </pc:spChg>
        <pc:spChg chg="mod">
          <ac:chgData name="伊健 杜" userId="e69aded81da48593" providerId="LiveId" clId="{531402EC-17DD-40C4-9069-9F80CDC93544}" dt="2022-09-11T19:39:48.933" v="3355" actId="1076"/>
          <ac:spMkLst>
            <pc:docMk/>
            <pc:sldMk cId="3914670642" sldId="602"/>
            <ac:spMk id="6" creationId="{BB061F0D-4D30-D88B-C38B-2C61710E2CCB}"/>
          </ac:spMkLst>
        </pc:spChg>
        <pc:spChg chg="add mod">
          <ac:chgData name="伊健 杜" userId="e69aded81da48593" providerId="LiveId" clId="{531402EC-17DD-40C4-9069-9F80CDC93544}" dt="2022-09-12T12:54:42.211" v="4619"/>
          <ac:spMkLst>
            <pc:docMk/>
            <pc:sldMk cId="3914670642" sldId="602"/>
            <ac:spMk id="9" creationId="{1418CA3D-002D-2151-82D6-844B6452D791}"/>
          </ac:spMkLst>
        </pc:spChg>
        <pc:spChg chg="add del mod">
          <ac:chgData name="伊健 杜" userId="e69aded81da48593" providerId="LiveId" clId="{531402EC-17DD-40C4-9069-9F80CDC93544}" dt="2022-09-11T19:38:31.983" v="3311" actId="21"/>
          <ac:spMkLst>
            <pc:docMk/>
            <pc:sldMk cId="3914670642" sldId="602"/>
            <ac:spMk id="10" creationId="{16528188-97EE-AA1B-C2BD-6CB7AEBD9430}"/>
          </ac:spMkLst>
        </pc:spChg>
        <pc:spChg chg="mod">
          <ac:chgData name="伊健 杜" userId="e69aded81da48593" providerId="LiveId" clId="{531402EC-17DD-40C4-9069-9F80CDC93544}" dt="2022-09-11T19:37:17.426" v="3267" actId="1076"/>
          <ac:spMkLst>
            <pc:docMk/>
            <pc:sldMk cId="3914670642" sldId="602"/>
            <ac:spMk id="12" creationId="{751AF19D-9DE6-FE2C-4034-B1046A65F5C3}"/>
          </ac:spMkLst>
        </pc:spChg>
        <pc:spChg chg="mod">
          <ac:chgData name="伊健 杜" userId="e69aded81da48593" providerId="LiveId" clId="{531402EC-17DD-40C4-9069-9F80CDC93544}" dt="2022-09-11T19:51:35.053" v="3464" actId="1076"/>
          <ac:spMkLst>
            <pc:docMk/>
            <pc:sldMk cId="3914670642" sldId="602"/>
            <ac:spMk id="14" creationId="{1C431774-30AD-4423-DE8E-EAC43BAE9D73}"/>
          </ac:spMkLst>
        </pc:spChg>
        <pc:spChg chg="del">
          <ac:chgData name="伊健 杜" userId="e69aded81da48593" providerId="LiveId" clId="{531402EC-17DD-40C4-9069-9F80CDC93544}" dt="2022-09-11T19:41:20.898" v="3381" actId="478"/>
          <ac:spMkLst>
            <pc:docMk/>
            <pc:sldMk cId="3914670642" sldId="602"/>
            <ac:spMk id="15" creationId="{E375F502-B757-90A9-38BE-B011AEFDA548}"/>
          </ac:spMkLst>
        </pc:spChg>
        <pc:spChg chg="add mod">
          <ac:chgData name="伊健 杜" userId="e69aded81da48593" providerId="LiveId" clId="{531402EC-17DD-40C4-9069-9F80CDC93544}" dt="2022-09-11T19:39:01.161" v="3324" actId="14100"/>
          <ac:spMkLst>
            <pc:docMk/>
            <pc:sldMk cId="3914670642" sldId="602"/>
            <ac:spMk id="16" creationId="{972E2E6A-0C60-4CEF-7AE2-E495FF52775E}"/>
          </ac:spMkLst>
        </pc:spChg>
        <pc:spChg chg="add mod">
          <ac:chgData name="伊健 杜" userId="e69aded81da48593" providerId="LiveId" clId="{531402EC-17DD-40C4-9069-9F80CDC93544}" dt="2022-09-11T19:39:36.148" v="3349" actId="14100"/>
          <ac:spMkLst>
            <pc:docMk/>
            <pc:sldMk cId="3914670642" sldId="602"/>
            <ac:spMk id="17" creationId="{5450F4FE-898C-C76E-F5E3-9101C302635D}"/>
          </ac:spMkLst>
        </pc:spChg>
        <pc:spChg chg="add mod">
          <ac:chgData name="伊健 杜" userId="e69aded81da48593" providerId="LiveId" clId="{531402EC-17DD-40C4-9069-9F80CDC93544}" dt="2022-09-11T19:39:39.300" v="3350" actId="3062"/>
          <ac:spMkLst>
            <pc:docMk/>
            <pc:sldMk cId="3914670642" sldId="602"/>
            <ac:spMk id="18" creationId="{9801B880-4A44-8F34-CC12-2B71F79EE07D}"/>
          </ac:spMkLst>
        </pc:spChg>
        <pc:spChg chg="add mod">
          <ac:chgData name="伊健 杜" userId="e69aded81da48593" providerId="LiveId" clId="{531402EC-17DD-40C4-9069-9F80CDC93544}" dt="2022-09-11T19:41:24.223" v="3382" actId="14100"/>
          <ac:spMkLst>
            <pc:docMk/>
            <pc:sldMk cId="3914670642" sldId="602"/>
            <ac:spMk id="19" creationId="{3AA0DA56-881C-B5C9-24FE-4F0A2E28BA3B}"/>
          </ac:spMkLst>
        </pc:spChg>
        <pc:spChg chg="add mod">
          <ac:chgData name="伊健 杜" userId="e69aded81da48593" providerId="LiveId" clId="{531402EC-17DD-40C4-9069-9F80CDC93544}" dt="2022-09-11T19:41:03.428" v="3379" actId="1076"/>
          <ac:spMkLst>
            <pc:docMk/>
            <pc:sldMk cId="3914670642" sldId="602"/>
            <ac:spMk id="20" creationId="{106F80CE-9924-57E4-8E5B-6863539E802E}"/>
          </ac:spMkLst>
        </pc:spChg>
        <pc:spChg chg="add mod">
          <ac:chgData name="伊健 杜" userId="e69aded81da48593" providerId="LiveId" clId="{531402EC-17DD-40C4-9069-9F80CDC93544}" dt="2022-09-11T19:44:19.445" v="3452" actId="1076"/>
          <ac:spMkLst>
            <pc:docMk/>
            <pc:sldMk cId="3914670642" sldId="602"/>
            <ac:spMk id="21" creationId="{07A6C5C9-7573-5FFC-5AE7-177DDCD82400}"/>
          </ac:spMkLst>
        </pc:spChg>
        <pc:picChg chg="add mod">
          <ac:chgData name="伊健 杜" userId="e69aded81da48593" providerId="LiveId" clId="{531402EC-17DD-40C4-9069-9F80CDC93544}" dt="2022-09-11T19:36:53.462" v="3249" actId="14100"/>
          <ac:picMkLst>
            <pc:docMk/>
            <pc:sldMk cId="3914670642" sldId="602"/>
            <ac:picMk id="2" creationId="{C06B6EA8-CB7F-50AF-FA37-31A040381091}"/>
          </ac:picMkLst>
        </pc:picChg>
        <pc:picChg chg="del">
          <ac:chgData name="伊健 杜" userId="e69aded81da48593" providerId="LiveId" clId="{531402EC-17DD-40C4-9069-9F80CDC93544}" dt="2022-09-11T19:36:16.840" v="3236" actId="478"/>
          <ac:picMkLst>
            <pc:docMk/>
            <pc:sldMk cId="3914670642" sldId="602"/>
            <ac:picMk id="9" creationId="{8258E1D8-3FCC-F3EE-FAED-DE61CCCDD0F4}"/>
          </ac:picMkLst>
        </pc:picChg>
        <pc:picChg chg="mod">
          <ac:chgData name="伊健 杜" userId="e69aded81da48593" providerId="LiveId" clId="{531402EC-17DD-40C4-9069-9F80CDC93544}" dt="2022-09-11T19:39:45.926" v="3353" actId="1076"/>
          <ac:picMkLst>
            <pc:docMk/>
            <pc:sldMk cId="3914670642" sldId="602"/>
            <ac:picMk id="11" creationId="{C4393B38-4136-1D26-8B85-F31DEA55DAA6}"/>
          </ac:picMkLst>
        </pc:picChg>
        <pc:picChg chg="del mod">
          <ac:chgData name="伊健 杜" userId="e69aded81da48593" providerId="LiveId" clId="{531402EC-17DD-40C4-9069-9F80CDC93544}" dt="2022-09-11T19:40:24.316" v="3356" actId="478"/>
          <ac:picMkLst>
            <pc:docMk/>
            <pc:sldMk cId="3914670642" sldId="602"/>
            <ac:picMk id="13" creationId="{9AC86C9B-36E8-A9BC-F1F8-FCCB0FEB7645}"/>
          </ac:picMkLst>
        </pc:picChg>
        <pc:picChg chg="del">
          <ac:chgData name="伊健 杜" userId="e69aded81da48593" providerId="LiveId" clId="{531402EC-17DD-40C4-9069-9F80CDC93544}" dt="2022-09-11T19:39:44.029" v="3351" actId="478"/>
          <ac:picMkLst>
            <pc:docMk/>
            <pc:sldMk cId="3914670642" sldId="602"/>
            <ac:picMk id="1026" creationId="{A6DD95A9-8B48-B551-1423-E6C52C0151A4}"/>
          </ac:picMkLst>
        </pc:picChg>
        <pc:picChg chg="del">
          <ac:chgData name="伊健 杜" userId="e69aded81da48593" providerId="LiveId" clId="{531402EC-17DD-40C4-9069-9F80CDC93544}" dt="2022-09-11T19:41:18.307" v="3380" actId="478"/>
          <ac:picMkLst>
            <pc:docMk/>
            <pc:sldMk cId="3914670642" sldId="602"/>
            <ac:picMk id="1028" creationId="{665D5D80-D0E8-57E7-D963-8E20CDEC834A}"/>
          </ac:picMkLst>
        </pc:picChg>
        <pc:picChg chg="add mod">
          <ac:chgData name="伊健 杜" userId="e69aded81da48593" providerId="LiveId" clId="{531402EC-17DD-40C4-9069-9F80CDC93544}" dt="2022-09-11T19:37:01.820" v="3252" actId="1076"/>
          <ac:picMkLst>
            <pc:docMk/>
            <pc:sldMk cId="3914670642" sldId="602"/>
            <ac:picMk id="3074" creationId="{EC17D3D4-A42D-D3F3-6D39-FD2C4145C344}"/>
          </ac:picMkLst>
        </pc:picChg>
        <pc:picChg chg="add mod">
          <ac:chgData name="伊健 杜" userId="e69aded81da48593" providerId="LiveId" clId="{531402EC-17DD-40C4-9069-9F80CDC93544}" dt="2022-09-11T19:51:31.792" v="3462" actId="1076"/>
          <ac:picMkLst>
            <pc:docMk/>
            <pc:sldMk cId="3914670642" sldId="602"/>
            <ac:picMk id="3076" creationId="{13286E21-27D8-BD3E-6766-7FBEFA066EE5}"/>
          </ac:picMkLst>
        </pc:picChg>
        <pc:picChg chg="add mod">
          <ac:chgData name="伊健 杜" userId="e69aded81da48593" providerId="LiveId" clId="{531402EC-17DD-40C4-9069-9F80CDC93544}" dt="2022-09-11T19:43:57.043" v="3426" actId="1076"/>
          <ac:picMkLst>
            <pc:docMk/>
            <pc:sldMk cId="3914670642" sldId="602"/>
            <ac:picMk id="3078" creationId="{B706A4CC-F23F-4EFC-F26E-8C5F206F27CE}"/>
          </ac:picMkLst>
        </pc:picChg>
      </pc:sldChg>
      <pc:sldChg chg="addSp modSp add mod ord">
        <pc:chgData name="伊健 杜" userId="e69aded81da48593" providerId="LiveId" clId="{531402EC-17DD-40C4-9069-9F80CDC93544}" dt="2022-09-11T19:38:53.230" v="3319"/>
        <pc:sldMkLst>
          <pc:docMk/>
          <pc:sldMk cId="2978506397" sldId="603"/>
        </pc:sldMkLst>
        <pc:spChg chg="add mod">
          <ac:chgData name="伊健 杜" userId="e69aded81da48593" providerId="LiveId" clId="{531402EC-17DD-40C4-9069-9F80CDC93544}" dt="2022-09-11T19:38:42.108" v="3315" actId="1076"/>
          <ac:spMkLst>
            <pc:docMk/>
            <pc:sldMk cId="2978506397" sldId="603"/>
            <ac:spMk id="2" creationId="{50DD4EA1-FC65-B2CF-2B40-81398D0A9714}"/>
          </ac:spMkLst>
        </pc:spChg>
      </pc:sldChg>
      <pc:sldChg chg="delSp modSp new del mod">
        <pc:chgData name="伊健 杜" userId="e69aded81da48593" providerId="LiveId" clId="{531402EC-17DD-40C4-9069-9F80CDC93544}" dt="2022-09-11T22:51:10.727" v="3770" actId="47"/>
        <pc:sldMkLst>
          <pc:docMk/>
          <pc:sldMk cId="428199814" sldId="604"/>
        </pc:sldMkLst>
        <pc:spChg chg="mod">
          <ac:chgData name="伊健 杜" userId="e69aded81da48593" providerId="LiveId" clId="{531402EC-17DD-40C4-9069-9F80CDC93544}" dt="2022-09-11T22:26:36.034" v="3674"/>
          <ac:spMkLst>
            <pc:docMk/>
            <pc:sldMk cId="428199814" sldId="604"/>
            <ac:spMk id="2" creationId="{C77F7683-BBFF-B022-1640-971BE2D3450B}"/>
          </ac:spMkLst>
        </pc:spChg>
        <pc:spChg chg="del">
          <ac:chgData name="伊健 杜" userId="e69aded81da48593" providerId="LiveId" clId="{531402EC-17DD-40C4-9069-9F80CDC93544}" dt="2022-09-11T21:35:23.062" v="3471" actId="478"/>
          <ac:spMkLst>
            <pc:docMk/>
            <pc:sldMk cId="428199814" sldId="604"/>
            <ac:spMk id="3" creationId="{5BDFB24B-189E-40FF-67BE-86240C2C944E}"/>
          </ac:spMkLst>
        </pc:spChg>
      </pc:sldChg>
      <pc:sldChg chg="new del">
        <pc:chgData name="伊健 杜" userId="e69aded81da48593" providerId="LiveId" clId="{531402EC-17DD-40C4-9069-9F80CDC93544}" dt="2022-09-11T22:51:15.378" v="3771" actId="47"/>
        <pc:sldMkLst>
          <pc:docMk/>
          <pc:sldMk cId="1881623030" sldId="605"/>
        </pc:sldMkLst>
      </pc:sldChg>
      <pc:sldChg chg="addSp delSp modSp new mod">
        <pc:chgData name="伊健 杜" userId="e69aded81da48593" providerId="LiveId" clId="{531402EC-17DD-40C4-9069-9F80CDC93544}" dt="2022-09-12T11:28:43.460" v="4603"/>
        <pc:sldMkLst>
          <pc:docMk/>
          <pc:sldMk cId="3075359360" sldId="606"/>
        </pc:sldMkLst>
        <pc:spChg chg="del">
          <ac:chgData name="伊健 杜" userId="e69aded81da48593" providerId="LiveId" clId="{531402EC-17DD-40C4-9069-9F80CDC93544}" dt="2022-09-11T22:51:19.017" v="3772" actId="478"/>
          <ac:spMkLst>
            <pc:docMk/>
            <pc:sldMk cId="3075359360" sldId="606"/>
            <ac:spMk id="2" creationId="{F1EE843B-C26D-530C-DAEB-7870D6136831}"/>
          </ac:spMkLst>
        </pc:spChg>
        <pc:spChg chg="del">
          <ac:chgData name="伊健 杜" userId="e69aded81da48593" providerId="LiveId" clId="{531402EC-17DD-40C4-9069-9F80CDC93544}" dt="2022-09-11T22:51:19.017" v="3772" actId="478"/>
          <ac:spMkLst>
            <pc:docMk/>
            <pc:sldMk cId="3075359360" sldId="606"/>
            <ac:spMk id="3" creationId="{B747DDEA-E8D4-247B-2AE9-59464E7128E8}"/>
          </ac:spMkLst>
        </pc:spChg>
        <pc:graphicFrameChg chg="add mod modGraphic">
          <ac:chgData name="伊健 杜" userId="e69aded81da48593" providerId="LiveId" clId="{531402EC-17DD-40C4-9069-9F80CDC93544}" dt="2022-09-12T11:28:43.460" v="4603"/>
          <ac:graphicFrameMkLst>
            <pc:docMk/>
            <pc:sldMk cId="3075359360" sldId="606"/>
            <ac:graphicFrameMk id="4" creationId="{8DE6178C-F29D-EBDB-0809-8FEC0DDD78D1}"/>
          </ac:graphicFrameMkLst>
        </pc:graphicFrameChg>
      </pc:sldChg>
      <pc:sldChg chg="new del">
        <pc:chgData name="伊健 杜" userId="e69aded81da48593" providerId="LiveId" clId="{531402EC-17DD-40C4-9069-9F80CDC93544}" dt="2022-09-11T22:51:10.727" v="3770" actId="47"/>
        <pc:sldMkLst>
          <pc:docMk/>
          <pc:sldMk cId="1049473992" sldId="607"/>
        </pc:sldMkLst>
      </pc:sldChg>
      <pc:sldChg chg="addSp delSp modSp add mod">
        <pc:chgData name="伊健 杜" userId="e69aded81da48593" providerId="LiveId" clId="{531402EC-17DD-40C4-9069-9F80CDC93544}" dt="2022-09-11T22:40:51.239" v="3733"/>
        <pc:sldMkLst>
          <pc:docMk/>
          <pc:sldMk cId="3786313440" sldId="608"/>
        </pc:sldMkLst>
        <pc:spChg chg="add del">
          <ac:chgData name="伊健 杜" userId="e69aded81da48593" providerId="LiveId" clId="{531402EC-17DD-40C4-9069-9F80CDC93544}" dt="2022-09-11T22:40:51.239" v="3733"/>
          <ac:spMkLst>
            <pc:docMk/>
            <pc:sldMk cId="3786313440" sldId="608"/>
            <ac:spMk id="2" creationId="{30651D1F-3F26-D57C-D4B0-689F87466302}"/>
          </ac:spMkLst>
        </pc:spChg>
        <pc:spChg chg="mod">
          <ac:chgData name="伊健 杜" userId="e69aded81da48593" providerId="LiveId" clId="{531402EC-17DD-40C4-9069-9F80CDC93544}" dt="2022-09-11T22:39:02.659" v="3731" actId="20577"/>
          <ac:spMkLst>
            <pc:docMk/>
            <pc:sldMk cId="3786313440" sldId="608"/>
            <ac:spMk id="6" creationId="{49D758B4-247D-41D6-B5F9-5A1A1F2313BA}"/>
          </ac:spMkLst>
        </pc:spChg>
      </pc:sldChg>
      <pc:sldChg chg="modSp add mod">
        <pc:chgData name="伊健 杜" userId="e69aded81da48593" providerId="LiveId" clId="{531402EC-17DD-40C4-9069-9F80CDC93544}" dt="2022-09-11T22:52:11.809" v="3846" actId="20577"/>
        <pc:sldMkLst>
          <pc:docMk/>
          <pc:sldMk cId="1239308445" sldId="609"/>
        </pc:sldMkLst>
        <pc:spChg chg="mod">
          <ac:chgData name="伊健 杜" userId="e69aded81da48593" providerId="LiveId" clId="{531402EC-17DD-40C4-9069-9F80CDC93544}" dt="2022-09-11T22:52:11.809" v="3846" actId="20577"/>
          <ac:spMkLst>
            <pc:docMk/>
            <pc:sldMk cId="1239308445" sldId="609"/>
            <ac:spMk id="6" creationId="{49D758B4-247D-41D6-B5F9-5A1A1F2313BA}"/>
          </ac:spMkLst>
        </pc:spChg>
      </pc:sldChg>
      <pc:sldChg chg="add del">
        <pc:chgData name="伊健 杜" userId="e69aded81da48593" providerId="LiveId" clId="{531402EC-17DD-40C4-9069-9F80CDC93544}" dt="2022-09-11T22:47:21.044" v="3736" actId="47"/>
        <pc:sldMkLst>
          <pc:docMk/>
          <pc:sldMk cId="2963995471" sldId="610"/>
        </pc:sldMkLst>
      </pc:sldChg>
      <pc:sldChg chg="addSp delSp modSp new mod">
        <pc:chgData name="伊健 杜" userId="e69aded81da48593" providerId="LiveId" clId="{531402EC-17DD-40C4-9069-9F80CDC93544}" dt="2022-09-13T16:54:43.514" v="4648" actId="20577"/>
        <pc:sldMkLst>
          <pc:docMk/>
          <pc:sldMk cId="3894735546" sldId="610"/>
        </pc:sldMkLst>
        <pc:spChg chg="del">
          <ac:chgData name="伊健 杜" userId="e69aded81da48593" providerId="LiveId" clId="{531402EC-17DD-40C4-9069-9F80CDC93544}" dt="2022-09-11T22:58:24.112" v="4332" actId="478"/>
          <ac:spMkLst>
            <pc:docMk/>
            <pc:sldMk cId="3894735546" sldId="610"/>
            <ac:spMk id="2" creationId="{C12774D8-127C-54C9-99B0-C4AD7B3EDBAD}"/>
          </ac:spMkLst>
        </pc:spChg>
        <pc:spChg chg="del">
          <ac:chgData name="伊健 杜" userId="e69aded81da48593" providerId="LiveId" clId="{531402EC-17DD-40C4-9069-9F80CDC93544}" dt="2022-09-11T22:58:22.841" v="4331" actId="478"/>
          <ac:spMkLst>
            <pc:docMk/>
            <pc:sldMk cId="3894735546" sldId="610"/>
            <ac:spMk id="3" creationId="{8A01D3EF-93C4-87D6-1795-BFAE1A0B884E}"/>
          </ac:spMkLst>
        </pc:spChg>
        <pc:spChg chg="add mod">
          <ac:chgData name="伊健 杜" userId="e69aded81da48593" providerId="LiveId" clId="{531402EC-17DD-40C4-9069-9F80CDC93544}" dt="2022-09-13T16:54:41.832" v="4646"/>
          <ac:spMkLst>
            <pc:docMk/>
            <pc:sldMk cId="3894735546" sldId="610"/>
            <ac:spMk id="4" creationId="{3125AC4F-247F-0422-A8F9-1E32C7ABB980}"/>
          </ac:spMkLst>
        </pc:spChg>
        <pc:spChg chg="add del mod">
          <ac:chgData name="伊健 杜" userId="e69aded81da48593" providerId="LiveId" clId="{531402EC-17DD-40C4-9069-9F80CDC93544}" dt="2022-09-13T16:54:43.514" v="4648" actId="20577"/>
          <ac:spMkLst>
            <pc:docMk/>
            <pc:sldMk cId="3894735546" sldId="610"/>
            <ac:spMk id="5" creationId="{5D1B016D-0FFA-519F-0F0B-CC74AE264690}"/>
          </ac:spMkLst>
        </pc:spChg>
        <pc:spChg chg="add del mod">
          <ac:chgData name="伊健 杜" userId="e69aded81da48593" providerId="LiveId" clId="{531402EC-17DD-40C4-9069-9F80CDC93544}" dt="2022-09-11T22:59:17.501" v="4426" actId="478"/>
          <ac:spMkLst>
            <pc:docMk/>
            <pc:sldMk cId="3894735546" sldId="610"/>
            <ac:spMk id="6" creationId="{11DB9F8C-525E-3660-E9A7-BE3DF5E16250}"/>
          </ac:spMkLst>
        </pc:spChg>
        <pc:spChg chg="add mod">
          <ac:chgData name="伊健 杜" userId="e69aded81da48593" providerId="LiveId" clId="{531402EC-17DD-40C4-9069-9F80CDC93544}" dt="2022-09-13T16:54:38.597" v="4643" actId="1076"/>
          <ac:spMkLst>
            <pc:docMk/>
            <pc:sldMk cId="3894735546" sldId="610"/>
            <ac:spMk id="7" creationId="{AA112D0F-E273-FAC5-8D61-266FD950317F}"/>
          </ac:spMkLst>
        </pc:spChg>
      </pc:sldChg>
      <pc:sldChg chg="delSp modSp new mod">
        <pc:chgData name="伊健 杜" userId="e69aded81da48593" providerId="LiveId" clId="{531402EC-17DD-40C4-9069-9F80CDC93544}" dt="2022-09-12T11:22:35.621" v="4568"/>
        <pc:sldMkLst>
          <pc:docMk/>
          <pc:sldMk cId="3986167425" sldId="611"/>
        </pc:sldMkLst>
        <pc:spChg chg="mod">
          <ac:chgData name="伊健 杜" userId="e69aded81da48593" providerId="LiveId" clId="{531402EC-17DD-40C4-9069-9F80CDC93544}" dt="2022-09-12T11:22:35.621" v="4568"/>
          <ac:spMkLst>
            <pc:docMk/>
            <pc:sldMk cId="3986167425" sldId="611"/>
            <ac:spMk id="2" creationId="{E79881EA-B336-9665-9BEE-3B60E992D7B6}"/>
          </ac:spMkLst>
        </pc:spChg>
        <pc:spChg chg="del">
          <ac:chgData name="伊健 杜" userId="e69aded81da48593" providerId="LiveId" clId="{531402EC-17DD-40C4-9069-9F80CDC93544}" dt="2022-09-12T11:22:16.714" v="4522" actId="478"/>
          <ac:spMkLst>
            <pc:docMk/>
            <pc:sldMk cId="3986167425" sldId="611"/>
            <ac:spMk id="3" creationId="{4300A5D8-D192-FADB-C745-11DDCC12A188}"/>
          </ac:spMkLst>
        </pc:sp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3103197194" sldId="709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2855929529" sldId="710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3299903039" sldId="711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2667791426" sldId="715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538861601" sldId="716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7886555" sldId="717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839402481" sldId="719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836792975" sldId="720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177925625" sldId="721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3505297139" sldId="724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297414149" sldId="727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1637500194" sldId="728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802509804" sldId="729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962297758" sldId="730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3345563600" sldId="731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1441547274" sldId="732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3084099794" sldId="733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3650538820" sldId="734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151547950" sldId="735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523061631" sldId="736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313142924" sldId="737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3045390768" sldId="739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262957855" sldId="740"/>
        </pc:sldMkLst>
      </pc:sldChg>
      <pc:sldChg chg="del">
        <pc:chgData name="伊健 杜" userId="e69aded81da48593" providerId="LiveId" clId="{531402EC-17DD-40C4-9069-9F80CDC93544}" dt="2022-09-07T18:08:14.386" v="3" actId="47"/>
        <pc:sldMkLst>
          <pc:docMk/>
          <pc:sldMk cId="1748706981" sldId="741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401546957" sldId="742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3802490696" sldId="74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F9070-1657-451E-8BFC-A6E754EC4A19}" type="datetimeFigureOut">
              <a:rPr lang="zh-TW" altLang="en-US" smtClean="0"/>
              <a:t>2022/9/21</a:t>
            </a:fld>
            <a:endParaRPr lang="zh-TW" altLang="en-US" dirty="0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880A06-7AC2-46AA-936B-D875ABD9AA9B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15563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字版面配置區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TW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80A06-7AC2-46AA-936B-D875ABD9AA9B}" type="slidenum">
              <a:rPr lang="zh-TW" altLang="en-US" smtClean="0"/>
              <a:t>54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71195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39DAE3-7E78-4CEA-99AA-CDFF6FFD2B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38F5D7E-4064-4F68-9AF7-5EF8377576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FD4FF82-6502-4E5F-A87A-5EEE64740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2022/9/21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B0BBA92-3E84-45C9-BF45-3AB1B5C27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6DDF5E5-8655-4A36-8DDA-A5666396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55530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CCCE45-EADF-4BF1-870F-70EB9F7FE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3AB9C5A-DA17-49B8-ACA1-8D03494961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F665C6F-D27C-4709-ADB8-0A88E9B33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2022/9/21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E9E0AC0-7DFC-4063-B701-17BFB35E1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2C9251D-770A-417C-A7E7-6B669540C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28036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64040F77-69A4-4ACF-AA03-37C94372EE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FC437B8-DE69-4564-A7CA-1EFE78AD3B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F4ED19D-E2B6-4037-A980-42D2C8B2A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2022/9/21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1813522-317E-4D64-B5C6-E61B6921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C02D6CF-06F5-4427-A637-AEC959CAA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33866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影像"/>
          <p:cNvSpPr>
            <a:spLocks noGrp="1"/>
          </p:cNvSpPr>
          <p:nvPr>
            <p:ph type="pic" idx="21"/>
          </p:nvPr>
        </p:nvSpPr>
        <p:spPr>
          <a:xfrm>
            <a:off x="1520708" y="203274"/>
            <a:ext cx="9144003" cy="4574383"/>
          </a:xfrm>
          <a:prstGeom prst="rect">
            <a:avLst/>
          </a:prstGeom>
        </p:spPr>
        <p:txBody>
          <a:bodyPr lIns="91418" tIns="45709" rIns="91418" bIns="45709" anchor="t">
            <a:noAutofit/>
          </a:bodyPr>
          <a:lstStyle/>
          <a:p>
            <a:endParaRPr/>
          </a:p>
        </p:txBody>
      </p:sp>
      <p:sp>
        <p:nvSpPr>
          <p:cNvPr id="21" name="大標題文字"/>
          <p:cNvSpPr txBox="1">
            <a:spLocks noGrp="1"/>
          </p:cNvSpPr>
          <p:nvPr>
            <p:ph type="title"/>
          </p:nvPr>
        </p:nvSpPr>
        <p:spPr>
          <a:xfrm>
            <a:off x="1190627" y="4723803"/>
            <a:ext cx="9810751" cy="1000126"/>
          </a:xfrm>
          <a:prstGeom prst="rect">
            <a:avLst/>
          </a:prstGeom>
        </p:spPr>
        <p:txBody>
          <a:bodyPr anchor="b"/>
          <a:lstStyle/>
          <a:p>
            <a:r>
              <a:t>大標題文字</a:t>
            </a:r>
          </a:p>
        </p:txBody>
      </p:sp>
      <p:sp>
        <p:nvSpPr>
          <p:cNvPr id="22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1190627" y="5732860"/>
            <a:ext cx="9810751" cy="79474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3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1278485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F3073B-AF4E-4101-82CF-F4DAA3399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40BC630-1920-427B-BD5F-A51A9CE43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130B87A-5E35-459F-8340-201414A67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2022/9/21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6724642-1483-48A9-8680-AFBA718D2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D33F10A-6F5A-4842-8C7F-E05742342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38087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F07F25C-E14C-4690-B4D9-C7C6C8E64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666DC28-2272-4E07-AF2A-40A2DD5FA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B00CCD5-6AB4-424F-9B24-5A62C8408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2022/9/21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70CBDF8-E01C-4E7B-80A3-78EB297AB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9D3B9E-1CD3-4D94-806E-421BA409D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246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DFD5E1-2C1D-4518-91BA-9AF3B2941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CF7EAC8-87FB-4499-96A2-FEEB7E08D7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372F2DD-410D-4F00-84E8-7DA79C0ABA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0ED2181-45E0-45BE-BC23-C627C574D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2022/9/21</a:t>
            </a:fld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3E85B42-CC8B-46C0-B18F-C981AE74D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63ED01A-1939-4760-9F2A-CEE627F9D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27108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B5E34C-2721-4EB4-9769-61E95C313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CF7B875-1A6E-49E8-91E2-E1DBE356D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AE746D7-C09D-41F7-BA7C-4A19A54951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F60AEE2-8A82-4C80-A892-FF2F5141EB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2ACA5C6C-4F95-49BC-9603-499E2C45F0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4A62790D-C336-466A-B7F6-AEDAC2BE6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2022/9/21</a:t>
            </a:fld>
            <a:endParaRPr lang="zh-TW" altLang="en-US" dirty="0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A4F020B-DC75-4875-AF35-E9966F27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3B2DAC13-3F20-4DBB-81C5-69EFB9B06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32870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6F0D3C-28B2-4868-85A5-5B5601B22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55B87ED-B2B2-418E-B286-4BF7C7CAB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2022/9/21</a:t>
            </a:fld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8932B91-592C-4A98-8203-6F35C756D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B671E50-726A-450D-AC8B-2749B372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87067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5DDEAC34-BEF2-4CED-8679-487C263C3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2022/9/21</a:t>
            </a:fld>
            <a:endParaRPr lang="zh-TW" alt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7C93964-CF72-497A-9B7F-EDA33D63B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056BBB4-15FD-4876-8A9C-E463BD021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6510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0AC8262-1956-4948-A142-310FDC195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3705D35-25EF-44EE-9CAA-D1F060952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2C99153-0BD9-4D60-AADA-697FBA96A0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234388D-7A8F-4D38-9BBD-BE262C095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2022/9/21</a:t>
            </a:fld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5D30DD3-45C3-4FEE-A069-9AE58741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16B3C07-7DA8-4D4E-AD92-21E09D25E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71437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4F9FE4F-EE93-4D49-80D9-9F3AE9911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386B773F-2480-460E-85E8-A8DC879A85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4A0DC7D-A2F5-400C-A705-8D9E45BB2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2D560FF-F3DD-4220-9FDE-8FF35330F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2022/9/21</a:t>
            </a:fld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105C6D1-D615-4B86-90B6-2DCCC7688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7F97F6D-637D-4333-9132-A0ABC6252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74172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37A49CA8-3681-46FD-9B9F-8C9AD143C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FCAA116-3460-4EC2-9928-02E5267C0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E4982B0-4A73-49BB-AA98-D4A3A58856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F2A8A-8F63-4558-9316-0552651B4252}" type="datetimeFigureOut">
              <a:rPr lang="zh-TW" altLang="en-US" smtClean="0"/>
              <a:t>2022/9/21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A207DCD-601C-4291-901E-8AB48BF005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60BB402-7A0F-4E74-9546-1BB963482E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5032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5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54.pn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6.png"/><Relationship Id="rId4" Type="http://schemas.openxmlformats.org/officeDocument/2006/relationships/image" Target="../media/image7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01E9DD-2818-4BD0-9996-984FE0985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48227"/>
            <a:ext cx="9144000" cy="2387600"/>
          </a:xfrm>
        </p:spPr>
        <p:txBody>
          <a:bodyPr>
            <a:normAutofit/>
          </a:bodyPr>
          <a:lstStyle/>
          <a:p>
            <a:r>
              <a:rPr lang="en-US" altLang="zh-TW" sz="11500" dirty="0"/>
              <a:t>2022/9/12</a:t>
            </a:r>
            <a:endParaRPr lang="zh-TW" altLang="en-US" sz="11500" dirty="0"/>
          </a:p>
        </p:txBody>
      </p:sp>
    </p:spTree>
    <p:extLst>
      <p:ext uri="{BB962C8B-B14F-4D97-AF65-F5344CB8AC3E}">
        <p14:creationId xmlns:p14="http://schemas.microsoft.com/office/powerpoint/2010/main" val="3180688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日历素材png元素图片素材-佳库网">
            <a:extLst>
              <a:ext uri="{FF2B5EF4-FFF2-40B4-BE49-F238E27FC236}">
                <a16:creationId xmlns:a16="http://schemas.microsoft.com/office/drawing/2014/main" id="{00555E9A-5E9C-FA9D-39D9-86F108CD9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99" y="1691986"/>
            <a:ext cx="3474027" cy="347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14E68A6-00E8-67B6-857B-4E5D46C0B845}"/>
              </a:ext>
            </a:extLst>
          </p:cNvPr>
          <p:cNvSpPr txBox="1"/>
          <p:nvPr/>
        </p:nvSpPr>
        <p:spPr>
          <a:xfrm>
            <a:off x="7222594" y="2607947"/>
            <a:ext cx="339626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500" b="1" dirty="0"/>
              <a:t>10</a:t>
            </a:r>
            <a:r>
              <a:rPr lang="zh-TW" altLang="en-US" sz="11500" b="1" dirty="0"/>
              <a:t>月</a:t>
            </a:r>
            <a:endParaRPr lang="zh-TW" altLang="en-US" b="1" dirty="0"/>
          </a:p>
        </p:txBody>
      </p:sp>
      <p:pic>
        <p:nvPicPr>
          <p:cNvPr id="4100" name="Picture 4" descr="德国- 维基百科，自由的百科全书">
            <a:extLst>
              <a:ext uri="{FF2B5EF4-FFF2-40B4-BE49-F238E27FC236}">
                <a16:creationId xmlns:a16="http://schemas.microsoft.com/office/drawing/2014/main" id="{8D9B38D5-B4F6-549B-B641-9462D318D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7464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378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809141" y="5103674"/>
            <a:ext cx="34563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新生</a:t>
            </a:r>
            <a:endParaRPr lang="en-US" altLang="zh-TW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TW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Xīnshēng</a:t>
            </a:r>
            <a:endParaRPr lang="en-US" altLang="zh-TW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通学・通勤のイラスト（私服・男性）">
            <a:extLst>
              <a:ext uri="{FF2B5EF4-FFF2-40B4-BE49-F238E27FC236}">
                <a16:creationId xmlns:a16="http://schemas.microsoft.com/office/drawing/2014/main" id="{97A1F574-196B-11BE-D7A5-D53851C25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016" y="1114407"/>
            <a:ext cx="34861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通学・通勤のイラスト（私服・女性）">
            <a:extLst>
              <a:ext uri="{FF2B5EF4-FFF2-40B4-BE49-F238E27FC236}">
                <a16:creationId xmlns:a16="http://schemas.microsoft.com/office/drawing/2014/main" id="{10CD34A0-4CDB-8BB4-9BED-A4270887A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598" y="1018808"/>
            <a:ext cx="33337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E470495F-EAEA-1501-3D53-46B4A3C06733}"/>
              </a:ext>
            </a:extLst>
          </p:cNvPr>
          <p:cNvSpPr txBox="1"/>
          <p:nvPr/>
        </p:nvSpPr>
        <p:spPr>
          <a:xfrm>
            <a:off x="651137" y="0"/>
            <a:ext cx="3456384" cy="12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年级</a:t>
            </a:r>
            <a:endParaRPr lang="en-US" altLang="zh-CN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TW" sz="4000" b="1" i="0" dirty="0">
                <a:solidFill>
                  <a:srgbClr val="333333"/>
                </a:solidFill>
                <a:effectLst/>
                <a:latin typeface="PingFang SC"/>
              </a:rPr>
              <a:t>first grade</a:t>
            </a:r>
            <a:endParaRPr lang="en-US" altLang="zh-TW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C25336C-5B01-674D-DAD9-8FD2D5CDF04E}"/>
              </a:ext>
            </a:extLst>
          </p:cNvPr>
          <p:cNvSpPr txBox="1"/>
          <p:nvPr/>
        </p:nvSpPr>
        <p:spPr>
          <a:xfrm>
            <a:off x="2639616" y="506148"/>
            <a:ext cx="3456384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年级</a:t>
            </a:r>
            <a:endParaRPr lang="en-US" altLang="zh-TW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6C5E7AC-DF1B-B00D-D413-A76ECD42709D}"/>
              </a:ext>
            </a:extLst>
          </p:cNvPr>
          <p:cNvSpPr txBox="1"/>
          <p:nvPr/>
        </p:nvSpPr>
        <p:spPr>
          <a:xfrm>
            <a:off x="4763530" y="255526"/>
            <a:ext cx="3456384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年级</a:t>
            </a:r>
            <a:endParaRPr lang="en-US" altLang="zh-TW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1019879-3B66-42A9-53E4-4542BBD9FED0}"/>
              </a:ext>
            </a:extLst>
          </p:cNvPr>
          <p:cNvSpPr txBox="1"/>
          <p:nvPr/>
        </p:nvSpPr>
        <p:spPr>
          <a:xfrm>
            <a:off x="6879484" y="547982"/>
            <a:ext cx="3456384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年级</a:t>
            </a:r>
            <a:endParaRPr lang="en-US" altLang="zh-TW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箭號: 向下 9">
            <a:extLst>
              <a:ext uri="{FF2B5EF4-FFF2-40B4-BE49-F238E27FC236}">
                <a16:creationId xmlns:a16="http://schemas.microsoft.com/office/drawing/2014/main" id="{0A639568-419E-D611-E649-C0FAACA47EA4}"/>
              </a:ext>
            </a:extLst>
          </p:cNvPr>
          <p:cNvSpPr/>
          <p:nvPr/>
        </p:nvSpPr>
        <p:spPr>
          <a:xfrm rot="8366526">
            <a:off x="2339356" y="4868273"/>
            <a:ext cx="1028700" cy="1296922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056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46843" y="235247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谁是新生？</a:t>
            </a:r>
            <a:endParaRPr lang="en-US" altLang="zh-TW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バンザイをしている子供たちのイラスト">
            <a:extLst>
              <a:ext uri="{FF2B5EF4-FFF2-40B4-BE49-F238E27FC236}">
                <a16:creationId xmlns:a16="http://schemas.microsoft.com/office/drawing/2014/main" id="{27D9342A-2075-9950-2352-AA5B4C8C3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873" y="2452370"/>
            <a:ext cx="6456218" cy="392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D3AD4A55-4626-5BDE-FA65-7104DBAAF3B3}"/>
              </a:ext>
            </a:extLst>
          </p:cNvPr>
          <p:cNvSpPr txBox="1"/>
          <p:nvPr/>
        </p:nvSpPr>
        <p:spPr>
          <a:xfrm>
            <a:off x="1838141" y="1863391"/>
            <a:ext cx="3456384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年级</a:t>
            </a:r>
            <a:endParaRPr lang="en-US" altLang="zh-TW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BBFD771-A15C-6688-9F11-5D1EEAA85FA5}"/>
              </a:ext>
            </a:extLst>
          </p:cNvPr>
          <p:cNvSpPr txBox="1"/>
          <p:nvPr/>
        </p:nvSpPr>
        <p:spPr>
          <a:xfrm>
            <a:off x="3279014" y="1863391"/>
            <a:ext cx="3456384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年级</a:t>
            </a:r>
            <a:endParaRPr lang="en-US" altLang="zh-TW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DEE9C6B-369E-9FF3-EB9A-A6B969AC6B13}"/>
              </a:ext>
            </a:extLst>
          </p:cNvPr>
          <p:cNvSpPr txBox="1"/>
          <p:nvPr/>
        </p:nvSpPr>
        <p:spPr>
          <a:xfrm>
            <a:off x="4719887" y="1889098"/>
            <a:ext cx="3456384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年级</a:t>
            </a:r>
            <a:endParaRPr lang="en-US" altLang="zh-TW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3826E15-BB5D-F236-E3DF-6CB9A599E59B}"/>
              </a:ext>
            </a:extLst>
          </p:cNvPr>
          <p:cNvSpPr txBox="1"/>
          <p:nvPr/>
        </p:nvSpPr>
        <p:spPr>
          <a:xfrm>
            <a:off x="6151743" y="1889098"/>
            <a:ext cx="3456384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zh-CN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年级</a:t>
            </a:r>
            <a:endParaRPr lang="en-US" altLang="zh-TW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623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822123" y="4577794"/>
            <a:ext cx="47088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研究生</a:t>
            </a:r>
            <a:endParaRPr lang="en-US" altLang="zh-C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TW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Yánjiūshēng</a:t>
            </a:r>
            <a:endParaRPr lang="en-US" altLang="zh-TW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実体顕微鏡を使う人のイラスト（男性）">
            <a:extLst>
              <a:ext uri="{FF2B5EF4-FFF2-40B4-BE49-F238E27FC236}">
                <a16:creationId xmlns:a16="http://schemas.microsoft.com/office/drawing/2014/main" id="{214B4ED9-6AB4-5F38-D4DD-2139424B6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64" y="847725"/>
            <a:ext cx="3810000" cy="356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徹夜明けの笑顔のイラスト（男性）">
            <a:extLst>
              <a:ext uri="{FF2B5EF4-FFF2-40B4-BE49-F238E27FC236}">
                <a16:creationId xmlns:a16="http://schemas.microsoft.com/office/drawing/2014/main" id="{EA634D35-641B-C559-53D2-34DB516AA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854" y="443345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941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t="20107" b="17481"/>
          <a:stretch>
            <a:fillRect/>
          </a:stretch>
        </p:blipFill>
        <p:spPr>
          <a:xfrm>
            <a:off x="283729" y="-124575"/>
            <a:ext cx="3338195" cy="208343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285" y="95885"/>
            <a:ext cx="3275330" cy="218249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rcRect r="33144"/>
          <a:stretch>
            <a:fillRect/>
          </a:stretch>
        </p:blipFill>
        <p:spPr>
          <a:xfrm>
            <a:off x="8706661" y="27201"/>
            <a:ext cx="2774808" cy="216981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5106" y="3515981"/>
            <a:ext cx="3339465" cy="2225040"/>
          </a:xfrm>
          <a:prstGeom prst="rect">
            <a:avLst/>
          </a:prstGeom>
        </p:spPr>
      </p:pic>
      <p:pic>
        <p:nvPicPr>
          <p:cNvPr id="8194" name="Picture 2" descr="Academic Dress CUHK Master's Degree 香港中文大學碩士畢業袍">
            <a:extLst>
              <a:ext uri="{FF2B5EF4-FFF2-40B4-BE49-F238E27FC236}">
                <a16:creationId xmlns:a16="http://schemas.microsoft.com/office/drawing/2014/main" id="{9CE154B4-2679-03B5-2E4E-1FB0762CB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616" y="3403008"/>
            <a:ext cx="3339466" cy="245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箭號: 向下 14">
            <a:extLst>
              <a:ext uri="{FF2B5EF4-FFF2-40B4-BE49-F238E27FC236}">
                <a16:creationId xmlns:a16="http://schemas.microsoft.com/office/drawing/2014/main" id="{78D0FABC-AEC7-562D-C804-16EF400B0322}"/>
              </a:ext>
            </a:extLst>
          </p:cNvPr>
          <p:cNvSpPr/>
          <p:nvPr/>
        </p:nvSpPr>
        <p:spPr>
          <a:xfrm rot="16200000">
            <a:off x="3372667" y="302282"/>
            <a:ext cx="801849" cy="881621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箭號: 向下 15">
            <a:extLst>
              <a:ext uri="{FF2B5EF4-FFF2-40B4-BE49-F238E27FC236}">
                <a16:creationId xmlns:a16="http://schemas.microsoft.com/office/drawing/2014/main" id="{27682E03-062B-E2DF-D395-914D5CC28E53}"/>
              </a:ext>
            </a:extLst>
          </p:cNvPr>
          <p:cNvSpPr/>
          <p:nvPr/>
        </p:nvSpPr>
        <p:spPr>
          <a:xfrm rot="16200000">
            <a:off x="7413371" y="75407"/>
            <a:ext cx="801849" cy="881621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箭號: 向下 16">
            <a:extLst>
              <a:ext uri="{FF2B5EF4-FFF2-40B4-BE49-F238E27FC236}">
                <a16:creationId xmlns:a16="http://schemas.microsoft.com/office/drawing/2014/main" id="{0EDA3855-B2C4-740A-EFBE-0E3F6D02148F}"/>
              </a:ext>
            </a:extLst>
          </p:cNvPr>
          <p:cNvSpPr/>
          <p:nvPr/>
        </p:nvSpPr>
        <p:spPr>
          <a:xfrm>
            <a:off x="10659784" y="2379519"/>
            <a:ext cx="801849" cy="123115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箭號: 向下 17">
            <a:extLst>
              <a:ext uri="{FF2B5EF4-FFF2-40B4-BE49-F238E27FC236}">
                <a16:creationId xmlns:a16="http://schemas.microsoft.com/office/drawing/2014/main" id="{354FC820-03B0-AED9-FBBA-01680607E97F}"/>
              </a:ext>
            </a:extLst>
          </p:cNvPr>
          <p:cNvSpPr/>
          <p:nvPr/>
        </p:nvSpPr>
        <p:spPr>
          <a:xfrm rot="5400000">
            <a:off x="7329932" y="4138810"/>
            <a:ext cx="801849" cy="881621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9C643B4-A6EC-E57B-192D-E2513A1C8CB4}"/>
              </a:ext>
            </a:extLst>
          </p:cNvPr>
          <p:cNvSpPr txBox="1"/>
          <p:nvPr/>
        </p:nvSpPr>
        <p:spPr>
          <a:xfrm>
            <a:off x="106420" y="1904617"/>
            <a:ext cx="3692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小学生</a:t>
            </a:r>
            <a:endParaRPr lang="en-US" altLang="zh-TW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2B36E23F-C9C0-AD87-4176-980F2FE1EAE5}"/>
              </a:ext>
            </a:extLst>
          </p:cNvPr>
          <p:cNvSpPr txBox="1"/>
          <p:nvPr/>
        </p:nvSpPr>
        <p:spPr>
          <a:xfrm>
            <a:off x="4024543" y="2197015"/>
            <a:ext cx="3692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初中生</a:t>
            </a:r>
            <a:endParaRPr lang="en-US" altLang="zh-TW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D13A348C-0FF3-B51D-1D12-43E78F44BE33}"/>
              </a:ext>
            </a:extLst>
          </p:cNvPr>
          <p:cNvSpPr txBox="1"/>
          <p:nvPr/>
        </p:nvSpPr>
        <p:spPr>
          <a:xfrm>
            <a:off x="7633257" y="2201928"/>
            <a:ext cx="3692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高中生</a:t>
            </a:r>
            <a:endParaRPr lang="en-US" altLang="zh-TW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1AF04876-3A1E-25C8-40F9-C8F7AE7AA221}"/>
              </a:ext>
            </a:extLst>
          </p:cNvPr>
          <p:cNvSpPr txBox="1"/>
          <p:nvPr/>
        </p:nvSpPr>
        <p:spPr>
          <a:xfrm>
            <a:off x="8232724" y="5646332"/>
            <a:ext cx="3692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大学生</a:t>
            </a:r>
            <a:endParaRPr lang="en-US" altLang="zh-TW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6630302F-46C8-B9D7-52AE-426C29F837B8}"/>
              </a:ext>
            </a:extLst>
          </p:cNvPr>
          <p:cNvSpPr txBox="1"/>
          <p:nvPr/>
        </p:nvSpPr>
        <p:spPr>
          <a:xfrm>
            <a:off x="3597235" y="5691674"/>
            <a:ext cx="3692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研究生</a:t>
            </a:r>
            <a:endParaRPr lang="en-US" altLang="zh-TW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7B5AE9B-8D29-3D7E-1FA0-F52BEF5B2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995" y="271696"/>
            <a:ext cx="12461990" cy="630574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249594" y="2225114"/>
            <a:ext cx="36928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校内</a:t>
            </a:r>
            <a:endParaRPr lang="en-US" altLang="zh-TW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TW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Xiàonèi</a:t>
            </a:r>
            <a:endParaRPr lang="en-US" altLang="zh-TW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20A2859-4FDB-4734-A773-67E87A8F1F45}"/>
              </a:ext>
            </a:extLst>
          </p:cNvPr>
          <p:cNvSpPr txBox="1"/>
          <p:nvPr/>
        </p:nvSpPr>
        <p:spPr>
          <a:xfrm>
            <a:off x="6750339" y="4754497"/>
            <a:ext cx="36928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校外</a:t>
            </a:r>
            <a:endParaRPr lang="en-US" altLang="zh-TW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TW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Xiàowài</a:t>
            </a:r>
            <a:endParaRPr lang="en-US" altLang="zh-TW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圓形: 空心 11">
            <a:extLst>
              <a:ext uri="{FF2B5EF4-FFF2-40B4-BE49-F238E27FC236}">
                <a16:creationId xmlns:a16="http://schemas.microsoft.com/office/drawing/2014/main" id="{6E376E3C-0CBC-EB31-15C6-D8406CF262E4}"/>
              </a:ext>
            </a:extLst>
          </p:cNvPr>
          <p:cNvSpPr/>
          <p:nvPr/>
        </p:nvSpPr>
        <p:spPr>
          <a:xfrm>
            <a:off x="-876392" y="-3987887"/>
            <a:ext cx="13944780" cy="12958790"/>
          </a:xfrm>
          <a:prstGeom prst="donut">
            <a:avLst>
              <a:gd name="adj" fmla="val 36192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A931882-57C2-0D88-D04C-7BE8839B6ACB}"/>
              </a:ext>
            </a:extLst>
          </p:cNvPr>
          <p:cNvSpPr/>
          <p:nvPr/>
        </p:nvSpPr>
        <p:spPr>
          <a:xfrm rot="21000214">
            <a:off x="4249593" y="1096462"/>
            <a:ext cx="3692811" cy="279009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464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 animBg="1"/>
      <p:bldP spid="12" grpId="1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tavbaweb.cz – Masarykova univerzita opravila filozofickou fakultu">
            <a:extLst>
              <a:ext uri="{FF2B5EF4-FFF2-40B4-BE49-F238E27FC236}">
                <a16:creationId xmlns:a16="http://schemas.microsoft.com/office/drawing/2014/main" id="{C032F622-918B-B960-8085-BB7553742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63" y="676275"/>
            <a:ext cx="7610475" cy="550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338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捷克第二大城】摩拉維亞地區布爾諾市區景點簡介與郊區鐘乳石洞漫遊">
            <a:extLst>
              <a:ext uri="{FF2B5EF4-FFF2-40B4-BE49-F238E27FC236}">
                <a16:creationId xmlns:a16="http://schemas.microsoft.com/office/drawing/2014/main" id="{5E8A03BD-CC02-1254-5F06-3E59C9430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659" y="285750"/>
            <a:ext cx="9429750" cy="62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4297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布爾諾火車總站- 维基百科，自由的百科全书">
            <a:extLst>
              <a:ext uri="{FF2B5EF4-FFF2-40B4-BE49-F238E27FC236}">
                <a16:creationId xmlns:a16="http://schemas.microsoft.com/office/drawing/2014/main" id="{9BD75212-1386-FA98-96FC-6EB39F5AD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980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sarykova univerzita - Vysoké školy">
            <a:extLst>
              <a:ext uri="{FF2B5EF4-FFF2-40B4-BE49-F238E27FC236}">
                <a16:creationId xmlns:a16="http://schemas.microsoft.com/office/drawing/2014/main" id="{C1438686-C70E-0AB4-5EE3-795292081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318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23FF1512-B1B8-486D-97E2-CF91D032DDED}"/>
              </a:ext>
            </a:extLst>
          </p:cNvPr>
          <p:cNvSpPr txBox="1"/>
          <p:nvPr/>
        </p:nvSpPr>
        <p:spPr>
          <a:xfrm>
            <a:off x="5003265" y="441760"/>
            <a:ext cx="2185471" cy="5482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zh-TW" altLang="en-US" sz="3094" dirty="0"/>
              <a:t>老师 </a:t>
            </a:r>
            <a:r>
              <a:rPr lang="en-US" altLang="zh-TW" sz="3094" dirty="0"/>
              <a:t>teacher</a:t>
            </a:r>
            <a:endParaRPr lang="zh-TW" altLang="en-US" sz="3094" b="1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246AFA45-CD90-45DD-B8D0-EE3E4A108E56}"/>
              </a:ext>
            </a:extLst>
          </p:cNvPr>
          <p:cNvSpPr>
            <a:spLocks noGrp="1"/>
          </p:cNvSpPr>
          <p:nvPr/>
        </p:nvSpPr>
        <p:spPr>
          <a:xfrm>
            <a:off x="5235280" y="2061972"/>
            <a:ext cx="6086656" cy="2576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TW" altLang="en-US" sz="4400" dirty="0">
                <a:latin typeface="+mn-ea"/>
              </a:rPr>
              <a:t>杜伊健</a:t>
            </a:r>
            <a:endParaRPr kumimoji="1" lang="en-US" altLang="zh-TW" sz="4400" dirty="0">
              <a:latin typeface="+mn-ea"/>
            </a:endParaRPr>
          </a:p>
          <a:p>
            <a:pPr marL="0" indent="0">
              <a:buNone/>
            </a:pPr>
            <a:r>
              <a:rPr kumimoji="1"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kumimoji="1"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yī</a:t>
            </a:r>
            <a:r>
              <a:rPr kumimoji="1"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jiàn</a:t>
            </a:r>
            <a:endParaRPr kumimoji="1"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kumimoji="1"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kumimoji="1" lang="en-US" altLang="zh-TW" dirty="0">
                <a:latin typeface="+mn-ea"/>
              </a:rPr>
              <a:t>Tu </a:t>
            </a:r>
            <a:r>
              <a:rPr kumimoji="1" lang="en-US" altLang="zh-TW" dirty="0" err="1">
                <a:latin typeface="+mn-ea"/>
              </a:rPr>
              <a:t>i-chien</a:t>
            </a:r>
            <a:endParaRPr kumimoji="1" lang="zh-TW" altLang="en-US" dirty="0">
              <a:latin typeface="+mn-ea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62F7A6C-8360-4953-B9D1-C05F3E2CFA35}"/>
              </a:ext>
            </a:extLst>
          </p:cNvPr>
          <p:cNvSpPr txBox="1"/>
          <p:nvPr/>
        </p:nvSpPr>
        <p:spPr>
          <a:xfrm>
            <a:off x="4910907" y="4824672"/>
            <a:ext cx="2431051" cy="5913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endParaRPr lang="en-US" altLang="zh-TW" sz="1687" dirty="0"/>
          </a:p>
          <a:p>
            <a:pPr algn="ctr" defTabSz="410751" hangingPunct="0"/>
            <a:r>
              <a:rPr lang="en-US" altLang="zh-TW" sz="1687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ken871101@gmail.com</a:t>
            </a:r>
            <a:endParaRPr lang="zh-TW" altLang="en-US" sz="1687" b="1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518501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打造校園美學場域從生活中培養美感">
            <a:extLst>
              <a:ext uri="{FF2B5EF4-FFF2-40B4-BE49-F238E27FC236}">
                <a16:creationId xmlns:a16="http://schemas.microsoft.com/office/drawing/2014/main" id="{AC6574AC-3A44-30A0-BDE4-446E086CB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656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C135477-C629-D31B-D5D4-D1C12BA34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8311226-E8B3-521D-5154-882CAD2F5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6386" name="Picture 2" descr="台北101 &gt; 臺北市">
            <a:extLst>
              <a:ext uri="{FF2B5EF4-FFF2-40B4-BE49-F238E27FC236}">
                <a16:creationId xmlns:a16="http://schemas.microsoft.com/office/drawing/2014/main" id="{2737EBB5-5E9B-36BF-B1FF-76EBBCEFE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0"/>
            <a:ext cx="10291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528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校园风光-清华大学">
            <a:extLst>
              <a:ext uri="{FF2B5EF4-FFF2-40B4-BE49-F238E27FC236}">
                <a16:creationId xmlns:a16="http://schemas.microsoft.com/office/drawing/2014/main" id="{8749B257-80A7-6C2F-D3E3-BE188D21C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12192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6708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0EDC28A-419E-A41C-31D3-30535A42D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773" y="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zh-TW" altLang="en-US" sz="7200" dirty="0"/>
            </a:br>
            <a:r>
              <a:rPr lang="zh-TW" altLang="en-US" sz="7200" dirty="0"/>
              <a:t>安全</a:t>
            </a:r>
            <a:br>
              <a:rPr lang="zh-TW" altLang="en-US" sz="7200" dirty="0"/>
            </a:br>
            <a:r>
              <a:rPr lang="en-US" altLang="zh-TW" sz="7200" dirty="0" err="1"/>
              <a:t>Ānquán</a:t>
            </a:r>
            <a:endParaRPr lang="zh-TW" altLang="en-US" sz="7200" dirty="0"/>
          </a:p>
        </p:txBody>
      </p:sp>
      <p:pic>
        <p:nvPicPr>
          <p:cNvPr id="17410" name="Picture 2" descr="交通安全のイラスト「止まる」">
            <a:extLst>
              <a:ext uri="{FF2B5EF4-FFF2-40B4-BE49-F238E27FC236}">
                <a16:creationId xmlns:a16="http://schemas.microsoft.com/office/drawing/2014/main" id="{41579170-541D-2826-6BF9-FD34797B3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72" y="2060720"/>
            <a:ext cx="2202561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交通安全のイラスト「見る」">
            <a:extLst>
              <a:ext uri="{FF2B5EF4-FFF2-40B4-BE49-F238E27FC236}">
                <a16:creationId xmlns:a16="http://schemas.microsoft.com/office/drawing/2014/main" id="{D0911B18-2E53-838B-8CEA-0A299874C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712" y="2060720"/>
            <a:ext cx="2202561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交通安全のイラスト「聞く」">
            <a:extLst>
              <a:ext uri="{FF2B5EF4-FFF2-40B4-BE49-F238E27FC236}">
                <a16:creationId xmlns:a16="http://schemas.microsoft.com/office/drawing/2014/main" id="{2DD93EF6-1A42-C31F-4E6B-963AD03D7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392" y="2060720"/>
            <a:ext cx="2202561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交通安全のイラスト「見る」">
            <a:extLst>
              <a:ext uri="{FF2B5EF4-FFF2-40B4-BE49-F238E27FC236}">
                <a16:creationId xmlns:a16="http://schemas.microsoft.com/office/drawing/2014/main" id="{3BD32A69-B790-A93D-7ADF-F8BF08E32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60794" y="2060720"/>
            <a:ext cx="2202561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交通安全のイラスト「待つ」">
            <a:extLst>
              <a:ext uri="{FF2B5EF4-FFF2-40B4-BE49-F238E27FC236}">
                <a16:creationId xmlns:a16="http://schemas.microsoft.com/office/drawing/2014/main" id="{7D49551C-ACC1-8FD3-F896-E1D45CB88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5139" y="2060720"/>
            <a:ext cx="2202561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横断歩道と信号機と歩行者のイラスト（男の子・青信号）">
            <a:extLst>
              <a:ext uri="{FF2B5EF4-FFF2-40B4-BE49-F238E27FC236}">
                <a16:creationId xmlns:a16="http://schemas.microsoft.com/office/drawing/2014/main" id="{93B6A42D-75A2-1F30-6657-4FF5D6021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355" y="5019675"/>
            <a:ext cx="285750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横断歩道と信号機と歩行者のイラスト（男の子・赤信号）">
            <a:extLst>
              <a:ext uri="{FF2B5EF4-FFF2-40B4-BE49-F238E27FC236}">
                <a16:creationId xmlns:a16="http://schemas.microsoft.com/office/drawing/2014/main" id="{64F6385C-8AB7-0636-0997-688BA5065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074" y="5019674"/>
            <a:ext cx="285750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6183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0EDC28A-419E-A41C-31D3-30535A42D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773" y="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zh-TW" altLang="en-US" sz="7200" dirty="0"/>
            </a:br>
            <a:r>
              <a:rPr lang="zh-TW" altLang="en-US" sz="7200" dirty="0"/>
              <a:t>不安全</a:t>
            </a:r>
            <a:br>
              <a:rPr lang="zh-TW" altLang="en-US" sz="7200" dirty="0"/>
            </a:br>
            <a:r>
              <a:rPr lang="zh-TW" altLang="en-US" sz="7200" dirty="0"/>
              <a:t>     </a:t>
            </a:r>
            <a:r>
              <a:rPr lang="en-US" altLang="zh-TW" sz="7200" dirty="0" err="1"/>
              <a:t>Ānquán</a:t>
            </a:r>
            <a:endParaRPr lang="zh-TW" altLang="en-US" sz="7200" dirty="0"/>
          </a:p>
        </p:txBody>
      </p:sp>
      <p:pic>
        <p:nvPicPr>
          <p:cNvPr id="18434" name="Picture 2" descr="車内から見た飛び出し事故のイラスト">
            <a:extLst>
              <a:ext uri="{FF2B5EF4-FFF2-40B4-BE49-F238E27FC236}">
                <a16:creationId xmlns:a16="http://schemas.microsoft.com/office/drawing/2014/main" id="{A0A563E6-553E-016B-5E5E-0CFB6C528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846" y="1533091"/>
            <a:ext cx="3534040" cy="353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横断歩道と信号機と歩行者のイラスト（男の子・赤信号）">
            <a:extLst>
              <a:ext uri="{FF2B5EF4-FFF2-40B4-BE49-F238E27FC236}">
                <a16:creationId xmlns:a16="http://schemas.microsoft.com/office/drawing/2014/main" id="{3045ED0E-9F69-E0F3-1D32-52B42DD17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63" b="96373" l="4333" r="90000">
                        <a14:foregroundMark x1="14000" y1="10363" x2="13667" y2="75130"/>
                        <a14:foregroundMark x1="13667" y1="75130" x2="14000" y2="76684"/>
                        <a14:foregroundMark x1="19000" y1="86528" x2="81667" y2="93782"/>
                        <a14:foregroundMark x1="9000" y1="7772" x2="18333" y2="29016"/>
                        <a14:foregroundMark x1="12333" y1="30052" x2="12333" y2="72539"/>
                        <a14:foregroundMark x1="13333" y1="26943" x2="14667" y2="77720"/>
                        <a14:foregroundMark x1="14667" y1="77720" x2="14333" y2="81347"/>
                        <a14:foregroundMark x1="15667" y1="15026" x2="13333" y2="89637"/>
                        <a14:foregroundMark x1="13333" y1="89637" x2="13000" y2="90155"/>
                        <a14:foregroundMark x1="14000" y1="23834" x2="17000" y2="97409"/>
                        <a14:foregroundMark x1="8000" y1="5181" x2="20333" y2="86528"/>
                        <a14:foregroundMark x1="20333" y1="86528" x2="20333" y2="86528"/>
                        <a14:foregroundMark x1="4333" y1="93782" x2="24000" y2="937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846" y="1844819"/>
            <a:ext cx="4795702" cy="308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横断歩道と信号機と歩行者のイラスト（男の子・点滅青信号2）">
            <a:extLst>
              <a:ext uri="{FF2B5EF4-FFF2-40B4-BE49-F238E27FC236}">
                <a16:creationId xmlns:a16="http://schemas.microsoft.com/office/drawing/2014/main" id="{BA854D54-99B0-6B31-C206-0CF42D48B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155" y="1212874"/>
            <a:ext cx="5493327" cy="353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ドリフトをする自動車のイラスト">
            <a:extLst>
              <a:ext uri="{FF2B5EF4-FFF2-40B4-BE49-F238E27FC236}">
                <a16:creationId xmlns:a16="http://schemas.microsoft.com/office/drawing/2014/main" id="{A98290A7-388D-DE7D-9158-07E067420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508" y="1844819"/>
            <a:ext cx="4529326" cy="328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5634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0EDC28A-419E-A41C-31D3-30535A42D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773" y="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zh-TW" altLang="en-US" sz="7200" dirty="0"/>
            </a:br>
            <a:r>
              <a:rPr lang="zh-TW" altLang="en-US" sz="7200" dirty="0"/>
              <a:t>不安全</a:t>
            </a:r>
            <a:br>
              <a:rPr lang="zh-TW" altLang="en-US" sz="7200" dirty="0"/>
            </a:br>
            <a:r>
              <a:rPr lang="zh-TW" altLang="en-US" sz="7200" dirty="0"/>
              <a:t>     </a:t>
            </a:r>
            <a:r>
              <a:rPr lang="en-US" altLang="zh-TW" sz="7200" dirty="0" err="1"/>
              <a:t>Ānquán</a:t>
            </a:r>
            <a:endParaRPr lang="zh-TW" altLang="en-US" sz="7200" dirty="0"/>
          </a:p>
        </p:txBody>
      </p:sp>
      <p:pic>
        <p:nvPicPr>
          <p:cNvPr id="20482" name="Picture 2" descr="自転車の両手放し運転をする人のイラスト">
            <a:extLst>
              <a:ext uri="{FF2B5EF4-FFF2-40B4-BE49-F238E27FC236}">
                <a16:creationId xmlns:a16="http://schemas.microsoft.com/office/drawing/2014/main" id="{94E28690-75C3-052D-4192-4F3AA0CA2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8" y="2209800"/>
            <a:ext cx="336232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高いところの荷物が取れない高齢者のイラスト">
            <a:extLst>
              <a:ext uri="{FF2B5EF4-FFF2-40B4-BE49-F238E27FC236}">
                <a16:creationId xmlns:a16="http://schemas.microsoft.com/office/drawing/2014/main" id="{8C7A0F64-49FE-867B-B586-59F9DAFDB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09800"/>
            <a:ext cx="31432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1563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大勢と大勢の戦いのイラスト（棒人間）">
            <a:extLst>
              <a:ext uri="{FF2B5EF4-FFF2-40B4-BE49-F238E27FC236}">
                <a16:creationId xmlns:a16="http://schemas.microsoft.com/office/drawing/2014/main" id="{DF68936F-5927-F6E6-43B0-AD238ED9F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4" y="1005752"/>
            <a:ext cx="10761139" cy="455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女の子の表情のイラスト「驚いた顔」">
            <a:extLst>
              <a:ext uri="{FF2B5EF4-FFF2-40B4-BE49-F238E27FC236}">
                <a16:creationId xmlns:a16="http://schemas.microsoft.com/office/drawing/2014/main" id="{CA11CDB4-7686-C790-F939-AAFE719D1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049" y="3316864"/>
            <a:ext cx="1798544" cy="192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7988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老朽化した建物のイラスト（一戸建て）">
            <a:extLst>
              <a:ext uri="{FF2B5EF4-FFF2-40B4-BE49-F238E27FC236}">
                <a16:creationId xmlns:a16="http://schemas.microsoft.com/office/drawing/2014/main" id="{19128899-051B-E75D-C56D-5F09D3A68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49" y="1366405"/>
            <a:ext cx="3551960" cy="355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夕方の住宅街のイラスト（背景素材）">
            <a:extLst>
              <a:ext uri="{FF2B5EF4-FFF2-40B4-BE49-F238E27FC236}">
                <a16:creationId xmlns:a16="http://schemas.microsoft.com/office/drawing/2014/main" id="{807B916B-1121-2079-D18C-AED83AF91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872" y="1819275"/>
            <a:ext cx="571500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2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曳家のイラスト">
            <a:extLst>
              <a:ext uri="{FF2B5EF4-FFF2-40B4-BE49-F238E27FC236}">
                <a16:creationId xmlns:a16="http://schemas.microsoft.com/office/drawing/2014/main" id="{EE99AB5F-1764-6011-070F-F3B4C9A0D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16" y="1595437"/>
            <a:ext cx="4038750" cy="377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在世界各地存在过的5个非常奇怪的房子">
            <a:extLst>
              <a:ext uri="{FF2B5EF4-FFF2-40B4-BE49-F238E27FC236}">
                <a16:creationId xmlns:a16="http://schemas.microsoft.com/office/drawing/2014/main" id="{5B0FC05B-CBC9-B625-910E-F22A7D3CB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1595437"/>
            <a:ext cx="5476875" cy="366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665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CD2613B-40DA-A174-BCA7-616502449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5574" y="0"/>
            <a:ext cx="2507672" cy="2305338"/>
          </a:xfrm>
        </p:spPr>
        <p:txBody>
          <a:bodyPr>
            <a:normAutofit/>
          </a:bodyPr>
          <a:lstStyle/>
          <a:p>
            <a:pPr algn="ctr"/>
            <a:r>
              <a:rPr lang="zh-CN" altLang="en-US" sz="6600" dirty="0"/>
              <a:t>辆</a:t>
            </a:r>
            <a:br>
              <a:rPr lang="en-US" altLang="zh-CN" sz="6600" dirty="0"/>
            </a:br>
            <a:r>
              <a:rPr lang="en-US" altLang="zh-CN" sz="6600" dirty="0" err="1"/>
              <a:t>Liàng</a:t>
            </a:r>
            <a:endParaRPr lang="zh-TW" altLang="en-US" sz="6600" dirty="0"/>
          </a:p>
        </p:txBody>
      </p:sp>
      <p:pic>
        <p:nvPicPr>
          <p:cNvPr id="1028" name="Picture 4" descr="Flix rozšiřuje mezinárodní síť a chystá další novinky - TTG – vše o  cestovním ruchu">
            <a:extLst>
              <a:ext uri="{FF2B5EF4-FFF2-40B4-BE49-F238E27FC236}">
                <a16:creationId xmlns:a16="http://schemas.microsoft.com/office/drawing/2014/main" id="{99125D5D-81AE-7F7B-03E3-0550F9345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405" y="0"/>
            <a:ext cx="4472595" cy="298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现代TUCSON获德国《Auto Bild》最具竞争力汽车| 新聞| 大纪元汽车网auto.epochtimes.com">
            <a:extLst>
              <a:ext uri="{FF2B5EF4-FFF2-40B4-BE49-F238E27FC236}">
                <a16:creationId xmlns:a16="http://schemas.microsoft.com/office/drawing/2014/main" id="{E3271504-4FC0-8A9E-DE1D-573E674B8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96" y="387782"/>
            <a:ext cx="4602178" cy="27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C69446A-E2A1-3BA0-7821-2525FF6F6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5" y="3494664"/>
            <a:ext cx="4675909" cy="311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車市News】和泰5噸貨車全新上市買車回廠保養免費加尿素｜蘋果新聞網｜蘋果日報">
            <a:extLst>
              <a:ext uri="{FF2B5EF4-FFF2-40B4-BE49-F238E27FC236}">
                <a16:creationId xmlns:a16="http://schemas.microsoft.com/office/drawing/2014/main" id="{F2D21FC4-54E5-A6B7-0633-AFAF8242D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365" y="4071304"/>
            <a:ext cx="4959928" cy="278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9">
            <a:extLst>
              <a:ext uri="{FF2B5EF4-FFF2-40B4-BE49-F238E27FC236}">
                <a16:creationId xmlns:a16="http://schemas.microsoft.com/office/drawing/2014/main" id="{237FF05E-0AC6-7A5F-83B1-4092C51334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9462" y="5071064"/>
            <a:ext cx="1423554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zh-TW" altLang="zh-CN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 Unicode MS"/>
                <a:ea typeface="inherit"/>
                <a:cs typeface="Arial" panose="020B0604020202020204" pitchFamily="34" charset="0"/>
              </a:rPr>
            </a:br>
            <a:r>
              <a:rPr kumimoji="0" lang="zh-CN" altLang="zh-TW" sz="4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 Unicode MS"/>
                <a:ea typeface="inherit"/>
                <a:cs typeface="Arial" panose="020B0604020202020204" pitchFamily="34" charset="0"/>
              </a:rPr>
              <a:t>坦克</a:t>
            </a:r>
            <a:endParaRPr kumimoji="0" lang="zh-TW" altLang="zh-TW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2400" b="0" i="0" u="none" strike="noStrike" cap="none" normalizeH="0" baseline="0" dirty="0">
                <a:ln>
                  <a:noFill/>
                </a:ln>
                <a:solidFill>
                  <a:srgbClr val="70757A"/>
                </a:solidFill>
                <a:effectLst/>
                <a:latin typeface="Arial Unicode MS"/>
                <a:ea typeface="inherit"/>
                <a:cs typeface="Arial" panose="020B0604020202020204" pitchFamily="34" charset="0"/>
              </a:rPr>
              <a:t>Tǎnkè</a:t>
            </a:r>
            <a:endParaRPr kumimoji="0" lang="zh-TW" altLang="zh-TW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B2A95D0F-5105-5826-69D6-925050845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6658" y="3445436"/>
            <a:ext cx="250767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zh-CN" altLang="en-US" sz="4000" dirty="0">
                <a:solidFill>
                  <a:srgbClr val="202124"/>
                </a:solidFill>
                <a:latin typeface="Arial Unicode MS"/>
                <a:ea typeface="inherit"/>
                <a:cs typeface="Arial" panose="020B0604020202020204" pitchFamily="34" charset="0"/>
              </a:rPr>
              <a:t>货车</a:t>
            </a:r>
          </a:p>
          <a:p>
            <a:pPr lvl="0"/>
            <a:r>
              <a:rPr lang="en-US" altLang="zh-CN" sz="2800" dirty="0" err="1">
                <a:solidFill>
                  <a:srgbClr val="202124"/>
                </a:solidFill>
                <a:latin typeface="Arial Unicode MS"/>
                <a:ea typeface="inherit"/>
                <a:cs typeface="Arial" panose="020B0604020202020204" pitchFamily="34" charset="0"/>
              </a:rPr>
              <a:t>Huòchē</a:t>
            </a:r>
            <a:endParaRPr kumimoji="0" lang="zh-TW" altLang="zh-TW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59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49D758B4-247D-41D6-B5F9-5A1A1F2313BA}"/>
              </a:ext>
            </a:extLst>
          </p:cNvPr>
          <p:cNvSpPr txBox="1"/>
          <p:nvPr/>
        </p:nvSpPr>
        <p:spPr>
          <a:xfrm>
            <a:off x="2146811" y="612844"/>
            <a:ext cx="7898378" cy="59785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endParaRPr lang="en-US" altLang="zh-TW" sz="2250" dirty="0"/>
          </a:p>
          <a:p>
            <a:pPr lvl="1"/>
            <a:r>
              <a:rPr lang="en-US" altLang="zh-TW" sz="2250" dirty="0"/>
              <a:t>1.</a:t>
            </a:r>
            <a:r>
              <a:rPr lang="zh-TW" altLang="en-US" sz="2250" dirty="0"/>
              <a:t>迟到</a:t>
            </a:r>
            <a:r>
              <a:rPr lang="en-US" altLang="zh-TW" sz="2250" dirty="0"/>
              <a:t>15</a:t>
            </a:r>
            <a:r>
              <a:rPr lang="zh-TW" altLang="en-US" sz="2250" dirty="0"/>
              <a:t>分钟算是缺课一堂</a:t>
            </a:r>
            <a:endParaRPr lang="en-US" altLang="zh-TW" sz="2250" dirty="0"/>
          </a:p>
          <a:p>
            <a:pPr marL="914400" lvl="1" indent="-457200">
              <a:buAutoNum type="arabicPeriod"/>
            </a:pPr>
            <a:r>
              <a:rPr lang="en-US" altLang="zh-TW" sz="2250" dirty="0"/>
              <a:t>Being 15 minutes late for class counts as an absence.</a:t>
            </a:r>
          </a:p>
          <a:p>
            <a:pPr lvl="1"/>
            <a:endParaRPr lang="en-US" altLang="zh-TW" sz="2250" dirty="0"/>
          </a:p>
          <a:p>
            <a:pPr lvl="1"/>
            <a:r>
              <a:rPr lang="en-US" altLang="zh-TW" sz="2250" dirty="0"/>
              <a:t>2.</a:t>
            </a:r>
            <a:r>
              <a:rPr lang="zh-TW" altLang="en-US" sz="2250" dirty="0"/>
              <a:t>若无法到课，除了依据学校规定请假，应提早一天告知老师，病假例外</a:t>
            </a:r>
            <a:endParaRPr lang="en-US" altLang="zh-TW" sz="2250" dirty="0"/>
          </a:p>
          <a:p>
            <a:pPr lvl="1"/>
            <a:r>
              <a:rPr lang="en-US" altLang="zh-TW" sz="2250" dirty="0"/>
              <a:t>2. If you are unable to attend class, in addition to asking for leave according to school regulations, you should inform the teacher one day in advance, except for sick leave.</a:t>
            </a:r>
          </a:p>
          <a:p>
            <a:pPr lvl="1"/>
            <a:endParaRPr lang="en-US" altLang="zh-TW" sz="2250" dirty="0"/>
          </a:p>
          <a:p>
            <a:pPr lvl="1"/>
            <a:r>
              <a:rPr lang="en-US" altLang="zh-TW" sz="2250" dirty="0">
                <a:latin typeface="+mj-ea"/>
                <a:ea typeface="+mj-ea"/>
              </a:rPr>
              <a:t>3.</a:t>
            </a:r>
            <a:r>
              <a:rPr lang="zh-CN" altLang="en-US" sz="2250" dirty="0">
                <a:latin typeface="+mj-ea"/>
                <a:ea typeface="+mj-ea"/>
              </a:rPr>
              <a:t>课程中会根据情况分配作业，提交作业后</a:t>
            </a:r>
            <a:r>
              <a:rPr lang="zh-TW" altLang="en-US" sz="2250" dirty="0">
                <a:latin typeface="+mj-ea"/>
                <a:ea typeface="+mj-ea"/>
              </a:rPr>
              <a:t>才</a:t>
            </a:r>
            <a:r>
              <a:rPr lang="zh-CN" altLang="en-US" sz="2250" dirty="0">
                <a:latin typeface="+mj-ea"/>
                <a:ea typeface="+mj-ea"/>
              </a:rPr>
              <a:t>可进行期末考试。</a:t>
            </a:r>
            <a:endParaRPr lang="en-US" altLang="zh-TW" sz="2250" dirty="0">
              <a:latin typeface="+mj-ea"/>
              <a:ea typeface="+mj-ea"/>
            </a:endParaRPr>
          </a:p>
          <a:p>
            <a:pPr lvl="1"/>
            <a:r>
              <a:rPr lang="en-US" altLang="zh-TW" sz="2250" dirty="0"/>
              <a:t>3. In the course, homework will be distributed according to the situation, and the final exam will not be allowed until the homework is submitted.</a:t>
            </a:r>
          </a:p>
          <a:p>
            <a:pPr lvl="1"/>
            <a:endParaRPr lang="en-US" altLang="zh-TW" sz="2250" dirty="0"/>
          </a:p>
          <a:p>
            <a:pPr algn="l"/>
            <a:endParaRPr lang="zh-TW" altLang="en-US" sz="225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CD5E963-4C66-4670-BCE5-9C187BE78B07}"/>
              </a:ext>
            </a:extLst>
          </p:cNvPr>
          <p:cNvSpPr txBox="1"/>
          <p:nvPr/>
        </p:nvSpPr>
        <p:spPr>
          <a:xfrm>
            <a:off x="5087711" y="239303"/>
            <a:ext cx="2016579" cy="5048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en-US" altLang="zh-TW" sz="2812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Class Rule </a:t>
            </a:r>
            <a:endParaRPr lang="zh-TW" altLang="en-US" sz="2812" b="1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437134219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173C5BB-C03B-067D-D095-E6BB20AA9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AD124E9-F62D-2A87-D59D-A2C18AF4F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 descr="战后捷克斯洛伐克中型坦克发展史：TVP VTU——TVP T50/51 - 知乎">
            <a:extLst>
              <a:ext uri="{FF2B5EF4-FFF2-40B4-BE49-F238E27FC236}">
                <a16:creationId xmlns:a16="http://schemas.microsoft.com/office/drawing/2014/main" id="{5EAF6704-751B-65CA-6FE6-FD9AFFBA4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9">
            <a:extLst>
              <a:ext uri="{FF2B5EF4-FFF2-40B4-BE49-F238E27FC236}">
                <a16:creationId xmlns:a16="http://schemas.microsoft.com/office/drawing/2014/main" id="{F9988E81-C47A-735F-C937-F27802A1C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9989" y="-381791"/>
            <a:ext cx="1423554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zh-TW" altLang="zh-CN" sz="4800" b="1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Unicode MS"/>
                <a:ea typeface="inherit"/>
                <a:cs typeface="Arial" panose="020B0604020202020204" pitchFamily="34" charset="0"/>
              </a:rPr>
            </a:br>
            <a:r>
              <a:rPr kumimoji="0" lang="zh-CN" altLang="zh-TW" sz="4800" b="1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Unicode MS"/>
                <a:ea typeface="inherit"/>
                <a:cs typeface="Arial" panose="020B0604020202020204" pitchFamily="34" charset="0"/>
              </a:rPr>
              <a:t>坦克</a:t>
            </a:r>
            <a:endParaRPr kumimoji="0" lang="zh-TW" altLang="zh-TW" sz="1600" b="1" i="0" u="none" strike="noStrike" cap="none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3200" b="1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Unicode MS"/>
                <a:ea typeface="inherit"/>
                <a:cs typeface="Arial" panose="020B0604020202020204" pitchFamily="34" charset="0"/>
              </a:rPr>
              <a:t>Tǎnkè</a:t>
            </a:r>
            <a:endParaRPr kumimoji="0" lang="zh-TW" altLang="zh-TW" sz="4400" b="1" i="0" u="none" strike="noStrike" cap="none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4269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lixbus">
            <a:extLst>
              <a:ext uri="{FF2B5EF4-FFF2-40B4-BE49-F238E27FC236}">
                <a16:creationId xmlns:a16="http://schemas.microsoft.com/office/drawing/2014/main" id="{B8F63341-9DCB-2DA2-A87D-8F08CA82C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5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0801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相隔十年市佔跌破三成，和泰汽車面臨衰退可否安然度過？ - CarStuff 人車事">
            <a:extLst>
              <a:ext uri="{FF2B5EF4-FFF2-40B4-BE49-F238E27FC236}">
                <a16:creationId xmlns:a16="http://schemas.microsoft.com/office/drawing/2014/main" id="{7C9145DE-4A4C-B89C-ADC1-D53498053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6213"/>
            <a:ext cx="9753600" cy="650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1913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一碗面图片-一碗面素材下载-万素网">
            <a:extLst>
              <a:ext uri="{FF2B5EF4-FFF2-40B4-BE49-F238E27FC236}">
                <a16:creationId xmlns:a16="http://schemas.microsoft.com/office/drawing/2014/main" id="{32AD67FA-A474-1D93-0D01-B4D55CF0C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70" y="95250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亞發特浓白咖啡- Ah Huat">
            <a:extLst>
              <a:ext uri="{FF2B5EF4-FFF2-40B4-BE49-F238E27FC236}">
                <a16:creationId xmlns:a16="http://schemas.microsoft.com/office/drawing/2014/main" id="{ACAFA819-DA32-ABAC-5683-0580AC892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791" y="4198593"/>
            <a:ext cx="4630882" cy="278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客製化獨一無二衣服(白色) | 蝦皮購物">
            <a:extLst>
              <a:ext uri="{FF2B5EF4-FFF2-40B4-BE49-F238E27FC236}">
                <a16:creationId xmlns:a16="http://schemas.microsoft.com/office/drawing/2014/main" id="{2E1A6469-0CD0-7344-CD2C-505A80210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1" y="3438992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味王動不動來一瓶水(1500mlx12入) | 國產礦泉水| Yahoo奇摩購物中心">
            <a:extLst>
              <a:ext uri="{FF2B5EF4-FFF2-40B4-BE49-F238E27FC236}">
                <a16:creationId xmlns:a16="http://schemas.microsoft.com/office/drawing/2014/main" id="{9C80889F-5C66-4E29-81BC-74B1FBE4A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1" y="215479"/>
            <a:ext cx="3148447" cy="314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9">
            <a:extLst>
              <a:ext uri="{FF2B5EF4-FFF2-40B4-BE49-F238E27FC236}">
                <a16:creationId xmlns:a16="http://schemas.microsoft.com/office/drawing/2014/main" id="{89789CD5-3DD3-309B-E53B-9D0EB836D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6099" y="1289515"/>
            <a:ext cx="360699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zh-CN" altLang="en-US" sz="4000" dirty="0">
                <a:solidFill>
                  <a:srgbClr val="202124"/>
                </a:solidFill>
                <a:latin typeface="Arial Unicode MS"/>
                <a:ea typeface="inherit"/>
                <a:cs typeface="Arial" panose="020B0604020202020204" pitchFamily="34" charset="0"/>
              </a:rPr>
              <a:t>一碗面</a:t>
            </a:r>
          </a:p>
          <a:p>
            <a:pPr lvl="0"/>
            <a:r>
              <a:rPr lang="zh-TW" altLang="en-US" sz="4000" dirty="0">
                <a:solidFill>
                  <a:srgbClr val="202124"/>
                </a:solidFill>
                <a:latin typeface="Arial Unicode MS"/>
                <a:ea typeface="inherit"/>
                <a:cs typeface="Arial" panose="020B0604020202020204" pitchFamily="34" charset="0"/>
              </a:rPr>
              <a:t>   </a:t>
            </a:r>
            <a:r>
              <a:rPr lang="en-US" altLang="zh-CN" sz="4000" dirty="0" err="1">
                <a:solidFill>
                  <a:srgbClr val="202124"/>
                </a:solidFill>
                <a:latin typeface="Arial Unicode MS"/>
                <a:ea typeface="inherit"/>
                <a:cs typeface="Arial" panose="020B0604020202020204" pitchFamily="34" charset="0"/>
              </a:rPr>
              <a:t>wǎn</a:t>
            </a:r>
            <a:endParaRPr kumimoji="0" lang="zh-TW" altLang="zh-TW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1043636-DFB0-17EC-5E6F-FD0ED8D87424}"/>
              </a:ext>
            </a:extLst>
          </p:cNvPr>
          <p:cNvSpPr txBox="1"/>
          <p:nvPr/>
        </p:nvSpPr>
        <p:spPr>
          <a:xfrm>
            <a:off x="4126057" y="4698383"/>
            <a:ext cx="6177394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lv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202124"/>
                </a:solidFill>
                <a:latin typeface="Arial Unicode MS"/>
                <a:ea typeface="inherit"/>
                <a:cs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zh-TW" altLang="en-US" dirty="0"/>
              <a:t>一杯咖啡</a:t>
            </a:r>
          </a:p>
          <a:p>
            <a:r>
              <a:rPr lang="zh-TW" altLang="en-US" dirty="0"/>
              <a:t>   </a:t>
            </a:r>
            <a:r>
              <a:rPr lang="en-US" altLang="zh-TW" dirty="0" err="1"/>
              <a:t>bēi</a:t>
            </a:r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A83946F-E7D5-B97A-F131-C3DBEE0D882C}"/>
              </a:ext>
            </a:extLst>
          </p:cNvPr>
          <p:cNvSpPr txBox="1"/>
          <p:nvPr/>
        </p:nvSpPr>
        <p:spPr>
          <a:xfrm>
            <a:off x="8855877" y="1342438"/>
            <a:ext cx="6177394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lv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202124"/>
                </a:solidFill>
                <a:latin typeface="Arial Unicode MS"/>
                <a:ea typeface="inherit"/>
                <a:cs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zh-TW" altLang="en-US" dirty="0"/>
              <a:t>一瓶水</a:t>
            </a:r>
          </a:p>
          <a:p>
            <a:r>
              <a:rPr lang="zh-TW" altLang="en-US" dirty="0"/>
              <a:t>  </a:t>
            </a:r>
            <a:r>
              <a:rPr lang="en-US" altLang="zh-TW" dirty="0" err="1"/>
              <a:t>píng</a:t>
            </a:r>
            <a:endParaRPr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0072881-C061-03F7-9CE0-4658B83000DB}"/>
              </a:ext>
            </a:extLst>
          </p:cNvPr>
          <p:cNvSpPr txBox="1"/>
          <p:nvPr/>
        </p:nvSpPr>
        <p:spPr>
          <a:xfrm>
            <a:off x="9008053" y="4854242"/>
            <a:ext cx="7980218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lv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202124"/>
                </a:solidFill>
                <a:latin typeface="Arial Unicode MS"/>
                <a:ea typeface="inherit"/>
                <a:cs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zh-TW" altLang="en-US" dirty="0"/>
              <a:t>一件衣服</a:t>
            </a:r>
          </a:p>
          <a:p>
            <a:r>
              <a:rPr lang="zh-TW" altLang="en-US" dirty="0"/>
              <a:t>   </a:t>
            </a:r>
            <a:r>
              <a:rPr lang="en-US" altLang="zh-TW" dirty="0" err="1"/>
              <a:t>jiàn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8341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客製化獨一無二衣服(白色) | 蝦皮購物">
            <a:extLst>
              <a:ext uri="{FF2B5EF4-FFF2-40B4-BE49-F238E27FC236}">
                <a16:creationId xmlns:a16="http://schemas.microsoft.com/office/drawing/2014/main" id="{20DD4E0F-DE99-A2C1-B8FC-F31906FBC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2" b="89897" l="5651" r="89897">
                        <a14:foregroundMark x1="48288" y1="43322" x2="51884" y2="85959"/>
                        <a14:foregroundMark x1="20205" y1="28767" x2="43664" y2="29281"/>
                        <a14:foregroundMark x1="43664" y1="29281" x2="79966" y2="29110"/>
                        <a14:foregroundMark x1="5651" y1="30479" x2="12158" y2="327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567" y="595402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一碗面图片-一碗面素材下载-万素网">
            <a:extLst>
              <a:ext uri="{FF2B5EF4-FFF2-40B4-BE49-F238E27FC236}">
                <a16:creationId xmlns:a16="http://schemas.microsoft.com/office/drawing/2014/main" id="{DFE52320-A302-BCF3-7327-3F8530C2A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479" y="-434003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一碗面图片-一碗面素材下载-万素网">
            <a:extLst>
              <a:ext uri="{FF2B5EF4-FFF2-40B4-BE49-F238E27FC236}">
                <a16:creationId xmlns:a16="http://schemas.microsoft.com/office/drawing/2014/main" id="{250D0559-5EB3-4753-2D24-517A566D9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2055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一碗面图片-一碗面素材下载-万素网">
            <a:extLst>
              <a:ext uri="{FF2B5EF4-FFF2-40B4-BE49-F238E27FC236}">
                <a16:creationId xmlns:a16="http://schemas.microsoft.com/office/drawing/2014/main" id="{6B643542-5CE4-6063-8FD3-559D43F5B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246" y="938775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味王動不動來一瓶水(1500mlx12入) | 國產礦泉水| Yahoo奇摩購物中心">
            <a:extLst>
              <a:ext uri="{FF2B5EF4-FFF2-40B4-BE49-F238E27FC236}">
                <a16:creationId xmlns:a16="http://schemas.microsoft.com/office/drawing/2014/main" id="{EB75B2E1-27FD-9734-FCC2-3453D84B9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" b="97500" l="10000" r="90000">
                        <a14:foregroundMark x1="48500" y1="6750" x2="51250" y2="87250"/>
                        <a14:foregroundMark x1="43000" y1="91750" x2="57750" y2="93750"/>
                        <a14:foregroundMark x1="47500" y1="97500" x2="57750" y2="95000"/>
                        <a14:foregroundMark x1="50500" y1="2500" x2="52500" y2="2500"/>
                        <a14:foregroundMark x1="47500" y1="2750" x2="53000" y2="4250"/>
                        <a14:foregroundMark x1="47750" y1="8000" x2="51500" y2="82750"/>
                        <a14:foregroundMark x1="54000" y1="17000" x2="56000" y2="76000"/>
                        <a14:foregroundMark x1="46750" y1="97500" x2="58750" y2="93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857" y="3852722"/>
            <a:ext cx="3148447" cy="314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味王動不動來一瓶水(1500mlx12入) | 國產礦泉水| Yahoo奇摩購物中心">
            <a:extLst>
              <a:ext uri="{FF2B5EF4-FFF2-40B4-BE49-F238E27FC236}">
                <a16:creationId xmlns:a16="http://schemas.microsoft.com/office/drawing/2014/main" id="{2A8B0B80-8AFD-F23E-81EA-48AF47EE5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" b="97500" l="10000" r="90000">
                        <a14:foregroundMark x1="48500" y1="6750" x2="51250" y2="87250"/>
                        <a14:foregroundMark x1="43000" y1="91750" x2="57750" y2="93750"/>
                        <a14:foregroundMark x1="47500" y1="97500" x2="57750" y2="95000"/>
                        <a14:foregroundMark x1="50500" y1="2500" x2="52500" y2="2500"/>
                        <a14:foregroundMark x1="47500" y1="2750" x2="53000" y2="4250"/>
                        <a14:foregroundMark x1="47750" y1="8000" x2="51500" y2="82750"/>
                        <a14:foregroundMark x1="54000" y1="17000" x2="56000" y2="76000"/>
                        <a14:foregroundMark x1="46750" y1="97500" x2="58750" y2="93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142" y="3585219"/>
            <a:ext cx="3148447" cy="314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味王動不動來一瓶水(1500mlx12入) | 國產礦泉水| Yahoo奇摩購物中心">
            <a:extLst>
              <a:ext uri="{FF2B5EF4-FFF2-40B4-BE49-F238E27FC236}">
                <a16:creationId xmlns:a16="http://schemas.microsoft.com/office/drawing/2014/main" id="{25C3C035-3951-E490-68CD-349562335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" b="97500" l="10000" r="90000">
                        <a14:foregroundMark x1="48500" y1="6750" x2="51250" y2="87250"/>
                        <a14:foregroundMark x1="43000" y1="91750" x2="57750" y2="93750"/>
                        <a14:foregroundMark x1="47500" y1="97500" x2="57750" y2="95000"/>
                        <a14:foregroundMark x1="50500" y1="2500" x2="52500" y2="2500"/>
                        <a14:foregroundMark x1="47500" y1="2750" x2="53000" y2="4250"/>
                        <a14:foregroundMark x1="47750" y1="8000" x2="51500" y2="82750"/>
                        <a14:foregroundMark x1="54000" y1="17000" x2="56000" y2="76000"/>
                        <a14:foregroundMark x1="46750" y1="97500" x2="58750" y2="93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442" y="3844743"/>
            <a:ext cx="3148447" cy="314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味王動不動來一瓶水(1500mlx12入) | 國產礦泉水| Yahoo奇摩購物中心">
            <a:extLst>
              <a:ext uri="{FF2B5EF4-FFF2-40B4-BE49-F238E27FC236}">
                <a16:creationId xmlns:a16="http://schemas.microsoft.com/office/drawing/2014/main" id="{1FC6EBAC-1C3A-AB1C-5449-919FA536D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" b="97500" l="10000" r="90000">
                        <a14:foregroundMark x1="48500" y1="6750" x2="51250" y2="87250"/>
                        <a14:foregroundMark x1="43000" y1="91750" x2="57750" y2="93750"/>
                        <a14:foregroundMark x1="47500" y1="97500" x2="57750" y2="95000"/>
                        <a14:foregroundMark x1="50500" y1="2500" x2="52500" y2="2500"/>
                        <a14:foregroundMark x1="47500" y1="2750" x2="53000" y2="4250"/>
                        <a14:foregroundMark x1="47750" y1="8000" x2="51500" y2="82750"/>
                        <a14:foregroundMark x1="54000" y1="17000" x2="56000" y2="76000"/>
                        <a14:foregroundMark x1="46750" y1="97500" x2="58750" y2="93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733" y="3341776"/>
            <a:ext cx="3148447" cy="314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味王動不動來一瓶水(1500mlx12入) | 國產礦泉水| Yahoo奇摩購物中心">
            <a:extLst>
              <a:ext uri="{FF2B5EF4-FFF2-40B4-BE49-F238E27FC236}">
                <a16:creationId xmlns:a16="http://schemas.microsoft.com/office/drawing/2014/main" id="{01F87F1E-111B-53E8-54F0-E5E708E92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" b="97500" l="10000" r="90000">
                        <a14:foregroundMark x1="48500" y1="6750" x2="51250" y2="87250"/>
                        <a14:foregroundMark x1="43000" y1="91750" x2="57750" y2="93750"/>
                        <a14:foregroundMark x1="47500" y1="97500" x2="57750" y2="95000"/>
                        <a14:foregroundMark x1="50500" y1="2500" x2="52500" y2="2500"/>
                        <a14:foregroundMark x1="47500" y1="2750" x2="53000" y2="4250"/>
                        <a14:foregroundMark x1="47750" y1="8000" x2="51500" y2="82750"/>
                        <a14:foregroundMark x1="54000" y1="17000" x2="56000" y2="76000"/>
                        <a14:foregroundMark x1="46750" y1="97500" x2="58750" y2="93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011" y="3701526"/>
            <a:ext cx="3148447" cy="314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客製化獨一無二衣服(白色) | 蝦皮購物">
            <a:extLst>
              <a:ext uri="{FF2B5EF4-FFF2-40B4-BE49-F238E27FC236}">
                <a16:creationId xmlns:a16="http://schemas.microsoft.com/office/drawing/2014/main" id="{4A0CE71E-C979-3C08-6F89-2C16335A3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2" b="89897" l="5651" r="89897">
                        <a14:foregroundMark x1="48288" y1="43322" x2="51884" y2="85959"/>
                        <a14:foregroundMark x1="20205" y1="28767" x2="43664" y2="29281"/>
                        <a14:foregroundMark x1="43664" y1="29281" x2="79966" y2="29110"/>
                        <a14:foregroundMark x1="5651" y1="30479" x2="12158" y2="327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811" y="-149336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客製化獨一無二衣服(白色) | 蝦皮購物">
            <a:extLst>
              <a:ext uri="{FF2B5EF4-FFF2-40B4-BE49-F238E27FC236}">
                <a16:creationId xmlns:a16="http://schemas.microsoft.com/office/drawing/2014/main" id="{44D94E6A-CBCB-3B79-DACB-4A5820C79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2" b="89897" l="5651" r="89897">
                        <a14:foregroundMark x1="48288" y1="43322" x2="51884" y2="85959"/>
                        <a14:foregroundMark x1="20205" y1="28767" x2="43664" y2="29281"/>
                        <a14:foregroundMark x1="43664" y1="29281" x2="79966" y2="29110"/>
                        <a14:foregroundMark x1="5651" y1="30479" x2="12158" y2="327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390" y="3769372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客製化獨一無二衣服(白色) | 蝦皮購物">
            <a:extLst>
              <a:ext uri="{FF2B5EF4-FFF2-40B4-BE49-F238E27FC236}">
                <a16:creationId xmlns:a16="http://schemas.microsoft.com/office/drawing/2014/main" id="{8A625D3B-05ED-CF43-F539-9F572AC85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2" b="89897" l="5651" r="89897">
                        <a14:foregroundMark x1="48288" y1="43322" x2="51884" y2="85959"/>
                        <a14:foregroundMark x1="20205" y1="28767" x2="43664" y2="29281"/>
                        <a14:foregroundMark x1="43664" y1="29281" x2="79966" y2="29110"/>
                        <a14:foregroundMark x1="5651" y1="30479" x2="12158" y2="327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838" y="-322772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亞發特浓白咖啡- Ah Huat">
            <a:extLst>
              <a:ext uri="{FF2B5EF4-FFF2-40B4-BE49-F238E27FC236}">
                <a16:creationId xmlns:a16="http://schemas.microsoft.com/office/drawing/2014/main" id="{FA82676B-E485-F77E-08B2-0C88DA34F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338" y="5108037"/>
            <a:ext cx="3617800" cy="217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亞發特浓白咖啡- Ah Huat">
            <a:extLst>
              <a:ext uri="{FF2B5EF4-FFF2-40B4-BE49-F238E27FC236}">
                <a16:creationId xmlns:a16="http://schemas.microsoft.com/office/drawing/2014/main" id="{7CD4F775-9823-6D25-9200-C55DB2397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686" y="2474375"/>
            <a:ext cx="3169262" cy="19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亞發特浓白咖啡- Ah Huat">
            <a:extLst>
              <a:ext uri="{FF2B5EF4-FFF2-40B4-BE49-F238E27FC236}">
                <a16:creationId xmlns:a16="http://schemas.microsoft.com/office/drawing/2014/main" id="{1F520B17-A21A-A770-3809-74055B778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403" y="5205805"/>
            <a:ext cx="3169262" cy="19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亞發特浓白咖啡- Ah Huat">
            <a:extLst>
              <a:ext uri="{FF2B5EF4-FFF2-40B4-BE49-F238E27FC236}">
                <a16:creationId xmlns:a16="http://schemas.microsoft.com/office/drawing/2014/main" id="{AA1501E5-3E8A-8DE7-B9EB-8145D752A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691" y="2850088"/>
            <a:ext cx="3169262" cy="19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亞發特浓白咖啡- Ah Huat">
            <a:extLst>
              <a:ext uri="{FF2B5EF4-FFF2-40B4-BE49-F238E27FC236}">
                <a16:creationId xmlns:a16="http://schemas.microsoft.com/office/drawing/2014/main" id="{65FC6FC3-BEB1-E53E-B15B-07A36DCD8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421" y="-226033"/>
            <a:ext cx="3169262" cy="19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亞發特浓白咖啡- Ah Huat">
            <a:extLst>
              <a:ext uri="{FF2B5EF4-FFF2-40B4-BE49-F238E27FC236}">
                <a16:creationId xmlns:a16="http://schemas.microsoft.com/office/drawing/2014/main" id="{7FFCE1C4-468F-D8AF-4DEC-ABFFD31DC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7236" y="3769372"/>
            <a:ext cx="3617800" cy="217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868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白纸简笔画图片白纸简笔画图片大全-歪歪树">
            <a:extLst>
              <a:ext uri="{FF2B5EF4-FFF2-40B4-BE49-F238E27FC236}">
                <a16:creationId xmlns:a16="http://schemas.microsoft.com/office/drawing/2014/main" id="{91BD9045-02B1-04C4-91E8-BE0530083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73" y="1104900"/>
            <a:ext cx="619125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9">
            <a:extLst>
              <a:ext uri="{FF2B5EF4-FFF2-40B4-BE49-F238E27FC236}">
                <a16:creationId xmlns:a16="http://schemas.microsoft.com/office/drawing/2014/main" id="{1258895C-26A9-2F39-62F2-382CD13AB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613392"/>
            <a:ext cx="4113007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zh-CN" altLang="en-US" sz="6600" dirty="0">
                <a:solidFill>
                  <a:srgbClr val="202124"/>
                </a:solidFill>
                <a:latin typeface="Arial Unicode MS"/>
                <a:ea typeface="inherit"/>
                <a:cs typeface="Arial" panose="020B0604020202020204" pitchFamily="34" charset="0"/>
              </a:rPr>
              <a:t>一</a:t>
            </a:r>
            <a:r>
              <a:rPr lang="zh-CN" altLang="en-US" sz="6600" dirty="0">
                <a:solidFill>
                  <a:srgbClr val="FF0000"/>
                </a:solidFill>
                <a:latin typeface="Arial Unicode MS"/>
                <a:ea typeface="inherit"/>
                <a:cs typeface="Arial" panose="020B0604020202020204" pitchFamily="34" charset="0"/>
              </a:rPr>
              <a:t>张</a:t>
            </a:r>
            <a:r>
              <a:rPr lang="zh-CN" altLang="en-US" sz="6600" dirty="0">
                <a:solidFill>
                  <a:srgbClr val="202124"/>
                </a:solidFill>
                <a:latin typeface="Arial Unicode MS"/>
                <a:ea typeface="inherit"/>
                <a:cs typeface="Arial" panose="020B0604020202020204" pitchFamily="34" charset="0"/>
              </a:rPr>
              <a:t>纸</a:t>
            </a:r>
          </a:p>
          <a:p>
            <a:pPr lvl="0" algn="ctr"/>
            <a:r>
              <a:rPr lang="en-US" altLang="zh-CN" sz="4000" dirty="0">
                <a:solidFill>
                  <a:srgbClr val="202124"/>
                </a:solidFill>
                <a:latin typeface="Arial Unicode MS"/>
                <a:ea typeface="inherit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 Unicode MS"/>
                <a:ea typeface="inherit"/>
                <a:cs typeface="Arial" panose="020B0604020202020204" pitchFamily="34" charset="0"/>
              </a:rPr>
              <a:t>zhāng</a:t>
            </a:r>
            <a:endParaRPr kumimoji="0" lang="zh-TW" altLang="zh-TW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83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7A5ECD-8082-5CB0-80C4-3B7DD1EAD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164" y="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zh-TW" altLang="en-US" sz="8000" dirty="0"/>
            </a:br>
            <a:r>
              <a:rPr lang="zh-TW" altLang="en-US" sz="8000" dirty="0"/>
              <a:t>张</a:t>
            </a:r>
            <a:br>
              <a:rPr lang="zh-TW" altLang="en-US" sz="8000" dirty="0"/>
            </a:br>
            <a:r>
              <a:rPr lang="en-US" altLang="zh-TW" sz="8000" dirty="0" err="1"/>
              <a:t>Zhāng</a:t>
            </a:r>
            <a:endParaRPr lang="zh-TW" altLang="en-US" sz="8000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372329C-4D0E-C343-8030-C06D17D2EF5C}"/>
              </a:ext>
            </a:extLst>
          </p:cNvPr>
          <p:cNvSpPr txBox="1"/>
          <p:nvPr/>
        </p:nvSpPr>
        <p:spPr>
          <a:xfrm>
            <a:off x="2291863" y="3020751"/>
            <a:ext cx="105727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66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李</a:t>
            </a:r>
            <a:endParaRPr lang="zh-TW" altLang="en-US" sz="6600" dirty="0"/>
          </a:p>
        </p:txBody>
      </p:sp>
      <p:pic>
        <p:nvPicPr>
          <p:cNvPr id="8194" name="Picture 2" descr="颁奖台效果图图片_颁奖台效果图素材_颁奖台效果图模板免费下载-六图网">
            <a:extLst>
              <a:ext uri="{FF2B5EF4-FFF2-40B4-BE49-F238E27FC236}">
                <a16:creationId xmlns:a16="http://schemas.microsoft.com/office/drawing/2014/main" id="{8A9D9CFC-DE75-44DD-914E-8338C9705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71" y="4405746"/>
            <a:ext cx="4719927" cy="219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AF0187AF-0CBC-84E3-527F-EEE059021FF8}"/>
              </a:ext>
            </a:extLst>
          </p:cNvPr>
          <p:cNvSpPr txBox="1"/>
          <p:nvPr/>
        </p:nvSpPr>
        <p:spPr>
          <a:xfrm>
            <a:off x="563707" y="3875810"/>
            <a:ext cx="105727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66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王</a:t>
            </a:r>
            <a:endParaRPr lang="zh-TW" altLang="en-US" sz="66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23C9784-6A87-5D20-061D-CE24DF94A312}"/>
              </a:ext>
            </a:extLst>
          </p:cNvPr>
          <p:cNvSpPr txBox="1"/>
          <p:nvPr/>
        </p:nvSpPr>
        <p:spPr>
          <a:xfrm>
            <a:off x="4020019" y="3851748"/>
            <a:ext cx="91339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66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张</a:t>
            </a:r>
            <a:endParaRPr lang="zh-TW" altLang="en-US" sz="6600" dirty="0"/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29CFEB58-8E0C-E366-B0E2-4F5241B89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725" y="2622406"/>
            <a:ext cx="1950823" cy="260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4EB93A0F-D5CE-839B-8490-ED0DF9046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3836" y="5223503"/>
            <a:ext cx="2756515" cy="11189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CN" altLang="zh-TW" sz="4000" dirty="0">
                <a:latin typeface="+mj-lt"/>
                <a:ea typeface="+mj-ea"/>
                <a:cs typeface="+mj-cs"/>
              </a:rPr>
              <a:t>挥</a:t>
            </a:r>
            <a:endParaRPr lang="zh-TW" altLang="zh-TW" sz="4000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TW" altLang="zh-TW" sz="4000" dirty="0">
                <a:latin typeface="+mj-lt"/>
                <a:ea typeface="+mj-ea"/>
                <a:cs typeface="+mj-cs"/>
              </a:rPr>
              <a:t>huī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43237F5A-DB1A-1250-8EAB-37C2502A7D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3657" y="1296843"/>
            <a:ext cx="30543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altLang="zh-CN" sz="4000" b="1" dirty="0">
                <a:latin typeface="+mj-lt"/>
                <a:ea typeface="+mj-ea"/>
                <a:cs typeface="+mj-cs"/>
              </a:rPr>
              <a:t>First </a:t>
            </a:r>
            <a:r>
              <a:rPr lang="zh-CN" altLang="en-US" sz="4000" b="1" dirty="0">
                <a:latin typeface="+mj-lt"/>
                <a:ea typeface="+mj-ea"/>
                <a:cs typeface="+mj-cs"/>
              </a:rPr>
              <a:t>张</a:t>
            </a:r>
            <a:endParaRPr lang="zh-TW" altLang="zh-TW" sz="4000" b="1" dirty="0">
              <a:latin typeface="+mj-lt"/>
              <a:ea typeface="+mj-ea"/>
              <a:cs typeface="+mj-cs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92396A2A-C0D3-3FD9-94E4-B2A37B0AC862}"/>
              </a:ext>
            </a:extLst>
          </p:cNvPr>
          <p:cNvSpPr txBox="1"/>
          <p:nvPr/>
        </p:nvSpPr>
        <p:spPr>
          <a:xfrm>
            <a:off x="8521878" y="6197180"/>
            <a:ext cx="2780433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sz="36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altLang="zh-TW" sz="3600" b="0" i="0" dirty="0">
                <a:solidFill>
                  <a:srgbClr val="EA4335"/>
                </a:solidFill>
                <a:effectLst/>
                <a:latin typeface="arial" panose="020B0604020202020204" pitchFamily="34" charset="0"/>
              </a:rPr>
              <a:t>B.C. 2500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1457776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DD9E0DFD-18BB-185C-61B2-097E0AF0A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84" y="0"/>
            <a:ext cx="1950823" cy="260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黃石玻片仿角弓韃靼土耳其明小梢漢長開元弓傳統弓| 蝦皮購物">
            <a:extLst>
              <a:ext uri="{FF2B5EF4-FFF2-40B4-BE49-F238E27FC236}">
                <a16:creationId xmlns:a16="http://schemas.microsoft.com/office/drawing/2014/main" id="{25FEB546-AA2B-ED9C-49D8-A6F162171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577" y="-165568"/>
            <a:ext cx="4477201" cy="447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箭號: 向右 4">
            <a:extLst>
              <a:ext uri="{FF2B5EF4-FFF2-40B4-BE49-F238E27FC236}">
                <a16:creationId xmlns:a16="http://schemas.microsoft.com/office/drawing/2014/main" id="{13A0BFBC-B119-EF65-FC64-62CC386F05C1}"/>
              </a:ext>
            </a:extLst>
          </p:cNvPr>
          <p:cNvSpPr/>
          <p:nvPr/>
        </p:nvSpPr>
        <p:spPr>
          <a:xfrm>
            <a:off x="478582" y="2219095"/>
            <a:ext cx="4862945" cy="3205549"/>
          </a:xfrm>
          <a:prstGeom prst="rightArrow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000" dirty="0"/>
              <a:t>create</a:t>
            </a:r>
            <a:endParaRPr lang="zh-TW" altLang="en-US" sz="6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DBBD4B84-6D4B-35E6-E400-6E2D5C55F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834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zh-TW" altLang="en-US" sz="8000" dirty="0"/>
            </a:br>
            <a:br>
              <a:rPr lang="zh-TW" altLang="en-US" sz="8000" dirty="0"/>
            </a:br>
            <a:r>
              <a:rPr lang="en-US" altLang="zh-TW" sz="8000" dirty="0" err="1"/>
              <a:t>Gōng</a:t>
            </a:r>
            <a:endParaRPr lang="zh-TW" altLang="en-US" sz="8000" dirty="0"/>
          </a:p>
        </p:txBody>
      </p:sp>
      <p:sp>
        <p:nvSpPr>
          <p:cNvPr id="8" name="箭號: 上-下雙向 7">
            <a:extLst>
              <a:ext uri="{FF2B5EF4-FFF2-40B4-BE49-F238E27FC236}">
                <a16:creationId xmlns:a16="http://schemas.microsoft.com/office/drawing/2014/main" id="{CA9844B7-708E-5461-2519-229EEA9E637D}"/>
              </a:ext>
            </a:extLst>
          </p:cNvPr>
          <p:cNvSpPr/>
          <p:nvPr/>
        </p:nvSpPr>
        <p:spPr>
          <a:xfrm>
            <a:off x="9666122" y="1"/>
            <a:ext cx="329934" cy="4477202"/>
          </a:xfrm>
          <a:prstGeom prst="up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a</a:t>
            </a:r>
            <a:endParaRPr lang="zh-TW" altLang="en-US" dirty="0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7D0C855E-3BBC-7FE8-5C35-1C6F5BBED4C9}"/>
              </a:ext>
            </a:extLst>
          </p:cNvPr>
          <p:cNvSpPr txBox="1">
            <a:spLocks/>
          </p:cNvSpPr>
          <p:nvPr/>
        </p:nvSpPr>
        <p:spPr>
          <a:xfrm>
            <a:off x="8888134" y="1629547"/>
            <a:ext cx="4477201" cy="1943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zh-TW" altLang="en-US" sz="6800" dirty="0"/>
            </a:br>
            <a:r>
              <a:rPr lang="en-US" altLang="zh-TW" sz="6800" dirty="0" err="1"/>
              <a:t>Cháng</a:t>
            </a:r>
            <a:endParaRPr lang="zh-TW" altLang="en-US" sz="4000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E29AAB0E-A8CE-32C3-8D94-CB4135765B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1964" y="0"/>
            <a:ext cx="2756515" cy="11189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CN" altLang="zh-TW" sz="4000" dirty="0">
                <a:latin typeface="+mj-lt"/>
                <a:ea typeface="+mj-ea"/>
                <a:cs typeface="+mj-cs"/>
              </a:rPr>
              <a:t>挥</a:t>
            </a:r>
            <a:endParaRPr lang="zh-TW" altLang="zh-TW" sz="4000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TW" altLang="zh-TW" sz="4000" dirty="0">
                <a:latin typeface="+mj-lt"/>
                <a:ea typeface="+mj-ea"/>
                <a:cs typeface="+mj-cs"/>
              </a:rPr>
              <a:t>huī</a:t>
            </a:r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id="{A0327173-46F4-74C9-AB11-E061D3177F7D}"/>
              </a:ext>
            </a:extLst>
          </p:cNvPr>
          <p:cNvSpPr txBox="1">
            <a:spLocks/>
          </p:cNvSpPr>
          <p:nvPr/>
        </p:nvSpPr>
        <p:spPr>
          <a:xfrm>
            <a:off x="8888134" y="1485900"/>
            <a:ext cx="4477201" cy="1943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8000" dirty="0"/>
              <a:t>长</a:t>
            </a:r>
            <a:br>
              <a:rPr lang="zh-TW" altLang="en-US" sz="6800" dirty="0"/>
            </a:br>
            <a:endParaRPr lang="zh-TW" altLang="en-US" sz="4000" dirty="0"/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0ADFA137-B114-9516-40DF-858329AB6A90}"/>
              </a:ext>
            </a:extLst>
          </p:cNvPr>
          <p:cNvSpPr txBox="1">
            <a:spLocks/>
          </p:cNvSpPr>
          <p:nvPr/>
        </p:nvSpPr>
        <p:spPr>
          <a:xfrm>
            <a:off x="753969" y="4000113"/>
            <a:ext cx="10515600" cy="26123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8000" dirty="0"/>
              <a:t>弓</a:t>
            </a:r>
            <a:br>
              <a:rPr lang="zh-TW" altLang="en-US" sz="8000" dirty="0"/>
            </a:br>
            <a:endParaRPr lang="zh-TW" altLang="en-US" sz="8000" dirty="0"/>
          </a:p>
        </p:txBody>
      </p:sp>
      <p:sp>
        <p:nvSpPr>
          <p:cNvPr id="13" name="標題 1">
            <a:extLst>
              <a:ext uri="{FF2B5EF4-FFF2-40B4-BE49-F238E27FC236}">
                <a16:creationId xmlns:a16="http://schemas.microsoft.com/office/drawing/2014/main" id="{01F1F230-F917-BA35-024A-321A8C5B7CFF}"/>
              </a:ext>
            </a:extLst>
          </p:cNvPr>
          <p:cNvSpPr txBox="1">
            <a:spLocks/>
          </p:cNvSpPr>
          <p:nvPr/>
        </p:nvSpPr>
        <p:spPr>
          <a:xfrm>
            <a:off x="4045749" y="58620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 err="1"/>
              <a:t>Zhāng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1289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11111E-6 L 0.22279 0.100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33" y="502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33333E-6 L -0.12865 0.4826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32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/>
      <p:bldP spid="9" grpId="1"/>
      <p:bldP spid="11" grpId="0"/>
      <p:bldP spid="11" grpId="1"/>
      <p:bldP spid="12" grpId="0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黃石玻片仿角弓韃靼土耳其明小梢漢長開元弓傳統弓| 蝦皮購物">
            <a:extLst>
              <a:ext uri="{FF2B5EF4-FFF2-40B4-BE49-F238E27FC236}">
                <a16:creationId xmlns:a16="http://schemas.microsoft.com/office/drawing/2014/main" id="{0F965CC1-D32A-ADC5-80E7-290EC8D20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223" y="0"/>
            <a:ext cx="5701553" cy="570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B2D2FEF6-0C0A-2B1E-9948-7E30F53CF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377" y="524715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zh-TW" altLang="en-US" sz="8000" dirty="0"/>
            </a:br>
            <a:r>
              <a:rPr lang="zh-CN" altLang="en-US" sz="8000" dirty="0"/>
              <a:t>一张弓</a:t>
            </a:r>
            <a:br>
              <a:rPr lang="zh-TW" altLang="en-US" sz="8000" dirty="0"/>
            </a:br>
            <a:endParaRPr lang="zh-TW" altLang="en-US" sz="8000" dirty="0"/>
          </a:p>
        </p:txBody>
      </p:sp>
    </p:spTree>
    <p:extLst>
      <p:ext uri="{BB962C8B-B14F-4D97-AF65-F5344CB8AC3E}">
        <p14:creationId xmlns:p14="http://schemas.microsoft.com/office/powerpoint/2010/main" val="25959404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B46B3A5E-3065-8BF3-BEE6-BCC55A924E9E}"/>
              </a:ext>
            </a:extLst>
          </p:cNvPr>
          <p:cNvSpPr txBox="1"/>
          <p:nvPr/>
        </p:nvSpPr>
        <p:spPr>
          <a:xfrm>
            <a:off x="3133165" y="0"/>
            <a:ext cx="609420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5400" dirty="0"/>
              <a:t>长</a:t>
            </a:r>
            <a:br>
              <a:rPr lang="zh-TW" altLang="en-US" sz="5400" dirty="0"/>
            </a:br>
            <a:r>
              <a:rPr lang="en-US" altLang="zh-TW" sz="5400" dirty="0" err="1"/>
              <a:t>Cháng</a:t>
            </a:r>
            <a:endParaRPr lang="zh-TW" altLang="en-US" sz="2800" dirty="0"/>
          </a:p>
        </p:txBody>
      </p:sp>
      <p:pic>
        <p:nvPicPr>
          <p:cNvPr id="12290" name="Picture 2" descr="ツヤツヤの髪の女性のイラスト">
            <a:extLst>
              <a:ext uri="{FF2B5EF4-FFF2-40B4-BE49-F238E27FC236}">
                <a16:creationId xmlns:a16="http://schemas.microsoft.com/office/drawing/2014/main" id="{6E389950-2E49-5135-9DF3-D2AFBEB8B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325" y="3198675"/>
            <a:ext cx="336232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おさげ髪のイラスト（おさげなし）">
            <a:extLst>
              <a:ext uri="{FF2B5EF4-FFF2-40B4-BE49-F238E27FC236}">
                <a16:creationId xmlns:a16="http://schemas.microsoft.com/office/drawing/2014/main" id="{3725E00A-0A3E-2482-0D35-7E461DC75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424" y="3679115"/>
            <a:ext cx="3180666" cy="332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25624310-AAA9-8BFF-57CB-3EC317F71301}"/>
              </a:ext>
            </a:extLst>
          </p:cNvPr>
          <p:cNvSpPr txBox="1"/>
          <p:nvPr/>
        </p:nvSpPr>
        <p:spPr>
          <a:xfrm>
            <a:off x="2694583" y="2014835"/>
            <a:ext cx="8771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dirty="0"/>
              <a:t>长</a:t>
            </a:r>
            <a:endParaRPr lang="zh-TW" altLang="en-US" sz="54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4B124E7-442E-EA0B-348C-4C31CCCD9280}"/>
              </a:ext>
            </a:extLst>
          </p:cNvPr>
          <p:cNvSpPr txBox="1"/>
          <p:nvPr/>
        </p:nvSpPr>
        <p:spPr>
          <a:xfrm>
            <a:off x="8519848" y="2014835"/>
            <a:ext cx="16049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dirty="0"/>
              <a:t>不长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3943901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49D758B4-247D-41D6-B5F9-5A1A1F2313BA}"/>
              </a:ext>
            </a:extLst>
          </p:cNvPr>
          <p:cNvSpPr txBox="1"/>
          <p:nvPr/>
        </p:nvSpPr>
        <p:spPr>
          <a:xfrm>
            <a:off x="2146811" y="612844"/>
            <a:ext cx="7898378" cy="59785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endParaRPr lang="en-US" altLang="zh-TW" sz="2250" dirty="0"/>
          </a:p>
          <a:p>
            <a:pPr lvl="1"/>
            <a:r>
              <a:rPr lang="en-US" altLang="zh-TW" sz="2250" dirty="0">
                <a:latin typeface="+mj-ea"/>
                <a:ea typeface="+mj-ea"/>
              </a:rPr>
              <a:t>4.</a:t>
            </a:r>
            <a:r>
              <a:rPr lang="zh-CN" altLang="en-US" sz="2250" dirty="0">
                <a:latin typeface="+mj-ea"/>
                <a:ea typeface="+mj-ea"/>
              </a:rPr>
              <a:t>每完成一堂课都有一个测验。只有在完成所有考试后才能参加期末考试。如果由于某种原因无法参加考试，请向老师要求补考。</a:t>
            </a:r>
            <a:endParaRPr lang="en-US" altLang="zh-CN" sz="2250" dirty="0">
              <a:latin typeface="+mj-ea"/>
              <a:ea typeface="+mj-ea"/>
            </a:endParaRPr>
          </a:p>
          <a:p>
            <a:pPr lvl="1"/>
            <a:r>
              <a:rPr lang="en-US" altLang="zh-TW" sz="2250" dirty="0"/>
              <a:t>4. There is a quiz for every completed lesson. The final exam can only be taken after all exams have been completed. If for some reason you are unable to take a test, please ask  teacher for a make-up test..</a:t>
            </a:r>
          </a:p>
          <a:p>
            <a:pPr lvl="1"/>
            <a:endParaRPr lang="en-US" altLang="zh-TW" sz="2250" dirty="0">
              <a:latin typeface="DengXian (本文)"/>
            </a:endParaRPr>
          </a:p>
          <a:p>
            <a:pPr lvl="1"/>
            <a:r>
              <a:rPr lang="en-US" altLang="zh-TW" sz="2250" dirty="0">
                <a:latin typeface="DengXian (本文)"/>
              </a:rPr>
              <a:t>5.</a:t>
            </a:r>
            <a:r>
              <a:rPr lang="zh-TW" altLang="en-US" sz="2250" dirty="0">
                <a:latin typeface="DengXian (本文)"/>
              </a:rPr>
              <a:t>若是愿意手抄课文，可以手抄完后缴交给老师，使用拼音形式手抄每篇</a:t>
            </a:r>
            <a:r>
              <a:rPr lang="en-US" altLang="zh-TW" sz="2250" dirty="0">
                <a:latin typeface="DengXian (本文)"/>
              </a:rPr>
              <a:t>+1</a:t>
            </a:r>
            <a:r>
              <a:rPr lang="zh-TW" altLang="en-US" sz="2250" dirty="0">
                <a:latin typeface="DengXian (本文)"/>
              </a:rPr>
              <a:t>分，汉字</a:t>
            </a:r>
            <a:r>
              <a:rPr lang="en-US" altLang="zh-TW" sz="2250" dirty="0">
                <a:latin typeface="DengXian (本文)"/>
              </a:rPr>
              <a:t>+2</a:t>
            </a:r>
            <a:r>
              <a:rPr lang="zh-TW" altLang="en-US" sz="2250" dirty="0">
                <a:latin typeface="DengXian (本文)"/>
              </a:rPr>
              <a:t>分，会加在期末考分数上。每篇课文只能一次选择其中一种方式缴交一次。</a:t>
            </a:r>
            <a:endParaRPr lang="en-US" altLang="zh-TW" sz="2250" dirty="0">
              <a:latin typeface="DengXian (本文)"/>
            </a:endParaRPr>
          </a:p>
          <a:p>
            <a:pPr lvl="1"/>
            <a:r>
              <a:rPr lang="en-US" altLang="zh-TW" sz="2250" dirty="0"/>
              <a:t>5. If you are willing to copy the text by hand, you can hand it over to the teacher after copying it by hand. For each text copied in pinyin form, +1 point, Chinese characters +2 points, which will be added to the final exam score. Each text can only be paid in one of these ways at a time.</a:t>
            </a:r>
            <a:endParaRPr lang="zh-TW" altLang="en-US" sz="225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CD5E963-4C66-4670-BCE5-9C187BE78B07}"/>
              </a:ext>
            </a:extLst>
          </p:cNvPr>
          <p:cNvSpPr txBox="1"/>
          <p:nvPr/>
        </p:nvSpPr>
        <p:spPr>
          <a:xfrm>
            <a:off x="5087711" y="239303"/>
            <a:ext cx="2016579" cy="5048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en-US" altLang="zh-TW" sz="2812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Class Rule </a:t>
            </a:r>
            <a:endParaRPr lang="zh-TW" altLang="en-US" sz="2812" b="1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86313440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橙色长和短的铅笔库存图片. 图片包括有长期, 学校, 办公室, 直接, 故障, 查出, 短小, 橡皮擦- 36942357">
            <a:extLst>
              <a:ext uri="{FF2B5EF4-FFF2-40B4-BE49-F238E27FC236}">
                <a16:creationId xmlns:a16="http://schemas.microsoft.com/office/drawing/2014/main" id="{7EEC647A-8D67-0A03-82A3-8EB63D438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868" y="680886"/>
            <a:ext cx="9753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25624310-AAA9-8BFF-57CB-3EC317F71301}"/>
              </a:ext>
            </a:extLst>
          </p:cNvPr>
          <p:cNvSpPr txBox="1"/>
          <p:nvPr/>
        </p:nvSpPr>
        <p:spPr>
          <a:xfrm>
            <a:off x="4222169" y="2219230"/>
            <a:ext cx="8771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dirty="0"/>
              <a:t>长</a:t>
            </a:r>
            <a:endParaRPr lang="zh-TW" altLang="en-US" sz="54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4B124E7-442E-EA0B-348C-4C31CCCD9280}"/>
              </a:ext>
            </a:extLst>
          </p:cNvPr>
          <p:cNvSpPr txBox="1"/>
          <p:nvPr/>
        </p:nvSpPr>
        <p:spPr>
          <a:xfrm>
            <a:off x="9326671" y="4109886"/>
            <a:ext cx="16049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dirty="0"/>
              <a:t>不长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33124802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デイノテリウムのイラスト">
            <a:extLst>
              <a:ext uri="{FF2B5EF4-FFF2-40B4-BE49-F238E27FC236}">
                <a16:creationId xmlns:a16="http://schemas.microsoft.com/office/drawing/2014/main" id="{9FDD5683-DB7D-37CF-020C-4273476A1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90" y="564572"/>
            <a:ext cx="5150428" cy="515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豚のイラスト">
            <a:extLst>
              <a:ext uri="{FF2B5EF4-FFF2-40B4-BE49-F238E27FC236}">
                <a16:creationId xmlns:a16="http://schemas.microsoft.com/office/drawing/2014/main" id="{C5DB234D-B2D5-2603-2EE7-0E44FB9E0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276" y="1374415"/>
            <a:ext cx="5122234" cy="410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3624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心得】與魯夫交手過的人物(圖超多) @航海王One Piece（海賊王） 哈啦板- 巴哈姆特">
            <a:extLst>
              <a:ext uri="{FF2B5EF4-FFF2-40B4-BE49-F238E27FC236}">
                <a16:creationId xmlns:a16="http://schemas.microsoft.com/office/drawing/2014/main" id="{CF02711F-84E1-F8D3-16B6-92E7B7ED6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28" y="93518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听说“霸王龙系”的明星们，都拥有一双萌萌的小短手.....">
            <a:extLst>
              <a:ext uri="{FF2B5EF4-FFF2-40B4-BE49-F238E27FC236}">
                <a16:creationId xmlns:a16="http://schemas.microsoft.com/office/drawing/2014/main" id="{C99801D3-0A61-A065-B9E7-0B1A7B4B4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4333875"/>
            <a:ext cx="5905500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2861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50" name="Rectangle 10249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2" name="Rectangle 10251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3" name="Picture 3" descr="出産のイラスト">
            <a:extLst>
              <a:ext uri="{FF2B5EF4-FFF2-40B4-BE49-F238E27FC236}">
                <a16:creationId xmlns:a16="http://schemas.microsoft.com/office/drawing/2014/main" id="{48F8825E-7CDC-FF2D-6294-525A849DA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0" r="1" b="1"/>
          <a:stretch/>
        </p:blipFill>
        <p:spPr bwMode="auto">
          <a:xfrm>
            <a:off x="-170" y="10"/>
            <a:ext cx="845031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8C46555-F923-0CAD-16B3-5A3677D5A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295" y="2236450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sz="13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出生</a:t>
            </a:r>
            <a:br>
              <a:rPr lang="en-US" altLang="zh-CN" sz="8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altLang="zh-CN" sz="8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Chūshēng</a:t>
            </a:r>
            <a:endParaRPr lang="en-US" altLang="zh-TW" sz="8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45" name="Picture 5" descr="ひざの上で赤ちゃんを抱く母親のイラスト">
            <a:extLst>
              <a:ext uri="{FF2B5EF4-FFF2-40B4-BE49-F238E27FC236}">
                <a16:creationId xmlns:a16="http://schemas.microsoft.com/office/drawing/2014/main" id="{C3464715-71D5-C016-1B5A-AA4E747897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4" r="1" b="1"/>
          <a:stretch/>
        </p:blipFill>
        <p:spPr bwMode="auto">
          <a:xfrm>
            <a:off x="6081049" y="101451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圓形: 空心 4">
            <a:extLst>
              <a:ext uri="{FF2B5EF4-FFF2-40B4-BE49-F238E27FC236}">
                <a16:creationId xmlns:a16="http://schemas.microsoft.com/office/drawing/2014/main" id="{7D790B49-E08B-2CBD-6D42-348F93DB352B}"/>
              </a:ext>
            </a:extLst>
          </p:cNvPr>
          <p:cNvSpPr/>
          <p:nvPr/>
        </p:nvSpPr>
        <p:spPr>
          <a:xfrm>
            <a:off x="6556401" y="2483400"/>
            <a:ext cx="5704855" cy="4073236"/>
          </a:xfrm>
          <a:prstGeom prst="donut">
            <a:avLst>
              <a:gd name="adj" fmla="val 6042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98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85E56B-37DA-C9E7-E8A5-9B7D3D04A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7200" dirty="0">
                <a:solidFill>
                  <a:srgbClr val="FF0000"/>
                </a:solidFill>
              </a:rPr>
              <a:t>出生</a:t>
            </a:r>
            <a:r>
              <a:rPr lang="zh-TW" altLang="en-US" sz="7200" dirty="0"/>
              <a:t>在</a:t>
            </a:r>
            <a:r>
              <a:rPr lang="en-US" altLang="zh-TW" sz="7200" dirty="0"/>
              <a:t>……or </a:t>
            </a:r>
            <a:r>
              <a:rPr lang="zh-TW" altLang="en-US" sz="7200" dirty="0"/>
              <a:t>在</a:t>
            </a:r>
            <a:r>
              <a:rPr lang="en-US" altLang="zh-TW" sz="7200" dirty="0"/>
              <a:t>……</a:t>
            </a:r>
            <a:r>
              <a:rPr lang="zh-TW" altLang="en-US" sz="7200" dirty="0">
                <a:solidFill>
                  <a:srgbClr val="FF0000"/>
                </a:solidFill>
              </a:rPr>
              <a:t>出生</a:t>
            </a:r>
          </a:p>
        </p:txBody>
      </p:sp>
      <p:pic>
        <p:nvPicPr>
          <p:cNvPr id="11270" name="Picture 6">
            <a:extLst>
              <a:ext uri="{FF2B5EF4-FFF2-40B4-BE49-F238E27FC236}">
                <a16:creationId xmlns:a16="http://schemas.microsoft.com/office/drawing/2014/main" id="{5DEA0E76-69D9-4F02-3B16-922587347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854" y="2963354"/>
            <a:ext cx="5947063" cy="404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自動歩行のイラスト（原始反射）">
            <a:extLst>
              <a:ext uri="{FF2B5EF4-FFF2-40B4-BE49-F238E27FC236}">
                <a16:creationId xmlns:a16="http://schemas.microsoft.com/office/drawing/2014/main" id="{D9FEA443-694C-6CBC-1744-FF10F0CCA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820" y="3524612"/>
            <a:ext cx="3276303" cy="348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57CC7A2F-CDCD-AE28-2A0B-865E89A80EA1}"/>
              </a:ext>
            </a:extLst>
          </p:cNvPr>
          <p:cNvSpPr txBox="1"/>
          <p:nvPr/>
        </p:nvSpPr>
        <p:spPr>
          <a:xfrm>
            <a:off x="2803481" y="2023911"/>
            <a:ext cx="67906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/>
              <a:t>他</a:t>
            </a:r>
            <a:r>
              <a:rPr lang="zh-CN" altLang="en-US" sz="4000" dirty="0">
                <a:solidFill>
                  <a:srgbClr val="FF0000"/>
                </a:solidFill>
              </a:rPr>
              <a:t>出生</a:t>
            </a:r>
            <a:r>
              <a:rPr lang="zh-CN" altLang="en-US" sz="4000" dirty="0"/>
              <a:t>在捷克</a:t>
            </a:r>
            <a:r>
              <a:rPr lang="en-US" altLang="zh-CN" sz="4000" dirty="0"/>
              <a:t>or</a:t>
            </a:r>
            <a:r>
              <a:rPr lang="zh-CN" altLang="en-US" sz="4000" dirty="0"/>
              <a:t>他在捷克</a:t>
            </a:r>
            <a:r>
              <a:rPr lang="zh-CN" altLang="en-US" sz="4000" dirty="0">
                <a:solidFill>
                  <a:srgbClr val="FF0000"/>
                </a:solidFill>
              </a:rPr>
              <a:t>出生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2199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捷克第二大城】摩拉維亞地區布爾諾市區景點簡介與郊區鐘乳石洞漫遊">
            <a:extLst>
              <a:ext uri="{FF2B5EF4-FFF2-40B4-BE49-F238E27FC236}">
                <a16:creationId xmlns:a16="http://schemas.microsoft.com/office/drawing/2014/main" id="{7EEF4F58-36B7-9206-1184-EF9CFD3DC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13017" cy="394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自動歩行のイラスト（原始反射）">
            <a:extLst>
              <a:ext uri="{FF2B5EF4-FFF2-40B4-BE49-F238E27FC236}">
                <a16:creationId xmlns:a16="http://schemas.microsoft.com/office/drawing/2014/main" id="{8E7CC135-8F15-5A66-FB16-86BB196A0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682" y="3656121"/>
            <a:ext cx="3276303" cy="348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永生難忘！布拉格不能錯過的10個景點– skyticket旅遊指南">
            <a:extLst>
              <a:ext uri="{FF2B5EF4-FFF2-40B4-BE49-F238E27FC236}">
                <a16:creationId xmlns:a16="http://schemas.microsoft.com/office/drawing/2014/main" id="{BDF9AB70-5F31-A742-BBAC-16B06ACD6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676" y="0"/>
            <a:ext cx="6105324" cy="396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自動歩行のイラスト（原始反射）">
            <a:extLst>
              <a:ext uri="{FF2B5EF4-FFF2-40B4-BE49-F238E27FC236}">
                <a16:creationId xmlns:a16="http://schemas.microsoft.com/office/drawing/2014/main" id="{5AFE4809-AC30-192B-A576-325E5F355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7" y="3656121"/>
            <a:ext cx="3276303" cy="348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D39D335F-2292-94E6-666C-3FD5AF8782FA}"/>
              </a:ext>
            </a:extLst>
          </p:cNvPr>
          <p:cNvSpPr txBox="1"/>
          <p:nvPr/>
        </p:nvSpPr>
        <p:spPr>
          <a:xfrm>
            <a:off x="-83127" y="4024271"/>
            <a:ext cx="3775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/>
              <a:t>他</a:t>
            </a:r>
            <a:r>
              <a:rPr lang="zh-CN" altLang="en-US" sz="4000" dirty="0">
                <a:solidFill>
                  <a:srgbClr val="FF0000"/>
                </a:solidFill>
              </a:rPr>
              <a:t>出生</a:t>
            </a:r>
            <a:r>
              <a:rPr lang="zh-CN" altLang="en-US" sz="4000" dirty="0"/>
              <a:t>在布尔诺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CE0F751-4B79-68C7-4AE9-99546BFECD02}"/>
              </a:ext>
            </a:extLst>
          </p:cNvPr>
          <p:cNvSpPr txBox="1"/>
          <p:nvPr/>
        </p:nvSpPr>
        <p:spPr>
          <a:xfrm>
            <a:off x="5913017" y="4024271"/>
            <a:ext cx="38577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/>
              <a:t>他</a:t>
            </a:r>
            <a:r>
              <a:rPr lang="zh-CN" altLang="en-US" sz="4000" dirty="0">
                <a:solidFill>
                  <a:srgbClr val="FF0000"/>
                </a:solidFill>
              </a:rPr>
              <a:t>出生</a:t>
            </a:r>
            <a:r>
              <a:rPr lang="zh-CN" altLang="en-US" sz="4000" dirty="0"/>
              <a:t>在布拉格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83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巴黎行程｜六天五夜自由行必去旅遊景點推薦(附景點地圖) - 主播台下的小確幸❤貝貝">
            <a:extLst>
              <a:ext uri="{FF2B5EF4-FFF2-40B4-BE49-F238E27FC236}">
                <a16:creationId xmlns:a16="http://schemas.microsoft.com/office/drawing/2014/main" id="{6A437499-A0F2-79CF-12C6-503368890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37" y="252412"/>
            <a:ext cx="9525000" cy="635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自動歩行のイラスト（原始反射）">
            <a:extLst>
              <a:ext uri="{FF2B5EF4-FFF2-40B4-BE49-F238E27FC236}">
                <a16:creationId xmlns:a16="http://schemas.microsoft.com/office/drawing/2014/main" id="{ED5C74A4-7AA1-2205-8DDB-1BB22080E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372" y="2023649"/>
            <a:ext cx="4544291" cy="483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4112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4" name="Picture 6" descr="北京知名的十大名胜古迹快来看看你知道几个！ - 必经地旅游网">
            <a:extLst>
              <a:ext uri="{FF2B5EF4-FFF2-40B4-BE49-F238E27FC236}">
                <a16:creationId xmlns:a16="http://schemas.microsoft.com/office/drawing/2014/main" id="{6A4A5F77-8EF3-110C-7A56-81B351C4F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481" y="218209"/>
            <a:ext cx="8762926" cy="642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自動歩行のイラスト（原始反射）">
            <a:extLst>
              <a:ext uri="{FF2B5EF4-FFF2-40B4-BE49-F238E27FC236}">
                <a16:creationId xmlns:a16="http://schemas.microsoft.com/office/drawing/2014/main" id="{3F4FDEE2-7B0A-AF0C-3C51-1FC9AD812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736" y="3044536"/>
            <a:ext cx="3809308" cy="405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5259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A718AB1-3610-6368-CAE9-4EAD84E42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3542" y="373574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5400" b="1" dirty="0"/>
              <a:t>The Dynamic Particle </a:t>
            </a:r>
            <a:r>
              <a:rPr lang="zh-TW" altLang="en-US" sz="5400" b="1" dirty="0">
                <a:solidFill>
                  <a:srgbClr val="FF0000"/>
                </a:solidFill>
              </a:rPr>
              <a:t>了</a:t>
            </a:r>
            <a:r>
              <a:rPr lang="en-US" altLang="zh-TW" sz="5400" b="1" dirty="0">
                <a:solidFill>
                  <a:srgbClr val="FF0000"/>
                </a:solidFill>
              </a:rPr>
              <a:t>(I)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AB10C4C4-8897-5FCF-88D7-880418BECCE3}"/>
              </a:ext>
            </a:extLst>
          </p:cNvPr>
          <p:cNvSpPr txBox="1">
            <a:spLocks/>
          </p:cNvSpPr>
          <p:nvPr/>
        </p:nvSpPr>
        <p:spPr>
          <a:xfrm>
            <a:off x="1907894" y="2103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b="1" dirty="0"/>
              <a:t>昨天晚上我</a:t>
            </a:r>
            <a:r>
              <a:rPr lang="zh-CN" altLang="en-US" sz="5400" b="1" dirty="0">
                <a:solidFill>
                  <a:srgbClr val="0070C0"/>
                </a:solidFill>
              </a:rPr>
              <a:t>看</a:t>
            </a:r>
            <a:r>
              <a:rPr lang="zh-CN" altLang="en-US" sz="5400" b="1" dirty="0">
                <a:solidFill>
                  <a:srgbClr val="FF0000"/>
                </a:solidFill>
              </a:rPr>
              <a:t>了</a:t>
            </a:r>
            <a:r>
              <a:rPr lang="zh-CN" altLang="en-US" sz="5400" b="1" dirty="0"/>
              <a:t>一个电影</a:t>
            </a:r>
            <a:endParaRPr lang="zh-TW" altLang="en-US" sz="5400" b="1" dirty="0"/>
          </a:p>
        </p:txBody>
      </p:sp>
      <p:pic>
        <p:nvPicPr>
          <p:cNvPr id="5" name="Picture 2" descr="日历素材png元素图片素材-佳库网">
            <a:extLst>
              <a:ext uri="{FF2B5EF4-FFF2-40B4-BE49-F238E27FC236}">
                <a16:creationId xmlns:a16="http://schemas.microsoft.com/office/drawing/2014/main" id="{42D37DE6-9871-E3D8-0A61-6ABEAF54F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61" y="3273779"/>
            <a:ext cx="3291071" cy="275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3A41983-5C20-2554-044C-D5C9197DFA43}"/>
              </a:ext>
            </a:extLst>
          </p:cNvPr>
          <p:cNvSpPr txBox="1"/>
          <p:nvPr/>
        </p:nvSpPr>
        <p:spPr>
          <a:xfrm>
            <a:off x="1338795" y="4237599"/>
            <a:ext cx="2885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/>
              <a:t>yesterday</a:t>
            </a:r>
            <a:endParaRPr lang="zh-TW" altLang="en-US" sz="800" b="1" dirty="0"/>
          </a:p>
        </p:txBody>
      </p:sp>
      <p:pic>
        <p:nvPicPr>
          <p:cNvPr id="17410" name="Picture 2" descr="映画館のイラスト">
            <a:extLst>
              <a:ext uri="{FF2B5EF4-FFF2-40B4-BE49-F238E27FC236}">
                <a16:creationId xmlns:a16="http://schemas.microsoft.com/office/drawing/2014/main" id="{C1283C63-862B-9B6C-AAC8-DBF7EF61B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815" y="3680158"/>
            <a:ext cx="3935391" cy="333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5252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A718AB1-3610-6368-CAE9-4EAD84E42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0393" y="-307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5400" b="1" dirty="0"/>
              <a:t>The Dynamic Particle </a:t>
            </a:r>
            <a:r>
              <a:rPr lang="zh-TW" altLang="en-US" sz="5400" b="1" dirty="0">
                <a:solidFill>
                  <a:srgbClr val="FF0000"/>
                </a:solidFill>
              </a:rPr>
              <a:t>了</a:t>
            </a:r>
            <a:r>
              <a:rPr lang="en-US" altLang="zh-TW" sz="5400" b="1" dirty="0">
                <a:solidFill>
                  <a:srgbClr val="FF0000"/>
                </a:solidFill>
              </a:rPr>
              <a:t>(I)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AB10C4C4-8897-5FCF-88D7-880418BECCE3}"/>
              </a:ext>
            </a:extLst>
          </p:cNvPr>
          <p:cNvSpPr txBox="1">
            <a:spLocks/>
          </p:cNvSpPr>
          <p:nvPr/>
        </p:nvSpPr>
        <p:spPr>
          <a:xfrm>
            <a:off x="4903807" y="9364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b="1" dirty="0">
                <a:solidFill>
                  <a:srgbClr val="0070C0"/>
                </a:solidFill>
              </a:rPr>
              <a:t>看</a:t>
            </a:r>
            <a:r>
              <a:rPr lang="en-US" altLang="zh-CN" sz="5400" b="1" dirty="0">
                <a:solidFill>
                  <a:srgbClr val="0070C0"/>
                </a:solidFill>
              </a:rPr>
              <a:t>+</a:t>
            </a:r>
            <a:r>
              <a:rPr lang="zh-CN" altLang="en-US" sz="5400" b="1" dirty="0">
                <a:solidFill>
                  <a:srgbClr val="FF0000"/>
                </a:solidFill>
              </a:rPr>
              <a:t>了</a:t>
            </a:r>
            <a:endParaRPr lang="zh-TW" altLang="en-US" sz="5400" b="1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3A41983-5C20-2554-044C-D5C9197DFA43}"/>
              </a:ext>
            </a:extLst>
          </p:cNvPr>
          <p:cNvSpPr txBox="1"/>
          <p:nvPr/>
        </p:nvSpPr>
        <p:spPr>
          <a:xfrm>
            <a:off x="1363877" y="2598003"/>
            <a:ext cx="2885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/>
              <a:t>yesterday</a:t>
            </a:r>
            <a:endParaRPr lang="zh-TW" altLang="en-US" sz="800" b="1" dirty="0"/>
          </a:p>
        </p:txBody>
      </p:sp>
      <p:pic>
        <p:nvPicPr>
          <p:cNvPr id="17410" name="Picture 2" descr="映画館のイラスト">
            <a:extLst>
              <a:ext uri="{FF2B5EF4-FFF2-40B4-BE49-F238E27FC236}">
                <a16:creationId xmlns:a16="http://schemas.microsoft.com/office/drawing/2014/main" id="{C1283C63-862B-9B6C-AAC8-DBF7EF61B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3" y="4217633"/>
            <a:ext cx="3683063" cy="276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D819C13-4EB9-2F43-FF37-418B8046D6E0}"/>
              </a:ext>
            </a:extLst>
          </p:cNvPr>
          <p:cNvSpPr/>
          <p:nvPr/>
        </p:nvSpPr>
        <p:spPr>
          <a:xfrm>
            <a:off x="312517" y="3865945"/>
            <a:ext cx="4155312" cy="1970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9B7C2E7A-7C48-2388-E8EE-74F24A697416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4467829" y="3964488"/>
            <a:ext cx="6362217" cy="1631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標題 1">
            <a:extLst>
              <a:ext uri="{FF2B5EF4-FFF2-40B4-BE49-F238E27FC236}">
                <a16:creationId xmlns:a16="http://schemas.microsoft.com/office/drawing/2014/main" id="{3654AB39-B246-5E96-6FCB-A2FE037102F2}"/>
              </a:ext>
            </a:extLst>
          </p:cNvPr>
          <p:cNvSpPr txBox="1">
            <a:spLocks/>
          </p:cNvSpPr>
          <p:nvPr/>
        </p:nvSpPr>
        <p:spPr>
          <a:xfrm>
            <a:off x="3643130" y="54034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b="1" dirty="0">
                <a:solidFill>
                  <a:srgbClr val="0070C0"/>
                </a:solidFill>
              </a:rPr>
              <a:t>看</a:t>
            </a:r>
            <a:r>
              <a:rPr lang="zh-CN" altLang="en-US" sz="5400" b="1" dirty="0"/>
              <a:t>电影</a:t>
            </a:r>
            <a:endParaRPr lang="zh-TW" altLang="en-US" sz="5400" b="1" dirty="0"/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21A3E9DA-A477-9FA4-A30F-DEBCC8EBE84F}"/>
              </a:ext>
            </a:extLst>
          </p:cNvPr>
          <p:cNvSpPr/>
          <p:nvPr/>
        </p:nvSpPr>
        <p:spPr>
          <a:xfrm>
            <a:off x="9332587" y="3675352"/>
            <a:ext cx="512871" cy="52272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F6E4C8E-4B45-A6F1-8781-3C67747D438A}"/>
              </a:ext>
            </a:extLst>
          </p:cNvPr>
          <p:cNvSpPr txBox="1"/>
          <p:nvPr/>
        </p:nvSpPr>
        <p:spPr>
          <a:xfrm>
            <a:off x="9064045" y="2807328"/>
            <a:ext cx="2885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/>
              <a:t>now</a:t>
            </a:r>
            <a:endParaRPr lang="zh-TW" altLang="en-US" sz="800" b="1" dirty="0"/>
          </a:p>
        </p:txBody>
      </p:sp>
      <p:pic>
        <p:nvPicPr>
          <p:cNvPr id="18434" name="Picture 2" descr="寝ている男の子のイラスト">
            <a:extLst>
              <a:ext uri="{FF2B5EF4-FFF2-40B4-BE49-F238E27FC236}">
                <a16:creationId xmlns:a16="http://schemas.microsoft.com/office/drawing/2014/main" id="{C93749E3-300C-AD9B-4EBE-54DE1F1D4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617" y="4242696"/>
            <a:ext cx="1336285" cy="13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起きた男の子のイラスト | かわいいフリー素材集 いらすとや">
            <a:extLst>
              <a:ext uri="{FF2B5EF4-FFF2-40B4-BE49-F238E27FC236}">
                <a16:creationId xmlns:a16="http://schemas.microsoft.com/office/drawing/2014/main" id="{ED6B9866-D400-4823-0823-2A54A06F4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333" y="4270343"/>
            <a:ext cx="1188747" cy="127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静かに食事をする子供のイラスト（男の子）">
            <a:extLst>
              <a:ext uri="{FF2B5EF4-FFF2-40B4-BE49-F238E27FC236}">
                <a16:creationId xmlns:a16="http://schemas.microsoft.com/office/drawing/2014/main" id="{B1CAF510-0B4A-9097-D9B7-E52D36820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640" y="4326382"/>
            <a:ext cx="1428766" cy="131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皿洗いのイラスト（男性）">
            <a:extLst>
              <a:ext uri="{FF2B5EF4-FFF2-40B4-BE49-F238E27FC236}">
                <a16:creationId xmlns:a16="http://schemas.microsoft.com/office/drawing/2014/main" id="{31D3A249-920E-2F54-2A52-17AF31D55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027" y="4439642"/>
            <a:ext cx="1073175" cy="118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食材を茹でている人のイラスト（男性・箸）">
            <a:extLst>
              <a:ext uri="{FF2B5EF4-FFF2-40B4-BE49-F238E27FC236}">
                <a16:creationId xmlns:a16="http://schemas.microsoft.com/office/drawing/2014/main" id="{050E079B-5FFA-5378-1241-0ED293489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08" y="4174224"/>
            <a:ext cx="1068511" cy="146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標題 1">
            <a:extLst>
              <a:ext uri="{FF2B5EF4-FFF2-40B4-BE49-F238E27FC236}">
                <a16:creationId xmlns:a16="http://schemas.microsoft.com/office/drawing/2014/main" id="{88B866BC-87FC-9AC4-527A-9A37A35D2E0E}"/>
              </a:ext>
            </a:extLst>
          </p:cNvPr>
          <p:cNvSpPr txBox="1">
            <a:spLocks/>
          </p:cNvSpPr>
          <p:nvPr/>
        </p:nvSpPr>
        <p:spPr>
          <a:xfrm>
            <a:off x="1676400" y="9065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b="1" dirty="0"/>
              <a:t>昨天晚上我</a:t>
            </a:r>
            <a:r>
              <a:rPr lang="zh-CN" altLang="en-US" sz="5400" b="1" dirty="0">
                <a:solidFill>
                  <a:srgbClr val="0070C0"/>
                </a:solidFill>
              </a:rPr>
              <a:t>看</a:t>
            </a:r>
            <a:r>
              <a:rPr lang="zh-CN" altLang="en-US" sz="5400" b="1" dirty="0">
                <a:solidFill>
                  <a:srgbClr val="FF0000"/>
                </a:solidFill>
              </a:rPr>
              <a:t>了</a:t>
            </a:r>
            <a:r>
              <a:rPr lang="zh-CN" altLang="en-US" sz="5400" b="1" dirty="0"/>
              <a:t>一个电影</a:t>
            </a:r>
            <a:endParaRPr lang="zh-TW" alt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21582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10" grpId="0" animBg="1"/>
      <p:bldP spid="12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49D758B4-247D-41D6-B5F9-5A1A1F2313BA}"/>
              </a:ext>
            </a:extLst>
          </p:cNvPr>
          <p:cNvSpPr txBox="1"/>
          <p:nvPr/>
        </p:nvSpPr>
        <p:spPr>
          <a:xfrm>
            <a:off x="2146811" y="612844"/>
            <a:ext cx="7898378" cy="49398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endParaRPr lang="en-US" altLang="zh-TW" sz="2250" dirty="0"/>
          </a:p>
          <a:p>
            <a:pPr lvl="1"/>
            <a:r>
              <a:rPr lang="en-US" altLang="zh-TW" sz="2250" dirty="0">
                <a:latin typeface="+mj-ea"/>
                <a:ea typeface="+mj-ea"/>
              </a:rPr>
              <a:t>6.</a:t>
            </a:r>
            <a:r>
              <a:rPr lang="zh-CN" altLang="en-US" sz="2250" dirty="0">
                <a:latin typeface="+mj-ea"/>
                <a:ea typeface="+mj-ea"/>
              </a:rPr>
              <a:t>因为需要向学校提交班级证明，所以有时需要给班级拍照（不是针对个人，只拍整个教室的班级情况）。</a:t>
            </a:r>
            <a:endParaRPr lang="en-US" altLang="zh-CN" sz="2250" dirty="0">
              <a:latin typeface="+mj-ea"/>
              <a:ea typeface="+mj-ea"/>
            </a:endParaRPr>
          </a:p>
          <a:p>
            <a:pPr lvl="1"/>
            <a:r>
              <a:rPr lang="en-US" altLang="zh-TW" sz="2250" b="1" dirty="0">
                <a:latin typeface="+mj-lt"/>
                <a:ea typeface="+mj-ea"/>
              </a:rPr>
              <a:t>6. Because I need to submit a class certificate to the school, sometimes I need to take pictures of the class (not for individuals, just take pictures of the class status of the entire classroom).</a:t>
            </a:r>
          </a:p>
          <a:p>
            <a:pPr lvl="1"/>
            <a:endParaRPr lang="en-US" altLang="zh-TW" sz="2250" dirty="0">
              <a:latin typeface="+mj-ea"/>
              <a:ea typeface="+mj-ea"/>
            </a:endParaRPr>
          </a:p>
          <a:p>
            <a:pPr lvl="1"/>
            <a:r>
              <a:rPr lang="en-US" altLang="zh-TW" sz="2250" dirty="0">
                <a:latin typeface="+mj-ea"/>
                <a:ea typeface="+mj-ea"/>
              </a:rPr>
              <a:t>7.</a:t>
            </a:r>
            <a:r>
              <a:rPr lang="zh-CN" altLang="en-US" sz="2250" dirty="0">
                <a:latin typeface="+mj-ea"/>
                <a:ea typeface="+mj-ea"/>
              </a:rPr>
              <a:t>课堂主题仅用作语言练习的工具。如果某个话题让您感到不舒服，您有权拒绝参与。</a:t>
            </a:r>
            <a:endParaRPr lang="en-US" altLang="zh-CN" sz="2250" dirty="0">
              <a:latin typeface="+mj-ea"/>
              <a:ea typeface="+mj-ea"/>
            </a:endParaRPr>
          </a:p>
          <a:p>
            <a:pPr lvl="1"/>
            <a:r>
              <a:rPr lang="en-US" altLang="zh-TW" sz="2250" b="1" dirty="0">
                <a:latin typeface="+mj-ea"/>
                <a:ea typeface="+mj-ea"/>
              </a:rPr>
              <a:t>7.Topics in class are used only as a tool for language practice. If a topic makes you uncomfortable, you have the right to refuse to participate.</a:t>
            </a:r>
            <a:endParaRPr lang="en-US" altLang="zh-TW" sz="2250" dirty="0">
              <a:latin typeface="+mj-ea"/>
              <a:ea typeface="+mj-ea"/>
            </a:endParaRPr>
          </a:p>
          <a:p>
            <a:pPr lvl="1"/>
            <a:endParaRPr lang="en-US" altLang="zh-TW" sz="2250" dirty="0">
              <a:latin typeface="DengXian (本文)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CD5E963-4C66-4670-BCE5-9C187BE78B07}"/>
              </a:ext>
            </a:extLst>
          </p:cNvPr>
          <p:cNvSpPr txBox="1"/>
          <p:nvPr/>
        </p:nvSpPr>
        <p:spPr>
          <a:xfrm>
            <a:off x="5087711" y="239303"/>
            <a:ext cx="2016579" cy="5048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en-US" altLang="zh-TW" sz="2812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Class Rule </a:t>
            </a:r>
            <a:endParaRPr lang="zh-TW" altLang="en-US" sz="2812" b="1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39308445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A718AB1-3610-6368-CAE9-4EAD84E42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0393" y="-307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5400" b="1" dirty="0"/>
              <a:t>The Dynamic Particle </a:t>
            </a:r>
            <a:r>
              <a:rPr lang="zh-TW" altLang="en-US" sz="5400" b="1" dirty="0">
                <a:solidFill>
                  <a:srgbClr val="FF0000"/>
                </a:solidFill>
              </a:rPr>
              <a:t>了</a:t>
            </a:r>
            <a:r>
              <a:rPr lang="en-US" altLang="zh-TW" sz="5400" b="1" dirty="0">
                <a:solidFill>
                  <a:srgbClr val="FF0000"/>
                </a:solidFill>
              </a:rPr>
              <a:t>(I)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AB10C4C4-8897-5FCF-88D7-880418BECCE3}"/>
              </a:ext>
            </a:extLst>
          </p:cNvPr>
          <p:cNvSpPr txBox="1">
            <a:spLocks/>
          </p:cNvSpPr>
          <p:nvPr/>
        </p:nvSpPr>
        <p:spPr>
          <a:xfrm>
            <a:off x="5145910" y="9207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b="1" dirty="0">
                <a:solidFill>
                  <a:srgbClr val="0070C0"/>
                </a:solidFill>
              </a:rPr>
              <a:t>睡</a:t>
            </a:r>
            <a:r>
              <a:rPr lang="en-US" altLang="zh-CN" sz="5400" b="1" dirty="0">
                <a:solidFill>
                  <a:srgbClr val="0070C0"/>
                </a:solidFill>
              </a:rPr>
              <a:t>+</a:t>
            </a:r>
            <a:r>
              <a:rPr lang="zh-CN" altLang="en-US" sz="5400" b="1" dirty="0">
                <a:solidFill>
                  <a:srgbClr val="FF0000"/>
                </a:solidFill>
              </a:rPr>
              <a:t>了</a:t>
            </a:r>
            <a:endParaRPr lang="zh-TW" altLang="en-US" sz="5400" b="1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3A41983-5C20-2554-044C-D5C9197DFA43}"/>
              </a:ext>
            </a:extLst>
          </p:cNvPr>
          <p:cNvSpPr txBox="1"/>
          <p:nvPr/>
        </p:nvSpPr>
        <p:spPr>
          <a:xfrm>
            <a:off x="2578037" y="2616563"/>
            <a:ext cx="2975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/>
              <a:t>yesterday</a:t>
            </a:r>
            <a:endParaRPr lang="zh-TW" altLang="en-US" sz="800" b="1" dirty="0"/>
          </a:p>
        </p:txBody>
      </p:sp>
      <p:pic>
        <p:nvPicPr>
          <p:cNvPr id="17410" name="Picture 2" descr="映画館のイラスト">
            <a:extLst>
              <a:ext uri="{FF2B5EF4-FFF2-40B4-BE49-F238E27FC236}">
                <a16:creationId xmlns:a16="http://schemas.microsoft.com/office/drawing/2014/main" id="{C1283C63-862B-9B6C-AAC8-DBF7EF61B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2" y="4439642"/>
            <a:ext cx="1767389" cy="132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D819C13-4EB9-2F43-FF37-418B8046D6E0}"/>
              </a:ext>
            </a:extLst>
          </p:cNvPr>
          <p:cNvSpPr/>
          <p:nvPr/>
        </p:nvSpPr>
        <p:spPr>
          <a:xfrm>
            <a:off x="2423628" y="3977138"/>
            <a:ext cx="2975638" cy="1970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9B7C2E7A-7C48-2388-E8EE-74F24A697416}"/>
              </a:ext>
            </a:extLst>
          </p:cNvPr>
          <p:cNvCxnSpPr>
            <a:cxnSpLocks/>
          </p:cNvCxnSpPr>
          <p:nvPr/>
        </p:nvCxnSpPr>
        <p:spPr>
          <a:xfrm flipV="1">
            <a:off x="451413" y="4072599"/>
            <a:ext cx="10237810" cy="3229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標題 1">
            <a:extLst>
              <a:ext uri="{FF2B5EF4-FFF2-40B4-BE49-F238E27FC236}">
                <a16:creationId xmlns:a16="http://schemas.microsoft.com/office/drawing/2014/main" id="{3654AB39-B246-5E96-6FCB-A2FE037102F2}"/>
              </a:ext>
            </a:extLst>
          </p:cNvPr>
          <p:cNvSpPr txBox="1">
            <a:spLocks/>
          </p:cNvSpPr>
          <p:nvPr/>
        </p:nvSpPr>
        <p:spPr>
          <a:xfrm>
            <a:off x="4878906" y="55570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b="1" dirty="0">
                <a:solidFill>
                  <a:srgbClr val="0070C0"/>
                </a:solidFill>
              </a:rPr>
              <a:t>睡</a:t>
            </a:r>
            <a:r>
              <a:rPr lang="zh-CN" altLang="en-US" sz="5400" b="1" dirty="0"/>
              <a:t>觉</a:t>
            </a:r>
            <a:endParaRPr lang="zh-TW" altLang="en-US" sz="5400" b="1" dirty="0"/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21A3E9DA-A477-9FA4-A30F-DEBCC8EBE84F}"/>
              </a:ext>
            </a:extLst>
          </p:cNvPr>
          <p:cNvSpPr/>
          <p:nvPr/>
        </p:nvSpPr>
        <p:spPr>
          <a:xfrm>
            <a:off x="9234696" y="3614983"/>
            <a:ext cx="686765" cy="69116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F6E4C8E-4B45-A6F1-8781-3C67747D438A}"/>
              </a:ext>
            </a:extLst>
          </p:cNvPr>
          <p:cNvSpPr txBox="1"/>
          <p:nvPr/>
        </p:nvSpPr>
        <p:spPr>
          <a:xfrm>
            <a:off x="8960728" y="2678118"/>
            <a:ext cx="2885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/>
              <a:t>now</a:t>
            </a:r>
            <a:endParaRPr lang="zh-TW" altLang="en-US" sz="800" b="1" dirty="0"/>
          </a:p>
        </p:txBody>
      </p:sp>
      <p:pic>
        <p:nvPicPr>
          <p:cNvPr id="18434" name="Picture 2" descr="寝ている男の子のイラスト">
            <a:extLst>
              <a:ext uri="{FF2B5EF4-FFF2-40B4-BE49-F238E27FC236}">
                <a16:creationId xmlns:a16="http://schemas.microsoft.com/office/drawing/2014/main" id="{C93749E3-300C-AD9B-4EBE-54DE1F1D4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095" y="4222578"/>
            <a:ext cx="2635657" cy="266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起きた男の子のイラスト | かわいいフリー素材集 いらすとや">
            <a:extLst>
              <a:ext uri="{FF2B5EF4-FFF2-40B4-BE49-F238E27FC236}">
                <a16:creationId xmlns:a16="http://schemas.microsoft.com/office/drawing/2014/main" id="{ED6B9866-D400-4823-0823-2A54A06F4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175" y="4235363"/>
            <a:ext cx="1305530" cy="14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静かに食事をする子供のイラスト（男の子）">
            <a:extLst>
              <a:ext uri="{FF2B5EF4-FFF2-40B4-BE49-F238E27FC236}">
                <a16:creationId xmlns:a16="http://schemas.microsoft.com/office/drawing/2014/main" id="{B1CAF510-0B4A-9097-D9B7-E52D36820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640" y="4326382"/>
            <a:ext cx="1428766" cy="131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皿洗いのイラスト（男性）">
            <a:extLst>
              <a:ext uri="{FF2B5EF4-FFF2-40B4-BE49-F238E27FC236}">
                <a16:creationId xmlns:a16="http://schemas.microsoft.com/office/drawing/2014/main" id="{31D3A249-920E-2F54-2A52-17AF31D55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027" y="4439642"/>
            <a:ext cx="1073175" cy="118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食材を茹でている人のイラスト（男性・箸）">
            <a:extLst>
              <a:ext uri="{FF2B5EF4-FFF2-40B4-BE49-F238E27FC236}">
                <a16:creationId xmlns:a16="http://schemas.microsoft.com/office/drawing/2014/main" id="{050E079B-5FFA-5378-1241-0ED293489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08" y="4174224"/>
            <a:ext cx="1068511" cy="146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E7A5BD1F-E845-0523-5946-A696A3F17A80}"/>
              </a:ext>
            </a:extLst>
          </p:cNvPr>
          <p:cNvSpPr txBox="1">
            <a:spLocks/>
          </p:cNvSpPr>
          <p:nvPr/>
        </p:nvSpPr>
        <p:spPr>
          <a:xfrm>
            <a:off x="1676400" y="9065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b="1" dirty="0"/>
              <a:t>昨天晚上我</a:t>
            </a:r>
            <a:r>
              <a:rPr lang="zh-CN" altLang="en-US" sz="5400" b="1" dirty="0">
                <a:solidFill>
                  <a:srgbClr val="0070C0"/>
                </a:solidFill>
              </a:rPr>
              <a:t>睡</a:t>
            </a:r>
            <a:r>
              <a:rPr lang="zh-CN" altLang="en-US" sz="5400" b="1" dirty="0">
                <a:solidFill>
                  <a:srgbClr val="FF0000"/>
                </a:solidFill>
              </a:rPr>
              <a:t>了</a:t>
            </a:r>
            <a:r>
              <a:rPr lang="zh-CN" altLang="en-US" sz="5400" b="1" dirty="0"/>
              <a:t>觉</a:t>
            </a:r>
            <a:endParaRPr lang="zh-TW" alt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52800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A718AB1-3610-6368-CAE9-4EAD84E42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0393" y="-307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5400" b="1" dirty="0"/>
              <a:t>The Dynamic Particle </a:t>
            </a:r>
            <a:r>
              <a:rPr lang="zh-TW" altLang="en-US" sz="5400" b="1" dirty="0">
                <a:solidFill>
                  <a:srgbClr val="FF0000"/>
                </a:solidFill>
              </a:rPr>
              <a:t>了</a:t>
            </a:r>
            <a:r>
              <a:rPr lang="en-US" altLang="zh-TW" sz="5400" b="1" dirty="0">
                <a:solidFill>
                  <a:srgbClr val="FF0000"/>
                </a:solidFill>
              </a:rPr>
              <a:t>(I)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AB10C4C4-8897-5FCF-88D7-880418BECCE3}"/>
              </a:ext>
            </a:extLst>
          </p:cNvPr>
          <p:cNvSpPr txBox="1">
            <a:spLocks/>
          </p:cNvSpPr>
          <p:nvPr/>
        </p:nvSpPr>
        <p:spPr>
          <a:xfrm>
            <a:off x="4470725" y="112407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b="1" dirty="0">
                <a:solidFill>
                  <a:srgbClr val="0070C0"/>
                </a:solidFill>
              </a:rPr>
              <a:t>起</a:t>
            </a:r>
            <a:r>
              <a:rPr lang="en-US" altLang="zh-CN" sz="5400" b="1" dirty="0">
                <a:solidFill>
                  <a:srgbClr val="0070C0"/>
                </a:solidFill>
              </a:rPr>
              <a:t>+</a:t>
            </a:r>
            <a:r>
              <a:rPr lang="zh-CN" altLang="en-US" sz="5400" b="1" dirty="0">
                <a:solidFill>
                  <a:srgbClr val="FF0000"/>
                </a:solidFill>
              </a:rPr>
              <a:t>了</a:t>
            </a:r>
            <a:endParaRPr lang="zh-TW" altLang="en-US" sz="5400" b="1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3A41983-5C20-2554-044C-D5C9197DFA43}"/>
              </a:ext>
            </a:extLst>
          </p:cNvPr>
          <p:cNvSpPr txBox="1"/>
          <p:nvPr/>
        </p:nvSpPr>
        <p:spPr>
          <a:xfrm>
            <a:off x="4135033" y="2952789"/>
            <a:ext cx="2975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/>
              <a:t>morning</a:t>
            </a:r>
            <a:endParaRPr lang="zh-TW" altLang="en-US" sz="800" b="1" dirty="0"/>
          </a:p>
        </p:txBody>
      </p:sp>
      <p:pic>
        <p:nvPicPr>
          <p:cNvPr id="17410" name="Picture 2" descr="映画館のイラスト">
            <a:extLst>
              <a:ext uri="{FF2B5EF4-FFF2-40B4-BE49-F238E27FC236}">
                <a16:creationId xmlns:a16="http://schemas.microsoft.com/office/drawing/2014/main" id="{C1283C63-862B-9B6C-AAC8-DBF7EF61B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2" y="4439642"/>
            <a:ext cx="1767389" cy="132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D819C13-4EB9-2F43-FF37-418B8046D6E0}"/>
              </a:ext>
            </a:extLst>
          </p:cNvPr>
          <p:cNvSpPr/>
          <p:nvPr/>
        </p:nvSpPr>
        <p:spPr>
          <a:xfrm>
            <a:off x="3856760" y="3983872"/>
            <a:ext cx="2975638" cy="1970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9B7C2E7A-7C48-2388-E8EE-74F24A697416}"/>
              </a:ext>
            </a:extLst>
          </p:cNvPr>
          <p:cNvCxnSpPr>
            <a:cxnSpLocks/>
          </p:cNvCxnSpPr>
          <p:nvPr/>
        </p:nvCxnSpPr>
        <p:spPr>
          <a:xfrm flipV="1">
            <a:off x="503947" y="4035390"/>
            <a:ext cx="10237810" cy="3229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標題 1">
            <a:extLst>
              <a:ext uri="{FF2B5EF4-FFF2-40B4-BE49-F238E27FC236}">
                <a16:creationId xmlns:a16="http://schemas.microsoft.com/office/drawing/2014/main" id="{3654AB39-B246-5E96-6FCB-A2FE037102F2}"/>
              </a:ext>
            </a:extLst>
          </p:cNvPr>
          <p:cNvSpPr txBox="1">
            <a:spLocks/>
          </p:cNvSpPr>
          <p:nvPr/>
        </p:nvSpPr>
        <p:spPr>
          <a:xfrm>
            <a:off x="5803738" y="548267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b="1" dirty="0">
                <a:solidFill>
                  <a:srgbClr val="0070C0"/>
                </a:solidFill>
              </a:rPr>
              <a:t>起</a:t>
            </a:r>
            <a:r>
              <a:rPr lang="zh-CN" altLang="en-US" sz="5400" b="1" dirty="0"/>
              <a:t>床</a:t>
            </a:r>
            <a:endParaRPr lang="zh-TW" altLang="en-US" sz="5400" b="1" dirty="0"/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21A3E9DA-A477-9FA4-A30F-DEBCC8EBE84F}"/>
              </a:ext>
            </a:extLst>
          </p:cNvPr>
          <p:cNvSpPr/>
          <p:nvPr/>
        </p:nvSpPr>
        <p:spPr>
          <a:xfrm>
            <a:off x="9245640" y="3598878"/>
            <a:ext cx="686765" cy="69116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F6E4C8E-4B45-A6F1-8781-3C67747D438A}"/>
              </a:ext>
            </a:extLst>
          </p:cNvPr>
          <p:cNvSpPr txBox="1"/>
          <p:nvPr/>
        </p:nvSpPr>
        <p:spPr>
          <a:xfrm>
            <a:off x="9064045" y="2727042"/>
            <a:ext cx="2885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/>
              <a:t>now</a:t>
            </a:r>
            <a:endParaRPr lang="zh-TW" altLang="en-US" sz="800" b="1" dirty="0"/>
          </a:p>
        </p:txBody>
      </p:sp>
      <p:pic>
        <p:nvPicPr>
          <p:cNvPr id="18434" name="Picture 2" descr="寝ている男の子のイラスト">
            <a:extLst>
              <a:ext uri="{FF2B5EF4-FFF2-40B4-BE49-F238E27FC236}">
                <a16:creationId xmlns:a16="http://schemas.microsoft.com/office/drawing/2014/main" id="{C93749E3-300C-AD9B-4EBE-54DE1F1D4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531" y="4385852"/>
            <a:ext cx="1415229" cy="143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起きた男の子のイラスト | かわいいフリー素材集 いらすとや">
            <a:extLst>
              <a:ext uri="{FF2B5EF4-FFF2-40B4-BE49-F238E27FC236}">
                <a16:creationId xmlns:a16="http://schemas.microsoft.com/office/drawing/2014/main" id="{ED6B9866-D400-4823-0823-2A54A06F4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202" y="4275710"/>
            <a:ext cx="2335614" cy="250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静かに食事をする子供のイラスト（男の子）">
            <a:extLst>
              <a:ext uri="{FF2B5EF4-FFF2-40B4-BE49-F238E27FC236}">
                <a16:creationId xmlns:a16="http://schemas.microsoft.com/office/drawing/2014/main" id="{B1CAF510-0B4A-9097-D9B7-E52D36820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640" y="4326382"/>
            <a:ext cx="1428766" cy="131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皿洗いのイラスト（男性）">
            <a:extLst>
              <a:ext uri="{FF2B5EF4-FFF2-40B4-BE49-F238E27FC236}">
                <a16:creationId xmlns:a16="http://schemas.microsoft.com/office/drawing/2014/main" id="{31D3A249-920E-2F54-2A52-17AF31D55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027" y="4439642"/>
            <a:ext cx="1073175" cy="118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食材を茹でている人のイラスト（男性・箸）">
            <a:extLst>
              <a:ext uri="{FF2B5EF4-FFF2-40B4-BE49-F238E27FC236}">
                <a16:creationId xmlns:a16="http://schemas.microsoft.com/office/drawing/2014/main" id="{050E079B-5FFA-5378-1241-0ED293489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08" y="4174224"/>
            <a:ext cx="1068511" cy="146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531D2625-AB90-3F9F-904F-9F4734395CAB}"/>
              </a:ext>
            </a:extLst>
          </p:cNvPr>
          <p:cNvSpPr txBox="1">
            <a:spLocks/>
          </p:cNvSpPr>
          <p:nvPr/>
        </p:nvSpPr>
        <p:spPr>
          <a:xfrm>
            <a:off x="1251356" y="1089893"/>
            <a:ext cx="10515600" cy="1335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b="1" dirty="0"/>
              <a:t>今天早上我</a:t>
            </a:r>
            <a:r>
              <a:rPr lang="zh-CN" altLang="en-US" sz="5400" b="1" dirty="0">
                <a:solidFill>
                  <a:srgbClr val="0070C0"/>
                </a:solidFill>
              </a:rPr>
              <a:t>起</a:t>
            </a:r>
            <a:r>
              <a:rPr lang="zh-CN" altLang="en-US" sz="5400" b="1" dirty="0">
                <a:solidFill>
                  <a:srgbClr val="FF0000"/>
                </a:solidFill>
              </a:rPr>
              <a:t>了</a:t>
            </a:r>
            <a:r>
              <a:rPr lang="zh-CN" altLang="en-US" sz="5400" b="1" dirty="0"/>
              <a:t>床</a:t>
            </a:r>
            <a:endParaRPr lang="zh-TW" alt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52334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A718AB1-3610-6368-CAE9-4EAD84E42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0393" y="-307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5400" b="1" dirty="0"/>
              <a:t>The Dynamic Particle </a:t>
            </a:r>
            <a:r>
              <a:rPr lang="zh-TW" altLang="en-US" sz="5400" b="1" dirty="0">
                <a:solidFill>
                  <a:srgbClr val="FF0000"/>
                </a:solidFill>
              </a:rPr>
              <a:t>了</a:t>
            </a:r>
            <a:r>
              <a:rPr lang="en-US" altLang="zh-TW" sz="5400" b="1" dirty="0">
                <a:solidFill>
                  <a:srgbClr val="FF0000"/>
                </a:solidFill>
              </a:rPr>
              <a:t>(I)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3A41983-5C20-2554-044C-D5C9197DFA43}"/>
              </a:ext>
            </a:extLst>
          </p:cNvPr>
          <p:cNvSpPr txBox="1"/>
          <p:nvPr/>
        </p:nvSpPr>
        <p:spPr>
          <a:xfrm>
            <a:off x="4135033" y="2952789"/>
            <a:ext cx="2975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/>
              <a:t>morning</a:t>
            </a:r>
            <a:endParaRPr lang="zh-TW" altLang="en-US" sz="800" b="1" dirty="0"/>
          </a:p>
        </p:txBody>
      </p:sp>
      <p:pic>
        <p:nvPicPr>
          <p:cNvPr id="17410" name="Picture 2" descr="映画館のイラスト">
            <a:extLst>
              <a:ext uri="{FF2B5EF4-FFF2-40B4-BE49-F238E27FC236}">
                <a16:creationId xmlns:a16="http://schemas.microsoft.com/office/drawing/2014/main" id="{C1283C63-862B-9B6C-AAC8-DBF7EF61B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2" y="4439642"/>
            <a:ext cx="1767389" cy="132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D819C13-4EB9-2F43-FF37-418B8046D6E0}"/>
              </a:ext>
            </a:extLst>
          </p:cNvPr>
          <p:cNvSpPr/>
          <p:nvPr/>
        </p:nvSpPr>
        <p:spPr>
          <a:xfrm>
            <a:off x="3856760" y="3983872"/>
            <a:ext cx="2975638" cy="1970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9B7C2E7A-7C48-2388-E8EE-74F24A697416}"/>
              </a:ext>
            </a:extLst>
          </p:cNvPr>
          <p:cNvCxnSpPr>
            <a:cxnSpLocks/>
          </p:cNvCxnSpPr>
          <p:nvPr/>
        </p:nvCxnSpPr>
        <p:spPr>
          <a:xfrm flipV="1">
            <a:off x="503947" y="4035390"/>
            <a:ext cx="10237810" cy="3229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標題 1">
            <a:extLst>
              <a:ext uri="{FF2B5EF4-FFF2-40B4-BE49-F238E27FC236}">
                <a16:creationId xmlns:a16="http://schemas.microsoft.com/office/drawing/2014/main" id="{3654AB39-B246-5E96-6FCB-A2FE037102F2}"/>
              </a:ext>
            </a:extLst>
          </p:cNvPr>
          <p:cNvSpPr txBox="1">
            <a:spLocks/>
          </p:cNvSpPr>
          <p:nvPr/>
        </p:nvSpPr>
        <p:spPr>
          <a:xfrm>
            <a:off x="5803738" y="548267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b="1" dirty="0">
                <a:solidFill>
                  <a:srgbClr val="0070C0"/>
                </a:solidFill>
              </a:rPr>
              <a:t>起</a:t>
            </a:r>
            <a:r>
              <a:rPr lang="zh-CN" altLang="en-US" sz="5400" b="1" dirty="0"/>
              <a:t>床</a:t>
            </a:r>
            <a:endParaRPr lang="zh-TW" altLang="en-US" sz="5400" b="1" dirty="0"/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21A3E9DA-A477-9FA4-A30F-DEBCC8EBE84F}"/>
              </a:ext>
            </a:extLst>
          </p:cNvPr>
          <p:cNvSpPr/>
          <p:nvPr/>
        </p:nvSpPr>
        <p:spPr>
          <a:xfrm>
            <a:off x="9245640" y="3598878"/>
            <a:ext cx="686765" cy="69116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F6E4C8E-4B45-A6F1-8781-3C67747D438A}"/>
              </a:ext>
            </a:extLst>
          </p:cNvPr>
          <p:cNvSpPr txBox="1"/>
          <p:nvPr/>
        </p:nvSpPr>
        <p:spPr>
          <a:xfrm>
            <a:off x="9064045" y="2727042"/>
            <a:ext cx="2885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/>
              <a:t>now</a:t>
            </a:r>
            <a:endParaRPr lang="zh-TW" altLang="en-US" sz="800" b="1" dirty="0"/>
          </a:p>
        </p:txBody>
      </p:sp>
      <p:pic>
        <p:nvPicPr>
          <p:cNvPr id="18434" name="Picture 2" descr="寝ている男の子のイラスト">
            <a:extLst>
              <a:ext uri="{FF2B5EF4-FFF2-40B4-BE49-F238E27FC236}">
                <a16:creationId xmlns:a16="http://schemas.microsoft.com/office/drawing/2014/main" id="{C93749E3-300C-AD9B-4EBE-54DE1F1D4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531" y="4385852"/>
            <a:ext cx="1415229" cy="143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起きた男の子のイラスト | かわいいフリー素材集 いらすとや">
            <a:extLst>
              <a:ext uri="{FF2B5EF4-FFF2-40B4-BE49-F238E27FC236}">
                <a16:creationId xmlns:a16="http://schemas.microsoft.com/office/drawing/2014/main" id="{ED6B9866-D400-4823-0823-2A54A06F4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202" y="4275710"/>
            <a:ext cx="2335614" cy="250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静かに食事をする子供のイラスト（男の子）">
            <a:extLst>
              <a:ext uri="{FF2B5EF4-FFF2-40B4-BE49-F238E27FC236}">
                <a16:creationId xmlns:a16="http://schemas.microsoft.com/office/drawing/2014/main" id="{B1CAF510-0B4A-9097-D9B7-E52D36820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640" y="4326382"/>
            <a:ext cx="1428766" cy="131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皿洗いのイラスト（男性）">
            <a:extLst>
              <a:ext uri="{FF2B5EF4-FFF2-40B4-BE49-F238E27FC236}">
                <a16:creationId xmlns:a16="http://schemas.microsoft.com/office/drawing/2014/main" id="{31D3A249-920E-2F54-2A52-17AF31D55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027" y="4439642"/>
            <a:ext cx="1073175" cy="118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食材を茹でている人のイラスト（男性・箸）">
            <a:extLst>
              <a:ext uri="{FF2B5EF4-FFF2-40B4-BE49-F238E27FC236}">
                <a16:creationId xmlns:a16="http://schemas.microsoft.com/office/drawing/2014/main" id="{050E079B-5FFA-5378-1241-0ED293489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08" y="4174224"/>
            <a:ext cx="1068511" cy="146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箭號: 向右 6">
            <a:extLst>
              <a:ext uri="{FF2B5EF4-FFF2-40B4-BE49-F238E27FC236}">
                <a16:creationId xmlns:a16="http://schemas.microsoft.com/office/drawing/2014/main" id="{908F3053-49DC-171C-1B09-8F1F47DDFDB4}"/>
              </a:ext>
            </a:extLst>
          </p:cNvPr>
          <p:cNvSpPr/>
          <p:nvPr/>
        </p:nvSpPr>
        <p:spPr>
          <a:xfrm>
            <a:off x="6005945" y="4779818"/>
            <a:ext cx="1596563" cy="78383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id="{EB238AA1-E2F1-7DAA-7ED1-2DAB363FC887}"/>
              </a:ext>
            </a:extLst>
          </p:cNvPr>
          <p:cNvSpPr txBox="1">
            <a:spLocks/>
          </p:cNvSpPr>
          <p:nvPr/>
        </p:nvSpPr>
        <p:spPr>
          <a:xfrm>
            <a:off x="6766084" y="1100200"/>
            <a:ext cx="10515600" cy="1335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b="1" dirty="0"/>
              <a:t>去做早饭</a:t>
            </a:r>
            <a:endParaRPr lang="zh-TW" altLang="en-US" sz="5400" b="1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D776D00-3AAE-F8F8-802D-937CA4687419}"/>
              </a:ext>
            </a:extLst>
          </p:cNvPr>
          <p:cNvSpPr/>
          <p:nvPr/>
        </p:nvSpPr>
        <p:spPr>
          <a:xfrm>
            <a:off x="6832398" y="3958402"/>
            <a:ext cx="1759870" cy="23042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標題 1">
            <a:extLst>
              <a:ext uri="{FF2B5EF4-FFF2-40B4-BE49-F238E27FC236}">
                <a16:creationId xmlns:a16="http://schemas.microsoft.com/office/drawing/2014/main" id="{9DC50BE9-9BF3-36A8-17A9-610174A5A691}"/>
              </a:ext>
            </a:extLst>
          </p:cNvPr>
          <p:cNvSpPr txBox="1">
            <a:spLocks/>
          </p:cNvSpPr>
          <p:nvPr/>
        </p:nvSpPr>
        <p:spPr>
          <a:xfrm>
            <a:off x="1251356" y="1089893"/>
            <a:ext cx="10515600" cy="1335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b="1" dirty="0"/>
              <a:t>今天早上我</a:t>
            </a:r>
            <a:r>
              <a:rPr lang="zh-CN" altLang="en-US" sz="5400" b="1" dirty="0">
                <a:solidFill>
                  <a:srgbClr val="0070C0"/>
                </a:solidFill>
              </a:rPr>
              <a:t>起</a:t>
            </a:r>
            <a:r>
              <a:rPr lang="zh-CN" altLang="en-US" sz="5400" b="1" dirty="0">
                <a:solidFill>
                  <a:srgbClr val="FF0000"/>
                </a:solidFill>
              </a:rPr>
              <a:t>了</a:t>
            </a:r>
            <a:r>
              <a:rPr lang="zh-CN" altLang="en-US" sz="5400" b="1" dirty="0"/>
              <a:t>床</a:t>
            </a:r>
            <a:endParaRPr lang="zh-TW" alt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9966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学校の建物のイラスト（背景素材）">
            <a:extLst>
              <a:ext uri="{FF2B5EF4-FFF2-40B4-BE49-F238E27FC236}">
                <a16:creationId xmlns:a16="http://schemas.microsoft.com/office/drawing/2014/main" id="{A6DD95A9-8B48-B551-1423-E6C52C0151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6" r="19335"/>
          <a:stretch/>
        </p:blipFill>
        <p:spPr bwMode="auto">
          <a:xfrm>
            <a:off x="4446958" y="2007253"/>
            <a:ext cx="2212072" cy="204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7A834790-66BB-BF27-08AF-6828433D3DC3}"/>
              </a:ext>
            </a:extLst>
          </p:cNvPr>
          <p:cNvSpPr txBox="1"/>
          <p:nvPr/>
        </p:nvSpPr>
        <p:spPr>
          <a:xfrm>
            <a:off x="369674" y="67831"/>
            <a:ext cx="2341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/>
              <a:t>morning</a:t>
            </a:r>
            <a:endParaRPr lang="zh-TW" altLang="en-US" sz="800" b="1" dirty="0"/>
          </a:p>
        </p:txBody>
      </p: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C4D84551-B2BE-7C33-B622-7159F1FC32B3}"/>
              </a:ext>
            </a:extLst>
          </p:cNvPr>
          <p:cNvCxnSpPr>
            <a:cxnSpLocks/>
          </p:cNvCxnSpPr>
          <p:nvPr/>
        </p:nvCxnSpPr>
        <p:spPr>
          <a:xfrm flipV="1">
            <a:off x="665312" y="1464312"/>
            <a:ext cx="10237810" cy="3229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標題 1">
            <a:extLst>
              <a:ext uri="{FF2B5EF4-FFF2-40B4-BE49-F238E27FC236}">
                <a16:creationId xmlns:a16="http://schemas.microsoft.com/office/drawing/2014/main" id="{BB061F0D-4D30-D88B-C38B-2C61710E2CCB}"/>
              </a:ext>
            </a:extLst>
          </p:cNvPr>
          <p:cNvSpPr txBox="1">
            <a:spLocks/>
          </p:cNvSpPr>
          <p:nvPr/>
        </p:nvSpPr>
        <p:spPr>
          <a:xfrm>
            <a:off x="2505013" y="4309041"/>
            <a:ext cx="1893510" cy="1110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b="1" dirty="0">
                <a:solidFill>
                  <a:srgbClr val="0070C0"/>
                </a:solidFill>
              </a:rPr>
              <a:t>吃</a:t>
            </a:r>
            <a:r>
              <a:rPr lang="zh-CN" altLang="en-US" sz="4000" b="1" dirty="0"/>
              <a:t>早饭</a:t>
            </a:r>
            <a:endParaRPr lang="zh-TW" altLang="en-US" sz="4000" b="1" dirty="0"/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99C6598B-2CB4-683B-0D92-6354F8FF154A}"/>
              </a:ext>
            </a:extLst>
          </p:cNvPr>
          <p:cNvSpPr/>
          <p:nvPr/>
        </p:nvSpPr>
        <p:spPr>
          <a:xfrm>
            <a:off x="10947719" y="1118730"/>
            <a:ext cx="686765" cy="69116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3E2F6D3-6E0B-5846-0C06-BC4AED4F6020}"/>
              </a:ext>
            </a:extLst>
          </p:cNvPr>
          <p:cNvSpPr txBox="1"/>
          <p:nvPr/>
        </p:nvSpPr>
        <p:spPr>
          <a:xfrm>
            <a:off x="10586619" y="122665"/>
            <a:ext cx="2885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/>
              <a:t>now</a:t>
            </a:r>
            <a:endParaRPr lang="zh-TW" altLang="en-US" sz="800" b="1" dirty="0"/>
          </a:p>
        </p:txBody>
      </p:sp>
      <p:pic>
        <p:nvPicPr>
          <p:cNvPr id="9" name="Picture 4" descr="起きた男の子のイラスト | かわいいフリー素材集 いらすとや">
            <a:extLst>
              <a:ext uri="{FF2B5EF4-FFF2-40B4-BE49-F238E27FC236}">
                <a16:creationId xmlns:a16="http://schemas.microsoft.com/office/drawing/2014/main" id="{8258E1D8-3FCC-F3EE-FAED-DE61CCCDD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10" y="1974963"/>
            <a:ext cx="1893510" cy="203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静かに食事をする子供のイラスト（男の子）">
            <a:extLst>
              <a:ext uri="{FF2B5EF4-FFF2-40B4-BE49-F238E27FC236}">
                <a16:creationId xmlns:a16="http://schemas.microsoft.com/office/drawing/2014/main" id="{C4393B38-4136-1D26-8B85-F31DEA55D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13" y="2199657"/>
            <a:ext cx="1770228" cy="162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標題 1">
            <a:extLst>
              <a:ext uri="{FF2B5EF4-FFF2-40B4-BE49-F238E27FC236}">
                <a16:creationId xmlns:a16="http://schemas.microsoft.com/office/drawing/2014/main" id="{751AF19D-9DE6-FE2C-4034-B1046A65F5C3}"/>
              </a:ext>
            </a:extLst>
          </p:cNvPr>
          <p:cNvSpPr txBox="1">
            <a:spLocks/>
          </p:cNvSpPr>
          <p:nvPr/>
        </p:nvSpPr>
        <p:spPr>
          <a:xfrm>
            <a:off x="817712" y="4308235"/>
            <a:ext cx="1893510" cy="1110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b="1" dirty="0">
                <a:solidFill>
                  <a:srgbClr val="0070C0"/>
                </a:solidFill>
              </a:rPr>
              <a:t>起</a:t>
            </a:r>
            <a:r>
              <a:rPr lang="zh-CN" altLang="en-US" sz="4000" b="1" dirty="0"/>
              <a:t>床</a:t>
            </a:r>
            <a:endParaRPr lang="zh-TW" altLang="en-US" sz="4000" b="1" dirty="0"/>
          </a:p>
        </p:txBody>
      </p:sp>
      <p:pic>
        <p:nvPicPr>
          <p:cNvPr id="13" name="Picture 4" descr="走る人たちのイラスト（男子学生1）">
            <a:extLst>
              <a:ext uri="{FF2B5EF4-FFF2-40B4-BE49-F238E27FC236}">
                <a16:creationId xmlns:a16="http://schemas.microsoft.com/office/drawing/2014/main" id="{9AC86C9B-36E8-A9BC-F1F8-FCCB0FEB7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407" y="2199352"/>
            <a:ext cx="1039346" cy="186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標題 1">
            <a:extLst>
              <a:ext uri="{FF2B5EF4-FFF2-40B4-BE49-F238E27FC236}">
                <a16:creationId xmlns:a16="http://schemas.microsoft.com/office/drawing/2014/main" id="{1C431774-30AD-4423-DE8E-EAC43BAE9D73}"/>
              </a:ext>
            </a:extLst>
          </p:cNvPr>
          <p:cNvSpPr txBox="1">
            <a:spLocks/>
          </p:cNvSpPr>
          <p:nvPr/>
        </p:nvSpPr>
        <p:spPr>
          <a:xfrm>
            <a:off x="4765520" y="4308235"/>
            <a:ext cx="1893510" cy="1110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b="1" dirty="0">
                <a:solidFill>
                  <a:srgbClr val="0070C0"/>
                </a:solidFill>
              </a:rPr>
              <a:t>去</a:t>
            </a:r>
            <a:r>
              <a:rPr lang="zh-CN" altLang="en-US" sz="4000" b="1" dirty="0"/>
              <a:t>学校</a:t>
            </a:r>
            <a:endParaRPr lang="zh-TW" altLang="en-US" sz="4000" b="1" dirty="0"/>
          </a:p>
        </p:txBody>
      </p:sp>
      <p:pic>
        <p:nvPicPr>
          <p:cNvPr id="1028" name="Picture 4" descr="中学・高校の授業のイラスト | かわいいフリー素材集 いらすとや">
            <a:extLst>
              <a:ext uri="{FF2B5EF4-FFF2-40B4-BE49-F238E27FC236}">
                <a16:creationId xmlns:a16="http://schemas.microsoft.com/office/drawing/2014/main" id="{665D5D80-D0E8-57E7-D963-8E20CDEC8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030" y="2515060"/>
            <a:ext cx="2844196" cy="149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標題 1">
            <a:extLst>
              <a:ext uri="{FF2B5EF4-FFF2-40B4-BE49-F238E27FC236}">
                <a16:creationId xmlns:a16="http://schemas.microsoft.com/office/drawing/2014/main" id="{E375F502-B757-90A9-38BE-B011AEFDA548}"/>
              </a:ext>
            </a:extLst>
          </p:cNvPr>
          <p:cNvSpPr txBox="1">
            <a:spLocks/>
          </p:cNvSpPr>
          <p:nvPr/>
        </p:nvSpPr>
        <p:spPr>
          <a:xfrm>
            <a:off x="7306090" y="4282724"/>
            <a:ext cx="1893510" cy="1110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b="1" dirty="0">
                <a:solidFill>
                  <a:srgbClr val="0070C0"/>
                </a:solidFill>
              </a:rPr>
              <a:t>上</a:t>
            </a:r>
            <a:r>
              <a:rPr lang="zh-CN" altLang="en-US" sz="4000" b="1" dirty="0"/>
              <a:t>课</a:t>
            </a:r>
            <a:endParaRPr lang="zh-TW" altLang="en-US" sz="4000" b="1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0DD4EA1-FC65-B2CF-2B40-81398D0A9714}"/>
              </a:ext>
            </a:extLst>
          </p:cNvPr>
          <p:cNvSpPr/>
          <p:nvPr/>
        </p:nvSpPr>
        <p:spPr>
          <a:xfrm>
            <a:off x="337453" y="1411615"/>
            <a:ext cx="10610266" cy="17522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85063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7A834790-66BB-BF27-08AF-6828433D3DC3}"/>
              </a:ext>
            </a:extLst>
          </p:cNvPr>
          <p:cNvSpPr txBox="1"/>
          <p:nvPr/>
        </p:nvSpPr>
        <p:spPr>
          <a:xfrm>
            <a:off x="133063" y="442329"/>
            <a:ext cx="2341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/>
              <a:t>早上</a:t>
            </a:r>
            <a:endParaRPr lang="zh-TW" altLang="en-US" sz="800" b="1" dirty="0"/>
          </a:p>
        </p:txBody>
      </p: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C4D84551-B2BE-7C33-B622-7159F1FC32B3}"/>
              </a:ext>
            </a:extLst>
          </p:cNvPr>
          <p:cNvCxnSpPr>
            <a:cxnSpLocks/>
          </p:cNvCxnSpPr>
          <p:nvPr/>
        </p:nvCxnSpPr>
        <p:spPr>
          <a:xfrm flipV="1">
            <a:off x="665312" y="1464312"/>
            <a:ext cx="10237810" cy="3229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標題 1">
            <a:extLst>
              <a:ext uri="{FF2B5EF4-FFF2-40B4-BE49-F238E27FC236}">
                <a16:creationId xmlns:a16="http://schemas.microsoft.com/office/drawing/2014/main" id="{BB061F0D-4D30-D88B-C38B-2C61710E2CCB}"/>
              </a:ext>
            </a:extLst>
          </p:cNvPr>
          <p:cNvSpPr txBox="1">
            <a:spLocks/>
          </p:cNvSpPr>
          <p:nvPr/>
        </p:nvSpPr>
        <p:spPr>
          <a:xfrm>
            <a:off x="2688512" y="4308235"/>
            <a:ext cx="1893510" cy="1110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b="1" dirty="0">
                <a:solidFill>
                  <a:srgbClr val="0070C0"/>
                </a:solidFill>
              </a:rPr>
              <a:t>吃</a:t>
            </a:r>
            <a:r>
              <a:rPr lang="zh-CN" altLang="en-US" sz="4000" b="1" dirty="0"/>
              <a:t>午饭</a:t>
            </a:r>
            <a:endParaRPr lang="zh-TW" altLang="en-US" sz="4000" b="1" dirty="0"/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99C6598B-2CB4-683B-0D92-6354F8FF154A}"/>
              </a:ext>
            </a:extLst>
          </p:cNvPr>
          <p:cNvSpPr/>
          <p:nvPr/>
        </p:nvSpPr>
        <p:spPr>
          <a:xfrm>
            <a:off x="10947719" y="1118730"/>
            <a:ext cx="686765" cy="69116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3E2F6D3-6E0B-5846-0C06-BC4AED4F6020}"/>
              </a:ext>
            </a:extLst>
          </p:cNvPr>
          <p:cNvSpPr txBox="1"/>
          <p:nvPr/>
        </p:nvSpPr>
        <p:spPr>
          <a:xfrm>
            <a:off x="10586619" y="122665"/>
            <a:ext cx="2885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/>
              <a:t>now</a:t>
            </a:r>
            <a:endParaRPr lang="zh-TW" altLang="en-US" sz="800" b="1" dirty="0"/>
          </a:p>
        </p:txBody>
      </p:sp>
      <p:pic>
        <p:nvPicPr>
          <p:cNvPr id="11" name="Picture 6" descr="静かに食事をする子供のイラスト（男の子）">
            <a:extLst>
              <a:ext uri="{FF2B5EF4-FFF2-40B4-BE49-F238E27FC236}">
                <a16:creationId xmlns:a16="http://schemas.microsoft.com/office/drawing/2014/main" id="{C4393B38-4136-1D26-8B85-F31DEA55D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724" y="2479444"/>
            <a:ext cx="1902098" cy="174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標題 1">
            <a:extLst>
              <a:ext uri="{FF2B5EF4-FFF2-40B4-BE49-F238E27FC236}">
                <a16:creationId xmlns:a16="http://schemas.microsoft.com/office/drawing/2014/main" id="{751AF19D-9DE6-FE2C-4034-B1046A65F5C3}"/>
              </a:ext>
            </a:extLst>
          </p:cNvPr>
          <p:cNvSpPr txBox="1">
            <a:spLocks/>
          </p:cNvSpPr>
          <p:nvPr/>
        </p:nvSpPr>
        <p:spPr>
          <a:xfrm>
            <a:off x="622198" y="4309041"/>
            <a:ext cx="1893510" cy="1110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b="1" dirty="0">
                <a:solidFill>
                  <a:srgbClr val="0070C0"/>
                </a:solidFill>
              </a:rPr>
              <a:t>下</a:t>
            </a:r>
            <a:r>
              <a:rPr lang="zh-CN" altLang="en-US" sz="4000" b="1" dirty="0"/>
              <a:t>课</a:t>
            </a:r>
            <a:endParaRPr lang="zh-TW" altLang="en-US" sz="4000" b="1" dirty="0"/>
          </a:p>
        </p:txBody>
      </p:sp>
      <p:sp>
        <p:nvSpPr>
          <p:cNvPr id="14" name="標題 1">
            <a:extLst>
              <a:ext uri="{FF2B5EF4-FFF2-40B4-BE49-F238E27FC236}">
                <a16:creationId xmlns:a16="http://schemas.microsoft.com/office/drawing/2014/main" id="{1C431774-30AD-4423-DE8E-EAC43BAE9D73}"/>
              </a:ext>
            </a:extLst>
          </p:cNvPr>
          <p:cNvSpPr txBox="1">
            <a:spLocks/>
          </p:cNvSpPr>
          <p:nvPr/>
        </p:nvSpPr>
        <p:spPr>
          <a:xfrm>
            <a:off x="5294978" y="4604539"/>
            <a:ext cx="2750098" cy="1211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b="1" dirty="0">
                <a:solidFill>
                  <a:srgbClr val="0070C0"/>
                </a:solidFill>
              </a:rPr>
              <a:t>跑</a:t>
            </a:r>
            <a:r>
              <a:rPr lang="zh-CN" altLang="en-US" sz="4000" b="1" dirty="0"/>
              <a:t>步</a:t>
            </a:r>
            <a:endParaRPr lang="en-US" altLang="zh-CN" sz="4000" b="1" dirty="0">
              <a:solidFill>
                <a:schemeClr val="accent1"/>
              </a:solidFill>
            </a:endParaRPr>
          </a:p>
          <a:p>
            <a:endParaRPr lang="zh-TW" altLang="en-US" sz="4000" b="1" dirty="0"/>
          </a:p>
        </p:txBody>
      </p:sp>
      <p:pic>
        <p:nvPicPr>
          <p:cNvPr id="2" name="Picture 2" descr="学校の建物のイラスト（背景素材）">
            <a:extLst>
              <a:ext uri="{FF2B5EF4-FFF2-40B4-BE49-F238E27FC236}">
                <a16:creationId xmlns:a16="http://schemas.microsoft.com/office/drawing/2014/main" id="{C06B6EA8-CB7F-50AF-FA37-31A040381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6" r="19335"/>
          <a:stretch/>
        </p:blipFill>
        <p:spPr bwMode="auto">
          <a:xfrm>
            <a:off x="191679" y="2423810"/>
            <a:ext cx="2011193" cy="185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通学・通勤のイラスト（私服・男性）">
            <a:extLst>
              <a:ext uri="{FF2B5EF4-FFF2-40B4-BE49-F238E27FC236}">
                <a16:creationId xmlns:a16="http://schemas.microsoft.com/office/drawing/2014/main" id="{EC17D3D4-A42D-D3F3-6D39-FD2C4145C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6927" y="3132180"/>
            <a:ext cx="1379475" cy="143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972E2E6A-0C60-4CEF-7AE2-E495FF52775E}"/>
              </a:ext>
            </a:extLst>
          </p:cNvPr>
          <p:cNvSpPr/>
          <p:nvPr/>
        </p:nvSpPr>
        <p:spPr>
          <a:xfrm>
            <a:off x="0" y="1466077"/>
            <a:ext cx="2712027" cy="22151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450F4FE-898C-C76E-F5E3-9101C302635D}"/>
              </a:ext>
            </a:extLst>
          </p:cNvPr>
          <p:cNvSpPr/>
          <p:nvPr/>
        </p:nvSpPr>
        <p:spPr>
          <a:xfrm>
            <a:off x="2712027" y="1463629"/>
            <a:ext cx="2053493" cy="2215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801B880-4A44-8F34-CC12-2B71F79EE07D}"/>
              </a:ext>
            </a:extLst>
          </p:cNvPr>
          <p:cNvSpPr txBox="1"/>
          <p:nvPr/>
        </p:nvSpPr>
        <p:spPr>
          <a:xfrm>
            <a:off x="3080638" y="519688"/>
            <a:ext cx="2341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中午</a:t>
            </a:r>
            <a:endParaRPr lang="zh-TW" altLang="en-US" sz="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076" name="Picture 4" descr="正面から見た走る男性のイラスト（半袖・ゼッケン付き）">
            <a:extLst>
              <a:ext uri="{FF2B5EF4-FFF2-40B4-BE49-F238E27FC236}">
                <a16:creationId xmlns:a16="http://schemas.microsoft.com/office/drawing/2014/main" id="{13286E21-27D8-BD3E-6766-7FBEFA066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331" y="2588277"/>
            <a:ext cx="929126" cy="176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3AA0DA56-881C-B5C9-24FE-4F0A2E28BA3B}"/>
              </a:ext>
            </a:extLst>
          </p:cNvPr>
          <p:cNvSpPr/>
          <p:nvPr/>
        </p:nvSpPr>
        <p:spPr>
          <a:xfrm>
            <a:off x="4776380" y="1469737"/>
            <a:ext cx="4024720" cy="2154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106F80CE-9924-57E4-8E5B-6863539E802E}"/>
              </a:ext>
            </a:extLst>
          </p:cNvPr>
          <p:cNvSpPr txBox="1"/>
          <p:nvPr/>
        </p:nvSpPr>
        <p:spPr>
          <a:xfrm>
            <a:off x="5015374" y="538163"/>
            <a:ext cx="2341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下午</a:t>
            </a:r>
            <a:endParaRPr lang="zh-TW" altLang="en-US" sz="80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078" name="Picture 6" descr="ドライブスルーの受け渡しのイラスト">
            <a:extLst>
              <a:ext uri="{FF2B5EF4-FFF2-40B4-BE49-F238E27FC236}">
                <a16:creationId xmlns:a16="http://schemas.microsoft.com/office/drawing/2014/main" id="{B706A4CC-F23F-4EFC-F26E-8C5F206F2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546" y="2364695"/>
            <a:ext cx="2145061" cy="201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標題 1">
            <a:extLst>
              <a:ext uri="{FF2B5EF4-FFF2-40B4-BE49-F238E27FC236}">
                <a16:creationId xmlns:a16="http://schemas.microsoft.com/office/drawing/2014/main" id="{07A6C5C9-7573-5FFC-5AE7-177DDCD82400}"/>
              </a:ext>
            </a:extLst>
          </p:cNvPr>
          <p:cNvSpPr txBox="1">
            <a:spLocks/>
          </p:cNvSpPr>
          <p:nvPr/>
        </p:nvSpPr>
        <p:spPr>
          <a:xfrm>
            <a:off x="7211783" y="4604539"/>
            <a:ext cx="2750098" cy="1211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b="1" dirty="0">
                <a:solidFill>
                  <a:srgbClr val="0070C0"/>
                </a:solidFill>
              </a:rPr>
              <a:t>买</a:t>
            </a:r>
            <a:r>
              <a:rPr lang="zh-CN" altLang="en-US" sz="4000" b="1" dirty="0"/>
              <a:t>晚饭</a:t>
            </a:r>
            <a:endParaRPr lang="en-US" altLang="zh-CN" sz="4000" b="1" dirty="0"/>
          </a:p>
          <a:p>
            <a:endParaRPr lang="zh-TW" altLang="en-US" sz="4000" b="1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9FFE3F7-83EB-A029-B23C-B5F98752D014}"/>
              </a:ext>
            </a:extLst>
          </p:cNvPr>
          <p:cNvSpPr/>
          <p:nvPr/>
        </p:nvSpPr>
        <p:spPr>
          <a:xfrm>
            <a:off x="7064114" y="1470939"/>
            <a:ext cx="2053493" cy="2215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418CA3D-002D-2151-82D6-844B6452D791}"/>
              </a:ext>
            </a:extLst>
          </p:cNvPr>
          <p:cNvSpPr txBox="1"/>
          <p:nvPr/>
        </p:nvSpPr>
        <p:spPr>
          <a:xfrm>
            <a:off x="7330015" y="426716"/>
            <a:ext cx="2341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晚上</a:t>
            </a:r>
            <a:endParaRPr lang="zh-TW" altLang="en-US" sz="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46706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A718AB1-3610-6368-CAE9-4EAD84E42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3744" y="-51471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5400" b="1" dirty="0">
                <a:solidFill>
                  <a:srgbClr val="FF0000"/>
                </a:solidFill>
              </a:rPr>
              <a:t>了</a:t>
            </a:r>
            <a:r>
              <a:rPr lang="en-US" altLang="zh-TW" sz="5400" b="1" dirty="0"/>
              <a:t>=/=past tense</a:t>
            </a:r>
            <a:endParaRPr lang="zh-TW" altLang="en-US" sz="5400" b="1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AB10C4C4-8897-5FCF-88D7-880418BECCE3}"/>
              </a:ext>
            </a:extLst>
          </p:cNvPr>
          <p:cNvSpPr txBox="1">
            <a:spLocks/>
          </p:cNvSpPr>
          <p:nvPr/>
        </p:nvSpPr>
        <p:spPr>
          <a:xfrm>
            <a:off x="5803738" y="235371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b="1" dirty="0">
                <a:solidFill>
                  <a:srgbClr val="0070C0"/>
                </a:solidFill>
              </a:rPr>
              <a:t>洗</a:t>
            </a:r>
            <a:r>
              <a:rPr lang="en-US" altLang="zh-CN" sz="5400" b="1" dirty="0">
                <a:solidFill>
                  <a:srgbClr val="0070C0"/>
                </a:solidFill>
              </a:rPr>
              <a:t>+</a:t>
            </a:r>
            <a:r>
              <a:rPr lang="zh-CN" altLang="en-US" sz="5400" b="1" dirty="0">
                <a:solidFill>
                  <a:srgbClr val="FF0000"/>
                </a:solidFill>
              </a:rPr>
              <a:t>了</a:t>
            </a:r>
            <a:endParaRPr lang="zh-TW" altLang="en-US" sz="5400" b="1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D819C13-4EB9-2F43-FF37-418B8046D6E0}"/>
              </a:ext>
            </a:extLst>
          </p:cNvPr>
          <p:cNvSpPr/>
          <p:nvPr/>
        </p:nvSpPr>
        <p:spPr>
          <a:xfrm>
            <a:off x="4403088" y="3799757"/>
            <a:ext cx="3008381" cy="2164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9B7C2E7A-7C48-2388-E8EE-74F24A697416}"/>
              </a:ext>
            </a:extLst>
          </p:cNvPr>
          <p:cNvCxnSpPr>
            <a:cxnSpLocks/>
          </p:cNvCxnSpPr>
          <p:nvPr/>
        </p:nvCxnSpPr>
        <p:spPr>
          <a:xfrm flipV="1">
            <a:off x="823728" y="3917213"/>
            <a:ext cx="10237810" cy="3229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標題 1">
            <a:extLst>
              <a:ext uri="{FF2B5EF4-FFF2-40B4-BE49-F238E27FC236}">
                <a16:creationId xmlns:a16="http://schemas.microsoft.com/office/drawing/2014/main" id="{3654AB39-B246-5E96-6FCB-A2FE037102F2}"/>
              </a:ext>
            </a:extLst>
          </p:cNvPr>
          <p:cNvSpPr txBox="1">
            <a:spLocks/>
          </p:cNvSpPr>
          <p:nvPr/>
        </p:nvSpPr>
        <p:spPr>
          <a:xfrm>
            <a:off x="5942633" y="385686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b="1" dirty="0">
                <a:solidFill>
                  <a:srgbClr val="0070C0"/>
                </a:solidFill>
              </a:rPr>
              <a:t>洗</a:t>
            </a:r>
            <a:r>
              <a:rPr lang="zh-CN" altLang="en-US" sz="5400" b="1" dirty="0"/>
              <a:t>碗</a:t>
            </a:r>
            <a:endParaRPr lang="zh-TW" altLang="en-US" sz="5400" b="1" dirty="0"/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21A3E9DA-A477-9FA4-A30F-DEBCC8EBE84F}"/>
              </a:ext>
            </a:extLst>
          </p:cNvPr>
          <p:cNvSpPr/>
          <p:nvPr/>
        </p:nvSpPr>
        <p:spPr>
          <a:xfrm>
            <a:off x="2462380" y="3530097"/>
            <a:ext cx="686765" cy="69116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F6E4C8E-4B45-A6F1-8781-3C67747D438A}"/>
              </a:ext>
            </a:extLst>
          </p:cNvPr>
          <p:cNvSpPr txBox="1"/>
          <p:nvPr/>
        </p:nvSpPr>
        <p:spPr>
          <a:xfrm>
            <a:off x="2091379" y="2551532"/>
            <a:ext cx="2885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/>
              <a:t>now</a:t>
            </a:r>
            <a:endParaRPr lang="zh-TW" altLang="en-US" sz="800" b="1" dirty="0"/>
          </a:p>
        </p:txBody>
      </p:sp>
      <p:pic>
        <p:nvPicPr>
          <p:cNvPr id="18434" name="Picture 2" descr="寝ている男の子のイラスト">
            <a:extLst>
              <a:ext uri="{FF2B5EF4-FFF2-40B4-BE49-F238E27FC236}">
                <a16:creationId xmlns:a16="http://schemas.microsoft.com/office/drawing/2014/main" id="{C93749E3-300C-AD9B-4EBE-54DE1F1D4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529" y="4782115"/>
            <a:ext cx="2049134" cy="207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静かに食事をする子供のイラスト（男の子）">
            <a:extLst>
              <a:ext uri="{FF2B5EF4-FFF2-40B4-BE49-F238E27FC236}">
                <a16:creationId xmlns:a16="http://schemas.microsoft.com/office/drawing/2014/main" id="{B1CAF510-0B4A-9097-D9B7-E52D36820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379" y="4457214"/>
            <a:ext cx="1428766" cy="131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皿洗いのイラスト（男性）">
            <a:extLst>
              <a:ext uri="{FF2B5EF4-FFF2-40B4-BE49-F238E27FC236}">
                <a16:creationId xmlns:a16="http://schemas.microsoft.com/office/drawing/2014/main" id="{31D3A249-920E-2F54-2A52-17AF31D55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088" y="4415154"/>
            <a:ext cx="2132098" cy="235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食材を茹でている人のイラスト（男性・箸）">
            <a:extLst>
              <a:ext uri="{FF2B5EF4-FFF2-40B4-BE49-F238E27FC236}">
                <a16:creationId xmlns:a16="http://schemas.microsoft.com/office/drawing/2014/main" id="{050E079B-5FFA-5378-1241-0ED293489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98" y="4378288"/>
            <a:ext cx="1068511" cy="146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531D2625-AB90-3F9F-904F-9F4734395CAB}"/>
              </a:ext>
            </a:extLst>
          </p:cNvPr>
          <p:cNvSpPr txBox="1">
            <a:spLocks/>
          </p:cNvSpPr>
          <p:nvPr/>
        </p:nvSpPr>
        <p:spPr>
          <a:xfrm>
            <a:off x="3959832" y="1145995"/>
            <a:ext cx="10515600" cy="1335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b="1" dirty="0"/>
              <a:t>我</a:t>
            </a:r>
            <a:r>
              <a:rPr lang="zh-CN" altLang="en-US" sz="5400" b="1" dirty="0">
                <a:solidFill>
                  <a:srgbClr val="0070C0"/>
                </a:solidFill>
              </a:rPr>
              <a:t>洗</a:t>
            </a:r>
            <a:r>
              <a:rPr lang="zh-CN" altLang="en-US" sz="5400" b="1" dirty="0">
                <a:solidFill>
                  <a:srgbClr val="FF0000"/>
                </a:solidFill>
              </a:rPr>
              <a:t>了</a:t>
            </a:r>
            <a:r>
              <a:rPr lang="zh-CN" altLang="en-US" sz="5400" b="1" dirty="0"/>
              <a:t>碗去睡觉</a:t>
            </a:r>
            <a:endParaRPr lang="zh-TW" altLang="en-US" sz="5400" b="1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A7FE8D5-5985-1903-58A0-DF109626992A}"/>
              </a:ext>
            </a:extLst>
          </p:cNvPr>
          <p:cNvSpPr/>
          <p:nvPr/>
        </p:nvSpPr>
        <p:spPr>
          <a:xfrm>
            <a:off x="7411469" y="3790674"/>
            <a:ext cx="3283539" cy="22550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id="{D4463B7B-D680-51AA-6C18-23775CD6D2B4}"/>
              </a:ext>
            </a:extLst>
          </p:cNvPr>
          <p:cNvSpPr txBox="1">
            <a:spLocks/>
          </p:cNvSpPr>
          <p:nvPr/>
        </p:nvSpPr>
        <p:spPr>
          <a:xfrm>
            <a:off x="9800663" y="394950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b="1" dirty="0"/>
              <a:t>睡觉</a:t>
            </a:r>
            <a:endParaRPr lang="zh-TW" altLang="en-US" sz="5400" b="1" dirty="0"/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A5E090CF-78E3-E735-7053-0FD18F1BCE93}"/>
              </a:ext>
            </a:extLst>
          </p:cNvPr>
          <p:cNvSpPr/>
          <p:nvPr/>
        </p:nvSpPr>
        <p:spPr>
          <a:xfrm>
            <a:off x="6509156" y="5508296"/>
            <a:ext cx="1242373" cy="78454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672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A718AB1-3610-6368-CAE9-4EAD84E42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534" y="-235941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5400" b="1" dirty="0">
                <a:solidFill>
                  <a:srgbClr val="FF0000"/>
                </a:solidFill>
              </a:rPr>
              <a:t>了</a:t>
            </a:r>
            <a:r>
              <a:rPr lang="en-US" altLang="zh-TW" sz="5400" b="1" dirty="0"/>
              <a:t>=/=past tense</a:t>
            </a:r>
            <a:endParaRPr lang="zh-TW" altLang="en-US" sz="5400" b="1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D819C13-4EB9-2F43-FF37-418B8046D6E0}"/>
              </a:ext>
            </a:extLst>
          </p:cNvPr>
          <p:cNvSpPr/>
          <p:nvPr/>
        </p:nvSpPr>
        <p:spPr>
          <a:xfrm>
            <a:off x="2616475" y="3570510"/>
            <a:ext cx="4008512" cy="2164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9B7C2E7A-7C48-2388-E8EE-74F24A697416}"/>
              </a:ext>
            </a:extLst>
          </p:cNvPr>
          <p:cNvCxnSpPr>
            <a:cxnSpLocks/>
          </p:cNvCxnSpPr>
          <p:nvPr/>
        </p:nvCxnSpPr>
        <p:spPr>
          <a:xfrm flipV="1">
            <a:off x="291025" y="3629151"/>
            <a:ext cx="10237810" cy="3229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標題 1">
            <a:extLst>
              <a:ext uri="{FF2B5EF4-FFF2-40B4-BE49-F238E27FC236}">
                <a16:creationId xmlns:a16="http://schemas.microsoft.com/office/drawing/2014/main" id="{3654AB39-B246-5E96-6FCB-A2FE037102F2}"/>
              </a:ext>
            </a:extLst>
          </p:cNvPr>
          <p:cNvSpPr txBox="1">
            <a:spLocks/>
          </p:cNvSpPr>
          <p:nvPr/>
        </p:nvSpPr>
        <p:spPr>
          <a:xfrm>
            <a:off x="4006672" y="4001991"/>
            <a:ext cx="26183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b="1" dirty="0">
                <a:solidFill>
                  <a:srgbClr val="0070C0"/>
                </a:solidFill>
              </a:rPr>
              <a:t>吃</a:t>
            </a:r>
            <a:r>
              <a:rPr lang="zh-CN" altLang="en-US" sz="5400" b="1" dirty="0"/>
              <a:t>早饭</a:t>
            </a:r>
            <a:endParaRPr lang="zh-TW" altLang="en-US" sz="5400" b="1" dirty="0"/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21A3E9DA-A477-9FA4-A30F-DEBCC8EBE84F}"/>
              </a:ext>
            </a:extLst>
          </p:cNvPr>
          <p:cNvSpPr/>
          <p:nvPr/>
        </p:nvSpPr>
        <p:spPr>
          <a:xfrm>
            <a:off x="455850" y="3166100"/>
            <a:ext cx="686765" cy="69116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F6E4C8E-4B45-A6F1-8781-3C67747D438A}"/>
              </a:ext>
            </a:extLst>
          </p:cNvPr>
          <p:cNvSpPr txBox="1"/>
          <p:nvPr/>
        </p:nvSpPr>
        <p:spPr>
          <a:xfrm>
            <a:off x="81379" y="2159258"/>
            <a:ext cx="2885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/>
              <a:t>today</a:t>
            </a:r>
            <a:endParaRPr lang="zh-TW" altLang="en-US" sz="800" b="1" dirty="0"/>
          </a:p>
        </p:txBody>
      </p:sp>
      <p:pic>
        <p:nvPicPr>
          <p:cNvPr id="18438" name="Picture 6" descr="静かに食事をする子供のイラスト（男の子）">
            <a:extLst>
              <a:ext uri="{FF2B5EF4-FFF2-40B4-BE49-F238E27FC236}">
                <a16:creationId xmlns:a16="http://schemas.microsoft.com/office/drawing/2014/main" id="{B1CAF510-0B4A-9097-D9B7-E52D36820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005" y="4540978"/>
            <a:ext cx="2411661" cy="221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531D2625-AB90-3F9F-904F-9F4734395CAB}"/>
              </a:ext>
            </a:extLst>
          </p:cNvPr>
          <p:cNvSpPr txBox="1">
            <a:spLocks/>
          </p:cNvSpPr>
          <p:nvPr/>
        </p:nvSpPr>
        <p:spPr>
          <a:xfrm>
            <a:off x="2459005" y="582017"/>
            <a:ext cx="10515600" cy="1335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b="1" dirty="0"/>
              <a:t>明天我</a:t>
            </a:r>
            <a:r>
              <a:rPr lang="zh-CN" altLang="en-US" sz="5400" b="1" dirty="0">
                <a:solidFill>
                  <a:srgbClr val="0070C0"/>
                </a:solidFill>
              </a:rPr>
              <a:t>吃</a:t>
            </a:r>
            <a:r>
              <a:rPr lang="zh-CN" altLang="en-US" sz="5400" b="1" dirty="0">
                <a:solidFill>
                  <a:srgbClr val="FF0000"/>
                </a:solidFill>
              </a:rPr>
              <a:t>了</a:t>
            </a:r>
            <a:r>
              <a:rPr lang="zh-CN" altLang="en-US" sz="5400" b="1" dirty="0"/>
              <a:t>早饭去飞机场</a:t>
            </a:r>
            <a:endParaRPr lang="zh-TW" altLang="en-US" sz="5400" b="1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A7FE8D5-5985-1903-58A0-DF109626992A}"/>
              </a:ext>
            </a:extLst>
          </p:cNvPr>
          <p:cNvSpPr/>
          <p:nvPr/>
        </p:nvSpPr>
        <p:spPr>
          <a:xfrm>
            <a:off x="6624987" y="3537406"/>
            <a:ext cx="4731770" cy="24952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A5E090CF-78E3-E735-7053-0FD18F1BCE93}"/>
              </a:ext>
            </a:extLst>
          </p:cNvPr>
          <p:cNvSpPr/>
          <p:nvPr/>
        </p:nvSpPr>
        <p:spPr>
          <a:xfrm>
            <a:off x="4976038" y="5541241"/>
            <a:ext cx="1242373" cy="78454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D632D80-E024-8568-9475-7932445A5FE3}"/>
              </a:ext>
            </a:extLst>
          </p:cNvPr>
          <p:cNvSpPr txBox="1"/>
          <p:nvPr/>
        </p:nvSpPr>
        <p:spPr>
          <a:xfrm>
            <a:off x="5270906" y="2112942"/>
            <a:ext cx="2885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/>
              <a:t>tomorrow</a:t>
            </a:r>
          </a:p>
        </p:txBody>
      </p:sp>
      <p:pic>
        <p:nvPicPr>
          <p:cNvPr id="19458" name="Picture 2" descr="空港・飛行場のイラスト | かわいいフリー素材集 いらすとや">
            <a:extLst>
              <a:ext uri="{FF2B5EF4-FFF2-40B4-BE49-F238E27FC236}">
                <a16:creationId xmlns:a16="http://schemas.microsoft.com/office/drawing/2014/main" id="{CE3EC3FC-599B-D298-4CD0-BBE09E3F4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006" y="4300338"/>
            <a:ext cx="3019151" cy="272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走る人たちのイラスト（男子学生1）">
            <a:extLst>
              <a:ext uri="{FF2B5EF4-FFF2-40B4-BE49-F238E27FC236}">
                <a16:creationId xmlns:a16="http://schemas.microsoft.com/office/drawing/2014/main" id="{F25661D8-8A38-0D86-002E-39BB50A44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525" y="4215102"/>
            <a:ext cx="1039346" cy="186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97B08B32-4623-2446-FC54-471F7871FEF0}"/>
              </a:ext>
            </a:extLst>
          </p:cNvPr>
          <p:cNvSpPr txBox="1"/>
          <p:nvPr/>
        </p:nvSpPr>
        <p:spPr>
          <a:xfrm>
            <a:off x="9413351" y="4001991"/>
            <a:ext cx="73557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5400" b="1" dirty="0"/>
              <a:t>去飞机场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11451425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3125AC4F-247F-0422-A8F9-1E32C7ABB980}"/>
              </a:ext>
            </a:extLst>
          </p:cNvPr>
          <p:cNvSpPr txBox="1">
            <a:spLocks/>
          </p:cNvSpPr>
          <p:nvPr/>
        </p:nvSpPr>
        <p:spPr>
          <a:xfrm>
            <a:off x="450028" y="194743"/>
            <a:ext cx="10515600" cy="1335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/>
              <a:t>你</a:t>
            </a:r>
            <a:r>
              <a:rPr lang="zh-TW" altLang="en-US" sz="5400" b="1" dirty="0">
                <a:solidFill>
                  <a:srgbClr val="0070C0"/>
                </a:solidFill>
              </a:rPr>
              <a:t>下</a:t>
            </a:r>
            <a:r>
              <a:rPr lang="zh-CN" altLang="en-US" sz="5400" b="1" dirty="0">
                <a:solidFill>
                  <a:srgbClr val="FF0000"/>
                </a:solidFill>
              </a:rPr>
              <a:t>了</a:t>
            </a:r>
            <a:r>
              <a:rPr lang="zh-TW" altLang="en-US" sz="5400" b="1" dirty="0"/>
              <a:t>课去做什么</a:t>
            </a:r>
            <a:r>
              <a:rPr lang="en-US" altLang="zh-TW" sz="5400" b="1" dirty="0"/>
              <a:t>?</a:t>
            </a:r>
            <a:endParaRPr lang="zh-TW" altLang="en-US" sz="5400" b="1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5D1B016D-0FFA-519F-0F0B-CC74AE264690}"/>
              </a:ext>
            </a:extLst>
          </p:cNvPr>
          <p:cNvSpPr txBox="1">
            <a:spLocks/>
          </p:cNvSpPr>
          <p:nvPr/>
        </p:nvSpPr>
        <p:spPr>
          <a:xfrm>
            <a:off x="450028" y="1476697"/>
            <a:ext cx="10515600" cy="1335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/>
              <a:t>明天你</a:t>
            </a:r>
            <a:r>
              <a:rPr lang="en-US" altLang="zh-TW" sz="5400" b="1" dirty="0"/>
              <a:t>____</a:t>
            </a:r>
            <a:r>
              <a:rPr lang="zh-CN" altLang="en-US" sz="5400" b="1" dirty="0">
                <a:solidFill>
                  <a:srgbClr val="FF0000"/>
                </a:solidFill>
              </a:rPr>
              <a:t>了</a:t>
            </a:r>
            <a:r>
              <a:rPr lang="en-US" altLang="zh-TW" sz="5400" b="1" dirty="0"/>
              <a:t>______</a:t>
            </a:r>
            <a:r>
              <a:rPr lang="en-US" altLang="zh-CN" sz="5400" b="1" dirty="0"/>
              <a:t>…….</a:t>
            </a:r>
            <a:endParaRPr lang="zh-TW" altLang="en-US" sz="5400" b="1" dirty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AA112D0F-E273-FAC5-8D61-266FD950317F}"/>
              </a:ext>
            </a:extLst>
          </p:cNvPr>
          <p:cNvSpPr txBox="1">
            <a:spLocks/>
          </p:cNvSpPr>
          <p:nvPr/>
        </p:nvSpPr>
        <p:spPr>
          <a:xfrm>
            <a:off x="450028" y="2710892"/>
            <a:ext cx="10515600" cy="1335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5400" b="1" dirty="0"/>
              <a:t>______</a:t>
            </a:r>
            <a:r>
              <a:rPr lang="zh-TW" altLang="en-US" sz="5400" b="1" dirty="0"/>
              <a:t>你</a:t>
            </a:r>
            <a:r>
              <a:rPr lang="en-US" altLang="zh-TW" sz="5400" b="1" dirty="0"/>
              <a:t>____</a:t>
            </a:r>
            <a:r>
              <a:rPr lang="zh-CN" altLang="en-US" sz="5400" b="1" dirty="0">
                <a:solidFill>
                  <a:srgbClr val="FF0000"/>
                </a:solidFill>
              </a:rPr>
              <a:t>了</a:t>
            </a:r>
            <a:r>
              <a:rPr lang="en-US" altLang="zh-TW" sz="5400" b="1" dirty="0"/>
              <a:t>______</a:t>
            </a:r>
            <a:r>
              <a:rPr lang="en-US" altLang="zh-CN" sz="5400" b="1" dirty="0"/>
              <a:t>…….</a:t>
            </a:r>
            <a:endParaRPr lang="zh-TW" alt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8947355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79881EA-B336-9665-9BEE-3B60E992D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zh-TW" altLang="en-US"/>
              <a:t>我们今天学了什么单字呢</a:t>
            </a:r>
            <a:r>
              <a:rPr lang="en-US" altLang="zh-TW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861674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AB2AA337-0A68-13BC-6A1C-B1825EF37A07}"/>
              </a:ext>
            </a:extLst>
          </p:cNvPr>
          <p:cNvSpPr txBox="1"/>
          <p:nvPr/>
        </p:nvSpPr>
        <p:spPr>
          <a:xfrm>
            <a:off x="2017568" y="332509"/>
            <a:ext cx="8156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/>
              <a:t>我</a:t>
            </a:r>
            <a:r>
              <a:rPr lang="en-US" altLang="zh-TW" sz="5400" dirty="0"/>
              <a:t>__</a:t>
            </a:r>
            <a:r>
              <a:rPr lang="zh-TW" altLang="en-US" sz="5400" dirty="0"/>
              <a:t>动词</a:t>
            </a:r>
            <a:r>
              <a:rPr lang="en-US" altLang="zh-TW" sz="5400" dirty="0"/>
              <a:t>___</a:t>
            </a:r>
            <a:r>
              <a:rPr lang="zh-TW" altLang="en-US" sz="5400" dirty="0"/>
              <a:t>了</a:t>
            </a:r>
            <a:r>
              <a:rPr lang="en-US" altLang="zh-TW" sz="5400" dirty="0"/>
              <a:t>___</a:t>
            </a:r>
            <a:r>
              <a:rPr lang="zh-TW" altLang="en-US" sz="5400" dirty="0"/>
              <a:t>名词</a:t>
            </a:r>
            <a:r>
              <a:rPr lang="en-US" altLang="zh-TW" sz="5400" dirty="0"/>
              <a:t>___</a:t>
            </a:r>
            <a:endParaRPr lang="zh-TW" altLang="en-US" sz="54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FF991A7-0429-219C-393B-45CCE8250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724" y="1393681"/>
            <a:ext cx="7942552" cy="528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88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8DE6178C-F29D-EBDB-0809-8FEC0DDD78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148858"/>
              </p:ext>
            </p:extLst>
          </p:nvPr>
        </p:nvGraphicFramePr>
        <p:xfrm>
          <a:off x="0" y="1"/>
          <a:ext cx="12192000" cy="69426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91074328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188863994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406896606"/>
                    </a:ext>
                  </a:extLst>
                </a:gridCol>
              </a:tblGrid>
              <a:tr h="220133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/>
                        <a:t>你叫什么名字</a:t>
                      </a:r>
                      <a:r>
                        <a:rPr lang="en-US" altLang="zh-TW" sz="3600" dirty="0"/>
                        <a:t>?</a:t>
                      </a:r>
                      <a:br>
                        <a:rPr lang="en-US" altLang="zh-TW" sz="3600" dirty="0"/>
                      </a:br>
                      <a:r>
                        <a:rPr lang="en-US" altLang="zh-TW" sz="3600" dirty="0"/>
                        <a:t>What's your name?</a:t>
                      </a:r>
                      <a:endParaRPr lang="zh-TW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/>
                        <a:t>你的中文名字叫什么</a:t>
                      </a:r>
                      <a:r>
                        <a:rPr lang="en-US" altLang="zh-TW" sz="3600" dirty="0"/>
                        <a:t>?</a:t>
                      </a:r>
                      <a:br>
                        <a:rPr lang="en-US" altLang="zh-TW" sz="3600" dirty="0"/>
                      </a:br>
                      <a:r>
                        <a:rPr lang="en-US" altLang="zh-TW" sz="3600" dirty="0"/>
                        <a:t>what is your Chinese name?</a:t>
                      </a:r>
                      <a:endParaRPr lang="zh-TW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/>
                        <a:t>你来自哪里</a:t>
                      </a:r>
                      <a:r>
                        <a:rPr lang="en-US" altLang="zh-TW" sz="3600" dirty="0"/>
                        <a:t>?</a:t>
                      </a:r>
                    </a:p>
                    <a:p>
                      <a:pPr algn="ctr"/>
                      <a:r>
                        <a:rPr lang="en-US" altLang="zh-TW" sz="3600" dirty="0"/>
                        <a:t>where do you come from?</a:t>
                      </a:r>
                      <a:endParaRPr lang="zh-TW" alt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5556772"/>
                  </a:ext>
                </a:extLst>
              </a:tr>
              <a:tr h="232833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/>
                        <a:t>你为什么想学中文</a:t>
                      </a:r>
                      <a:endParaRPr lang="en-US" altLang="zh-TW" sz="3600" dirty="0"/>
                    </a:p>
                    <a:p>
                      <a:pPr algn="ctr"/>
                      <a:r>
                        <a:rPr lang="en-US" altLang="zh-TW" sz="3600" dirty="0"/>
                        <a:t>why do you want to learn Chinese</a:t>
                      </a:r>
                      <a:endParaRPr lang="zh-TW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/>
                        <a:t>你喜欢什么</a:t>
                      </a:r>
                      <a:endParaRPr lang="en-US" altLang="zh-TW" sz="3600" dirty="0"/>
                    </a:p>
                    <a:p>
                      <a:pPr algn="ctr"/>
                      <a:r>
                        <a:rPr lang="en-US" altLang="zh-TW" sz="3600" dirty="0"/>
                        <a:t>What do you like</a:t>
                      </a:r>
                      <a:endParaRPr lang="zh-TW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/>
                        <a:t>你讨厌什么</a:t>
                      </a:r>
                      <a:br>
                        <a:rPr lang="en-US" altLang="zh-TW" sz="3600" dirty="0"/>
                      </a:br>
                      <a:r>
                        <a:rPr lang="en-US" altLang="zh-TW" sz="3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what do you hate</a:t>
                      </a:r>
                      <a:endParaRPr lang="zh-TW" altLang="en-US" sz="3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6989632"/>
                  </a:ext>
                </a:extLst>
              </a:tr>
              <a:tr h="232833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/>
                        <a:t>学中文的经验</a:t>
                      </a:r>
                      <a:endParaRPr lang="en-US" altLang="zh-TW" sz="3600" dirty="0"/>
                    </a:p>
                    <a:p>
                      <a:pPr algn="ctr"/>
                      <a:r>
                        <a:rPr lang="en-US" altLang="zh-TW" sz="3600" dirty="0"/>
                        <a:t>Experience in learning Chinese</a:t>
                      </a:r>
                      <a:endParaRPr lang="zh-TW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/>
                        <a:t>未来想出国交换吗</a:t>
                      </a:r>
                      <a:r>
                        <a:rPr lang="en-US" altLang="zh-TW" sz="3600" dirty="0"/>
                        <a:t>?</a:t>
                      </a:r>
                    </a:p>
                    <a:p>
                      <a:pPr algn="ctr"/>
                      <a:r>
                        <a:rPr lang="en-US" altLang="zh-TW" sz="3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 you want to exchange abroad in the future?</a:t>
                      </a:r>
                      <a:endParaRPr lang="zh-TW" altLang="en-US" sz="3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/>
                        <a:t>你知道台湾吗</a:t>
                      </a:r>
                      <a:r>
                        <a:rPr lang="en-US" altLang="zh-TW" sz="3600" dirty="0"/>
                        <a:t>?</a:t>
                      </a:r>
                    </a:p>
                    <a:p>
                      <a:pPr algn="ctr"/>
                      <a:endParaRPr lang="en-US" altLang="zh-TW" sz="3600" dirty="0"/>
                    </a:p>
                    <a:p>
                      <a:pPr algn="ctr"/>
                      <a:r>
                        <a:rPr lang="en-US" altLang="zh-TW" sz="3600" dirty="0"/>
                        <a:t>Do you know Taiwan?</a:t>
                      </a:r>
                      <a:endParaRPr lang="zh-TW" alt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74729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5359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4497200" y="4962818"/>
            <a:ext cx="31975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开学</a:t>
            </a:r>
            <a:endParaRPr lang="en-US" altLang="zh-C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TW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kāixué</a:t>
            </a:r>
            <a:endParaRPr lang="en-US" altLang="zh-TW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オープンキャンパスのイラスト">
            <a:extLst>
              <a:ext uri="{FF2B5EF4-FFF2-40B4-BE49-F238E27FC236}">
                <a16:creationId xmlns:a16="http://schemas.microsoft.com/office/drawing/2014/main" id="{EED01B3D-7101-BA00-0C73-6F6270FEA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493" y="235528"/>
            <a:ext cx="4727290" cy="472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64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B4DF0C-A79D-2E06-1BAA-7A8EC157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我们大学几月开学？</a:t>
            </a:r>
            <a:br>
              <a:rPr lang="en-US" altLang="zh-CN" dirty="0"/>
            </a:br>
            <a:endParaRPr lang="zh-TW" altLang="en-US" dirty="0"/>
          </a:p>
        </p:txBody>
      </p:sp>
      <p:pic>
        <p:nvPicPr>
          <p:cNvPr id="2050" name="Picture 2" descr="日历素材png元素图片素材-佳库网">
            <a:extLst>
              <a:ext uri="{FF2B5EF4-FFF2-40B4-BE49-F238E27FC236}">
                <a16:creationId xmlns:a16="http://schemas.microsoft.com/office/drawing/2014/main" id="{35F62033-99D8-77FA-4651-2FB541AC6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735" y="2130283"/>
            <a:ext cx="3474027" cy="347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99719CF7-A5D1-6584-E61C-232AB2089847}"/>
              </a:ext>
            </a:extLst>
          </p:cNvPr>
          <p:cNvSpPr txBox="1"/>
          <p:nvPr/>
        </p:nvSpPr>
        <p:spPr>
          <a:xfrm>
            <a:off x="9002975" y="2936271"/>
            <a:ext cx="13567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500" b="1" dirty="0">
                <a:solidFill>
                  <a:srgbClr val="FF0000"/>
                </a:solidFill>
              </a:rPr>
              <a:t>?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2052" name="Picture 4" descr="马萨里克大学- 维基百科，自由的百科全书">
            <a:extLst>
              <a:ext uri="{FF2B5EF4-FFF2-40B4-BE49-F238E27FC236}">
                <a16:creationId xmlns:a16="http://schemas.microsoft.com/office/drawing/2014/main" id="{E9047EE1-4C2E-FC05-943A-9E7746D9F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781" y="2045855"/>
            <a:ext cx="3185680" cy="318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2372D31D-BE0B-08BC-0016-BA1CB33FCC17}"/>
              </a:ext>
            </a:extLst>
          </p:cNvPr>
          <p:cNvSpPr txBox="1"/>
          <p:nvPr/>
        </p:nvSpPr>
        <p:spPr>
          <a:xfrm>
            <a:off x="3293433" y="980134"/>
            <a:ext cx="3197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kāixué</a:t>
            </a:r>
            <a:endParaRPr lang="en-US" altLang="zh-TW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948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日历素材png元素图片素材-佳库网">
            <a:extLst>
              <a:ext uri="{FF2B5EF4-FFF2-40B4-BE49-F238E27FC236}">
                <a16:creationId xmlns:a16="http://schemas.microsoft.com/office/drawing/2014/main" id="{00555E9A-5E9C-FA9D-39D9-86F108CD9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99" y="1691986"/>
            <a:ext cx="3474027" cy="347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14E68A6-00E8-67B6-857B-4E5D46C0B845}"/>
              </a:ext>
            </a:extLst>
          </p:cNvPr>
          <p:cNvSpPr txBox="1"/>
          <p:nvPr/>
        </p:nvSpPr>
        <p:spPr>
          <a:xfrm>
            <a:off x="7627839" y="2607947"/>
            <a:ext cx="269033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500" b="1" dirty="0"/>
              <a:t>9</a:t>
            </a:r>
            <a:r>
              <a:rPr lang="zh-TW" altLang="en-US" sz="11500" b="1" dirty="0"/>
              <a:t>月</a:t>
            </a:r>
            <a:endParaRPr lang="zh-TW" altLang="en-US" b="1" dirty="0"/>
          </a:p>
        </p:txBody>
      </p:sp>
      <p:pic>
        <p:nvPicPr>
          <p:cNvPr id="3076" name="Picture 4" descr="法国国旗- Wikiwand">
            <a:extLst>
              <a:ext uri="{FF2B5EF4-FFF2-40B4-BE49-F238E27FC236}">
                <a16:creationId xmlns:a16="http://schemas.microsoft.com/office/drawing/2014/main" id="{CBF31390-AEE4-2C3A-07CF-84E9E338E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97" y="1446067"/>
            <a:ext cx="5579918" cy="371994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518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2940</TotalTime>
  <Words>1051</Words>
  <Application>Microsoft Office PowerPoint</Application>
  <PresentationFormat>寬螢幕</PresentationFormat>
  <Paragraphs>186</Paragraphs>
  <Slides>59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59</vt:i4>
      </vt:variant>
    </vt:vector>
  </HeadingPairs>
  <TitlesOfParts>
    <vt:vector size="71" baseType="lpstr">
      <vt:lpstr>Arial Unicode MS</vt:lpstr>
      <vt:lpstr>DengXian (本文)</vt:lpstr>
      <vt:lpstr>等线 Light</vt:lpstr>
      <vt:lpstr>Helvetica Neue</vt:lpstr>
      <vt:lpstr>PingFang SC</vt:lpstr>
      <vt:lpstr>新細明體</vt:lpstr>
      <vt:lpstr>Arial</vt:lpstr>
      <vt:lpstr>Arial</vt:lpstr>
      <vt:lpstr>Calibri</vt:lpstr>
      <vt:lpstr>Calibri Light</vt:lpstr>
      <vt:lpstr>Times New Roman</vt:lpstr>
      <vt:lpstr>Office 佈景主題</vt:lpstr>
      <vt:lpstr>2022/9/12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我们大学几月开学？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安全 Ānquán</vt:lpstr>
      <vt:lpstr> 不安全      Ānquán</vt:lpstr>
      <vt:lpstr> 不安全      Ānquán</vt:lpstr>
      <vt:lpstr>PowerPoint 簡報</vt:lpstr>
      <vt:lpstr>PowerPoint 簡報</vt:lpstr>
      <vt:lpstr>PowerPoint 簡報</vt:lpstr>
      <vt:lpstr>辆 Liàng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张 Zhāng</vt:lpstr>
      <vt:lpstr>  Gōng</vt:lpstr>
      <vt:lpstr> 一张弓 </vt:lpstr>
      <vt:lpstr>PowerPoint 簡報</vt:lpstr>
      <vt:lpstr>PowerPoint 簡報</vt:lpstr>
      <vt:lpstr>PowerPoint 簡報</vt:lpstr>
      <vt:lpstr>PowerPoint 簡報</vt:lpstr>
      <vt:lpstr>出生 Chūshēng</vt:lpstr>
      <vt:lpstr>出生在……or 在……出生</vt:lpstr>
      <vt:lpstr>PowerPoint 簡報</vt:lpstr>
      <vt:lpstr>PowerPoint 簡報</vt:lpstr>
      <vt:lpstr>PowerPoint 簡報</vt:lpstr>
      <vt:lpstr>The Dynamic Particle 了(I)</vt:lpstr>
      <vt:lpstr>The Dynamic Particle 了(I)</vt:lpstr>
      <vt:lpstr>The Dynamic Particle 了(I)</vt:lpstr>
      <vt:lpstr>The Dynamic Particle 了(I)</vt:lpstr>
      <vt:lpstr>The Dynamic Particle 了(I)</vt:lpstr>
      <vt:lpstr>PowerPoint 簡報</vt:lpstr>
      <vt:lpstr>PowerPoint 簡報</vt:lpstr>
      <vt:lpstr>了=/=past tense</vt:lpstr>
      <vt:lpstr>了=/=past tense</vt:lpstr>
      <vt:lpstr>PowerPoint 簡報</vt:lpstr>
      <vt:lpstr>我们今天学了什么单字呢?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2021/11/26</dc:title>
  <dc:creator>伊健 杜</dc:creator>
  <cp:lastModifiedBy>伊健 杜</cp:lastModifiedBy>
  <cp:revision>21</cp:revision>
  <dcterms:created xsi:type="dcterms:W3CDTF">2021-11-24T06:42:27Z</dcterms:created>
  <dcterms:modified xsi:type="dcterms:W3CDTF">2022-09-21T04:54:33Z</dcterms:modified>
</cp:coreProperties>
</file>