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610" r:id="rId3"/>
    <p:sldId id="611" r:id="rId4"/>
    <p:sldId id="565" r:id="rId5"/>
    <p:sldId id="629" r:id="rId6"/>
    <p:sldId id="630" r:id="rId7"/>
    <p:sldId id="631" r:id="rId8"/>
    <p:sldId id="612" r:id="rId9"/>
    <p:sldId id="615" r:id="rId10"/>
    <p:sldId id="613" r:id="rId11"/>
    <p:sldId id="614" r:id="rId12"/>
    <p:sldId id="616" r:id="rId13"/>
    <p:sldId id="627" r:id="rId14"/>
    <p:sldId id="617" r:id="rId15"/>
    <p:sldId id="618" r:id="rId16"/>
    <p:sldId id="619" r:id="rId17"/>
    <p:sldId id="620" r:id="rId18"/>
    <p:sldId id="621" r:id="rId19"/>
    <p:sldId id="622" r:id="rId20"/>
    <p:sldId id="623" r:id="rId21"/>
    <p:sldId id="624" r:id="rId22"/>
    <p:sldId id="625" r:id="rId23"/>
    <p:sldId id="626" r:id="rId24"/>
    <p:sldId id="628" r:id="rId25"/>
    <p:sldId id="632" r:id="rId26"/>
    <p:sldId id="633" r:id="rId27"/>
    <p:sldId id="634" r:id="rId28"/>
    <p:sldId id="635" r:id="rId29"/>
    <p:sldId id="638" r:id="rId30"/>
    <p:sldId id="636" r:id="rId31"/>
    <p:sldId id="642" r:id="rId32"/>
    <p:sldId id="644" r:id="rId33"/>
    <p:sldId id="643" r:id="rId34"/>
    <p:sldId id="641" r:id="rId35"/>
    <p:sldId id="640" r:id="rId36"/>
    <p:sldId id="645" r:id="rId37"/>
    <p:sldId id="639" r:id="rId38"/>
    <p:sldId id="647" r:id="rId39"/>
    <p:sldId id="646" r:id="rId40"/>
    <p:sldId id="648" r:id="rId41"/>
    <p:sldId id="650" r:id="rId42"/>
    <p:sldId id="651" r:id="rId43"/>
    <p:sldId id="649" r:id="rId44"/>
    <p:sldId id="652" r:id="rId45"/>
    <p:sldId id="654" r:id="rId46"/>
    <p:sldId id="655" r:id="rId47"/>
    <p:sldId id="656" r:id="rId48"/>
    <p:sldId id="657" r:id="rId49"/>
    <p:sldId id="658" r:id="rId50"/>
    <p:sldId id="653" r:id="rId5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4F2D3-BB32-45F1-A9DD-E1AF5EF31352}" v="1055" dt="2022-09-20T12:40:39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79" autoAdjust="0"/>
  </p:normalViewPr>
  <p:slideViewPr>
    <p:cSldViewPr snapToGrid="0">
      <p:cViewPr varScale="1">
        <p:scale>
          <a:sx n="77" d="100"/>
          <a:sy n="77" d="100"/>
        </p:scale>
        <p:origin x="88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09D4F2D3-BB32-45F1-A9DD-E1AF5EF31352}"/>
    <pc:docChg chg="undo custSel addSld delSld modSld sldOrd">
      <pc:chgData name="伊健 杜" userId="e69aded81da48593" providerId="LiveId" clId="{09D4F2D3-BB32-45F1-A9DD-E1AF5EF31352}" dt="2022-09-20T12:40:39.030" v="3969" actId="1076"/>
      <pc:docMkLst>
        <pc:docMk/>
      </pc:docMkLst>
      <pc:sldChg chg="delSp modSp new mod">
        <pc:chgData name="伊健 杜" userId="e69aded81da48593" providerId="LiveId" clId="{09D4F2D3-BB32-45F1-A9DD-E1AF5EF31352}" dt="2022-09-13T16:55:36.318" v="15"/>
        <pc:sldMkLst>
          <pc:docMk/>
          <pc:sldMk cId="892145222" sldId="256"/>
        </pc:sldMkLst>
        <pc:spChg chg="mod">
          <ac:chgData name="伊健 杜" userId="e69aded81da48593" providerId="LiveId" clId="{09D4F2D3-BB32-45F1-A9DD-E1AF5EF31352}" dt="2022-09-13T16:55:36.318" v="15"/>
          <ac:spMkLst>
            <pc:docMk/>
            <pc:sldMk cId="892145222" sldId="256"/>
            <ac:spMk id="2" creationId="{86E95374-4399-2545-A240-4E26EB7BA68F}"/>
          </ac:spMkLst>
        </pc:spChg>
        <pc:spChg chg="del">
          <ac:chgData name="伊健 杜" userId="e69aded81da48593" providerId="LiveId" clId="{09D4F2D3-BB32-45F1-A9DD-E1AF5EF31352}" dt="2022-09-13T16:55:06.686" v="1" actId="478"/>
          <ac:spMkLst>
            <pc:docMk/>
            <pc:sldMk cId="892145222" sldId="256"/>
            <ac:spMk id="3" creationId="{030F7086-FE9F-8C65-FEF3-67EB6608B3B9}"/>
          </ac:spMkLst>
        </pc:spChg>
      </pc:sldChg>
      <pc:sldChg chg="addSp delSp modSp add mod ord">
        <pc:chgData name="伊健 杜" userId="e69aded81da48593" providerId="LiveId" clId="{09D4F2D3-BB32-45F1-A9DD-E1AF5EF31352}" dt="2022-09-14T02:15:55.881" v="1104"/>
        <pc:sldMkLst>
          <pc:docMk/>
          <pc:sldMk cId="2559525265" sldId="565"/>
        </pc:sldMkLst>
        <pc:spChg chg="del">
          <ac:chgData name="伊健 杜" userId="e69aded81da48593" providerId="LiveId" clId="{09D4F2D3-BB32-45F1-A9DD-E1AF5EF31352}" dt="2022-09-14T02:15:22.700" v="1100" actId="478"/>
          <ac:spMkLst>
            <pc:docMk/>
            <pc:sldMk cId="2559525265" sldId="565"/>
            <ac:spMk id="2" creationId="{BA718AB1-3610-6368-CAE9-4EAD84E42E5D}"/>
          </ac:spMkLst>
        </pc:spChg>
        <pc:spChg chg="mod">
          <ac:chgData name="伊健 杜" userId="e69aded81da48593" providerId="LiveId" clId="{09D4F2D3-BB32-45F1-A9DD-E1AF5EF31352}" dt="2022-09-14T02:15:27.671" v="1102" actId="1076"/>
          <ac:spMkLst>
            <pc:docMk/>
            <pc:sldMk cId="2559525265" sldId="565"/>
            <ac:spMk id="4" creationId="{AB10C4C4-8897-5FCF-88D7-880418BECCE3}"/>
          </ac:spMkLst>
        </pc:spChg>
        <pc:spChg chg="mod">
          <ac:chgData name="伊健 杜" userId="e69aded81da48593" providerId="LiveId" clId="{09D4F2D3-BB32-45F1-A9DD-E1AF5EF31352}" dt="2022-09-14T02:15:27.671" v="1102" actId="1076"/>
          <ac:spMkLst>
            <pc:docMk/>
            <pc:sldMk cId="2559525265" sldId="565"/>
            <ac:spMk id="6" creationId="{73A41983-5C20-2554-044C-D5C9197DFA43}"/>
          </ac:spMkLst>
        </pc:spChg>
        <pc:spChg chg="add del mod">
          <ac:chgData name="伊健 杜" userId="e69aded81da48593" providerId="LiveId" clId="{09D4F2D3-BB32-45F1-A9DD-E1AF5EF31352}" dt="2022-09-14T02:15:25.181" v="1101" actId="478"/>
          <ac:spMkLst>
            <pc:docMk/>
            <pc:sldMk cId="2559525265" sldId="565"/>
            <ac:spMk id="7" creationId="{468EF15D-86C0-434B-7269-22652784D754}"/>
          </ac:spMkLst>
        </pc:spChg>
        <pc:picChg chg="mod">
          <ac:chgData name="伊健 杜" userId="e69aded81da48593" providerId="LiveId" clId="{09D4F2D3-BB32-45F1-A9DD-E1AF5EF31352}" dt="2022-09-14T02:15:27.671" v="1102" actId="1076"/>
          <ac:picMkLst>
            <pc:docMk/>
            <pc:sldMk cId="2559525265" sldId="565"/>
            <ac:picMk id="5" creationId="{42D37DE6-9871-E3D8-0A61-6ABEAF54FA80}"/>
          </ac:picMkLst>
        </pc:picChg>
        <pc:picChg chg="mod">
          <ac:chgData name="伊健 杜" userId="e69aded81da48593" providerId="LiveId" clId="{09D4F2D3-BB32-45F1-A9DD-E1AF5EF31352}" dt="2022-09-14T02:15:27.671" v="1102" actId="1076"/>
          <ac:picMkLst>
            <pc:docMk/>
            <pc:sldMk cId="2559525265" sldId="565"/>
            <ac:picMk id="17410" creationId="{C1283C63-862B-9B6C-AAC8-DBF7EF61B351}"/>
          </ac:picMkLst>
        </pc:picChg>
      </pc:sldChg>
      <pc:sldChg chg="modSp add mod ord">
        <pc:chgData name="伊健 杜" userId="e69aded81da48593" providerId="LiveId" clId="{09D4F2D3-BB32-45F1-A9DD-E1AF5EF31352}" dt="2022-09-14T03:52:55.802" v="3959"/>
        <pc:sldMkLst>
          <pc:docMk/>
          <pc:sldMk cId="3894735546" sldId="610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894735546" sldId="610"/>
            <ac:spMk id="4" creationId="{3125AC4F-247F-0422-A8F9-1E32C7ABB980}"/>
          </ac:spMkLst>
        </pc:sp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065070851" sldId="611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065070851" sldId="611"/>
            <ac:spMk id="2" creationId="{86AF5D6B-6449-CE1F-8877-10B5845B678E}"/>
          </ac:spMkLst>
        </pc:spChg>
        <pc:spChg chg="del">
          <ac:chgData name="伊健 杜" userId="e69aded81da48593" providerId="LiveId" clId="{09D4F2D3-BB32-45F1-A9DD-E1AF5EF31352}" dt="2022-09-13T16:55:43.637" v="18" actId="478"/>
          <ac:spMkLst>
            <pc:docMk/>
            <pc:sldMk cId="3065070851" sldId="611"/>
            <ac:spMk id="2" creationId="{BDEFC0EC-AD39-4F9F-B0C8-CBFD0618B6D2}"/>
          </ac:spMkLst>
        </pc:spChg>
        <pc:spChg chg="del">
          <ac:chgData name="伊健 杜" userId="e69aded81da48593" providerId="LiveId" clId="{09D4F2D3-BB32-45F1-A9DD-E1AF5EF31352}" dt="2022-09-13T16:55:41.142" v="17" actId="478"/>
          <ac:spMkLst>
            <pc:docMk/>
            <pc:sldMk cId="3065070851" sldId="611"/>
            <ac:spMk id="3" creationId="{81935CD8-5867-31E9-8E16-499EFB610390}"/>
          </ac:spMkLst>
        </pc:spChg>
      </pc:sldChg>
      <pc:sldChg chg="addSp delSp modSp add mod modAnim">
        <pc:chgData name="伊健 杜" userId="e69aded81da48593" providerId="LiveId" clId="{09D4F2D3-BB32-45F1-A9DD-E1AF5EF31352}" dt="2022-09-14T03:52:55.802" v="3959"/>
        <pc:sldMkLst>
          <pc:docMk/>
          <pc:sldMk cId="2358690473" sldId="612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358690473" sldId="612"/>
            <ac:spMk id="2" creationId="{86AF5D6B-6449-CE1F-8877-10B5845B678E}"/>
          </ac:spMkLst>
        </pc:spChg>
        <pc:spChg chg="add mod">
          <ac:chgData name="伊健 杜" userId="e69aded81da48593" providerId="LiveId" clId="{09D4F2D3-BB32-45F1-A9DD-E1AF5EF31352}" dt="2022-09-14T01:00:16.305" v="216" actId="1076"/>
          <ac:spMkLst>
            <pc:docMk/>
            <pc:sldMk cId="2358690473" sldId="612"/>
            <ac:spMk id="3" creationId="{0589DD52-BA39-3DDE-9C3C-1F6524602412}"/>
          </ac:spMkLst>
        </pc:spChg>
        <pc:spChg chg="add mod">
          <ac:chgData name="伊健 杜" userId="e69aded81da48593" providerId="LiveId" clId="{09D4F2D3-BB32-45F1-A9DD-E1AF5EF31352}" dt="2022-09-14T01:09:53.738" v="414" actId="207"/>
          <ac:spMkLst>
            <pc:docMk/>
            <pc:sldMk cId="2358690473" sldId="612"/>
            <ac:spMk id="4" creationId="{F243CED7-AE4B-60C9-DA0D-0D6308B4D9A9}"/>
          </ac:spMkLst>
        </pc:spChg>
        <pc:spChg chg="add del mod">
          <ac:chgData name="伊健 杜" userId="e69aded81da48593" providerId="LiveId" clId="{09D4F2D3-BB32-45F1-A9DD-E1AF5EF31352}" dt="2022-09-14T00:56:18.743" v="139" actId="478"/>
          <ac:spMkLst>
            <pc:docMk/>
            <pc:sldMk cId="2358690473" sldId="612"/>
            <ac:spMk id="5" creationId="{3CD19C1E-8EA0-2E47-6B6B-52890A17528F}"/>
          </ac:spMkLst>
        </pc:spChg>
        <pc:spChg chg="add mod">
          <ac:chgData name="伊健 杜" userId="e69aded81da48593" providerId="LiveId" clId="{09D4F2D3-BB32-45F1-A9DD-E1AF5EF31352}" dt="2022-09-14T00:56:26.317" v="143" actId="1076"/>
          <ac:spMkLst>
            <pc:docMk/>
            <pc:sldMk cId="2358690473" sldId="612"/>
            <ac:spMk id="7" creationId="{5BAD3538-7BCE-BD6E-F144-CC52B1B28809}"/>
          </ac:spMkLst>
        </pc:spChg>
        <pc:spChg chg="add del mod">
          <ac:chgData name="伊健 杜" userId="e69aded81da48593" providerId="LiveId" clId="{09D4F2D3-BB32-45F1-A9DD-E1AF5EF31352}" dt="2022-09-14T00:56:23" v="142" actId="478"/>
          <ac:spMkLst>
            <pc:docMk/>
            <pc:sldMk cId="2358690473" sldId="612"/>
            <ac:spMk id="8" creationId="{C740D268-77D6-EF05-9FCB-39730C633D8A}"/>
          </ac:spMkLst>
        </pc:spChg>
        <pc:spChg chg="add mod">
          <ac:chgData name="伊健 杜" userId="e69aded81da48593" providerId="LiveId" clId="{09D4F2D3-BB32-45F1-A9DD-E1AF5EF31352}" dt="2022-09-14T00:56:26.317" v="143" actId="1076"/>
          <ac:spMkLst>
            <pc:docMk/>
            <pc:sldMk cId="2358690473" sldId="612"/>
            <ac:spMk id="14" creationId="{15C3210A-0588-C9A5-EB10-07696F153C11}"/>
          </ac:spMkLst>
        </pc:spChg>
        <pc:spChg chg="add mod">
          <ac:chgData name="伊健 杜" userId="e69aded81da48593" providerId="LiveId" clId="{09D4F2D3-BB32-45F1-A9DD-E1AF5EF31352}" dt="2022-09-14T00:56:26.317" v="143" actId="1076"/>
          <ac:spMkLst>
            <pc:docMk/>
            <pc:sldMk cId="2358690473" sldId="612"/>
            <ac:spMk id="15" creationId="{7B5932ED-90E0-4DA3-9637-F320ACC238B3}"/>
          </ac:spMkLst>
        </pc:spChg>
        <pc:grpChg chg="add del mod">
          <ac:chgData name="伊健 杜" userId="e69aded81da48593" providerId="LiveId" clId="{09D4F2D3-BB32-45F1-A9DD-E1AF5EF31352}" dt="2022-09-14T00:56:31.195" v="144" actId="21"/>
          <ac:grpSpMkLst>
            <pc:docMk/>
            <pc:sldMk cId="2358690473" sldId="612"/>
            <ac:grpSpMk id="16" creationId="{04E926FC-A231-031B-EE2B-B1C566543704}"/>
          </ac:grpSpMkLst>
        </pc:grp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9" creationId="{9A585DED-11B2-95B0-F237-326FB94FBDF3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0" creationId="{98001B00-D4E6-13F1-2DCB-5F27C47FBBFC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1" creationId="{3D0C2C6B-8094-3BD6-DDEB-CF5A0D5DA86A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2" creationId="{13848B09-84C8-D081-B4BA-A5B48D8815E1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3" creationId="{BCAE7D75-BF15-976A-884E-31C41AED7EA2}"/>
          </ac:picMkLst>
        </pc:picChg>
        <pc:picChg chg="add del mod">
          <ac:chgData name="伊健 杜" userId="e69aded81da48593" providerId="LiveId" clId="{09D4F2D3-BB32-45F1-A9DD-E1AF5EF31352}" dt="2022-09-14T00:54:29.801" v="125" actId="478"/>
          <ac:picMkLst>
            <pc:docMk/>
            <pc:sldMk cId="2358690473" sldId="612"/>
            <ac:picMk id="1026" creationId="{C06B49A4-FAAD-7AA3-D861-E0E5B270DEB1}"/>
          </ac:picMkLst>
        </pc:picChg>
        <pc:picChg chg="add mod">
          <ac:chgData name="伊健 杜" userId="e69aded81da48593" providerId="LiveId" clId="{09D4F2D3-BB32-45F1-A9DD-E1AF5EF31352}" dt="2022-09-14T00:54:39.524" v="132" actId="1076"/>
          <ac:picMkLst>
            <pc:docMk/>
            <pc:sldMk cId="2358690473" sldId="612"/>
            <ac:picMk id="1028" creationId="{AFE75B1E-4B48-4E3A-072C-894C7A8AE391}"/>
          </ac:picMkLst>
        </pc:picChg>
        <pc:cxnChg chg="add mod">
          <ac:chgData name="伊健 杜" userId="e69aded81da48593" providerId="LiveId" clId="{09D4F2D3-BB32-45F1-A9DD-E1AF5EF31352}" dt="2022-09-14T00:56:26.317" v="143" actId="1076"/>
          <ac:cxnSpMkLst>
            <pc:docMk/>
            <pc:sldMk cId="2358690473" sldId="612"/>
            <ac:cxnSpMk id="6" creationId="{77D0034A-3942-B5D9-75AF-F9102B590621}"/>
          </ac:cxnSpMkLst>
        </pc:cxnChg>
      </pc:sldChg>
      <pc:sldChg chg="addSp delSp modSp new mod">
        <pc:chgData name="伊健 杜" userId="e69aded81da48593" providerId="LiveId" clId="{09D4F2D3-BB32-45F1-A9DD-E1AF5EF31352}" dt="2022-09-14T00:59:09.021" v="184" actId="1076"/>
        <pc:sldMkLst>
          <pc:docMk/>
          <pc:sldMk cId="2822900799" sldId="613"/>
        </pc:sldMkLst>
        <pc:spChg chg="del">
          <ac:chgData name="伊健 杜" userId="e69aded81da48593" providerId="LiveId" clId="{09D4F2D3-BB32-45F1-A9DD-E1AF5EF31352}" dt="2022-09-14T00:54:49.480" v="134" actId="478"/>
          <ac:spMkLst>
            <pc:docMk/>
            <pc:sldMk cId="2822900799" sldId="613"/>
            <ac:spMk id="2" creationId="{89439BAD-CDB9-BF28-07F8-DA98AC124A32}"/>
          </ac:spMkLst>
        </pc:spChg>
        <pc:spChg chg="del">
          <ac:chgData name="伊健 杜" userId="e69aded81da48593" providerId="LiveId" clId="{09D4F2D3-BB32-45F1-A9DD-E1AF5EF31352}" dt="2022-09-14T00:54:49.480" v="134" actId="478"/>
          <ac:spMkLst>
            <pc:docMk/>
            <pc:sldMk cId="2822900799" sldId="613"/>
            <ac:spMk id="3" creationId="{75F377FA-2DC9-0FF4-844F-4FD19F89D452}"/>
          </ac:spMkLst>
        </pc:spChg>
        <pc:spChg chg="del mod">
          <ac:chgData name="伊健 杜" userId="e69aded81da48593" providerId="LiveId" clId="{09D4F2D3-BB32-45F1-A9DD-E1AF5EF31352}" dt="2022-09-14T00:56:55.502" v="159" actId="478"/>
          <ac:spMkLst>
            <pc:docMk/>
            <pc:sldMk cId="2822900799" sldId="613"/>
            <ac:spMk id="6" creationId="{49E4B449-1C4D-5268-FAE6-74B9CE691C9B}"/>
          </ac:spMkLst>
        </pc:spChg>
        <pc:spChg chg="del mod">
          <ac:chgData name="伊健 杜" userId="e69aded81da48593" providerId="LiveId" clId="{09D4F2D3-BB32-45F1-A9DD-E1AF5EF31352}" dt="2022-09-14T00:56:45.140" v="152" actId="478"/>
          <ac:spMkLst>
            <pc:docMk/>
            <pc:sldMk cId="2822900799" sldId="613"/>
            <ac:spMk id="12" creationId="{1F7FBB7D-00FD-3366-953B-9254C5013E04}"/>
          </ac:spMkLst>
        </pc:spChg>
        <pc:spChg chg="del mod">
          <ac:chgData name="伊健 杜" userId="e69aded81da48593" providerId="LiveId" clId="{09D4F2D3-BB32-45F1-A9DD-E1AF5EF31352}" dt="2022-09-14T00:56:51.425" v="156" actId="478"/>
          <ac:spMkLst>
            <pc:docMk/>
            <pc:sldMk cId="2822900799" sldId="613"/>
            <ac:spMk id="13" creationId="{A26346FA-BC8D-FD7E-4603-9A6E1B8EB56F}"/>
          </ac:spMkLst>
        </pc:spChg>
        <pc:spChg chg="add mod">
          <ac:chgData name="伊健 杜" userId="e69aded81da48593" providerId="LiveId" clId="{09D4F2D3-BB32-45F1-A9DD-E1AF5EF31352}" dt="2022-09-14T00:59:01.788" v="182" actId="1076"/>
          <ac:spMkLst>
            <pc:docMk/>
            <pc:sldMk cId="2822900799" sldId="613"/>
            <ac:spMk id="20" creationId="{0E3561F7-D95D-794F-881A-BDCEA36D4768}"/>
          </ac:spMkLst>
        </pc:spChg>
        <pc:spChg chg="add mod">
          <ac:chgData name="伊健 杜" userId="e69aded81da48593" providerId="LiveId" clId="{09D4F2D3-BB32-45F1-A9DD-E1AF5EF31352}" dt="2022-09-14T00:59:09.021" v="184" actId="1076"/>
          <ac:spMkLst>
            <pc:docMk/>
            <pc:sldMk cId="2822900799" sldId="613"/>
            <ac:spMk id="21" creationId="{99928026-26F5-C4BC-4712-BF1710C30B4D}"/>
          </ac:spMkLst>
        </pc:spChg>
        <pc:grpChg chg="add mod">
          <ac:chgData name="伊健 杜" userId="e69aded81da48593" providerId="LiveId" clId="{09D4F2D3-BB32-45F1-A9DD-E1AF5EF31352}" dt="2022-09-14T00:57:08.289" v="163" actId="1076"/>
          <ac:grpSpMkLst>
            <pc:docMk/>
            <pc:sldMk cId="2822900799" sldId="613"/>
            <ac:grpSpMk id="4" creationId="{0E2D53FC-352A-9246-608C-AA5C780B3E73}"/>
          </ac:grpSpMkLst>
        </pc:grp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7" creationId="{68F4C76D-65EF-3CE8-8E4D-D913CA11940E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8" creationId="{D5C23607-2A0C-E2FF-DC10-5C716DAE7C50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9" creationId="{8C1D56D3-6837-8FC4-75B2-490C95AF7465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10" creationId="{6C393B6C-1EA6-8F10-C212-B7C0BA8B4D8A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11" creationId="{578BBC9C-8674-8DD1-B2FC-172F75DD8169}"/>
          </ac:picMkLst>
        </pc:picChg>
        <pc:picChg chg="add mod">
          <ac:chgData name="伊健 杜" userId="e69aded81da48593" providerId="LiveId" clId="{09D4F2D3-BB32-45F1-A9DD-E1AF5EF31352}" dt="2022-09-14T00:58:05.258" v="172" actId="14100"/>
          <ac:picMkLst>
            <pc:docMk/>
            <pc:sldMk cId="2822900799" sldId="613"/>
            <ac:picMk id="15" creationId="{ADA0C35D-414B-5159-BA7D-9607DCCD5E51}"/>
          </ac:picMkLst>
        </pc:picChg>
        <pc:picChg chg="add mod">
          <ac:chgData name="伊健 杜" userId="e69aded81da48593" providerId="LiveId" clId="{09D4F2D3-BB32-45F1-A9DD-E1AF5EF31352}" dt="2022-09-14T00:58:25.035" v="176" actId="1076"/>
          <ac:picMkLst>
            <pc:docMk/>
            <pc:sldMk cId="2822900799" sldId="613"/>
            <ac:picMk id="17" creationId="{76585229-FEA5-B1CF-9406-9D31B5DA7EAB}"/>
          </ac:picMkLst>
        </pc:picChg>
        <pc:picChg chg="add mod">
          <ac:chgData name="伊健 杜" userId="e69aded81da48593" providerId="LiveId" clId="{09D4F2D3-BB32-45F1-A9DD-E1AF5EF31352}" dt="2022-09-14T00:58:25.035" v="176" actId="1076"/>
          <ac:picMkLst>
            <pc:docMk/>
            <pc:sldMk cId="2822900799" sldId="613"/>
            <ac:picMk id="18" creationId="{EEF2C22E-302A-228E-F120-362DFFD2F58A}"/>
          </ac:picMkLst>
        </pc:picChg>
        <pc:picChg chg="add mod">
          <ac:chgData name="伊健 杜" userId="e69aded81da48593" providerId="LiveId" clId="{09D4F2D3-BB32-45F1-A9DD-E1AF5EF31352}" dt="2022-09-14T00:58:55.101" v="180" actId="1076"/>
          <ac:picMkLst>
            <pc:docMk/>
            <pc:sldMk cId="2822900799" sldId="613"/>
            <ac:picMk id="19" creationId="{3B4D544B-1058-22B4-E90A-62E00F81B69B}"/>
          </ac:picMkLst>
        </pc:picChg>
        <pc:picChg chg="add mod">
          <ac:chgData name="伊健 杜" userId="e69aded81da48593" providerId="LiveId" clId="{09D4F2D3-BB32-45F1-A9DD-E1AF5EF31352}" dt="2022-09-14T00:57:34.603" v="168" actId="1076"/>
          <ac:picMkLst>
            <pc:docMk/>
            <pc:sldMk cId="2822900799" sldId="613"/>
            <ac:picMk id="2050" creationId="{D9B8E4EA-AFA0-8F94-F209-14F147F4EA92}"/>
          </ac:picMkLst>
        </pc:picChg>
        <pc:cxnChg chg="mod">
          <ac:chgData name="伊健 杜" userId="e69aded81da48593" providerId="LiveId" clId="{09D4F2D3-BB32-45F1-A9DD-E1AF5EF31352}" dt="2022-09-14T00:57:08.289" v="163" actId="1076"/>
          <ac:cxnSpMkLst>
            <pc:docMk/>
            <pc:sldMk cId="2822900799" sldId="613"/>
            <ac:cxnSpMk id="5" creationId="{CCD9455D-38AE-5B1B-4165-66E9B5C0B87B}"/>
          </ac:cxnSpMkLst>
        </pc:cxnChg>
        <pc:cxnChg chg="add mod">
          <ac:chgData name="伊健 杜" userId="e69aded81da48593" providerId="LiveId" clId="{09D4F2D3-BB32-45F1-A9DD-E1AF5EF31352}" dt="2022-09-14T00:58:12.467" v="174" actId="1076"/>
          <ac:cxnSpMkLst>
            <pc:docMk/>
            <pc:sldMk cId="2822900799" sldId="613"/>
            <ac:cxnSpMk id="16" creationId="{40CD48C7-D60F-4E4E-765D-CE3575E58ABE}"/>
          </ac:cxnSpMkLst>
        </pc:cxnChg>
      </pc:sldChg>
      <pc:sldChg chg="addSp delSp modSp new mod modAnim">
        <pc:chgData name="伊健 杜" userId="e69aded81da48593" providerId="LiveId" clId="{09D4F2D3-BB32-45F1-A9DD-E1AF5EF31352}" dt="2022-09-14T03:52:55.802" v="3959"/>
        <pc:sldMkLst>
          <pc:docMk/>
          <pc:sldMk cId="1421894191" sldId="614"/>
        </pc:sldMkLst>
        <pc:spChg chg="del">
          <ac:chgData name="伊健 杜" userId="e69aded81da48593" providerId="LiveId" clId="{09D4F2D3-BB32-45F1-A9DD-E1AF5EF31352}" dt="2022-09-14T01:00:38.133" v="230" actId="478"/>
          <ac:spMkLst>
            <pc:docMk/>
            <pc:sldMk cId="1421894191" sldId="614"/>
            <ac:spMk id="2" creationId="{4D5B4B3F-1303-138E-4B4C-4D591CD1DD25}"/>
          </ac:spMkLst>
        </pc:spChg>
        <pc:spChg chg="del">
          <ac:chgData name="伊健 杜" userId="e69aded81da48593" providerId="LiveId" clId="{09D4F2D3-BB32-45F1-A9DD-E1AF5EF31352}" dt="2022-09-14T01:00:38.133" v="230" actId="478"/>
          <ac:spMkLst>
            <pc:docMk/>
            <pc:sldMk cId="1421894191" sldId="614"/>
            <ac:spMk id="3" creationId="{C5FC08D0-3B20-F36E-98BE-274AD9DD3A34}"/>
          </ac:spMkLst>
        </pc:spChg>
        <pc:spChg chg="add del mod">
          <ac:chgData name="伊健 杜" userId="e69aded81da48593" providerId="LiveId" clId="{09D4F2D3-BB32-45F1-A9DD-E1AF5EF31352}" dt="2022-09-14T01:02:14.661" v="244" actId="21"/>
          <ac:spMkLst>
            <pc:docMk/>
            <pc:sldMk cId="1421894191" sldId="614"/>
            <ac:spMk id="4" creationId="{AA159ABD-ACEC-FD87-9782-4318B4754C2C}"/>
          </ac:spMkLst>
        </pc:spChg>
        <pc:spChg chg="add mod">
          <ac:chgData name="伊健 杜" userId="e69aded81da48593" providerId="LiveId" clId="{09D4F2D3-BB32-45F1-A9DD-E1AF5EF31352}" dt="2022-09-14T01:05:27.693" v="309" actId="1076"/>
          <ac:spMkLst>
            <pc:docMk/>
            <pc:sldMk cId="1421894191" sldId="614"/>
            <ac:spMk id="5" creationId="{73749A63-85F6-F124-6629-17521D0F6226}"/>
          </ac:spMkLst>
        </pc:spChg>
        <pc:spChg chg="add mod">
          <ac:chgData name="伊健 杜" userId="e69aded81da48593" providerId="LiveId" clId="{09D4F2D3-BB32-45F1-A9DD-E1AF5EF31352}" dt="2022-09-14T01:09:46.995" v="413" actId="1076"/>
          <ac:spMkLst>
            <pc:docMk/>
            <pc:sldMk cId="1421894191" sldId="614"/>
            <ac:spMk id="6" creationId="{B73053DB-0907-17F8-5079-D98194964029}"/>
          </ac:spMkLst>
        </pc:spChg>
        <pc:spChg chg="add del mod">
          <ac:chgData name="伊健 杜" userId="e69aded81da48593" providerId="LiveId" clId="{09D4F2D3-BB32-45F1-A9DD-E1AF5EF31352}" dt="2022-09-14T01:09:05.931" v="395" actId="478"/>
          <ac:spMkLst>
            <pc:docMk/>
            <pc:sldMk cId="1421894191" sldId="614"/>
            <ac:spMk id="7" creationId="{7B71FEAB-1BD0-444D-A22D-68303B8701A7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421894191" sldId="614"/>
            <ac:spMk id="8" creationId="{1B472244-27B1-6692-2DF2-F7CAD347954E}"/>
          </ac:spMkLst>
        </pc:spChg>
        <pc:picChg chg="add del mod">
          <ac:chgData name="伊健 杜" userId="e69aded81da48593" providerId="LiveId" clId="{09D4F2D3-BB32-45F1-A9DD-E1AF5EF31352}" dt="2022-09-14T01:09:20.927" v="397" actId="478"/>
          <ac:picMkLst>
            <pc:docMk/>
            <pc:sldMk cId="1421894191" sldId="614"/>
            <ac:picMk id="4098" creationId="{E340F903-16BF-DEE8-2327-F947E3E33FE9}"/>
          </ac:picMkLst>
        </pc:picChg>
        <pc:picChg chg="add mod">
          <ac:chgData name="伊健 杜" userId="e69aded81da48593" providerId="LiveId" clId="{09D4F2D3-BB32-45F1-A9DD-E1AF5EF31352}" dt="2022-09-14T01:09:32.513" v="406" actId="1076"/>
          <ac:picMkLst>
            <pc:docMk/>
            <pc:sldMk cId="1421894191" sldId="614"/>
            <ac:picMk id="4100" creationId="{49A24CCA-56AA-0BFF-E982-0E949665113D}"/>
          </ac:picMkLst>
        </pc:picChg>
        <pc:picChg chg="add mod">
          <ac:chgData name="伊健 杜" userId="e69aded81da48593" providerId="LiveId" clId="{09D4F2D3-BB32-45F1-A9DD-E1AF5EF31352}" dt="2022-09-14T01:09:44.335" v="412" actId="1076"/>
          <ac:picMkLst>
            <pc:docMk/>
            <pc:sldMk cId="1421894191" sldId="614"/>
            <ac:picMk id="4102" creationId="{AE03D738-3379-8465-6AB5-66EA229F9C9C}"/>
          </ac:picMkLst>
        </pc:picChg>
        <pc:picChg chg="add del">
          <ac:chgData name="伊健 杜" userId="e69aded81da48593" providerId="LiveId" clId="{09D4F2D3-BB32-45F1-A9DD-E1AF5EF31352}" dt="2022-09-14T02:41:26.469" v="1536"/>
          <ac:picMkLst>
            <pc:docMk/>
            <pc:sldMk cId="1421894191" sldId="614"/>
            <ac:picMk id="4104" creationId="{87F4E6BB-1457-82F0-08F5-6F5452CA8426}"/>
          </ac:picMkLst>
        </pc:picChg>
      </pc:sldChg>
      <pc:sldChg chg="addSp delSp modSp new mod modAnim">
        <pc:chgData name="伊健 杜" userId="e69aded81da48593" providerId="LiveId" clId="{09D4F2D3-BB32-45F1-A9DD-E1AF5EF31352}" dt="2022-09-14T01:16:26.788" v="557" actId="1076"/>
        <pc:sldMkLst>
          <pc:docMk/>
          <pc:sldMk cId="4097910917" sldId="615"/>
        </pc:sldMkLst>
        <pc:spChg chg="del">
          <ac:chgData name="伊健 杜" userId="e69aded81da48593" providerId="LiveId" clId="{09D4F2D3-BB32-45F1-A9DD-E1AF5EF31352}" dt="2022-09-14T01:02:18.634" v="246" actId="478"/>
          <ac:spMkLst>
            <pc:docMk/>
            <pc:sldMk cId="4097910917" sldId="615"/>
            <ac:spMk id="2" creationId="{03680430-4DF7-4C5C-4191-72F6B254DBF6}"/>
          </ac:spMkLst>
        </pc:spChg>
        <pc:spChg chg="del">
          <ac:chgData name="伊健 杜" userId="e69aded81da48593" providerId="LiveId" clId="{09D4F2D3-BB32-45F1-A9DD-E1AF5EF31352}" dt="2022-09-14T01:02:18.634" v="246" actId="478"/>
          <ac:spMkLst>
            <pc:docMk/>
            <pc:sldMk cId="4097910917" sldId="615"/>
            <ac:spMk id="3" creationId="{D481E001-AFE2-1679-9899-A82898C5F707}"/>
          </ac:spMkLst>
        </pc:spChg>
        <pc:spChg chg="add mod">
          <ac:chgData name="伊健 杜" userId="e69aded81da48593" providerId="LiveId" clId="{09D4F2D3-BB32-45F1-A9DD-E1AF5EF31352}" dt="2022-09-14T01:02:34.645" v="254" actId="20577"/>
          <ac:spMkLst>
            <pc:docMk/>
            <pc:sldMk cId="4097910917" sldId="615"/>
            <ac:spMk id="4" creationId="{9C3413D5-A148-8E53-0D0D-6DC85EB9CBAF}"/>
          </ac:spMkLst>
        </pc:spChg>
        <pc:spChg chg="add mod">
          <ac:chgData name="伊健 杜" userId="e69aded81da48593" providerId="LiveId" clId="{09D4F2D3-BB32-45F1-A9DD-E1AF5EF31352}" dt="2022-09-14T01:02:50.339" v="267" actId="1076"/>
          <ac:spMkLst>
            <pc:docMk/>
            <pc:sldMk cId="4097910917" sldId="615"/>
            <ac:spMk id="5" creationId="{D2C145A1-3604-F706-B589-3904A3D08530}"/>
          </ac:spMkLst>
        </pc:spChg>
        <pc:spChg chg="add mod">
          <ac:chgData name="伊健 杜" userId="e69aded81da48593" providerId="LiveId" clId="{09D4F2D3-BB32-45F1-A9DD-E1AF5EF31352}" dt="2022-09-14T01:03:27.993" v="272" actId="1076"/>
          <ac:spMkLst>
            <pc:docMk/>
            <pc:sldMk cId="4097910917" sldId="615"/>
            <ac:spMk id="8" creationId="{1E6A5E8E-60B6-C4EB-275B-3775CFFAB633}"/>
          </ac:spMkLst>
        </pc:spChg>
        <pc:spChg chg="add mod">
          <ac:chgData name="伊健 杜" userId="e69aded81da48593" providerId="LiveId" clId="{09D4F2D3-BB32-45F1-A9DD-E1AF5EF31352}" dt="2022-09-14T01:15:49.748" v="532" actId="1076"/>
          <ac:spMkLst>
            <pc:docMk/>
            <pc:sldMk cId="4097910917" sldId="615"/>
            <ac:spMk id="9" creationId="{BF235D89-E0F4-05B7-38D7-9F0F758D2CF3}"/>
          </ac:spMkLst>
        </pc:spChg>
        <pc:spChg chg="add mod">
          <ac:chgData name="伊健 杜" userId="e69aded81da48593" providerId="LiveId" clId="{09D4F2D3-BB32-45F1-A9DD-E1AF5EF31352}" dt="2022-09-14T01:15:49.748" v="532" actId="1076"/>
          <ac:spMkLst>
            <pc:docMk/>
            <pc:sldMk cId="4097910917" sldId="615"/>
            <ac:spMk id="10" creationId="{1AA017CA-C6FE-1D17-AB7E-7C83078B8BB4}"/>
          </ac:spMkLst>
        </pc:spChg>
        <pc:spChg chg="add mod">
          <ac:chgData name="伊健 杜" userId="e69aded81da48593" providerId="LiveId" clId="{09D4F2D3-BB32-45F1-A9DD-E1AF5EF31352}" dt="2022-09-14T01:04:46.197" v="302" actId="1076"/>
          <ac:spMkLst>
            <pc:docMk/>
            <pc:sldMk cId="4097910917" sldId="615"/>
            <ac:spMk id="11" creationId="{C5439EC8-462B-8CA0-F7CD-32EF8D99899F}"/>
          </ac:spMkLst>
        </pc:spChg>
        <pc:spChg chg="add mod">
          <ac:chgData name="伊健 杜" userId="e69aded81da48593" providerId="LiveId" clId="{09D4F2D3-BB32-45F1-A9DD-E1AF5EF31352}" dt="2022-09-14T01:16:22.520" v="555" actId="1076"/>
          <ac:spMkLst>
            <pc:docMk/>
            <pc:sldMk cId="4097910917" sldId="615"/>
            <ac:spMk id="13" creationId="{6A2F709D-32D5-73B7-A1A2-219270821FC5}"/>
          </ac:spMkLst>
        </pc:spChg>
        <pc:spChg chg="add mod">
          <ac:chgData name="伊健 杜" userId="e69aded81da48593" providerId="LiveId" clId="{09D4F2D3-BB32-45F1-A9DD-E1AF5EF31352}" dt="2022-09-14T01:16:26.788" v="557" actId="1076"/>
          <ac:spMkLst>
            <pc:docMk/>
            <pc:sldMk cId="4097910917" sldId="615"/>
            <ac:spMk id="14" creationId="{48EEA9EB-61C2-929D-73C6-7BE858E781EA}"/>
          </ac:spMkLst>
        </pc:spChg>
        <pc:picChg chg="add mod">
          <ac:chgData name="伊健 杜" userId="e69aded81da48593" providerId="LiveId" clId="{09D4F2D3-BB32-45F1-A9DD-E1AF5EF31352}" dt="2022-09-14T01:03:26.820" v="271" actId="1076"/>
          <ac:picMkLst>
            <pc:docMk/>
            <pc:sldMk cId="4097910917" sldId="615"/>
            <ac:picMk id="6" creationId="{FCF5AECF-0D44-9F6E-F0F4-0C382216CFE4}"/>
          </ac:picMkLst>
        </pc:picChg>
        <pc:picChg chg="add mod">
          <ac:chgData name="伊健 杜" userId="e69aded81da48593" providerId="LiveId" clId="{09D4F2D3-BB32-45F1-A9DD-E1AF5EF31352}" dt="2022-09-14T01:03:29.450" v="273" actId="1076"/>
          <ac:picMkLst>
            <pc:docMk/>
            <pc:sldMk cId="4097910917" sldId="615"/>
            <ac:picMk id="7" creationId="{00B5F5EC-B529-BCE0-BA7C-DD98C642A4D1}"/>
          </ac:picMkLst>
        </pc:picChg>
        <pc:picChg chg="add mod">
          <ac:chgData name="伊健 杜" userId="e69aded81da48593" providerId="LiveId" clId="{09D4F2D3-BB32-45F1-A9DD-E1AF5EF31352}" dt="2022-09-14T01:04:30.490" v="301" actId="1076"/>
          <ac:picMkLst>
            <pc:docMk/>
            <pc:sldMk cId="4097910917" sldId="615"/>
            <ac:picMk id="12" creationId="{F8330A14-96BE-EEC1-E832-7FE0F638AA4F}"/>
          </ac:picMkLst>
        </pc:picChg>
      </pc:sldChg>
      <pc:sldChg chg="addSp delSp modSp new mod ord modAnim">
        <pc:chgData name="伊健 杜" userId="e69aded81da48593" providerId="LiveId" clId="{09D4F2D3-BB32-45F1-A9DD-E1AF5EF31352}" dt="2022-09-14T03:52:55.802" v="3959"/>
        <pc:sldMkLst>
          <pc:docMk/>
          <pc:sldMk cId="1996246274" sldId="616"/>
        </pc:sldMkLst>
        <pc:spChg chg="del">
          <ac:chgData name="伊健 杜" userId="e69aded81da48593" providerId="LiveId" clId="{09D4F2D3-BB32-45F1-A9DD-E1AF5EF31352}" dt="2022-09-14T01:12:04.833" v="426" actId="478"/>
          <ac:spMkLst>
            <pc:docMk/>
            <pc:sldMk cId="1996246274" sldId="616"/>
            <ac:spMk id="2" creationId="{67DD84E3-6D5B-2E39-DC5B-1495A3F0D486}"/>
          </ac:spMkLst>
        </pc:spChg>
        <pc:spChg chg="del">
          <ac:chgData name="伊健 杜" userId="e69aded81da48593" providerId="LiveId" clId="{09D4F2D3-BB32-45F1-A9DD-E1AF5EF31352}" dt="2022-09-14T01:12:06.881" v="427" actId="478"/>
          <ac:spMkLst>
            <pc:docMk/>
            <pc:sldMk cId="1996246274" sldId="616"/>
            <ac:spMk id="3" creationId="{3F1A3285-83C5-703B-828E-CCB8750A6E0B}"/>
          </ac:spMkLst>
        </pc:spChg>
        <pc:spChg chg="add mod">
          <ac:chgData name="伊健 杜" userId="e69aded81da48593" providerId="LiveId" clId="{09D4F2D3-BB32-45F1-A9DD-E1AF5EF31352}" dt="2022-09-14T01:14:06.459" v="446" actId="11529"/>
          <ac:spMkLst>
            <pc:docMk/>
            <pc:sldMk cId="1996246274" sldId="616"/>
            <ac:spMk id="5" creationId="{A6D1023C-0D59-226E-9838-0972BCB4984C}"/>
          </ac:spMkLst>
        </pc:spChg>
        <pc:spChg chg="add mod">
          <ac:chgData name="伊健 杜" userId="e69aded81da48593" providerId="LiveId" clId="{09D4F2D3-BB32-45F1-A9DD-E1AF5EF31352}" dt="2022-09-14T01:17:37.296" v="570" actId="1076"/>
          <ac:spMkLst>
            <pc:docMk/>
            <pc:sldMk cId="1996246274" sldId="616"/>
            <ac:spMk id="6" creationId="{E2AFE43B-949D-2D56-8F8E-335ED0EFB9AD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996246274" sldId="616"/>
            <ac:spMk id="7" creationId="{F203EBA8-979A-C87C-452C-EDAAAF9CA065}"/>
          </ac:spMkLst>
        </pc:spChg>
        <pc:spChg chg="add mod">
          <ac:chgData name="伊健 杜" userId="e69aded81da48593" providerId="LiveId" clId="{09D4F2D3-BB32-45F1-A9DD-E1AF5EF31352}" dt="2022-09-14T01:19:46.980" v="649" actId="1076"/>
          <ac:spMkLst>
            <pc:docMk/>
            <pc:sldMk cId="1996246274" sldId="616"/>
            <ac:spMk id="8" creationId="{A17B9672-D956-63F8-EF1B-040C22340583}"/>
          </ac:spMkLst>
        </pc:spChg>
        <pc:spChg chg="add mod">
          <ac:chgData name="伊健 杜" userId="e69aded81da48593" providerId="LiveId" clId="{09D4F2D3-BB32-45F1-A9DD-E1AF5EF31352}" dt="2022-09-14T01:19:57.089" v="654"/>
          <ac:spMkLst>
            <pc:docMk/>
            <pc:sldMk cId="1996246274" sldId="616"/>
            <ac:spMk id="9" creationId="{8F3AAAF5-80D7-BEA0-B2F9-A7570DEAF0C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996246274" sldId="616"/>
            <ac:spMk id="10" creationId="{D8956468-7016-F68F-A826-B269D6CF957C}"/>
          </ac:spMkLst>
        </pc:spChg>
        <pc:picChg chg="add mod">
          <ac:chgData name="伊健 杜" userId="e69aded81da48593" providerId="LiveId" clId="{09D4F2D3-BB32-45F1-A9DD-E1AF5EF31352}" dt="2022-09-14T01:13:53.422" v="443" actId="1076"/>
          <ac:picMkLst>
            <pc:docMk/>
            <pc:sldMk cId="1996246274" sldId="616"/>
            <ac:picMk id="4" creationId="{243721CD-E309-95A6-9CFD-DDAE4244ADC4}"/>
          </ac:picMkLst>
        </pc:picChg>
        <pc:picChg chg="add mod">
          <ac:chgData name="伊健 杜" userId="e69aded81da48593" providerId="LiveId" clId="{09D4F2D3-BB32-45F1-A9DD-E1AF5EF31352}" dt="2022-09-14T01:13:55.702" v="444" actId="1076"/>
          <ac:picMkLst>
            <pc:docMk/>
            <pc:sldMk cId="1996246274" sldId="616"/>
            <ac:picMk id="5122" creationId="{6CC20B5B-0894-59B4-646F-8D5870CF5581}"/>
          </ac:picMkLst>
        </pc:picChg>
        <pc:picChg chg="add mod">
          <ac:chgData name="伊健 杜" userId="e69aded81da48593" providerId="LiveId" clId="{09D4F2D3-BB32-45F1-A9DD-E1AF5EF31352}" dt="2022-09-14T01:13:56.767" v="445" actId="1076"/>
          <ac:picMkLst>
            <pc:docMk/>
            <pc:sldMk cId="1996246274" sldId="616"/>
            <ac:picMk id="5124" creationId="{D46459ED-CA48-A9C0-51A6-0F98BEF67C0E}"/>
          </ac:picMkLst>
        </pc:picChg>
        <pc:picChg chg="add mod">
          <ac:chgData name="伊健 杜" userId="e69aded81da48593" providerId="LiveId" clId="{09D4F2D3-BB32-45F1-A9DD-E1AF5EF31352}" dt="2022-09-14T01:13:40.870" v="441" actId="1076"/>
          <ac:picMkLst>
            <pc:docMk/>
            <pc:sldMk cId="1996246274" sldId="616"/>
            <ac:picMk id="5126" creationId="{AD3021AD-06C3-B594-69D5-E75938AA4038}"/>
          </ac:picMkLst>
        </pc:picChg>
      </pc:sldChg>
      <pc:sldChg chg="addSp delSp modSp new mod modAnim">
        <pc:chgData name="伊健 杜" userId="e69aded81da48593" providerId="LiveId" clId="{09D4F2D3-BB32-45F1-A9DD-E1AF5EF31352}" dt="2022-09-14T03:52:55.802" v="3959"/>
        <pc:sldMkLst>
          <pc:docMk/>
          <pc:sldMk cId="2129276844" sldId="617"/>
        </pc:sldMkLst>
        <pc:spChg chg="del">
          <ac:chgData name="伊健 杜" userId="e69aded81da48593" providerId="LiveId" clId="{09D4F2D3-BB32-45F1-A9DD-E1AF5EF31352}" dt="2022-09-14T01:17:18.280" v="559" actId="478"/>
          <ac:spMkLst>
            <pc:docMk/>
            <pc:sldMk cId="2129276844" sldId="617"/>
            <ac:spMk id="2" creationId="{4454EF5C-46D4-664C-F80B-274E3FEA5C4C}"/>
          </ac:spMkLst>
        </pc:spChg>
        <pc:spChg chg="del">
          <ac:chgData name="伊健 杜" userId="e69aded81da48593" providerId="LiveId" clId="{09D4F2D3-BB32-45F1-A9DD-E1AF5EF31352}" dt="2022-09-14T01:17:18.280" v="559" actId="478"/>
          <ac:spMkLst>
            <pc:docMk/>
            <pc:sldMk cId="2129276844" sldId="617"/>
            <ac:spMk id="3" creationId="{CB06C545-6265-511F-2C0C-D5C8A46D3821}"/>
          </ac:spMkLst>
        </pc:spChg>
        <pc:spChg chg="add mod">
          <ac:chgData name="伊健 杜" userId="e69aded81da48593" providerId="LiveId" clId="{09D4F2D3-BB32-45F1-A9DD-E1AF5EF31352}" dt="2022-09-14T01:17:35.309" v="569" actId="1076"/>
          <ac:spMkLst>
            <pc:docMk/>
            <pc:sldMk cId="2129276844" sldId="617"/>
            <ac:spMk id="5" creationId="{CF637239-EE63-ECDC-8649-2403FC0522ED}"/>
          </ac:spMkLst>
        </pc:spChg>
        <pc:spChg chg="add mod">
          <ac:chgData name="伊健 杜" userId="e69aded81da48593" providerId="LiveId" clId="{09D4F2D3-BB32-45F1-A9DD-E1AF5EF31352}" dt="2022-09-14T01:17:47.852" v="580" actId="1076"/>
          <ac:spMkLst>
            <pc:docMk/>
            <pc:sldMk cId="2129276844" sldId="617"/>
            <ac:spMk id="6" creationId="{72ECB63C-C9A4-A461-E814-DFE16FCD9F5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129276844" sldId="617"/>
            <ac:spMk id="7" creationId="{82505B11-BC3F-4611-4E84-955F85AE9C4C}"/>
          </ac:spMkLst>
        </pc:spChg>
        <pc:spChg chg="add mod">
          <ac:chgData name="伊健 杜" userId="e69aded81da48593" providerId="LiveId" clId="{09D4F2D3-BB32-45F1-A9DD-E1AF5EF31352}" dt="2022-09-14T01:19:49.798" v="651" actId="1076"/>
          <ac:spMkLst>
            <pc:docMk/>
            <pc:sldMk cId="2129276844" sldId="617"/>
            <ac:spMk id="8" creationId="{83B812EE-F8D5-48F1-35CF-11B7D6771B2F}"/>
          </ac:spMkLst>
        </pc:spChg>
        <pc:spChg chg="add mod">
          <ac:chgData name="伊健 杜" userId="e69aded81da48593" providerId="LiveId" clId="{09D4F2D3-BB32-45F1-A9DD-E1AF5EF31352}" dt="2022-09-14T01:20:00.734" v="656" actId="1076"/>
          <ac:spMkLst>
            <pc:docMk/>
            <pc:sldMk cId="2129276844" sldId="617"/>
            <ac:spMk id="9" creationId="{C52CFF18-C91A-E1C1-69A6-43DAEC147519}"/>
          </ac:spMkLst>
        </pc:spChg>
        <pc:spChg chg="add mod">
          <ac:chgData name="伊健 杜" userId="e69aded81da48593" providerId="LiveId" clId="{09D4F2D3-BB32-45F1-A9DD-E1AF5EF31352}" dt="2022-09-14T01:22:01.546" v="680" actId="1076"/>
          <ac:spMkLst>
            <pc:docMk/>
            <pc:sldMk cId="2129276844" sldId="617"/>
            <ac:spMk id="10" creationId="{0F77A59F-18F9-D655-886C-9ADD7DEA02DD}"/>
          </ac:spMkLst>
        </pc:spChg>
        <pc:spChg chg="add mod">
          <ac:chgData name="伊健 杜" userId="e69aded81da48593" providerId="LiveId" clId="{09D4F2D3-BB32-45F1-A9DD-E1AF5EF31352}" dt="2022-09-14T01:22:01.546" v="680" actId="1076"/>
          <ac:spMkLst>
            <pc:docMk/>
            <pc:sldMk cId="2129276844" sldId="617"/>
            <ac:spMk id="11" creationId="{029C951B-9F66-A771-B0C4-055D0F29520A}"/>
          </ac:spMkLst>
        </pc:spChg>
        <pc:picChg chg="add mod">
          <ac:chgData name="伊健 杜" userId="e69aded81da48593" providerId="LiveId" clId="{09D4F2D3-BB32-45F1-A9DD-E1AF5EF31352}" dt="2022-09-14T01:17:34.451" v="568" actId="1076"/>
          <ac:picMkLst>
            <pc:docMk/>
            <pc:sldMk cId="2129276844" sldId="617"/>
            <ac:picMk id="4" creationId="{A6ABF143-1DB0-AD71-E996-AE53E42468A7}"/>
          </ac:picMkLst>
        </pc:picChg>
      </pc:sldChg>
      <pc:sldChg chg="addSp delSp modSp new mod">
        <pc:chgData name="伊健 杜" userId="e69aded81da48593" providerId="LiveId" clId="{09D4F2D3-BB32-45F1-A9DD-E1AF5EF31352}" dt="2022-09-14T01:21:56.852" v="678" actId="1076"/>
        <pc:sldMkLst>
          <pc:docMk/>
          <pc:sldMk cId="154298306" sldId="618"/>
        </pc:sldMkLst>
        <pc:spChg chg="del">
          <ac:chgData name="伊健 杜" userId="e69aded81da48593" providerId="LiveId" clId="{09D4F2D3-BB32-45F1-A9DD-E1AF5EF31352}" dt="2022-09-14T01:19:24.110" v="636" actId="478"/>
          <ac:spMkLst>
            <pc:docMk/>
            <pc:sldMk cId="154298306" sldId="618"/>
            <ac:spMk id="2" creationId="{AB7E6827-A7B2-B8BA-6477-FD2C724AB5AC}"/>
          </ac:spMkLst>
        </pc:spChg>
        <pc:spChg chg="del">
          <ac:chgData name="伊健 杜" userId="e69aded81da48593" providerId="LiveId" clId="{09D4F2D3-BB32-45F1-A9DD-E1AF5EF31352}" dt="2022-09-14T01:19:24.110" v="636" actId="478"/>
          <ac:spMkLst>
            <pc:docMk/>
            <pc:sldMk cId="154298306" sldId="618"/>
            <ac:spMk id="3" creationId="{E66CE238-A939-0B33-089F-D44341796B8C}"/>
          </ac:spMkLst>
        </pc:spChg>
        <pc:spChg chg="add mod">
          <ac:chgData name="伊健 杜" userId="e69aded81da48593" providerId="LiveId" clId="{09D4F2D3-BB32-45F1-A9DD-E1AF5EF31352}" dt="2022-09-14T01:19:32.291" v="641" actId="1076"/>
          <ac:spMkLst>
            <pc:docMk/>
            <pc:sldMk cId="154298306" sldId="618"/>
            <ac:spMk id="4" creationId="{B535CD28-2497-3DEE-1C78-3D87E517ED49}"/>
          </ac:spMkLst>
        </pc:spChg>
        <pc:spChg chg="add mod">
          <ac:chgData name="伊健 杜" userId="e69aded81da48593" providerId="LiveId" clId="{09D4F2D3-BB32-45F1-A9DD-E1AF5EF31352}" dt="2022-09-14T01:19:39.874" v="646"/>
          <ac:spMkLst>
            <pc:docMk/>
            <pc:sldMk cId="154298306" sldId="618"/>
            <ac:spMk id="5" creationId="{5ADB5A4D-9CD4-9F31-D919-DAA37F87A420}"/>
          </ac:spMkLst>
        </pc:spChg>
        <pc:spChg chg="add mod">
          <ac:chgData name="伊健 杜" userId="e69aded81da48593" providerId="LiveId" clId="{09D4F2D3-BB32-45F1-A9DD-E1AF5EF31352}" dt="2022-09-14T01:19:53.038" v="653" actId="1076"/>
          <ac:spMkLst>
            <pc:docMk/>
            <pc:sldMk cId="154298306" sldId="618"/>
            <ac:spMk id="6" creationId="{2650D51A-EB8D-1679-9E39-0E5FA4D468E9}"/>
          </ac:spMkLst>
        </pc:spChg>
        <pc:spChg chg="add mod">
          <ac:chgData name="伊健 杜" userId="e69aded81da48593" providerId="LiveId" clId="{09D4F2D3-BB32-45F1-A9DD-E1AF5EF31352}" dt="2022-09-14T01:20:03.882" v="658" actId="1076"/>
          <ac:spMkLst>
            <pc:docMk/>
            <pc:sldMk cId="154298306" sldId="618"/>
            <ac:spMk id="7" creationId="{E1390A02-4FB3-EE7C-B125-DDCDCA861D8A}"/>
          </ac:spMkLst>
        </pc:spChg>
        <pc:spChg chg="add mod">
          <ac:chgData name="伊健 杜" userId="e69aded81da48593" providerId="LiveId" clId="{09D4F2D3-BB32-45F1-A9DD-E1AF5EF31352}" dt="2022-09-14T01:21:56.852" v="678" actId="1076"/>
          <ac:spMkLst>
            <pc:docMk/>
            <pc:sldMk cId="154298306" sldId="618"/>
            <ac:spMk id="8" creationId="{9176F400-8EBE-A7C1-034D-3BEA552066EA}"/>
          </ac:spMkLst>
        </pc:spChg>
        <pc:spChg chg="add mod">
          <ac:chgData name="伊健 杜" userId="e69aded81da48593" providerId="LiveId" clId="{09D4F2D3-BB32-45F1-A9DD-E1AF5EF31352}" dt="2022-09-14T01:21:56.852" v="678" actId="1076"/>
          <ac:spMkLst>
            <pc:docMk/>
            <pc:sldMk cId="154298306" sldId="618"/>
            <ac:spMk id="9" creationId="{9734077F-13F7-54A3-7933-15A3FA5EE190}"/>
          </ac:spMkLst>
        </pc:spChg>
        <pc:picChg chg="add mod">
          <ac:chgData name="伊健 杜" userId="e69aded81da48593" providerId="LiveId" clId="{09D4F2D3-BB32-45F1-A9DD-E1AF5EF31352}" dt="2022-09-14T01:21:54.695" v="677" actId="1076"/>
          <ac:picMkLst>
            <pc:docMk/>
            <pc:sldMk cId="154298306" sldId="618"/>
            <ac:picMk id="6146" creationId="{AFFFF6F6-B072-D510-5708-2EBC75127251}"/>
          </ac:picMkLst>
        </pc:picChg>
      </pc:sldChg>
      <pc:sldChg chg="addSp delSp modSp new mod modNotes modNotesTx">
        <pc:chgData name="伊健 杜" userId="e69aded81da48593" providerId="LiveId" clId="{09D4F2D3-BB32-45F1-A9DD-E1AF5EF31352}" dt="2022-09-14T03:52:55.802" v="3959"/>
        <pc:sldMkLst>
          <pc:docMk/>
          <pc:sldMk cId="3012017866" sldId="619"/>
        </pc:sldMkLst>
        <pc:spChg chg="del">
          <ac:chgData name="伊健 杜" userId="e69aded81da48593" providerId="LiveId" clId="{09D4F2D3-BB32-45F1-A9DD-E1AF5EF31352}" dt="2022-09-14T01:20:49.004" v="660" actId="478"/>
          <ac:spMkLst>
            <pc:docMk/>
            <pc:sldMk cId="3012017866" sldId="619"/>
            <ac:spMk id="2" creationId="{05975799-5F54-1D80-2D18-F915B9796FAB}"/>
          </ac:spMkLst>
        </pc:spChg>
        <pc:spChg chg="del">
          <ac:chgData name="伊健 杜" userId="e69aded81da48593" providerId="LiveId" clId="{09D4F2D3-BB32-45F1-A9DD-E1AF5EF31352}" dt="2022-09-14T01:20:49.004" v="660" actId="478"/>
          <ac:spMkLst>
            <pc:docMk/>
            <pc:sldMk cId="3012017866" sldId="619"/>
            <ac:spMk id="3" creationId="{799F9434-3381-999D-A458-ABF7DD144E54}"/>
          </ac:spMkLst>
        </pc:spChg>
        <pc:spChg chg="add mod">
          <ac:chgData name="伊健 杜" userId="e69aded81da48593" providerId="LiveId" clId="{09D4F2D3-BB32-45F1-A9DD-E1AF5EF31352}" dt="2022-09-14T01:21:38.908" v="666" actId="1076"/>
          <ac:spMkLst>
            <pc:docMk/>
            <pc:sldMk cId="3012017866" sldId="619"/>
            <ac:spMk id="4" creationId="{43702966-36AB-FDD1-A923-74AEA94688C0}"/>
          </ac:spMkLst>
        </pc:spChg>
        <pc:spChg chg="add mod">
          <ac:chgData name="伊健 杜" userId="e69aded81da48593" providerId="LiveId" clId="{09D4F2D3-BB32-45F1-A9DD-E1AF5EF31352}" dt="2022-09-14T01:21:38.908" v="666" actId="1076"/>
          <ac:spMkLst>
            <pc:docMk/>
            <pc:sldMk cId="3012017866" sldId="619"/>
            <ac:spMk id="5" creationId="{AA34DDEC-1C52-E435-C983-F7ACE5078915}"/>
          </ac:spMkLst>
        </pc:spChg>
        <pc:spChg chg="add mod">
          <ac:chgData name="伊健 杜" userId="e69aded81da48593" providerId="LiveId" clId="{09D4F2D3-BB32-45F1-A9DD-E1AF5EF31352}" dt="2022-09-14T01:21:38.908" v="666" actId="1076"/>
          <ac:spMkLst>
            <pc:docMk/>
            <pc:sldMk cId="3012017866" sldId="619"/>
            <ac:spMk id="6" creationId="{F5E0D2F5-1F5A-9C2F-79E2-5A9D1EE172B8}"/>
          </ac:spMkLst>
        </pc:spChg>
        <pc:spChg chg="add mod">
          <ac:chgData name="伊健 杜" userId="e69aded81da48593" providerId="LiveId" clId="{09D4F2D3-BB32-45F1-A9DD-E1AF5EF31352}" dt="2022-09-14T01:21:43.043" v="668" actId="1076"/>
          <ac:spMkLst>
            <pc:docMk/>
            <pc:sldMk cId="3012017866" sldId="619"/>
            <ac:spMk id="7" creationId="{B0D7B566-4728-1A3C-AC9D-32A38AB67A2D}"/>
          </ac:spMkLst>
        </pc:spChg>
        <pc:spChg chg="add mod">
          <ac:chgData name="伊健 杜" userId="e69aded81da48593" providerId="LiveId" clId="{09D4F2D3-BB32-45F1-A9DD-E1AF5EF31352}" dt="2022-09-14T01:21:51.034" v="675" actId="1076"/>
          <ac:spMkLst>
            <pc:docMk/>
            <pc:sldMk cId="3012017866" sldId="619"/>
            <ac:spMk id="8" creationId="{FAEC5E1A-9F78-CFC6-DF39-E83CC707ECF8}"/>
          </ac:spMkLst>
        </pc:spChg>
        <pc:spChg chg="add mod">
          <ac:chgData name="伊健 杜" userId="e69aded81da48593" providerId="LiveId" clId="{09D4F2D3-BB32-45F1-A9DD-E1AF5EF31352}" dt="2022-09-14T01:23:56.852" v="692" actId="20577"/>
          <ac:spMkLst>
            <pc:docMk/>
            <pc:sldMk cId="3012017866" sldId="619"/>
            <ac:spMk id="9" creationId="{4F9E3BFF-931B-427F-23C0-D7DB718ECE83}"/>
          </ac:spMkLst>
        </pc:spChg>
        <pc:picChg chg="add mod">
          <ac:chgData name="伊健 杜" userId="e69aded81da48593" providerId="LiveId" clId="{09D4F2D3-BB32-45F1-A9DD-E1AF5EF31352}" dt="2022-09-14T01:21:28.199" v="664" actId="1076"/>
          <ac:picMkLst>
            <pc:docMk/>
            <pc:sldMk cId="3012017866" sldId="619"/>
            <ac:picMk id="8194" creationId="{0C8B87E7-7F3A-790A-2BBD-BF336D30D967}"/>
          </ac:picMkLst>
        </pc:picChg>
      </pc:sldChg>
      <pc:sldChg chg="addSp delSp modSp new mod modNotes modNotesTx">
        <pc:chgData name="伊健 杜" userId="e69aded81da48593" providerId="LiveId" clId="{09D4F2D3-BB32-45F1-A9DD-E1AF5EF31352}" dt="2022-09-14T03:52:55.802" v="3959"/>
        <pc:sldMkLst>
          <pc:docMk/>
          <pc:sldMk cId="4220774254" sldId="620"/>
        </pc:sldMkLst>
        <pc:spChg chg="del">
          <ac:chgData name="伊健 杜" userId="e69aded81da48593" providerId="LiveId" clId="{09D4F2D3-BB32-45F1-A9DD-E1AF5EF31352}" dt="2022-09-14T01:22:24.354" v="682" actId="478"/>
          <ac:spMkLst>
            <pc:docMk/>
            <pc:sldMk cId="4220774254" sldId="620"/>
            <ac:spMk id="2" creationId="{9EAC101B-D181-CBA0-26BB-703BE4405B51}"/>
          </ac:spMkLst>
        </pc:spChg>
        <pc:spChg chg="del">
          <ac:chgData name="伊健 杜" userId="e69aded81da48593" providerId="LiveId" clId="{09D4F2D3-BB32-45F1-A9DD-E1AF5EF31352}" dt="2022-09-14T01:22:24.354" v="682" actId="478"/>
          <ac:spMkLst>
            <pc:docMk/>
            <pc:sldMk cId="4220774254" sldId="620"/>
            <ac:spMk id="3" creationId="{AC5E1C7C-7EEA-AD7D-506C-FB6B44410875}"/>
          </ac:spMkLst>
        </pc:spChg>
        <pc:spChg chg="add mod">
          <ac:chgData name="伊健 杜" userId="e69aded81da48593" providerId="LiveId" clId="{09D4F2D3-BB32-45F1-A9DD-E1AF5EF31352}" dt="2022-09-14T01:22:30.760" v="684" actId="1076"/>
          <ac:spMkLst>
            <pc:docMk/>
            <pc:sldMk cId="4220774254" sldId="620"/>
            <ac:spMk id="5" creationId="{4F56F363-2FEA-AA37-A4BC-86C6DD47CD83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6" creationId="{642BD95D-86DC-6436-7A01-ECE90817B18A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7" creationId="{40DBC70D-43AF-C732-427E-316CE8619EF2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8" creationId="{9D16E45C-5A82-180F-D6B5-7166489F6ECC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9" creationId="{B4A3C24E-E4FF-1FA1-5020-86026E643B8C}"/>
          </ac:spMkLst>
        </pc:spChg>
        <pc:spChg chg="add mod">
          <ac:chgData name="伊健 杜" userId="e69aded81da48593" providerId="LiveId" clId="{09D4F2D3-BB32-45F1-A9DD-E1AF5EF31352}" dt="2022-09-14T01:24:05.760" v="696" actId="1076"/>
          <ac:spMkLst>
            <pc:docMk/>
            <pc:sldMk cId="4220774254" sldId="620"/>
            <ac:spMk id="10" creationId="{913BCA8A-0F60-6BA4-404E-0A5FB9BC4DEE}"/>
          </ac:spMkLst>
        </pc:spChg>
        <pc:picChg chg="add del mod">
          <ac:chgData name="伊健 杜" userId="e69aded81da48593" providerId="LiveId" clId="{09D4F2D3-BB32-45F1-A9DD-E1AF5EF31352}" dt="2022-09-14T01:22:36.525" v="685" actId="478"/>
          <ac:picMkLst>
            <pc:docMk/>
            <pc:sldMk cId="4220774254" sldId="620"/>
            <ac:picMk id="4" creationId="{D50BA367-78B6-8428-187E-4B0EFBA53008}"/>
          </ac:picMkLst>
        </pc:picChg>
        <pc:picChg chg="add del mod">
          <ac:chgData name="伊健 杜" userId="e69aded81da48593" providerId="LiveId" clId="{09D4F2D3-BB32-45F1-A9DD-E1AF5EF31352}" dt="2022-09-14T02:41:31.725" v="1538"/>
          <ac:picMkLst>
            <pc:docMk/>
            <pc:sldMk cId="4220774254" sldId="620"/>
            <ac:picMk id="11" creationId="{42BCFFE2-317C-9822-624E-C8A6DA6ABACE}"/>
          </ac:picMkLst>
        </pc:picChg>
        <pc:picChg chg="add mod">
          <ac:chgData name="伊健 杜" userId="e69aded81da48593" providerId="LiveId" clId="{09D4F2D3-BB32-45F1-A9DD-E1AF5EF31352}" dt="2022-09-14T01:23:43.796" v="687" actId="1076"/>
          <ac:picMkLst>
            <pc:docMk/>
            <pc:sldMk cId="4220774254" sldId="620"/>
            <ac:picMk id="9218" creationId="{7CFC536D-606B-5004-7BEA-66543EF24F6C}"/>
          </ac:picMkLst>
        </pc:picChg>
      </pc:sldChg>
      <pc:sldChg chg="addSp delSp modSp add">
        <pc:chgData name="伊健 杜" userId="e69aded81da48593" providerId="LiveId" clId="{09D4F2D3-BB32-45F1-A9DD-E1AF5EF31352}" dt="2022-09-14T01:24:25.965" v="702" actId="1076"/>
        <pc:sldMkLst>
          <pc:docMk/>
          <pc:sldMk cId="3214007104" sldId="621"/>
        </pc:sldMkLst>
        <pc:picChg chg="del">
          <ac:chgData name="伊健 杜" userId="e69aded81da48593" providerId="LiveId" clId="{09D4F2D3-BB32-45F1-A9DD-E1AF5EF31352}" dt="2022-09-14T01:24:21.366" v="698" actId="478"/>
          <ac:picMkLst>
            <pc:docMk/>
            <pc:sldMk cId="3214007104" sldId="621"/>
            <ac:picMk id="9218" creationId="{7CFC536D-606B-5004-7BEA-66543EF24F6C}"/>
          </ac:picMkLst>
        </pc:picChg>
        <pc:picChg chg="add mod">
          <ac:chgData name="伊健 杜" userId="e69aded81da48593" providerId="LiveId" clId="{09D4F2D3-BB32-45F1-A9DD-E1AF5EF31352}" dt="2022-09-14T01:24:25.965" v="702" actId="1076"/>
          <ac:picMkLst>
            <pc:docMk/>
            <pc:sldMk cId="3214007104" sldId="621"/>
            <ac:picMk id="10242" creationId="{0906FCC1-EB8C-C9B4-2475-1F31423132F9}"/>
          </ac:picMkLst>
        </pc:picChg>
      </pc:sldChg>
      <pc:sldChg chg="addSp delSp modSp add mod">
        <pc:chgData name="伊健 杜" userId="e69aded81da48593" providerId="LiveId" clId="{09D4F2D3-BB32-45F1-A9DD-E1AF5EF31352}" dt="2022-09-20T12:40:39.030" v="3969" actId="1076"/>
        <pc:sldMkLst>
          <pc:docMk/>
          <pc:sldMk cId="2064959530" sldId="622"/>
        </pc:sldMkLst>
        <pc:spChg chg="mod">
          <ac:chgData name="伊健 杜" userId="e69aded81da48593" providerId="LiveId" clId="{09D4F2D3-BB32-45F1-A9DD-E1AF5EF31352}" dt="2022-09-14T01:24:35.747" v="705" actId="20577"/>
          <ac:spMkLst>
            <pc:docMk/>
            <pc:sldMk cId="2064959530" sldId="622"/>
            <ac:spMk id="10" creationId="{913BCA8A-0F60-6BA4-404E-0A5FB9BC4DEE}"/>
          </ac:spMkLst>
        </pc:spChg>
        <pc:picChg chg="del">
          <ac:chgData name="伊健 杜" userId="e69aded81da48593" providerId="LiveId" clId="{09D4F2D3-BB32-45F1-A9DD-E1AF5EF31352}" dt="2022-09-14T01:24:39.279" v="706" actId="478"/>
          <ac:picMkLst>
            <pc:docMk/>
            <pc:sldMk cId="2064959530" sldId="622"/>
            <ac:picMk id="10242" creationId="{0906FCC1-EB8C-C9B4-2475-1F31423132F9}"/>
          </ac:picMkLst>
        </pc:picChg>
        <pc:picChg chg="add mod">
          <ac:chgData name="伊健 杜" userId="e69aded81da48593" providerId="LiveId" clId="{09D4F2D3-BB32-45F1-A9DD-E1AF5EF31352}" dt="2022-09-20T12:40:39.030" v="3969" actId="1076"/>
          <ac:picMkLst>
            <pc:docMk/>
            <pc:sldMk cId="2064959530" sldId="622"/>
            <ac:picMk id="11266" creationId="{2B6FC251-EE44-287D-EA25-03B26421A822}"/>
          </ac:picMkLst>
        </pc:picChg>
      </pc:sldChg>
      <pc:sldChg chg="addSp delSp modSp new mod">
        <pc:chgData name="伊健 杜" userId="e69aded81da48593" providerId="LiveId" clId="{09D4F2D3-BB32-45F1-A9DD-E1AF5EF31352}" dt="2022-09-14T01:28:24.311" v="803" actId="21"/>
        <pc:sldMkLst>
          <pc:docMk/>
          <pc:sldMk cId="1520950546" sldId="623"/>
        </pc:sldMkLst>
        <pc:spChg chg="mod">
          <ac:chgData name="伊健 杜" userId="e69aded81da48593" providerId="LiveId" clId="{09D4F2D3-BB32-45F1-A9DD-E1AF5EF31352}" dt="2022-09-14T01:27:32.117" v="755" actId="1076"/>
          <ac:spMkLst>
            <pc:docMk/>
            <pc:sldMk cId="1520950546" sldId="623"/>
            <ac:spMk id="2" creationId="{ED50A860-3531-5951-5E0D-17A39A7A06F8}"/>
          </ac:spMkLst>
        </pc:spChg>
        <pc:spChg chg="del">
          <ac:chgData name="伊健 杜" userId="e69aded81da48593" providerId="LiveId" clId="{09D4F2D3-BB32-45F1-A9DD-E1AF5EF31352}" dt="2022-09-14T01:26:16.560" v="710" actId="478"/>
          <ac:spMkLst>
            <pc:docMk/>
            <pc:sldMk cId="1520950546" sldId="623"/>
            <ac:spMk id="3" creationId="{56794FAA-BA22-3E6C-0707-6D4BE8E574FA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4" creationId="{17B071D4-198D-92E8-32CD-9728B7739DDE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5" creationId="{00C744E6-BF55-5876-84B3-1C935E08248F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6" creationId="{B57692E9-9660-5191-EF86-7BFC78AFC21C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7" creationId="{DB38CDFE-68B5-483C-33F9-0503FA00EBA0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8" creationId="{BBECA2F9-A82B-B2FC-95F6-23B6025CBFDD}"/>
          </ac:spMkLst>
        </pc:spChg>
        <pc:spChg chg="add del mod">
          <ac:chgData name="伊健 杜" userId="e69aded81da48593" providerId="LiveId" clId="{09D4F2D3-BB32-45F1-A9DD-E1AF5EF31352}" dt="2022-09-14T01:28:24.311" v="803" actId="21"/>
          <ac:spMkLst>
            <pc:docMk/>
            <pc:sldMk cId="1520950546" sldId="623"/>
            <ac:spMk id="9" creationId="{FD98BDE5-0EE8-D4EF-8830-D563B2C3E761}"/>
          </ac:spMkLst>
        </pc:spChg>
        <pc:picChg chg="add mod">
          <ac:chgData name="伊健 杜" userId="e69aded81da48593" providerId="LiveId" clId="{09D4F2D3-BB32-45F1-A9DD-E1AF5EF31352}" dt="2022-09-14T01:27:51.718" v="759" actId="1076"/>
          <ac:picMkLst>
            <pc:docMk/>
            <pc:sldMk cId="1520950546" sldId="623"/>
            <ac:picMk id="12290" creationId="{70DF53D1-443C-2840-8E0B-8D9A6AE5232E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1725709631" sldId="624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725709631" sldId="624"/>
            <ac:spMk id="3" creationId="{04CF5AEB-6D4C-3A80-DAAC-48BD4DA3BBEC}"/>
          </ac:spMkLst>
        </pc:spChg>
        <pc:picChg chg="add mod">
          <ac:chgData name="伊健 杜" userId="e69aded81da48593" providerId="LiveId" clId="{09D4F2D3-BB32-45F1-A9DD-E1AF5EF31352}" dt="2022-09-14T01:28:39.095" v="807"/>
          <ac:picMkLst>
            <pc:docMk/>
            <pc:sldMk cId="1725709631" sldId="624"/>
            <ac:picMk id="9" creationId="{CFD21686-C7C1-D261-0B5E-E8C3C5FA1066}"/>
          </ac:picMkLst>
        </pc:picChg>
        <pc:picChg chg="del mod">
          <ac:chgData name="伊健 杜" userId="e69aded81da48593" providerId="LiveId" clId="{09D4F2D3-BB32-45F1-A9DD-E1AF5EF31352}" dt="2022-09-14T01:28:36.874" v="806" actId="478"/>
          <ac:picMkLst>
            <pc:docMk/>
            <pc:sldMk cId="1725709631" sldId="624"/>
            <ac:picMk id="12290" creationId="{70DF53D1-443C-2840-8E0B-8D9A6AE5232E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1836741848" sldId="625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1836741848" sldId="625"/>
            <ac:spMk id="3" creationId="{04CF5AEB-6D4C-3A80-DAAC-48BD4DA3BBEC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0" creationId="{36C2F987-B497-0DB4-DFCE-4D1E56AA0891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1" creationId="{CBAA6472-3285-96C6-C200-9C71883D9DD8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2" creationId="{D04529E8-5E83-5C2A-EF52-90CD2EB5311B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3" creationId="{48468F8E-0F24-14BD-5493-4AE714A5B484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4" creationId="{62C71786-22E7-5579-40F7-2CAE79CA65E8}"/>
          </ac:spMkLst>
        </pc:spChg>
        <pc:spChg chg="add mod">
          <ac:chgData name="伊健 杜" userId="e69aded81da48593" providerId="LiveId" clId="{09D4F2D3-BB32-45F1-A9DD-E1AF5EF31352}" dt="2022-09-14T01:29:13.917" v="826" actId="1076"/>
          <ac:spMkLst>
            <pc:docMk/>
            <pc:sldMk cId="1836741848" sldId="625"/>
            <ac:spMk id="15" creationId="{1551339F-5C1E-D56F-EDB6-5529053D75A5}"/>
          </ac:spMkLst>
        </pc:spChg>
        <pc:spChg chg="add mod">
          <ac:chgData name="伊健 杜" userId="e69aded81da48593" providerId="LiveId" clId="{09D4F2D3-BB32-45F1-A9DD-E1AF5EF31352}" dt="2022-09-14T01:29:18.844" v="831"/>
          <ac:spMkLst>
            <pc:docMk/>
            <pc:sldMk cId="1836741848" sldId="625"/>
            <ac:spMk id="16" creationId="{049DA78F-E441-92C8-7CE9-0D261CF0C6A2}"/>
          </ac:spMkLst>
        </pc:spChg>
        <pc:spChg chg="add mod">
          <ac:chgData name="伊健 杜" userId="e69aded81da48593" providerId="LiveId" clId="{09D4F2D3-BB32-45F1-A9DD-E1AF5EF31352}" dt="2022-09-14T01:29:30.145" v="837" actId="1076"/>
          <ac:spMkLst>
            <pc:docMk/>
            <pc:sldMk cId="1836741848" sldId="625"/>
            <ac:spMk id="17" creationId="{6A4C0E41-A17B-9874-E859-04858A722724}"/>
          </ac:spMkLst>
        </pc:spChg>
        <pc:spChg chg="add mod">
          <ac:chgData name="伊健 杜" userId="e69aded81da48593" providerId="LiveId" clId="{09D4F2D3-BB32-45F1-A9DD-E1AF5EF31352}" dt="2022-09-14T01:29:43.698" v="852" actId="1076"/>
          <ac:spMkLst>
            <pc:docMk/>
            <pc:sldMk cId="1836741848" sldId="625"/>
            <ac:spMk id="18" creationId="{D5A2F553-4E41-7C8B-3434-96E2417BE336}"/>
          </ac:spMkLst>
        </pc:spChg>
        <pc:picChg chg="mod">
          <ac:chgData name="伊健 杜" userId="e69aded81da48593" providerId="LiveId" clId="{09D4F2D3-BB32-45F1-A9DD-E1AF5EF31352}" dt="2022-09-14T01:29:21.066" v="832" actId="1076"/>
          <ac:picMkLst>
            <pc:docMk/>
            <pc:sldMk cId="1836741848" sldId="625"/>
            <ac:picMk id="9" creationId="{CFD21686-C7C1-D261-0B5E-E8C3C5FA1066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75999867" sldId="626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75999867" sldId="626"/>
            <ac:spMk id="2" creationId="{C9B48479-CB8C-5B0B-3C95-BE6AF49DCF59}"/>
          </ac:spMkLst>
        </pc:spChg>
        <pc:spChg chg="del">
          <ac:chgData name="伊健 杜" userId="e69aded81da48593" providerId="LiveId" clId="{09D4F2D3-BB32-45F1-A9DD-E1AF5EF31352}" dt="2022-09-14T01:29:49.531" v="854" actId="478"/>
          <ac:spMkLst>
            <pc:docMk/>
            <pc:sldMk cId="375999867" sldId="626"/>
            <ac:spMk id="3" creationId="{B35B6FB3-7194-E18A-1998-C1F029D237CB}"/>
          </ac:spMkLst>
        </pc:spChg>
        <pc:picChg chg="add mod">
          <ac:chgData name="伊健 杜" userId="e69aded81da48593" providerId="LiveId" clId="{09D4F2D3-BB32-45F1-A9DD-E1AF5EF31352}" dt="2022-09-14T01:59:43.864" v="999" actId="1076"/>
          <ac:picMkLst>
            <pc:docMk/>
            <pc:sldMk cId="375999867" sldId="626"/>
            <ac:picMk id="13314" creationId="{12B7333C-D960-3F00-BF6A-93F36DB0AE45}"/>
          </ac:picMkLst>
        </pc:picChg>
      </pc:sldChg>
      <pc:sldChg chg="addSp modSp add mod ord modAnim">
        <pc:chgData name="伊健 杜" userId="e69aded81da48593" providerId="LiveId" clId="{09D4F2D3-BB32-45F1-A9DD-E1AF5EF31352}" dt="2022-09-14T03:52:55.802" v="3959"/>
        <pc:sldMkLst>
          <pc:docMk/>
          <pc:sldMk cId="4264094246" sldId="627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4264094246" sldId="627"/>
            <ac:spMk id="2" creationId="{A63186E0-2ACB-B151-223D-E1259A36206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4264094246" sldId="627"/>
            <ac:spMk id="3" creationId="{9896CFF2-0177-ABAC-054D-AD8145842A8D}"/>
          </ac:spMkLst>
        </pc:spChg>
        <pc:spChg chg="mod">
          <ac:chgData name="伊健 杜" userId="e69aded81da48593" providerId="LiveId" clId="{09D4F2D3-BB32-45F1-A9DD-E1AF5EF31352}" dt="2022-09-14T02:02:39.759" v="1055" actId="21"/>
          <ac:spMkLst>
            <pc:docMk/>
            <pc:sldMk cId="4264094246" sldId="627"/>
            <ac:spMk id="7" creationId="{F203EBA8-979A-C87C-452C-EDAAAF9CA065}"/>
          </ac:spMkLst>
        </pc:spChg>
        <pc:picChg chg="mod">
          <ac:chgData name="伊健 杜" userId="e69aded81da48593" providerId="LiveId" clId="{09D4F2D3-BB32-45F1-A9DD-E1AF5EF31352}" dt="2022-09-14T02:04:48.897" v="1074" actId="1076"/>
          <ac:picMkLst>
            <pc:docMk/>
            <pc:sldMk cId="4264094246" sldId="627"/>
            <ac:picMk id="5122" creationId="{6CC20B5B-0894-59B4-646F-8D5870CF5581}"/>
          </ac:picMkLst>
        </pc:picChg>
      </pc:sldChg>
      <pc:sldChg chg="delSp modSp new del mod">
        <pc:chgData name="伊健 杜" userId="e69aded81da48593" providerId="LiveId" clId="{09D4F2D3-BB32-45F1-A9DD-E1AF5EF31352}" dt="2022-09-14T02:06:40.210" v="1096" actId="47"/>
        <pc:sldMkLst>
          <pc:docMk/>
          <pc:sldMk cId="764046681" sldId="628"/>
        </pc:sldMkLst>
        <pc:spChg chg="mod">
          <ac:chgData name="伊健 杜" userId="e69aded81da48593" providerId="LiveId" clId="{09D4F2D3-BB32-45F1-A9DD-E1AF5EF31352}" dt="2022-09-14T02:06:11.084" v="1095" actId="1076"/>
          <ac:spMkLst>
            <pc:docMk/>
            <pc:sldMk cId="764046681" sldId="628"/>
            <ac:spMk id="2" creationId="{2335FB08-A954-8FB3-8FDD-909397ADE09C}"/>
          </ac:spMkLst>
        </pc:spChg>
        <pc:spChg chg="del">
          <ac:chgData name="伊健 杜" userId="e69aded81da48593" providerId="LiveId" clId="{09D4F2D3-BB32-45F1-A9DD-E1AF5EF31352}" dt="2022-09-14T02:06:03.281" v="1094" actId="478"/>
          <ac:spMkLst>
            <pc:docMk/>
            <pc:sldMk cId="764046681" sldId="628"/>
            <ac:spMk id="3" creationId="{267F2830-3C83-5B77-2427-DDD0BDF3CAAE}"/>
          </ac:spMkLst>
        </pc:sp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513270903" sldId="628"/>
        </pc:sldMkLst>
        <pc:spChg chg="mod">
          <ac:chgData name="伊健 杜" userId="e69aded81da48593" providerId="LiveId" clId="{09D4F2D3-BB32-45F1-A9DD-E1AF5EF31352}" dt="2022-09-14T02:26:40.847" v="1227" actId="20577"/>
          <ac:spMkLst>
            <pc:docMk/>
            <pc:sldMk cId="3513270903" sldId="628"/>
            <ac:spMk id="2" creationId="{0411A18C-C1F8-9FD7-BDA8-259637DDD310}"/>
          </ac:spMkLst>
        </pc:spChg>
        <pc:spChg chg="del">
          <ac:chgData name="伊健 杜" userId="e69aded81da48593" providerId="LiveId" clId="{09D4F2D3-BB32-45F1-A9DD-E1AF5EF31352}" dt="2022-09-14T02:31:12.192" v="1228" actId="478"/>
          <ac:spMkLst>
            <pc:docMk/>
            <pc:sldMk cId="3513270903" sldId="628"/>
            <ac:spMk id="3" creationId="{5DD573C6-E3EE-C49C-BC95-1765A51F7C36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513270903" sldId="628"/>
            <ac:spMk id="4" creationId="{96A72F51-F574-330B-4103-B6C8135799AD}"/>
          </ac:spMkLst>
        </pc:spChg>
        <pc:picChg chg="add mod">
          <ac:chgData name="伊健 杜" userId="e69aded81da48593" providerId="LiveId" clId="{09D4F2D3-BB32-45F1-A9DD-E1AF5EF31352}" dt="2022-09-14T02:32:39.148" v="1299" actId="1076"/>
          <ac:picMkLst>
            <pc:docMk/>
            <pc:sldMk cId="3513270903" sldId="628"/>
            <ac:picMk id="19458" creationId="{48E4D74A-327B-AAD6-6915-F6A0DA5856A2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977005718" sldId="629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977005718" sldId="629"/>
            <ac:spMk id="2" creationId="{A1CF73A3-1871-5CD9-236E-506FC21DAF12}"/>
          </ac:spMkLst>
        </pc:spChg>
        <pc:spChg chg="del">
          <ac:chgData name="伊健 杜" userId="e69aded81da48593" providerId="LiveId" clId="{09D4F2D3-BB32-45F1-A9DD-E1AF5EF31352}" dt="2022-09-14T02:16:01.273" v="1106" actId="478"/>
          <ac:spMkLst>
            <pc:docMk/>
            <pc:sldMk cId="3977005718" sldId="629"/>
            <ac:spMk id="3" creationId="{E786239F-3AB1-F33C-D579-28C5F69C52F2}"/>
          </ac:spMkLst>
        </pc:spChg>
        <pc:spChg chg="add mod">
          <ac:chgData name="伊健 杜" userId="e69aded81da48593" providerId="LiveId" clId="{09D4F2D3-BB32-45F1-A9DD-E1AF5EF31352}" dt="2022-09-14T02:21:11.785" v="1192" actId="1076"/>
          <ac:spMkLst>
            <pc:docMk/>
            <pc:sldMk cId="3977005718" sldId="629"/>
            <ac:spMk id="4" creationId="{CC40B78A-0D7E-B100-0B28-E408F307D028}"/>
          </ac:spMkLst>
        </pc:spChg>
        <pc:picChg chg="add del mod">
          <ac:chgData name="伊健 杜" userId="e69aded81da48593" providerId="LiveId" clId="{09D4F2D3-BB32-45F1-A9DD-E1AF5EF31352}" dt="2022-09-14T02:21:04.284" v="1188" actId="478"/>
          <ac:picMkLst>
            <pc:docMk/>
            <pc:sldMk cId="3977005718" sldId="629"/>
            <ac:picMk id="16386" creationId="{A8EF9935-C3F1-67CA-6BEB-4399BDC0E13B}"/>
          </ac:picMkLst>
        </pc:picChg>
        <pc:picChg chg="add mod">
          <ac:chgData name="伊健 杜" userId="e69aded81da48593" providerId="LiveId" clId="{09D4F2D3-BB32-45F1-A9DD-E1AF5EF31352}" dt="2022-09-14T02:21:06.470" v="1190" actId="1076"/>
          <ac:picMkLst>
            <pc:docMk/>
            <pc:sldMk cId="3977005718" sldId="629"/>
            <ac:picMk id="16388" creationId="{36E045E1-AA33-1267-C4BF-B6721778B926}"/>
          </ac:picMkLst>
        </pc:picChg>
        <pc:picChg chg="add mod">
          <ac:chgData name="伊健 杜" userId="e69aded81da48593" providerId="LiveId" clId="{09D4F2D3-BB32-45F1-A9DD-E1AF5EF31352}" dt="2022-09-14T02:21:34.989" v="1195" actId="1076"/>
          <ac:picMkLst>
            <pc:docMk/>
            <pc:sldMk cId="3977005718" sldId="629"/>
            <ac:picMk id="16390" creationId="{01BCBF7B-E39E-111C-C0B9-7E35BEFBBC34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915870140" sldId="630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915870140" sldId="630"/>
            <ac:spMk id="2" creationId="{A1CF73A3-1871-5CD9-236E-506FC21DAF12}"/>
          </ac:spMkLst>
        </pc:spChg>
        <pc:picChg chg="add mod">
          <ac:chgData name="伊健 杜" userId="e69aded81da48593" providerId="LiveId" clId="{09D4F2D3-BB32-45F1-A9DD-E1AF5EF31352}" dt="2022-09-14T02:23:54.301" v="1197" actId="1076"/>
          <ac:picMkLst>
            <pc:docMk/>
            <pc:sldMk cId="915870140" sldId="630"/>
            <ac:picMk id="18434" creationId="{F7DF224C-E49F-23D0-8D39-E53253B3EBF5}"/>
          </ac:picMkLst>
        </pc:picChg>
        <pc:picChg chg="add mod">
          <ac:chgData name="伊健 杜" userId="e69aded81da48593" providerId="LiveId" clId="{09D4F2D3-BB32-45F1-A9DD-E1AF5EF31352}" dt="2022-09-14T02:24:12.192" v="1201" actId="1076"/>
          <ac:picMkLst>
            <pc:docMk/>
            <pc:sldMk cId="915870140" sldId="630"/>
            <ac:picMk id="18436" creationId="{94CE3D0F-F20D-70BB-C25F-BF244C64C30E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185662466" sldId="631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185662466" sldId="631"/>
            <ac:spMk id="2" creationId="{A1CF73A3-1871-5CD9-236E-506FC21DAF12}"/>
          </ac:spMkLst>
        </pc:spChg>
        <pc:picChg chg="add mod">
          <ac:chgData name="伊健 杜" userId="e69aded81da48593" providerId="LiveId" clId="{09D4F2D3-BB32-45F1-A9DD-E1AF5EF31352}" dt="2022-09-14T02:24:21.376" v="1203" actId="1076"/>
          <ac:picMkLst>
            <pc:docMk/>
            <pc:sldMk cId="185662466" sldId="631"/>
            <ac:picMk id="3" creationId="{0A607828-F997-67FD-DDA2-FB904F770A77}"/>
          </ac:picMkLst>
        </pc:picChg>
        <pc:picChg chg="add mod">
          <ac:chgData name="伊健 杜" userId="e69aded81da48593" providerId="LiveId" clId="{09D4F2D3-BB32-45F1-A9DD-E1AF5EF31352}" dt="2022-09-14T02:24:18.536" v="1202"/>
          <ac:picMkLst>
            <pc:docMk/>
            <pc:sldMk cId="185662466" sldId="631"/>
            <ac:picMk id="4" creationId="{CE6BF2B3-84C8-4698-67E1-ED301376D1EA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1630715233" sldId="632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1630715233" sldId="632"/>
            <ac:spMk id="2" creationId="{D90402D2-89B6-552C-AA2A-2A8DF8D92428}"/>
          </ac:spMkLst>
        </pc:spChg>
        <pc:spChg chg="del">
          <ac:chgData name="伊健 杜" userId="e69aded81da48593" providerId="LiveId" clId="{09D4F2D3-BB32-45F1-A9DD-E1AF5EF31352}" dt="2022-09-14T02:33:18.743" v="1372" actId="478"/>
          <ac:spMkLst>
            <pc:docMk/>
            <pc:sldMk cId="1630715233" sldId="632"/>
            <ac:spMk id="3" creationId="{34F46038-40F1-BFB4-08B3-EEB0DFD41D20}"/>
          </ac:spMkLst>
        </pc:spChg>
        <pc:spChg chg="add mod">
          <ac:chgData name="伊健 杜" userId="e69aded81da48593" providerId="LiveId" clId="{09D4F2D3-BB32-45F1-A9DD-E1AF5EF31352}" dt="2022-09-14T02:34:36.771" v="1380" actId="13822"/>
          <ac:spMkLst>
            <pc:docMk/>
            <pc:sldMk cId="1630715233" sldId="632"/>
            <ac:spMk id="4" creationId="{174016F9-AED4-AC23-5967-462F0BAFB614}"/>
          </ac:spMkLst>
        </pc:spChg>
        <pc:spChg chg="add mod">
          <ac:chgData name="伊健 杜" userId="e69aded81da48593" providerId="LiveId" clId="{09D4F2D3-BB32-45F1-A9DD-E1AF5EF31352}" dt="2022-09-14T02:34:56.069" v="1387" actId="1076"/>
          <ac:spMkLst>
            <pc:docMk/>
            <pc:sldMk cId="1630715233" sldId="632"/>
            <ac:spMk id="6" creationId="{19F16C5F-1CDE-7DC1-DA26-7A650CAF67DB}"/>
          </ac:spMkLst>
        </pc:spChg>
        <pc:picChg chg="add mod">
          <ac:chgData name="伊健 杜" userId="e69aded81da48593" providerId="LiveId" clId="{09D4F2D3-BB32-45F1-A9DD-E1AF5EF31352}" dt="2022-09-14T02:34:46.705" v="1383" actId="1076"/>
          <ac:picMkLst>
            <pc:docMk/>
            <pc:sldMk cId="1630715233" sldId="632"/>
            <ac:picMk id="5" creationId="{D5E4F16B-07D7-7EA7-902C-780282E8C86F}"/>
          </ac:picMkLst>
        </pc:picChg>
        <pc:picChg chg="add mod">
          <ac:chgData name="伊健 杜" userId="e69aded81da48593" providerId="LiveId" clId="{09D4F2D3-BB32-45F1-A9DD-E1AF5EF31352}" dt="2022-09-14T02:35:28.355" v="1389" actId="1076"/>
          <ac:picMkLst>
            <pc:docMk/>
            <pc:sldMk cId="1630715233" sldId="632"/>
            <ac:picMk id="21506" creationId="{1E3550B4-C518-23E9-FBD5-14DE0055B645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4185082841" sldId="633"/>
        </pc:sldMkLst>
        <pc:spChg chg="del mod">
          <ac:chgData name="伊健 杜" userId="e69aded81da48593" providerId="LiveId" clId="{09D4F2D3-BB32-45F1-A9DD-E1AF5EF31352}" dt="2022-09-14T02:36:27.130" v="1392" actId="478"/>
          <ac:spMkLst>
            <pc:docMk/>
            <pc:sldMk cId="4185082841" sldId="633"/>
            <ac:spMk id="2" creationId="{1D85310C-BEA3-7935-49FA-217715E149BD}"/>
          </ac:spMkLst>
        </pc:spChg>
        <pc:spChg chg="del">
          <ac:chgData name="伊健 杜" userId="e69aded81da48593" providerId="LiveId" clId="{09D4F2D3-BB32-45F1-A9DD-E1AF5EF31352}" dt="2022-09-14T02:35:33.522" v="1390" actId="478"/>
          <ac:spMkLst>
            <pc:docMk/>
            <pc:sldMk cId="4185082841" sldId="633"/>
            <ac:spMk id="3" creationId="{A478F873-2822-6599-A159-B27C96D9594B}"/>
          </ac:spMkLst>
        </pc:spChg>
        <pc:spChg chg="add mod">
          <ac:chgData name="伊健 杜" userId="e69aded81da48593" providerId="LiveId" clId="{09D4F2D3-BB32-45F1-A9DD-E1AF5EF31352}" dt="2022-09-14T02:36:54.141" v="1406" actId="14100"/>
          <ac:spMkLst>
            <pc:docMk/>
            <pc:sldMk cId="4185082841" sldId="633"/>
            <ac:spMk id="4" creationId="{6672D577-8E0B-387D-6A05-28ECF1F01C7F}"/>
          </ac:spMkLst>
        </pc:spChg>
        <pc:spChg chg="add mod">
          <ac:chgData name="伊健 杜" userId="e69aded81da48593" providerId="LiveId" clId="{09D4F2D3-BB32-45F1-A9DD-E1AF5EF31352}" dt="2022-09-14T02:36:59.243" v="1410" actId="1076"/>
          <ac:spMkLst>
            <pc:docMk/>
            <pc:sldMk cId="4185082841" sldId="633"/>
            <ac:spMk id="6" creationId="{CD1F575A-3826-8683-7608-29E49D94B3ED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4185082841" sldId="633"/>
            <ac:spMk id="7" creationId="{7FBFEE53-F2B0-26CE-1DFC-14FBDB81894D}"/>
          </ac:spMkLst>
        </pc:spChg>
        <pc:picChg chg="add mod">
          <ac:chgData name="伊健 杜" userId="e69aded81da48593" providerId="LiveId" clId="{09D4F2D3-BB32-45F1-A9DD-E1AF5EF31352}" dt="2022-09-14T02:36:54.906" v="1407" actId="1076"/>
          <ac:picMkLst>
            <pc:docMk/>
            <pc:sldMk cId="4185082841" sldId="633"/>
            <ac:picMk id="5" creationId="{D9777BD5-69D6-475A-440A-324BD7E5417C}"/>
          </ac:picMkLst>
        </pc:picChg>
        <pc:picChg chg="add mod">
          <ac:chgData name="伊健 杜" userId="e69aded81da48593" providerId="LiveId" clId="{09D4F2D3-BB32-45F1-A9DD-E1AF5EF31352}" dt="2022-09-14T02:36:37.926" v="1398" actId="1076"/>
          <ac:picMkLst>
            <pc:docMk/>
            <pc:sldMk cId="4185082841" sldId="633"/>
            <ac:picMk id="22530" creationId="{3D9EC117-0F2F-9FA8-C5BE-A226D3D04D70}"/>
          </ac:picMkLst>
        </pc:picChg>
        <pc:picChg chg="add mod">
          <ac:chgData name="伊健 杜" userId="e69aded81da48593" providerId="LiveId" clId="{09D4F2D3-BB32-45F1-A9DD-E1AF5EF31352}" dt="2022-09-14T02:37:51.076" v="1412" actId="1076"/>
          <ac:picMkLst>
            <pc:docMk/>
            <pc:sldMk cId="4185082841" sldId="633"/>
            <ac:picMk id="22532" creationId="{24FA4FDF-0850-B2D4-A761-67546F5D3B4C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853238653" sldId="634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53238653" sldId="634"/>
            <ac:spMk id="2" creationId="{80BF72A7-9DC2-2A84-CB81-3234F5621AE0}"/>
          </ac:spMkLst>
        </pc:spChg>
        <pc:spChg chg="del">
          <ac:chgData name="伊健 杜" userId="e69aded81da48593" providerId="LiveId" clId="{09D4F2D3-BB32-45F1-A9DD-E1AF5EF31352}" dt="2022-09-14T02:38:48.215" v="1462" actId="478"/>
          <ac:spMkLst>
            <pc:docMk/>
            <pc:sldMk cId="853238653" sldId="634"/>
            <ac:spMk id="3" creationId="{5F155B24-D65E-35BC-D666-76C04E5A7274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853238653" sldId="634"/>
            <ac:spMk id="4" creationId="{69C93E71-AE51-32E5-CE0B-5BBEF9194B3C}"/>
          </ac:spMkLst>
        </pc:spChg>
        <pc:spChg chg="add mod">
          <ac:chgData name="伊健 杜" userId="e69aded81da48593" providerId="LiveId" clId="{09D4F2D3-BB32-45F1-A9DD-E1AF5EF31352}" dt="2022-09-14T02:41:18.656" v="1534" actId="1076"/>
          <ac:spMkLst>
            <pc:docMk/>
            <pc:sldMk cId="853238653" sldId="634"/>
            <ac:spMk id="5" creationId="{7A2853D2-DAC1-29D5-A4CA-C75E267301FE}"/>
          </ac:spMkLst>
        </pc:spChg>
        <pc:picChg chg="add mod">
          <ac:chgData name="伊健 杜" userId="e69aded81da48593" providerId="LiveId" clId="{09D4F2D3-BB32-45F1-A9DD-E1AF5EF31352}" dt="2022-09-14T02:41:37.411" v="1541" actId="14100"/>
          <ac:picMkLst>
            <pc:docMk/>
            <pc:sldMk cId="853238653" sldId="634"/>
            <ac:picMk id="6" creationId="{2E8CFD47-69CB-69C1-4006-87574066BF51}"/>
          </ac:picMkLst>
        </pc:picChg>
        <pc:picChg chg="add mod">
          <ac:chgData name="伊健 杜" userId="e69aded81da48593" providerId="LiveId" clId="{09D4F2D3-BB32-45F1-A9DD-E1AF5EF31352}" dt="2022-09-14T02:41:40.997" v="1543" actId="1076"/>
          <ac:picMkLst>
            <pc:docMk/>
            <pc:sldMk cId="853238653" sldId="634"/>
            <ac:picMk id="23554" creationId="{1AD15E7C-4737-7786-7CAA-A01856BFD065}"/>
          </ac:picMkLst>
        </pc:picChg>
        <pc:picChg chg="add mod">
          <ac:chgData name="伊健 杜" userId="e69aded81da48593" providerId="LiveId" clId="{09D4F2D3-BB32-45F1-A9DD-E1AF5EF31352}" dt="2022-09-14T02:41:00.182" v="1516" actId="1076"/>
          <ac:picMkLst>
            <pc:docMk/>
            <pc:sldMk cId="853238653" sldId="634"/>
            <ac:picMk id="23556" creationId="{FC5657CE-7DFF-D000-C836-3D4D87CB3B65}"/>
          </ac:picMkLst>
        </pc:picChg>
      </pc:sldChg>
      <pc:sldChg chg="addSp delSp modSp new mod">
        <pc:chgData name="伊健 杜" userId="e69aded81da48593" providerId="LiveId" clId="{09D4F2D3-BB32-45F1-A9DD-E1AF5EF31352}" dt="2022-09-14T02:46:21.909" v="1604" actId="1076"/>
        <pc:sldMkLst>
          <pc:docMk/>
          <pc:sldMk cId="1210803695" sldId="635"/>
        </pc:sldMkLst>
        <pc:spChg chg="del">
          <ac:chgData name="伊健 杜" userId="e69aded81da48593" providerId="LiveId" clId="{09D4F2D3-BB32-45F1-A9DD-E1AF5EF31352}" dt="2022-09-14T02:42:00.797" v="1549" actId="478"/>
          <ac:spMkLst>
            <pc:docMk/>
            <pc:sldMk cId="1210803695" sldId="635"/>
            <ac:spMk id="2" creationId="{44C05BF0-7684-5DD8-3879-6913BAB4A813}"/>
          </ac:spMkLst>
        </pc:spChg>
        <pc:spChg chg="del">
          <ac:chgData name="伊健 杜" userId="e69aded81da48593" providerId="LiveId" clId="{09D4F2D3-BB32-45F1-A9DD-E1AF5EF31352}" dt="2022-09-14T02:42:00.797" v="1549" actId="478"/>
          <ac:spMkLst>
            <pc:docMk/>
            <pc:sldMk cId="1210803695" sldId="635"/>
            <ac:spMk id="3" creationId="{EC8BF758-D903-5B02-F8D0-747804FE79F7}"/>
          </ac:spMkLst>
        </pc:spChg>
        <pc:picChg chg="add mod">
          <ac:chgData name="伊健 杜" userId="e69aded81da48593" providerId="LiveId" clId="{09D4F2D3-BB32-45F1-A9DD-E1AF5EF31352}" dt="2022-09-14T02:46:20.658" v="1603" actId="1076"/>
          <ac:picMkLst>
            <pc:docMk/>
            <pc:sldMk cId="1210803695" sldId="635"/>
            <ac:picMk id="4" creationId="{47585E07-9EA6-28BF-7DFA-94F39479932C}"/>
          </ac:picMkLst>
        </pc:picChg>
        <pc:picChg chg="add mod">
          <ac:chgData name="伊健 杜" userId="e69aded81da48593" providerId="LiveId" clId="{09D4F2D3-BB32-45F1-A9DD-E1AF5EF31352}" dt="2022-09-14T02:46:17.219" v="1600" actId="1076"/>
          <ac:picMkLst>
            <pc:docMk/>
            <pc:sldMk cId="1210803695" sldId="635"/>
            <ac:picMk id="5" creationId="{0D283DB5-C560-312C-1E94-1A234C17274D}"/>
          </ac:picMkLst>
        </pc:picChg>
        <pc:picChg chg="add mod">
          <ac:chgData name="伊健 杜" userId="e69aded81da48593" providerId="LiveId" clId="{09D4F2D3-BB32-45F1-A9DD-E1AF5EF31352}" dt="2022-09-14T02:42:25.305" v="1553" actId="1076"/>
          <ac:picMkLst>
            <pc:docMk/>
            <pc:sldMk cId="1210803695" sldId="635"/>
            <ac:picMk id="24578" creationId="{6270802D-E34C-77A5-8A89-E2AD76CDE81E}"/>
          </ac:picMkLst>
        </pc:picChg>
        <pc:picChg chg="add mod">
          <ac:chgData name="伊健 杜" userId="e69aded81da48593" providerId="LiveId" clId="{09D4F2D3-BB32-45F1-A9DD-E1AF5EF31352}" dt="2022-09-14T02:45:58.587" v="1587" actId="1076"/>
          <ac:picMkLst>
            <pc:docMk/>
            <pc:sldMk cId="1210803695" sldId="635"/>
            <ac:picMk id="24580" creationId="{A78FBBC3-C65E-FBD5-AC05-38835C5F22EB}"/>
          </ac:picMkLst>
        </pc:picChg>
        <pc:picChg chg="add mod">
          <ac:chgData name="伊健 杜" userId="e69aded81da48593" providerId="LiveId" clId="{09D4F2D3-BB32-45F1-A9DD-E1AF5EF31352}" dt="2022-09-14T02:46:21.909" v="1604" actId="1076"/>
          <ac:picMkLst>
            <pc:docMk/>
            <pc:sldMk cId="1210803695" sldId="635"/>
            <ac:picMk id="24582" creationId="{94907E1A-2F2E-9118-EA78-FD35DA34927C}"/>
          </ac:picMkLst>
        </pc:picChg>
        <pc:picChg chg="add mod">
          <ac:chgData name="伊健 杜" userId="e69aded81da48593" providerId="LiveId" clId="{09D4F2D3-BB32-45F1-A9DD-E1AF5EF31352}" dt="2022-09-14T02:42:56.466" v="1562" actId="1076"/>
          <ac:picMkLst>
            <pc:docMk/>
            <pc:sldMk cId="1210803695" sldId="635"/>
            <ac:picMk id="24584" creationId="{D88392D1-EDF5-FDE7-726A-F7D4AC49E1B1}"/>
          </ac:picMkLst>
        </pc:picChg>
      </pc:sldChg>
      <pc:sldChg chg="addSp delSp modSp new mod ord">
        <pc:chgData name="伊健 杜" userId="e69aded81da48593" providerId="LiveId" clId="{09D4F2D3-BB32-45F1-A9DD-E1AF5EF31352}" dt="2022-09-14T03:52:55.802" v="3959"/>
        <pc:sldMkLst>
          <pc:docMk/>
          <pc:sldMk cId="2016962218" sldId="636"/>
        </pc:sldMkLst>
        <pc:spChg chg="del">
          <ac:chgData name="伊健 杜" userId="e69aded81da48593" providerId="LiveId" clId="{09D4F2D3-BB32-45F1-A9DD-E1AF5EF31352}" dt="2022-09-14T02:43:34.925" v="1567" actId="478"/>
          <ac:spMkLst>
            <pc:docMk/>
            <pc:sldMk cId="2016962218" sldId="636"/>
            <ac:spMk id="2" creationId="{0B2E9E2B-B175-7E0C-13FF-7C38BC5F952F}"/>
          </ac:spMkLst>
        </pc:spChg>
        <pc:spChg chg="del">
          <ac:chgData name="伊健 杜" userId="e69aded81da48593" providerId="LiveId" clId="{09D4F2D3-BB32-45F1-A9DD-E1AF5EF31352}" dt="2022-09-14T02:43:34.925" v="1567" actId="478"/>
          <ac:spMkLst>
            <pc:docMk/>
            <pc:sldMk cId="2016962218" sldId="636"/>
            <ac:spMk id="3" creationId="{B56D07FA-0D81-4AC7-9E74-3B1BE5F1D684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016962218" sldId="636"/>
            <ac:spMk id="6" creationId="{EFFADF24-F7D0-42D1-CE90-E5E3C462C4D6}"/>
          </ac:spMkLst>
        </pc:spChg>
        <pc:picChg chg="add del mod">
          <ac:chgData name="伊健 杜" userId="e69aded81da48593" providerId="LiveId" clId="{09D4F2D3-BB32-45F1-A9DD-E1AF5EF31352}" dt="2022-09-14T02:45:22.595" v="1582" actId="478"/>
          <ac:picMkLst>
            <pc:docMk/>
            <pc:sldMk cId="2016962218" sldId="636"/>
            <ac:picMk id="5" creationId="{6AF2A4EB-E7DC-2EDA-B77B-1DF7628D1620}"/>
          </ac:picMkLst>
        </pc:picChg>
        <pc:picChg chg="add del mod">
          <ac:chgData name="伊健 杜" userId="e69aded81da48593" providerId="LiveId" clId="{09D4F2D3-BB32-45F1-A9DD-E1AF5EF31352}" dt="2022-09-14T02:45:55.259" v="1584" actId="21"/>
          <ac:picMkLst>
            <pc:docMk/>
            <pc:sldMk cId="2016962218" sldId="636"/>
            <ac:picMk id="25602" creationId="{8C8B271F-7561-A04D-98B1-5E476DFA61C2}"/>
          </ac:picMkLst>
        </pc:picChg>
        <pc:picChg chg="add del mod">
          <ac:chgData name="伊健 杜" userId="e69aded81da48593" providerId="LiveId" clId="{09D4F2D3-BB32-45F1-A9DD-E1AF5EF31352}" dt="2022-09-14T02:45:55.259" v="1584" actId="21"/>
          <ac:picMkLst>
            <pc:docMk/>
            <pc:sldMk cId="2016962218" sldId="636"/>
            <ac:picMk id="25604" creationId="{075832E1-1BE7-DE99-9876-716BC44BA477}"/>
          </ac:picMkLst>
        </pc:picChg>
        <pc:picChg chg="add mod">
          <ac:chgData name="伊健 杜" userId="e69aded81da48593" providerId="LiveId" clId="{09D4F2D3-BB32-45F1-A9DD-E1AF5EF31352}" dt="2022-09-14T02:54:45.803" v="1956" actId="1076"/>
          <ac:picMkLst>
            <pc:docMk/>
            <pc:sldMk cId="2016962218" sldId="636"/>
            <ac:picMk id="25606" creationId="{691476B6-F0F7-F9A4-B0C7-32F6FFDDC853}"/>
          </ac:picMkLst>
        </pc:picChg>
      </pc:sldChg>
      <pc:sldChg chg="delSp modSp add del mod">
        <pc:chgData name="伊健 杜" userId="e69aded81da48593" providerId="LiveId" clId="{09D4F2D3-BB32-45F1-A9DD-E1AF5EF31352}" dt="2022-09-14T02:51:27.182" v="1823" actId="47"/>
        <pc:sldMkLst>
          <pc:docMk/>
          <pc:sldMk cId="1292365262" sldId="637"/>
        </pc:sldMkLst>
        <pc:spChg chg="del">
          <ac:chgData name="伊健 杜" userId="e69aded81da48593" providerId="LiveId" clId="{09D4F2D3-BB32-45F1-A9DD-E1AF5EF31352}" dt="2022-09-14T02:47:13.282" v="1606" actId="478"/>
          <ac:spMkLst>
            <pc:docMk/>
            <pc:sldMk cId="1292365262" sldId="637"/>
            <ac:spMk id="4" creationId="{69C93E71-AE51-32E5-CE0B-5BBEF9194B3C}"/>
          </ac:spMkLst>
        </pc:spChg>
        <pc:spChg chg="mod">
          <ac:chgData name="伊健 杜" userId="e69aded81da48593" providerId="LiveId" clId="{09D4F2D3-BB32-45F1-A9DD-E1AF5EF31352}" dt="2022-09-14T02:48:22.919" v="1753" actId="20577"/>
          <ac:spMkLst>
            <pc:docMk/>
            <pc:sldMk cId="1292365262" sldId="637"/>
            <ac:spMk id="5" creationId="{7A2853D2-DAC1-29D5-A4CA-C75E267301FE}"/>
          </ac:spMkLst>
        </pc:spChg>
        <pc:picChg chg="del">
          <ac:chgData name="伊健 杜" userId="e69aded81da48593" providerId="LiveId" clId="{09D4F2D3-BB32-45F1-A9DD-E1AF5EF31352}" dt="2022-09-14T02:47:13.282" v="1606" actId="478"/>
          <ac:picMkLst>
            <pc:docMk/>
            <pc:sldMk cId="1292365262" sldId="637"/>
            <ac:picMk id="6" creationId="{2E8CFD47-69CB-69C1-4006-87574066BF51}"/>
          </ac:picMkLst>
        </pc:picChg>
        <pc:picChg chg="del">
          <ac:chgData name="伊健 杜" userId="e69aded81da48593" providerId="LiveId" clId="{09D4F2D3-BB32-45F1-A9DD-E1AF5EF31352}" dt="2022-09-14T02:47:13.282" v="1606" actId="478"/>
          <ac:picMkLst>
            <pc:docMk/>
            <pc:sldMk cId="1292365262" sldId="637"/>
            <ac:picMk id="23554" creationId="{1AD15E7C-4737-7786-7CAA-A01856BFD065}"/>
          </ac:picMkLst>
        </pc:picChg>
        <pc:picChg chg="del">
          <ac:chgData name="伊健 杜" userId="e69aded81da48593" providerId="LiveId" clId="{09D4F2D3-BB32-45F1-A9DD-E1AF5EF31352}" dt="2022-09-14T02:47:13.282" v="1606" actId="478"/>
          <ac:picMkLst>
            <pc:docMk/>
            <pc:sldMk cId="1292365262" sldId="637"/>
            <ac:picMk id="23556" creationId="{FC5657CE-7DFF-D000-C836-3D4D87CB3B65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3860564921" sldId="638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860564921" sldId="638"/>
            <ac:spMk id="2" creationId="{80BF72A7-9DC2-2A84-CB81-3234F5621AE0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860564921" sldId="638"/>
            <ac:spMk id="4" creationId="{0D80B3D1-4A41-4A92-88FE-8998EAD8E7C7}"/>
          </ac:spMkLst>
        </pc:spChg>
        <pc:spChg chg="del">
          <ac:chgData name="伊健 杜" userId="e69aded81da48593" providerId="LiveId" clId="{09D4F2D3-BB32-45F1-A9DD-E1AF5EF31352}" dt="2022-09-14T02:49:03.904" v="1773" actId="478"/>
          <ac:spMkLst>
            <pc:docMk/>
            <pc:sldMk cId="3860564921" sldId="638"/>
            <ac:spMk id="5" creationId="{7A2853D2-DAC1-29D5-A4CA-C75E267301F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860564921" sldId="638"/>
            <ac:spMk id="6" creationId="{66FCF8CC-8F10-8E06-BF8B-A4B4B1302BB8}"/>
          </ac:spMkLst>
        </pc:spChg>
        <pc:picChg chg="add mod">
          <ac:chgData name="伊健 杜" userId="e69aded81da48593" providerId="LiveId" clId="{09D4F2D3-BB32-45F1-A9DD-E1AF5EF31352}" dt="2022-09-14T02:50:40.673" v="1820" actId="1076"/>
          <ac:picMkLst>
            <pc:docMk/>
            <pc:sldMk cId="3860564921" sldId="638"/>
            <ac:picMk id="3" creationId="{FCF18BA1-9817-51E9-129B-CAA1A6B163E6}"/>
          </ac:picMkLst>
        </pc:picChg>
        <pc:picChg chg="add del mod">
          <ac:chgData name="伊健 杜" userId="e69aded81da48593" providerId="LiveId" clId="{09D4F2D3-BB32-45F1-A9DD-E1AF5EF31352}" dt="2022-09-14T02:49:51.259" v="1778" actId="478"/>
          <ac:picMkLst>
            <pc:docMk/>
            <pc:sldMk cId="3860564921" sldId="638"/>
            <ac:picMk id="26626" creationId="{DAD3C074-BB81-4574-7DF3-DBCAF99C4D03}"/>
          </ac:picMkLst>
        </pc:picChg>
        <pc:picChg chg="add mod">
          <ac:chgData name="伊健 杜" userId="e69aded81da48593" providerId="LiveId" clId="{09D4F2D3-BB32-45F1-A9DD-E1AF5EF31352}" dt="2022-09-14T02:50:19.068" v="1785" actId="1076"/>
          <ac:picMkLst>
            <pc:docMk/>
            <pc:sldMk cId="3860564921" sldId="638"/>
            <ac:picMk id="26628" creationId="{6C8692F1-1003-52AE-E40B-9765AE44CDFF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1443328499" sldId="639"/>
        </pc:sldMkLst>
        <pc:spChg chg="add mod">
          <ac:chgData name="伊健 杜" userId="e69aded81da48593" providerId="LiveId" clId="{09D4F2D3-BB32-45F1-A9DD-E1AF5EF31352}" dt="2022-09-14T03:07:21.797" v="2320" actId="1076"/>
          <ac:spMkLst>
            <pc:docMk/>
            <pc:sldMk cId="1443328499" sldId="639"/>
            <ac:spMk id="2" creationId="{3038A1B8-823C-C92B-ED6D-3581FA3141E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443328499" sldId="639"/>
            <ac:spMk id="3" creationId="{78A8F4DF-CBD0-0D61-D2C9-7452F5A81746}"/>
          </ac:spMkLst>
        </pc:spChg>
        <pc:picChg chg="add mod">
          <ac:chgData name="伊健 杜" userId="e69aded81da48593" providerId="LiveId" clId="{09D4F2D3-BB32-45F1-A9DD-E1AF5EF31352}" dt="2022-09-14T03:09:46.764" v="2333" actId="1076"/>
          <ac:picMkLst>
            <pc:docMk/>
            <pc:sldMk cId="1443328499" sldId="639"/>
            <ac:picMk id="29698" creationId="{CA979E2A-768E-4A17-4D1A-2475CB44FFDE}"/>
          </ac:picMkLst>
        </pc:picChg>
        <pc:picChg chg="add mod">
          <ac:chgData name="伊健 杜" userId="e69aded81da48593" providerId="LiveId" clId="{09D4F2D3-BB32-45F1-A9DD-E1AF5EF31352}" dt="2022-09-14T03:09:44.593" v="2331" actId="1076"/>
          <ac:picMkLst>
            <pc:docMk/>
            <pc:sldMk cId="1443328499" sldId="639"/>
            <ac:picMk id="29700" creationId="{80F947E0-F9CC-43CC-7FCD-CC0BFE1EBD7F}"/>
          </ac:picMkLst>
        </pc:picChg>
        <pc:picChg chg="add mod">
          <ac:chgData name="伊健 杜" userId="e69aded81da48593" providerId="LiveId" clId="{09D4F2D3-BB32-45F1-A9DD-E1AF5EF31352}" dt="2022-09-14T03:09:41.715" v="2329" actId="14100"/>
          <ac:picMkLst>
            <pc:docMk/>
            <pc:sldMk cId="1443328499" sldId="639"/>
            <ac:picMk id="29702" creationId="{675778B2-3877-F6FD-5FE0-47FAFD3C6F40}"/>
          </ac:picMkLst>
        </pc:picChg>
        <pc:picChg chg="add mod">
          <ac:chgData name="伊健 杜" userId="e69aded81da48593" providerId="LiveId" clId="{09D4F2D3-BB32-45F1-A9DD-E1AF5EF31352}" dt="2022-09-14T03:09:39.082" v="2327" actId="1076"/>
          <ac:picMkLst>
            <pc:docMk/>
            <pc:sldMk cId="1443328499" sldId="639"/>
            <ac:picMk id="29704" creationId="{0FA965E0-3F95-6381-0F15-9F2CE0989521}"/>
          </ac:picMkLst>
        </pc:picChg>
      </pc:sldChg>
      <pc:sldChg chg="addSp modSp add mod ord">
        <pc:chgData name="伊健 杜" userId="e69aded81da48593" providerId="LiveId" clId="{09D4F2D3-BB32-45F1-A9DD-E1AF5EF31352}" dt="2022-09-14T03:52:55.802" v="3959"/>
        <pc:sldMkLst>
          <pc:docMk/>
          <pc:sldMk cId="425789655" sldId="640"/>
        </pc:sldMkLst>
        <pc:spChg chg="add mod">
          <ac:chgData name="伊健 杜" userId="e69aded81da48593" providerId="LiveId" clId="{09D4F2D3-BB32-45F1-A9DD-E1AF5EF31352}" dt="2022-09-14T03:18:29.129" v="2612" actId="1076"/>
          <ac:spMkLst>
            <pc:docMk/>
            <pc:sldMk cId="425789655" sldId="640"/>
            <ac:spMk id="4" creationId="{A7F52DA3-6235-AF8E-CCD4-25A931A8B715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425789655" sldId="640"/>
            <ac:spMk id="6" creationId="{EFFADF24-F7D0-42D1-CE90-E5E3C462C4D6}"/>
          </ac:spMkLst>
        </pc:spChg>
        <pc:picChg chg="add mod">
          <ac:chgData name="伊健 杜" userId="e69aded81da48593" providerId="LiveId" clId="{09D4F2D3-BB32-45F1-A9DD-E1AF5EF31352}" dt="2022-09-14T03:18:10.604" v="2610" actId="14100"/>
          <ac:picMkLst>
            <pc:docMk/>
            <pc:sldMk cId="425789655" sldId="640"/>
            <ac:picMk id="3" creationId="{5B957E2B-7D78-D20B-23E6-D4422A7115DD}"/>
          </ac:picMkLst>
        </pc:picChg>
        <pc:picChg chg="add mod">
          <ac:chgData name="伊健 杜" userId="e69aded81da48593" providerId="LiveId" clId="{09D4F2D3-BB32-45F1-A9DD-E1AF5EF31352}" dt="2022-09-14T03:18:49.648" v="2616" actId="14100"/>
          <ac:picMkLst>
            <pc:docMk/>
            <pc:sldMk cId="425789655" sldId="640"/>
            <ac:picMk id="5" creationId="{6C5B4420-783C-FB28-85A0-7AE4EEA90F77}"/>
          </ac:picMkLst>
        </pc:picChg>
      </pc:sldChg>
      <pc:sldChg chg="delSp modSp new mod">
        <pc:chgData name="伊健 杜" userId="e69aded81da48593" providerId="LiveId" clId="{09D4F2D3-BB32-45F1-A9DD-E1AF5EF31352}" dt="2022-09-14T03:52:55.802" v="3959"/>
        <pc:sldMkLst>
          <pc:docMk/>
          <pc:sldMk cId="3226772079" sldId="641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226772079" sldId="641"/>
            <ac:spMk id="2" creationId="{396CE126-EABA-155D-C998-8FF30E73BF42}"/>
          </ac:spMkLst>
        </pc:spChg>
        <pc:spChg chg="del">
          <ac:chgData name="伊健 杜" userId="e69aded81da48593" providerId="LiveId" clId="{09D4F2D3-BB32-45F1-A9DD-E1AF5EF31352}" dt="2022-09-14T02:56:55.508" v="2035" actId="478"/>
          <ac:spMkLst>
            <pc:docMk/>
            <pc:sldMk cId="3226772079" sldId="641"/>
            <ac:spMk id="3" creationId="{A723E2C4-CB57-988E-EF19-480DFC5F0A85}"/>
          </ac:spMkLst>
        </pc:sp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2730248540" sldId="642"/>
        </pc:sldMkLst>
        <pc:spChg chg="add del mod">
          <ac:chgData name="伊健 杜" userId="e69aded81da48593" providerId="LiveId" clId="{09D4F2D3-BB32-45F1-A9DD-E1AF5EF31352}" dt="2022-09-14T02:59:51.646" v="2131" actId="21"/>
          <ac:spMkLst>
            <pc:docMk/>
            <pc:sldMk cId="2730248540" sldId="642"/>
            <ac:spMk id="3" creationId="{DE96DE32-7784-51FA-35E4-F6E3D7D163C9}"/>
          </ac:spMkLst>
        </pc:spChg>
        <pc:spChg chg="add del mod">
          <ac:chgData name="伊健 杜" userId="e69aded81da48593" providerId="LiveId" clId="{09D4F2D3-BB32-45F1-A9DD-E1AF5EF31352}" dt="2022-09-14T03:00:43.522" v="2143" actId="478"/>
          <ac:spMkLst>
            <pc:docMk/>
            <pc:sldMk cId="2730248540" sldId="642"/>
            <ac:spMk id="5" creationId="{F88762C8-15BA-9D73-88FC-B45C67414160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2730248540" sldId="642"/>
            <ac:spMk id="6" creationId="{EFFADF24-F7D0-42D1-CE90-E5E3C462C4D6}"/>
          </ac:spMkLst>
        </pc:spChg>
        <pc:picChg chg="add mod">
          <ac:chgData name="伊健 杜" userId="e69aded81da48593" providerId="LiveId" clId="{09D4F2D3-BB32-45F1-A9DD-E1AF5EF31352}" dt="2022-09-14T02:58:45.024" v="2125" actId="1076"/>
          <ac:picMkLst>
            <pc:docMk/>
            <pc:sldMk cId="2730248540" sldId="642"/>
            <ac:picMk id="2" creationId="{CFFE8A56-E90B-9765-E441-ECB36B33A85D}"/>
          </ac:picMkLst>
        </pc:picChg>
        <pc:picChg chg="del">
          <ac:chgData name="伊健 杜" userId="e69aded81da48593" providerId="LiveId" clId="{09D4F2D3-BB32-45F1-A9DD-E1AF5EF31352}" dt="2022-09-14T02:58:40.238" v="2123" actId="478"/>
          <ac:picMkLst>
            <pc:docMk/>
            <pc:sldMk cId="2730248540" sldId="642"/>
            <ac:picMk id="25606" creationId="{691476B6-F0F7-F9A4-B0C7-32F6FFDDC853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1210544745" sldId="643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210544745" sldId="643"/>
            <ac:spMk id="3" creationId="{D09A7150-1927-8AAE-A3BB-2916A9B77001}"/>
          </ac:spMkLst>
        </pc:spChg>
        <pc:spChg chg="del">
          <ac:chgData name="伊健 杜" userId="e69aded81da48593" providerId="LiveId" clId="{09D4F2D3-BB32-45F1-A9DD-E1AF5EF31352}" dt="2022-09-14T03:00:12.376" v="2140" actId="478"/>
          <ac:spMkLst>
            <pc:docMk/>
            <pc:sldMk cId="1210544745" sldId="643"/>
            <ac:spMk id="6" creationId="{EFFADF24-F7D0-42D1-CE90-E5E3C462C4D6}"/>
          </ac:spMkLst>
        </pc:spChg>
        <pc:picChg chg="del mod">
          <ac:chgData name="伊健 杜" userId="e69aded81da48593" providerId="LiveId" clId="{09D4F2D3-BB32-45F1-A9DD-E1AF5EF31352}" dt="2022-09-14T03:00:12.844" v="2142" actId="478"/>
          <ac:picMkLst>
            <pc:docMk/>
            <pc:sldMk cId="1210544745" sldId="643"/>
            <ac:picMk id="2" creationId="{CFFE8A56-E90B-9765-E441-ECB36B33A85D}"/>
          </ac:picMkLst>
        </pc:picChg>
        <pc:picChg chg="add mod">
          <ac:chgData name="伊健 杜" userId="e69aded81da48593" providerId="LiveId" clId="{09D4F2D3-BB32-45F1-A9DD-E1AF5EF31352}" dt="2022-09-14T03:01:23.839" v="2199" actId="1076"/>
          <ac:picMkLst>
            <pc:docMk/>
            <pc:sldMk cId="1210544745" sldId="643"/>
            <ac:picMk id="4" creationId="{13C6210B-3E59-CC01-FD65-4D0B6BE85969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27580727" sldId="644"/>
        </pc:sldMkLst>
        <pc:spChg chg="del">
          <ac:chgData name="伊健 杜" userId="e69aded81da48593" providerId="LiveId" clId="{09D4F2D3-BB32-45F1-A9DD-E1AF5EF31352}" dt="2022-09-14T02:59:55.816" v="2133" actId="478"/>
          <ac:spMkLst>
            <pc:docMk/>
            <pc:sldMk cId="327580727" sldId="644"/>
            <ac:spMk id="2" creationId="{7096DFBB-5BDE-BD9F-56D1-5CCA2F6A23E1}"/>
          </ac:spMkLst>
        </pc:spChg>
        <pc:spChg chg="del">
          <ac:chgData name="伊健 杜" userId="e69aded81da48593" providerId="LiveId" clId="{09D4F2D3-BB32-45F1-A9DD-E1AF5EF31352}" dt="2022-09-14T02:59:55.816" v="2133" actId="478"/>
          <ac:spMkLst>
            <pc:docMk/>
            <pc:sldMk cId="327580727" sldId="644"/>
            <ac:spMk id="3" creationId="{B2234A62-B3F4-DBF6-0513-E9EDDDBE9AAC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27580727" sldId="644"/>
            <ac:spMk id="4" creationId="{CBCB5FAF-364B-FC54-5685-EBAF425F4635}"/>
          </ac:spMkLst>
        </pc:sp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2962140125" sldId="645"/>
        </pc:sldMkLst>
        <pc:spChg chg="mod">
          <ac:chgData name="伊健 杜" userId="e69aded81da48593" providerId="LiveId" clId="{09D4F2D3-BB32-45F1-A9DD-E1AF5EF31352}" dt="2022-09-14T03:02:33.372" v="2220" actId="122"/>
          <ac:spMkLst>
            <pc:docMk/>
            <pc:sldMk cId="2962140125" sldId="645"/>
            <ac:spMk id="2" creationId="{80BF72A7-9DC2-2A84-CB81-3234F5621AE0}"/>
          </ac:spMkLst>
        </pc:spChg>
        <pc:spChg chg="del">
          <ac:chgData name="伊健 杜" userId="e69aded81da48593" providerId="LiveId" clId="{09D4F2D3-BB32-45F1-A9DD-E1AF5EF31352}" dt="2022-09-14T03:02:37.354" v="2221" actId="478"/>
          <ac:spMkLst>
            <pc:docMk/>
            <pc:sldMk cId="2962140125" sldId="645"/>
            <ac:spMk id="4" creationId="{0D80B3D1-4A41-4A92-88FE-8998EAD8E7C7}"/>
          </ac:spMkLst>
        </pc:spChg>
        <pc:spChg chg="add mod">
          <ac:chgData name="伊健 杜" userId="e69aded81da48593" providerId="LiveId" clId="{09D4F2D3-BB32-45F1-A9DD-E1AF5EF31352}" dt="2022-09-14T03:10:07.928" v="2381" actId="1076"/>
          <ac:spMkLst>
            <pc:docMk/>
            <pc:sldMk cId="2962140125" sldId="645"/>
            <ac:spMk id="5" creationId="{3944AA6E-3E32-907E-CB4D-703458DA8F2E}"/>
          </ac:spMkLst>
        </pc:spChg>
        <pc:spChg chg="del">
          <ac:chgData name="伊健 杜" userId="e69aded81da48593" providerId="LiveId" clId="{09D4F2D3-BB32-45F1-A9DD-E1AF5EF31352}" dt="2022-09-14T03:02:37.354" v="2221" actId="478"/>
          <ac:spMkLst>
            <pc:docMk/>
            <pc:sldMk cId="2962140125" sldId="645"/>
            <ac:spMk id="6" creationId="{66FCF8CC-8F10-8E06-BF8B-A4B4B1302BB8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962140125" sldId="645"/>
            <ac:spMk id="7" creationId="{310CA623-7CC5-EBB6-D3D4-35C7D9DD27D4}"/>
          </ac:spMkLst>
        </pc:spChg>
        <pc:picChg chg="del">
          <ac:chgData name="伊健 杜" userId="e69aded81da48593" providerId="LiveId" clId="{09D4F2D3-BB32-45F1-A9DD-E1AF5EF31352}" dt="2022-09-14T03:02:37.354" v="2221" actId="478"/>
          <ac:picMkLst>
            <pc:docMk/>
            <pc:sldMk cId="2962140125" sldId="645"/>
            <ac:picMk id="3" creationId="{FCF18BA1-9817-51E9-129B-CAA1A6B163E6}"/>
          </ac:picMkLst>
        </pc:picChg>
        <pc:picChg chg="del">
          <ac:chgData name="伊健 杜" userId="e69aded81da48593" providerId="LiveId" clId="{09D4F2D3-BB32-45F1-A9DD-E1AF5EF31352}" dt="2022-09-14T03:02:37.354" v="2221" actId="478"/>
          <ac:picMkLst>
            <pc:docMk/>
            <pc:sldMk cId="2962140125" sldId="645"/>
            <ac:picMk id="26628" creationId="{6C8692F1-1003-52AE-E40B-9765AE44CDFF}"/>
          </ac:picMkLst>
        </pc:picChg>
        <pc:picChg chg="add mod">
          <ac:chgData name="伊健 杜" userId="e69aded81da48593" providerId="LiveId" clId="{09D4F2D3-BB32-45F1-A9DD-E1AF5EF31352}" dt="2022-09-14T03:07:12.060" v="2317" actId="1076"/>
          <ac:picMkLst>
            <pc:docMk/>
            <pc:sldMk cId="2962140125" sldId="645"/>
            <ac:picMk id="30722" creationId="{A3933F8B-BE42-743A-45F3-0B21946FE0FC}"/>
          </ac:picMkLst>
        </pc:picChg>
        <pc:picChg chg="add mod">
          <ac:chgData name="伊健 杜" userId="e69aded81da48593" providerId="LiveId" clId="{09D4F2D3-BB32-45F1-A9DD-E1AF5EF31352}" dt="2022-09-14T03:06:11.315" v="2229" actId="1076"/>
          <ac:picMkLst>
            <pc:docMk/>
            <pc:sldMk cId="2962140125" sldId="645"/>
            <ac:picMk id="30724" creationId="{E670E572-9BBF-D699-40C0-90EB9686684D}"/>
          </ac:picMkLst>
        </pc:picChg>
      </pc:sldChg>
      <pc:sldChg chg="addSp delSp modSp new mod">
        <pc:chgData name="伊健 杜" userId="e69aded81da48593" providerId="LiveId" clId="{09D4F2D3-BB32-45F1-A9DD-E1AF5EF31352}" dt="2022-09-14T03:13:40.710" v="2514" actId="403"/>
        <pc:sldMkLst>
          <pc:docMk/>
          <pc:sldMk cId="839464098" sldId="646"/>
        </pc:sldMkLst>
        <pc:spChg chg="del">
          <ac:chgData name="伊健 杜" userId="e69aded81da48593" providerId="LiveId" clId="{09D4F2D3-BB32-45F1-A9DD-E1AF5EF31352}" dt="2022-09-14T03:13:24.622" v="2484" actId="478"/>
          <ac:spMkLst>
            <pc:docMk/>
            <pc:sldMk cId="839464098" sldId="646"/>
            <ac:spMk id="2" creationId="{E3C1603B-A61C-9CA1-E47C-37B0F00DCA84}"/>
          </ac:spMkLst>
        </pc:spChg>
        <pc:spChg chg="del">
          <ac:chgData name="伊健 杜" userId="e69aded81da48593" providerId="LiveId" clId="{09D4F2D3-BB32-45F1-A9DD-E1AF5EF31352}" dt="2022-09-14T03:13:24.622" v="2484" actId="478"/>
          <ac:spMkLst>
            <pc:docMk/>
            <pc:sldMk cId="839464098" sldId="646"/>
            <ac:spMk id="3" creationId="{82CC98B1-6C9C-200C-FAC5-3EAF37D04291}"/>
          </ac:spMkLst>
        </pc:spChg>
        <pc:spChg chg="add mod">
          <ac:chgData name="伊健 杜" userId="e69aded81da48593" providerId="LiveId" clId="{09D4F2D3-BB32-45F1-A9DD-E1AF5EF31352}" dt="2022-09-14T03:13:40.710" v="2514" actId="403"/>
          <ac:spMkLst>
            <pc:docMk/>
            <pc:sldMk cId="839464098" sldId="646"/>
            <ac:spMk id="4" creationId="{C8343D64-2191-9644-FA91-23484A5D1EDB}"/>
          </ac:spMkLst>
        </pc:spChg>
        <pc:picChg chg="add mod">
          <ac:chgData name="伊健 杜" userId="e69aded81da48593" providerId="LiveId" clId="{09D4F2D3-BB32-45F1-A9DD-E1AF5EF31352}" dt="2022-09-14T03:13:29.314" v="2487" actId="1076"/>
          <ac:picMkLst>
            <pc:docMk/>
            <pc:sldMk cId="839464098" sldId="646"/>
            <ac:picMk id="34818" creationId="{C9DCE265-912C-83C2-F348-6AA5DC3B93F4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86185697" sldId="647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6185697" sldId="647"/>
            <ac:spMk id="2" creationId="{4A45C8F5-154B-9D4D-A98E-D5CCC8016796}"/>
          </ac:spMkLst>
        </pc:spChg>
        <pc:spChg chg="del">
          <ac:chgData name="伊健 杜" userId="e69aded81da48593" providerId="LiveId" clId="{09D4F2D3-BB32-45F1-A9DD-E1AF5EF31352}" dt="2022-09-14T03:14:28.872" v="2599" actId="478"/>
          <ac:spMkLst>
            <pc:docMk/>
            <pc:sldMk cId="86185697" sldId="647"/>
            <ac:spMk id="3" creationId="{472A9EAF-0FEC-0A31-7F91-BB9FD3997B9F}"/>
          </ac:spMkLst>
        </pc:spChg>
        <pc:picChg chg="add mod">
          <ac:chgData name="伊健 杜" userId="e69aded81da48593" providerId="LiveId" clId="{09D4F2D3-BB32-45F1-A9DD-E1AF5EF31352}" dt="2022-09-14T03:16:34.737" v="2602" actId="1076"/>
          <ac:picMkLst>
            <pc:docMk/>
            <pc:sldMk cId="86185697" sldId="647"/>
            <ac:picMk id="4" creationId="{50708549-B8AB-3474-8488-A260114E74E2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2564358674" sldId="648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564358674" sldId="648"/>
            <ac:spMk id="2" creationId="{8CDE1BA2-C54C-D693-02A7-AFF36C0E22A8}"/>
          </ac:spMkLst>
        </pc:spChg>
        <pc:spChg chg="del">
          <ac:chgData name="伊健 杜" userId="e69aded81da48593" providerId="LiveId" clId="{09D4F2D3-BB32-45F1-A9DD-E1AF5EF31352}" dt="2022-09-14T03:20:00.799" v="2631" actId="478"/>
          <ac:spMkLst>
            <pc:docMk/>
            <pc:sldMk cId="2564358674" sldId="648"/>
            <ac:spMk id="3" creationId="{7A03C189-3570-9E24-ED54-8296A3B06E2A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564358674" sldId="648"/>
            <ac:spMk id="6" creationId="{038F6FA2-FAD1-06DE-F176-E0BE2EDF1F60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564358674" sldId="648"/>
            <ac:spMk id="7" creationId="{39F541C6-F042-2848-D14E-AF4C35D833D9}"/>
          </ac:spMkLst>
        </pc:spChg>
        <pc:picChg chg="add mod">
          <ac:chgData name="伊健 杜" userId="e69aded81da48593" providerId="LiveId" clId="{09D4F2D3-BB32-45F1-A9DD-E1AF5EF31352}" dt="2022-09-14T03:21:15.644" v="2640" actId="1076"/>
          <ac:picMkLst>
            <pc:docMk/>
            <pc:sldMk cId="2564358674" sldId="648"/>
            <ac:picMk id="4" creationId="{DE17E12A-897C-EF38-A714-13D0F126ACA9}"/>
          </ac:picMkLst>
        </pc:picChg>
        <pc:picChg chg="add mod">
          <ac:chgData name="伊健 杜" userId="e69aded81da48593" providerId="LiveId" clId="{09D4F2D3-BB32-45F1-A9DD-E1AF5EF31352}" dt="2022-09-14T03:21:17.835" v="2641" actId="1076"/>
          <ac:picMkLst>
            <pc:docMk/>
            <pc:sldMk cId="2564358674" sldId="648"/>
            <ac:picMk id="5" creationId="{92E5E030-4F2E-C722-042C-AA950A70425F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2886993095" sldId="649"/>
        </pc:sldMkLst>
        <pc:spChg chg="del">
          <ac:chgData name="伊健 杜" userId="e69aded81da48593" providerId="LiveId" clId="{09D4F2D3-BB32-45F1-A9DD-E1AF5EF31352}" dt="2022-09-14T03:22:35.781" v="2733" actId="478"/>
          <ac:spMkLst>
            <pc:docMk/>
            <pc:sldMk cId="2886993095" sldId="649"/>
            <ac:spMk id="2" creationId="{27461BA9-23BD-4090-1D9F-D388DE2A6509}"/>
          </ac:spMkLst>
        </pc:spChg>
        <pc:spChg chg="del">
          <ac:chgData name="伊健 杜" userId="e69aded81da48593" providerId="LiveId" clId="{09D4F2D3-BB32-45F1-A9DD-E1AF5EF31352}" dt="2022-09-14T03:22:35.781" v="2733" actId="478"/>
          <ac:spMkLst>
            <pc:docMk/>
            <pc:sldMk cId="2886993095" sldId="649"/>
            <ac:spMk id="3" creationId="{6F51C13E-4531-DF34-43B8-245134F7672C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886993095" sldId="649"/>
            <ac:spMk id="4" creationId="{ADFCF983-BF8A-82C3-1BD9-C4C964CD0F19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886993095" sldId="649"/>
            <ac:spMk id="5" creationId="{68CAA2EE-D08B-CE37-B785-D3C3ED72359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886993095" sldId="649"/>
            <ac:spMk id="7" creationId="{A7B25C88-762E-BD9E-90F9-DBA7C8AC072F}"/>
          </ac:spMkLst>
        </pc:spChg>
        <pc:picChg chg="add mod">
          <ac:chgData name="伊健 杜" userId="e69aded81da48593" providerId="LiveId" clId="{09D4F2D3-BB32-45F1-A9DD-E1AF5EF31352}" dt="2022-09-14T03:33:07.425" v="3092" actId="1076"/>
          <ac:picMkLst>
            <pc:docMk/>
            <pc:sldMk cId="2886993095" sldId="649"/>
            <ac:picMk id="6" creationId="{2B70F4B7-AE83-EC8F-2382-0EA0897686FB}"/>
          </ac:picMkLst>
        </pc:picChg>
        <pc:picChg chg="add mod">
          <ac:chgData name="伊健 杜" userId="e69aded81da48593" providerId="LiveId" clId="{09D4F2D3-BB32-45F1-A9DD-E1AF5EF31352}" dt="2022-09-14T03:33:03.101" v="3090" actId="1076"/>
          <ac:picMkLst>
            <pc:docMk/>
            <pc:sldMk cId="2886993095" sldId="649"/>
            <ac:picMk id="38914" creationId="{B0A390BD-3748-9AB9-4A2A-40835D174738}"/>
          </ac:picMkLst>
        </pc:picChg>
      </pc:sldChg>
      <pc:sldChg chg="addSp delSp modSp new mod ord">
        <pc:chgData name="伊健 杜" userId="e69aded81da48593" providerId="LiveId" clId="{09D4F2D3-BB32-45F1-A9DD-E1AF5EF31352}" dt="2022-09-14T03:52:55.802" v="3959"/>
        <pc:sldMkLst>
          <pc:docMk/>
          <pc:sldMk cId="2302568625" sldId="650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302568625" sldId="650"/>
            <ac:spMk id="2" creationId="{94235D20-AA60-F846-7404-D4343ADBCEDF}"/>
          </ac:spMkLst>
        </pc:spChg>
        <pc:spChg chg="del">
          <ac:chgData name="伊健 杜" userId="e69aded81da48593" providerId="LiveId" clId="{09D4F2D3-BB32-45F1-A9DD-E1AF5EF31352}" dt="2022-09-14T03:25:06.919" v="2853" actId="478"/>
          <ac:spMkLst>
            <pc:docMk/>
            <pc:sldMk cId="2302568625" sldId="650"/>
            <ac:spMk id="3" creationId="{0CD83A84-95F8-A499-4E68-4D1B60EBD411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302568625" sldId="650"/>
            <ac:spMk id="4" creationId="{47E8CA09-9CD4-1BC6-3D9B-65E060400FA1}"/>
          </ac:spMkLst>
        </pc:spChg>
        <pc:picChg chg="add mod">
          <ac:chgData name="伊健 杜" userId="e69aded81da48593" providerId="LiveId" clId="{09D4F2D3-BB32-45F1-A9DD-E1AF5EF31352}" dt="2022-09-14T03:26:28.080" v="2925" actId="1076"/>
          <ac:picMkLst>
            <pc:docMk/>
            <pc:sldMk cId="2302568625" sldId="650"/>
            <ac:picMk id="5" creationId="{1B484E17-3DB2-E909-AAF2-34EEE8EE4AA5}"/>
          </ac:picMkLst>
        </pc:picChg>
        <pc:picChg chg="add mod">
          <ac:chgData name="伊健 杜" userId="e69aded81da48593" providerId="LiveId" clId="{09D4F2D3-BB32-45F1-A9DD-E1AF5EF31352}" dt="2022-09-14T03:27:01.347" v="2928" actId="1076"/>
          <ac:picMkLst>
            <pc:docMk/>
            <pc:sldMk cId="2302568625" sldId="650"/>
            <ac:picMk id="35842" creationId="{86C335B7-546E-93A3-6F53-8BD016122663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3130560954" sldId="651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130560954" sldId="651"/>
            <ac:spMk id="2" creationId="{94235D20-AA60-F846-7404-D4343ADBCEDF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3130560954" sldId="651"/>
            <ac:spMk id="4" creationId="{47E8CA09-9CD4-1BC6-3D9B-65E060400FA1}"/>
          </ac:spMkLst>
        </pc:spChg>
        <pc:picChg chg="add mod">
          <ac:chgData name="伊健 杜" userId="e69aded81da48593" providerId="LiveId" clId="{09D4F2D3-BB32-45F1-A9DD-E1AF5EF31352}" dt="2022-09-14T03:28:48.955" v="2990" actId="1076"/>
          <ac:picMkLst>
            <pc:docMk/>
            <pc:sldMk cId="3130560954" sldId="651"/>
            <ac:picMk id="37890" creationId="{FEAE8883-5B3E-279D-A269-45AC5A55A7B8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811708110" sldId="652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11708110" sldId="652"/>
            <ac:spMk id="2" creationId="{FA15A086-59BB-BDAD-F826-C490C8C13FC7}"/>
          </ac:spMkLst>
        </pc:spChg>
        <pc:spChg chg="del">
          <ac:chgData name="伊健 杜" userId="e69aded81da48593" providerId="LiveId" clId="{09D4F2D3-BB32-45F1-A9DD-E1AF5EF31352}" dt="2022-09-14T03:32:23.891" v="3033" actId="478"/>
          <ac:spMkLst>
            <pc:docMk/>
            <pc:sldMk cId="811708110" sldId="652"/>
            <ac:spMk id="3" creationId="{32FB6063-1A7B-8677-75D7-87B6AD3F615A}"/>
          </ac:spMkLst>
        </pc:spChg>
        <pc:picChg chg="add mod">
          <ac:chgData name="伊健 杜" userId="e69aded81da48593" providerId="LiveId" clId="{09D4F2D3-BB32-45F1-A9DD-E1AF5EF31352}" dt="2022-09-14T03:33:37.871" v="3097" actId="1076"/>
          <ac:picMkLst>
            <pc:docMk/>
            <pc:sldMk cId="811708110" sldId="652"/>
            <ac:picMk id="39938" creationId="{A66E3565-F547-91DA-14DB-7E2C7E0466FA}"/>
          </ac:picMkLst>
        </pc:picChg>
      </pc:sldChg>
      <pc:sldChg chg="modSp new mod">
        <pc:chgData name="伊健 杜" userId="e69aded81da48593" providerId="LiveId" clId="{09D4F2D3-BB32-45F1-A9DD-E1AF5EF31352}" dt="2022-09-14T03:52:55.802" v="3959"/>
        <pc:sldMkLst>
          <pc:docMk/>
          <pc:sldMk cId="852899109" sldId="653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52899109" sldId="653"/>
            <ac:spMk id="2" creationId="{98FEBAF8-8CDC-261F-D9EA-C1E6596A64AE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852899109" sldId="653"/>
            <ac:spMk id="3" creationId="{77428447-D693-A142-9C16-C7F943114290}"/>
          </ac:spMkLst>
        </pc:sp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748572870" sldId="654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748572870" sldId="654"/>
            <ac:spMk id="2" creationId="{5434C370-F1A3-98AC-41EE-B46C3E3554EB}"/>
          </ac:spMkLst>
        </pc:spChg>
        <pc:spChg chg="del">
          <ac:chgData name="伊健 杜" userId="e69aded81da48593" providerId="LiveId" clId="{09D4F2D3-BB32-45F1-A9DD-E1AF5EF31352}" dt="2022-09-14T03:36:25.152" v="3184" actId="478"/>
          <ac:spMkLst>
            <pc:docMk/>
            <pc:sldMk cId="3748572870" sldId="654"/>
            <ac:spMk id="3" creationId="{29C17417-DD4F-36D8-AF3E-E244F6224EC4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748572870" sldId="654"/>
            <ac:spMk id="4" creationId="{3BCF4AFF-1581-4CF6-4627-01D0E6CB7A25}"/>
          </ac:spMkLst>
        </pc:spChg>
        <pc:spChg chg="add mod">
          <ac:chgData name="伊健 杜" userId="e69aded81da48593" providerId="LiveId" clId="{09D4F2D3-BB32-45F1-A9DD-E1AF5EF31352}" dt="2022-09-14T03:39:46.700" v="3312" actId="14100"/>
          <ac:spMkLst>
            <pc:docMk/>
            <pc:sldMk cId="3748572870" sldId="654"/>
            <ac:spMk id="6" creationId="{F1651BDA-7CB6-116B-D532-6523C4D4A1A0}"/>
          </ac:spMkLst>
        </pc:spChg>
        <pc:picChg chg="add del mod">
          <ac:chgData name="伊健 杜" userId="e69aded81da48593" providerId="LiveId" clId="{09D4F2D3-BB32-45F1-A9DD-E1AF5EF31352}" dt="2022-09-14T03:38:52.846" v="3306" actId="478"/>
          <ac:picMkLst>
            <pc:docMk/>
            <pc:sldMk cId="3748572870" sldId="654"/>
            <ac:picMk id="5" creationId="{D2DE50DC-A157-D692-3B12-68F790C72959}"/>
          </ac:picMkLst>
        </pc:picChg>
        <pc:picChg chg="add mod">
          <ac:chgData name="伊健 杜" userId="e69aded81da48593" providerId="LiveId" clId="{09D4F2D3-BB32-45F1-A9DD-E1AF5EF31352}" dt="2022-09-14T03:39:35.326" v="3309" actId="1076"/>
          <ac:picMkLst>
            <pc:docMk/>
            <pc:sldMk cId="3748572870" sldId="654"/>
            <ac:picMk id="41986" creationId="{5262B01F-4B18-0935-9EE8-BB1D839E04E2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3874823758" sldId="655"/>
        </pc:sldMkLst>
        <pc:spChg chg="del">
          <ac:chgData name="伊健 杜" userId="e69aded81da48593" providerId="LiveId" clId="{09D4F2D3-BB32-45F1-A9DD-E1AF5EF31352}" dt="2022-09-14T03:42:38.945" v="3325" actId="478"/>
          <ac:spMkLst>
            <pc:docMk/>
            <pc:sldMk cId="3874823758" sldId="655"/>
            <ac:spMk id="2" creationId="{5434C370-F1A3-98AC-41EE-B46C3E3554EB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3874823758" sldId="655"/>
            <ac:spMk id="4" creationId="{3BCF4AFF-1581-4CF6-4627-01D0E6CB7A25}"/>
          </ac:spMkLst>
        </pc:spChg>
        <pc:spChg chg="add del mod">
          <ac:chgData name="伊健 杜" userId="e69aded81da48593" providerId="LiveId" clId="{09D4F2D3-BB32-45F1-A9DD-E1AF5EF31352}" dt="2022-09-14T03:42:42.745" v="3326" actId="478"/>
          <ac:spMkLst>
            <pc:docMk/>
            <pc:sldMk cId="3874823758" sldId="655"/>
            <ac:spMk id="6" creationId="{CC4A599D-9F50-D612-78B2-3D5388CBC25D}"/>
          </ac:spMkLst>
        </pc:spChg>
      </pc:sldChg>
      <pc:sldChg chg="addSp delSp modSp add mod">
        <pc:chgData name="伊健 杜" userId="e69aded81da48593" providerId="LiveId" clId="{09D4F2D3-BB32-45F1-A9DD-E1AF5EF31352}" dt="2022-09-14T07:10:40.947" v="3968"/>
        <pc:sldMkLst>
          <pc:docMk/>
          <pc:sldMk cId="3912394791" sldId="656"/>
        </pc:sldMkLst>
        <pc:spChg chg="mod">
          <ac:chgData name="伊健 杜" userId="e69aded81da48593" providerId="LiveId" clId="{09D4F2D3-BB32-45F1-A9DD-E1AF5EF31352}" dt="2022-09-14T07:10:40.947" v="3968"/>
          <ac:spMkLst>
            <pc:docMk/>
            <pc:sldMk cId="3912394791" sldId="656"/>
            <ac:spMk id="4" creationId="{3BCF4AFF-1581-4CF6-4627-01D0E6CB7A25}"/>
          </ac:spMkLst>
        </pc:spChg>
        <pc:picChg chg="del">
          <ac:chgData name="伊健 杜" userId="e69aded81da48593" providerId="LiveId" clId="{09D4F2D3-BB32-45F1-A9DD-E1AF5EF31352}" dt="2022-09-14T03:43:05.861" v="3393" actId="478"/>
          <ac:picMkLst>
            <pc:docMk/>
            <pc:sldMk cId="3912394791" sldId="656"/>
            <ac:picMk id="5" creationId="{D2DE50DC-A157-D692-3B12-68F790C72959}"/>
          </ac:picMkLst>
        </pc:picChg>
        <pc:picChg chg="add mod">
          <ac:chgData name="伊健 杜" userId="e69aded81da48593" providerId="LiveId" clId="{09D4F2D3-BB32-45F1-A9DD-E1AF5EF31352}" dt="2022-09-14T03:43:48.221" v="3398" actId="1076"/>
          <ac:picMkLst>
            <pc:docMk/>
            <pc:sldMk cId="3912394791" sldId="656"/>
            <ac:picMk id="43010" creationId="{151FDDEF-C506-41E6-633B-EBFE44DDDE83}"/>
          </ac:picMkLst>
        </pc:picChg>
      </pc:sldChg>
      <pc:sldChg chg="modSp add mod">
        <pc:chgData name="伊健 杜" userId="e69aded81da48593" providerId="LiveId" clId="{09D4F2D3-BB32-45F1-A9DD-E1AF5EF31352}" dt="2022-09-14T03:52:55.802" v="3959"/>
        <pc:sldMkLst>
          <pc:docMk/>
          <pc:sldMk cId="329097649" sldId="657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29097649" sldId="657"/>
            <ac:spMk id="2" creationId="{5434C370-F1A3-98AC-41EE-B46C3E3554EB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329097649" sldId="657"/>
            <ac:spMk id="4" creationId="{3BCF4AFF-1581-4CF6-4627-01D0E6CB7A25}"/>
          </ac:spMkLst>
        </pc:spChg>
      </pc:sldChg>
      <pc:sldChg chg="modSp add mod">
        <pc:chgData name="伊健 杜" userId="e69aded81da48593" providerId="LiveId" clId="{09D4F2D3-BB32-45F1-A9DD-E1AF5EF31352}" dt="2022-09-14T03:52:55.802" v="3959"/>
        <pc:sldMkLst>
          <pc:docMk/>
          <pc:sldMk cId="2355361424" sldId="658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355361424" sldId="658"/>
            <ac:spMk id="4" creationId="{3BCF4AFF-1581-4CF6-4627-01D0E6CB7A2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CE26D-3D61-4F7B-B351-EF7093A80AB5}" type="datetimeFigureOut">
              <a:rPr lang="zh-TW" altLang="en-US" smtClean="0"/>
              <a:t>2022/9/20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5815C-2CA7-4E38-BA52-3EAC5ACFE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8005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唱了多长时间歌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2194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他运动了多长时间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8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49B5E7-3343-C3BF-319C-AB0DE48EB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9E50394-66D8-242B-BD0D-14C3C75DF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9084451-C3E8-29C5-27D8-37DFC6CC2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D29FFB-1DC1-3AD2-E64B-DB614087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A4C471-9266-FB6E-7CF9-D5788E49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09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58681-FED6-567F-74BD-07F8C7B4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BB5FC8A-990F-E293-679D-47793AD48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6920C4E-2D80-972A-5066-3D06DFB0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6B116E-3C9E-25DE-081D-CD2DB8E5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225133-A943-4716-F8C0-82283027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112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2757D72-FFDB-E74A-43D4-4A036DB89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B8581EC-CA12-8BFA-F8DA-8E53FC3FA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C7AE08C-930D-ABF7-EA22-2B0181ECA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3AE08E-5215-9890-0796-220AB9FB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50E1B1A-B611-028C-7E3D-42F5C6B4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432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1385E5-DE9C-4A81-7BF4-18B9E515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4E4AB3-F835-6D63-9D58-30641357F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BF8C52B-9A64-4F8F-8544-3EE96FD38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9DA5E1D-B216-C605-B09A-1D9499FF1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C2F1ABB-364F-FB4C-E54C-3AD3C71C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577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0A0900-C56C-7027-220F-09A50E11C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43C95D1-BD66-8601-D462-D7AD84C9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22EA7D-D2E2-74CA-70F3-E84808F3A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F35EF2-B156-8465-03AA-BABAC443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932E32-88F1-9EE2-313B-E54A0417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381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D6CBBE-537F-22C1-D323-BFBF16B55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9CF0B4-5B83-F79C-5406-5681E167A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78F8B5E-6633-2916-C4C6-6CEC4A866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532BC09-B678-F3D4-1910-6E150B66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30B0D2C-1C6A-D3DE-280F-8C10C9EF3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9661D0E-5E69-2A67-D9B4-FDA4951FA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863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92BDB0-2B78-B428-6BC8-91FA0C59A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6FAD210-4197-83C1-B4D8-6133871BC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FF44B20-8D30-BA96-D291-5AAAF5286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5CC0FB1-4715-2D0A-76D6-D64ADFC30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583018E-3B65-FF52-C356-7B66558BF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CFACE80-D3C3-CA0F-F038-938BAE49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5152C7A-2354-46B1-C9A5-2F238C946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E80586C-9381-A1ED-848A-EBF4A360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805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85394F-E91C-B6EA-A2DC-235D05F9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FEB281B-C32F-632C-1098-AE03DCD7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B9AEF1E-F634-C93F-C616-D11A970D0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F42A5B0-FF06-9631-2361-623A864B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87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62DC22A-AD5E-2919-5DB0-A0CB26D5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85A9727-6E3C-9818-EE59-5EB71328D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7F46FDB-1440-4C2D-AC7A-47DA021F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861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F5BD9A-E51B-C925-5384-E10EAE91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6598E0-9F1B-0F97-8F2E-F40853E7D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A208F07-D19F-041E-F636-2405E44CD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CAB3E11-5D76-948B-73E8-2340A9BA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278DFAC-8FF1-2635-BF0D-18E2F72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C26253C-22BF-B637-DE6C-AFF25FF5C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090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0ED31A-ED22-9197-9E55-3D4D0E7F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8494442-8A9C-0023-BE62-367ADBBD3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2DC104C-65DA-480D-4A20-D69B8FD1B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745C3DA-56C6-A7B1-28FC-D7608ADF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2022/9/20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CA21F7A-AD84-C9D0-0E2A-B308CAE2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DCB5435-928E-0B64-FC7F-181B8EA3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81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7A1322F-9B01-2A44-792A-96F93277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5E8788A-E710-4918-1D89-CAE4D34C5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09A8BD4-63EA-7A23-BA70-95D89A7B5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72B79-D55A-4C8C-B989-E3AE41146B47}" type="datetimeFigureOut">
              <a:rPr lang="zh-TW" altLang="en-US" smtClean="0"/>
              <a:t>2022/9/20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2E11CB4-2A11-E7A3-0D76-996FBBFC0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FF3CD4F-B32F-72DF-1AF1-79E703BCE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784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E95374-4399-2545-A240-4E26EB7BA6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0914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2145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0E2D53FC-352A-9246-608C-AA5C780B3E73}"/>
              </a:ext>
            </a:extLst>
          </p:cNvPr>
          <p:cNvGrpSpPr/>
          <p:nvPr/>
        </p:nvGrpSpPr>
        <p:grpSpPr>
          <a:xfrm>
            <a:off x="206477" y="1144587"/>
            <a:ext cx="11985523" cy="1982071"/>
            <a:chOff x="-969253" y="1361298"/>
            <a:chExt cx="12246179" cy="1773771"/>
          </a:xfrm>
        </p:grpSpPr>
        <p:cxnSp>
          <p:nvCxnSpPr>
            <p:cNvPr id="5" name="直線接點 4">
              <a:extLst>
                <a:ext uri="{FF2B5EF4-FFF2-40B4-BE49-F238E27FC236}">
                  <a16:creationId xmlns:a16="http://schemas.microsoft.com/office/drawing/2014/main" id="{CCD9455D-38AE-5B1B-4165-66E9B5C0B87B}"/>
                </a:ext>
              </a:extLst>
            </p:cNvPr>
            <p:cNvCxnSpPr>
              <a:cxnSpLocks/>
            </p:cNvCxnSpPr>
            <p:nvPr/>
          </p:nvCxnSpPr>
          <p:spPr>
            <a:xfrm>
              <a:off x="-969253" y="1361298"/>
              <a:ext cx="12246179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7" name="Picture 2" descr="寝ている男の子のイラスト">
              <a:extLst>
                <a:ext uri="{FF2B5EF4-FFF2-40B4-BE49-F238E27FC236}">
                  <a16:creationId xmlns:a16="http://schemas.microsoft.com/office/drawing/2014/main" id="{68F4C76D-65EF-3CE8-8E4D-D913CA119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40279" y="1701926"/>
              <a:ext cx="1415229" cy="1433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起きた男の子のイラスト | かわいいフリー素材集 いらすとや">
              <a:extLst>
                <a:ext uri="{FF2B5EF4-FFF2-40B4-BE49-F238E27FC236}">
                  <a16:creationId xmlns:a16="http://schemas.microsoft.com/office/drawing/2014/main" id="{D5C23607-2A0C-E2FF-DC10-5C716DAE7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570" y="1656366"/>
              <a:ext cx="1377042" cy="1478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静かに食事をする子供のイラスト（男の子）">
              <a:extLst>
                <a:ext uri="{FF2B5EF4-FFF2-40B4-BE49-F238E27FC236}">
                  <a16:creationId xmlns:a16="http://schemas.microsoft.com/office/drawing/2014/main" id="{8C1D56D3-6837-8FC4-75B2-490C95AF7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084" y="1740270"/>
              <a:ext cx="1428766" cy="1310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皿洗いのイラスト（男性）">
              <a:extLst>
                <a:ext uri="{FF2B5EF4-FFF2-40B4-BE49-F238E27FC236}">
                  <a16:creationId xmlns:a16="http://schemas.microsoft.com/office/drawing/2014/main" id="{6C393B6C-1EA6-8F10-C212-B7C0BA8B4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675" y="1865334"/>
              <a:ext cx="1073175" cy="118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食材を茹でている人のイラスト（男性・箸）">
              <a:extLst>
                <a:ext uri="{FF2B5EF4-FFF2-40B4-BE49-F238E27FC236}">
                  <a16:creationId xmlns:a16="http://schemas.microsoft.com/office/drawing/2014/main" id="{578BBC9C-8674-8DD1-B2FC-172F75DD8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234" y="1661345"/>
              <a:ext cx="1068510" cy="1468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英語を勉強する女の子のイラスト | かわいいフリー素材集 いらすとや">
            <a:extLst>
              <a:ext uri="{FF2B5EF4-FFF2-40B4-BE49-F238E27FC236}">
                <a16:creationId xmlns:a16="http://schemas.microsoft.com/office/drawing/2014/main" id="{D9B8E4EA-AFA0-8F94-F209-14F147F4E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860" y="1587050"/>
            <a:ext cx="1325676" cy="14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中学・高校の授業のイラスト | かわいいフリー素材集 いらすとや">
            <a:extLst>
              <a:ext uri="{FF2B5EF4-FFF2-40B4-BE49-F238E27FC236}">
                <a16:creationId xmlns:a16="http://schemas.microsoft.com/office/drawing/2014/main" id="{ADA0C35D-414B-5159-BA7D-9607DCCD5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178" y="1707813"/>
            <a:ext cx="2523960" cy="132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40CD48C7-D60F-4E4E-765D-CE3575E58ABE}"/>
              </a:ext>
            </a:extLst>
          </p:cNvPr>
          <p:cNvCxnSpPr>
            <a:cxnSpLocks/>
          </p:cNvCxnSpPr>
          <p:nvPr/>
        </p:nvCxnSpPr>
        <p:spPr>
          <a:xfrm>
            <a:off x="206477" y="4590793"/>
            <a:ext cx="11985523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Picture 2" descr="学校の建物のイラスト（背景素材）">
            <a:extLst>
              <a:ext uri="{FF2B5EF4-FFF2-40B4-BE49-F238E27FC236}">
                <a16:creationId xmlns:a16="http://schemas.microsoft.com/office/drawing/2014/main" id="{76585229-FEA5-B1CF-9406-9D31B5DA7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6" r="19335"/>
          <a:stretch/>
        </p:blipFill>
        <p:spPr bwMode="auto">
          <a:xfrm>
            <a:off x="206477" y="4881875"/>
            <a:ext cx="2011193" cy="185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通学・通勤のイラスト（私服・男性）">
            <a:extLst>
              <a:ext uri="{FF2B5EF4-FFF2-40B4-BE49-F238E27FC236}">
                <a16:creationId xmlns:a16="http://schemas.microsoft.com/office/drawing/2014/main" id="{EEF2C22E-302A-228E-F120-362DFFD2F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1725" y="5590245"/>
            <a:ext cx="1379475" cy="143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映画館のイラスト">
            <a:extLst>
              <a:ext uri="{FF2B5EF4-FFF2-40B4-BE49-F238E27FC236}">
                <a16:creationId xmlns:a16="http://schemas.microsoft.com/office/drawing/2014/main" id="{3B4D544B-1058-22B4-E90A-62E00F81B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942" y="4881875"/>
            <a:ext cx="2064527" cy="154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橢圓 19">
            <a:extLst>
              <a:ext uri="{FF2B5EF4-FFF2-40B4-BE49-F238E27FC236}">
                <a16:creationId xmlns:a16="http://schemas.microsoft.com/office/drawing/2014/main" id="{0E3561F7-D95D-794F-881A-BDCEA36D4768}"/>
              </a:ext>
            </a:extLst>
          </p:cNvPr>
          <p:cNvSpPr/>
          <p:nvPr/>
        </p:nvSpPr>
        <p:spPr>
          <a:xfrm>
            <a:off x="8338315" y="4245211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9928026-26F5-C4BC-4712-BF1710C30B4D}"/>
              </a:ext>
            </a:extLst>
          </p:cNvPr>
          <p:cNvSpPr txBox="1"/>
          <p:nvPr/>
        </p:nvSpPr>
        <p:spPr>
          <a:xfrm>
            <a:off x="8018860" y="5150187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</p:spTree>
    <p:extLst>
      <p:ext uri="{BB962C8B-B14F-4D97-AF65-F5344CB8AC3E}">
        <p14:creationId xmlns:p14="http://schemas.microsoft.com/office/powerpoint/2010/main" val="2822900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73749A63-85F6-F124-6629-17521D0F6226}"/>
              </a:ext>
            </a:extLst>
          </p:cNvPr>
          <p:cNvSpPr txBox="1"/>
          <p:nvPr/>
        </p:nvSpPr>
        <p:spPr>
          <a:xfrm>
            <a:off x="5618946" y="0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/>
              <a:t>了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B73053DB-0907-17F8-5079-D98194964029}"/>
              </a:ext>
            </a:extLst>
          </p:cNvPr>
          <p:cNvSpPr txBox="1">
            <a:spLocks/>
          </p:cNvSpPr>
          <p:nvPr/>
        </p:nvSpPr>
        <p:spPr>
          <a:xfrm>
            <a:off x="6393178" y="2027451"/>
            <a:ext cx="6174742" cy="1102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/>
              <a:t>你</a:t>
            </a:r>
            <a:r>
              <a:rPr lang="zh-TW" altLang="en-US" b="1" dirty="0">
                <a:solidFill>
                  <a:srgbClr val="00B0F0"/>
                </a:solidFill>
                <a:highlight>
                  <a:srgbClr val="FFFF00"/>
                </a:highlight>
              </a:rPr>
              <a:t>买</a:t>
            </a:r>
            <a:r>
              <a:rPr lang="zh-TW" altLang="en-US" b="1" dirty="0">
                <a:highlight>
                  <a:srgbClr val="FFFF00"/>
                </a:highlight>
              </a:rPr>
              <a:t>明天的电影票</a:t>
            </a:r>
            <a:r>
              <a:rPr lang="zh-TW" altLang="en-US" b="1" dirty="0"/>
              <a:t>了吗</a:t>
            </a:r>
          </a:p>
        </p:txBody>
      </p:sp>
      <p:pic>
        <p:nvPicPr>
          <p:cNvPr id="4100" name="Picture 4" descr="チケットを買えた人のイラスト（男性）">
            <a:extLst>
              <a:ext uri="{FF2B5EF4-FFF2-40B4-BE49-F238E27FC236}">
                <a16:creationId xmlns:a16="http://schemas.microsoft.com/office/drawing/2014/main" id="{49A24CCA-56AA-0BFF-E982-0E9496651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20" y="3200917"/>
            <a:ext cx="4942004" cy="365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いろいろな話し合う人たちのイラスト | かわいいフリー素材集 ...">
            <a:extLst>
              <a:ext uri="{FF2B5EF4-FFF2-40B4-BE49-F238E27FC236}">
                <a16:creationId xmlns:a16="http://schemas.microsoft.com/office/drawing/2014/main" id="{AE03D738-3379-8465-6AB5-66EA229F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885" y="3129797"/>
            <a:ext cx="3028315" cy="394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1B472244-27B1-6692-2DF2-F7CAD347954E}"/>
              </a:ext>
            </a:extLst>
          </p:cNvPr>
          <p:cNvSpPr txBox="1">
            <a:spLocks/>
          </p:cNvSpPr>
          <p:nvPr/>
        </p:nvSpPr>
        <p:spPr>
          <a:xfrm>
            <a:off x="-1737853" y="1865711"/>
            <a:ext cx="10515600" cy="133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400" b="1" dirty="0">
                <a:solidFill>
                  <a:srgbClr val="00B0F0"/>
                </a:solidFill>
              </a:rPr>
              <a:t>买</a:t>
            </a:r>
            <a:r>
              <a:rPr lang="zh-TW" altLang="en-US" sz="5400" b="1" dirty="0">
                <a:solidFill>
                  <a:srgbClr val="FF0000"/>
                </a:solidFill>
              </a:rPr>
              <a:t>了</a:t>
            </a:r>
            <a:endParaRPr lang="zh-TW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42189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電車の遅延の心配をする人のイラスト（男性）">
            <a:extLst>
              <a:ext uri="{FF2B5EF4-FFF2-40B4-BE49-F238E27FC236}">
                <a16:creationId xmlns:a16="http://schemas.microsoft.com/office/drawing/2014/main" id="{6CC20B5B-0894-59B4-646F-8D5870CF5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719" y="2295139"/>
            <a:ext cx="2047877" cy="20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電車に乗る人のイラスト（男性）">
            <a:extLst>
              <a:ext uri="{FF2B5EF4-FFF2-40B4-BE49-F238E27FC236}">
                <a16:creationId xmlns:a16="http://schemas.microsoft.com/office/drawing/2014/main" id="{D46459ED-CA48-A9C0-51A6-0F98BEF67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447" y="2209492"/>
            <a:ext cx="3628128" cy="20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駅のホームのイラスト（背景素材）">
            <a:extLst>
              <a:ext uri="{FF2B5EF4-FFF2-40B4-BE49-F238E27FC236}">
                <a16:creationId xmlns:a16="http://schemas.microsoft.com/office/drawing/2014/main" id="{AD3021AD-06C3-B594-69D5-E75938AA4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6" y="2351292"/>
            <a:ext cx="3435928" cy="193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走る人たちのイラスト（男子学生1）">
            <a:extLst>
              <a:ext uri="{FF2B5EF4-FFF2-40B4-BE49-F238E27FC236}">
                <a16:creationId xmlns:a16="http://schemas.microsoft.com/office/drawing/2014/main" id="{243721CD-E309-95A6-9CFD-DDAE4244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5455"/>
            <a:ext cx="1039346" cy="186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箭號: 向右 4">
            <a:extLst>
              <a:ext uri="{FF2B5EF4-FFF2-40B4-BE49-F238E27FC236}">
                <a16:creationId xmlns:a16="http://schemas.microsoft.com/office/drawing/2014/main" id="{A6D1023C-0D59-226E-9838-0972BCB4984C}"/>
              </a:ext>
            </a:extLst>
          </p:cNvPr>
          <p:cNvSpPr/>
          <p:nvPr/>
        </p:nvSpPr>
        <p:spPr>
          <a:xfrm>
            <a:off x="503146" y="4748981"/>
            <a:ext cx="7628131" cy="45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2AFE43B-949D-2D56-8F8E-335ED0EFB9AD}"/>
              </a:ext>
            </a:extLst>
          </p:cNvPr>
          <p:cNvSpPr txBox="1"/>
          <p:nvPr/>
        </p:nvSpPr>
        <p:spPr>
          <a:xfrm>
            <a:off x="2900516" y="5338916"/>
            <a:ext cx="1632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10min</a:t>
            </a:r>
            <a:endParaRPr lang="zh-TW" altLang="en-US" sz="44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F203EBA8-979A-C87C-452C-EDAAAF9CA065}"/>
              </a:ext>
            </a:extLst>
          </p:cNvPr>
          <p:cNvSpPr txBox="1">
            <a:spLocks/>
          </p:cNvSpPr>
          <p:nvPr/>
        </p:nvSpPr>
        <p:spPr>
          <a:xfrm>
            <a:off x="3374674" y="340479"/>
            <a:ext cx="6174742" cy="1102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/>
              <a:t>他</a:t>
            </a:r>
            <a:r>
              <a:rPr lang="zh-TW" altLang="en-US" sz="6000" b="1" dirty="0">
                <a:solidFill>
                  <a:srgbClr val="00B0F0"/>
                </a:solidFill>
              </a:rPr>
              <a:t>等</a:t>
            </a:r>
            <a:r>
              <a:rPr lang="zh-TW" altLang="en-US" sz="6000" b="1" dirty="0">
                <a:solidFill>
                  <a:srgbClr val="FF0000"/>
                </a:solidFill>
              </a:rPr>
              <a:t>了</a:t>
            </a:r>
            <a:r>
              <a:rPr lang="zh-TW" altLang="en-US" sz="6000" b="1" dirty="0"/>
              <a:t>十分钟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A17B9672-D956-63F8-EF1B-040C22340583}"/>
              </a:ext>
            </a:extLst>
          </p:cNvPr>
          <p:cNvSpPr/>
          <p:nvPr/>
        </p:nvSpPr>
        <p:spPr>
          <a:xfrm>
            <a:off x="8131277" y="4647752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F3AAAF5-80D7-BEA0-B2F9-A7570DEAF0CE}"/>
              </a:ext>
            </a:extLst>
          </p:cNvPr>
          <p:cNvSpPr txBox="1"/>
          <p:nvPr/>
        </p:nvSpPr>
        <p:spPr>
          <a:xfrm>
            <a:off x="8018860" y="5150187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D8956468-7016-F68F-A826-B269D6CF957C}"/>
              </a:ext>
            </a:extLst>
          </p:cNvPr>
          <p:cNvSpPr txBox="1">
            <a:spLocks/>
          </p:cNvSpPr>
          <p:nvPr/>
        </p:nvSpPr>
        <p:spPr>
          <a:xfrm>
            <a:off x="8018860" y="325643"/>
            <a:ext cx="6174742" cy="1102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000" b="1" dirty="0"/>
              <a:t>(</a:t>
            </a:r>
            <a:r>
              <a:rPr lang="zh-TW" altLang="en-US" sz="6000" b="1" dirty="0"/>
              <a:t>火车</a:t>
            </a:r>
            <a:r>
              <a:rPr lang="en-US" altLang="zh-TW" sz="6000" b="1" dirty="0"/>
              <a:t>)</a:t>
            </a:r>
            <a:endParaRPr lang="zh-TW" alt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9962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電車の遅延の心配をする人のイラスト（男性）">
            <a:extLst>
              <a:ext uri="{FF2B5EF4-FFF2-40B4-BE49-F238E27FC236}">
                <a16:creationId xmlns:a16="http://schemas.microsoft.com/office/drawing/2014/main" id="{6CC20B5B-0894-59B4-646F-8D5870CF5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87" y="2071964"/>
            <a:ext cx="2047877" cy="20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電車に乗る人のイラスト（男性）">
            <a:extLst>
              <a:ext uri="{FF2B5EF4-FFF2-40B4-BE49-F238E27FC236}">
                <a16:creationId xmlns:a16="http://schemas.microsoft.com/office/drawing/2014/main" id="{D46459ED-CA48-A9C0-51A6-0F98BEF67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447" y="2209492"/>
            <a:ext cx="3628128" cy="20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駅のホームのイラスト（背景素材）">
            <a:extLst>
              <a:ext uri="{FF2B5EF4-FFF2-40B4-BE49-F238E27FC236}">
                <a16:creationId xmlns:a16="http://schemas.microsoft.com/office/drawing/2014/main" id="{AD3021AD-06C3-B594-69D5-E75938AA4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6" y="2351292"/>
            <a:ext cx="3435928" cy="193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走る人たちのイラスト（男子学生1）">
            <a:extLst>
              <a:ext uri="{FF2B5EF4-FFF2-40B4-BE49-F238E27FC236}">
                <a16:creationId xmlns:a16="http://schemas.microsoft.com/office/drawing/2014/main" id="{243721CD-E309-95A6-9CFD-DDAE4244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5455"/>
            <a:ext cx="1039346" cy="186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箭號: 向右 4">
            <a:extLst>
              <a:ext uri="{FF2B5EF4-FFF2-40B4-BE49-F238E27FC236}">
                <a16:creationId xmlns:a16="http://schemas.microsoft.com/office/drawing/2014/main" id="{A6D1023C-0D59-226E-9838-0972BCB4984C}"/>
              </a:ext>
            </a:extLst>
          </p:cNvPr>
          <p:cNvSpPr/>
          <p:nvPr/>
        </p:nvSpPr>
        <p:spPr>
          <a:xfrm>
            <a:off x="503146" y="4748981"/>
            <a:ext cx="7628131" cy="45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2AFE43B-949D-2D56-8F8E-335ED0EFB9AD}"/>
              </a:ext>
            </a:extLst>
          </p:cNvPr>
          <p:cNvSpPr txBox="1"/>
          <p:nvPr/>
        </p:nvSpPr>
        <p:spPr>
          <a:xfrm>
            <a:off x="2900516" y="5338916"/>
            <a:ext cx="1632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10min</a:t>
            </a:r>
            <a:endParaRPr lang="zh-TW" altLang="en-US" sz="44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F203EBA8-979A-C87C-452C-EDAAAF9CA065}"/>
              </a:ext>
            </a:extLst>
          </p:cNvPr>
          <p:cNvSpPr txBox="1">
            <a:spLocks/>
          </p:cNvSpPr>
          <p:nvPr/>
        </p:nvSpPr>
        <p:spPr>
          <a:xfrm>
            <a:off x="3374674" y="340479"/>
            <a:ext cx="6174742" cy="1102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/>
              <a:t>他</a:t>
            </a:r>
            <a:r>
              <a:rPr lang="zh-TW" altLang="en-US" sz="6000" b="1" dirty="0">
                <a:solidFill>
                  <a:srgbClr val="00B0F0"/>
                </a:solidFill>
              </a:rPr>
              <a:t>等</a:t>
            </a:r>
            <a:endParaRPr lang="zh-TW" altLang="en-US" sz="6000" b="1" dirty="0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A17B9672-D956-63F8-EF1B-040C22340583}"/>
              </a:ext>
            </a:extLst>
          </p:cNvPr>
          <p:cNvSpPr/>
          <p:nvPr/>
        </p:nvSpPr>
        <p:spPr>
          <a:xfrm>
            <a:off x="8131277" y="4647752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F3AAAF5-80D7-BEA0-B2F9-A7570DEAF0CE}"/>
              </a:ext>
            </a:extLst>
          </p:cNvPr>
          <p:cNvSpPr txBox="1"/>
          <p:nvPr/>
        </p:nvSpPr>
        <p:spPr>
          <a:xfrm>
            <a:off x="8018860" y="5150187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63186E0-2ACB-B151-223D-E1259A36206E}"/>
              </a:ext>
            </a:extLst>
          </p:cNvPr>
          <p:cNvSpPr txBox="1">
            <a:spLocks/>
          </p:cNvSpPr>
          <p:nvPr/>
        </p:nvSpPr>
        <p:spPr>
          <a:xfrm>
            <a:off x="4931489" y="340479"/>
            <a:ext cx="6174742" cy="1102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solidFill>
                  <a:srgbClr val="FF0000"/>
                </a:solidFill>
              </a:rPr>
              <a:t>了</a:t>
            </a:r>
            <a:r>
              <a:rPr lang="zh-TW" altLang="en-US" sz="6000" b="1" dirty="0"/>
              <a:t>十分钟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896CFF2-0177-ABAC-054D-AD8145842A8D}"/>
              </a:ext>
            </a:extLst>
          </p:cNvPr>
          <p:cNvSpPr txBox="1">
            <a:spLocks/>
          </p:cNvSpPr>
          <p:nvPr/>
        </p:nvSpPr>
        <p:spPr>
          <a:xfrm>
            <a:off x="4931489" y="340479"/>
            <a:ext cx="6174742" cy="1102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/>
              <a:t>火车</a:t>
            </a:r>
          </a:p>
        </p:txBody>
      </p:sp>
    </p:spTree>
    <p:extLst>
      <p:ext uri="{BB962C8B-B14F-4D97-AF65-F5344CB8AC3E}">
        <p14:creationId xmlns:p14="http://schemas.microsoft.com/office/powerpoint/2010/main" val="426409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25326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映画館のイラスト">
            <a:extLst>
              <a:ext uri="{FF2B5EF4-FFF2-40B4-BE49-F238E27FC236}">
                <a16:creationId xmlns:a16="http://schemas.microsoft.com/office/drawing/2014/main" id="{A6ABF143-1DB0-AD71-E996-AE53E4246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235" y="2944841"/>
            <a:ext cx="4699529" cy="352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箭號: 向右 4">
            <a:extLst>
              <a:ext uri="{FF2B5EF4-FFF2-40B4-BE49-F238E27FC236}">
                <a16:creationId xmlns:a16="http://schemas.microsoft.com/office/drawing/2014/main" id="{CF637239-EE63-ECDC-8649-2403FC0522ED}"/>
              </a:ext>
            </a:extLst>
          </p:cNvPr>
          <p:cNvSpPr/>
          <p:nvPr/>
        </p:nvSpPr>
        <p:spPr>
          <a:xfrm>
            <a:off x="2203229" y="2094272"/>
            <a:ext cx="7628131" cy="45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2ECB63C-C9A4-A461-E814-DFE16FCD9F5E}"/>
              </a:ext>
            </a:extLst>
          </p:cNvPr>
          <p:cNvSpPr txBox="1"/>
          <p:nvPr/>
        </p:nvSpPr>
        <p:spPr>
          <a:xfrm>
            <a:off x="5614136" y="1311266"/>
            <a:ext cx="963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2hr</a:t>
            </a:r>
            <a:endParaRPr lang="zh-TW" altLang="en-US" sz="44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82505B11-BC3F-4611-4E84-955F85AE9C4C}"/>
              </a:ext>
            </a:extLst>
          </p:cNvPr>
          <p:cNvSpPr txBox="1">
            <a:spLocks/>
          </p:cNvSpPr>
          <p:nvPr/>
        </p:nvSpPr>
        <p:spPr>
          <a:xfrm>
            <a:off x="3296016" y="195355"/>
            <a:ext cx="6174742" cy="1102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/>
              <a:t>他</a:t>
            </a:r>
            <a:r>
              <a:rPr lang="zh-CN" altLang="en-US" sz="6000" b="1" dirty="0">
                <a:solidFill>
                  <a:srgbClr val="00B0F0"/>
                </a:solidFill>
              </a:rPr>
              <a:t>看</a:t>
            </a:r>
            <a:r>
              <a:rPr lang="zh-TW" altLang="en-US" sz="6000" b="1" dirty="0">
                <a:solidFill>
                  <a:srgbClr val="FF0000"/>
                </a:solidFill>
              </a:rPr>
              <a:t>了</a:t>
            </a:r>
            <a:r>
              <a:rPr lang="zh-TW" altLang="en-US" sz="6000" b="1" dirty="0"/>
              <a:t>两小时电影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83B812EE-F8D5-48F1-35CF-11B7D6771B2F}"/>
              </a:ext>
            </a:extLst>
          </p:cNvPr>
          <p:cNvSpPr/>
          <p:nvPr/>
        </p:nvSpPr>
        <p:spPr>
          <a:xfrm>
            <a:off x="9831360" y="1974832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52CFF18-C91A-E1C1-69A6-43DAEC147519}"/>
              </a:ext>
            </a:extLst>
          </p:cNvPr>
          <p:cNvSpPr txBox="1"/>
          <p:nvPr/>
        </p:nvSpPr>
        <p:spPr>
          <a:xfrm>
            <a:off x="9562524" y="2679561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0F77A59F-18F9-D655-886C-9ADD7DEA02DD}"/>
              </a:ext>
            </a:extLst>
          </p:cNvPr>
          <p:cNvSpPr/>
          <p:nvPr/>
        </p:nvSpPr>
        <p:spPr>
          <a:xfrm>
            <a:off x="1556296" y="1988397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29C951B-9F66-A771-B0C4-055D0F29520A}"/>
              </a:ext>
            </a:extLst>
          </p:cNvPr>
          <p:cNvSpPr txBox="1"/>
          <p:nvPr/>
        </p:nvSpPr>
        <p:spPr>
          <a:xfrm>
            <a:off x="1186493" y="2679561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star</a:t>
            </a:r>
            <a:endParaRPr lang="zh-TW" altLang="en-US" sz="800" b="1" dirty="0"/>
          </a:p>
        </p:txBody>
      </p:sp>
    </p:spTree>
    <p:extLst>
      <p:ext uri="{BB962C8B-B14F-4D97-AF65-F5344CB8AC3E}">
        <p14:creationId xmlns:p14="http://schemas.microsoft.com/office/powerpoint/2010/main" val="212927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やる気の検索結果 | かわいいフリー素材集 いらすとや">
            <a:extLst>
              <a:ext uri="{FF2B5EF4-FFF2-40B4-BE49-F238E27FC236}">
                <a16:creationId xmlns:a16="http://schemas.microsoft.com/office/drawing/2014/main" id="{AFFFF6F6-B072-D510-5708-2EBC75127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952750"/>
            <a:ext cx="390525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箭號: 向右 3">
            <a:extLst>
              <a:ext uri="{FF2B5EF4-FFF2-40B4-BE49-F238E27FC236}">
                <a16:creationId xmlns:a16="http://schemas.microsoft.com/office/drawing/2014/main" id="{B535CD28-2497-3DEE-1C78-3D87E517ED49}"/>
              </a:ext>
            </a:extLst>
          </p:cNvPr>
          <p:cNvSpPr/>
          <p:nvPr/>
        </p:nvSpPr>
        <p:spPr>
          <a:xfrm>
            <a:off x="1496204" y="1759974"/>
            <a:ext cx="7628131" cy="45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ADB5A4D-9CD4-9F31-D919-DAA37F87A420}"/>
              </a:ext>
            </a:extLst>
          </p:cNvPr>
          <p:cNvSpPr txBox="1"/>
          <p:nvPr/>
        </p:nvSpPr>
        <p:spPr>
          <a:xfrm>
            <a:off x="5008450" y="809820"/>
            <a:ext cx="963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5hr</a:t>
            </a:r>
            <a:endParaRPr lang="zh-TW" altLang="en-US" sz="4400" dirty="0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2650D51A-EB8D-1679-9E39-0E5FA4D468E9}"/>
              </a:ext>
            </a:extLst>
          </p:cNvPr>
          <p:cNvSpPr/>
          <p:nvPr/>
        </p:nvSpPr>
        <p:spPr>
          <a:xfrm>
            <a:off x="9124335" y="1640534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1390A02-4FB3-EE7C-B125-DDCDCA861D8A}"/>
              </a:ext>
            </a:extLst>
          </p:cNvPr>
          <p:cNvSpPr txBox="1"/>
          <p:nvPr/>
        </p:nvSpPr>
        <p:spPr>
          <a:xfrm>
            <a:off x="8912229" y="2212258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9176F400-8EBE-A7C1-034D-3BEA552066EA}"/>
              </a:ext>
            </a:extLst>
          </p:cNvPr>
          <p:cNvSpPr/>
          <p:nvPr/>
        </p:nvSpPr>
        <p:spPr>
          <a:xfrm>
            <a:off x="935815" y="1640534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734077F-13F7-54A3-7933-15A3FA5EE190}"/>
              </a:ext>
            </a:extLst>
          </p:cNvPr>
          <p:cNvSpPr txBox="1"/>
          <p:nvPr/>
        </p:nvSpPr>
        <p:spPr>
          <a:xfrm>
            <a:off x="566012" y="2331698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star</a:t>
            </a:r>
            <a:endParaRPr lang="zh-TW" alt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54298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カラオケの検索結果 | かわいいフリー素材集 いらすとや">
            <a:extLst>
              <a:ext uri="{FF2B5EF4-FFF2-40B4-BE49-F238E27FC236}">
                <a16:creationId xmlns:a16="http://schemas.microsoft.com/office/drawing/2014/main" id="{0C8B87E7-7F3A-790A-2BBD-BF336D30D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091" y="2807723"/>
            <a:ext cx="3718437" cy="371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箭號: 向右 3">
            <a:extLst>
              <a:ext uri="{FF2B5EF4-FFF2-40B4-BE49-F238E27FC236}">
                <a16:creationId xmlns:a16="http://schemas.microsoft.com/office/drawing/2014/main" id="{43702966-36AB-FDD1-A923-74AEA94688C0}"/>
              </a:ext>
            </a:extLst>
          </p:cNvPr>
          <p:cNvSpPr/>
          <p:nvPr/>
        </p:nvSpPr>
        <p:spPr>
          <a:xfrm>
            <a:off x="2112091" y="2145719"/>
            <a:ext cx="7628131" cy="45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AA34DDEC-1C52-E435-C983-F7ACE5078915}"/>
              </a:ext>
            </a:extLst>
          </p:cNvPr>
          <p:cNvSpPr/>
          <p:nvPr/>
        </p:nvSpPr>
        <p:spPr>
          <a:xfrm>
            <a:off x="9740222" y="2026279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5E0D2F5-1F5A-9C2F-79E2-5A9D1EE172B8}"/>
              </a:ext>
            </a:extLst>
          </p:cNvPr>
          <p:cNvSpPr txBox="1"/>
          <p:nvPr/>
        </p:nvSpPr>
        <p:spPr>
          <a:xfrm>
            <a:off x="9528116" y="2598003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B0D7B566-4728-1A3C-AC9D-32A38AB67A2D}"/>
              </a:ext>
            </a:extLst>
          </p:cNvPr>
          <p:cNvSpPr/>
          <p:nvPr/>
        </p:nvSpPr>
        <p:spPr>
          <a:xfrm>
            <a:off x="1319273" y="2077727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AEC5E1A-9F78-CFC6-DF39-E83CC707ECF8}"/>
              </a:ext>
            </a:extLst>
          </p:cNvPr>
          <p:cNvSpPr txBox="1"/>
          <p:nvPr/>
        </p:nvSpPr>
        <p:spPr>
          <a:xfrm>
            <a:off x="949470" y="2768891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star</a:t>
            </a:r>
            <a:endParaRPr lang="zh-TW" altLang="en-US" sz="800" b="1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F9E3BFF-931B-427F-23C0-D7DB718ECE83}"/>
              </a:ext>
            </a:extLst>
          </p:cNvPr>
          <p:cNvSpPr txBox="1"/>
          <p:nvPr/>
        </p:nvSpPr>
        <p:spPr>
          <a:xfrm>
            <a:off x="5008450" y="809820"/>
            <a:ext cx="963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1hr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012017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箭號: 向右 4">
            <a:extLst>
              <a:ext uri="{FF2B5EF4-FFF2-40B4-BE49-F238E27FC236}">
                <a16:creationId xmlns:a16="http://schemas.microsoft.com/office/drawing/2014/main" id="{4F56F363-2FEA-AA37-A4BC-86C6DD47CD83}"/>
              </a:ext>
            </a:extLst>
          </p:cNvPr>
          <p:cNvSpPr/>
          <p:nvPr/>
        </p:nvSpPr>
        <p:spPr>
          <a:xfrm>
            <a:off x="2613536" y="1614777"/>
            <a:ext cx="7628131" cy="45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18" name="Picture 2" descr="バックプレスのイラスト（男性）">
            <a:extLst>
              <a:ext uri="{FF2B5EF4-FFF2-40B4-BE49-F238E27FC236}">
                <a16:creationId xmlns:a16="http://schemas.microsoft.com/office/drawing/2014/main" id="{7CFC536D-606B-5004-7BEA-66543EF24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04" y="3122049"/>
            <a:ext cx="4286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642BD95D-86DC-6436-7A01-ECE90817B18A}"/>
              </a:ext>
            </a:extLst>
          </p:cNvPr>
          <p:cNvSpPr/>
          <p:nvPr/>
        </p:nvSpPr>
        <p:spPr>
          <a:xfrm>
            <a:off x="10359654" y="1375897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0DBC70D-43AF-C732-427E-316CE8619EF2}"/>
              </a:ext>
            </a:extLst>
          </p:cNvPr>
          <p:cNvSpPr txBox="1"/>
          <p:nvPr/>
        </p:nvSpPr>
        <p:spPr>
          <a:xfrm>
            <a:off x="10147548" y="1947621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9D16E45C-5A82-180F-D6B5-7166489F6ECC}"/>
              </a:ext>
            </a:extLst>
          </p:cNvPr>
          <p:cNvSpPr/>
          <p:nvPr/>
        </p:nvSpPr>
        <p:spPr>
          <a:xfrm>
            <a:off x="1938705" y="1427345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4A3C24E-E4FF-1FA1-5020-86026E643B8C}"/>
              </a:ext>
            </a:extLst>
          </p:cNvPr>
          <p:cNvSpPr txBox="1"/>
          <p:nvPr/>
        </p:nvSpPr>
        <p:spPr>
          <a:xfrm>
            <a:off x="1568902" y="2118509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star</a:t>
            </a:r>
            <a:endParaRPr lang="zh-TW" altLang="en-US" sz="800" b="1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13BCA8A-0F60-6BA4-404E-0A5FB9BC4DEE}"/>
              </a:ext>
            </a:extLst>
          </p:cNvPr>
          <p:cNvSpPr txBox="1"/>
          <p:nvPr/>
        </p:nvSpPr>
        <p:spPr>
          <a:xfrm>
            <a:off x="5811090" y="559789"/>
            <a:ext cx="963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2hr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220774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箭號: 向右 4">
            <a:extLst>
              <a:ext uri="{FF2B5EF4-FFF2-40B4-BE49-F238E27FC236}">
                <a16:creationId xmlns:a16="http://schemas.microsoft.com/office/drawing/2014/main" id="{4F56F363-2FEA-AA37-A4BC-86C6DD47CD83}"/>
              </a:ext>
            </a:extLst>
          </p:cNvPr>
          <p:cNvSpPr/>
          <p:nvPr/>
        </p:nvSpPr>
        <p:spPr>
          <a:xfrm>
            <a:off x="2613536" y="1614777"/>
            <a:ext cx="7628131" cy="45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642BD95D-86DC-6436-7A01-ECE90817B18A}"/>
              </a:ext>
            </a:extLst>
          </p:cNvPr>
          <p:cNvSpPr/>
          <p:nvPr/>
        </p:nvSpPr>
        <p:spPr>
          <a:xfrm>
            <a:off x="10359654" y="1375897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0DBC70D-43AF-C732-427E-316CE8619EF2}"/>
              </a:ext>
            </a:extLst>
          </p:cNvPr>
          <p:cNvSpPr txBox="1"/>
          <p:nvPr/>
        </p:nvSpPr>
        <p:spPr>
          <a:xfrm>
            <a:off x="10147548" y="1947621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9D16E45C-5A82-180F-D6B5-7166489F6ECC}"/>
              </a:ext>
            </a:extLst>
          </p:cNvPr>
          <p:cNvSpPr/>
          <p:nvPr/>
        </p:nvSpPr>
        <p:spPr>
          <a:xfrm>
            <a:off x="1938705" y="1427345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4A3C24E-E4FF-1FA1-5020-86026E643B8C}"/>
              </a:ext>
            </a:extLst>
          </p:cNvPr>
          <p:cNvSpPr txBox="1"/>
          <p:nvPr/>
        </p:nvSpPr>
        <p:spPr>
          <a:xfrm>
            <a:off x="1568902" y="2118509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star</a:t>
            </a:r>
            <a:endParaRPr lang="zh-TW" altLang="en-US" sz="800" b="1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13BCA8A-0F60-6BA4-404E-0A5FB9BC4DEE}"/>
              </a:ext>
            </a:extLst>
          </p:cNvPr>
          <p:cNvSpPr txBox="1"/>
          <p:nvPr/>
        </p:nvSpPr>
        <p:spPr>
          <a:xfrm>
            <a:off x="5811090" y="559789"/>
            <a:ext cx="963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2hr</a:t>
            </a:r>
            <a:endParaRPr lang="zh-TW" altLang="en-US" sz="4400" dirty="0"/>
          </a:p>
        </p:txBody>
      </p:sp>
      <p:pic>
        <p:nvPicPr>
          <p:cNvPr id="10242" name="Picture 2" descr="ドアへ入る人のイラスト（おばあさん）">
            <a:extLst>
              <a:ext uri="{FF2B5EF4-FFF2-40B4-BE49-F238E27FC236}">
                <a16:creationId xmlns:a16="http://schemas.microsoft.com/office/drawing/2014/main" id="{0906FCC1-EB8C-C9B4-2475-1F3142313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" y="3163149"/>
            <a:ext cx="2602020" cy="340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007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箭號: 向右 4">
            <a:extLst>
              <a:ext uri="{FF2B5EF4-FFF2-40B4-BE49-F238E27FC236}">
                <a16:creationId xmlns:a16="http://schemas.microsoft.com/office/drawing/2014/main" id="{4F56F363-2FEA-AA37-A4BC-86C6DD47CD83}"/>
              </a:ext>
            </a:extLst>
          </p:cNvPr>
          <p:cNvSpPr/>
          <p:nvPr/>
        </p:nvSpPr>
        <p:spPr>
          <a:xfrm>
            <a:off x="2613536" y="1614777"/>
            <a:ext cx="7628131" cy="45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642BD95D-86DC-6436-7A01-ECE90817B18A}"/>
              </a:ext>
            </a:extLst>
          </p:cNvPr>
          <p:cNvSpPr/>
          <p:nvPr/>
        </p:nvSpPr>
        <p:spPr>
          <a:xfrm>
            <a:off x="10359654" y="1375897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0DBC70D-43AF-C732-427E-316CE8619EF2}"/>
              </a:ext>
            </a:extLst>
          </p:cNvPr>
          <p:cNvSpPr txBox="1"/>
          <p:nvPr/>
        </p:nvSpPr>
        <p:spPr>
          <a:xfrm>
            <a:off x="10147548" y="1947621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9D16E45C-5A82-180F-D6B5-7166489F6ECC}"/>
              </a:ext>
            </a:extLst>
          </p:cNvPr>
          <p:cNvSpPr/>
          <p:nvPr/>
        </p:nvSpPr>
        <p:spPr>
          <a:xfrm>
            <a:off x="1938705" y="1427345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4A3C24E-E4FF-1FA1-5020-86026E643B8C}"/>
              </a:ext>
            </a:extLst>
          </p:cNvPr>
          <p:cNvSpPr txBox="1"/>
          <p:nvPr/>
        </p:nvSpPr>
        <p:spPr>
          <a:xfrm>
            <a:off x="1568902" y="2118509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star</a:t>
            </a:r>
            <a:endParaRPr lang="zh-TW" altLang="en-US" sz="800" b="1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13BCA8A-0F60-6BA4-404E-0A5FB9BC4DEE}"/>
              </a:ext>
            </a:extLst>
          </p:cNvPr>
          <p:cNvSpPr txBox="1"/>
          <p:nvPr/>
        </p:nvSpPr>
        <p:spPr>
          <a:xfrm>
            <a:off x="5811090" y="559789"/>
            <a:ext cx="963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3hr</a:t>
            </a:r>
            <a:endParaRPr lang="zh-TW" altLang="en-US" sz="4400" dirty="0"/>
          </a:p>
        </p:txBody>
      </p:sp>
      <p:pic>
        <p:nvPicPr>
          <p:cNvPr id="11266" name="Picture 2" descr="ドアから出てくる人のイラスト（おばあさん）">
            <a:extLst>
              <a:ext uri="{FF2B5EF4-FFF2-40B4-BE49-F238E27FC236}">
                <a16:creationId xmlns:a16="http://schemas.microsoft.com/office/drawing/2014/main" id="{2B6FC251-EE44-287D-EA25-03B26421A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38" y="2778618"/>
            <a:ext cx="32766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959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3125AC4F-247F-0422-A8F9-1E32C7ABB980}"/>
              </a:ext>
            </a:extLst>
          </p:cNvPr>
          <p:cNvSpPr txBox="1">
            <a:spLocks/>
          </p:cNvSpPr>
          <p:nvPr/>
        </p:nvSpPr>
        <p:spPr>
          <a:xfrm>
            <a:off x="450028" y="194743"/>
            <a:ext cx="10515600" cy="133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/>
              <a:t>礼拜二你</a:t>
            </a:r>
            <a:r>
              <a:rPr lang="zh-TW" altLang="en-US" sz="5400" b="1" dirty="0">
                <a:solidFill>
                  <a:srgbClr val="0070C0"/>
                </a:solidFill>
              </a:rPr>
              <a:t>下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r>
              <a:rPr lang="zh-TW" altLang="en-US" sz="5400" b="1" dirty="0"/>
              <a:t>课去做什么</a:t>
            </a:r>
            <a:r>
              <a:rPr lang="en-US" altLang="zh-TW" sz="5400" b="1" dirty="0"/>
              <a:t>?</a:t>
            </a:r>
            <a:endParaRPr lang="zh-TW" altLang="en-US" sz="5400" b="1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AA112D0F-E273-FAC5-8D61-266FD950317F}"/>
              </a:ext>
            </a:extLst>
          </p:cNvPr>
          <p:cNvSpPr txBox="1">
            <a:spLocks/>
          </p:cNvSpPr>
          <p:nvPr/>
        </p:nvSpPr>
        <p:spPr>
          <a:xfrm>
            <a:off x="450028" y="2093794"/>
            <a:ext cx="10515600" cy="133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400" b="1" dirty="0"/>
              <a:t>______</a:t>
            </a:r>
            <a:r>
              <a:rPr lang="zh-TW" altLang="en-US" sz="5400" b="1" dirty="0"/>
              <a:t>你</a:t>
            </a:r>
            <a:r>
              <a:rPr lang="en-US" altLang="zh-TW" sz="5400" b="1" dirty="0"/>
              <a:t>____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r>
              <a:rPr lang="en-US" altLang="zh-TW" sz="5400" b="1" dirty="0"/>
              <a:t>______</a:t>
            </a:r>
            <a:r>
              <a:rPr lang="en-US" altLang="zh-CN" sz="5400" b="1" dirty="0"/>
              <a:t>…….</a:t>
            </a:r>
            <a:endParaRPr lang="zh-TW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894735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50A860-3531-5951-5E0D-17A39A7A0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42"/>
            <a:ext cx="2708164" cy="125635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工作</a:t>
            </a:r>
            <a:br>
              <a:rPr lang="en-US" altLang="zh-TW" dirty="0"/>
            </a:br>
            <a:r>
              <a:rPr lang="en-US" altLang="zh-TW" dirty="0" err="1"/>
              <a:t>Gōngzuò</a:t>
            </a:r>
            <a:endParaRPr lang="zh-TW" altLang="en-US" dirty="0"/>
          </a:p>
        </p:txBody>
      </p:sp>
      <p:pic>
        <p:nvPicPr>
          <p:cNvPr id="12290" name="Picture 2" descr="やる気のない会社員のイラスト">
            <a:extLst>
              <a:ext uri="{FF2B5EF4-FFF2-40B4-BE49-F238E27FC236}">
                <a16:creationId xmlns:a16="http://schemas.microsoft.com/office/drawing/2014/main" id="{70DF53D1-443C-2840-8E0B-8D9A6AE52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146" y="2845590"/>
            <a:ext cx="31908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箭號: 向右 3">
            <a:extLst>
              <a:ext uri="{FF2B5EF4-FFF2-40B4-BE49-F238E27FC236}">
                <a16:creationId xmlns:a16="http://schemas.microsoft.com/office/drawing/2014/main" id="{17B071D4-198D-92E8-32CD-9728B7739DDE}"/>
              </a:ext>
            </a:extLst>
          </p:cNvPr>
          <p:cNvSpPr/>
          <p:nvPr/>
        </p:nvSpPr>
        <p:spPr>
          <a:xfrm>
            <a:off x="2186816" y="1681749"/>
            <a:ext cx="7628131" cy="45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00C744E6-BF55-5876-84B3-1C935E08248F}"/>
              </a:ext>
            </a:extLst>
          </p:cNvPr>
          <p:cNvSpPr/>
          <p:nvPr/>
        </p:nvSpPr>
        <p:spPr>
          <a:xfrm>
            <a:off x="9932934" y="1442869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57692E9-9660-5191-EF86-7BFC78AFC21C}"/>
              </a:ext>
            </a:extLst>
          </p:cNvPr>
          <p:cNvSpPr txBox="1"/>
          <p:nvPr/>
        </p:nvSpPr>
        <p:spPr>
          <a:xfrm>
            <a:off x="9720828" y="2014593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DB38CDFE-68B5-483C-33F9-0503FA00EBA0}"/>
              </a:ext>
            </a:extLst>
          </p:cNvPr>
          <p:cNvSpPr/>
          <p:nvPr/>
        </p:nvSpPr>
        <p:spPr>
          <a:xfrm>
            <a:off x="1511985" y="1494317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BECA2F9-A82B-B2FC-95F6-23B6025CBFDD}"/>
              </a:ext>
            </a:extLst>
          </p:cNvPr>
          <p:cNvSpPr txBox="1"/>
          <p:nvPr/>
        </p:nvSpPr>
        <p:spPr>
          <a:xfrm>
            <a:off x="1142182" y="2185481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star</a:t>
            </a:r>
            <a:endParaRPr lang="zh-TW" alt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520950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50A860-3531-5951-5E0D-17A39A7A0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42"/>
            <a:ext cx="2708164" cy="125635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工作</a:t>
            </a:r>
            <a:br>
              <a:rPr lang="en-US" altLang="zh-TW" dirty="0"/>
            </a:br>
            <a:r>
              <a:rPr lang="en-US" altLang="zh-TW" dirty="0" err="1"/>
              <a:t>Gōngzuò</a:t>
            </a:r>
            <a:endParaRPr lang="zh-TW" altLang="en-US" dirty="0"/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17B071D4-198D-92E8-32CD-9728B7739DDE}"/>
              </a:ext>
            </a:extLst>
          </p:cNvPr>
          <p:cNvSpPr/>
          <p:nvPr/>
        </p:nvSpPr>
        <p:spPr>
          <a:xfrm>
            <a:off x="2186816" y="1681749"/>
            <a:ext cx="7628131" cy="45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00C744E6-BF55-5876-84B3-1C935E08248F}"/>
              </a:ext>
            </a:extLst>
          </p:cNvPr>
          <p:cNvSpPr/>
          <p:nvPr/>
        </p:nvSpPr>
        <p:spPr>
          <a:xfrm>
            <a:off x="9932934" y="1442869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57692E9-9660-5191-EF86-7BFC78AFC21C}"/>
              </a:ext>
            </a:extLst>
          </p:cNvPr>
          <p:cNvSpPr txBox="1"/>
          <p:nvPr/>
        </p:nvSpPr>
        <p:spPr>
          <a:xfrm>
            <a:off x="9720828" y="2014593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DB38CDFE-68B5-483C-33F9-0503FA00EBA0}"/>
              </a:ext>
            </a:extLst>
          </p:cNvPr>
          <p:cNvSpPr/>
          <p:nvPr/>
        </p:nvSpPr>
        <p:spPr>
          <a:xfrm>
            <a:off x="1511985" y="1494317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BECA2F9-A82B-B2FC-95F6-23B6025CBFDD}"/>
              </a:ext>
            </a:extLst>
          </p:cNvPr>
          <p:cNvSpPr txBox="1"/>
          <p:nvPr/>
        </p:nvSpPr>
        <p:spPr>
          <a:xfrm>
            <a:off x="1142182" y="2185481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star</a:t>
            </a:r>
            <a:endParaRPr lang="zh-TW" altLang="en-US" sz="800" b="1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4CF5AEB-6D4C-3A80-DAAC-48BD4DA3BBEC}"/>
              </a:ext>
            </a:extLst>
          </p:cNvPr>
          <p:cNvSpPr txBox="1"/>
          <p:nvPr/>
        </p:nvSpPr>
        <p:spPr>
          <a:xfrm>
            <a:off x="4226998" y="341538"/>
            <a:ext cx="4778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/>
              <a:t>工作了多长时间</a:t>
            </a:r>
            <a:r>
              <a:rPr lang="en-US" altLang="zh-TW" sz="4800" dirty="0"/>
              <a:t>?</a:t>
            </a:r>
            <a:endParaRPr lang="zh-TW" altLang="en-US" sz="4800" dirty="0"/>
          </a:p>
        </p:txBody>
      </p:sp>
      <p:pic>
        <p:nvPicPr>
          <p:cNvPr id="9" name="Picture 2" descr="やる気のない会社員のイラスト">
            <a:extLst>
              <a:ext uri="{FF2B5EF4-FFF2-40B4-BE49-F238E27FC236}">
                <a16:creationId xmlns:a16="http://schemas.microsoft.com/office/drawing/2014/main" id="{CFD21686-C7C1-D261-0B5E-E8C3C5FA1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146" y="2845590"/>
            <a:ext cx="31908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709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50A860-3531-5951-5E0D-17A39A7A0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42"/>
            <a:ext cx="2708164" cy="125635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工作</a:t>
            </a:r>
            <a:br>
              <a:rPr lang="en-US" altLang="zh-TW" dirty="0"/>
            </a:br>
            <a:r>
              <a:rPr lang="en-US" altLang="zh-TW" dirty="0" err="1"/>
              <a:t>Gōngzuò</a:t>
            </a:r>
            <a:endParaRPr lang="zh-TW" altLang="en-US" dirty="0"/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17B071D4-198D-92E8-32CD-9728B7739DDE}"/>
              </a:ext>
            </a:extLst>
          </p:cNvPr>
          <p:cNvSpPr/>
          <p:nvPr/>
        </p:nvSpPr>
        <p:spPr>
          <a:xfrm>
            <a:off x="2186816" y="1681749"/>
            <a:ext cx="7628131" cy="45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00C744E6-BF55-5876-84B3-1C935E08248F}"/>
              </a:ext>
            </a:extLst>
          </p:cNvPr>
          <p:cNvSpPr/>
          <p:nvPr/>
        </p:nvSpPr>
        <p:spPr>
          <a:xfrm>
            <a:off x="9932934" y="1442869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57692E9-9660-5191-EF86-7BFC78AFC21C}"/>
              </a:ext>
            </a:extLst>
          </p:cNvPr>
          <p:cNvSpPr txBox="1"/>
          <p:nvPr/>
        </p:nvSpPr>
        <p:spPr>
          <a:xfrm>
            <a:off x="9720828" y="2014593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DB38CDFE-68B5-483C-33F9-0503FA00EBA0}"/>
              </a:ext>
            </a:extLst>
          </p:cNvPr>
          <p:cNvSpPr/>
          <p:nvPr/>
        </p:nvSpPr>
        <p:spPr>
          <a:xfrm>
            <a:off x="1511985" y="1494317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BECA2F9-A82B-B2FC-95F6-23B6025CBFDD}"/>
              </a:ext>
            </a:extLst>
          </p:cNvPr>
          <p:cNvSpPr txBox="1"/>
          <p:nvPr/>
        </p:nvSpPr>
        <p:spPr>
          <a:xfrm>
            <a:off x="1142182" y="2185481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star</a:t>
            </a:r>
            <a:endParaRPr lang="zh-TW" altLang="en-US" sz="800" b="1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4CF5AEB-6D4C-3A80-DAAC-48BD4DA3BBEC}"/>
              </a:ext>
            </a:extLst>
          </p:cNvPr>
          <p:cNvSpPr txBox="1"/>
          <p:nvPr/>
        </p:nvSpPr>
        <p:spPr>
          <a:xfrm>
            <a:off x="4226998" y="341538"/>
            <a:ext cx="4778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/>
              <a:t>工作了多长时间</a:t>
            </a:r>
            <a:r>
              <a:rPr lang="en-US" altLang="zh-TW" sz="4800" dirty="0"/>
              <a:t>?</a:t>
            </a:r>
            <a:endParaRPr lang="zh-TW" altLang="en-US" sz="4800" dirty="0"/>
          </a:p>
        </p:txBody>
      </p:sp>
      <p:pic>
        <p:nvPicPr>
          <p:cNvPr id="9" name="Picture 2" descr="やる気のない会社員のイラスト">
            <a:extLst>
              <a:ext uri="{FF2B5EF4-FFF2-40B4-BE49-F238E27FC236}">
                <a16:creationId xmlns:a16="http://schemas.microsoft.com/office/drawing/2014/main" id="{CFD21686-C7C1-D261-0B5E-E8C3C5FA1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67" y="2902334"/>
            <a:ext cx="1573142" cy="187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36C2F987-B497-0DB4-DFCE-4D1E56AA0891}"/>
              </a:ext>
            </a:extLst>
          </p:cNvPr>
          <p:cNvSpPr/>
          <p:nvPr/>
        </p:nvSpPr>
        <p:spPr>
          <a:xfrm>
            <a:off x="2281934" y="5384614"/>
            <a:ext cx="7628131" cy="45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CBAA6472-3285-96C6-C200-9C71883D9DD8}"/>
              </a:ext>
            </a:extLst>
          </p:cNvPr>
          <p:cNvSpPr/>
          <p:nvPr/>
        </p:nvSpPr>
        <p:spPr>
          <a:xfrm>
            <a:off x="10028052" y="5145734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04529E8-5E83-5C2A-EF52-90CD2EB5311B}"/>
              </a:ext>
            </a:extLst>
          </p:cNvPr>
          <p:cNvSpPr txBox="1"/>
          <p:nvPr/>
        </p:nvSpPr>
        <p:spPr>
          <a:xfrm>
            <a:off x="9815946" y="5717458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48468F8E-0F24-14BD-5493-4AE714A5B484}"/>
              </a:ext>
            </a:extLst>
          </p:cNvPr>
          <p:cNvSpPr/>
          <p:nvPr/>
        </p:nvSpPr>
        <p:spPr>
          <a:xfrm>
            <a:off x="1607103" y="5197182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2C71786-22E7-5579-40F7-2CAE79CA65E8}"/>
              </a:ext>
            </a:extLst>
          </p:cNvPr>
          <p:cNvSpPr txBox="1"/>
          <p:nvPr/>
        </p:nvSpPr>
        <p:spPr>
          <a:xfrm>
            <a:off x="1237300" y="5888346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star</a:t>
            </a:r>
            <a:endParaRPr lang="zh-TW" altLang="en-US" sz="800" b="1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551339F-5C1E-D56F-EDB6-5529053D75A5}"/>
              </a:ext>
            </a:extLst>
          </p:cNvPr>
          <p:cNvSpPr txBox="1"/>
          <p:nvPr/>
        </p:nvSpPr>
        <p:spPr>
          <a:xfrm>
            <a:off x="344613" y="1442869"/>
            <a:ext cx="612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1.</a:t>
            </a:r>
            <a:endParaRPr lang="zh-TW" altLang="en-US" sz="44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49DA78F-E441-92C8-7CE9-0D261CF0C6A2}"/>
              </a:ext>
            </a:extLst>
          </p:cNvPr>
          <p:cNvSpPr txBox="1"/>
          <p:nvPr/>
        </p:nvSpPr>
        <p:spPr>
          <a:xfrm>
            <a:off x="344613" y="5193927"/>
            <a:ext cx="612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2.</a:t>
            </a:r>
            <a:endParaRPr lang="zh-TW" altLang="en-US" sz="4400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A4C0E41-A17B-9874-E859-04858A722724}"/>
              </a:ext>
            </a:extLst>
          </p:cNvPr>
          <p:cNvSpPr txBox="1"/>
          <p:nvPr/>
        </p:nvSpPr>
        <p:spPr>
          <a:xfrm>
            <a:off x="5375589" y="2158084"/>
            <a:ext cx="11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/>
              <a:t>3hr</a:t>
            </a:r>
            <a:endParaRPr lang="zh-TW" altLang="en-US" sz="44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5A2F553-4E41-7C8B-3434-96E2417BE336}"/>
              </a:ext>
            </a:extLst>
          </p:cNvPr>
          <p:cNvSpPr txBox="1"/>
          <p:nvPr/>
        </p:nvSpPr>
        <p:spPr>
          <a:xfrm>
            <a:off x="5009054" y="5853069"/>
            <a:ext cx="2621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/>
              <a:t>15year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836741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B48479-CB8C-5B0B-3C95-BE6AF49DC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63875"/>
          </a:xfrm>
        </p:spPr>
        <p:txBody>
          <a:bodyPr>
            <a:normAutofit/>
          </a:bodyPr>
          <a:lstStyle/>
          <a:p>
            <a:r>
              <a:rPr lang="zh-TW" altLang="en-US" dirty="0"/>
              <a:t>他学了多长中文</a:t>
            </a:r>
            <a:br>
              <a:rPr lang="en-US" altLang="zh-TW" dirty="0"/>
            </a:br>
            <a:br>
              <a:rPr lang="en-US" altLang="zh-TW" dirty="0"/>
            </a:br>
            <a:endParaRPr lang="zh-TW" altLang="en-US" dirty="0"/>
          </a:p>
        </p:txBody>
      </p:sp>
      <p:pic>
        <p:nvPicPr>
          <p:cNvPr id="13314" name="Picture 2" descr="中国語を勉強する人のイラスト（男性）">
            <a:extLst>
              <a:ext uri="{FF2B5EF4-FFF2-40B4-BE49-F238E27FC236}">
                <a16:creationId xmlns:a16="http://schemas.microsoft.com/office/drawing/2014/main" id="{12B7333C-D960-3F00-BF6A-93F36DB0A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98" y="2097695"/>
            <a:ext cx="4373204" cy="43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99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11A18C-C1F8-9FD7-BDA8-259637DDD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了→</a:t>
            </a:r>
            <a:r>
              <a:rPr lang="en-US" altLang="zh-TW" dirty="0" err="1"/>
              <a:t>chang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6A72F51-F574-330B-4103-B6C8135799AD}"/>
              </a:ext>
            </a:extLst>
          </p:cNvPr>
          <p:cNvSpPr txBox="1"/>
          <p:nvPr/>
        </p:nvSpPr>
        <p:spPr>
          <a:xfrm>
            <a:off x="3009029" y="2504346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/>
              <a:t>十月了，天气慢慢冷了</a:t>
            </a:r>
          </a:p>
        </p:txBody>
      </p:sp>
      <p:pic>
        <p:nvPicPr>
          <p:cNvPr id="19458" name="Picture 2" descr="寒い会社で働く人のイラスト（女性）">
            <a:extLst>
              <a:ext uri="{FF2B5EF4-FFF2-40B4-BE49-F238E27FC236}">
                <a16:creationId xmlns:a16="http://schemas.microsoft.com/office/drawing/2014/main" id="{48E4D74A-327B-AAD6-6915-F6A0DA585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65" y="3642638"/>
            <a:ext cx="2966171" cy="321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270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0402D2-89B6-552C-AA2A-2A8DF8D92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451" y="1171371"/>
            <a:ext cx="10515600" cy="1325563"/>
          </a:xfrm>
        </p:spPr>
        <p:txBody>
          <a:bodyPr/>
          <a:lstStyle/>
          <a:p>
            <a:r>
              <a:rPr lang="zh-TW" altLang="en-US" dirty="0"/>
              <a:t>明天要考试，今天电影就不看了</a:t>
            </a:r>
          </a:p>
        </p:txBody>
      </p:sp>
      <p:pic>
        <p:nvPicPr>
          <p:cNvPr id="21506" name="Picture 2" descr="渋い顔でバイト雑誌を見る人のイラスト（女性）">
            <a:extLst>
              <a:ext uri="{FF2B5EF4-FFF2-40B4-BE49-F238E27FC236}">
                <a16:creationId xmlns:a16="http://schemas.microsoft.com/office/drawing/2014/main" id="{1E3550B4-C518-23E9-FBD5-14DE0055B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55" y="3091721"/>
            <a:ext cx="34480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想法泡泡: 雲朵 3">
            <a:extLst>
              <a:ext uri="{FF2B5EF4-FFF2-40B4-BE49-F238E27FC236}">
                <a16:creationId xmlns:a16="http://schemas.microsoft.com/office/drawing/2014/main" id="{174016F9-AED4-AC23-5967-462F0BAFB614}"/>
              </a:ext>
            </a:extLst>
          </p:cNvPr>
          <p:cNvSpPr/>
          <p:nvPr/>
        </p:nvSpPr>
        <p:spPr>
          <a:xfrm>
            <a:off x="6721887" y="2950137"/>
            <a:ext cx="4621161" cy="3352800"/>
          </a:xfrm>
          <a:prstGeom prst="cloudCallout">
            <a:avLst>
              <a:gd name="adj1" fmla="val -78067"/>
              <a:gd name="adj2" fmla="val 971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2" descr="映画館のイラスト">
            <a:extLst>
              <a:ext uri="{FF2B5EF4-FFF2-40B4-BE49-F238E27FC236}">
                <a16:creationId xmlns:a16="http://schemas.microsoft.com/office/drawing/2014/main" id="{D5E4F16B-07D7-7EA7-902C-780282E8C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844" y="3432204"/>
            <a:ext cx="2497245" cy="187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禁止標誌 5">
            <a:extLst>
              <a:ext uri="{FF2B5EF4-FFF2-40B4-BE49-F238E27FC236}">
                <a16:creationId xmlns:a16="http://schemas.microsoft.com/office/drawing/2014/main" id="{19F16C5F-1CDE-7DC1-DA26-7A650CAF67DB}"/>
              </a:ext>
            </a:extLst>
          </p:cNvPr>
          <p:cNvSpPr/>
          <p:nvPr/>
        </p:nvSpPr>
        <p:spPr>
          <a:xfrm>
            <a:off x="7560853" y="2990941"/>
            <a:ext cx="2943225" cy="2755490"/>
          </a:xfrm>
          <a:prstGeom prst="noSmoking">
            <a:avLst>
              <a:gd name="adj" fmla="val 1017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15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悲しそうにブランコに乗る会社員のイラスト（女性）">
            <a:extLst>
              <a:ext uri="{FF2B5EF4-FFF2-40B4-BE49-F238E27FC236}">
                <a16:creationId xmlns:a16="http://schemas.microsoft.com/office/drawing/2014/main" id="{3D9EC117-0F2F-9FA8-C5BE-A226D3D0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86" y="1858297"/>
            <a:ext cx="18478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箭號: 向右 3">
            <a:extLst>
              <a:ext uri="{FF2B5EF4-FFF2-40B4-BE49-F238E27FC236}">
                <a16:creationId xmlns:a16="http://schemas.microsoft.com/office/drawing/2014/main" id="{6672D577-8E0B-387D-6A05-28ECF1F01C7F}"/>
              </a:ext>
            </a:extLst>
          </p:cNvPr>
          <p:cNvSpPr/>
          <p:nvPr/>
        </p:nvSpPr>
        <p:spPr>
          <a:xfrm>
            <a:off x="2302450" y="3537155"/>
            <a:ext cx="1227331" cy="45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2" descr="カラオケの検索結果 | かわいいフリー素材集 いらすとや">
            <a:extLst>
              <a:ext uri="{FF2B5EF4-FFF2-40B4-BE49-F238E27FC236}">
                <a16:creationId xmlns:a16="http://schemas.microsoft.com/office/drawing/2014/main" id="{D9777BD5-69D6-475A-440A-324BD7E54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548" y="2189213"/>
            <a:ext cx="2953057" cy="295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CD1F575A-3826-8683-7608-29E49D94B3ED}"/>
              </a:ext>
            </a:extLst>
          </p:cNvPr>
          <p:cNvSpPr/>
          <p:nvPr/>
        </p:nvSpPr>
        <p:spPr>
          <a:xfrm>
            <a:off x="7017016" y="3684639"/>
            <a:ext cx="1802519" cy="45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532" name="Picture 4" descr="喜ぶ会社員のイラスト（女性）">
            <a:extLst>
              <a:ext uri="{FF2B5EF4-FFF2-40B4-BE49-F238E27FC236}">
                <a16:creationId xmlns:a16="http://schemas.microsoft.com/office/drawing/2014/main" id="{24FA4FDF-0850-B2D4-A761-67546F5D3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053559"/>
            <a:ext cx="38100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FBFEE53-F2B0-26CE-1DFC-14FBDB81894D}"/>
              </a:ext>
            </a:extLst>
          </p:cNvPr>
          <p:cNvSpPr txBox="1"/>
          <p:nvPr/>
        </p:nvSpPr>
        <p:spPr>
          <a:xfrm>
            <a:off x="3731610" y="450343"/>
            <a:ext cx="4339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/>
              <a:t>她心情变好了</a:t>
            </a:r>
          </a:p>
        </p:txBody>
      </p:sp>
    </p:spTree>
    <p:extLst>
      <p:ext uri="{BB962C8B-B14F-4D97-AF65-F5344CB8AC3E}">
        <p14:creationId xmlns:p14="http://schemas.microsoft.com/office/powerpoint/2010/main" val="4185082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BF72A7-9DC2-2A84-CB81-3234F562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02155"/>
          </a:xfrm>
        </p:spPr>
        <p:txBody>
          <a:bodyPr/>
          <a:lstStyle/>
          <a:p>
            <a:r>
              <a:rPr lang="zh-TW" altLang="en-US" dirty="0"/>
              <a:t>比较</a:t>
            </a:r>
            <a:br>
              <a:rPr lang="en-US" altLang="zh-TW" dirty="0"/>
            </a:br>
            <a:r>
              <a:rPr lang="en-US" altLang="zh-TW" dirty="0" err="1"/>
              <a:t>Bǐjiào</a:t>
            </a:r>
            <a:endParaRPr lang="zh-TW" altLang="en-US" dirty="0"/>
          </a:p>
        </p:txBody>
      </p:sp>
      <p:pic>
        <p:nvPicPr>
          <p:cNvPr id="23554" name="Picture 2" descr="マンションのチラシのイラスト">
            <a:extLst>
              <a:ext uri="{FF2B5EF4-FFF2-40B4-BE49-F238E27FC236}">
                <a16:creationId xmlns:a16="http://schemas.microsoft.com/office/drawing/2014/main" id="{1AD15E7C-4737-7786-7CAA-A01856BF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6" y="216870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平等院鳳凰堂のイラスト">
            <a:extLst>
              <a:ext uri="{FF2B5EF4-FFF2-40B4-BE49-F238E27FC236}">
                <a16:creationId xmlns:a16="http://schemas.microsoft.com/office/drawing/2014/main" id="{FC5657CE-7DFF-D000-C836-3D4D87CB3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768" y="2182608"/>
            <a:ext cx="523875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9C93E71-AE51-32E5-CE0B-5BBEF9194B3C}"/>
              </a:ext>
            </a:extLst>
          </p:cNvPr>
          <p:cNvSpPr txBox="1"/>
          <p:nvPr/>
        </p:nvSpPr>
        <p:spPr>
          <a:xfrm>
            <a:off x="6024552" y="5558452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/>
              <a:t>我比较喜欢这种房子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A2853D2-DAC1-29D5-A4CA-C75E267301FE}"/>
              </a:ext>
            </a:extLst>
          </p:cNvPr>
          <p:cNvSpPr txBox="1"/>
          <p:nvPr/>
        </p:nvSpPr>
        <p:spPr>
          <a:xfrm>
            <a:off x="5068529" y="3301181"/>
            <a:ext cx="1450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 err="1"/>
              <a:t>v.s</a:t>
            </a:r>
            <a:endParaRPr lang="zh-TW" altLang="en-US" sz="6000" dirty="0"/>
          </a:p>
        </p:txBody>
      </p:sp>
      <p:pic>
        <p:nvPicPr>
          <p:cNvPr id="6" name="Picture 6" descr="いろいろな話し合う人たちのイラスト | かわいいフリー素材集 ...">
            <a:extLst>
              <a:ext uri="{FF2B5EF4-FFF2-40B4-BE49-F238E27FC236}">
                <a16:creationId xmlns:a16="http://schemas.microsoft.com/office/drawing/2014/main" id="{2E8CFD47-69CB-69C1-4006-87574066B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443" y="4008991"/>
            <a:ext cx="2583118" cy="336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238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姫路城のイラスト">
            <a:extLst>
              <a:ext uri="{FF2B5EF4-FFF2-40B4-BE49-F238E27FC236}">
                <a16:creationId xmlns:a16="http://schemas.microsoft.com/office/drawing/2014/main" id="{6270802D-E34C-77A5-8A89-E2AD76CDE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91" y="565969"/>
            <a:ext cx="3020347" cy="302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札幌市時計台のイラスト">
            <a:extLst>
              <a:ext uri="{FF2B5EF4-FFF2-40B4-BE49-F238E27FC236}">
                <a16:creationId xmlns:a16="http://schemas.microsoft.com/office/drawing/2014/main" id="{A78FBBC3-C65E-FBD5-AC05-38835C5F2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264" y="273612"/>
            <a:ext cx="2727837" cy="27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ホワイトハウスのイラスト">
            <a:extLst>
              <a:ext uri="{FF2B5EF4-FFF2-40B4-BE49-F238E27FC236}">
                <a16:creationId xmlns:a16="http://schemas.microsoft.com/office/drawing/2014/main" id="{94907E1A-2F2E-9118-EA78-FD35DA349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263" y="3120358"/>
            <a:ext cx="2727837" cy="27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フィレンツェの大聖堂のイラスト">
            <a:extLst>
              <a:ext uri="{FF2B5EF4-FFF2-40B4-BE49-F238E27FC236}">
                <a16:creationId xmlns:a16="http://schemas.microsoft.com/office/drawing/2014/main" id="{D88392D1-EDF5-FDE7-726A-F7D4AC49E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64" y="3705225"/>
            <a:ext cx="3810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7585E07-9EA6-28BF-7DFA-94F394799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512" y="1320368"/>
            <a:ext cx="4849488" cy="27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未提供相片說明。">
            <a:extLst>
              <a:ext uri="{FF2B5EF4-FFF2-40B4-BE49-F238E27FC236}">
                <a16:creationId xmlns:a16="http://schemas.microsoft.com/office/drawing/2014/main" id="{0D283DB5-C560-312C-1E94-1A234C172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442" y="4271792"/>
            <a:ext cx="4960558" cy="258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803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BF72A7-9DC2-2A84-CB81-3234F562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161925"/>
            <a:ext cx="10515600" cy="2002155"/>
          </a:xfrm>
        </p:spPr>
        <p:txBody>
          <a:bodyPr/>
          <a:lstStyle/>
          <a:p>
            <a:r>
              <a:rPr lang="zh-TW" altLang="en-US" sz="6600" dirty="0"/>
              <a:t>省钱</a:t>
            </a:r>
            <a:br>
              <a:rPr lang="en-US" altLang="zh-TW" dirty="0"/>
            </a:br>
            <a:r>
              <a:rPr lang="en-US" altLang="zh-TW" dirty="0" err="1"/>
              <a:t>Shěng</a:t>
            </a:r>
            <a:r>
              <a:rPr lang="en-US" altLang="zh-TW" dirty="0"/>
              <a:t> </a:t>
            </a:r>
            <a:r>
              <a:rPr lang="en-US" altLang="zh-TW" dirty="0" err="1"/>
              <a:t>qián</a:t>
            </a:r>
            <a:endParaRPr lang="zh-TW" altLang="en-US" dirty="0"/>
          </a:p>
        </p:txBody>
      </p:sp>
      <p:pic>
        <p:nvPicPr>
          <p:cNvPr id="26628" name="Picture 4" descr="2022台北美食推薦】精選27間台北餐廳、下午茶、平價小吃、異國料理，快收進口袋名單吧">
            <a:extLst>
              <a:ext uri="{FF2B5EF4-FFF2-40B4-BE49-F238E27FC236}">
                <a16:creationId xmlns:a16="http://schemas.microsoft.com/office/drawing/2014/main" id="{6C8692F1-1003-52AE-E40B-9765AE44C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3443132"/>
            <a:ext cx="5840361" cy="328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食材を茹でている人のイラスト（男性・箸）">
            <a:extLst>
              <a:ext uri="{FF2B5EF4-FFF2-40B4-BE49-F238E27FC236}">
                <a16:creationId xmlns:a16="http://schemas.microsoft.com/office/drawing/2014/main" id="{FCF18BA1-9817-51E9-129B-CAA1A6B1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026" y="3483666"/>
            <a:ext cx="2387410" cy="321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D80B3D1-4A41-4A92-88FE-8998EAD8E7C7}"/>
              </a:ext>
            </a:extLst>
          </p:cNvPr>
          <p:cNvSpPr txBox="1"/>
          <p:nvPr/>
        </p:nvSpPr>
        <p:spPr>
          <a:xfrm flipH="1">
            <a:off x="2307139" y="2469930"/>
            <a:ext cx="2343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太贵了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6FCF8CC-8F10-8E06-BF8B-A4B4B1302BB8}"/>
              </a:ext>
            </a:extLst>
          </p:cNvPr>
          <p:cNvSpPr txBox="1"/>
          <p:nvPr/>
        </p:nvSpPr>
        <p:spPr>
          <a:xfrm flipH="1">
            <a:off x="7920653" y="2402498"/>
            <a:ext cx="3884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自己煮饭不贵</a:t>
            </a:r>
          </a:p>
        </p:txBody>
      </p:sp>
    </p:spTree>
    <p:extLst>
      <p:ext uri="{BB962C8B-B14F-4D97-AF65-F5344CB8AC3E}">
        <p14:creationId xmlns:p14="http://schemas.microsoft.com/office/powerpoint/2010/main" val="3860564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AF5D6B-6449-CE1F-8877-10B5845B678E}"/>
              </a:ext>
            </a:extLst>
          </p:cNvPr>
          <p:cNvSpPr txBox="1">
            <a:spLocks/>
          </p:cNvSpPr>
          <p:nvPr/>
        </p:nvSpPr>
        <p:spPr>
          <a:xfrm>
            <a:off x="450028" y="194743"/>
            <a:ext cx="10515600" cy="133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/>
              <a:t>礼拜二你</a:t>
            </a:r>
            <a:r>
              <a:rPr lang="zh-TW" altLang="en-US" sz="5400" b="1" dirty="0">
                <a:solidFill>
                  <a:srgbClr val="0070C0"/>
                </a:solidFill>
              </a:rPr>
              <a:t>下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r>
              <a:rPr lang="zh-TW" altLang="en-US" sz="5400" b="1" dirty="0"/>
              <a:t>课去做什么</a:t>
            </a:r>
            <a:r>
              <a:rPr lang="en-US" altLang="zh-TW" sz="5400" b="1" dirty="0"/>
              <a:t>?</a:t>
            </a:r>
            <a:endParaRPr lang="zh-TW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065070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EFFADF24-F7D0-42D1-CE90-E5E3C462C4D6}"/>
              </a:ext>
            </a:extLst>
          </p:cNvPr>
          <p:cNvSpPr txBox="1"/>
          <p:nvPr/>
        </p:nvSpPr>
        <p:spPr>
          <a:xfrm>
            <a:off x="2560320" y="1519981"/>
            <a:ext cx="13779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我快没钱了，必须</a:t>
            </a:r>
            <a:r>
              <a:rPr lang="zh-TW" altLang="en-US" sz="4400" dirty="0">
                <a:solidFill>
                  <a:srgbClr val="FF0000"/>
                </a:solidFill>
              </a:rPr>
              <a:t>省钱</a:t>
            </a:r>
            <a:r>
              <a:rPr lang="zh-TW" altLang="en-US" sz="4400" dirty="0"/>
              <a:t>。</a:t>
            </a:r>
          </a:p>
        </p:txBody>
      </p:sp>
      <p:pic>
        <p:nvPicPr>
          <p:cNvPr id="25606" name="Picture 6" descr="財布にお金がない人のイラスト（男性）">
            <a:extLst>
              <a:ext uri="{FF2B5EF4-FFF2-40B4-BE49-F238E27FC236}">
                <a16:creationId xmlns:a16="http://schemas.microsoft.com/office/drawing/2014/main" id="{691476B6-F0F7-F9A4-B0C7-32F6FFDDC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05" y="2824480"/>
            <a:ext cx="2952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962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EFFADF24-F7D0-42D1-CE90-E5E3C462C4D6}"/>
              </a:ext>
            </a:extLst>
          </p:cNvPr>
          <p:cNvSpPr txBox="1"/>
          <p:nvPr/>
        </p:nvSpPr>
        <p:spPr>
          <a:xfrm>
            <a:off x="2560320" y="1519981"/>
            <a:ext cx="13779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自己煮饭可以</a:t>
            </a:r>
            <a:r>
              <a:rPr lang="zh-TW" altLang="en-US" sz="4400" dirty="0">
                <a:solidFill>
                  <a:srgbClr val="FF0000"/>
                </a:solidFill>
              </a:rPr>
              <a:t>省</a:t>
            </a:r>
            <a:r>
              <a:rPr lang="zh-TW" altLang="en-US" sz="4400" dirty="0"/>
              <a:t>一些</a:t>
            </a:r>
            <a:r>
              <a:rPr lang="zh-TW" altLang="en-US" sz="4400" dirty="0">
                <a:solidFill>
                  <a:srgbClr val="FF0000"/>
                </a:solidFill>
              </a:rPr>
              <a:t>钱</a:t>
            </a:r>
            <a:r>
              <a:rPr lang="zh-TW" altLang="en-US" sz="4400" dirty="0"/>
              <a:t>。</a:t>
            </a:r>
          </a:p>
        </p:txBody>
      </p:sp>
      <p:pic>
        <p:nvPicPr>
          <p:cNvPr id="2" name="Picture 10" descr="食材を茹でている人のイラスト（男性・箸）">
            <a:extLst>
              <a:ext uri="{FF2B5EF4-FFF2-40B4-BE49-F238E27FC236}">
                <a16:creationId xmlns:a16="http://schemas.microsoft.com/office/drawing/2014/main" id="{CFFE8A56-E90B-9765-E441-ECB36B33A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26" y="3429000"/>
            <a:ext cx="2387410" cy="321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248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CBCB5FAF-364B-FC54-5685-EBAF425F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09" y="2427922"/>
            <a:ext cx="10515600" cy="2002155"/>
          </a:xfrm>
        </p:spPr>
        <p:txBody>
          <a:bodyPr/>
          <a:lstStyle/>
          <a:p>
            <a:pPr algn="ctr"/>
            <a:r>
              <a:rPr lang="zh-TW" altLang="en-US" sz="6600" dirty="0">
                <a:solidFill>
                  <a:srgbClr val="FF0000"/>
                </a:solidFill>
              </a:rPr>
              <a:t>省</a:t>
            </a:r>
            <a:r>
              <a:rPr lang="zh-TW" altLang="en-US" sz="6600" dirty="0">
                <a:solidFill>
                  <a:srgbClr val="00B0F0"/>
                </a:solidFill>
              </a:rPr>
              <a:t>钱</a:t>
            </a:r>
            <a:br>
              <a:rPr lang="en-US" altLang="zh-TW" dirty="0"/>
            </a:br>
            <a:r>
              <a:rPr lang="en-US" altLang="zh-TW" dirty="0" err="1"/>
              <a:t>Shěng</a:t>
            </a:r>
            <a:r>
              <a:rPr lang="en-US" altLang="zh-TW" dirty="0"/>
              <a:t> </a:t>
            </a:r>
            <a:r>
              <a:rPr lang="en-US" altLang="zh-TW" dirty="0" err="1"/>
              <a:t>qián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580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09A7150-1927-8AAE-A3BB-2916A9B77001}"/>
              </a:ext>
            </a:extLst>
          </p:cNvPr>
          <p:cNvSpPr txBox="1"/>
          <p:nvPr/>
        </p:nvSpPr>
        <p:spPr>
          <a:xfrm>
            <a:off x="1676400" y="1641901"/>
            <a:ext cx="13779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自己煮饭每天可以</a:t>
            </a:r>
            <a:r>
              <a:rPr lang="zh-TW" altLang="en-US" sz="4400" dirty="0">
                <a:solidFill>
                  <a:srgbClr val="FF0000"/>
                </a:solidFill>
              </a:rPr>
              <a:t>省</a:t>
            </a:r>
            <a:r>
              <a:rPr lang="zh-TW" altLang="en-US" sz="4400" dirty="0"/>
              <a:t>一百多块</a:t>
            </a:r>
            <a:r>
              <a:rPr lang="zh-TW" altLang="en-US" sz="4400" dirty="0">
                <a:solidFill>
                  <a:srgbClr val="00B0F0"/>
                </a:solidFill>
              </a:rPr>
              <a:t>钱</a:t>
            </a:r>
            <a:r>
              <a:rPr lang="zh-TW" altLang="en-US" sz="4400" dirty="0"/>
              <a:t>。</a:t>
            </a:r>
          </a:p>
        </p:txBody>
      </p:sp>
      <p:pic>
        <p:nvPicPr>
          <p:cNvPr id="4" name="Picture 10" descr="食材を茹でている人のイラスト（男性・箸）">
            <a:extLst>
              <a:ext uri="{FF2B5EF4-FFF2-40B4-BE49-F238E27FC236}">
                <a16:creationId xmlns:a16="http://schemas.microsoft.com/office/drawing/2014/main" id="{13C6210B-3E59-CC01-FD65-4D0B6BE85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66" y="3185160"/>
            <a:ext cx="2387410" cy="321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544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6CE126-EABA-155D-C998-8FF30E73B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午餐怎么吃最省钱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6772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EFFADF24-F7D0-42D1-CE90-E5E3C462C4D6}"/>
              </a:ext>
            </a:extLst>
          </p:cNvPr>
          <p:cNvSpPr txBox="1"/>
          <p:nvPr/>
        </p:nvSpPr>
        <p:spPr>
          <a:xfrm>
            <a:off x="372884" y="666839"/>
            <a:ext cx="13779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你觉得住在宿舍比较省钱还是校外比较省钱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B957E2B-7D78-D20B-23E6-D4422A711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64" y="1832641"/>
            <a:ext cx="6294607" cy="363343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7F52DA3-6235-AF8E-CCD4-25A931A8B715}"/>
              </a:ext>
            </a:extLst>
          </p:cNvPr>
          <p:cNvSpPr txBox="1"/>
          <p:nvPr/>
        </p:nvSpPr>
        <p:spPr>
          <a:xfrm>
            <a:off x="6785569" y="2823661"/>
            <a:ext cx="1450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 err="1"/>
              <a:t>v.s</a:t>
            </a:r>
            <a:endParaRPr lang="zh-TW" altLang="en-US" sz="6000" dirty="0"/>
          </a:p>
        </p:txBody>
      </p:sp>
      <p:pic>
        <p:nvPicPr>
          <p:cNvPr id="5" name="Picture 2" descr="捷克第二大城】摩拉維亞地區布爾諾市區景點簡介與郊區鐘乳石洞漫遊">
            <a:extLst>
              <a:ext uri="{FF2B5EF4-FFF2-40B4-BE49-F238E27FC236}">
                <a16:creationId xmlns:a16="http://schemas.microsoft.com/office/drawing/2014/main" id="{6C5B4420-783C-FB28-85A0-7AE4EEA90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33" y="2155190"/>
            <a:ext cx="4463415" cy="297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89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BF72A7-9DC2-2A84-CB81-3234F562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161925"/>
            <a:ext cx="10515600" cy="2002155"/>
          </a:xfrm>
        </p:spPr>
        <p:txBody>
          <a:bodyPr/>
          <a:lstStyle/>
          <a:p>
            <a:pPr algn="ctr"/>
            <a:r>
              <a:rPr lang="zh-TW" altLang="en-US" sz="6600" dirty="0"/>
              <a:t>自由</a:t>
            </a:r>
            <a:br>
              <a:rPr lang="en-US" altLang="zh-TW" dirty="0"/>
            </a:br>
            <a:r>
              <a:rPr lang="en-US" altLang="zh-TW" dirty="0" err="1"/>
              <a:t>Zìyóu</a:t>
            </a:r>
            <a:endParaRPr lang="zh-TW" altLang="en-US" dirty="0"/>
          </a:p>
        </p:txBody>
      </p:sp>
      <p:pic>
        <p:nvPicPr>
          <p:cNvPr id="30722" name="Picture 2" descr="いろいろな留学生のイラスト（制服・男性）">
            <a:extLst>
              <a:ext uri="{FF2B5EF4-FFF2-40B4-BE49-F238E27FC236}">
                <a16:creationId xmlns:a16="http://schemas.microsoft.com/office/drawing/2014/main" id="{A3933F8B-BE42-743A-45F3-0B21946FE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182" y="3429000"/>
            <a:ext cx="3285818" cy="32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いろいろな留学生のイラスト（制服・女性）">
            <a:extLst>
              <a:ext uri="{FF2B5EF4-FFF2-40B4-BE49-F238E27FC236}">
                <a16:creationId xmlns:a16="http://schemas.microsoft.com/office/drawing/2014/main" id="{E670E572-9BBF-D699-40C0-90EB96866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254" y="3410257"/>
            <a:ext cx="3285817" cy="32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944AA6E-3E32-907E-CB4D-703458DA8F2E}"/>
              </a:ext>
            </a:extLst>
          </p:cNvPr>
          <p:cNvSpPr txBox="1"/>
          <p:nvPr/>
        </p:nvSpPr>
        <p:spPr>
          <a:xfrm>
            <a:off x="145509" y="1779359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不自由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10CA623-7CC5-EBB6-D3D4-35C7D9DD27D4}"/>
              </a:ext>
            </a:extLst>
          </p:cNvPr>
          <p:cNvSpPr txBox="1"/>
          <p:nvPr/>
        </p:nvSpPr>
        <p:spPr>
          <a:xfrm>
            <a:off x="-80208" y="2911632"/>
            <a:ext cx="12495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在台湾，高中的衣服不自由，大家要穿一样的衣服上课</a:t>
            </a:r>
          </a:p>
        </p:txBody>
      </p:sp>
    </p:spTree>
    <p:extLst>
      <p:ext uri="{BB962C8B-B14F-4D97-AF65-F5344CB8AC3E}">
        <p14:creationId xmlns:p14="http://schemas.microsoft.com/office/powerpoint/2010/main" val="2962140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038A1B8-823C-C92B-ED6D-3581FA3141EE}"/>
              </a:ext>
            </a:extLst>
          </p:cNvPr>
          <p:cNvSpPr txBox="1"/>
          <p:nvPr/>
        </p:nvSpPr>
        <p:spPr>
          <a:xfrm>
            <a:off x="500126" y="713693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自由</a:t>
            </a:r>
          </a:p>
        </p:txBody>
      </p:sp>
      <p:pic>
        <p:nvPicPr>
          <p:cNvPr id="29698" name="Picture 2" descr="デコラのイラスト">
            <a:extLst>
              <a:ext uri="{FF2B5EF4-FFF2-40B4-BE49-F238E27FC236}">
                <a16:creationId xmlns:a16="http://schemas.microsoft.com/office/drawing/2014/main" id="{CA979E2A-768E-4A17-4D1A-2475CB44F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13" y="4307840"/>
            <a:ext cx="2621280" cy="26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かわいいアイドルファンのイラスト（ペンライトあり）">
            <a:extLst>
              <a:ext uri="{FF2B5EF4-FFF2-40B4-BE49-F238E27FC236}">
                <a16:creationId xmlns:a16="http://schemas.microsoft.com/office/drawing/2014/main" id="{80F947E0-F9CC-43CC-7FCD-CC0BFE1EB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61" y="4497009"/>
            <a:ext cx="2152445" cy="252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ギャル男のイラスト">
            <a:extLst>
              <a:ext uri="{FF2B5EF4-FFF2-40B4-BE49-F238E27FC236}">
                <a16:creationId xmlns:a16="http://schemas.microsoft.com/office/drawing/2014/main" id="{675778B2-3877-F6FD-5FE0-47FAFD3C6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4307840"/>
            <a:ext cx="2254301" cy="26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夏服を着た男性のイラスト">
            <a:extLst>
              <a:ext uri="{FF2B5EF4-FFF2-40B4-BE49-F238E27FC236}">
                <a16:creationId xmlns:a16="http://schemas.microsoft.com/office/drawing/2014/main" id="{0FA965E0-3F95-6381-0F15-9F2CE0989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505" y="4038907"/>
            <a:ext cx="27241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8A8F4DF-CBD0-0D61-D2C9-7452F5A81746}"/>
              </a:ext>
            </a:extLst>
          </p:cNvPr>
          <p:cNvSpPr txBox="1"/>
          <p:nvPr/>
        </p:nvSpPr>
        <p:spPr>
          <a:xfrm>
            <a:off x="2156460" y="2830352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在台湾，大学大家可以自由穿衣服上课</a:t>
            </a:r>
          </a:p>
        </p:txBody>
      </p:sp>
    </p:spTree>
    <p:extLst>
      <p:ext uri="{BB962C8B-B14F-4D97-AF65-F5344CB8AC3E}">
        <p14:creationId xmlns:p14="http://schemas.microsoft.com/office/powerpoint/2010/main" val="14433284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45C8F5-154B-9D4D-A98E-D5CCC8016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1478192"/>
            <a:ext cx="10515600" cy="1325563"/>
          </a:xfrm>
        </p:spPr>
        <p:txBody>
          <a:bodyPr/>
          <a:lstStyle/>
          <a:p>
            <a:r>
              <a:rPr lang="zh-TW" altLang="en-US" dirty="0"/>
              <a:t>我觉得住宿舍虽然不自由，但是很省钱</a:t>
            </a:r>
          </a:p>
        </p:txBody>
      </p:sp>
      <p:pic>
        <p:nvPicPr>
          <p:cNvPr id="4" name="Picture 2" descr="マンションのチラシのイラスト">
            <a:extLst>
              <a:ext uri="{FF2B5EF4-FFF2-40B4-BE49-F238E27FC236}">
                <a16:creationId xmlns:a16="http://schemas.microsoft.com/office/drawing/2014/main" id="{50708549-B8AB-3474-8488-A260114E7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74" y="342899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85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紐約】自由女神像Statue of Liberty：美國的象徵，坐渡輪登島近距離觀看@ 波比看世界:: 痞客邦::">
            <a:extLst>
              <a:ext uri="{FF2B5EF4-FFF2-40B4-BE49-F238E27FC236}">
                <a16:creationId xmlns:a16="http://schemas.microsoft.com/office/drawing/2014/main" id="{C9DCE265-912C-83C2-F348-6AA5DC3B9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8" y="0"/>
            <a:ext cx="456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8343D64-2191-9644-FA91-23484A5D1EDB}"/>
              </a:ext>
            </a:extLst>
          </p:cNvPr>
          <p:cNvSpPr txBox="1"/>
          <p:nvPr/>
        </p:nvSpPr>
        <p:spPr>
          <a:xfrm>
            <a:off x="7274560" y="2560320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/>
              <a:t>自由女神像</a:t>
            </a:r>
          </a:p>
        </p:txBody>
      </p:sp>
    </p:spTree>
    <p:extLst>
      <p:ext uri="{BB962C8B-B14F-4D97-AF65-F5344CB8AC3E}">
        <p14:creationId xmlns:p14="http://schemas.microsoft.com/office/powerpoint/2010/main" val="839464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AB10C4C4-8897-5FCF-88D7-880418BECCE3}"/>
              </a:ext>
            </a:extLst>
          </p:cNvPr>
          <p:cNvSpPr txBox="1">
            <a:spLocks/>
          </p:cNvSpPr>
          <p:nvPr/>
        </p:nvSpPr>
        <p:spPr>
          <a:xfrm>
            <a:off x="2084875" y="3336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/>
              <a:t>昨天晚上我</a:t>
            </a:r>
            <a:r>
              <a:rPr lang="zh-CN" altLang="en-US" sz="5400" b="1" dirty="0">
                <a:solidFill>
                  <a:srgbClr val="0070C0"/>
                </a:solidFill>
              </a:rPr>
              <a:t>看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r>
              <a:rPr lang="zh-CN" altLang="en-US" sz="5400" b="1" dirty="0">
                <a:solidFill>
                  <a:srgbClr val="00B050"/>
                </a:solidFill>
              </a:rPr>
              <a:t>一个</a:t>
            </a:r>
            <a:r>
              <a:rPr lang="zh-CN" altLang="en-US" sz="5400" b="1" dirty="0"/>
              <a:t>电影</a:t>
            </a:r>
            <a:endParaRPr lang="zh-TW" altLang="en-US" sz="5400" b="1" dirty="0"/>
          </a:p>
        </p:txBody>
      </p:sp>
      <p:pic>
        <p:nvPicPr>
          <p:cNvPr id="5" name="Picture 2" descr="日历素材png元素图片素材-佳库网">
            <a:extLst>
              <a:ext uri="{FF2B5EF4-FFF2-40B4-BE49-F238E27FC236}">
                <a16:creationId xmlns:a16="http://schemas.microsoft.com/office/drawing/2014/main" id="{42D37DE6-9871-E3D8-0A61-6ABEAF54F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842" y="1503973"/>
            <a:ext cx="3291071" cy="27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3A41983-5C20-2554-044C-D5C9197DFA43}"/>
              </a:ext>
            </a:extLst>
          </p:cNvPr>
          <p:cNvSpPr txBox="1"/>
          <p:nvPr/>
        </p:nvSpPr>
        <p:spPr>
          <a:xfrm>
            <a:off x="1515776" y="2467793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/>
              <a:t>yesterday</a:t>
            </a:r>
            <a:endParaRPr lang="zh-TW" altLang="en-US" sz="800" b="1" dirty="0"/>
          </a:p>
        </p:txBody>
      </p:sp>
      <p:pic>
        <p:nvPicPr>
          <p:cNvPr id="17410" name="Picture 2" descr="映画館のイラスト">
            <a:extLst>
              <a:ext uri="{FF2B5EF4-FFF2-40B4-BE49-F238E27FC236}">
                <a16:creationId xmlns:a16="http://schemas.microsoft.com/office/drawing/2014/main" id="{C1283C63-862B-9B6C-AAC8-DBF7EF61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96" y="1910352"/>
            <a:ext cx="3935391" cy="333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5252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DE1BA2-C54C-D693-02A7-AFF36C0E2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38746"/>
          </a:xfrm>
        </p:spPr>
        <p:txBody>
          <a:bodyPr/>
          <a:lstStyle/>
          <a:p>
            <a:r>
              <a:rPr lang="zh-TW" altLang="en-US" dirty="0"/>
              <a:t>不见得</a:t>
            </a:r>
            <a:br>
              <a:rPr lang="en-US" altLang="zh-TW" dirty="0"/>
            </a:br>
            <a:r>
              <a:rPr lang="en-US" altLang="zh-TW" dirty="0" err="1"/>
              <a:t>B</a:t>
            </a:r>
            <a:r>
              <a:rPr lang="en-US" altLang="zh-TW" dirty="0" err="1">
                <a:solidFill>
                  <a:srgbClr val="FF0000"/>
                </a:solidFill>
              </a:rPr>
              <a:t>ù</a:t>
            </a:r>
            <a:r>
              <a:rPr lang="zh-TW" altLang="en-US" dirty="0"/>
              <a:t> </a:t>
            </a:r>
            <a:r>
              <a:rPr lang="en-US" altLang="zh-TW" dirty="0" err="1"/>
              <a:t>jiàn</a:t>
            </a:r>
            <a:r>
              <a:rPr lang="en-US" altLang="zh-TW" dirty="0"/>
              <a:t> </a:t>
            </a:r>
            <a:r>
              <a:rPr lang="en-US" altLang="zh-TW" dirty="0" err="1"/>
              <a:t>dé</a:t>
            </a:r>
            <a:endParaRPr lang="zh-TW" altLang="en-US" dirty="0"/>
          </a:p>
        </p:txBody>
      </p:sp>
      <p:pic>
        <p:nvPicPr>
          <p:cNvPr id="4" name="Picture 2" descr="驚かす人のイラスト">
            <a:extLst>
              <a:ext uri="{FF2B5EF4-FFF2-40B4-BE49-F238E27FC236}">
                <a16:creationId xmlns:a16="http://schemas.microsoft.com/office/drawing/2014/main" id="{DE17E12A-897C-EF38-A714-13D0F126A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1" b="89634" l="1500" r="90000">
                        <a14:foregroundMark x1="7500" y1="70122" x2="21500" y2="58232"/>
                        <a14:foregroundMark x1="33000" y1="25610" x2="42000" y2="31707"/>
                        <a14:foregroundMark x1="17250" y1="17073" x2="17250" y2="20427"/>
                        <a14:foregroundMark x1="17250" y1="14634" x2="28000" y2="17073"/>
                        <a14:foregroundMark x1="22750" y1="13110" x2="13250" y2="38415"/>
                        <a14:foregroundMark x1="16000" y1="17378" x2="13500" y2="57622"/>
                        <a14:foregroundMark x1="15250" y1="20427" x2="15500" y2="52439"/>
                        <a14:foregroundMark x1="11000" y1="17683" x2="16750" y2="42683"/>
                        <a14:foregroundMark x1="13750" y1="11890" x2="27500" y2="41159"/>
                        <a14:foregroundMark x1="27500" y1="41159" x2="36000" y2="49695"/>
                        <a14:foregroundMark x1="27000" y1="17378" x2="42500" y2="67073"/>
                        <a14:foregroundMark x1="28000" y1="13415" x2="51500" y2="61585"/>
                        <a14:foregroundMark x1="49475" y1="40663" x2="51250" y2="46646"/>
                        <a14:foregroundMark x1="46000" y1="28955" x2="47539" y2="34142"/>
                        <a14:foregroundMark x1="40764" y1="25336" x2="46750" y2="39024"/>
                        <a14:foregroundMark x1="32250" y1="18293" x2="44250" y2="45122"/>
                        <a14:foregroundMark x1="30500" y1="17988" x2="41250" y2="27439"/>
                        <a14:foregroundMark x1="31750" y1="14634" x2="42000" y2="35366"/>
                        <a14:foregroundMark x1="32750" y1="17683" x2="44250" y2="33841"/>
                        <a14:foregroundMark x1="33750" y1="14329" x2="43000" y2="32622"/>
                        <a14:foregroundMark x1="6250" y1="70732" x2="1500" y2="75610"/>
                        <a14:backgroundMark x1="67750" y1="19817" x2="94000" y2="94817"/>
                        <a14:backgroundMark x1="67500" y1="35061" x2="93750" y2="99390"/>
                        <a14:backgroundMark x1="67750" y1="45122" x2="83250" y2="89634"/>
                        <a14:backgroundMark x1="74250" y1="85366" x2="71750" y2="69207"/>
                        <a14:backgroundMark x1="71750" y1="69207" x2="61500" y2="53963"/>
                        <a14:backgroundMark x1="61500" y1="53963" x2="54750" y2="30793"/>
                        <a14:backgroundMark x1="54750" y1="30793" x2="61500" y2="18902"/>
                        <a14:backgroundMark x1="60500" y1="30488" x2="73500" y2="56098"/>
                        <a14:backgroundMark x1="57250" y1="16463" x2="75500" y2="43293"/>
                        <a14:backgroundMark x1="70500" y1="10671" x2="87500" y2="31098"/>
                        <a14:backgroundMark x1="65750" y1="83232" x2="79000" y2="85976"/>
                        <a14:backgroundMark x1="57250" y1="51220" x2="60500" y2="57012"/>
                        <a14:backgroundMark x1="55750" y1="70427" x2="58000" y2="71951"/>
                        <a14:backgroundMark x1="51250" y1="21951" x2="54000" y2="31707"/>
                        <a14:backgroundMark x1="48500" y1="15244" x2="57500" y2="24085"/>
                        <a14:backgroundMark x1="46500" y1="16159" x2="52750" y2="25610"/>
                        <a14:backgroundMark x1="45750" y1="16768" x2="53000" y2="26220"/>
                        <a14:backgroundMark x1="45750" y1="18902" x2="51750" y2="27134"/>
                        <a14:backgroundMark x1="45000" y1="17988" x2="47250" y2="20732"/>
                        <a14:backgroundMark x1="44250" y1="17683" x2="47000" y2="22561"/>
                        <a14:backgroundMark x1="41750" y1="17073" x2="45000" y2="21646"/>
                        <a14:backgroundMark x1="41250" y1="14634" x2="44250" y2="20122"/>
                        <a14:backgroundMark x1="52000" y1="32927" x2="53250" y2="39634"/>
                        <a14:backgroundMark x1="55750" y1="47256" x2="55250" y2="53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541" y="3606293"/>
            <a:ext cx="4302783" cy="352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いろいろな話し合う人たちのイラスト | かわいいフリー素材集 ...">
            <a:extLst>
              <a:ext uri="{FF2B5EF4-FFF2-40B4-BE49-F238E27FC236}">
                <a16:creationId xmlns:a16="http://schemas.microsoft.com/office/drawing/2014/main" id="{92E5E030-4F2E-C722-042C-AA950A704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140" y="4154130"/>
            <a:ext cx="2332528" cy="285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語音泡泡: 橢圓形 5">
            <a:extLst>
              <a:ext uri="{FF2B5EF4-FFF2-40B4-BE49-F238E27FC236}">
                <a16:creationId xmlns:a16="http://schemas.microsoft.com/office/drawing/2014/main" id="{038F6FA2-FAD1-06DE-F176-E0BE2EDF1F60}"/>
              </a:ext>
            </a:extLst>
          </p:cNvPr>
          <p:cNvSpPr/>
          <p:nvPr/>
        </p:nvSpPr>
        <p:spPr>
          <a:xfrm>
            <a:off x="2346960" y="2580640"/>
            <a:ext cx="4124960" cy="2499360"/>
          </a:xfrm>
          <a:prstGeom prst="wedgeEllipseCallout">
            <a:avLst>
              <a:gd name="adj1" fmla="val -44478"/>
              <a:gd name="adj2" fmla="val 4664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/>
              <a:t>台湾的食物都很难吃</a:t>
            </a:r>
            <a:r>
              <a:rPr lang="en-US" altLang="zh-TW" sz="3200" dirty="0"/>
              <a:t>!</a:t>
            </a:r>
            <a:endParaRPr lang="zh-TW" altLang="en-US" sz="3200" dirty="0"/>
          </a:p>
        </p:txBody>
      </p:sp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id="{39F541C6-F042-2848-D14E-AF4C35D833D9}"/>
              </a:ext>
            </a:extLst>
          </p:cNvPr>
          <p:cNvSpPr/>
          <p:nvPr/>
        </p:nvSpPr>
        <p:spPr>
          <a:xfrm>
            <a:off x="6471920" y="1170059"/>
            <a:ext cx="4124960" cy="2499360"/>
          </a:xfrm>
          <a:prstGeom prst="wedgeEllipseCallout">
            <a:avLst>
              <a:gd name="adj1" fmla="val 20300"/>
              <a:gd name="adj2" fmla="val 6331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/>
              <a:t>不见得都很难吃吧！</a:t>
            </a:r>
          </a:p>
        </p:txBody>
      </p:sp>
    </p:spTree>
    <p:extLst>
      <p:ext uri="{BB962C8B-B14F-4D97-AF65-F5344CB8AC3E}">
        <p14:creationId xmlns:p14="http://schemas.microsoft.com/office/powerpoint/2010/main" val="2564358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235D20-AA60-F846-7404-D4343ADB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" y="399731"/>
            <a:ext cx="10515600" cy="1325563"/>
          </a:xfrm>
        </p:spPr>
        <p:txBody>
          <a:bodyPr/>
          <a:lstStyle/>
          <a:p>
            <a:r>
              <a:rPr lang="zh-TW" altLang="en-US" dirty="0"/>
              <a:t>饮料都很贵！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47E8CA09-9CD4-1BC6-3D9B-65E060400FA1}"/>
              </a:ext>
            </a:extLst>
          </p:cNvPr>
          <p:cNvSpPr txBox="1">
            <a:spLocks/>
          </p:cNvSpPr>
          <p:nvPr/>
        </p:nvSpPr>
        <p:spPr>
          <a:xfrm>
            <a:off x="5631425" y="3997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不见得，</a:t>
            </a:r>
            <a:r>
              <a:rPr lang="en-US" altLang="zh-TW" dirty="0" err="1"/>
              <a:t>kofola</a:t>
            </a:r>
            <a:r>
              <a:rPr lang="zh-TW" altLang="en-US" dirty="0"/>
              <a:t>就很便宜！</a:t>
            </a:r>
          </a:p>
        </p:txBody>
      </p:sp>
      <p:pic>
        <p:nvPicPr>
          <p:cNvPr id="5" name="Picture 4" descr="いろいろな話し合う人たちのイラスト | かわいいフリー素材集 ...">
            <a:extLst>
              <a:ext uri="{FF2B5EF4-FFF2-40B4-BE49-F238E27FC236}">
                <a16:creationId xmlns:a16="http://schemas.microsoft.com/office/drawing/2014/main" id="{1B484E17-3DB2-E909-AAF2-34EEE8EE4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948581"/>
            <a:ext cx="3191788" cy="390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いろいろな話し合う人たちのイラスト | かわいいフリー素材集 ...">
            <a:extLst>
              <a:ext uri="{FF2B5EF4-FFF2-40B4-BE49-F238E27FC236}">
                <a16:creationId xmlns:a16="http://schemas.microsoft.com/office/drawing/2014/main" id="{86C335B7-546E-93A3-6F53-8BD01612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130" y="3040018"/>
            <a:ext cx="3191789" cy="39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568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235D20-AA60-F846-7404-D4343ADB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" y="399731"/>
            <a:ext cx="10515600" cy="1325563"/>
          </a:xfrm>
        </p:spPr>
        <p:txBody>
          <a:bodyPr/>
          <a:lstStyle/>
          <a:p>
            <a:r>
              <a:rPr lang="zh-TW" altLang="en-US" dirty="0"/>
              <a:t>台湾人都很好！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47E8CA09-9CD4-1BC6-3D9B-65E060400FA1}"/>
              </a:ext>
            </a:extLst>
          </p:cNvPr>
          <p:cNvSpPr txBox="1">
            <a:spLocks/>
          </p:cNvSpPr>
          <p:nvPr/>
        </p:nvSpPr>
        <p:spPr>
          <a:xfrm>
            <a:off x="5631425" y="3997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不见得，有的台湾人不好</a:t>
            </a:r>
          </a:p>
        </p:txBody>
      </p:sp>
      <p:pic>
        <p:nvPicPr>
          <p:cNvPr id="5" name="Picture 4" descr="いろいろな話し合う人たちのイラスト | かわいいフリー素材集 ...">
            <a:extLst>
              <a:ext uri="{FF2B5EF4-FFF2-40B4-BE49-F238E27FC236}">
                <a16:creationId xmlns:a16="http://schemas.microsoft.com/office/drawing/2014/main" id="{1B484E17-3DB2-E909-AAF2-34EEE8EE4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948581"/>
            <a:ext cx="3191788" cy="390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いろいろな話し合う人たちのイラスト | かわいいフリー素材集 ...">
            <a:extLst>
              <a:ext uri="{FF2B5EF4-FFF2-40B4-BE49-F238E27FC236}">
                <a16:creationId xmlns:a16="http://schemas.microsoft.com/office/drawing/2014/main" id="{86C335B7-546E-93A3-6F53-8BD01612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130" y="3040018"/>
            <a:ext cx="3191789" cy="39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オヤジ狩りのイラスト">
            <a:extLst>
              <a:ext uri="{FF2B5EF4-FFF2-40B4-BE49-F238E27FC236}">
                <a16:creationId xmlns:a16="http://schemas.microsoft.com/office/drawing/2014/main" id="{FEAE8883-5B3E-279D-A269-45AC5A55A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084" y="1972629"/>
            <a:ext cx="3244005" cy="273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5609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DFCF983-BF8A-82C3-1BD9-C4C964CD0F19}"/>
              </a:ext>
            </a:extLst>
          </p:cNvPr>
          <p:cNvSpPr txBox="1"/>
          <p:nvPr/>
        </p:nvSpPr>
        <p:spPr>
          <a:xfrm>
            <a:off x="2399776" y="1061899"/>
            <a:ext cx="7856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/>
              <a:t>捷克餐厅的食物都很好吃吗</a:t>
            </a:r>
            <a:r>
              <a:rPr lang="en-US" altLang="zh-TW" sz="4800" dirty="0"/>
              <a:t>?</a:t>
            </a:r>
            <a:endParaRPr lang="zh-TW" altLang="en-US" sz="48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8CAA2EE-D08B-CE37-B785-D3C3ED72359E}"/>
              </a:ext>
            </a:extLst>
          </p:cNvPr>
          <p:cNvSpPr txBox="1"/>
          <p:nvPr/>
        </p:nvSpPr>
        <p:spPr>
          <a:xfrm>
            <a:off x="2399776" y="4390427"/>
            <a:ext cx="5394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/>
              <a:t>大学的课都很难吗</a:t>
            </a:r>
            <a:r>
              <a:rPr lang="en-US" altLang="zh-TW" sz="4800" dirty="0"/>
              <a:t>?</a:t>
            </a:r>
            <a:endParaRPr lang="zh-TW" altLang="en-US" sz="4800" dirty="0"/>
          </a:p>
        </p:txBody>
      </p:sp>
      <p:pic>
        <p:nvPicPr>
          <p:cNvPr id="6" name="Picture 2" descr="渋い顔でバイト雑誌を見る人のイラスト（女性）">
            <a:extLst>
              <a:ext uri="{FF2B5EF4-FFF2-40B4-BE49-F238E27FC236}">
                <a16:creationId xmlns:a16="http://schemas.microsoft.com/office/drawing/2014/main" id="{2B70F4B7-AE83-EC8F-2382-0EA089768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581" y="4551727"/>
            <a:ext cx="2252316" cy="248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ステーキを食べる人のイラスト（女性）">
            <a:extLst>
              <a:ext uri="{FF2B5EF4-FFF2-40B4-BE49-F238E27FC236}">
                <a16:creationId xmlns:a16="http://schemas.microsoft.com/office/drawing/2014/main" id="{B0A390BD-3748-9AB9-4A2A-40835D174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90" y="1848822"/>
            <a:ext cx="2017064" cy="235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A7B25C88-762E-BD9E-90F9-DBA7C8AC0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139" y="-511307"/>
            <a:ext cx="10515600" cy="2338746"/>
          </a:xfrm>
        </p:spPr>
        <p:txBody>
          <a:bodyPr/>
          <a:lstStyle/>
          <a:p>
            <a:r>
              <a:rPr lang="zh-TW" altLang="en-US" dirty="0"/>
              <a:t>不见得</a:t>
            </a:r>
            <a:br>
              <a:rPr lang="en-US" altLang="zh-TW" dirty="0"/>
            </a:br>
            <a:r>
              <a:rPr lang="en-US" altLang="zh-TW" dirty="0" err="1"/>
              <a:t>B</a:t>
            </a:r>
            <a:r>
              <a:rPr lang="en-US" altLang="zh-TW" dirty="0" err="1">
                <a:solidFill>
                  <a:srgbClr val="FF0000"/>
                </a:solidFill>
              </a:rPr>
              <a:t>ù</a:t>
            </a:r>
            <a:r>
              <a:rPr lang="zh-TW" altLang="en-US" dirty="0"/>
              <a:t> </a:t>
            </a:r>
            <a:r>
              <a:rPr lang="en-US" altLang="zh-TW" dirty="0" err="1"/>
              <a:t>jiàn</a:t>
            </a:r>
            <a:r>
              <a:rPr lang="en-US" altLang="zh-TW" dirty="0"/>
              <a:t> </a:t>
            </a:r>
            <a:r>
              <a:rPr lang="en-US" altLang="zh-TW" dirty="0" err="1"/>
              <a:t>dé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69930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15A086-59BB-BDAD-F826-C490C8C13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339159"/>
            <a:ext cx="10515600" cy="1325563"/>
          </a:xfrm>
        </p:spPr>
        <p:txBody>
          <a:bodyPr/>
          <a:lstStyle/>
          <a:p>
            <a:r>
              <a:rPr lang="zh-TW" altLang="en-US" dirty="0"/>
              <a:t>你们都想出国交换吗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39938" name="Picture 2" descr="空港・飛行場のイラスト | かわいいフリー素材集 いらすとや">
            <a:extLst>
              <a:ext uri="{FF2B5EF4-FFF2-40B4-BE49-F238E27FC236}">
                <a16:creationId xmlns:a16="http://schemas.microsoft.com/office/drawing/2014/main" id="{A66E3565-F547-91DA-14DB-7E2C7E046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353" y="1339159"/>
            <a:ext cx="4949308" cy="44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08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34C370-F1A3-98AC-41EE-B46C3E355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612"/>
            <a:ext cx="10515600" cy="2169353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好处</a:t>
            </a:r>
            <a:br>
              <a:rPr lang="en-US" altLang="zh-TW" dirty="0"/>
            </a:br>
            <a:r>
              <a:rPr lang="en-US" altLang="zh-TW" dirty="0" err="1"/>
              <a:t>Hǎochu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BCF4AFF-1581-4CF6-4627-01D0E6CB7A25}"/>
              </a:ext>
            </a:extLst>
          </p:cNvPr>
          <p:cNvSpPr txBox="1"/>
          <p:nvPr/>
        </p:nvSpPr>
        <p:spPr>
          <a:xfrm>
            <a:off x="1595120" y="2557262"/>
            <a:ext cx="13779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不喝饮料的</a:t>
            </a:r>
            <a:r>
              <a:rPr lang="zh-TW" altLang="en-US" sz="4400" dirty="0">
                <a:solidFill>
                  <a:srgbClr val="FF0000"/>
                </a:solidFill>
              </a:rPr>
              <a:t>好处</a:t>
            </a:r>
            <a:r>
              <a:rPr lang="zh-TW" altLang="en-US" sz="4400" dirty="0"/>
              <a:t>是健康、省钱</a:t>
            </a:r>
          </a:p>
        </p:txBody>
      </p:sp>
      <p:pic>
        <p:nvPicPr>
          <p:cNvPr id="41986" name="Picture 2" descr="カクテルのイラスト | かわいいフリー素材集 いらすとや">
            <a:extLst>
              <a:ext uri="{FF2B5EF4-FFF2-40B4-BE49-F238E27FC236}">
                <a16:creationId xmlns:a16="http://schemas.microsoft.com/office/drawing/2014/main" id="{5262B01F-4B18-0935-9EE8-BB1D839E0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3553916"/>
            <a:ext cx="3921760" cy="321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禁止標誌 5">
            <a:extLst>
              <a:ext uri="{FF2B5EF4-FFF2-40B4-BE49-F238E27FC236}">
                <a16:creationId xmlns:a16="http://schemas.microsoft.com/office/drawing/2014/main" id="{F1651BDA-7CB6-116B-D532-6523C4D4A1A0}"/>
              </a:ext>
            </a:extLst>
          </p:cNvPr>
          <p:cNvSpPr/>
          <p:nvPr/>
        </p:nvSpPr>
        <p:spPr>
          <a:xfrm>
            <a:off x="3535680" y="3326703"/>
            <a:ext cx="4572000" cy="3891280"/>
          </a:xfrm>
          <a:prstGeom prst="noSmoking">
            <a:avLst>
              <a:gd name="adj" fmla="val 77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728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BCF4AFF-1581-4CF6-4627-01D0E6CB7A25}"/>
              </a:ext>
            </a:extLst>
          </p:cNvPr>
          <p:cNvSpPr txBox="1"/>
          <p:nvPr/>
        </p:nvSpPr>
        <p:spPr>
          <a:xfrm>
            <a:off x="1595120" y="2557262"/>
            <a:ext cx="13779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自己煮饭的</a:t>
            </a:r>
            <a:r>
              <a:rPr lang="zh-TW" altLang="en-US" sz="4400" dirty="0">
                <a:solidFill>
                  <a:srgbClr val="FF0000"/>
                </a:solidFill>
              </a:rPr>
              <a:t>好处</a:t>
            </a:r>
            <a:r>
              <a:rPr lang="zh-TW" altLang="en-US" sz="4400" dirty="0"/>
              <a:t>是可以省一些钱。</a:t>
            </a:r>
          </a:p>
        </p:txBody>
      </p:sp>
      <p:pic>
        <p:nvPicPr>
          <p:cNvPr id="5" name="Picture 10" descr="食材を茹でている人のイラスト（男性・箸）">
            <a:extLst>
              <a:ext uri="{FF2B5EF4-FFF2-40B4-BE49-F238E27FC236}">
                <a16:creationId xmlns:a16="http://schemas.microsoft.com/office/drawing/2014/main" id="{D2DE50DC-A157-D692-3B12-68F790C72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666" y="3645591"/>
            <a:ext cx="2387410" cy="321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8237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BCF4AFF-1581-4CF6-4627-01D0E6CB7A25}"/>
              </a:ext>
            </a:extLst>
          </p:cNvPr>
          <p:cNvSpPr txBox="1"/>
          <p:nvPr/>
        </p:nvSpPr>
        <p:spPr>
          <a:xfrm>
            <a:off x="1778000" y="1459982"/>
            <a:ext cx="13779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有一辆车的好处</a:t>
            </a:r>
            <a:r>
              <a:rPr lang="zh-TW" altLang="en-US" sz="4400"/>
              <a:t>是去哪里</a:t>
            </a:r>
            <a:r>
              <a:rPr lang="zh-TW" altLang="en-US" sz="4400" dirty="0"/>
              <a:t>都很方便</a:t>
            </a:r>
          </a:p>
        </p:txBody>
      </p:sp>
      <p:pic>
        <p:nvPicPr>
          <p:cNvPr id="43010" name="Picture 2" descr="カーナビのイラスト">
            <a:extLst>
              <a:ext uri="{FF2B5EF4-FFF2-40B4-BE49-F238E27FC236}">
                <a16:creationId xmlns:a16="http://schemas.microsoft.com/office/drawing/2014/main" id="{151FDDEF-C506-41E6-633B-EBFE44DDD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360" y="3429000"/>
            <a:ext cx="4211320" cy="377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3947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34C370-F1A3-98AC-41EE-B46C3E355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612"/>
            <a:ext cx="10515600" cy="2169353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坏处</a:t>
            </a:r>
            <a:br>
              <a:rPr lang="en-US" altLang="zh-TW" dirty="0"/>
            </a:br>
            <a:r>
              <a:rPr lang="en-US" altLang="zh-TW" dirty="0" err="1"/>
              <a:t>Huàichu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BCF4AFF-1581-4CF6-4627-01D0E6CB7A25}"/>
              </a:ext>
            </a:extLst>
          </p:cNvPr>
          <p:cNvSpPr txBox="1"/>
          <p:nvPr/>
        </p:nvSpPr>
        <p:spPr>
          <a:xfrm>
            <a:off x="2255520" y="2331349"/>
            <a:ext cx="13779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不喝饮料的</a:t>
            </a:r>
            <a:r>
              <a:rPr lang="zh-TW" altLang="en-US" sz="4400" dirty="0">
                <a:solidFill>
                  <a:srgbClr val="FF0000"/>
                </a:solidFill>
              </a:rPr>
              <a:t>坏处</a:t>
            </a:r>
            <a:r>
              <a:rPr lang="zh-TW" altLang="en-US" sz="4400" dirty="0"/>
              <a:t>是心情不好</a:t>
            </a:r>
          </a:p>
        </p:txBody>
      </p:sp>
      <p:pic>
        <p:nvPicPr>
          <p:cNvPr id="41986" name="Picture 2" descr="カクテルのイラスト | かわいいフリー素材集 いらすとや">
            <a:extLst>
              <a:ext uri="{FF2B5EF4-FFF2-40B4-BE49-F238E27FC236}">
                <a16:creationId xmlns:a16="http://schemas.microsoft.com/office/drawing/2014/main" id="{5262B01F-4B18-0935-9EE8-BB1D839E0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3553916"/>
            <a:ext cx="3921760" cy="321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禁止標誌 5">
            <a:extLst>
              <a:ext uri="{FF2B5EF4-FFF2-40B4-BE49-F238E27FC236}">
                <a16:creationId xmlns:a16="http://schemas.microsoft.com/office/drawing/2014/main" id="{F1651BDA-7CB6-116B-D532-6523C4D4A1A0}"/>
              </a:ext>
            </a:extLst>
          </p:cNvPr>
          <p:cNvSpPr/>
          <p:nvPr/>
        </p:nvSpPr>
        <p:spPr>
          <a:xfrm>
            <a:off x="3535680" y="3326703"/>
            <a:ext cx="4572000" cy="3891280"/>
          </a:xfrm>
          <a:prstGeom prst="noSmoking">
            <a:avLst>
              <a:gd name="adj" fmla="val 77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76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BCF4AFF-1581-4CF6-4627-01D0E6CB7A25}"/>
              </a:ext>
            </a:extLst>
          </p:cNvPr>
          <p:cNvSpPr txBox="1"/>
          <p:nvPr/>
        </p:nvSpPr>
        <p:spPr>
          <a:xfrm>
            <a:off x="2540000" y="2028942"/>
            <a:ext cx="13779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自己煮饭的</a:t>
            </a:r>
            <a:r>
              <a:rPr lang="zh-TW" altLang="en-US" sz="4400" dirty="0">
                <a:solidFill>
                  <a:srgbClr val="FF0000"/>
                </a:solidFill>
              </a:rPr>
              <a:t>坏处</a:t>
            </a:r>
            <a:r>
              <a:rPr lang="zh-TW" altLang="en-US" sz="4400" dirty="0"/>
              <a:t>是很麻烦。</a:t>
            </a:r>
          </a:p>
        </p:txBody>
      </p:sp>
      <p:pic>
        <p:nvPicPr>
          <p:cNvPr id="5" name="Picture 10" descr="食材を茹でている人のイラスト（男性・箸）">
            <a:extLst>
              <a:ext uri="{FF2B5EF4-FFF2-40B4-BE49-F238E27FC236}">
                <a16:creationId xmlns:a16="http://schemas.microsoft.com/office/drawing/2014/main" id="{D2DE50DC-A157-D692-3B12-68F790C72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666" y="3645591"/>
            <a:ext cx="2387410" cy="321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361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CF73A3-1871-5CD9-236E-506FC21DA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3057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我给小李打了</a:t>
            </a:r>
            <a:r>
              <a:rPr lang="zh-TW" altLang="en-US" dirty="0">
                <a:solidFill>
                  <a:srgbClr val="00B050"/>
                </a:solidFill>
              </a:rPr>
              <a:t>一通</a:t>
            </a:r>
            <a:r>
              <a:rPr lang="zh-TW" altLang="en-US" dirty="0"/>
              <a:t>电话</a:t>
            </a:r>
          </a:p>
        </p:txBody>
      </p:sp>
      <p:pic>
        <p:nvPicPr>
          <p:cNvPr id="16388" name="Picture 4" descr="モーニングコールのイラスト">
            <a:extLst>
              <a:ext uri="{FF2B5EF4-FFF2-40B4-BE49-F238E27FC236}">
                <a16:creationId xmlns:a16="http://schemas.microsoft.com/office/drawing/2014/main" id="{36E045E1-AA33-1267-C4BF-B6721778B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288765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箭號: 向左 3">
            <a:extLst>
              <a:ext uri="{FF2B5EF4-FFF2-40B4-BE49-F238E27FC236}">
                <a16:creationId xmlns:a16="http://schemas.microsoft.com/office/drawing/2014/main" id="{CC40B78A-0D7E-B100-0B28-E408F307D028}"/>
              </a:ext>
            </a:extLst>
          </p:cNvPr>
          <p:cNvSpPr/>
          <p:nvPr/>
        </p:nvSpPr>
        <p:spPr>
          <a:xfrm>
            <a:off x="4540659" y="3587213"/>
            <a:ext cx="2526891" cy="15043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390" name="Picture 6" descr="いろいろな携帯電話で話す人のイラスト | かわいいフリー素材集 いらすとや">
            <a:extLst>
              <a:ext uri="{FF2B5EF4-FFF2-40B4-BE49-F238E27FC236}">
                <a16:creationId xmlns:a16="http://schemas.microsoft.com/office/drawing/2014/main" id="{01BCBF7B-E39E-111C-C0B9-7E35BEFBB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4" y="2961660"/>
            <a:ext cx="2479999" cy="361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57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FEBAF8-8CDC-261F-D9EA-C1E6596A6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小活动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428447-D693-A142-9C16-C7F943114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1765989"/>
            <a:ext cx="11595652" cy="4351338"/>
          </a:xfrm>
        </p:spPr>
        <p:txBody>
          <a:bodyPr>
            <a:normAutofit/>
          </a:bodyPr>
          <a:lstStyle/>
          <a:p>
            <a:r>
              <a:rPr lang="zh-TW" altLang="en-US" dirty="0"/>
              <a:t>两个人一组</a:t>
            </a:r>
            <a:endParaRPr lang="en-US" altLang="zh-TW" dirty="0"/>
          </a:p>
          <a:p>
            <a:r>
              <a:rPr lang="zh-TW" altLang="en-US" dirty="0"/>
              <a:t>一个人想住宿舍的好处</a:t>
            </a:r>
            <a:endParaRPr lang="en-US" altLang="zh-TW" dirty="0"/>
          </a:p>
          <a:p>
            <a:r>
              <a:rPr lang="zh-TW" altLang="en-US" dirty="0"/>
              <a:t>一个人当坏人，说不见得吧，</a:t>
            </a:r>
            <a:r>
              <a:rPr lang="en-US" altLang="zh-TW" dirty="0"/>
              <a:t>…….</a:t>
            </a:r>
            <a:r>
              <a:rPr lang="zh-TW" altLang="en-US" dirty="0"/>
              <a:t>。并说坏处</a:t>
            </a:r>
            <a:endParaRPr lang="en-US" altLang="zh-TW" dirty="0"/>
          </a:p>
          <a:p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A:</a:t>
            </a:r>
            <a:r>
              <a:rPr lang="zh-TW" altLang="en-US" dirty="0"/>
              <a:t>我觉得住宿舍有很多好处，例如</a:t>
            </a:r>
            <a:r>
              <a:rPr lang="en-US" altLang="zh-TW" dirty="0"/>
              <a:t>_________</a:t>
            </a:r>
          </a:p>
          <a:p>
            <a:pPr marL="0" indent="0">
              <a:buNone/>
            </a:pPr>
            <a:r>
              <a:rPr lang="en-US" altLang="zh-TW" dirty="0"/>
              <a:t>A: </a:t>
            </a:r>
            <a:r>
              <a:rPr lang="en-US" altLang="zh-TW" dirty="0" err="1"/>
              <a:t>Wǒ</a:t>
            </a:r>
            <a:r>
              <a:rPr lang="en-US" altLang="zh-TW" dirty="0"/>
              <a:t> </a:t>
            </a:r>
            <a:r>
              <a:rPr lang="en-US" altLang="zh-TW" dirty="0" err="1"/>
              <a:t>juédé</a:t>
            </a:r>
            <a:r>
              <a:rPr lang="en-US" altLang="zh-TW" dirty="0"/>
              <a:t> </a:t>
            </a:r>
            <a:r>
              <a:rPr lang="en-US" altLang="zh-TW" dirty="0" err="1"/>
              <a:t>zhù</a:t>
            </a:r>
            <a:r>
              <a:rPr lang="en-US" altLang="zh-TW" dirty="0"/>
              <a:t> </a:t>
            </a:r>
            <a:r>
              <a:rPr lang="en-US" altLang="zh-TW" dirty="0" err="1"/>
              <a:t>sùshè</a:t>
            </a:r>
            <a:r>
              <a:rPr lang="en-US" altLang="zh-TW" dirty="0"/>
              <a:t> </a:t>
            </a:r>
            <a:r>
              <a:rPr lang="en-US" altLang="zh-TW" dirty="0" err="1"/>
              <a:t>yǒu</a:t>
            </a:r>
            <a:r>
              <a:rPr lang="en-US" altLang="zh-TW" dirty="0"/>
              <a:t> </a:t>
            </a:r>
            <a:r>
              <a:rPr lang="en-US" altLang="zh-TW" dirty="0" err="1"/>
              <a:t>hěnduō</a:t>
            </a:r>
            <a:r>
              <a:rPr lang="en-US" altLang="zh-TW" dirty="0"/>
              <a:t> </a:t>
            </a:r>
            <a:r>
              <a:rPr lang="en-US" altLang="zh-TW" dirty="0" err="1"/>
              <a:t>hǎochù</a:t>
            </a:r>
            <a:r>
              <a:rPr lang="en-US" altLang="zh-TW" dirty="0"/>
              <a:t>, </a:t>
            </a:r>
            <a:r>
              <a:rPr lang="en-US" altLang="zh-TW" dirty="0" err="1"/>
              <a:t>lìrú</a:t>
            </a:r>
            <a:r>
              <a:rPr lang="en-US" altLang="zh-TW" dirty="0"/>
              <a:t>_________</a:t>
            </a:r>
          </a:p>
          <a:p>
            <a:pPr marL="0" indent="0">
              <a:buNone/>
            </a:pPr>
            <a:r>
              <a:rPr lang="en-US" altLang="zh-TW" dirty="0"/>
              <a:t>B:</a:t>
            </a:r>
            <a:r>
              <a:rPr lang="zh-TW" altLang="en-US" dirty="0"/>
              <a:t>不见得吧，住校外</a:t>
            </a:r>
            <a:r>
              <a:rPr lang="en-US" altLang="zh-TW" dirty="0"/>
              <a:t>_______or</a:t>
            </a:r>
            <a:r>
              <a:rPr lang="zh-TW" altLang="en-US" dirty="0"/>
              <a:t>宿舍有很多坏处</a:t>
            </a:r>
            <a:r>
              <a:rPr lang="en-US" altLang="zh-TW" dirty="0"/>
              <a:t>________</a:t>
            </a:r>
          </a:p>
          <a:p>
            <a:pPr marL="0" indent="0">
              <a:buNone/>
            </a:pPr>
            <a:r>
              <a:rPr lang="en-US" altLang="zh-TW" dirty="0"/>
              <a:t>B: </a:t>
            </a:r>
            <a:r>
              <a:rPr lang="en-US" altLang="zh-TW" dirty="0" err="1"/>
              <a:t>Bùjiàn</a:t>
            </a:r>
            <a:r>
              <a:rPr lang="en-US" altLang="zh-TW" dirty="0"/>
              <a:t> </a:t>
            </a:r>
            <a:r>
              <a:rPr lang="en-US" altLang="zh-TW" dirty="0" err="1"/>
              <a:t>dé</a:t>
            </a:r>
            <a:r>
              <a:rPr lang="en-US" altLang="zh-TW" dirty="0"/>
              <a:t> </a:t>
            </a:r>
            <a:r>
              <a:rPr lang="en-US" altLang="zh-TW" dirty="0" err="1"/>
              <a:t>ba</a:t>
            </a:r>
            <a:r>
              <a:rPr lang="en-US" altLang="zh-TW" dirty="0"/>
              <a:t>, </a:t>
            </a:r>
            <a:r>
              <a:rPr lang="en-US" altLang="zh-TW" dirty="0" err="1"/>
              <a:t>zhù</a:t>
            </a:r>
            <a:r>
              <a:rPr lang="en-US" altLang="zh-TW" dirty="0"/>
              <a:t> </a:t>
            </a:r>
            <a:r>
              <a:rPr lang="en-US" altLang="zh-TW" dirty="0" err="1"/>
              <a:t>xiàowài</a:t>
            </a:r>
            <a:r>
              <a:rPr lang="en-US" altLang="zh-TW" dirty="0"/>
              <a:t>_______or </a:t>
            </a:r>
            <a:r>
              <a:rPr lang="en-US" altLang="zh-TW" dirty="0" err="1"/>
              <a:t>sùshè</a:t>
            </a:r>
            <a:r>
              <a:rPr lang="en-US" altLang="zh-TW" dirty="0"/>
              <a:t> </a:t>
            </a:r>
            <a:r>
              <a:rPr lang="en-US" altLang="zh-TW" dirty="0" err="1"/>
              <a:t>yǒu</a:t>
            </a:r>
            <a:r>
              <a:rPr lang="en-US" altLang="zh-TW" dirty="0"/>
              <a:t> </a:t>
            </a:r>
            <a:r>
              <a:rPr lang="en-US" altLang="zh-TW" dirty="0" err="1"/>
              <a:t>hěnduō</a:t>
            </a:r>
            <a:r>
              <a:rPr lang="en-US" altLang="zh-TW" dirty="0"/>
              <a:t> </a:t>
            </a:r>
            <a:r>
              <a:rPr lang="en-US" altLang="zh-TW" dirty="0" err="1"/>
              <a:t>huàichu</a:t>
            </a:r>
            <a:r>
              <a:rPr lang="en-US" altLang="zh-TW" dirty="0"/>
              <a:t>______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2899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CF73A3-1871-5CD9-236E-506FC21DA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3057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我买了</a:t>
            </a:r>
            <a:r>
              <a:rPr lang="zh-TW" altLang="en-US" dirty="0">
                <a:solidFill>
                  <a:srgbClr val="00B050"/>
                </a:solidFill>
              </a:rPr>
              <a:t>一辆</a:t>
            </a:r>
            <a:r>
              <a:rPr lang="zh-TW" altLang="en-US" dirty="0"/>
              <a:t>车</a:t>
            </a:r>
          </a:p>
        </p:txBody>
      </p:sp>
      <p:pic>
        <p:nvPicPr>
          <p:cNvPr id="18434" name="Picture 2" descr="お金を見つめてニヤけている女性のイラスト">
            <a:extLst>
              <a:ext uri="{FF2B5EF4-FFF2-40B4-BE49-F238E27FC236}">
                <a16:creationId xmlns:a16="http://schemas.microsoft.com/office/drawing/2014/main" id="{F7DF224C-E49F-23D0-8D39-E53253B3E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58" y="2821858"/>
            <a:ext cx="3143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車のキャラクターのイラスト（緑）">
            <a:extLst>
              <a:ext uri="{FF2B5EF4-FFF2-40B4-BE49-F238E27FC236}">
                <a16:creationId xmlns:a16="http://schemas.microsoft.com/office/drawing/2014/main" id="{94CE3D0F-F20D-70BB-C25F-BF244C64C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281" y="3554853"/>
            <a:ext cx="4020164" cy="291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870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CF73A3-1871-5CD9-236E-506FC21DA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3057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我买</a:t>
            </a:r>
            <a:r>
              <a:rPr lang="zh-TW" altLang="en-US" dirty="0">
                <a:solidFill>
                  <a:srgbClr val="FF0000"/>
                </a:solidFill>
              </a:rPr>
              <a:t>了</a:t>
            </a:r>
            <a:r>
              <a:rPr lang="zh-TW" altLang="en-US" dirty="0"/>
              <a:t>车</a:t>
            </a:r>
            <a:r>
              <a:rPr lang="zh-TW" altLang="en-US" dirty="0">
                <a:solidFill>
                  <a:srgbClr val="FF0000"/>
                </a:solidFill>
              </a:rPr>
              <a:t>了</a:t>
            </a:r>
          </a:p>
        </p:txBody>
      </p:sp>
      <p:pic>
        <p:nvPicPr>
          <p:cNvPr id="3" name="Picture 2" descr="お金を見つめてニヤけている女性のイラスト">
            <a:extLst>
              <a:ext uri="{FF2B5EF4-FFF2-40B4-BE49-F238E27FC236}">
                <a16:creationId xmlns:a16="http://schemas.microsoft.com/office/drawing/2014/main" id="{0A607828-F997-67FD-DDA2-FB904F77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84" y="3264310"/>
            <a:ext cx="3143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車のキャラクターのイラスト（緑）">
            <a:extLst>
              <a:ext uri="{FF2B5EF4-FFF2-40B4-BE49-F238E27FC236}">
                <a16:creationId xmlns:a16="http://schemas.microsoft.com/office/drawing/2014/main" id="{CE6BF2B3-84C8-4698-67E1-ED301376D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281" y="3554853"/>
            <a:ext cx="4020164" cy="291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62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AF5D6B-6449-CE1F-8877-10B5845B678E}"/>
              </a:ext>
            </a:extLst>
          </p:cNvPr>
          <p:cNvSpPr txBox="1">
            <a:spLocks/>
          </p:cNvSpPr>
          <p:nvPr/>
        </p:nvSpPr>
        <p:spPr>
          <a:xfrm>
            <a:off x="4407308" y="1445425"/>
            <a:ext cx="10515600" cy="133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400" b="1" dirty="0"/>
              <a:t>你</a:t>
            </a:r>
            <a:r>
              <a:rPr lang="zh-TW" altLang="en-US" sz="5400" b="1" dirty="0">
                <a:solidFill>
                  <a:srgbClr val="00B0F0"/>
                </a:solidFill>
                <a:highlight>
                  <a:srgbClr val="FFFF00"/>
                </a:highlight>
              </a:rPr>
              <a:t>吃</a:t>
            </a:r>
            <a:r>
              <a:rPr lang="zh-TW" altLang="en-US" sz="5400" b="1" dirty="0">
                <a:highlight>
                  <a:srgbClr val="FFFF00"/>
                </a:highlight>
              </a:rPr>
              <a:t>早饭</a:t>
            </a:r>
            <a:r>
              <a:rPr lang="zh-TW" altLang="en-US" sz="5400" b="1" dirty="0">
                <a:solidFill>
                  <a:srgbClr val="FF0000"/>
                </a:solidFill>
              </a:rPr>
              <a:t>了</a:t>
            </a:r>
            <a:r>
              <a:rPr lang="zh-TW" altLang="en-US" sz="5400" b="1" dirty="0"/>
              <a:t>吗</a:t>
            </a:r>
            <a:r>
              <a:rPr lang="en-US" altLang="zh-TW" sz="5400" b="1" dirty="0"/>
              <a:t>?</a:t>
            </a:r>
            <a:endParaRPr lang="zh-TW" altLang="en-US" sz="5400" b="1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589DD52-BA39-3DDE-9C3C-1F6524602412}"/>
              </a:ext>
            </a:extLst>
          </p:cNvPr>
          <p:cNvSpPr txBox="1"/>
          <p:nvPr/>
        </p:nvSpPr>
        <p:spPr>
          <a:xfrm>
            <a:off x="5777492" y="0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/>
              <a:t>了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F243CED7-AE4B-60C9-DA0D-0D6308B4D9A9}"/>
              </a:ext>
            </a:extLst>
          </p:cNvPr>
          <p:cNvSpPr txBox="1">
            <a:spLocks/>
          </p:cNvSpPr>
          <p:nvPr/>
        </p:nvSpPr>
        <p:spPr>
          <a:xfrm>
            <a:off x="-1521543" y="1445425"/>
            <a:ext cx="10515600" cy="133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400" b="1" dirty="0">
                <a:solidFill>
                  <a:srgbClr val="00B0F0"/>
                </a:solidFill>
              </a:rPr>
              <a:t>吃</a:t>
            </a:r>
            <a:r>
              <a:rPr lang="zh-TW" altLang="en-US" sz="5400" b="1" dirty="0">
                <a:solidFill>
                  <a:srgbClr val="FF0000"/>
                </a:solidFill>
              </a:rPr>
              <a:t>了</a:t>
            </a:r>
            <a:endParaRPr lang="zh-TW" altLang="en-US" sz="5400" b="1" dirty="0"/>
          </a:p>
        </p:txBody>
      </p:sp>
      <p:pic>
        <p:nvPicPr>
          <p:cNvPr id="1028" name="Picture 4" descr="カフェでくつろぐカップルのイラスト | かわいいフリー素材集 いらすとや">
            <a:extLst>
              <a:ext uri="{FF2B5EF4-FFF2-40B4-BE49-F238E27FC236}">
                <a16:creationId xmlns:a16="http://schemas.microsoft.com/office/drawing/2014/main" id="{AFE75B1E-4B48-4E3A-072C-894C7A8AE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949" y="2517222"/>
            <a:ext cx="4707194" cy="47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690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9C3413D5-A148-8E53-0D0D-6DC85EB9CBAF}"/>
              </a:ext>
            </a:extLst>
          </p:cNvPr>
          <p:cNvSpPr txBox="1"/>
          <p:nvPr/>
        </p:nvSpPr>
        <p:spPr>
          <a:xfrm>
            <a:off x="743375" y="275304"/>
            <a:ext cx="17732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dirty="0">
                <a:solidFill>
                  <a:srgbClr val="00B0F0"/>
                </a:solidFill>
              </a:rPr>
              <a:t>V</a:t>
            </a:r>
            <a:r>
              <a:rPr lang="en-US" altLang="zh-TW" sz="6000" dirty="0"/>
              <a:t>+</a:t>
            </a:r>
            <a:r>
              <a:rPr lang="zh-TW" altLang="en-US" sz="6000" dirty="0">
                <a:solidFill>
                  <a:srgbClr val="FF0000"/>
                </a:solidFill>
              </a:rPr>
              <a:t>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2C145A1-3604-F706-B589-3904A3D08530}"/>
              </a:ext>
            </a:extLst>
          </p:cNvPr>
          <p:cNvSpPr txBox="1"/>
          <p:nvPr/>
        </p:nvSpPr>
        <p:spPr>
          <a:xfrm>
            <a:off x="743375" y="3429000"/>
            <a:ext cx="3275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dirty="0">
                <a:highlight>
                  <a:srgbClr val="FFFF00"/>
                </a:highlight>
              </a:rPr>
              <a:t>action</a:t>
            </a:r>
            <a:r>
              <a:rPr lang="en-US" altLang="zh-TW" sz="6000" dirty="0"/>
              <a:t>+</a:t>
            </a:r>
            <a:r>
              <a:rPr lang="zh-TW" altLang="en-US" sz="6000" dirty="0">
                <a:solidFill>
                  <a:srgbClr val="FF0000"/>
                </a:solidFill>
              </a:rPr>
              <a:t>了</a:t>
            </a:r>
          </a:p>
        </p:txBody>
      </p:sp>
      <p:pic>
        <p:nvPicPr>
          <p:cNvPr id="6" name="Picture 4" descr="起きた男の子のイラスト | かわいいフリー素材集 いらすとや">
            <a:extLst>
              <a:ext uri="{FF2B5EF4-FFF2-40B4-BE49-F238E27FC236}">
                <a16:creationId xmlns:a16="http://schemas.microsoft.com/office/drawing/2014/main" id="{FCF5AECF-0D44-9F6E-F0F4-0C382216C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84" y="1684552"/>
            <a:ext cx="1257990" cy="135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食材を茹でている人のイラスト（男性・箸）">
            <a:extLst>
              <a:ext uri="{FF2B5EF4-FFF2-40B4-BE49-F238E27FC236}">
                <a16:creationId xmlns:a16="http://schemas.microsoft.com/office/drawing/2014/main" id="{00B5F5EC-B529-BCE0-BA7C-DD98C642A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57" y="1625611"/>
            <a:ext cx="1068511" cy="146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1E6A5E8E-60B6-C4EB-275B-3775CFFAB633}"/>
              </a:ext>
            </a:extLst>
          </p:cNvPr>
          <p:cNvSpPr/>
          <p:nvPr/>
        </p:nvSpPr>
        <p:spPr>
          <a:xfrm>
            <a:off x="4147648" y="1968064"/>
            <a:ext cx="1596563" cy="78383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BF235D89-E0F4-05B7-38D7-9F0F758D2CF3}"/>
              </a:ext>
            </a:extLst>
          </p:cNvPr>
          <p:cNvSpPr txBox="1">
            <a:spLocks/>
          </p:cNvSpPr>
          <p:nvPr/>
        </p:nvSpPr>
        <p:spPr>
          <a:xfrm>
            <a:off x="8031345" y="300712"/>
            <a:ext cx="10515600" cy="133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/>
              <a:t>去做早饭</a:t>
            </a:r>
            <a:endParaRPr lang="zh-TW" altLang="en-US" sz="5400" b="1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1AA017CA-C6FE-1D17-AB7E-7C83078B8BB4}"/>
              </a:ext>
            </a:extLst>
          </p:cNvPr>
          <p:cNvSpPr txBox="1">
            <a:spLocks/>
          </p:cNvSpPr>
          <p:nvPr/>
        </p:nvSpPr>
        <p:spPr>
          <a:xfrm>
            <a:off x="2516617" y="290405"/>
            <a:ext cx="10515600" cy="133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/>
              <a:t>今天早上我</a:t>
            </a:r>
            <a:r>
              <a:rPr lang="zh-CN" altLang="en-US" sz="5400" b="1" dirty="0">
                <a:solidFill>
                  <a:srgbClr val="0070C0"/>
                </a:solidFill>
              </a:rPr>
              <a:t>起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r>
              <a:rPr lang="zh-CN" altLang="en-US" sz="5400" b="1" dirty="0"/>
              <a:t>床</a:t>
            </a:r>
            <a:endParaRPr lang="zh-TW" altLang="en-US" sz="5400" b="1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C5439EC8-462B-8CA0-F7CD-32EF8D99899F}"/>
              </a:ext>
            </a:extLst>
          </p:cNvPr>
          <p:cNvSpPr txBox="1">
            <a:spLocks/>
          </p:cNvSpPr>
          <p:nvPr/>
        </p:nvSpPr>
        <p:spPr>
          <a:xfrm>
            <a:off x="4572684" y="4392385"/>
            <a:ext cx="10515600" cy="133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/>
              <a:t>我</a:t>
            </a:r>
            <a:r>
              <a:rPr lang="zh-CN" altLang="en-US" sz="5400" b="1" dirty="0">
                <a:solidFill>
                  <a:srgbClr val="0070C0"/>
                </a:solidFill>
                <a:highlight>
                  <a:srgbClr val="FFFF00"/>
                </a:highlight>
              </a:rPr>
              <a:t>起</a:t>
            </a:r>
            <a:r>
              <a:rPr lang="zh-CN" altLang="en-US" sz="5400" b="1" dirty="0">
                <a:highlight>
                  <a:srgbClr val="FFFF00"/>
                </a:highlight>
              </a:rPr>
              <a:t>床</a:t>
            </a:r>
            <a:r>
              <a:rPr lang="zh-TW" altLang="en-US" sz="5400" b="1" dirty="0"/>
              <a:t>了</a:t>
            </a:r>
          </a:p>
        </p:txBody>
      </p:sp>
      <p:pic>
        <p:nvPicPr>
          <p:cNvPr id="12" name="Picture 4" descr="起きた男の子のイラスト | かわいいフリー素材集 いらすとや">
            <a:extLst>
              <a:ext uri="{FF2B5EF4-FFF2-40B4-BE49-F238E27FC236}">
                <a16:creationId xmlns:a16="http://schemas.microsoft.com/office/drawing/2014/main" id="{F8330A14-96BE-EEC1-E832-7FE0F638A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991" y="4659315"/>
            <a:ext cx="1989665" cy="213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6A2F709D-32D5-73B7-A1A2-219270821FC5}"/>
              </a:ext>
            </a:extLst>
          </p:cNvPr>
          <p:cNvSpPr txBox="1"/>
          <p:nvPr/>
        </p:nvSpPr>
        <p:spPr>
          <a:xfrm>
            <a:off x="10945311" y="61437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/>
              <a:t>。</a:t>
            </a:r>
            <a:endParaRPr lang="zh-TW" altLang="en-US" sz="40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8EEA9EB-61C2-929D-73C6-7BE858E781EA}"/>
              </a:ext>
            </a:extLst>
          </p:cNvPr>
          <p:cNvSpPr txBox="1"/>
          <p:nvPr/>
        </p:nvSpPr>
        <p:spPr>
          <a:xfrm>
            <a:off x="7333718" y="470604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/>
              <a:t>。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09791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639</Words>
  <Application>Microsoft Office PowerPoint</Application>
  <PresentationFormat>寬螢幕</PresentationFormat>
  <Paragraphs>124</Paragraphs>
  <Slides>50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佈景主題</vt:lpstr>
      <vt:lpstr>0914</vt:lpstr>
      <vt:lpstr>PowerPoint 簡報</vt:lpstr>
      <vt:lpstr>PowerPoint 簡報</vt:lpstr>
      <vt:lpstr>PowerPoint 簡報</vt:lpstr>
      <vt:lpstr>我给小李打了一通电话</vt:lpstr>
      <vt:lpstr>我买了一辆车</vt:lpstr>
      <vt:lpstr>我买了车了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工作 Gōngzuò</vt:lpstr>
      <vt:lpstr>工作 Gōngzuò</vt:lpstr>
      <vt:lpstr>工作 Gōngzuò</vt:lpstr>
      <vt:lpstr>他学了多长中文  </vt:lpstr>
      <vt:lpstr>了→chang</vt:lpstr>
      <vt:lpstr>明天要考试，今天电影就不看了</vt:lpstr>
      <vt:lpstr>PowerPoint 簡報</vt:lpstr>
      <vt:lpstr>比较 Bǐjiào</vt:lpstr>
      <vt:lpstr>PowerPoint 簡報</vt:lpstr>
      <vt:lpstr>省钱 Shěng qián</vt:lpstr>
      <vt:lpstr>PowerPoint 簡報</vt:lpstr>
      <vt:lpstr>PowerPoint 簡報</vt:lpstr>
      <vt:lpstr>省钱 Shěng qián</vt:lpstr>
      <vt:lpstr>PowerPoint 簡報</vt:lpstr>
      <vt:lpstr>午餐怎么吃最省钱?</vt:lpstr>
      <vt:lpstr>PowerPoint 簡報</vt:lpstr>
      <vt:lpstr>自由 Zìyóu</vt:lpstr>
      <vt:lpstr>PowerPoint 簡報</vt:lpstr>
      <vt:lpstr>我觉得住宿舍虽然不自由，但是很省钱</vt:lpstr>
      <vt:lpstr>PowerPoint 簡報</vt:lpstr>
      <vt:lpstr>不见得 Bù jiàn dé</vt:lpstr>
      <vt:lpstr>饮料都很贵！</vt:lpstr>
      <vt:lpstr>台湾人都很好！</vt:lpstr>
      <vt:lpstr>不见得 Bù jiàn dé</vt:lpstr>
      <vt:lpstr>你们都想出国交换吗?</vt:lpstr>
      <vt:lpstr>好处 Hǎochu</vt:lpstr>
      <vt:lpstr>PowerPoint 簡報</vt:lpstr>
      <vt:lpstr>PowerPoint 簡報</vt:lpstr>
      <vt:lpstr>坏处 Huàichu</vt:lpstr>
      <vt:lpstr>PowerPoint 簡報</vt:lpstr>
      <vt:lpstr>小活动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0914</dc:title>
  <dc:creator>伊健 杜</dc:creator>
  <cp:lastModifiedBy>伊健 杜</cp:lastModifiedBy>
  <cp:revision>1</cp:revision>
  <dcterms:created xsi:type="dcterms:W3CDTF">2022-09-13T16:55:02Z</dcterms:created>
  <dcterms:modified xsi:type="dcterms:W3CDTF">2022-09-20T12:40:42Z</dcterms:modified>
</cp:coreProperties>
</file>