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65" r:id="rId3"/>
    <p:sldId id="614" r:id="rId4"/>
    <p:sldId id="616" r:id="rId5"/>
    <p:sldId id="620" r:id="rId6"/>
    <p:sldId id="617" r:id="rId7"/>
    <p:sldId id="626" r:id="rId8"/>
    <p:sldId id="627" r:id="rId9"/>
    <p:sldId id="628" r:id="rId10"/>
    <p:sldId id="629" r:id="rId11"/>
    <p:sldId id="630" r:id="rId12"/>
    <p:sldId id="623" r:id="rId13"/>
    <p:sldId id="622" r:id="rId14"/>
    <p:sldId id="624" r:id="rId15"/>
    <p:sldId id="625" r:id="rId16"/>
    <p:sldId id="619" r:id="rId17"/>
    <p:sldId id="631" r:id="rId18"/>
    <p:sldId id="634" r:id="rId19"/>
    <p:sldId id="618" r:id="rId20"/>
    <p:sldId id="632" r:id="rId21"/>
    <p:sldId id="636" r:id="rId22"/>
    <p:sldId id="635" r:id="rId23"/>
    <p:sldId id="612" r:id="rId24"/>
    <p:sldId id="637" r:id="rId25"/>
    <p:sldId id="633" r:id="rId26"/>
    <p:sldId id="643" r:id="rId27"/>
    <p:sldId id="641" r:id="rId28"/>
    <p:sldId id="638" r:id="rId29"/>
    <p:sldId id="596" r:id="rId30"/>
    <p:sldId id="597" r:id="rId31"/>
    <p:sldId id="598" r:id="rId32"/>
    <p:sldId id="639" r:id="rId33"/>
    <p:sldId id="642" r:id="rId34"/>
    <p:sldId id="644" r:id="rId35"/>
    <p:sldId id="645" r:id="rId36"/>
    <p:sldId id="651" r:id="rId37"/>
    <p:sldId id="650" r:id="rId38"/>
    <p:sldId id="647" r:id="rId39"/>
    <p:sldId id="648" r:id="rId40"/>
    <p:sldId id="649" r:id="rId41"/>
    <p:sldId id="652" r:id="rId42"/>
    <p:sldId id="653" r:id="rId43"/>
    <p:sldId id="654" r:id="rId44"/>
    <p:sldId id="640" r:id="rId45"/>
    <p:sldId id="646" r:id="rId46"/>
    <p:sldId id="655" r:id="rId47"/>
    <p:sldId id="656" r:id="rId48"/>
    <p:sldId id="657" r:id="rId49"/>
    <p:sldId id="658" r:id="rId50"/>
    <p:sldId id="660" r:id="rId51"/>
    <p:sldId id="659" r:id="rId52"/>
    <p:sldId id="661" r:id="rId53"/>
    <p:sldId id="662" r:id="rId54"/>
    <p:sldId id="663" r:id="rId55"/>
    <p:sldId id="664" r:id="rId56"/>
    <p:sldId id="665" r:id="rId57"/>
    <p:sldId id="666" r:id="rId5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1DB7E-143E-410D-8495-E3148A9F28ED}" v="10" dt="2022-09-21T05:14:3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21T05:14:38.285" v="34" actId="1076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modSp">
        <pc:chgData name="伊健 杜" userId="e69aded81da48593" providerId="LiveId" clId="{1291DB7E-143E-410D-8495-E3148A9F28ED}" dt="2022-09-21T05:14:38.285" v="34" actId="1076"/>
        <pc:sldMkLst>
          <pc:docMk/>
          <pc:sldMk cId="3068113138" sldId="622"/>
        </pc:sldMkLst>
        <pc:picChg chg="mod">
          <ac:chgData name="伊健 杜" userId="e69aded81da48593" providerId="LiveId" clId="{1291DB7E-143E-410D-8495-E3148A9F28ED}" dt="2022-09-21T05:14:38.285" v="34" actId="1076"/>
          <ac:picMkLst>
            <pc:docMk/>
            <pc:sldMk cId="3068113138" sldId="622"/>
            <ac:picMk id="2" creationId="{D9D3F5BB-008C-9DC9-5994-07D98B6641E1}"/>
          </ac:picMkLst>
        </pc:picChg>
        <pc:picChg chg="mod">
          <ac:chgData name="伊健 杜" userId="e69aded81da48593" providerId="LiveId" clId="{1291DB7E-143E-410D-8495-E3148A9F28ED}" dt="2022-09-21T05:14:38.285" v="34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modSp">
        <pc:chgData name="伊健 杜" userId="e69aded81da48593" providerId="LiveId" clId="{1291DB7E-143E-410D-8495-E3148A9F28ED}" dt="2022-09-21T05:12:39.540" v="33" actId="1076"/>
        <pc:sldMkLst>
          <pc:docMk/>
          <pc:sldMk cId="1215181328" sldId="648"/>
        </pc:sldMkLst>
        <pc:spChg chg="mod">
          <ac:chgData name="伊健 杜" userId="e69aded81da48593" providerId="LiveId" clId="{1291DB7E-143E-410D-8495-E3148A9F28ED}" dt="2022-09-21T05:12:39.540" v="33" actId="1076"/>
          <ac:spMkLst>
            <pc:docMk/>
            <pc:sldMk cId="1215181328" sldId="648"/>
            <ac:spMk id="2" creationId="{FE0A4141-C932-3746-02E8-D47D08809D3F}"/>
          </ac:spMkLst>
        </pc:spChg>
        <pc:picChg chg="mod">
          <ac:chgData name="伊健 杜" userId="e69aded81da48593" providerId="LiveId" clId="{1291DB7E-143E-410D-8495-E3148A9F28ED}" dt="2022-09-21T05:12:39.540" v="33" actId="1076"/>
          <ac:picMkLst>
            <pc:docMk/>
            <pc:sldMk cId="1215181328" sldId="648"/>
            <ac:picMk id="25602" creationId="{3E5D9511-F411-D8FC-8F44-5C063A8CB677}"/>
          </ac:picMkLst>
        </pc:picChg>
        <pc:picChg chg="mod">
          <ac:chgData name="伊健 杜" userId="e69aded81da48593" providerId="LiveId" clId="{1291DB7E-143E-410D-8495-E3148A9F28ED}" dt="2022-09-21T05:12:39.540" v="33" actId="1076"/>
          <ac:picMkLst>
            <pc:docMk/>
            <pc:sldMk cId="1215181328" sldId="648"/>
            <ac:picMk id="25604" creationId="{74EB395C-2C93-A7D5-E6F1-CAF58E1C2ED1}"/>
          </ac:picMkLst>
        </pc:picChg>
        <pc:picChg chg="mod">
          <ac:chgData name="伊健 杜" userId="e69aded81da48593" providerId="LiveId" clId="{1291DB7E-143E-410D-8495-E3148A9F28ED}" dt="2022-09-21T05:12:39.540" v="33" actId="1076"/>
          <ac:picMkLst>
            <pc:docMk/>
            <pc:sldMk cId="1215181328" sldId="648"/>
            <ac:picMk id="25606" creationId="{2AD656FC-43A6-A806-FEFF-3923C4F08197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5T16:05:12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 5439 0,'0'28'47,"0"-1"-31,0 1-16,0 0 0,-27-1 0,27 1 15,-28-1-15,28 1 0,0 0 0,-28 27 0,1-28 0,-1 29 16,28-29-16,-27 28 0,27-27 0,-28 0 0,28-1 0,-28 1 15,28 0-15,-27-1 0,-1 1 0,28-1 0,-28 29 0,1-29 16,27 1-16,-28-1 0,1 1 0,27 0 0,0-1 0,-28 1 0,0-1 16,1-27-16,27 28 0,0 0 0,0-1 0,-28-27 0,0 28 15,28-1-15,28-27 63,0 0-63,-28 28 15,55-28-15,-27 0 0,-28 28 0,27-28 0,1 0 0,-1 27 0,1-27 16,0 0-16,-1 0 0,1 0 0,0 0 0,-1 28 16,1-28-16,-28 28 0,27-28 0,1 0 0,0 0 15,-1 27-15,1-27 0,-28 28 0,28-28 0,-1 0 16,1 0-16,-28 27 0,27-27 0,1 0 0,-28 28 16,28-28-16,-28 28 0,0-56 62,0 0-46,0 1-16</inkml:trace>
  <inkml:trace contextRef="#ctx0" brushRef="#br0" timeOffset="333.95">1381 6212 0,'-27'0'47,"-1"0"-47,28 28 0,-27-1 0,-1-27 16,28 28-16,0 0 0,-55-1 0,27 1 0,28-1 0,-28-27 0,28 28 15,0 27-15,-55-55 0,55 28 0,0-1 0,-27 1 0,-1-28 0,28 28 16,0-1-16,-28 1 0,1-28 0,-1 55 0,28-27 0,-28-1 0,1 1 16,-1 0-16,1-1 0,-1 1 0,0-1 0,1 1 0,-1 0 15,28-1-15,-55 1 0,27-1 0,1 1 0,-1-28 16,28 28-16,-28-28 0,1 27 0,-1-27 0,28 28 0,-28-28 0,1 0 16,-1 0-16,1 0 0,-1 0 15,0 0 1,28-28-16,-27 28 15,27-27-15</inkml:trace>
  <inkml:trace contextRef="#ctx0" brushRef="#br0" timeOffset="661.05">304 6240 0,'28'0'0,"-1"0"0,1 0 0,0 0 16,-1 0-16,1 0 0,-1 0 16,1 0-16,0 0 0,-1 0 0,29 0 15,-29 0-15,1 27 0,-1-27 0,1 0 16,27 0-16,-27 0 0,0 0 0,-1 0 0,1 0 15,-1 0-15,1 0 0,27 28 0,1-28 0,-29 0 16,1 0-16,-1 0 0,1 0 0,0 0 0,-1 0 0,1 0 16,0 0-16,-1 0 15,-27-28-15</inkml:trace>
  <inkml:trace contextRef="#ctx0" brushRef="#br0" timeOffset="1137.3">1741 5964 0,'55'0'0,"-28"0"15,1 0-15,0 0 0,-1 0 16,1 0-16,0 0 0,-1 0 0,1 0 16,-1 0-16,1 0 0,0 0 0,-1 0 0,1 0 15,-1 0-15,1 0 0,0 0 0,-1 0 0,1 0 0,0 0 16,-1-28-16,1 28 0,-1 0 0,1 0 0,0 0 0,-1 0 16,1 0-16,0-28 0,-1 28 0,1 0 0,-1 0 0,-27-27 15,56 27-15,-29 0 0,1 0 0,0 0 0,-1 0 16,1 0-16,-1-28 0,1 28 0,0 0 0,-1 0 15,1 0-15,-28-27 0,28 27 0,-1 0 16,1 0-16,-1 0 31,-27 27-31,0 1 0,28-28 0,-28 27 16,0 1-16,0 0 0,0-1 0,0 1 16,0 0-16,0-1 0,0 1 0,0-1 0,0 1 15,0 0-15,0-1 0,0 1 0,0-1 0,-28 1 0,28 0 16,0-1-16,0 1 0,-27-1 0,27 1 0,-28-28 15,28 28-15,0-1 0,-27-27 0,-1 0 0,0 0 16,1 0-16,-1 0 16,0 0-16,1 0 0,-1 0 15,1 0-15,27-27 0,-28-1 0,0 28 0,28-28 16,-55 1-16,27 27 0,28-28 0</inkml:trace>
  <inkml:trace contextRef="#ctx0" brushRef="#br0" timeOffset="1437.95">2376 5770 0,'27'0'15,"-27"28"1,0 0-16,28-28 0,-28 27 0,0 1 0,0-1 15,0 29-15,0-29 0,0 1 0,0 0 0,0 27 16,0-28-16,0 1 0,0 0 0,0-1 0,0 28 0,0-27 16,0 0-16,0-1 0,0 1 0,0-1 0,0 1 15,0 0-15,0-1 16,-28-27 0,1 0-1,27-27-15,-28-1 0,1 0 16</inkml:trace>
  <inkml:trace contextRef="#ctx0" brushRef="#br0" timeOffset="1955.95">1934 5743 0,'-28'0'16,"28"27"-16,-27 1 0,27 0 0,0-1 0,0 1 15,0 27-15,0-27 0,-28 27 0,28-27 0,-28 27 16,28-28-16,-27 29 0,27-29 0,0 1 0,0-1 0,0 1 16,0 0-16,-28-1 0,1 28 0,27 1 0,-28-29 0,28 1 0,0-1 15,0 1-15,0 0 0,0-1 0,0 1 0,0 0 0,0-1 0,0 1 0,0-1 16,0 1-16,0 0 0,0-1 0,0 1 0,0 27 0,0-27 0,0-1 15,0 1-15,0-1 0,0 29 0,0-29 0,28 1 16,-28 27-16,27-55 0,-27 28 0,0-1 0,28 1 16,-1 0-16,1-28 0,-28 27 15,0 1-15,28-28 0,-1 27 0,1-27 16,-28 28-16,28-28 0,-1 28 0,1-28 16,-1 0-16,-27 27 0,28-27 0,0 28 0,-1-28 15,-27 27-15,28-27 0,-1 0 0,1 0 16,0 0-16,-1 0 0,1 0 15,0 0-15,-1 0 16,1 0-16,-28-27 16,27 27-16,-27-28 0,28 28 15,0 0 17,-28-27-1,0-1-31,0 0 0,0 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5T16:40:38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9365 8200 0,'27'0'31,"1"0"-31,-28-28 16,28 28-16,-1 0 15,1 0-15,-1-27 0,1 27 16,-28-28-16,28 28 0,-1 0 0,1 0 0,0-27 16,-1 27-16,-27-28 0,28 28 0,-1 0 15,1 0-15,0-28 0,27 28 0,-27 0 16,-1 0-16,1 0 0,-1 0 0,1 0 0,27 0 15,-27 0-15,-1 0 0,1 0 0,0 0 0,-1 0 0,1 0 0,0 0 16,-1-27-16,28 27 0,1 0 0,-1 0 0,0 0 16,0 0-16,-27 0 0,27 0 0,28 0 0,-28 0 15,-27 0-15,27 0 0,1 0 0,-29 27 0,28-27 0,1 0 0,-29 0 16,56 0-16,-55 0 0,27 0 0,0 0 0,1 28 0,-1-28 0,28 0 0,-56 0 16,56 0-16,-28 0 0,1 28 0,27-28 0,-1 0 0,-54 0 0,55 27 0,0-27 15,-56 0-15,56 28 0,0-28 0,-28 0 0,1 0 0,-29 0 0,56 27 0,0-27 16,-28 0-16,-27 0 0,55 0 0,-56 0 0,29 0 0,-1 0 0,-28 0 0,1 0 15,27 0-15,-27 0 0,27 0 0,0 0 0,-27 0 0,0 0 16,-1 0-16,1 0 0,0 0 0,-1 0 16,1 0-1,-56 0 142,1 0-142</inkml:trace>
  <inkml:trace contextRef="#ctx0" brushRef="#br0" timeOffset="1475.97">28591 8835 0,'27'0'0,"1"0"16,0 0-16,-1 0 0,1 0 0,-1 0 15,1 0-15,0 0 0,-1 0 0,1 0 0,0 0 0,-1 0 0,1 0 16,-1 0-16,1 0 0,0-28 0,27 28 0,-27 0 16,-28-27-16,27 27 0,1 0 0,-1 0 0,1 0 0,0 0 0,-1 0 0,29 0 15,-29 0-15,28 0 0,-27 0 0,0 0 0,-1 0 0,29 0 16,-1 0-16,-28 0 0,29 0 0,-29 0 0,29 0 16,-29 0-16,28 0 0,1 0 0,-29 0 0,1 0 15,0 0-15,-1 0 0,-27-28 0,55 28 0,-27 0 0,0 0 0,-1 0 16,29 0-16,-29 0 0,1 0 0,-1 0 0,1 0 0,27 0 15,-55-27-15,28 27 0,0 0 0,-1-28 0,28 28 0,-27 0 16,0 0-16,-1 0 0,-27-28 0,28 28 0,27 0 0,-27-27 16,-1 27-16,29 0 0,-56-28 0,27 28 0,29 0 15,-29 0-15,1 0 0,-1 0 0,1 0 0,0 0 16,-1 0-16,1 0 0,0 0 0,-1 0 16,1 0-16,-1 0 0,1 0 15,0 0-15,-1 0 0,1 0 16,0 0-16,-1 0 0,1 0 15,-1 0-15,1 0 0,0 0 0,-1 0 0,1 0 16,27 0-16,-27 0 0,-1 0 0,29 0 0,-29 0 16,1 0-16,-1 0 0,1 0 15,0 0 1,-28-27-16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5T07:30:42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25165 10685 0,'28'27'15,"0"-27"-15,-1 0 16,1 0 0,0 0-16,-1 0 15,1 0-15,-1 0 16,1-27-16,0 27 0,-28-28 0,27 28 0,1 0 0,0-27 15,-1 27-15,1-28 0,-1 28 0,1-28 0,0 1 0,-1-1 0,29 28 16,-56-27-16,55 27 0,0-28 0,-55 0 0,55 28 0,1 0 0,-56-27 0,55-1 16,0 0-16,-55 1 0,55 27 0,-27 0 0,-28-28 0,55 28 0,-55-27 0,55-1 15,-27 28-15,0 0 0,-1 0 0,1-28 0,-1 1 16,1 27-16,0 0 0,-1 0 0,1 0 0,-28-28 0,28 28 16,-1 0 77,1 0-93,-28 28 16,27-1-16,1 1 0,-28 0 0,0-1 0,55-27 0,-27 28 16,-28-1-16,28 1 0,-1 0 0,1 27 0,-1-27 15,1-1-15,0-27 0,-1 55 0,1-27 0,0-28 0,-28 28 0,27 27 0,1-55 0,-1 27 16,29 29-16,-56-29 0,27-27 0,1 55 0,0-27 0,-1-28 15,1 28-15,-28-1 0,27 1 0,29-1 0,-56 1 0,27-28 0,1 55 0,0-55 16,-1 28-16,1 0 0,-1-28 0,-27 27 0,28 1 0,0-1 0,-1-27 0,1 28 16,0 0-16,-1-28 0,1 0 0,-1 27 0,1 1 15,0-28 63</inkml:trace>
  <inkml:trace contextRef="#ctx0" brushRef="#br0" timeOffset="481.17">25083 11541 0,'27'0'0,"1"0"15,-1 0-15,1 0 0,-28 27 0,28 1 16,-1-28-16,29 27 0,-29 1 0,-27 0 0,28-28 16,-1 27-16,1-27 0,-28 28 0,55-28 0,-55 28 0,28-1 0,0-27 15,-28 28-15,55-28 0,-28 27 0,1 1 0,-28 0 0,28-28 0,-1 0 16,1 27-16,-28 1 0,28-28 0,-1 0 16,1 0-1,-1 0 1,1 0-16,-28-28 0,28 1 15,-1-1-15,1 0 0</inkml:trace>
  <inkml:trace contextRef="#ctx0" brushRef="#br0" timeOffset="849.2">26187 11375 0,'0'28'16,"0"-1"0,0 1-16,0-1 0,0 1 0,0 0 0,0-1 15,0 1-15,0-1 0,0 1 0,-27 27 0,27-27 0,0 0 0,0-1 16,0 28-16,0 1 0,-28-29 0,28 28 0,0 28 0,0-28 0,0-27 16,0 27-16,0 0 0,0-27 0,0 27 0,-27 28 0,27-55 0,0 27 0,0-27 15,0 27-15,0 0 0,0-27 0,0 27 0,-28 0 0,28-27 0,-28 54 0,28-26 16,0-29-16,-27 29 0,27-29 0,-28 56 0,28-28 0,-27-27 0,27 27 0,-28 0 15,28-27-15,-28 27 0,28 28 0,-27-56 0,-1 1 0,28 27 0,-28-55 0,28 56 16,0-29-16,-27-27 0,27 28 0,-28 27 0,1-55 0,27 28 16,-28-1-16,0 1 0,28-1 0,-27-27 0,-1 0 15,0 0 17,28-27-32,0-1 0,-27 1 15,-1 27-15,28-56 0,0 29 0,-27 27 0,-1-28 16,0 1-16,28-1 0,0 0 0,0 1 0,-27 27 0,-1-56 0,0 29 0,28-1 15</inkml:trace>
  <inkml:trace contextRef="#ctx0" brushRef="#br0" timeOffset="1434.59">25248 12783 0,'28'-28'0,"0"28"0,-1 0 0,1 0 16,-1-27-16,1 27 0,0-28 0,-1 28 0,1-27 15,27 27-15,0 0 0,-27 0 0,0-28 0,-1 28 0,1-28 16,0 28-16,27-27 0,-28 27 0,29-28 0,-1 28 0,-27 0 0,27 0 0,-28-27 15,29-1-15,-29 28 0,1-28 0,27 28 0,0-27 0,-27 27 0,0 0 0,27-28 16,-28 28-16,29-27 0,-29 27 0,1-28 0,27 28 0,0-28 0,-27 28 16,0 0-16,-1-27 0,1 27 0,0-28 0,-1 28 0,1 0 0,-1 0 0,1 0 15,0-28-15,-1 1 0,1 27 0,0 0 0,27-28 16,-28 28-16,1 0 0,0 0 0,-1 0 16,-27-27-16,28 27 46,0 0-30,-28 27-16,27-27 16,-27 28-16,28-1 0,-28 1 15,27 0-15,-27-1 0,28 1 0,-28 0 16,0-1-16,0 28 0,0-27 0,28 0 0,-28-1 0,0 1 16,27 27-16,-27-27 0,28-1 0,-28 1 15,0-1-15,0 1 0,0 0 0,0-1 0,0 1 0,0-1 0,0 1 16,0 0-16,0-1 0,0 1 0,0 0 0,-28-1 0,28 1 15,0-1-15,-27-27 0,27 28 0,0 0 16,0-1-16,-28-27 0,28 28 0,-28-28 16,28 27-16,-27-27 0,-1 0 15,1 0-15,-1 0 16,0 0-16,1 0 0,-1 0 0,0 0 0,1 0 16,-28 0-16,27 0 0,-27 0 0,-1 0 0</inkml:trace>
  <inkml:trace contextRef="#ctx0" brushRef="#br0" timeOffset="2002.12">26243 13446 0,'27'0'31,"1"0"-15,0 0-16,-1-28 0,1 28 0,-1 0 0,29 0 15,-29 0-15,29 0 0,-29-28 0,28 28 0,1 0 0,-1 0 16,0-27-16,28-1 0,-55 28 0,55 0 0,-1-27 0,-26 27 0,27-28 0,27 0 16,-55 28-16,28-27 0,28-1 0,-28 28 0,-1 0 0,-26 0 0,27-27 0,27 27 15,-55-28-15,-27 28 0,27-28 0,28 28 0,0 0 0,-55-27 0,-1 27 16,28 0-16,-55-28 0,28 28 0,0 0 0,-1 0 0,1 0 0,0 0 15,-1 0 1,1 0 15,-1 28-15,1-1-16,0-27 0,-28 28 16,0 0-16,27-28 0,1 0 0,-1 27 15,1 1-15,-28-1 16,28-27-16,-28 28 0,0 0 0,0-1 15,0 1-15,0-1 0,27 1 0,-27 0 0,0-1 0,0 1 16,0-1-16,0 1 0,0 27 0,0-27 0,0 27 0,0-27 0,0-1 0,0 29 16,0-29-16,0 28 0,0 1 0,0-1 0,0 0 0,0-27 0,0 27 15,0 0-15,0-27 0,0 27 0,-27 0 0,-1 0 0,28-27 0,0 27 16,0 0-16,-28 1 0,1-1 0,-1 0 0,28-27 0,-27-1 16,27 1-16,-28-1 0,0 1 0,28 0 0,0-1 0,-27-27 15,-1 0-15,1 0 0,-1 0 16,0 0-16,1 0 15,-1 0-15,0 0 0,-27-27 16,28-1-16,-1 0 0,0 28 0,-27-27 0,55-1 0,-55 1 16</inkml:trace>
  <inkml:trace contextRef="#ctx0" brushRef="#br0" timeOffset="2721.27">25939 14163 0,'28'0'0,"-1"0"15,1 0-15,27 0 0,0 0 0,-27 0 16,-28-27-16,55 27 0,-27 0 0,27 0 0,0 0 0,-27 0 0,27-28 0,-27 28 16,55 0-16,-28 0 0,-28 0 0,56 0 0,0 0 0,-28 0 0,28 0 0,-27-27 15,-1 27-15,28 0 0,0 0 0,-56 0 0,56 0 0,-28 0 0,1 0 0,-1 0 16,0 0-16,-27 0 0,27 0 0,0 0 0,0 0 0,1 0 0,-1 0 16,-27 0-16,-1 0 0,1 0 0,-1 0 0,1 0 0,0 0 0,-1 0 15,1 0-15,0 0 0,-1 0 16,1 0-16,-1 0 15,1 0-15,0 0 16,-1 0-16,29-28 0,-29 28 16,1 0-16,-1 0 0,29-28 0,-29 28 0,1-27 15,0 27-15,-1-28 0,1 28 0,-1 0 0,1 0 16,0 0-16,-1 0 0,1 0 31,-56 0 79,1 0-95,-1 0-15,0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5T16:46:42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14972 11706 0,'28'0'78,"0"0"-78,-1 0 0,-27-27 0,28-1 15,-1 0-15,1 28 16,0 0-16,-28-27 0,0-1 0,27 28 0,1-27 0,-28-1 16,28 28-16,-1-28 0,1 1 0,-1-1 0,1 1 15,0 27-15,-28-28 0,27 28 0,1-28 0,-28 1 0,0-1 16,27 28-16,-27-27 0,28 27 0,-28-28 0,28 28 0,-28-28 0,27 1 0,1-1 16,0 1-16,-1-1 0,1 28 15,-28-28-15,0 1 0,27-1 0,1 28 16,-28-28-16,0 1 0,0-1 0,28 28 15,-28-27-15,27 27 16,-27-28-16,28 28 78,0 0-78,-1 0 0,-27 28 0,0-1 16,28-27-16,-1 0 0,1 0 0,-28 28 0,0-1 0,28-27 0,-28 28 15,27-28-15,-27 28 0,28-1 0,0-27 0,-28 28 16,27 0-16,-27-1 0,28-27 0,-28 28 0,0-1 0,27-27 0,-27 28 16,0 0-16,28-28 0,0 27 0,-1 1 0,-27-1 0,0 1 15,28 0-15,0-1 0,-28 1 0,0-1 0,27-27 16,-27 28-16,0 27 0,28-55 0,-28 28 16,0-1-16,0 1 0,0 0 0,27-1 0,1-27 15,-28 28-15,0 0 0,0-1 16,28 1-16,-28-1 0,0 1 0,0 0 15,27-28-15,-27 27 0,28 1 0,-28-1 16,0 1-16,0 0 0,28-1 0,-28 1 16,27-28-16,-27 27 0,28 1 0,-28 0 0,0-1 15,0 1-15,27-28 16,-27 27-16,28-27 16</inkml:trace>
  <inkml:trace contextRef="#ctx0" brushRef="#br0" timeOffset="636.15">13923 13805 0,'0'27'94,"0"1"-94,0-1 16,0 1-16,-28 0 0,28-1 0,0 1 0,0-1 15,0 1-15,-28 0 0,28 27 0,0-28 0,-27 1 0,-1 0 0,0-1 16,28 1-16,0 0 0,-27-1 0,27 28 0,0-27 0,-28 0 0,28-1 0,-27 28 16,-1 1-16,28-29 0,-28 28 0,1-27 0,27 0 15,0-1-15,-28 1 0,28-1 0,0 1 0,0 0 0,-28-28 0,28 27 0,0 1 16,-27-28-16,27 28 0,0-1 0,-28-27 0,28 28 15,0-1-15,0 1 63</inkml:trace>
  <inkml:trace contextRef="#ctx0" brushRef="#br0" timeOffset="1097.02">13039 15378 0,'-28'0'15,"28"28"1,28-28 0,-1 0-16,1 0 15,-28 27-15,27-27 0,1 0 0,0 0 0,-1 0 0,1 0 16,0 0-16,-1 0 0,1 0 0,-1 0 0,1 0 16,0 0-16,-1 0 0,-27-27 0,28 27 0,0 0 0,-1 0 15,1-28-15,-1 28 0,-27-27 0,28-1 0,0 28 0,-1 0 16,-27-28-16,28 28 0,0 0 0,-28-27 0,27 27 0,1-28 0,-1 28 15,-27-27-15,28 27 0,0-28 0,-1 0 0,1 1 16,0 27-16,-28-28 0,27 28 0,-27-27 0,28 27 0,-28-28 16,27 28-16,-27-28 0,28 1 0,0 27 0,-28-28 15,0 1-15,0-1 16,0 0-16,27 28 0,-27-27 16,28 27-16,-28-28 15,28 28-15,-1-28 0,1 1 0,27 27 0,0 0 0,-27-28 0,27 1 0,0-1 16,1 0-16,-1 1 0,0 27 0,0-28 0,1 1 0,-1 27 0,-55-28 15,55 0-15,-27 28 0,-1-27 0,29 27 0,-29-28 0,1 28 0,0-27 0,-1 27 16,1 0-16,-1-28 0,1 0 0,0 1 0</inkml:trace>
  <inkml:trace contextRef="#ctx0" brushRef="#br0" timeOffset="1498.09">15055 14108 0,'0'28'15,"0"-1"-15,0 1 16,28-28-16,-28 28 0,27-28 0,-27 27 16,0 1-16,28-28 15,-28 28-15,28-28 0,-28 27 0,27 1 16,1-28-16,0 0 15,-1 0 17,1 0-32,-1 0 0,1 0 15,0 0-15,-28-28 0,27 1 0</inkml:trace>
  <inkml:trace contextRef="#ctx0" brushRef="#br0" timeOffset="1865.88">15746 13694 0,'0'28'16,"0"-1"-1,0 1-15,0 0 0,-28-28 0,28 27 0,-28 1 16,1-1-16,27 1 0,0 0 0,0-1 0,-28 1 0,28-1 0,-27-27 15,27 28-15,0 0 0,0 27 0,-28-28 0,0 1 16,1 27-16,27-27 0,0 27 0,-28-55 0,0 28 0,28 27 0,0 0 16,-27-55-16,-1 55 0,1-27 0,27 0 0,0-1 0,-28 28 0,0-55 15,1 56-15,27-29 0,-28 28 0,-27-27 0,27-28 0,28 55 0,-27-27 16,-1-28-16,0 28 0,28-1 0,-55 1 0,55-1 0,-27-27 0,27 56 0,-28-56 16,0 0-16,28 27 0,-27 1 0,-1-1 0,0-27 0,28 28 15,-27-28-15,27 28 0,-28-28 0,1 0 16,-1 0-16,0 0 31,28-28-15,0 0-16,28 28 15,-28-27-15</inkml:trace>
  <inkml:trace contextRef="#ctx0" brushRef="#br0" timeOffset="2234.38">15359 14854 0,'28'0'47,"-1"0"31,1 0-78,-1 27 16,1-27-1,0 0-15,-1 0 0,-27 28 16,28-28-16,-28 28 0,28-28 15,-1 0 1,1 0-16,-28 27 16,27-27-16,1 0 0,0 0 15,-1 0-15</inkml:trace>
  <inkml:trace contextRef="#ctx0" brushRef="#br0" timeOffset="9423.77">17237 13611 0,'-27'0'46,"27"28"-46,-28 0 16,28-1-16,-27-27 0,27 28 16,-28-28-16,28 27 0,-28 1 0,28 0 15,0-1-15,0 1 0,-27-28 16,-29 0-16,56 55 0,-27-55 0,-1 28 0,1-1 0,-1-27 0,0 28 0,1-1 16,-1-27-16,-27 0 0,55 28 0,-28 0 0,1-1 0,-1-27 0,0 28 15,1-1-15,-1-27 0,28 28 0,-55-28 0,27 0 0,28 28 0,0-1 0,-27-27 16,-1 28-16,0-28 0,1 0 0,-1 0 0,28 28 0,-28-1 0,1-27 15,-1 28-15,1-28 47,54 0 0,1 0-47</inkml:trace>
  <inkml:trace contextRef="#ctx0" brushRef="#br0" timeOffset="10193">17016 13970 0,'28'0'78,"0"28"-78,-1-28 15,1 27-15,0 1 0,-1-28 16,1 0-16,-28 28 0,27-1 0,1 1 16,0-1-16,-1-27 0,1 28 0,0-28 15,-1 0-15,-27 28 0,0-1 0,28-27 0,-28 28 0,27-28 16,1 0-16,-28 28 0,28-28 0,-28 27 0,27-27 0,1 0 16,-28 28-16,28-1 0,-1 1 0,1-28 15,-1 0-15,-27 28 0,28-28 0,0 27 0,-1-27 0,-27 28 0,28-1 16,0-27-16,-28 28 0,27-28 15,-27 28-15,0-1 0,28-27 16,-1 0-16,-27 28 0,0-1 16,0 1-1,0 0 1,0-1 0,0 1-16,0-1 15,0 1-15,-27-28 0,-1 0 16,28 28-16,-27-1 0,-29-27 15,29 28-15,-1-28 0,28 28 0,-28-28 16,1 0-16,-1 27 0,28 1 0,-27-28 0,-29 27 16,29-27-16,-29 0 0,56 28 0,-55 0 0,28-1 0,-1-27 15,-27 0-15,27 28 0,-27-28 0,27 27 0,1 1 0,-29 0 0,29-28 16,-1 0-16,-27 27 0,0 1 0,-1-1 0,29-27 0,27 28 0,-56-28 16,29 0-16,-1 28 0,-27-28 0,55 27 0,-28-27 0,1 28 15,-29-28-15,29 27 0,-1-27 16,28 28-16,-27-28 0,-1 0 0,-27 0 15,55 28-15,-28-28 16,28 27 0,-28-27-1,1 0 1,-1 0 15,1 0-15,-1 0-16</inkml:trace>
  <inkml:trace contextRef="#ctx0" brushRef="#br0" timeOffset="10610.24">16602 14633 0,'28'0'0,"-1"0"16,1 27 0,-28 1-16,28-28 0,-28 28 0,0-1 15,27-27-15,-27 28 0,28-28 0,-28 27 0,27-27 0,-27 28 0,0 0 16,0-1-16,28 1 0,0 0 16,-28-1-16,0 1 0,27-28 15,-27 27-15,0 1 16,28-28-16,-28 28 62,28-28-62</inkml:trace>
  <inkml:trace contextRef="#ctx0" brushRef="#br0" timeOffset="11429.48">18177 13860 0,'0'27'125,"0"1"-109,0 0-16,0-1 0,0 1 15,0-1-15,0 1 0,0 0 0,0-1 0,0 1 16,0-1-16,0 29 0,0-29 0,0 1 16,0 27-16,0-27 0,0-1 0,0 29 0,0-29 0,0 28 15,0-27-15,0 27 0,0-27 0,0 27 0,0-27 16,0-1-16,0 1 0,0-1 0,0 29 0,0-29 15,0 1-15,0 0 0,0-1 0,0 1 0,0-1 16,0 1-16,0 0 0,0-1 0,0 1 0,0-1 0,0 1 16,0 0-16,0-1 0,0 1 0,0-1 0,0 1 0,0 0 15,0-1-15,0 1 0,0-1 0,0 1 0,-28 0 0,28-1 0,-28 29 16,28-29-16,0 1 0,0-1 0,0 1 0,0 0 16,0-1-16,-27-27 0,27 28 0,0-1 0,0 1 0,-28 0 15,28-1-15,0 1 0,-28-28 0,28 27 16,0 1-16,0 0 0,0-1 15,0 1-15,0-1 32,0-54 15,0-1-47,0 1 15,0-1-15,0 0 0,0 1 16,0-1-16</inkml:trace>
  <inkml:trace contextRef="#ctx0" brushRef="#br0" timeOffset="11918.15">18232 15075 0,'27'0'62,"1"0"-46,-28 27-16,28-27 0,-28 28 0,0-1 0,27 1 0,1-28 15,-28 28-15,28-1 0,-1 1 0,-27-1 0,28-27 16,-28 28-16,27-28 0,-27 28 0,28-1 0,-28 1 0,28-28 0,-1 27 16,1 1-16,0-28 0,-1 28 0,-27-1 0,28-27 0,-1 0 0,1 28 15,0 0-15,-28-1 0,27-27 0,-27 28 0,28-1 0,0-27 16,-1 0-16,-27 28 0,28-28 0,-28 28 0,27-1 16,-27 1-16,28-28 0,-28 27 15,28-27-15,-28 28 16,27-28-16,-27 28 0,0-1 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5T16:50:40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12210 9139 0,'28'0'32,"-1"0"-17,1 0 16,-1 0-31,1 0 16,0 0-16,-1 0 16,1 0-16,0 0 15,-28-28-15,27 28 0,1 0 0,-28-28 0,27 28 16,29-27-16,-56-1 16,27 28-16,-27-27 0,28 27 0,0 0 0,-1-28 15,1 28-15,-28-28 0,27 1 0,1 27 0,0 0 16,-1 0-16,1-28 0,-1 1 0,1 27 15,0 0 32,-28 27 47,27 1-94,1-1 16,-28 1-16,0 0 0,0-1 0,28 1 0,-28-1 15,27-27-15,-27 28 0,0 0 0,28-28 16,-28 27-16,0 1 0,27 0 16,-27-1-16,28-27 0,-28 28 0,0-1 15,0 1-15,28-28 0,-1 28 0,-27-1 0,28 1 16,-28-1-16,28-27 15,-28 28-15,27 0 0,-27-1 16,28-27 0,-1 28-16,1-28 15,0 0 1,-28 27-16,27-27 0</inkml:trace>
  <inkml:trace contextRef="#ctx0" brushRef="#br0" timeOffset="1176.99">12044 9829 0,'-27'0'0,"-1"0"15,0 0 17,1 0-32,-1 0 15,0 0 1,1 0-16,27 28 15,-28-28-15,1 27 0,27 1 16,-28-28-16,28 27 16,-28 1-16,1-28 0,27 28 0,-28-1 15,0-27-15,28 28 0,0-1 0,-27 1 16,-1-28-16,1 28 0,27-1 0,0 1 16,-28-1-16,28 1 0,-28-28 15,28 28-15,0-1 0,0 1 16,0-1-16,0 1 0,0 0 15,0-1-15,0 1 16,0 0-16,0-1 0,-27-27 16,27 28-16,0-1 0,0 1 15,0 0-15,0-1 0,0 1 16,0-1-16,27-27 16,-27 28-16,28-28 0,-28 28 0,28-28 15,-1 27-15,1 1 16,-28-1-1,27-27 1,1 0 0,0 0-1,-1 0-15,1 0 16</inkml:trace>
  <inkml:trace contextRef="#ctx0" brushRef="#br0" timeOffset="1862.73">14862 10050 0,'27'0'0,"-27"27"0,28-27 16,0 0-16,-28 28 0,27-28 15,-27 28-15,28-28 0,0 0 0,-28 27 16,0 1-16,0-1 16,27 1-1,-27 0-15,0-1 16,0 1-16,0-1 0,28-27 0,-28 28 16,0 0-16,0-1 0,0 1 15,0 0-15,0-1 0,0 1 16,0-1-16,0 1 15,0 0-15,0-1 0,0 1 16,0-1 0,0 1-16,-28-28 0,28 28 15,-27-28-15,-1 0 16,28 27-16,-28-27 0,28 28 0,-27-28 16,-1 0-16,0 0 15,1 0-15,-1 0 16,1 0-1,-1 0-15,0 0 0</inkml:trace>
  <inkml:trace contextRef="#ctx0" brushRef="#br0" timeOffset="2514.8">11961 10160 0,'0'28'31,"28"-28"-31,-28 27 0,0 1 0,28-28 16,-28 28-16,0-1 0,0 1 15,0-1-15,0 1 0,0 0 16,0-1-16,0 1 0,0 0 0,0-1 16,-28 1-16,28-1 15,-28-27 1,28 28-16,0 0 15,-27-28-15,-1 0 16,0 0-16,1 27 16</inkml:trace>
  <inkml:trace contextRef="#ctx0" brushRef="#br0" timeOffset="2798.8">11740 10712 0,'0'28'0,"28"-28"31,-28 28-15,28-28-16,-1 0 0,1 0 16,-1 0-16,1 0 15,0 0-15,-1 0 16,1 0-16,0 0 15,-1 0 1,-27-28-16,28 28 0,-28-28 0,27 28 16,-27-27-16,28-1 0,0 28 0,-28-27 15,0-1-15,27 28 0,1-28 0</inkml:trace>
  <inkml:trace contextRef="#ctx0" brushRef="#br0" timeOffset="3229.94">12431 10160 0,'28'0'0,"-1"28"16,-27-1-16,0 1 0,28-28 16,-1 28-16,-27-1 0,0 1 0,28-28 15,-28 27-15,0 1 0,28-28 16,-28 28-16,0-1 0,27-27 16</inkml:trace>
  <inkml:trace contextRef="#ctx0" brushRef="#br0" timeOffset="3600.8">12790 10298 0,'28'0'15,"-28"28"1,27-28-16,-27 27 0,0 1 0,0 0 16,0-1-16,0 1 0,0 0 15,0-1-15,0 1 0,0-1 0,0 1 16,0 0-16,0-1 0,-27 1 15,27-1-15,-28-27 0,28 28 0,0 0 16,0-1 0,-28-27-16,1 0 15,-1 0 1,1 0 0,-1 0-16,0 0 15,1 0-15,-1 0 0</inkml:trace>
  <inkml:trace contextRef="#ctx0" brushRef="#br0" timeOffset="3969.91">12569 10850 0,'28'0'0,"-1"0"16,1 0-16,0 0 15,-28-27 1,27 27-16,1 0 15,-1 0-15,1 27 0,0-27 0,-1 0 16,1 0-16,-1 28 0,1-28 0,0 0 0,-1 0 16,1 0-16,0 0 15,-28 28-15,27-28 0</inkml:trace>
  <inkml:trace contextRef="#ctx0" brushRef="#br0" timeOffset="4704.8">13287 10271 0,'-27'0'47,"-1"0"-47,28 27 0,-28 1 16,28-1-16,-27-27 15,27 28-15,0 0 16,0-1 0,27-27 46,1 0-62,0 0 0,-1 0 16,1 0-16,-1 0 0,1 0 0,0 0 15,-1 0-15,1 0 0,0 0 16,-1 0-16,1 0 0,-1 0 16,1 0-16,0 0 15,-28 28-15,27-28 16,-27 28-16,0-1 15,28-27-15,-28 28 0,0-1 0,0 1 16,0 0-16,0-1 0,0 1 16,0-1-16,0 1 0,0 0 15,0-1-15,0 1 0,0-1 0,-28-27 16,28 28-16,-27-28 0,27 28 0,0-1 0,0 1 16,0-1-16,0 1 0,-28-28 0,28 28 15,-28-28-15,28 27 0,-27-27 16,27 28-16,0 0 0,-28-28 15,1 0 17,-1 0-17,0 0 1,28-28 0,-27 28-16,27-28 0,0 1 0,0-1 15</inkml:trace>
  <inkml:trace contextRef="#ctx0" brushRef="#br0" timeOffset="4955.8">13342 10685 0,'56'0'0,"-29"0"15,1 0 1,0 0 0,-28 27-16,0 1 15,27-28-15,1 0 16,-1 0 0,1 0-1,-28 28-15</inkml:trace>
  <inkml:trace contextRef="#ctx0" brushRef="#br0" timeOffset="5462.8">14005 9884 0,'28'28'31,"-28"-1"-31,0 1 16,28-28-16,-28 28 0,0-1 0,0 1 0,0-1 0,0 1 15,0 0-15,27-28 0,-27 27 0,0 1 0,0-1 16,28 1-16,-28 0 0,0-1 0,0 1 0,0-1 0,0 29 15,0-29-15,0 1 0,28 0 0,-28-1 0,0 1 0,27-1 16,-27 29-16,0-29 0,0 28 0,0-27 16,28 0-16,-28-1 0,0 1 0,0-1 0,0 1 15,0 0-15,0-1 0,0 1 0,0-1 16,0 1 0,0 0-16,0-1 15,0 1-15,0 0 16,0-1-16,0 1 15,0-1-15,0 1 16,0 0 0,0-1-16,27-54 78</inkml:trace>
  <inkml:trace contextRef="#ctx0" brushRef="#br0" timeOffset="5867.85">14226 10657 0,'28'0'0,"0"0"31,-1 0-15,1 0 0,0 0 15,-1 0-16,-27 28 1,28-28-16,-1 0 16,-27 27-16,28 1 0,0-28 15,-28 28-15,27-28 0,-27 27 0,0 1 0,28-28 16,-28 27-16,28-27 0,-1 0 16,-27 28-16,28-28 15,-1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5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95374-4399-2545-A240-4E26EB7BA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0915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1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8D6CC-E48C-9C6C-4192-ABE1CB16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咖啡店搬家了</a:t>
            </a:r>
          </a:p>
        </p:txBody>
      </p:sp>
      <p:pic>
        <p:nvPicPr>
          <p:cNvPr id="9220" name="Picture 4" descr="カフェ・喫茶店のイラスト（建物）">
            <a:extLst>
              <a:ext uri="{FF2B5EF4-FFF2-40B4-BE49-F238E27FC236}">
                <a16:creationId xmlns:a16="http://schemas.microsoft.com/office/drawing/2014/main" id="{1B685240-9A96-3214-6741-41FC5D0D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2" y="3088378"/>
            <a:ext cx="3810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5C49F2F1-01D6-80BF-4984-446FBA82BBF3}"/>
              </a:ext>
            </a:extLst>
          </p:cNvPr>
          <p:cNvSpPr/>
          <p:nvPr/>
        </p:nvSpPr>
        <p:spPr>
          <a:xfrm>
            <a:off x="4292048" y="4078183"/>
            <a:ext cx="3607904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2" name="Picture 6" descr="人気のあるお店のイラスト">
            <a:extLst>
              <a:ext uri="{FF2B5EF4-FFF2-40B4-BE49-F238E27FC236}">
                <a16:creationId xmlns:a16="http://schemas.microsoft.com/office/drawing/2014/main" id="{E2B1BE11-8001-AF2E-ED11-BEEF967F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1" y="2437986"/>
            <a:ext cx="4095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E1D0652-174D-278F-553A-B076CB45B48C}"/>
              </a:ext>
            </a:extLst>
          </p:cNvPr>
          <p:cNvSpPr txBox="1"/>
          <p:nvPr/>
        </p:nvSpPr>
        <p:spPr>
          <a:xfrm>
            <a:off x="9501198" y="3167390"/>
            <a:ext cx="82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Cafe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1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3B73FBA-54B0-9992-53CB-F700F5C4DB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咖啡店搬家了</a:t>
            </a:r>
            <a:r>
              <a:rPr lang="en-US" altLang="zh-TW" dirty="0" err="1"/>
              <a:t>v.s</a:t>
            </a:r>
            <a:r>
              <a:rPr lang="zh-TW" altLang="en-US" dirty="0"/>
              <a:t>咖啡店搬走了</a:t>
            </a:r>
          </a:p>
        </p:txBody>
      </p:sp>
      <p:pic>
        <p:nvPicPr>
          <p:cNvPr id="11266" name="Picture 2" descr="居抜きのイラスト">
            <a:extLst>
              <a:ext uri="{FF2B5EF4-FFF2-40B4-BE49-F238E27FC236}">
                <a16:creationId xmlns:a16="http://schemas.microsoft.com/office/drawing/2014/main" id="{6F0D7F4E-0773-E528-1EEF-20347C8F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46" y="3254375"/>
            <a:ext cx="52387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カフェ・喫茶店のイラスト（建物）">
            <a:extLst>
              <a:ext uri="{FF2B5EF4-FFF2-40B4-BE49-F238E27FC236}">
                <a16:creationId xmlns:a16="http://schemas.microsoft.com/office/drawing/2014/main" id="{3AB32BE4-9995-B8CC-A3E9-4AC40E42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9953"/>
            <a:ext cx="2230383" cy="19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9BF6D35-BE31-DFB9-D1E9-59322274B293}"/>
              </a:ext>
            </a:extLst>
          </p:cNvPr>
          <p:cNvSpPr/>
          <p:nvPr/>
        </p:nvSpPr>
        <p:spPr>
          <a:xfrm rot="19334291">
            <a:off x="1563504" y="3917529"/>
            <a:ext cx="1674347" cy="1011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 descr="人気のあるお店のイラスト">
            <a:extLst>
              <a:ext uri="{FF2B5EF4-FFF2-40B4-BE49-F238E27FC236}">
                <a16:creationId xmlns:a16="http://schemas.microsoft.com/office/drawing/2014/main" id="{3F79E614-D084-5F3C-D796-EE7433C7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64" y="1961904"/>
            <a:ext cx="2433375" cy="22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A25CA6B-0EEB-A5C1-1257-602FA1645870}"/>
              </a:ext>
            </a:extLst>
          </p:cNvPr>
          <p:cNvSpPr txBox="1"/>
          <p:nvPr/>
        </p:nvSpPr>
        <p:spPr>
          <a:xfrm>
            <a:off x="3289242" y="2287121"/>
            <a:ext cx="82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Cafe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0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E80008-09AB-0EF0-DAAA-077E1760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你们有搬家过吗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80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荷造りのイラスト">
            <a:extLst>
              <a:ext uri="{FF2B5EF4-FFF2-40B4-BE49-F238E27FC236}">
                <a16:creationId xmlns:a16="http://schemas.microsoft.com/office/drawing/2014/main" id="{D9D3F5BB-008C-9DC9-5994-07D98B66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57" y="3429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大きな荷物を運ぶ作業員のイラスト（焦る）">
            <a:extLst>
              <a:ext uri="{FF2B5EF4-FFF2-40B4-BE49-F238E27FC236}">
                <a16:creationId xmlns:a16="http://schemas.microsoft.com/office/drawing/2014/main" id="{E1DB203B-3CA6-4ECC-A3ED-A85230F9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46" y="3048000"/>
            <a:ext cx="3028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4D3CD8EB-F193-1AE1-6ED3-990F4AF69EA2}"/>
              </a:ext>
            </a:extLst>
          </p:cNvPr>
          <p:cNvSpPr txBox="1">
            <a:spLocks/>
          </p:cNvSpPr>
          <p:nvPr/>
        </p:nvSpPr>
        <p:spPr>
          <a:xfrm>
            <a:off x="320244" y="178410"/>
            <a:ext cx="10515600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/>
              <a:t>帮忙</a:t>
            </a:r>
            <a:br>
              <a:rPr lang="en-US" altLang="zh-TW" sz="5400" b="1" dirty="0"/>
            </a:br>
            <a:r>
              <a:rPr lang="en-US" altLang="zh-TW" sz="5400" b="1" dirty="0" err="1"/>
              <a:t>Bāngmáng</a:t>
            </a:r>
            <a:endParaRPr lang="zh-TW" altLang="en-US" sz="54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13E85C-C60D-8A30-651F-166E36B6B9A8}"/>
              </a:ext>
            </a:extLst>
          </p:cNvPr>
          <p:cNvSpPr txBox="1"/>
          <p:nvPr/>
        </p:nvSpPr>
        <p:spPr>
          <a:xfrm>
            <a:off x="6732103" y="2087217"/>
            <a:ext cx="770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他在</a:t>
            </a:r>
            <a:r>
              <a:rPr lang="zh-TW" altLang="en-US" sz="4400" dirty="0">
                <a:solidFill>
                  <a:srgbClr val="FF0000"/>
                </a:solidFill>
              </a:rPr>
              <a:t>帮</a:t>
            </a:r>
            <a:r>
              <a:rPr lang="zh-TW" altLang="en-US" sz="4400" dirty="0"/>
              <a:t>她搬家。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E667F9B-8ACB-A907-5B56-46E5ABE21235}"/>
              </a:ext>
            </a:extLst>
          </p:cNvPr>
          <p:cNvSpPr txBox="1"/>
          <p:nvPr/>
        </p:nvSpPr>
        <p:spPr>
          <a:xfrm>
            <a:off x="787383" y="2471937"/>
            <a:ext cx="770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她请他</a:t>
            </a:r>
            <a:r>
              <a:rPr lang="zh-TW" altLang="en-US" sz="4400" dirty="0">
                <a:solidFill>
                  <a:srgbClr val="FF0000"/>
                </a:solidFill>
              </a:rPr>
              <a:t>帮忙</a:t>
            </a:r>
            <a:r>
              <a:rPr lang="zh-TW" altLang="en-US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6811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908C5E6A-BAEE-61BF-5D7D-65187DBB826E}"/>
              </a:ext>
            </a:extLst>
          </p:cNvPr>
          <p:cNvSpPr/>
          <p:nvPr/>
        </p:nvSpPr>
        <p:spPr>
          <a:xfrm>
            <a:off x="7126770" y="2619804"/>
            <a:ext cx="4522305" cy="2166730"/>
          </a:xfrm>
          <a:prstGeom prst="wedgeEllipseCallout">
            <a:avLst>
              <a:gd name="adj1" fmla="val -47426"/>
              <a:gd name="adj2" fmla="val 395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着替えを手伝う介護士のイラスト">
            <a:extLst>
              <a:ext uri="{FF2B5EF4-FFF2-40B4-BE49-F238E27FC236}">
                <a16:creationId xmlns:a16="http://schemas.microsoft.com/office/drawing/2014/main" id="{1D5A8B90-1946-3215-5BDE-1B9F7D63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23" y="2816087"/>
            <a:ext cx="3314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561505B-9256-86DE-55CD-CCF97413BD27}"/>
              </a:ext>
            </a:extLst>
          </p:cNvPr>
          <p:cNvSpPr txBox="1"/>
          <p:nvPr/>
        </p:nvSpPr>
        <p:spPr>
          <a:xfrm>
            <a:off x="599659" y="1590261"/>
            <a:ext cx="770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他在</a:t>
            </a:r>
            <a:r>
              <a:rPr lang="zh-TW" altLang="en-US" sz="4400" dirty="0">
                <a:solidFill>
                  <a:srgbClr val="FF0000"/>
                </a:solidFill>
              </a:rPr>
              <a:t>帮</a:t>
            </a:r>
            <a:r>
              <a:rPr lang="zh-TW" altLang="en-US" sz="4400" dirty="0"/>
              <a:t>他穿衣服。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E667EF-E8B8-A2FA-9DDE-C4A637B2691E}"/>
              </a:ext>
            </a:extLst>
          </p:cNvPr>
          <p:cNvSpPr txBox="1"/>
          <p:nvPr/>
        </p:nvSpPr>
        <p:spPr>
          <a:xfrm>
            <a:off x="7634079" y="3318448"/>
            <a:ext cx="770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谢谢你的</a:t>
            </a:r>
            <a:r>
              <a:rPr lang="zh-TW" altLang="en-US" sz="4400" dirty="0">
                <a:solidFill>
                  <a:srgbClr val="FF0000"/>
                </a:solidFill>
              </a:rPr>
              <a:t>帮忙</a:t>
            </a:r>
            <a:r>
              <a:rPr lang="zh-TW" altLang="en-US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7613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高いところの荷物が取れない高齢者のイラスト">
            <a:extLst>
              <a:ext uri="{FF2B5EF4-FFF2-40B4-BE49-F238E27FC236}">
                <a16:creationId xmlns:a16="http://schemas.microsoft.com/office/drawing/2014/main" id="{45F76D74-FF98-FEF3-CEA6-527401BA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7" y="2925417"/>
            <a:ext cx="3143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F27A190-A41A-16CD-F7AE-DB5EFD15A46C}"/>
              </a:ext>
            </a:extLst>
          </p:cNvPr>
          <p:cNvSpPr txBox="1"/>
          <p:nvPr/>
        </p:nvSpPr>
        <p:spPr>
          <a:xfrm>
            <a:off x="798441" y="1046922"/>
            <a:ext cx="77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/>
              <a:t>她需要帮忙。</a:t>
            </a:r>
          </a:p>
        </p:txBody>
      </p:sp>
    </p:spTree>
    <p:extLst>
      <p:ext uri="{BB962C8B-B14F-4D97-AF65-F5344CB8AC3E}">
        <p14:creationId xmlns:p14="http://schemas.microsoft.com/office/powerpoint/2010/main" val="254323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532D4-7B6E-F055-F6DD-D1F791B2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你们搬家有找人帮忙吗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9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3CD8EB-F193-1AE1-6ED3-990F4AF69EA2}"/>
              </a:ext>
            </a:extLst>
          </p:cNvPr>
          <p:cNvSpPr txBox="1">
            <a:spLocks/>
          </p:cNvSpPr>
          <p:nvPr/>
        </p:nvSpPr>
        <p:spPr>
          <a:xfrm>
            <a:off x="320244" y="178410"/>
            <a:ext cx="10515600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/>
              <a:t>拉</a:t>
            </a:r>
            <a:br>
              <a:rPr lang="en-US" altLang="zh-TW" sz="5400" b="1" dirty="0"/>
            </a:br>
            <a:r>
              <a:rPr lang="en-US" altLang="zh-TW" sz="5400" b="1" dirty="0" err="1"/>
              <a:t>Là</a:t>
            </a:r>
            <a:endParaRPr lang="zh-TW" altLang="en-US" sz="5400" b="1" dirty="0"/>
          </a:p>
        </p:txBody>
      </p:sp>
      <p:pic>
        <p:nvPicPr>
          <p:cNvPr id="12290" name="Picture 2" descr="長距離走・マラソンのイラスト（女子陸上）">
            <a:extLst>
              <a:ext uri="{FF2B5EF4-FFF2-40B4-BE49-F238E27FC236}">
                <a16:creationId xmlns:a16="http://schemas.microsoft.com/office/drawing/2014/main" id="{AB9ED47F-A622-13EF-85F7-2FBF062C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20" y="2527852"/>
            <a:ext cx="3086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いろいろな表情のスマートフォンのキャラクター | かわいいフリー ...">
            <a:extLst>
              <a:ext uri="{FF2B5EF4-FFF2-40B4-BE49-F238E27FC236}">
                <a16:creationId xmlns:a16="http://schemas.microsoft.com/office/drawing/2014/main" id="{72FBD7BD-88E0-F0F4-268F-39251543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6922">
            <a:off x="5570715" y="5615077"/>
            <a:ext cx="627046" cy="7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號: 弧形下彎 6">
            <a:extLst>
              <a:ext uri="{FF2B5EF4-FFF2-40B4-BE49-F238E27FC236}">
                <a16:creationId xmlns:a16="http://schemas.microsoft.com/office/drawing/2014/main" id="{EF34830D-FF1E-B04D-71F6-32350F7317D6}"/>
              </a:ext>
            </a:extLst>
          </p:cNvPr>
          <p:cNvSpPr/>
          <p:nvPr/>
        </p:nvSpPr>
        <p:spPr>
          <a:xfrm rot="1652060">
            <a:off x="4324390" y="4937594"/>
            <a:ext cx="1470991" cy="4373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DB7B577-1466-2B3C-057E-8C9875D33812}"/>
              </a:ext>
            </a:extLst>
          </p:cNvPr>
          <p:cNvSpPr txBox="1"/>
          <p:nvPr/>
        </p:nvSpPr>
        <p:spPr>
          <a:xfrm>
            <a:off x="6527932" y="5176135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我自由了</a:t>
            </a:r>
            <a:r>
              <a:rPr lang="en-US" altLang="zh-TW" sz="2400" dirty="0"/>
              <a:t>!!!!!!!!!!!!!!!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A1949FF-380A-7E9B-50F4-B709B183D9F9}"/>
              </a:ext>
            </a:extLst>
          </p:cNvPr>
          <p:cNvCxnSpPr>
            <a:cxnSpLocks/>
          </p:cNvCxnSpPr>
          <p:nvPr/>
        </p:nvCxnSpPr>
        <p:spPr>
          <a:xfrm flipV="1">
            <a:off x="6254743" y="4723902"/>
            <a:ext cx="397292" cy="864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99BE989-11D2-F46C-6195-22CA28F73191}"/>
              </a:ext>
            </a:extLst>
          </p:cNvPr>
          <p:cNvCxnSpPr>
            <a:cxnSpLocks/>
          </p:cNvCxnSpPr>
          <p:nvPr/>
        </p:nvCxnSpPr>
        <p:spPr>
          <a:xfrm>
            <a:off x="6407143" y="5741007"/>
            <a:ext cx="985571" cy="3616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標題 1">
            <a:extLst>
              <a:ext uri="{FF2B5EF4-FFF2-40B4-BE49-F238E27FC236}">
                <a16:creationId xmlns:a16="http://schemas.microsoft.com/office/drawing/2014/main" id="{1CAC0E1E-5DAA-07E2-1501-13A3A322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76165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她的手机</a:t>
            </a:r>
            <a:r>
              <a:rPr lang="zh-TW" altLang="en-US" dirty="0">
                <a:solidFill>
                  <a:srgbClr val="FF0000"/>
                </a:solidFill>
              </a:rPr>
              <a:t>拉</a:t>
            </a:r>
            <a:r>
              <a:rPr lang="zh-TW" altLang="en-US" dirty="0"/>
              <a:t>在路上了</a:t>
            </a:r>
          </a:p>
        </p:txBody>
      </p:sp>
    </p:spTree>
    <p:extLst>
      <p:ext uri="{BB962C8B-B14F-4D97-AF65-F5344CB8AC3E}">
        <p14:creationId xmlns:p14="http://schemas.microsoft.com/office/powerpoint/2010/main" val="173166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38EB205-19EB-1696-6AFE-2F6324F620A1}"/>
              </a:ext>
            </a:extLst>
          </p:cNvPr>
          <p:cNvSpPr txBox="1">
            <a:spLocks/>
          </p:cNvSpPr>
          <p:nvPr/>
        </p:nvSpPr>
        <p:spPr>
          <a:xfrm>
            <a:off x="689113" y="9703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她钱包</a:t>
            </a:r>
            <a:r>
              <a:rPr lang="zh-TW" altLang="en-US" dirty="0">
                <a:solidFill>
                  <a:srgbClr val="FF0000"/>
                </a:solidFill>
              </a:rPr>
              <a:t>拉</a:t>
            </a:r>
            <a:r>
              <a:rPr lang="zh-TW" altLang="en-US" dirty="0"/>
              <a:t>在飞机上了</a:t>
            </a:r>
          </a:p>
        </p:txBody>
      </p:sp>
      <p:pic>
        <p:nvPicPr>
          <p:cNvPr id="19458" name="Picture 2" descr="財布を無くした人のイラスト（落し物）">
            <a:extLst>
              <a:ext uri="{FF2B5EF4-FFF2-40B4-BE49-F238E27FC236}">
                <a16:creationId xmlns:a16="http://schemas.microsoft.com/office/drawing/2014/main" id="{6A7BD733-74AD-EE9C-0B35-EACB8E34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飛行機・ジャンボジェットのイラスト | かわいいフリー素材集 いらすとや">
            <a:extLst>
              <a:ext uri="{FF2B5EF4-FFF2-40B4-BE49-F238E27FC236}">
                <a16:creationId xmlns:a16="http://schemas.microsoft.com/office/drawing/2014/main" id="{0DADC8AC-02B3-3F9B-679D-1C7979EE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69">
            <a:off x="350801" y="2282047"/>
            <a:ext cx="5027738" cy="32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革の財布のイラスト">
            <a:extLst>
              <a:ext uri="{FF2B5EF4-FFF2-40B4-BE49-F238E27FC236}">
                <a16:creationId xmlns:a16="http://schemas.microsoft.com/office/drawing/2014/main" id="{75008A38-8668-57E2-DDD4-C1B0FC22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73" y="2814209"/>
            <a:ext cx="1923853" cy="1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8D076CD-7B82-F485-B12C-F2C675A908BD}"/>
              </a:ext>
            </a:extLst>
          </p:cNvPr>
          <p:cNvSpPr txBox="1"/>
          <p:nvPr/>
        </p:nvSpPr>
        <p:spPr>
          <a:xfrm>
            <a:off x="4079790" y="3232152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我自由了</a:t>
            </a:r>
            <a:r>
              <a:rPr lang="en-US" altLang="zh-TW" sz="2400" dirty="0"/>
              <a:t>!!!!!!!!!!!!!!!</a:t>
            </a:r>
            <a:endParaRPr lang="zh-TW" altLang="en-US" sz="2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3FF99E8-7CBE-0BFA-0783-FDF6A6D27149}"/>
              </a:ext>
            </a:extLst>
          </p:cNvPr>
          <p:cNvCxnSpPr>
            <a:cxnSpLocks/>
          </p:cNvCxnSpPr>
          <p:nvPr/>
        </p:nvCxnSpPr>
        <p:spPr>
          <a:xfrm flipV="1">
            <a:off x="3806601" y="2779919"/>
            <a:ext cx="397292" cy="864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E8273443-2863-4538-2E98-59FFCFB0CAAD}"/>
              </a:ext>
            </a:extLst>
          </p:cNvPr>
          <p:cNvCxnSpPr>
            <a:cxnSpLocks/>
          </p:cNvCxnSpPr>
          <p:nvPr/>
        </p:nvCxnSpPr>
        <p:spPr>
          <a:xfrm>
            <a:off x="3959001" y="3797024"/>
            <a:ext cx="985571" cy="3616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8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白纸简笔画图片白纸简笔画图片大全-歪歪树">
            <a:extLst>
              <a:ext uri="{FF2B5EF4-FFF2-40B4-BE49-F238E27FC236}">
                <a16:creationId xmlns:a16="http://schemas.microsoft.com/office/drawing/2014/main" id="{923728DA-9D46-1816-8E51-D29C8ADE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64">
            <a:off x="1591743" y="5841103"/>
            <a:ext cx="1462891" cy="10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33F7456-FBDC-98DD-63D7-6A3D2CA0EEDE}"/>
              </a:ext>
            </a:extLst>
          </p:cNvPr>
          <p:cNvCxnSpPr>
            <a:cxnSpLocks/>
          </p:cNvCxnSpPr>
          <p:nvPr/>
        </p:nvCxnSpPr>
        <p:spPr>
          <a:xfrm>
            <a:off x="229615" y="1331215"/>
            <a:ext cx="119855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6" descr="静かに食事をする子供のイラスト（男の子）">
            <a:extLst>
              <a:ext uri="{FF2B5EF4-FFF2-40B4-BE49-F238E27FC236}">
                <a16:creationId xmlns:a16="http://schemas.microsoft.com/office/drawing/2014/main" id="{AFC9890F-A4FD-3E44-2E49-ACBB8A82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4" y="1900191"/>
            <a:ext cx="1398355" cy="14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皿洗いのイラスト（男性）">
            <a:extLst>
              <a:ext uri="{FF2B5EF4-FFF2-40B4-BE49-F238E27FC236}">
                <a16:creationId xmlns:a16="http://schemas.microsoft.com/office/drawing/2014/main" id="{5DE27520-E591-7AA4-CEBB-0EDF24BD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59" y="1987408"/>
            <a:ext cx="1050333" cy="13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食材を茹でている人のイラスト（男性・箸）">
            <a:extLst>
              <a:ext uri="{FF2B5EF4-FFF2-40B4-BE49-F238E27FC236}">
                <a16:creationId xmlns:a16="http://schemas.microsoft.com/office/drawing/2014/main" id="{E76CA362-96EF-7EC4-2A3F-9FC4C9A0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6" y="1754691"/>
            <a:ext cx="1045767" cy="1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英語を勉強する女の子のイラスト | かわいいフリー素材集 いらすとや">
            <a:extLst>
              <a:ext uri="{FF2B5EF4-FFF2-40B4-BE49-F238E27FC236}">
                <a16:creationId xmlns:a16="http://schemas.microsoft.com/office/drawing/2014/main" id="{848F8FB4-C66B-52F5-3581-E89A5CCF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20" y="1796100"/>
            <a:ext cx="1325676" cy="14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8933E8E-884C-B631-E200-B0895AAEEB28}"/>
              </a:ext>
            </a:extLst>
          </p:cNvPr>
          <p:cNvCxnSpPr>
            <a:cxnSpLocks/>
          </p:cNvCxnSpPr>
          <p:nvPr/>
        </p:nvCxnSpPr>
        <p:spPr>
          <a:xfrm>
            <a:off x="206477" y="4590793"/>
            <a:ext cx="119855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2" descr="学校の建物のイラスト（背景素材）">
            <a:extLst>
              <a:ext uri="{FF2B5EF4-FFF2-40B4-BE49-F238E27FC236}">
                <a16:creationId xmlns:a16="http://schemas.microsoft.com/office/drawing/2014/main" id="{E58778DA-6EE1-B986-5B4D-7D78E6410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r="19335"/>
          <a:stretch/>
        </p:blipFill>
        <p:spPr bwMode="auto">
          <a:xfrm>
            <a:off x="9589016" y="1715324"/>
            <a:ext cx="2011193" cy="1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通学・通勤のイラスト（私服・男性）">
            <a:extLst>
              <a:ext uri="{FF2B5EF4-FFF2-40B4-BE49-F238E27FC236}">
                <a16:creationId xmlns:a16="http://schemas.microsoft.com/office/drawing/2014/main" id="{0CFA053E-B971-75B5-A9DE-EC4D5D55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44264" y="2423694"/>
            <a:ext cx="1379475" cy="14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映画館のイラスト">
            <a:extLst>
              <a:ext uri="{FF2B5EF4-FFF2-40B4-BE49-F238E27FC236}">
                <a16:creationId xmlns:a16="http://schemas.microsoft.com/office/drawing/2014/main" id="{687A28CC-4EAC-460E-36D8-239C9932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29" y="4730549"/>
            <a:ext cx="2064527" cy="15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8B7543BF-6886-99EE-2795-02A33A7942AA}"/>
              </a:ext>
            </a:extLst>
          </p:cNvPr>
          <p:cNvSpPr/>
          <p:nvPr/>
        </p:nvSpPr>
        <p:spPr>
          <a:xfrm>
            <a:off x="8338315" y="4245211"/>
            <a:ext cx="686765" cy="691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BC993A-95AD-BBEF-D5A3-AA12880D3432}"/>
              </a:ext>
            </a:extLst>
          </p:cNvPr>
          <p:cNvSpPr txBox="1"/>
          <p:nvPr/>
        </p:nvSpPr>
        <p:spPr>
          <a:xfrm>
            <a:off x="8018860" y="5150187"/>
            <a:ext cx="288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now</a:t>
            </a:r>
            <a:endParaRPr lang="zh-TW" altLang="en-US" sz="800" b="1" dirty="0"/>
          </a:p>
        </p:txBody>
      </p:sp>
      <p:sp>
        <p:nvSpPr>
          <p:cNvPr id="17" name="箭號: 弧形下彎 16">
            <a:extLst>
              <a:ext uri="{FF2B5EF4-FFF2-40B4-BE49-F238E27FC236}">
                <a16:creationId xmlns:a16="http://schemas.microsoft.com/office/drawing/2014/main" id="{B86095ED-E4E1-CFE7-D16C-2B9483902F27}"/>
              </a:ext>
            </a:extLst>
          </p:cNvPr>
          <p:cNvSpPr/>
          <p:nvPr/>
        </p:nvSpPr>
        <p:spPr>
          <a:xfrm rot="1652060">
            <a:off x="1536786" y="2531471"/>
            <a:ext cx="989547" cy="4929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8" name="Picture 4" descr="いろいろな表情のスマートフォンのキャラクター | かわいいフリー ...">
            <a:extLst>
              <a:ext uri="{FF2B5EF4-FFF2-40B4-BE49-F238E27FC236}">
                <a16:creationId xmlns:a16="http://schemas.microsoft.com/office/drawing/2014/main" id="{E9E3A589-9FD0-4F9B-A195-F391B580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6922">
            <a:off x="2018048" y="3131907"/>
            <a:ext cx="627046" cy="7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A3A2BAEF-BB09-C1B4-5837-D138AA127CA3}"/>
              </a:ext>
            </a:extLst>
          </p:cNvPr>
          <p:cNvSpPr/>
          <p:nvPr/>
        </p:nvSpPr>
        <p:spPr>
          <a:xfrm rot="1652060">
            <a:off x="4232257" y="2544200"/>
            <a:ext cx="989547" cy="4929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314" name="Picture 2" descr="革の財布のイラスト">
            <a:extLst>
              <a:ext uri="{FF2B5EF4-FFF2-40B4-BE49-F238E27FC236}">
                <a16:creationId xmlns:a16="http://schemas.microsoft.com/office/drawing/2014/main" id="{70F66331-EFA7-AFD2-5F06-BE8984E0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47" y="3158226"/>
            <a:ext cx="1109768" cy="10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箭號: 弧形下彎 21">
            <a:extLst>
              <a:ext uri="{FF2B5EF4-FFF2-40B4-BE49-F238E27FC236}">
                <a16:creationId xmlns:a16="http://schemas.microsoft.com/office/drawing/2014/main" id="{C77C3D09-163C-A34B-B847-976C3B73E251}"/>
              </a:ext>
            </a:extLst>
          </p:cNvPr>
          <p:cNvSpPr/>
          <p:nvPr/>
        </p:nvSpPr>
        <p:spPr>
          <a:xfrm rot="20087312" flipH="1">
            <a:off x="9211084" y="2839128"/>
            <a:ext cx="1428328" cy="564971"/>
          </a:xfrm>
          <a:prstGeom prst="curvedDownArrow">
            <a:avLst>
              <a:gd name="adj1" fmla="val 25000"/>
              <a:gd name="adj2" fmla="val 33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316" name="Picture 4" descr="ルールブックのイラスト | かわいいフリー素材集 いらすとや">
            <a:extLst>
              <a:ext uri="{FF2B5EF4-FFF2-40B4-BE49-F238E27FC236}">
                <a16:creationId xmlns:a16="http://schemas.microsoft.com/office/drawing/2014/main" id="{08B92142-6D80-D5F4-173F-258396DF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9327">
            <a:off x="9175214" y="3420114"/>
            <a:ext cx="921103" cy="10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箭號: 弧形下彎 22">
            <a:extLst>
              <a:ext uri="{FF2B5EF4-FFF2-40B4-BE49-F238E27FC236}">
                <a16:creationId xmlns:a16="http://schemas.microsoft.com/office/drawing/2014/main" id="{EE4C26C7-BD56-F9A3-10B9-80D6B060571C}"/>
              </a:ext>
            </a:extLst>
          </p:cNvPr>
          <p:cNvSpPr/>
          <p:nvPr/>
        </p:nvSpPr>
        <p:spPr>
          <a:xfrm rot="20087312" flipH="1">
            <a:off x="2703894" y="5799564"/>
            <a:ext cx="1006552" cy="349057"/>
          </a:xfrm>
          <a:prstGeom prst="curvedDownArrow">
            <a:avLst>
              <a:gd name="adj1" fmla="val 25000"/>
              <a:gd name="adj2" fmla="val 33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20244" y="178410"/>
            <a:ext cx="10515600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/>
              <a:t>适应</a:t>
            </a:r>
            <a:br>
              <a:rPr lang="en-US" altLang="zh-TW" sz="5400" b="1" dirty="0"/>
            </a:br>
            <a:r>
              <a:rPr lang="en-US" altLang="zh-TW" sz="4800" b="1" dirty="0" err="1"/>
              <a:t>Shìyìng</a:t>
            </a:r>
            <a:endParaRPr lang="zh-TW" altLang="en-US" sz="5400" b="1" dirty="0"/>
          </a:p>
        </p:txBody>
      </p:sp>
      <p:pic>
        <p:nvPicPr>
          <p:cNvPr id="1027" name="Picture 3" descr="暑い人のイラスト（女性）">
            <a:extLst>
              <a:ext uri="{FF2B5EF4-FFF2-40B4-BE49-F238E27FC236}">
                <a16:creationId xmlns:a16="http://schemas.microsoft.com/office/drawing/2014/main" id="{290736C9-025B-277A-F0B8-EE714B643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87" y="321443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371425DD-3870-A756-9102-CF020ABA440D}"/>
              </a:ext>
            </a:extLst>
          </p:cNvPr>
          <p:cNvSpPr txBox="1">
            <a:spLocks/>
          </p:cNvSpPr>
          <p:nvPr/>
        </p:nvSpPr>
        <p:spPr>
          <a:xfrm>
            <a:off x="3454179" y="3210627"/>
            <a:ext cx="2262808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/>
              <a:t>38</a:t>
            </a:r>
            <a:r>
              <a:rPr lang="zh-TW" altLang="en-US" sz="5400" b="1" dirty="0"/>
              <a:t>。</a:t>
            </a:r>
            <a:r>
              <a:rPr lang="en-US" altLang="zh-TW" sz="5400" b="1" dirty="0"/>
              <a:t>C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5952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1F908-237B-E4BA-F3BC-2EA85F74DAB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你们</a:t>
            </a:r>
            <a:r>
              <a:rPr lang="zh-TW" altLang="en-US" dirty="0">
                <a:solidFill>
                  <a:srgbClr val="FF0000"/>
                </a:solidFill>
              </a:rPr>
              <a:t>拉</a:t>
            </a:r>
            <a:r>
              <a:rPr lang="zh-TW" altLang="en-US" dirty="0"/>
              <a:t>了东西会找谁帮忙？</a:t>
            </a:r>
          </a:p>
        </p:txBody>
      </p:sp>
    </p:spTree>
    <p:extLst>
      <p:ext uri="{BB962C8B-B14F-4D97-AF65-F5344CB8AC3E}">
        <p14:creationId xmlns:p14="http://schemas.microsoft.com/office/powerpoint/2010/main" val="5193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1F908-237B-E4BA-F3BC-2EA85F74DAB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你们在什么地方</a:t>
            </a:r>
            <a:r>
              <a:rPr lang="zh-TW" altLang="en-US" dirty="0">
                <a:solidFill>
                  <a:srgbClr val="FF0000"/>
                </a:solidFill>
              </a:rPr>
              <a:t>拉</a:t>
            </a:r>
            <a:r>
              <a:rPr lang="zh-TW" altLang="en-US" dirty="0"/>
              <a:t>过东西？</a:t>
            </a:r>
          </a:p>
        </p:txBody>
      </p:sp>
    </p:spTree>
    <p:extLst>
      <p:ext uri="{BB962C8B-B14F-4D97-AF65-F5344CB8AC3E}">
        <p14:creationId xmlns:p14="http://schemas.microsoft.com/office/powerpoint/2010/main" val="72727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1F908-237B-E4BA-F3BC-2EA85F74DAB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你们</a:t>
            </a:r>
            <a:r>
              <a:rPr lang="zh-TW" altLang="en-US" dirty="0">
                <a:solidFill>
                  <a:srgbClr val="FF0000"/>
                </a:solidFill>
              </a:rPr>
              <a:t>拉</a:t>
            </a:r>
            <a:r>
              <a:rPr lang="zh-TW" altLang="en-US" dirty="0"/>
              <a:t>了东西后花了多长时间找回来？</a:t>
            </a:r>
          </a:p>
        </p:txBody>
      </p:sp>
    </p:spTree>
    <p:extLst>
      <p:ext uri="{BB962C8B-B14F-4D97-AF65-F5344CB8AC3E}">
        <p14:creationId xmlns:p14="http://schemas.microsoft.com/office/powerpoint/2010/main" val="369803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カフェでくつろぐ女性達のイラスト">
            <a:extLst>
              <a:ext uri="{FF2B5EF4-FFF2-40B4-BE49-F238E27FC236}">
                <a16:creationId xmlns:a16="http://schemas.microsoft.com/office/drawing/2014/main" id="{1F5F2EDB-3670-71B6-1202-BC357C10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71" y="2487328"/>
            <a:ext cx="3990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2104754" y="2044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/>
              <a:t>The</a:t>
            </a:r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rgbClr val="FF0000"/>
                </a:solidFill>
              </a:rPr>
              <a:t>是</a:t>
            </a:r>
            <a:r>
              <a:rPr lang="en-US" altLang="zh-TW" sz="5400" b="1" dirty="0"/>
              <a:t>……</a:t>
            </a:r>
            <a:r>
              <a:rPr lang="zh-TW" altLang="en-US" sz="5400" b="1" dirty="0">
                <a:solidFill>
                  <a:srgbClr val="FF0000"/>
                </a:solidFill>
              </a:rPr>
              <a:t>的</a:t>
            </a:r>
            <a:r>
              <a:rPr lang="en-US" altLang="zh-TW" sz="5400" b="1" dirty="0"/>
              <a:t>…… construction</a:t>
            </a:r>
            <a:endParaRPr lang="zh-TW" altLang="en-US" sz="5400" b="1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32B133C-D36C-4161-D550-052220F8D66F}"/>
              </a:ext>
            </a:extLst>
          </p:cNvPr>
          <p:cNvSpPr txBox="1">
            <a:spLocks/>
          </p:cNvSpPr>
          <p:nvPr/>
        </p:nvSpPr>
        <p:spPr>
          <a:xfrm>
            <a:off x="7525280" y="1824717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她来了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1D72219-4985-5BEC-0706-A0CFBA22F5FF}"/>
              </a:ext>
            </a:extLst>
          </p:cNvPr>
          <p:cNvSpPr txBox="1">
            <a:spLocks/>
          </p:cNvSpPr>
          <p:nvPr/>
        </p:nvSpPr>
        <p:spPr>
          <a:xfrm>
            <a:off x="545233" y="1449400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她来布尔诺了吗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A9AFE94-0BBA-70D7-84E4-2A773074268C}"/>
              </a:ext>
            </a:extLst>
          </p:cNvPr>
          <p:cNvSpPr txBox="1">
            <a:spLocks/>
          </p:cNvSpPr>
          <p:nvPr/>
        </p:nvSpPr>
        <p:spPr>
          <a:xfrm>
            <a:off x="167793" y="2512352"/>
            <a:ext cx="5447815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什么时候</a:t>
            </a:r>
            <a:r>
              <a:rPr lang="zh-TW" altLang="en-US" sz="3200" dirty="0">
                <a:solidFill>
                  <a:srgbClr val="00B050"/>
                </a:solidFill>
              </a:rPr>
              <a:t>来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  <a:r>
              <a:rPr lang="en-US" altLang="zh-TW" sz="3200" dirty="0"/>
              <a:t>(</a:t>
            </a:r>
            <a:r>
              <a:rPr lang="zh-TW" altLang="en-US" sz="3200" dirty="0"/>
              <a:t>布尔诺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8EBB5CD-3134-DFD2-D0AF-8B336213239D}"/>
              </a:ext>
            </a:extLst>
          </p:cNvPr>
          <p:cNvSpPr txBox="1">
            <a:spLocks/>
          </p:cNvSpPr>
          <p:nvPr/>
        </p:nvSpPr>
        <p:spPr>
          <a:xfrm>
            <a:off x="7362554" y="3038950"/>
            <a:ext cx="5553832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昨天晚上</a:t>
            </a:r>
            <a:r>
              <a:rPr lang="zh-TW" altLang="en-US" sz="3200" dirty="0">
                <a:solidFill>
                  <a:srgbClr val="00B050"/>
                </a:solidFill>
              </a:rPr>
              <a:t>来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291826A-C06F-C5F2-554C-4A704999AC52}"/>
              </a:ext>
            </a:extLst>
          </p:cNvPr>
          <p:cNvSpPr txBox="1">
            <a:spLocks/>
          </p:cNvSpPr>
          <p:nvPr/>
        </p:nvSpPr>
        <p:spPr>
          <a:xfrm>
            <a:off x="-912202" y="3930040"/>
            <a:ext cx="5955296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00B0F0"/>
                </a:solidFill>
              </a:rPr>
              <a:t>跟谁一起</a:t>
            </a:r>
            <a:r>
              <a:rPr lang="zh-TW" altLang="en-US" sz="3200" dirty="0">
                <a:solidFill>
                  <a:srgbClr val="00B050"/>
                </a:solidFill>
              </a:rPr>
              <a:t>来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6104C73-D9FD-520E-D2D5-A88A3D7A4ADA}"/>
              </a:ext>
            </a:extLst>
          </p:cNvPr>
          <p:cNvSpPr txBox="1">
            <a:spLocks/>
          </p:cNvSpPr>
          <p:nvPr/>
        </p:nvSpPr>
        <p:spPr>
          <a:xfrm>
            <a:off x="7788990" y="5099537"/>
            <a:ext cx="4544524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00B0F0"/>
                </a:solidFill>
              </a:rPr>
              <a:t>自己</a:t>
            </a:r>
            <a:r>
              <a:rPr lang="zh-TW" altLang="en-US" sz="3200" dirty="0">
                <a:solidFill>
                  <a:srgbClr val="00B050"/>
                </a:solidFill>
              </a:rPr>
              <a:t>来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65DDC7-387E-0559-A924-36D496CE718D}"/>
              </a:ext>
            </a:extLst>
          </p:cNvPr>
          <p:cNvSpPr txBox="1"/>
          <p:nvPr/>
        </p:nvSpPr>
        <p:spPr>
          <a:xfrm>
            <a:off x="89974" y="5529321"/>
            <a:ext cx="691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0" i="1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时间、 方式或地点</a:t>
            </a:r>
            <a:endParaRPr lang="zh-TW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456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2104754" y="2044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/>
              <a:t>The</a:t>
            </a:r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rgbClr val="FF0000"/>
                </a:solidFill>
              </a:rPr>
              <a:t>是</a:t>
            </a:r>
            <a:r>
              <a:rPr lang="en-US" altLang="zh-TW" sz="5400" b="1" dirty="0"/>
              <a:t>……</a:t>
            </a:r>
            <a:r>
              <a:rPr lang="zh-TW" altLang="en-US" sz="5400" b="1" dirty="0">
                <a:solidFill>
                  <a:srgbClr val="FF0000"/>
                </a:solidFill>
              </a:rPr>
              <a:t>的</a:t>
            </a:r>
            <a:r>
              <a:rPr lang="en-US" altLang="zh-TW" sz="5400" b="1" dirty="0"/>
              <a:t>…… construction</a:t>
            </a:r>
            <a:endParaRPr lang="zh-TW" altLang="en-US" sz="5400" b="1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32B133C-D36C-4161-D550-052220F8D66F}"/>
              </a:ext>
            </a:extLst>
          </p:cNvPr>
          <p:cNvSpPr txBox="1">
            <a:spLocks/>
          </p:cNvSpPr>
          <p:nvPr/>
        </p:nvSpPr>
        <p:spPr>
          <a:xfrm>
            <a:off x="7557052" y="2305878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我搬了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1D72219-4985-5BEC-0706-A0CFBA22F5FF}"/>
              </a:ext>
            </a:extLst>
          </p:cNvPr>
          <p:cNvSpPr txBox="1">
            <a:spLocks/>
          </p:cNvSpPr>
          <p:nvPr/>
        </p:nvSpPr>
        <p:spPr>
          <a:xfrm>
            <a:off x="752061" y="1871869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你搬家了吗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A9AFE94-0BBA-70D7-84E4-2A773074268C}"/>
              </a:ext>
            </a:extLst>
          </p:cNvPr>
          <p:cNvSpPr txBox="1">
            <a:spLocks/>
          </p:cNvSpPr>
          <p:nvPr/>
        </p:nvSpPr>
        <p:spPr>
          <a:xfrm>
            <a:off x="167794" y="3081771"/>
            <a:ext cx="4544524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你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什么时候</a:t>
            </a:r>
            <a:r>
              <a:rPr lang="zh-TW" altLang="en-US" sz="3200" dirty="0">
                <a:solidFill>
                  <a:srgbClr val="00B050"/>
                </a:solidFill>
              </a:rPr>
              <a:t>搬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8EBB5CD-3134-DFD2-D0AF-8B336213239D}"/>
              </a:ext>
            </a:extLst>
          </p:cNvPr>
          <p:cNvSpPr txBox="1">
            <a:spLocks/>
          </p:cNvSpPr>
          <p:nvPr/>
        </p:nvSpPr>
        <p:spPr>
          <a:xfrm>
            <a:off x="7198072" y="3722845"/>
            <a:ext cx="4544524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我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>
                <a:solidFill>
                  <a:srgbClr val="00B0F0"/>
                </a:solidFill>
              </a:rPr>
              <a:t>昨天</a:t>
            </a:r>
            <a:r>
              <a:rPr lang="zh-TW" altLang="en-US" sz="3200" dirty="0">
                <a:solidFill>
                  <a:srgbClr val="00B050"/>
                </a:solidFill>
              </a:rPr>
              <a:t>搬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  <a:r>
              <a:rPr lang="zh-TW" altLang="en-US" sz="3200" dirty="0"/>
              <a:t>家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291826A-C06F-C5F2-554C-4A704999AC52}"/>
              </a:ext>
            </a:extLst>
          </p:cNvPr>
          <p:cNvSpPr txBox="1">
            <a:spLocks/>
          </p:cNvSpPr>
          <p:nvPr/>
        </p:nvSpPr>
        <p:spPr>
          <a:xfrm>
            <a:off x="-167508" y="4742888"/>
            <a:ext cx="4544524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00B0F0"/>
                </a:solidFill>
              </a:rPr>
              <a:t>谁帮你</a:t>
            </a:r>
            <a:r>
              <a:rPr lang="zh-TW" altLang="en-US" sz="3200" dirty="0">
                <a:solidFill>
                  <a:srgbClr val="00B050"/>
                </a:solidFill>
              </a:rPr>
              <a:t>搬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6104C73-D9FD-520E-D2D5-A88A3D7A4ADA}"/>
              </a:ext>
            </a:extLst>
          </p:cNvPr>
          <p:cNvSpPr txBox="1">
            <a:spLocks/>
          </p:cNvSpPr>
          <p:nvPr/>
        </p:nvSpPr>
        <p:spPr>
          <a:xfrm>
            <a:off x="7425502" y="5422061"/>
            <a:ext cx="4544524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(</a:t>
            </a:r>
            <a:r>
              <a:rPr lang="zh-TW" altLang="en-US" sz="3200" dirty="0"/>
              <a:t>她</a:t>
            </a:r>
            <a:r>
              <a:rPr lang="en-US" altLang="zh-TW" sz="3200" dirty="0"/>
              <a:t>)(</a:t>
            </a:r>
            <a:r>
              <a:rPr lang="zh-TW" altLang="en-US" sz="3200" dirty="0">
                <a:solidFill>
                  <a:srgbClr val="FF0000"/>
                </a:solidFill>
              </a:rPr>
              <a:t>是</a:t>
            </a:r>
            <a:r>
              <a:rPr lang="en-US" altLang="zh-TW" sz="3200" dirty="0"/>
              <a:t>)</a:t>
            </a:r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00B0F0"/>
                </a:solidFill>
              </a:rPr>
              <a:t>自己</a:t>
            </a:r>
            <a:r>
              <a:rPr lang="zh-TW" altLang="en-US" sz="3200" dirty="0">
                <a:solidFill>
                  <a:srgbClr val="00B050"/>
                </a:solidFill>
              </a:rPr>
              <a:t>搬</a:t>
            </a:r>
            <a:r>
              <a:rPr lang="zh-TW" altLang="en-US" sz="3200" dirty="0">
                <a:solidFill>
                  <a:srgbClr val="FF0000"/>
                </a:solidFill>
              </a:rPr>
              <a:t>的</a:t>
            </a:r>
          </a:p>
        </p:txBody>
      </p:sp>
      <p:pic>
        <p:nvPicPr>
          <p:cNvPr id="14338" name="Picture 2" descr="カフェでくつろぐカップルのイラスト">
            <a:extLst>
              <a:ext uri="{FF2B5EF4-FFF2-40B4-BE49-F238E27FC236}">
                <a16:creationId xmlns:a16="http://schemas.microsoft.com/office/drawing/2014/main" id="{D5A86594-A0CB-2106-8292-D1CC95E8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95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50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カフェでくつろぐカップルのイラスト">
            <a:extLst>
              <a:ext uri="{FF2B5EF4-FFF2-40B4-BE49-F238E27FC236}">
                <a16:creationId xmlns:a16="http://schemas.microsoft.com/office/drawing/2014/main" id="{26428D6C-4E65-7387-1278-87883A6E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66" y="2503714"/>
            <a:ext cx="4354286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A9B07953-4EA0-8FF5-E85F-14DD16C37D1E}"/>
              </a:ext>
            </a:extLst>
          </p:cNvPr>
          <p:cNvSpPr txBox="1">
            <a:spLocks/>
          </p:cNvSpPr>
          <p:nvPr/>
        </p:nvSpPr>
        <p:spPr>
          <a:xfrm>
            <a:off x="10175" y="0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你是研究生吗</a:t>
            </a:r>
            <a:r>
              <a:rPr lang="en-US" altLang="zh-TW" sz="3200" dirty="0"/>
              <a:t>?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E517CE-ACA8-5CEF-EF27-D2B716C639A4}"/>
              </a:ext>
            </a:extLst>
          </p:cNvPr>
          <p:cNvSpPr txBox="1">
            <a:spLocks/>
          </p:cNvSpPr>
          <p:nvPr/>
        </p:nvSpPr>
        <p:spPr>
          <a:xfrm>
            <a:off x="8174461" y="653143"/>
            <a:ext cx="3375991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我是大学生</a:t>
            </a:r>
            <a:endParaRPr lang="en-US" altLang="zh-TW" sz="3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76CA5C1-72AB-A488-AD74-42970EB63238}"/>
              </a:ext>
            </a:extLst>
          </p:cNvPr>
          <p:cNvSpPr txBox="1">
            <a:spLocks/>
          </p:cNvSpPr>
          <p:nvPr/>
        </p:nvSpPr>
        <p:spPr>
          <a:xfrm>
            <a:off x="-424900" y="1865244"/>
            <a:ext cx="5051682" cy="110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</a:t>
            </a:r>
            <a:r>
              <a:rPr lang="zh-TW" altLang="en-US" sz="3600" dirty="0">
                <a:solidFill>
                  <a:srgbClr val="FF0000"/>
                </a:solidFill>
              </a:rPr>
              <a:t>是</a:t>
            </a:r>
            <a:r>
              <a:rPr lang="zh-TW" altLang="en-US" sz="3600" dirty="0">
                <a:solidFill>
                  <a:srgbClr val="00B0F0"/>
                </a:solidFill>
              </a:rPr>
              <a:t>在哪上</a:t>
            </a:r>
            <a:r>
              <a:rPr lang="zh-TW" altLang="en-US" sz="3600" dirty="0">
                <a:solidFill>
                  <a:srgbClr val="FF0000"/>
                </a:solidFill>
              </a:rPr>
              <a:t>的</a:t>
            </a:r>
            <a:r>
              <a:rPr lang="zh-TW" altLang="en-US" sz="3600" dirty="0"/>
              <a:t>大学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4699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1F908-237B-E4BA-F3BC-2EA85F74DABA}"/>
              </a:ext>
            </a:extLst>
          </p:cNvPr>
          <p:cNvSpPr txBox="1">
            <a:spLocks/>
          </p:cNvSpPr>
          <p:nvPr/>
        </p:nvSpPr>
        <p:spPr>
          <a:xfrm>
            <a:off x="2677886" y="14042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你是</a:t>
            </a:r>
            <a:r>
              <a:rPr lang="zh-TW" altLang="en-US" dirty="0">
                <a:solidFill>
                  <a:srgbClr val="00B0F0"/>
                </a:solidFill>
              </a:rPr>
              <a:t>花了多长时间找回来</a:t>
            </a:r>
            <a:r>
              <a:rPr lang="zh-TW" altLang="en-US" dirty="0"/>
              <a:t>的</a:t>
            </a:r>
            <a:r>
              <a:rPr lang="en-US" altLang="zh-TW" dirty="0"/>
              <a:t>(</a:t>
            </a:r>
            <a:r>
              <a:rPr lang="zh-TW" altLang="en-US" dirty="0"/>
              <a:t>钱包</a:t>
            </a:r>
            <a:r>
              <a:rPr lang="en-US" altLang="zh-TW" dirty="0"/>
              <a:t>)</a:t>
            </a:r>
            <a:r>
              <a:rPr lang="zh-TW" altLang="en-US" dirty="0"/>
              <a:t>？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66759C4-4FFB-468A-A9FF-F92485C646CF}"/>
              </a:ext>
            </a:extLst>
          </p:cNvPr>
          <p:cNvSpPr txBox="1">
            <a:spLocks/>
          </p:cNvSpPr>
          <p:nvPr/>
        </p:nvSpPr>
        <p:spPr>
          <a:xfrm>
            <a:off x="-2841171" y="437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我拉过钱包。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7CA385A-88E1-10DD-A395-365A2BCD5B98}"/>
              </a:ext>
            </a:extLst>
          </p:cNvPr>
          <p:cNvSpPr txBox="1">
            <a:spLocks/>
          </p:cNvSpPr>
          <p:nvPr/>
        </p:nvSpPr>
        <p:spPr>
          <a:xfrm>
            <a:off x="-1992086" y="26996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</a:t>
            </a:r>
            <a:r>
              <a:rPr lang="zh-TW" altLang="en-US" dirty="0">
                <a:solidFill>
                  <a:srgbClr val="00B0F0"/>
                </a:solidFill>
              </a:rPr>
              <a:t>花了三个月找回来</a:t>
            </a:r>
            <a:r>
              <a:rPr lang="zh-TW" altLang="en-US" dirty="0"/>
              <a:t>的？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AAFE96B-8C31-2E19-0A2A-4BA3108D7817}"/>
              </a:ext>
            </a:extLst>
          </p:cNvPr>
          <p:cNvSpPr txBox="1">
            <a:spLocks/>
          </p:cNvSpPr>
          <p:nvPr/>
        </p:nvSpPr>
        <p:spPr>
          <a:xfrm>
            <a:off x="3341914" y="40252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</a:t>
            </a:r>
            <a:r>
              <a:rPr lang="zh-TW" altLang="en-US" dirty="0">
                <a:solidFill>
                  <a:srgbClr val="00B0F0"/>
                </a:solidFill>
              </a:rPr>
              <a:t>怎么拉下</a:t>
            </a:r>
            <a:r>
              <a:rPr lang="zh-TW" altLang="en-US" dirty="0"/>
              <a:t>的？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B2E7CBB-C376-7846-D042-EE504AA5DA59}"/>
              </a:ext>
            </a:extLst>
          </p:cNvPr>
          <p:cNvSpPr txBox="1">
            <a:spLocks/>
          </p:cNvSpPr>
          <p:nvPr/>
        </p:nvSpPr>
        <p:spPr>
          <a:xfrm>
            <a:off x="-2579914" y="5094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我也不知道</a:t>
            </a:r>
          </a:p>
        </p:txBody>
      </p:sp>
    </p:spTree>
    <p:extLst>
      <p:ext uri="{BB962C8B-B14F-4D97-AF65-F5344CB8AC3E}">
        <p14:creationId xmlns:p14="http://schemas.microsoft.com/office/powerpoint/2010/main" val="98456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B0C515F-B8F8-675A-D68C-5CEB4DDF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3" y="1408099"/>
            <a:ext cx="9818636" cy="566761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27D30F9-154A-5032-7B13-898BEECB4EB9}"/>
              </a:ext>
            </a:extLst>
          </p:cNvPr>
          <p:cNvSpPr txBox="1"/>
          <p:nvPr/>
        </p:nvSpPr>
        <p:spPr>
          <a:xfrm>
            <a:off x="3320565" y="206829"/>
            <a:ext cx="5394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你是住哪里的宿舍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7132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2A60B5-4AB0-73F9-2A70-D8351FD1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她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/>
              <a:t>在捷克出生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E71E8D4-1EDE-7462-9D2D-33FDD555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97" y="2627381"/>
            <a:ext cx="5947063" cy="40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自動歩行のイラスト（原始反射）">
            <a:extLst>
              <a:ext uri="{FF2B5EF4-FFF2-40B4-BE49-F238E27FC236}">
                <a16:creationId xmlns:a16="http://schemas.microsoft.com/office/drawing/2014/main" id="{B1067B45-5139-4749-27C7-9B827524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3" y="3188639"/>
            <a:ext cx="3276303" cy="3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5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捷克第二大城】摩拉維亞地區布爾諾市區景點簡介與郊區鐘乳石洞漫遊">
            <a:extLst>
              <a:ext uri="{FF2B5EF4-FFF2-40B4-BE49-F238E27FC236}">
                <a16:creationId xmlns:a16="http://schemas.microsoft.com/office/drawing/2014/main" id="{7EEF4F58-36B7-9206-1184-EF9CFD3D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" y="0"/>
            <a:ext cx="10003971" cy="66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自動歩行のイラスト（原始反射）">
            <a:extLst>
              <a:ext uri="{FF2B5EF4-FFF2-40B4-BE49-F238E27FC236}">
                <a16:creationId xmlns:a16="http://schemas.microsoft.com/office/drawing/2014/main" id="{8E7CC135-8F15-5A66-FB16-86BB196A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37" y="3667007"/>
            <a:ext cx="3276303" cy="3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電話で起きた人のイラスト（女性）">
            <a:extLst>
              <a:ext uri="{FF2B5EF4-FFF2-40B4-BE49-F238E27FC236}">
                <a16:creationId xmlns:a16="http://schemas.microsoft.com/office/drawing/2014/main" id="{555B69B5-FFAF-A27F-A14A-D389A55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2390784"/>
            <a:ext cx="5271052" cy="44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F2D3C1A-62B8-E8D3-3EFA-359E5B575C22}"/>
              </a:ext>
            </a:extLst>
          </p:cNvPr>
          <p:cNvSpPr txBox="1"/>
          <p:nvPr/>
        </p:nvSpPr>
        <p:spPr>
          <a:xfrm>
            <a:off x="2822713" y="3895566"/>
            <a:ext cx="175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8:00am</a:t>
            </a:r>
          </a:p>
          <a:p>
            <a:endParaRPr lang="zh-TW" altLang="en-US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A47C04-337D-D94C-3AB9-10A38D04FDA7}"/>
              </a:ext>
            </a:extLst>
          </p:cNvPr>
          <p:cNvSpPr txBox="1">
            <a:spLocks/>
          </p:cNvSpPr>
          <p:nvPr/>
        </p:nvSpPr>
        <p:spPr>
          <a:xfrm>
            <a:off x="320244" y="178410"/>
            <a:ext cx="10515600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/>
              <a:t>适应</a:t>
            </a:r>
            <a:br>
              <a:rPr lang="en-US" altLang="zh-TW" sz="5400" b="1" dirty="0"/>
            </a:br>
            <a:r>
              <a:rPr lang="en-US" altLang="zh-TW" sz="4800" b="1" dirty="0" err="1"/>
              <a:t>Shìyìng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5406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巴黎行程｜六天五夜自由行必去旅遊景點推薦(附景點地圖) - 主播台下的小確幸❤貝貝">
            <a:extLst>
              <a:ext uri="{FF2B5EF4-FFF2-40B4-BE49-F238E27FC236}">
                <a16:creationId xmlns:a16="http://schemas.microsoft.com/office/drawing/2014/main" id="{6A437499-A0F2-79CF-12C6-50336889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37" y="252412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自動歩行のイラスト（原始反射）">
            <a:extLst>
              <a:ext uri="{FF2B5EF4-FFF2-40B4-BE49-F238E27FC236}">
                <a16:creationId xmlns:a16="http://schemas.microsoft.com/office/drawing/2014/main" id="{ED5C74A4-7AA1-2205-8DDB-1BB22080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2" y="2023649"/>
            <a:ext cx="4544291" cy="48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11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北京知名的十大名胜古迹快来看看你知道几个！ - 必经地旅游网">
            <a:extLst>
              <a:ext uri="{FF2B5EF4-FFF2-40B4-BE49-F238E27FC236}">
                <a16:creationId xmlns:a16="http://schemas.microsoft.com/office/drawing/2014/main" id="{6A4A5F77-8EF3-110C-7A56-81B351C4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1" y="218209"/>
            <a:ext cx="8762926" cy="64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自動歩行のイラスト（原始反射）">
            <a:extLst>
              <a:ext uri="{FF2B5EF4-FFF2-40B4-BE49-F238E27FC236}">
                <a16:creationId xmlns:a16="http://schemas.microsoft.com/office/drawing/2014/main" id="{3F4FDEE2-7B0A-AF0C-3C51-1FC9AD81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36" y="3044536"/>
            <a:ext cx="3809308" cy="40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25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永生難忘！布拉格不能錯過的10個景點– skyticket旅遊指南">
            <a:extLst>
              <a:ext uri="{FF2B5EF4-FFF2-40B4-BE49-F238E27FC236}">
                <a16:creationId xmlns:a16="http://schemas.microsoft.com/office/drawing/2014/main" id="{7A3CB4D1-2FEF-6E81-D30D-C6AF582B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261257"/>
            <a:ext cx="10014856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自動歩行のイラスト（原始反射）">
            <a:extLst>
              <a:ext uri="{FF2B5EF4-FFF2-40B4-BE49-F238E27FC236}">
                <a16:creationId xmlns:a16="http://schemas.microsoft.com/office/drawing/2014/main" id="{00E449E4-6927-F639-0029-0B52C9CB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7" y="3656121"/>
            <a:ext cx="3276303" cy="3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3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530782" y="189310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</a:t>
            </a:r>
            <a:r>
              <a:rPr lang="en-US" altLang="zh-TW" sz="4800" b="1" dirty="0"/>
              <a:t>……</a:t>
            </a:r>
            <a:r>
              <a:rPr lang="zh-TW" altLang="en-US" sz="4800" b="1" dirty="0">
                <a:solidFill>
                  <a:srgbClr val="FF0000"/>
                </a:solidFill>
              </a:rPr>
              <a:t>以外</a:t>
            </a:r>
            <a:endParaRPr lang="en-US" altLang="zh-TW" sz="4800" b="1" dirty="0"/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……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43A214-6189-6426-FEDC-1A3E24BDBFEF}"/>
              </a:ext>
            </a:extLst>
          </p:cNvPr>
          <p:cNvSpPr txBox="1">
            <a:spLocks/>
          </p:cNvSpPr>
          <p:nvPr/>
        </p:nvSpPr>
        <p:spPr>
          <a:xfrm>
            <a:off x="716970" y="1613549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/>
              <a:t>我除了</a:t>
            </a:r>
            <a:r>
              <a:rPr lang="en-US" altLang="zh-TW" sz="6600" dirty="0" err="1"/>
              <a:t>kofola</a:t>
            </a:r>
            <a:r>
              <a:rPr lang="zh-TW" altLang="en-US" sz="6600" dirty="0"/>
              <a:t>以外，还喝过</a:t>
            </a:r>
            <a:r>
              <a:rPr lang="en-US" altLang="zh-TW" sz="6600" dirty="0"/>
              <a:t>cola</a:t>
            </a:r>
            <a:endParaRPr lang="zh-TW" altLang="en-US" sz="6600" dirty="0">
              <a:solidFill>
                <a:srgbClr val="FFC000"/>
              </a:solidFill>
            </a:endParaRPr>
          </a:p>
        </p:txBody>
      </p:sp>
      <p:pic>
        <p:nvPicPr>
          <p:cNvPr id="6" name="Picture 2" descr="Produkty">
            <a:extLst>
              <a:ext uri="{FF2B5EF4-FFF2-40B4-BE49-F238E27FC236}">
                <a16:creationId xmlns:a16="http://schemas.microsoft.com/office/drawing/2014/main" id="{67E2046E-1425-4932-DA55-3D6B0BAB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53" y="3560978"/>
            <a:ext cx="2915227" cy="31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可口可樂「原味可樂」罐裝- 祥記辦館ckstore">
            <a:extLst>
              <a:ext uri="{FF2B5EF4-FFF2-40B4-BE49-F238E27FC236}">
                <a16:creationId xmlns:a16="http://schemas.microsoft.com/office/drawing/2014/main" id="{885AC7E1-B16D-7BEE-ABFC-08966BC1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22" y="3470754"/>
            <a:ext cx="3148446" cy="3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8C2BEB1-6983-2303-BEB5-920D302F98A3}"/>
              </a:ext>
            </a:extLst>
          </p:cNvPr>
          <p:cNvSpPr txBox="1"/>
          <p:nvPr/>
        </p:nvSpPr>
        <p:spPr>
          <a:xfrm>
            <a:off x="64227" y="0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/>
              <a:t>1.</a:t>
            </a:r>
            <a:endParaRPr lang="zh-TW" alt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636AA7B2-03D6-FC23-6663-5B3895803777}"/>
                  </a:ext>
                </a:extLst>
              </p14:cNvPr>
              <p14:cNvContentPartPr/>
              <p14:nvPr/>
            </p14:nvContentPartPr>
            <p14:xfrm>
              <a:off x="3371400" y="2882520"/>
              <a:ext cx="8085240" cy="2984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636AA7B2-03D6-FC23-6663-5B38958037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040" y="2873160"/>
                <a:ext cx="810396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545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530782" y="189310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</a:t>
            </a:r>
            <a:r>
              <a:rPr lang="en-US" altLang="zh-TW" sz="4800" b="1" dirty="0"/>
              <a:t>……</a:t>
            </a:r>
            <a:r>
              <a:rPr lang="zh-TW" altLang="en-US" sz="4800" b="1" dirty="0">
                <a:solidFill>
                  <a:srgbClr val="FF0000"/>
                </a:solidFill>
              </a:rPr>
              <a:t>以外</a:t>
            </a:r>
            <a:endParaRPr lang="en-US" altLang="zh-TW" sz="4800" b="1" dirty="0"/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……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43A214-6189-6426-FEDC-1A3E24BDBFEF}"/>
              </a:ext>
            </a:extLst>
          </p:cNvPr>
          <p:cNvSpPr txBox="1">
            <a:spLocks/>
          </p:cNvSpPr>
          <p:nvPr/>
        </p:nvSpPr>
        <p:spPr>
          <a:xfrm>
            <a:off x="155862" y="2801113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我住在宿舍，除了方便以外，还因他比较便宜。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5CC4A222-4518-E7B5-69BC-4695FC5D5DBA}"/>
                  </a:ext>
                </a:extLst>
              </p14:cNvPr>
              <p14:cNvContentPartPr/>
              <p14:nvPr/>
            </p14:nvContentPartPr>
            <p14:xfrm>
              <a:off x="9029880" y="3657600"/>
              <a:ext cx="1352520" cy="16999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5CC4A222-4518-E7B5-69BC-4695FC5D5D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0520" y="3648240"/>
                <a:ext cx="1371240" cy="17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13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2953839" y="200195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 </a:t>
            </a:r>
            <a:r>
              <a:rPr lang="en-US" altLang="zh-TW" sz="4800" b="1" dirty="0"/>
              <a:t>+</a:t>
            </a:r>
            <a:r>
              <a:rPr lang="zh-TW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zh-TW" sz="4800" b="1" dirty="0"/>
              <a:t>A +</a:t>
            </a:r>
            <a:r>
              <a:rPr lang="zh-TW" altLang="en-US" sz="4800" b="1" dirty="0">
                <a:solidFill>
                  <a:srgbClr val="FF0000"/>
                </a:solidFill>
              </a:rPr>
              <a:t> 以外</a:t>
            </a:r>
            <a:r>
              <a:rPr lang="zh-TW" altLang="en-US" sz="4800" b="1" dirty="0"/>
              <a:t>，还 </a:t>
            </a:r>
            <a:r>
              <a:rPr lang="en-US" altLang="zh-TW" sz="4800" b="1" dirty="0"/>
              <a:t>+ B</a:t>
            </a:r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            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D14926C-15D8-09FA-BD8F-833DF73F1613}"/>
              </a:ext>
            </a:extLst>
          </p:cNvPr>
          <p:cNvSpPr txBox="1">
            <a:spLocks/>
          </p:cNvSpPr>
          <p:nvPr/>
        </p:nvSpPr>
        <p:spPr>
          <a:xfrm>
            <a:off x="155862" y="1625455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/>
              <a:t>我除了学过英文以外，还学过日文。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pic>
        <p:nvPicPr>
          <p:cNvPr id="23554" name="Picture 2" descr="英語の検索結果 | かわいいフリー素材集 いらすとや">
            <a:extLst>
              <a:ext uri="{FF2B5EF4-FFF2-40B4-BE49-F238E27FC236}">
                <a16:creationId xmlns:a16="http://schemas.microsoft.com/office/drawing/2014/main" id="{642A0298-37B9-3C63-774D-570E9CBD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78" y="3507921"/>
            <a:ext cx="3077936" cy="30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日本語を学ぶ人のイラスト（男性）">
            <a:extLst>
              <a:ext uri="{FF2B5EF4-FFF2-40B4-BE49-F238E27FC236}">
                <a16:creationId xmlns:a16="http://schemas.microsoft.com/office/drawing/2014/main" id="{DDD6A2DF-480F-C2C4-F4CE-640DBDBB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72" y="3728357"/>
            <a:ext cx="1885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19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ABA60-BF2C-B38A-4050-F90367CE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4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你除了学中文，还学了什么语言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C20F890-DA7C-A91A-3478-BBFEEAEAA69D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你除了学中文，还学了什么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234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ABA60-BF2C-B38A-4050-F90367CE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你除了中文</a:t>
            </a:r>
            <a:r>
              <a:rPr lang="en-US" altLang="zh-TW" dirty="0"/>
              <a:t>iii</a:t>
            </a:r>
            <a:r>
              <a:rPr lang="zh-TW" altLang="en-US" dirty="0"/>
              <a:t>，还上了什么课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451731A7-27EA-0FC6-4B38-E29FB3E2D8CA}"/>
                  </a:ext>
                </a:extLst>
              </p14:cNvPr>
              <p14:cNvContentPartPr/>
              <p14:nvPr/>
            </p14:nvContentPartPr>
            <p14:xfrm>
              <a:off x="4683960" y="3916080"/>
              <a:ext cx="2158200" cy="18687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451731A7-27EA-0FC6-4B38-E29FB3E2D8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4600" y="3906720"/>
                <a:ext cx="2176920" cy="18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71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530782" y="189310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</a:t>
            </a:r>
            <a:r>
              <a:rPr lang="en-US" altLang="zh-TW" sz="4800" b="1" dirty="0"/>
              <a:t>……</a:t>
            </a:r>
            <a:r>
              <a:rPr lang="zh-TW" altLang="en-US" sz="4800" b="1" dirty="0">
                <a:solidFill>
                  <a:srgbClr val="FF0000"/>
                </a:solidFill>
              </a:rPr>
              <a:t>以外</a:t>
            </a:r>
            <a:r>
              <a:rPr lang="zh-TW" altLang="en-US" sz="4800" b="1" dirty="0"/>
              <a:t>，都</a:t>
            </a:r>
            <a:endParaRPr lang="en-US" altLang="zh-TW" sz="4800" b="1" dirty="0"/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……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43A214-6189-6426-FEDC-1A3E24BDBFEF}"/>
              </a:ext>
            </a:extLst>
          </p:cNvPr>
          <p:cNvSpPr txBox="1">
            <a:spLocks/>
          </p:cNvSpPr>
          <p:nvPr/>
        </p:nvSpPr>
        <p:spPr>
          <a:xfrm>
            <a:off x="232062" y="2028227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/>
              <a:t>除了小英，大家都去过中国。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pic>
        <p:nvPicPr>
          <p:cNvPr id="25602" name="Picture 2" descr="家族旅行のイラスト「飛行機でお出かけ」 | かわいいフリー素材集 ...">
            <a:extLst>
              <a:ext uri="{FF2B5EF4-FFF2-40B4-BE49-F238E27FC236}">
                <a16:creationId xmlns:a16="http://schemas.microsoft.com/office/drawing/2014/main" id="{3E5D9511-F411-D8FC-8F44-5C063A8C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25" y="3238972"/>
            <a:ext cx="3789362" cy="34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弧形右彎 1">
            <a:extLst>
              <a:ext uri="{FF2B5EF4-FFF2-40B4-BE49-F238E27FC236}">
                <a16:creationId xmlns:a16="http://schemas.microsoft.com/office/drawing/2014/main" id="{FE0A4141-C932-3746-02E8-D47D08809D3F}"/>
              </a:ext>
            </a:extLst>
          </p:cNvPr>
          <p:cNvSpPr/>
          <p:nvPr/>
        </p:nvSpPr>
        <p:spPr>
          <a:xfrm rot="6433346">
            <a:off x="3035482" y="3160470"/>
            <a:ext cx="990600" cy="26996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74EB395C-2C93-A7D5-E6F1-CAF58E1C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7" y="4676264"/>
            <a:ext cx="2928096" cy="19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エプロン姿の女性の表情のイラスト「怒り顔」">
            <a:extLst>
              <a:ext uri="{FF2B5EF4-FFF2-40B4-BE49-F238E27FC236}">
                <a16:creationId xmlns:a16="http://schemas.microsoft.com/office/drawing/2014/main" id="{2AD656FC-43A6-A806-FEFF-3923C4F0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0" y="4038205"/>
            <a:ext cx="220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E297F76E-16C1-BCD3-8D74-4193D4198A44}"/>
                  </a:ext>
                </a:extLst>
              </p14:cNvPr>
              <p14:cNvContentPartPr/>
              <p14:nvPr/>
            </p14:nvContentPartPr>
            <p14:xfrm>
              <a:off x="4137120" y="3190680"/>
              <a:ext cx="1293120" cy="8748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E297F76E-16C1-BCD3-8D74-4193D4198A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760" y="3181320"/>
                <a:ext cx="131184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533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530782" y="189310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</a:t>
            </a:r>
            <a:r>
              <a:rPr lang="en-US" altLang="zh-TW" sz="4800" b="1" dirty="0"/>
              <a:t>……</a:t>
            </a:r>
            <a:r>
              <a:rPr lang="zh-TW" altLang="en-US" sz="4800" b="1" dirty="0">
                <a:solidFill>
                  <a:srgbClr val="FF0000"/>
                </a:solidFill>
              </a:rPr>
              <a:t>以外</a:t>
            </a:r>
            <a:r>
              <a:rPr lang="zh-TW" altLang="en-US" sz="4800" b="1" dirty="0"/>
              <a:t>，都</a:t>
            </a:r>
            <a:endParaRPr lang="en-US" altLang="zh-TW" sz="4800" b="1" dirty="0"/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……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43A214-6189-6426-FEDC-1A3E24BDBFEF}"/>
              </a:ext>
            </a:extLst>
          </p:cNvPr>
          <p:cNvSpPr txBox="1">
            <a:spLocks/>
          </p:cNvSpPr>
          <p:nvPr/>
        </p:nvSpPr>
        <p:spPr>
          <a:xfrm>
            <a:off x="232062" y="2028227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/>
              <a:t>除了小英，大家都去过中国。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pic>
        <p:nvPicPr>
          <p:cNvPr id="25602" name="Picture 2" descr="家族旅行のイラスト「飛行機でお出かけ」 | かわいいフリー素材集 ...">
            <a:extLst>
              <a:ext uri="{FF2B5EF4-FFF2-40B4-BE49-F238E27FC236}">
                <a16:creationId xmlns:a16="http://schemas.microsoft.com/office/drawing/2014/main" id="{3E5D9511-F411-D8FC-8F44-5C063A8C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25" y="3318485"/>
            <a:ext cx="3789362" cy="34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號: 弧形右彎 1">
            <a:extLst>
              <a:ext uri="{FF2B5EF4-FFF2-40B4-BE49-F238E27FC236}">
                <a16:creationId xmlns:a16="http://schemas.microsoft.com/office/drawing/2014/main" id="{FE0A4141-C932-3746-02E8-D47D08809D3F}"/>
              </a:ext>
            </a:extLst>
          </p:cNvPr>
          <p:cNvSpPr/>
          <p:nvPr/>
        </p:nvSpPr>
        <p:spPr>
          <a:xfrm rot="6433346">
            <a:off x="3035482" y="3239983"/>
            <a:ext cx="990600" cy="26996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74EB395C-2C93-A7D5-E6F1-CAF58E1C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7" y="4755777"/>
            <a:ext cx="2928096" cy="19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エプロン姿の女性の表情のイラスト「怒り顔」">
            <a:extLst>
              <a:ext uri="{FF2B5EF4-FFF2-40B4-BE49-F238E27FC236}">
                <a16:creationId xmlns:a16="http://schemas.microsoft.com/office/drawing/2014/main" id="{2AD656FC-43A6-A806-FEFF-3923C4F0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0" y="4117718"/>
            <a:ext cx="220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8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4E97449-1849-7B49-4BCA-1EBC657AA4F6}"/>
              </a:ext>
            </a:extLst>
          </p:cNvPr>
          <p:cNvSpPr txBox="1"/>
          <p:nvPr/>
        </p:nvSpPr>
        <p:spPr>
          <a:xfrm>
            <a:off x="2166825" y="2598003"/>
            <a:ext cx="785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你花了多久适应大学生活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47165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B10C4C4-8897-5FCF-88D7-880418BECCE3}"/>
              </a:ext>
            </a:extLst>
          </p:cNvPr>
          <p:cNvSpPr txBox="1">
            <a:spLocks/>
          </p:cNvSpPr>
          <p:nvPr/>
        </p:nvSpPr>
        <p:spPr>
          <a:xfrm>
            <a:off x="3530782" y="189310"/>
            <a:ext cx="10653303" cy="1601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除了</a:t>
            </a:r>
            <a:r>
              <a:rPr lang="en-US" altLang="zh-TW" sz="4800" b="1" dirty="0"/>
              <a:t>……</a:t>
            </a:r>
            <a:r>
              <a:rPr lang="zh-TW" altLang="en-US" sz="4800" b="1" dirty="0">
                <a:solidFill>
                  <a:srgbClr val="FF0000"/>
                </a:solidFill>
              </a:rPr>
              <a:t>以外</a:t>
            </a:r>
            <a:r>
              <a:rPr lang="zh-TW" altLang="en-US" sz="4800" b="1" dirty="0"/>
              <a:t>，都</a:t>
            </a:r>
            <a:endParaRPr lang="en-US" altLang="zh-TW" sz="4800" b="1" dirty="0"/>
          </a:p>
          <a:p>
            <a:r>
              <a:rPr lang="en-US" altLang="zh-TW" sz="4800" b="1" dirty="0" err="1"/>
              <a:t>Chúle</a:t>
            </a:r>
            <a:r>
              <a:rPr lang="en-US" altLang="zh-TW" sz="4800" b="1" dirty="0"/>
              <a:t>……</a:t>
            </a:r>
            <a:r>
              <a:rPr lang="en-US" altLang="zh-TW" sz="4800" b="1" dirty="0" err="1"/>
              <a:t>yǐwài</a:t>
            </a:r>
            <a:endParaRPr lang="zh-TW" altLang="en-US" sz="48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F43A214-6189-6426-FEDC-1A3E24BDBFEF}"/>
              </a:ext>
            </a:extLst>
          </p:cNvPr>
          <p:cNvSpPr txBox="1">
            <a:spLocks/>
          </p:cNvSpPr>
          <p:nvPr/>
        </p:nvSpPr>
        <p:spPr>
          <a:xfrm>
            <a:off x="232062" y="2028227"/>
            <a:ext cx="11880275" cy="180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/>
              <a:t>我除了茄子，什么菜都吃。</a:t>
            </a:r>
            <a:endParaRPr lang="en-US" altLang="zh-TW" sz="4800" dirty="0"/>
          </a:p>
          <a:p>
            <a:r>
              <a:rPr lang="en-US" altLang="zh-TW" sz="4800" dirty="0"/>
              <a:t>                             </a:t>
            </a:r>
            <a:r>
              <a:rPr lang="en-US" altLang="zh-TW" sz="4800" dirty="0" err="1"/>
              <a:t>qiézi</a:t>
            </a:r>
            <a:endParaRPr lang="zh-TW" altLang="en-US" sz="4800" dirty="0"/>
          </a:p>
        </p:txBody>
      </p:sp>
      <p:pic>
        <p:nvPicPr>
          <p:cNvPr id="26626" name="Picture 2" descr="ナスのイラスト（野菜）">
            <a:extLst>
              <a:ext uri="{FF2B5EF4-FFF2-40B4-BE49-F238E27FC236}">
                <a16:creationId xmlns:a16="http://schemas.microsoft.com/office/drawing/2014/main" id="{A3573780-3470-950B-6E73-A880185D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40" y="4069145"/>
            <a:ext cx="2367670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禁止標誌 5">
            <a:extLst>
              <a:ext uri="{FF2B5EF4-FFF2-40B4-BE49-F238E27FC236}">
                <a16:creationId xmlns:a16="http://schemas.microsoft.com/office/drawing/2014/main" id="{EC577579-A828-2B5F-C961-702D1AA84C51}"/>
              </a:ext>
            </a:extLst>
          </p:cNvPr>
          <p:cNvSpPr/>
          <p:nvPr/>
        </p:nvSpPr>
        <p:spPr>
          <a:xfrm>
            <a:off x="3846467" y="3541188"/>
            <a:ext cx="4143647" cy="3341914"/>
          </a:xfrm>
          <a:prstGeom prst="noSmoking">
            <a:avLst>
              <a:gd name="adj" fmla="val 7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31E5C-7CF2-7F2E-AB78-563A40CE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你有不吃的东西吗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095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31E5C-7CF2-7F2E-AB78-563A40CE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你们谁去过中国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837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31E5C-7CF2-7F2E-AB78-563A40CE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你们谁去过德国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812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A089A-31D6-3067-2B55-A833928D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小活动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86AC0D-B83D-BE46-68A6-218F860AA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两两一组</a:t>
            </a:r>
            <a:endParaRPr lang="en-US" altLang="zh-TW" dirty="0"/>
          </a:p>
          <a:p>
            <a:r>
              <a:rPr lang="zh-TW" altLang="en-US" dirty="0"/>
              <a:t>请你问她，出生在哪里</a:t>
            </a:r>
            <a:r>
              <a:rPr lang="en-US" altLang="zh-TW" dirty="0"/>
              <a:t>?</a:t>
            </a:r>
            <a:r>
              <a:rPr lang="zh-TW" altLang="en-US" dirty="0"/>
              <a:t>拉东西的经验</a:t>
            </a:r>
            <a:r>
              <a:rPr lang="en-US" altLang="zh-TW" dirty="0"/>
              <a:t>?</a:t>
            </a:r>
            <a:r>
              <a:rPr lang="zh-TW" altLang="en-US" dirty="0"/>
              <a:t>是什么时候上的大学</a:t>
            </a:r>
            <a:r>
              <a:rPr lang="en-US" altLang="zh-TW" dirty="0"/>
              <a:t>?</a:t>
            </a:r>
            <a:r>
              <a:rPr lang="zh-TW" altLang="en-US" dirty="0"/>
              <a:t>是住校外的房子，还是校内的宿舍</a:t>
            </a:r>
            <a:r>
              <a:rPr lang="en-US" altLang="zh-TW" dirty="0"/>
              <a:t>?</a:t>
            </a:r>
            <a:r>
              <a:rPr lang="zh-TW" altLang="en-US" dirty="0"/>
              <a:t>以前是住哪里的宿舍</a:t>
            </a:r>
            <a:r>
              <a:rPr lang="en-US" altLang="zh-TW" dirty="0"/>
              <a:t>?</a:t>
            </a:r>
            <a:r>
              <a:rPr lang="zh-TW" altLang="en-US" dirty="0"/>
              <a:t>为什么住校外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用是</a:t>
            </a:r>
            <a:r>
              <a:rPr lang="en-US" altLang="zh-TW" dirty="0"/>
              <a:t>……</a:t>
            </a:r>
            <a:r>
              <a:rPr lang="zh-TW" altLang="en-US" dirty="0"/>
              <a:t>的、除了</a:t>
            </a:r>
            <a:r>
              <a:rPr lang="en-US" altLang="zh-TW" dirty="0"/>
              <a:t>……</a:t>
            </a:r>
            <a:r>
              <a:rPr lang="zh-TW" altLang="en-US" dirty="0"/>
              <a:t>以外</a:t>
            </a:r>
          </a:p>
        </p:txBody>
      </p:sp>
    </p:spTree>
    <p:extLst>
      <p:ext uri="{BB962C8B-B14F-4D97-AF65-F5344CB8AC3E}">
        <p14:creationId xmlns:p14="http://schemas.microsoft.com/office/powerpoint/2010/main" val="3646804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再说</a:t>
            </a:r>
            <a:br>
              <a:rPr lang="en-US" altLang="zh-TW" dirty="0"/>
            </a:br>
            <a:r>
              <a:rPr lang="en-US" altLang="zh-TW" dirty="0" err="1"/>
              <a:t>Zàishuō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668873" y="2558142"/>
            <a:ext cx="10854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我不打算去日本旅行，日本东西太贵了，再说我去过日本了</a:t>
            </a:r>
          </a:p>
        </p:txBody>
      </p:sp>
      <p:pic>
        <p:nvPicPr>
          <p:cNvPr id="6" name="Picture 4" descr="いろいろな話し合う人たちのイラスト | かわいいフリー素材集 ...">
            <a:extLst>
              <a:ext uri="{FF2B5EF4-FFF2-40B4-BE49-F238E27FC236}">
                <a16:creationId xmlns:a16="http://schemas.microsoft.com/office/drawing/2014/main" id="{EC0B48F3-79C9-A927-D75A-4DEABA1F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5096" y="3715084"/>
            <a:ext cx="2621808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86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再说</a:t>
            </a:r>
            <a:br>
              <a:rPr lang="en-US" altLang="zh-TW" dirty="0"/>
            </a:br>
            <a:r>
              <a:rPr lang="en-US" altLang="zh-TW" dirty="0" err="1"/>
              <a:t>Zàishuō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668873" y="2558142"/>
            <a:ext cx="11674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我不打算住宿舍，除了宿舍不干净以外，还不见得比较方便，</a:t>
            </a:r>
            <a:endParaRPr lang="en-US" altLang="zh-TW" sz="3200" dirty="0"/>
          </a:p>
          <a:p>
            <a:r>
              <a:rPr lang="zh-TW" altLang="en-US" sz="3200" dirty="0"/>
              <a:t>再说宿舍也不一定能省钱</a:t>
            </a:r>
          </a:p>
        </p:txBody>
      </p:sp>
      <p:pic>
        <p:nvPicPr>
          <p:cNvPr id="6" name="Picture 4" descr="いろいろな話し合う人たちのイラスト | かわいいフリー素材集 ...">
            <a:extLst>
              <a:ext uri="{FF2B5EF4-FFF2-40B4-BE49-F238E27FC236}">
                <a16:creationId xmlns:a16="http://schemas.microsoft.com/office/drawing/2014/main" id="{EC0B48F3-79C9-A927-D75A-4DEABA1F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925" y="3715084"/>
            <a:ext cx="2621808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90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再说</a:t>
            </a:r>
            <a:br>
              <a:rPr lang="en-US" altLang="zh-TW" dirty="0"/>
            </a:br>
            <a:r>
              <a:rPr lang="en-US" altLang="zh-TW" dirty="0" err="1"/>
              <a:t>Zàishuō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668873" y="2558142"/>
            <a:ext cx="9212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我不想去非洲，除了天气很热以外，还很不方便，</a:t>
            </a:r>
            <a:endParaRPr lang="en-US" altLang="zh-TW" sz="3200" dirty="0"/>
          </a:p>
          <a:p>
            <a:r>
              <a:rPr lang="zh-TW" altLang="en-US" sz="3200" dirty="0"/>
              <a:t>再说那边也不安全</a:t>
            </a:r>
          </a:p>
        </p:txBody>
      </p:sp>
      <p:pic>
        <p:nvPicPr>
          <p:cNvPr id="3" name="Picture 4" descr="いろいろな話し合う人たちのイラスト | かわいいフリー素材集 ...">
            <a:extLst>
              <a:ext uri="{FF2B5EF4-FFF2-40B4-BE49-F238E27FC236}">
                <a16:creationId xmlns:a16="http://schemas.microsoft.com/office/drawing/2014/main" id="{D6B88DF2-0BA8-4395-ABF5-47D2CDA5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925" y="3715084"/>
            <a:ext cx="2621808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32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再说</a:t>
            </a:r>
            <a:br>
              <a:rPr lang="en-US" altLang="zh-TW" dirty="0"/>
            </a:br>
            <a:r>
              <a:rPr lang="en-US" altLang="zh-TW" dirty="0" err="1"/>
              <a:t>Zàishuō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668873" y="2558142"/>
            <a:ext cx="937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你有什么不想去的国家吗</a:t>
            </a:r>
            <a:r>
              <a:rPr lang="en-US" altLang="zh-TW" sz="4800" dirty="0"/>
              <a:t>?</a:t>
            </a:r>
            <a:r>
              <a:rPr lang="zh-TW" altLang="en-US" sz="4800" dirty="0"/>
              <a:t>为什么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52403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94349-402A-3C98-197F-650F5C3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Connecting sentences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DE1213-DD44-5876-2BB1-79CB4530377B}"/>
              </a:ext>
            </a:extLst>
          </p:cNvPr>
          <p:cNvSpPr txBox="1"/>
          <p:nvPr/>
        </p:nvSpPr>
        <p:spPr>
          <a:xfrm>
            <a:off x="838200" y="1690688"/>
            <a:ext cx="953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你为什么住校外，你觉得住校内好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还是住校内好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826385-2903-91BA-1EDB-E0F1FA04389F}"/>
              </a:ext>
            </a:extLst>
          </p:cNvPr>
          <p:cNvSpPr txBox="1"/>
          <p:nvPr/>
        </p:nvSpPr>
        <p:spPr>
          <a:xfrm>
            <a:off x="838200" y="3016251"/>
            <a:ext cx="9531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喜欢住学校宿舍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zh-TW" altLang="en-US" sz="3200" dirty="0"/>
              <a:t>又方便又安全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/>
              <a:t>喜欢住在校外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zh-TW" altLang="en-US" sz="3200" dirty="0"/>
              <a:t>校外的房子比较便宜。</a:t>
            </a:r>
            <a:endParaRPr lang="en-US" altLang="zh-TW" sz="3200" dirty="0"/>
          </a:p>
          <a:p>
            <a:r>
              <a:rPr lang="zh-TW" altLang="en-US" sz="3200" dirty="0"/>
              <a:t>我住在校外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zh-TW" altLang="en-US" sz="3200" dirty="0"/>
              <a:t>想省点儿钱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zh-TW" altLang="en-US" sz="3200" dirty="0"/>
              <a:t>为了自由。</a:t>
            </a:r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en-US" altLang="zh-TW" sz="3200" dirty="0"/>
              <a:t>,</a:t>
            </a:r>
            <a:r>
              <a:rPr lang="zh-TW" altLang="en-US" sz="3200" dirty="0"/>
              <a:t>住在校内也不见得很方便。</a:t>
            </a:r>
          </a:p>
        </p:txBody>
      </p:sp>
    </p:spTree>
    <p:extLst>
      <p:ext uri="{BB962C8B-B14F-4D97-AF65-F5344CB8AC3E}">
        <p14:creationId xmlns:p14="http://schemas.microsoft.com/office/powerpoint/2010/main" val="186904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4E97449-1849-7B49-4BCA-1EBC657AA4F6}"/>
              </a:ext>
            </a:extLst>
          </p:cNvPr>
          <p:cNvSpPr txBox="1"/>
          <p:nvPr/>
        </p:nvSpPr>
        <p:spPr>
          <a:xfrm>
            <a:off x="2166825" y="3013501"/>
            <a:ext cx="785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你在宿舍生活了多久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58843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B5ABC3-6280-3579-1F4C-2B0BDC14EB8D}"/>
              </a:ext>
            </a:extLst>
          </p:cNvPr>
          <p:cNvSpPr txBox="1"/>
          <p:nvPr/>
        </p:nvSpPr>
        <p:spPr>
          <a:xfrm>
            <a:off x="838200" y="1690688"/>
            <a:ext cx="1035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</a:t>
            </a:r>
            <a:r>
              <a:rPr lang="en-US" altLang="zh-TW" sz="3200" dirty="0"/>
              <a:t>________</a:t>
            </a:r>
            <a:r>
              <a:rPr lang="zh-TW" altLang="en-US" sz="3200" dirty="0"/>
              <a:t>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还是住校内好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DEACC7-9ED9-3520-228B-3987E463FF7C}"/>
              </a:ext>
            </a:extLst>
          </p:cNvPr>
          <p:cNvSpPr txBox="1"/>
          <p:nvPr/>
        </p:nvSpPr>
        <p:spPr>
          <a:xfrm>
            <a:off x="838200" y="3016251"/>
            <a:ext cx="9531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en-US" altLang="zh-TW" sz="3200" dirty="0"/>
              <a:t>____________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我住在</a:t>
            </a:r>
            <a:r>
              <a:rPr lang="en-US" altLang="zh-TW" sz="3200" dirty="0"/>
              <a:t>________,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en-US" altLang="zh-TW" sz="3200" dirty="0"/>
              <a:t>_________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en-US" altLang="zh-TW" sz="3200" dirty="0"/>
              <a:t>_________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en-US" altLang="zh-TW" sz="3200" dirty="0"/>
              <a:t>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6449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94349-402A-3C98-197F-650F5C3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Connecting sentences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DE1213-DD44-5876-2BB1-79CB4530377B}"/>
              </a:ext>
            </a:extLst>
          </p:cNvPr>
          <p:cNvSpPr txBox="1"/>
          <p:nvPr/>
        </p:nvSpPr>
        <p:spPr>
          <a:xfrm>
            <a:off x="838200" y="1690688"/>
            <a:ext cx="953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你为什么住校外，你觉得住校内好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还是住校内好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826385-2903-91BA-1EDB-E0F1FA04389F}"/>
              </a:ext>
            </a:extLst>
          </p:cNvPr>
          <p:cNvSpPr txBox="1"/>
          <p:nvPr/>
        </p:nvSpPr>
        <p:spPr>
          <a:xfrm>
            <a:off x="838200" y="3005363"/>
            <a:ext cx="1092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喜欢住学校宿舍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zh-TW" altLang="en-US" sz="3200" dirty="0"/>
              <a:t>又方便又安全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 喜欢住在校外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因为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第一</a:t>
            </a:r>
            <a:r>
              <a:rPr lang="en-US" altLang="zh-TW" sz="3200" dirty="0"/>
              <a:t>,</a:t>
            </a:r>
            <a:r>
              <a:rPr lang="zh-TW" altLang="en-US" sz="3200" dirty="0"/>
              <a:t>校外的房子比较便宜</a:t>
            </a:r>
            <a:r>
              <a:rPr lang="en-US" altLang="zh-TW" sz="3200" dirty="0"/>
              <a:t>, </a:t>
            </a:r>
            <a:r>
              <a:rPr lang="zh-TW" altLang="en-US" sz="3200" dirty="0">
                <a:solidFill>
                  <a:srgbClr val="FF0000"/>
                </a:solidFill>
              </a:rPr>
              <a:t>第二</a:t>
            </a:r>
            <a:r>
              <a:rPr lang="en-US" altLang="zh-TW" sz="3200" dirty="0"/>
              <a:t>,</a:t>
            </a:r>
            <a:r>
              <a:rPr lang="zh-TW" altLang="en-US" sz="3200" dirty="0"/>
              <a:t>住校外比较自由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第三</a:t>
            </a:r>
            <a:r>
              <a:rPr lang="en-US" altLang="zh-TW" sz="3200" dirty="0"/>
              <a:t>,</a:t>
            </a:r>
            <a:r>
              <a:rPr lang="zh-TW" altLang="en-US" sz="3200" dirty="0"/>
              <a:t>住在校内不见得很方便。。</a:t>
            </a:r>
          </a:p>
        </p:txBody>
      </p:sp>
    </p:spTree>
    <p:extLst>
      <p:ext uri="{BB962C8B-B14F-4D97-AF65-F5344CB8AC3E}">
        <p14:creationId xmlns:p14="http://schemas.microsoft.com/office/powerpoint/2010/main" val="1078191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B5ABC3-6280-3579-1F4C-2B0BDC14EB8D}"/>
              </a:ext>
            </a:extLst>
          </p:cNvPr>
          <p:cNvSpPr txBox="1"/>
          <p:nvPr/>
        </p:nvSpPr>
        <p:spPr>
          <a:xfrm>
            <a:off x="1323748" y="896031"/>
            <a:ext cx="1086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你为什么喜欢</a:t>
            </a:r>
            <a:r>
              <a:rPr lang="en-US" altLang="zh-TW" sz="3200" dirty="0"/>
              <a:t>____</a:t>
            </a:r>
            <a:r>
              <a:rPr lang="zh-TW" altLang="en-US" sz="3200" dirty="0"/>
              <a:t>的生活，你觉得轻松的生活好</a:t>
            </a:r>
            <a:r>
              <a:rPr lang="en-US" altLang="zh-TW" sz="3200" dirty="0"/>
              <a:t>?</a:t>
            </a:r>
          </a:p>
          <a:p>
            <a:r>
              <a:rPr lang="zh-TW" altLang="en-US" sz="3200" dirty="0"/>
              <a:t>还是不轻松的生活好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DEACC7-9ED9-3520-228B-3987E463FF7C}"/>
              </a:ext>
            </a:extLst>
          </p:cNvPr>
          <p:cNvSpPr txBox="1"/>
          <p:nvPr/>
        </p:nvSpPr>
        <p:spPr>
          <a:xfrm>
            <a:off x="838200" y="3016251"/>
            <a:ext cx="953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第一</a:t>
            </a:r>
            <a:r>
              <a:rPr lang="en-US" altLang="zh-TW" sz="3200" dirty="0"/>
              <a:t>,___________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第二</a:t>
            </a:r>
            <a:r>
              <a:rPr lang="en-US" altLang="zh-TW" sz="3200" dirty="0"/>
              <a:t>,_____________,</a:t>
            </a:r>
            <a:r>
              <a:rPr lang="zh-TW" altLang="en-US" sz="3200" dirty="0">
                <a:solidFill>
                  <a:srgbClr val="FF0000"/>
                </a:solidFill>
              </a:rPr>
              <a:t>第三</a:t>
            </a:r>
            <a:r>
              <a:rPr lang="en-US" altLang="zh-TW" sz="3200" dirty="0"/>
              <a:t>,______________________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58658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C3CF1D-25A7-E60C-FBEE-F3731BAD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57F59-97C0-11C7-3EF3-7F096C53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933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363040-0157-B4B2-28DF-9CC75CBD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6272BA-D380-81C3-166A-12FB4C9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387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B39A0-E1B2-970C-7C48-32BA4FFB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EE5B4-AC17-70B3-041E-986F857A5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383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1FD8C-A6F1-CC83-A6A2-B447BE01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2DAC77-AFEE-DF86-9794-6B6C95E0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958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8861A-8501-4038-4FDD-A9FA7D7B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41C225-692B-1105-B968-D27931C7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67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D623F5-3F13-84A3-E8A0-0372A1E6AB2B}"/>
              </a:ext>
            </a:extLst>
          </p:cNvPr>
          <p:cNvSpPr txBox="1">
            <a:spLocks/>
          </p:cNvSpPr>
          <p:nvPr/>
        </p:nvSpPr>
        <p:spPr>
          <a:xfrm>
            <a:off x="320244" y="178410"/>
            <a:ext cx="10515600" cy="19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rgbClr val="FF0000"/>
                </a:solidFill>
              </a:rPr>
              <a:t>搬</a:t>
            </a:r>
            <a:r>
              <a:rPr lang="zh-TW" altLang="en-US" sz="6600" b="1" dirty="0">
                <a:solidFill>
                  <a:srgbClr val="00B0F0"/>
                </a:solidFill>
              </a:rPr>
              <a:t>家</a:t>
            </a:r>
            <a:br>
              <a:rPr lang="en-US" altLang="zh-TW" sz="5400" b="1" dirty="0"/>
            </a:br>
            <a:r>
              <a:rPr lang="en-US" altLang="zh-TW" sz="5400" b="1" dirty="0" err="1"/>
              <a:t>Bānjiā</a:t>
            </a:r>
            <a:endParaRPr lang="zh-TW" altLang="en-US" sz="54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BBA53E-360B-6738-F55F-76672EA76C66}"/>
              </a:ext>
            </a:extLst>
          </p:cNvPr>
          <p:cNvSpPr txBox="1"/>
          <p:nvPr/>
        </p:nvSpPr>
        <p:spPr>
          <a:xfrm>
            <a:off x="2657060" y="2087217"/>
            <a:ext cx="770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她不适应宿舍生活，决定搬家。</a:t>
            </a:r>
          </a:p>
        </p:txBody>
      </p:sp>
      <p:pic>
        <p:nvPicPr>
          <p:cNvPr id="5" name="Picture 2" descr="荷造りのイラスト">
            <a:extLst>
              <a:ext uri="{FF2B5EF4-FFF2-40B4-BE49-F238E27FC236}">
                <a16:creationId xmlns:a16="http://schemas.microsoft.com/office/drawing/2014/main" id="{695FCE09-D67B-3E31-887B-B4182952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42" y="319708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08873-7B45-1569-BAC8-60F7142F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2" y="1530626"/>
            <a:ext cx="10515600" cy="1325563"/>
          </a:xfrm>
        </p:spPr>
        <p:txBody>
          <a:bodyPr/>
          <a:lstStyle/>
          <a:p>
            <a:r>
              <a:rPr lang="zh-TW" altLang="en-US" dirty="0"/>
              <a:t>自己觉得搬家很麻烦，要整理很多东西。</a:t>
            </a:r>
          </a:p>
        </p:txBody>
      </p:sp>
      <p:pic>
        <p:nvPicPr>
          <p:cNvPr id="4" name="Picture 2" descr="荷造りのイラスト">
            <a:extLst>
              <a:ext uri="{FF2B5EF4-FFF2-40B4-BE49-F238E27FC236}">
                <a16:creationId xmlns:a16="http://schemas.microsoft.com/office/drawing/2014/main" id="{3EDA29BF-2363-ADB6-7CB4-99890241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42" y="319708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9E1A509B-6E7C-F5F1-E5C2-B434CC827766}"/>
                  </a:ext>
                </a:extLst>
              </p14:cNvPr>
              <p14:cNvContentPartPr/>
              <p14:nvPr/>
            </p14:nvContentPartPr>
            <p14:xfrm>
              <a:off x="109440" y="1958040"/>
              <a:ext cx="1004760" cy="75564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9E1A509B-6E7C-F5F1-E5C2-B434CC8277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80" y="1948680"/>
                <a:ext cx="1023480" cy="7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48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F5464-A950-973B-F8DC-723CECFE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3" y="301314"/>
            <a:ext cx="11718234" cy="1325563"/>
          </a:xfrm>
        </p:spPr>
        <p:txBody>
          <a:bodyPr/>
          <a:lstStyle/>
          <a:p>
            <a:pPr algn="ctr"/>
            <a:r>
              <a:rPr lang="zh-TW" altLang="en-US" dirty="0"/>
              <a:t>我觉得搬家很麻烦，</a:t>
            </a:r>
            <a:r>
              <a:rPr lang="zh-TW" altLang="en-US" dirty="0">
                <a:solidFill>
                  <a:srgbClr val="FF0000"/>
                </a:solidFill>
              </a:rPr>
              <a:t>搬</a:t>
            </a:r>
            <a:r>
              <a:rPr lang="zh-TW" altLang="en-US" dirty="0"/>
              <a:t>了</a:t>
            </a:r>
            <a:r>
              <a:rPr lang="zh-TW" altLang="en-US" dirty="0">
                <a:solidFill>
                  <a:srgbClr val="00B0F0"/>
                </a:solidFill>
              </a:rPr>
              <a:t>家</a:t>
            </a:r>
            <a:r>
              <a:rPr lang="zh-TW" altLang="en-US" dirty="0"/>
              <a:t>还要整理很多东西</a:t>
            </a:r>
          </a:p>
        </p:txBody>
      </p:sp>
      <p:pic>
        <p:nvPicPr>
          <p:cNvPr id="4" name="Picture 2" descr="荷造りのイラスト">
            <a:extLst>
              <a:ext uri="{FF2B5EF4-FFF2-40B4-BE49-F238E27FC236}">
                <a16:creationId xmlns:a16="http://schemas.microsoft.com/office/drawing/2014/main" id="{E4591757-F70C-9BDE-E68B-DB590D4E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7" y="262061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大きな荷物を運ぶ作業員のイラスト（焦る）">
            <a:extLst>
              <a:ext uri="{FF2B5EF4-FFF2-40B4-BE49-F238E27FC236}">
                <a16:creationId xmlns:a16="http://schemas.microsoft.com/office/drawing/2014/main" id="{38D5D9EA-1903-7814-3845-778F9AEE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02" y="2358886"/>
            <a:ext cx="3028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0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5ADA11-CAEB-9CB9-AD55-C2D80BCF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116648"/>
            <a:ext cx="10515600" cy="1325563"/>
          </a:xfrm>
        </p:spPr>
        <p:txBody>
          <a:bodyPr/>
          <a:lstStyle/>
          <a:p>
            <a:r>
              <a:rPr lang="zh-TW" altLang="en-US" dirty="0"/>
              <a:t>他的东西很多，搬了三天家。</a:t>
            </a:r>
          </a:p>
        </p:txBody>
      </p:sp>
      <p:pic>
        <p:nvPicPr>
          <p:cNvPr id="2050" name="Picture 2" descr="学期末に沢山の荷物を持ち帰る小学生のイラスト（男の子）">
            <a:extLst>
              <a:ext uri="{FF2B5EF4-FFF2-40B4-BE49-F238E27FC236}">
                <a16:creationId xmlns:a16="http://schemas.microsoft.com/office/drawing/2014/main" id="{6957D882-A71D-6D60-5613-ED4827FB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048000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044A6F98-A965-B89E-8B43-6ACFA4AE6788}"/>
              </a:ext>
            </a:extLst>
          </p:cNvPr>
          <p:cNvSpPr/>
          <p:nvPr/>
        </p:nvSpPr>
        <p:spPr>
          <a:xfrm rot="16200000">
            <a:off x="2989195" y="-438151"/>
            <a:ext cx="496956" cy="6475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1127F0-E4F7-E515-D49F-0082B6FA7FB9}"/>
              </a:ext>
            </a:extLst>
          </p:cNvPr>
          <p:cNvSpPr txBox="1"/>
          <p:nvPr/>
        </p:nvSpPr>
        <p:spPr>
          <a:xfrm>
            <a:off x="2385391" y="1898374"/>
            <a:ext cx="6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3DAY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050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1059</Words>
  <Application>Microsoft Office PowerPoint</Application>
  <PresentationFormat>寬螢幕</PresentationFormat>
  <Paragraphs>113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Noto Sans</vt:lpstr>
      <vt:lpstr>Office 佈景主題</vt:lpstr>
      <vt:lpstr>0915</vt:lpstr>
      <vt:lpstr>PowerPoint 簡報</vt:lpstr>
      <vt:lpstr>PowerPoint 簡報</vt:lpstr>
      <vt:lpstr>PowerPoint 簡報</vt:lpstr>
      <vt:lpstr>PowerPoint 簡報</vt:lpstr>
      <vt:lpstr>PowerPoint 簡報</vt:lpstr>
      <vt:lpstr>自己觉得搬家很麻烦，要整理很多东西。</vt:lpstr>
      <vt:lpstr>我觉得搬家很麻烦，搬了家还要整理很多东西</vt:lpstr>
      <vt:lpstr>他的东西很多，搬了三天家。</vt:lpstr>
      <vt:lpstr>咖啡店搬家了</vt:lpstr>
      <vt:lpstr>PowerPoint 簡報</vt:lpstr>
      <vt:lpstr>你们有搬家过吗?</vt:lpstr>
      <vt:lpstr>PowerPoint 簡報</vt:lpstr>
      <vt:lpstr>PowerPoint 簡報</vt:lpstr>
      <vt:lpstr>PowerPoint 簡報</vt:lpstr>
      <vt:lpstr>你们搬家有找人帮忙吗?</vt:lpstr>
      <vt:lpstr>她的手机拉在路上了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她是在捷克出生的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你除了学中文，还学了什么语言?</vt:lpstr>
      <vt:lpstr>你除了中文iii，还上了什么课?</vt:lpstr>
      <vt:lpstr>PowerPoint 簡報</vt:lpstr>
      <vt:lpstr>PowerPoint 簡報</vt:lpstr>
      <vt:lpstr>PowerPoint 簡報</vt:lpstr>
      <vt:lpstr>你有不吃的东西吗?</vt:lpstr>
      <vt:lpstr>你们谁去过中国?</vt:lpstr>
      <vt:lpstr>你们谁去过德国?</vt:lpstr>
      <vt:lpstr>小活动</vt:lpstr>
      <vt:lpstr>再说 Zàishuō</vt:lpstr>
      <vt:lpstr>再说 Zàishuō</vt:lpstr>
      <vt:lpstr>再说 Zàishuō</vt:lpstr>
      <vt:lpstr>再说 Zàishuō</vt:lpstr>
      <vt:lpstr>Connecting sentences</vt:lpstr>
      <vt:lpstr>PowerPoint 簡報</vt:lpstr>
      <vt:lpstr>Connecting sentences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2022-09-21T05:14:49Z</dcterms:modified>
</cp:coreProperties>
</file>