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1727" r:id="rId2"/>
    <p:sldId id="1728" r:id="rId3"/>
    <p:sldId id="1729" r:id="rId4"/>
    <p:sldId id="1730" r:id="rId5"/>
    <p:sldId id="1731" r:id="rId6"/>
    <p:sldId id="1732" r:id="rId7"/>
    <p:sldId id="1733" r:id="rId8"/>
    <p:sldId id="1734" r:id="rId9"/>
    <p:sldId id="1735" r:id="rId10"/>
    <p:sldId id="1736" r:id="rId11"/>
    <p:sldId id="1738" r:id="rId12"/>
    <p:sldId id="1739" r:id="rId13"/>
    <p:sldId id="1740" r:id="rId14"/>
    <p:sldId id="1737" r:id="rId15"/>
    <p:sldId id="1741" r:id="rId16"/>
    <p:sldId id="1742" r:id="rId17"/>
    <p:sldId id="1743" r:id="rId18"/>
    <p:sldId id="1752" r:id="rId19"/>
    <p:sldId id="1744" r:id="rId20"/>
    <p:sldId id="1745" r:id="rId21"/>
    <p:sldId id="1746" r:id="rId22"/>
    <p:sldId id="1748" r:id="rId23"/>
    <p:sldId id="1749" r:id="rId24"/>
    <p:sldId id="1750" r:id="rId25"/>
    <p:sldId id="1751" r:id="rId26"/>
    <p:sldId id="1753" r:id="rId27"/>
    <p:sldId id="1754" r:id="rId28"/>
    <p:sldId id="1755" r:id="rId29"/>
    <p:sldId id="1756" r:id="rId30"/>
    <p:sldId id="1757" r:id="rId31"/>
    <p:sldId id="1758" r:id="rId32"/>
    <p:sldId id="1759" r:id="rId33"/>
    <p:sldId id="1760" r:id="rId34"/>
    <p:sldId id="1761" r:id="rId35"/>
    <p:sldId id="1762" r:id="rId36"/>
    <p:sldId id="1763" r:id="rId37"/>
    <p:sldId id="1686" r:id="rId38"/>
    <p:sldId id="1764" r:id="rId39"/>
    <p:sldId id="1765" r:id="rId40"/>
    <p:sldId id="1766" r:id="rId41"/>
    <p:sldId id="1767" r:id="rId42"/>
    <p:sldId id="1768" r:id="rId43"/>
    <p:sldId id="1769" r:id="rId44"/>
    <p:sldId id="1770" r:id="rId45"/>
    <p:sldId id="1771" r:id="rId46"/>
    <p:sldId id="1772" r:id="rId47"/>
    <p:sldId id="1774" r:id="rId48"/>
    <p:sldId id="1775" r:id="rId49"/>
    <p:sldId id="1776" r:id="rId50"/>
    <p:sldId id="1777" r:id="rId51"/>
    <p:sldId id="1778" r:id="rId52"/>
    <p:sldId id="1779" r:id="rId53"/>
    <p:sldId id="1780" r:id="rId54"/>
    <p:sldId id="1781" r:id="rId55"/>
    <p:sldId id="1782" r:id="rId56"/>
    <p:sldId id="1783" r:id="rId57"/>
    <p:sldId id="1785" r:id="rId58"/>
    <p:sldId id="1786" r:id="rId59"/>
    <p:sldId id="1787" r:id="rId60"/>
    <p:sldId id="1788" r:id="rId61"/>
    <p:sldId id="1784" r:id="rId62"/>
    <p:sldId id="1773" r:id="rId63"/>
    <p:sldId id="1721" r:id="rId6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A2183-E768-45D7-9A87-BDD4A18B5F6B}" v="532" dt="2022-11-28T10:21:31.675"/>
    <p1510:client id="{B29576D2-797B-4661-9A9C-447C7A839A2E}" v="471" dt="2022-11-28T14:09:20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026" autoAdjust="0"/>
  </p:normalViewPr>
  <p:slideViewPr>
    <p:cSldViewPr snapToGrid="0">
      <p:cViewPr varScale="1">
        <p:scale>
          <a:sx n="76" d="100"/>
          <a:sy n="76" d="100"/>
        </p:scale>
        <p:origin x="1099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1EEA2183-E768-45D7-9A87-BDD4A18B5F6B}"/>
    <pc:docChg chg="undo redo custSel addSld delSld modSld">
      <pc:chgData name="伊健 杜" userId="e69aded81da48593" providerId="LiveId" clId="{1EEA2183-E768-45D7-9A87-BDD4A18B5F6B}" dt="2022-11-28T10:21:33.661" v="3378" actId="20577"/>
      <pc:docMkLst>
        <pc:docMk/>
      </pc:docMkLst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6926263" sldId="92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777661" sldId="9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93390809" sldId="165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19429720" sldId="166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489103660" sldId="166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85739899" sldId="166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58380561" sldId="166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5448847" sldId="166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987339040" sldId="166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715491956" sldId="166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13109179" sldId="166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077697962" sldId="166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17506448" sldId="166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016750" sldId="167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266224568" sldId="167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68166757" sldId="167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90525619" sldId="167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9799131" sldId="167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66695415" sldId="167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59071839" sldId="167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13257211" sldId="167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3347395" sldId="167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861444" sldId="167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69542342" sldId="16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11712248" sldId="168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018233866" sldId="168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139667421" sldId="168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72870933" sldId="168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16264102" sldId="168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79818359" sldId="168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484068" sldId="168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984688660" sldId="168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807796359" sldId="169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579874963" sldId="169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025467954" sldId="169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39474268" sldId="169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30561668" sldId="169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33653233" sldId="169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95105116" sldId="169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80697421" sldId="169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48298618" sldId="169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24976008" sldId="169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832267590" sldId="170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392875072" sldId="170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5064862" sldId="1702"/>
        </pc:sldMkLst>
      </pc:sldChg>
      <pc:sldChg chg="modSp mod">
        <pc:chgData name="伊健 杜" userId="e69aded81da48593" providerId="LiveId" clId="{1EEA2183-E768-45D7-9A87-BDD4A18B5F6B}" dt="2022-11-28T07:10:29.760" v="3251" actId="20577"/>
        <pc:sldMkLst>
          <pc:docMk/>
          <pc:sldMk cId="2635680326" sldId="1704"/>
        </pc:sldMkLst>
        <pc:spChg chg="mod">
          <ac:chgData name="伊健 杜" userId="e69aded81da48593" providerId="LiveId" clId="{1EEA2183-E768-45D7-9A87-BDD4A18B5F6B}" dt="2022-11-28T07:10:29.760" v="3251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1EEA2183-E768-45D7-9A87-BDD4A18B5F6B}" dt="2022-11-28T07:11:50.539" v="3269" actId="20577"/>
        <pc:sldMkLst>
          <pc:docMk/>
          <pc:sldMk cId="3782280875" sldId="1706"/>
        </pc:sldMkLst>
        <pc:spChg chg="mod">
          <ac:chgData name="伊健 杜" userId="e69aded81da48593" providerId="LiveId" clId="{1EEA2183-E768-45D7-9A87-BDD4A18B5F6B}" dt="2022-11-28T07:11:50.539" v="3269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1EEA2183-E768-45D7-9A87-BDD4A18B5F6B}" dt="2022-11-28T07:30:32.475" v="3290"/>
        <pc:sldMkLst>
          <pc:docMk/>
          <pc:sldMk cId="599260752" sldId="1717"/>
        </pc:sldMkLst>
        <pc:spChg chg="add mod">
          <ac:chgData name="伊健 杜" userId="e69aded81da48593" providerId="LiveId" clId="{1EEA2183-E768-45D7-9A87-BDD4A18B5F6B}" dt="2022-11-28T07:30:29.398" v="3289" actId="20577"/>
          <ac:spMkLst>
            <pc:docMk/>
            <pc:sldMk cId="599260752" sldId="1717"/>
            <ac:spMk id="7" creationId="{B8DB72CE-58C3-40EE-7C86-06D8A0AEA846}"/>
          </ac:spMkLst>
        </pc:spChg>
      </pc:sldChg>
      <pc:sldChg chg="addSp modSp modAnim">
        <pc:chgData name="伊健 杜" userId="e69aded81da48593" providerId="LiveId" clId="{1EEA2183-E768-45D7-9A87-BDD4A18B5F6B}" dt="2022-11-28T07:32:19.226" v="3308" actId="20577"/>
        <pc:sldMkLst>
          <pc:docMk/>
          <pc:sldMk cId="554889428" sldId="1718"/>
        </pc:sldMkLst>
        <pc:spChg chg="add mod">
          <ac:chgData name="伊健 杜" userId="e69aded81da48593" providerId="LiveId" clId="{1EEA2183-E768-45D7-9A87-BDD4A18B5F6B}" dt="2022-11-28T07:32:19.226" v="3308" actId="20577"/>
          <ac:spMkLst>
            <pc:docMk/>
            <pc:sldMk cId="554889428" sldId="1718"/>
            <ac:spMk id="7" creationId="{F651259E-48B5-9F04-3E61-70B65CB4C141}"/>
          </ac:spMkLst>
        </pc:spChg>
      </pc:sldChg>
      <pc:sldChg chg="add del">
        <pc:chgData name="伊健 杜" userId="e69aded81da48593" providerId="LiveId" clId="{1EEA2183-E768-45D7-9A87-BDD4A18B5F6B}" dt="2022-11-28T07:07:28.924" v="3242"/>
        <pc:sldMkLst>
          <pc:docMk/>
          <pc:sldMk cId="2528534030" sldId="1723"/>
        </pc:sldMkLst>
      </pc:sldChg>
      <pc:sldChg chg="del">
        <pc:chgData name="伊健 杜" userId="e69aded81da48593" providerId="LiveId" clId="{1EEA2183-E768-45D7-9A87-BDD4A18B5F6B}" dt="2022-11-28T05:19:17.951" v="4" actId="47"/>
        <pc:sldMkLst>
          <pc:docMk/>
          <pc:sldMk cId="4253589280" sldId="1724"/>
        </pc:sldMkLst>
      </pc:sldChg>
      <pc:sldChg chg="del">
        <pc:chgData name="伊健 杜" userId="e69aded81da48593" providerId="LiveId" clId="{1EEA2183-E768-45D7-9A87-BDD4A18B5F6B}" dt="2022-11-28T05:19:16.517" v="3" actId="47"/>
        <pc:sldMkLst>
          <pc:docMk/>
          <pc:sldMk cId="314837595" sldId="1725"/>
        </pc:sldMkLst>
      </pc:sldChg>
      <pc:sldChg chg="del">
        <pc:chgData name="伊健 杜" userId="e69aded81da48593" providerId="LiveId" clId="{1EEA2183-E768-45D7-9A87-BDD4A18B5F6B}" dt="2022-11-28T05:19:13.036" v="2" actId="47"/>
        <pc:sldMkLst>
          <pc:docMk/>
          <pc:sldMk cId="2657600605" sldId="1726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128562800" sldId="1727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1584012272" sldId="1728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924919507" sldId="1729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325533892" sldId="1730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997188065" sldId="1731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605641321" sldId="1732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362401236" sldId="1733"/>
        </pc:sldMkLst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918842734" sldId="173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0:41.998" v="19"/>
          <ac:spMkLst>
            <pc:docMk/>
            <pc:sldMk cId="1918842734" sldId="173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10" creationId="{B839CA97-BE0D-8B7C-B769-3E145A81D451}"/>
          </ac:spMkLst>
        </pc:spChg>
        <pc:picChg chg="add mod">
          <ac:chgData name="伊健 杜" userId="e69aded81da48593" providerId="LiveId" clId="{1EEA2183-E768-45D7-9A87-BDD4A18B5F6B}" dt="2022-11-28T05:21:15.107" v="25" actId="1076"/>
          <ac:picMkLst>
            <pc:docMk/>
            <pc:sldMk cId="1918842734" sldId="1734"/>
            <ac:picMk id="1026" creationId="{92C750C9-46A4-8CA7-B9DF-0673207DFF2C}"/>
          </ac:picMkLst>
        </pc:picChg>
        <pc:picChg chg="del">
          <ac:chgData name="伊健 杜" userId="e69aded81da48593" providerId="LiveId" clId="{1EEA2183-E768-45D7-9A87-BDD4A18B5F6B}" dt="2022-11-28T05:21:10.790" v="20" actId="478"/>
          <ac:picMkLst>
            <pc:docMk/>
            <pc:sldMk cId="1918842734" sldId="1734"/>
            <ac:picMk id="3074" creationId="{DCAC800A-A490-ED88-0F0D-231463C557C3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471595446" sldId="1735"/>
        </pc:sldMkLst>
        <pc:spChg chg="mod">
          <ac:chgData name="伊健 杜" userId="e69aded81da48593" providerId="LiveId" clId="{1EEA2183-E768-45D7-9A87-BDD4A18B5F6B}" dt="2022-11-28T05:24:58.888" v="180" actId="20577"/>
          <ac:spMkLst>
            <pc:docMk/>
            <pc:sldMk cId="2471595446" sldId="173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3:15.095" v="173" actId="20577"/>
          <ac:spMkLst>
            <pc:docMk/>
            <pc:sldMk cId="2471595446" sldId="173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471595446" sldId="173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2:56.136" v="170" actId="478"/>
          <ac:picMkLst>
            <pc:docMk/>
            <pc:sldMk cId="2471595446" sldId="1735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23:07.977" v="172" actId="1076"/>
          <ac:picMkLst>
            <pc:docMk/>
            <pc:sldMk cId="2471595446" sldId="1735"/>
            <ac:picMk id="2050" creationId="{DB9D8C78-5F5C-5D61-0599-C7F27B2CAEF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580361435" sldId="1736"/>
        </pc:sldMkLst>
        <pc:spChg chg="mod">
          <ac:chgData name="伊健 杜" userId="e69aded81da48593" providerId="LiveId" clId="{1EEA2183-E768-45D7-9A87-BDD4A18B5F6B}" dt="2022-11-28T05:25:02.528" v="181"/>
          <ac:spMkLst>
            <pc:docMk/>
            <pc:sldMk cId="3580361435" sldId="173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23:24.745" v="175" actId="478"/>
          <ac:spMkLst>
            <pc:docMk/>
            <pc:sldMk cId="3580361435" sldId="173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580361435" sldId="173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7:50.399" v="363" actId="478"/>
          <ac:picMkLst>
            <pc:docMk/>
            <pc:sldMk cId="3580361435" sldId="1736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0:06.537" v="371" actId="1076"/>
          <ac:picMkLst>
            <pc:docMk/>
            <pc:sldMk cId="3580361435" sldId="1736"/>
            <ac:picMk id="3074" creationId="{D5C4E127-5A42-15E2-3669-11CEE309D131}"/>
          </ac:picMkLst>
        </pc:picChg>
        <pc:picChg chg="add mod">
          <ac:chgData name="伊健 杜" userId="e69aded81da48593" providerId="LiveId" clId="{1EEA2183-E768-45D7-9A87-BDD4A18B5F6B}" dt="2022-11-28T05:30:07.095" v="372" actId="1076"/>
          <ac:picMkLst>
            <pc:docMk/>
            <pc:sldMk cId="3580361435" sldId="1736"/>
            <ac:picMk id="3076" creationId="{4005B4AB-3F4C-B092-8F7C-71855F729955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71591401" sldId="173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71591401" sldId="173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02002922" sldId="1738"/>
        </pc:sldMkLst>
        <pc:spChg chg="mod">
          <ac:chgData name="伊健 杜" userId="e69aded81da48593" providerId="LiveId" clId="{1EEA2183-E768-45D7-9A87-BDD4A18B5F6B}" dt="2022-11-28T05:31:30.846" v="437" actId="20577"/>
          <ac:spMkLst>
            <pc:docMk/>
            <pc:sldMk cId="402002922" sldId="173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31:41.472" v="438"/>
          <ac:spMkLst>
            <pc:docMk/>
            <pc:sldMk cId="402002922" sldId="1738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02002922" sldId="173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2:37.563" v="527" actId="478"/>
          <ac:picMkLst>
            <pc:docMk/>
            <pc:sldMk cId="402002922" sldId="1738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4:03.132" v="543" actId="1076"/>
          <ac:picMkLst>
            <pc:docMk/>
            <pc:sldMk cId="402002922" sldId="1738"/>
            <ac:picMk id="4098" creationId="{A1758030-E50A-8DA8-1B72-14C2527AC375}"/>
          </ac:picMkLst>
        </pc:picChg>
        <pc:picChg chg="add del mod">
          <ac:chgData name="伊健 杜" userId="e69aded81da48593" providerId="LiveId" clId="{1EEA2183-E768-45D7-9A87-BDD4A18B5F6B}" dt="2022-11-28T05:34:01.466" v="542" actId="478"/>
          <ac:picMkLst>
            <pc:docMk/>
            <pc:sldMk cId="402002922" sldId="1738"/>
            <ac:picMk id="4100" creationId="{4CFC3642-41E6-5826-3751-D9B1B8C5699A}"/>
          </ac:picMkLst>
        </pc:picChg>
      </pc:sldChg>
      <pc:sldChg chg="addSp delSp modSp add mod delAnim">
        <pc:chgData name="伊健 杜" userId="e69aded81da48593" providerId="LiveId" clId="{1EEA2183-E768-45D7-9A87-BDD4A18B5F6B}" dt="2022-11-28T07:55:32.271" v="3327" actId="20577"/>
        <pc:sldMkLst>
          <pc:docMk/>
          <pc:sldMk cId="3494692397" sldId="1739"/>
        </pc:sldMkLst>
        <pc:spChg chg="del">
          <ac:chgData name="伊健 杜" userId="e69aded81da48593" providerId="LiveId" clId="{1EEA2183-E768-45D7-9A87-BDD4A18B5F6B}" dt="2022-11-28T05:34:09.178" v="545" actId="478"/>
          <ac:spMkLst>
            <pc:docMk/>
            <pc:sldMk cId="3494692397" sldId="173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7:55:32.271" v="3327" actId="20577"/>
          <ac:spMkLst>
            <pc:docMk/>
            <pc:sldMk cId="3494692397" sldId="173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4:10.727" v="546" actId="478"/>
          <ac:picMkLst>
            <pc:docMk/>
            <pc:sldMk cId="3494692397" sldId="1739"/>
            <ac:picMk id="4098" creationId="{A1758030-E50A-8DA8-1B72-14C2527AC375}"/>
          </ac:picMkLst>
        </pc:picChg>
        <pc:picChg chg="add mod">
          <ac:chgData name="伊健 杜" userId="e69aded81da48593" providerId="LiveId" clId="{1EEA2183-E768-45D7-9A87-BDD4A18B5F6B}" dt="2022-11-28T05:35:27.892" v="585" actId="1076"/>
          <ac:picMkLst>
            <pc:docMk/>
            <pc:sldMk cId="3494692397" sldId="1739"/>
            <ac:picMk id="5122" creationId="{DDFF2B3F-A691-CEC3-E46A-ED2007DEFD52}"/>
          </ac:picMkLst>
        </pc:picChg>
        <pc:picChg chg="add del">
          <ac:chgData name="伊健 杜" userId="e69aded81da48593" providerId="LiveId" clId="{1EEA2183-E768-45D7-9A87-BDD4A18B5F6B}" dt="2022-11-28T05:36:22.031" v="674"/>
          <ac:picMkLst>
            <pc:docMk/>
            <pc:sldMk cId="3494692397" sldId="1739"/>
            <ac:picMk id="5124" creationId="{5BF85408-72C8-4551-2BDF-DF485B8089A6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016613762" sldId="174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16613762" sldId="174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8:41.565" v="813" actId="478"/>
          <ac:picMkLst>
            <pc:docMk/>
            <pc:sldMk cId="3016613762" sldId="1740"/>
            <ac:picMk id="5122" creationId="{DDFF2B3F-A691-CEC3-E46A-ED2007DEFD52}"/>
          </ac:picMkLst>
        </pc:picChg>
        <pc:picChg chg="add mod">
          <ac:chgData name="伊健 杜" userId="e69aded81da48593" providerId="LiveId" clId="{1EEA2183-E768-45D7-9A87-BDD4A18B5F6B}" dt="2022-11-28T05:38:47.382" v="817" actId="1076"/>
          <ac:picMkLst>
            <pc:docMk/>
            <pc:sldMk cId="3016613762" sldId="1740"/>
            <ac:picMk id="6146" creationId="{9953EDC1-B884-30CF-62B8-735CE7B22140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992470286" sldId="174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992470286" sldId="1741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660877687" sldId="1742"/>
        </pc:sldMkLst>
        <pc:spChg chg="mod">
          <ac:chgData name="伊健 杜" userId="e69aded81da48593" providerId="LiveId" clId="{1EEA2183-E768-45D7-9A87-BDD4A18B5F6B}" dt="2022-11-28T05:41:13.066" v="1042"/>
          <ac:spMkLst>
            <pc:docMk/>
            <pc:sldMk cId="1660877687" sldId="1742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1:22.289" v="1043"/>
          <ac:spMkLst>
            <pc:docMk/>
            <pc:sldMk cId="1660877687" sldId="1742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660877687" sldId="1742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1:44.397" v="1117" actId="478"/>
          <ac:picMkLst>
            <pc:docMk/>
            <pc:sldMk cId="1660877687" sldId="1742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42:51.144" v="1128" actId="14100"/>
          <ac:picMkLst>
            <pc:docMk/>
            <pc:sldMk cId="1660877687" sldId="1742"/>
            <ac:picMk id="7170" creationId="{9E315E1F-9D6D-6E80-CDBE-8E72F737CBD1}"/>
          </ac:picMkLst>
        </pc:picChg>
        <pc:picChg chg="add mod">
          <ac:chgData name="伊健 杜" userId="e69aded81da48593" providerId="LiveId" clId="{1EEA2183-E768-45D7-9A87-BDD4A18B5F6B}" dt="2022-11-28T05:42:48.744" v="1127" actId="14100"/>
          <ac:picMkLst>
            <pc:docMk/>
            <pc:sldMk cId="1660877687" sldId="1742"/>
            <ac:picMk id="7172" creationId="{3AAA04EB-F618-73CB-7463-AF81FD90373F}"/>
          </ac:picMkLst>
        </pc:picChg>
      </pc:sldChg>
      <pc:sldChg chg="addSp delSp modSp add mod delAnim">
        <pc:chgData name="伊健 杜" userId="e69aded81da48593" providerId="LiveId" clId="{1EEA2183-E768-45D7-9A87-BDD4A18B5F6B}" dt="2022-11-28T08:06:54.148" v="3355" actId="20577"/>
        <pc:sldMkLst>
          <pc:docMk/>
          <pc:sldMk cId="879393254" sldId="1743"/>
        </pc:sldMkLst>
        <pc:spChg chg="del">
          <ac:chgData name="伊健 杜" userId="e69aded81da48593" providerId="LiveId" clId="{1EEA2183-E768-45D7-9A87-BDD4A18B5F6B}" dt="2022-11-28T05:43:03.730" v="1132" actId="478"/>
          <ac:spMkLst>
            <pc:docMk/>
            <pc:sldMk cId="879393254" sldId="174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06:54.148" v="3355" actId="20577"/>
          <ac:spMkLst>
            <pc:docMk/>
            <pc:sldMk cId="879393254" sldId="174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6:35.285" v="1397" actId="478"/>
          <ac:picMkLst>
            <pc:docMk/>
            <pc:sldMk cId="879393254" sldId="1743"/>
            <ac:picMk id="7170" creationId="{9E315E1F-9D6D-6E80-CDBE-8E72F737CBD1}"/>
          </ac:picMkLst>
        </pc:picChg>
        <pc:picChg chg="del">
          <ac:chgData name="伊健 杜" userId="e69aded81da48593" providerId="LiveId" clId="{1EEA2183-E768-45D7-9A87-BDD4A18B5F6B}" dt="2022-11-28T05:46:34.876" v="1396" actId="478"/>
          <ac:picMkLst>
            <pc:docMk/>
            <pc:sldMk cId="879393254" sldId="1743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48:17.640" v="1540" actId="1076"/>
          <ac:picMkLst>
            <pc:docMk/>
            <pc:sldMk cId="879393254" sldId="1743"/>
            <ac:picMk id="8194" creationId="{D0454D30-2100-F3A8-A6BA-EE06C78056CF}"/>
          </ac:picMkLst>
        </pc:picChg>
        <pc:picChg chg="add mod">
          <ac:chgData name="伊健 杜" userId="e69aded81da48593" providerId="LiveId" clId="{1EEA2183-E768-45D7-9A87-BDD4A18B5F6B}" dt="2022-11-28T05:48:38.013" v="1545" actId="14100"/>
          <ac:picMkLst>
            <pc:docMk/>
            <pc:sldMk cId="879393254" sldId="1743"/>
            <ac:picMk id="8196" creationId="{0944C34E-FBB8-E9AA-72AC-32D8DF382F51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2611453633" sldId="174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2611453633" sldId="174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9:12.301" v="1565"/>
          <ac:spMkLst>
            <pc:docMk/>
            <pc:sldMk cId="2611453633" sldId="174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2611453633" sldId="174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0" creationId="{9E315E1F-9D6D-6E80-CDBE-8E72F737CBD1}"/>
          </ac:picMkLst>
        </pc:picChg>
        <pc:picChg chg="del mod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52:39.007" v="1659" actId="1076"/>
          <ac:picMkLst>
            <pc:docMk/>
            <pc:sldMk cId="2611453633" sldId="1744"/>
            <ac:picMk id="9218" creationId="{4943B7C5-F537-5EE3-00A2-8B113019A0B5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093648699" sldId="174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52:48.941" v="1662" actId="478"/>
          <ac:spMkLst>
            <pc:docMk/>
            <pc:sldMk cId="3093648699" sldId="174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2:46.614" v="1661" actId="478"/>
          <ac:picMkLst>
            <pc:docMk/>
            <pc:sldMk cId="3093648699" sldId="1745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5:54:02.603" v="1846" actId="1076"/>
          <ac:picMkLst>
            <pc:docMk/>
            <pc:sldMk cId="3093648699" sldId="1745"/>
            <ac:picMk id="10242" creationId="{F1E9978B-A3F7-2CB7-B919-B76713FD70F5}"/>
          </ac:picMkLst>
        </pc:picChg>
      </pc:sldChg>
      <pc:sldChg chg="addSp modSp add mod">
        <pc:chgData name="伊健 杜" userId="e69aded81da48593" providerId="LiveId" clId="{1EEA2183-E768-45D7-9A87-BDD4A18B5F6B}" dt="2022-11-28T08:34:25.759" v="3369"/>
        <pc:sldMkLst>
          <pc:docMk/>
          <pc:sldMk cId="3558063717" sldId="1746"/>
        </pc:sldMkLst>
        <pc:spChg chg="mod">
          <ac:chgData name="伊健 杜" userId="e69aded81da48593" providerId="LiveId" clId="{1EEA2183-E768-45D7-9A87-BDD4A18B5F6B}" dt="2022-11-28T05:54:52.865" v="1861" actId="1076"/>
          <ac:spMkLst>
            <pc:docMk/>
            <pc:sldMk cId="3558063717" sldId="1746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5:16.646" v="1862"/>
          <ac:spMkLst>
            <pc:docMk/>
            <pc:sldMk cId="3558063717" sldId="174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558063717" sldId="1746"/>
            <ac:spMk id="10" creationId="{B839CA97-BE0D-8B7C-B769-3E145A81D451}"/>
          </ac:spMkLst>
        </pc:spChg>
        <pc:inkChg chg="add">
          <ac:chgData name="伊健 杜" userId="e69aded81da48593" providerId="LiveId" clId="{1EEA2183-E768-45D7-9A87-BDD4A18B5F6B}" dt="2022-11-28T08:34:25.759" v="3369"/>
          <ac:inkMkLst>
            <pc:docMk/>
            <pc:sldMk cId="3558063717" sldId="1746"/>
            <ac:inkMk id="3" creationId="{41FEE125-62A2-727D-5ED2-6145C6697E57}"/>
          </ac:inkMkLst>
        </pc:inkChg>
      </pc:sldChg>
      <pc:sldChg chg="delSp add del mod delAnim">
        <pc:chgData name="伊健 杜" userId="e69aded81da48593" providerId="LiveId" clId="{1EEA2183-E768-45D7-9A87-BDD4A18B5F6B}" dt="2022-11-28T05:57:39.115" v="1958" actId="47"/>
        <pc:sldMkLst>
          <pc:docMk/>
          <pc:sldMk cId="3226760291" sldId="1747"/>
        </pc:sldMkLst>
        <pc:spChg chg="del">
          <ac:chgData name="伊健 杜" userId="e69aded81da48593" providerId="LiveId" clId="{1EEA2183-E768-45D7-9A87-BDD4A18B5F6B}" dt="2022-11-28T05:56:01.905" v="1878" actId="478"/>
          <ac:spMkLst>
            <pc:docMk/>
            <pc:sldMk cId="3226760291" sldId="1747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295366311" sldId="1748"/>
        </pc:sldMkLst>
        <pc:spChg chg="mod">
          <ac:chgData name="伊健 杜" userId="e69aded81da48593" providerId="LiveId" clId="{1EEA2183-E768-45D7-9A87-BDD4A18B5F6B}" dt="2022-11-28T05:57:31.462" v="1957" actId="20577"/>
          <ac:spMkLst>
            <pc:docMk/>
            <pc:sldMk cId="3295366311" sldId="174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295366311" sldId="174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6:49.741" v="1933" actId="478"/>
          <ac:picMkLst>
            <pc:docMk/>
            <pc:sldMk cId="3295366311" sldId="1748"/>
            <ac:picMk id="10242" creationId="{F1E9978B-A3F7-2CB7-B919-B76713FD70F5}"/>
          </ac:picMkLst>
        </pc:picChg>
        <pc:picChg chg="add mod">
          <ac:chgData name="伊健 杜" userId="e69aded81da48593" providerId="LiveId" clId="{1EEA2183-E768-45D7-9A87-BDD4A18B5F6B}" dt="2022-11-28T05:57:19.521" v="1944" actId="1076"/>
          <ac:picMkLst>
            <pc:docMk/>
            <pc:sldMk cId="3295366311" sldId="1748"/>
            <ac:picMk id="11266" creationId="{0221412D-E878-6011-6BAF-D52B708D4730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362797084" sldId="1749"/>
        </pc:sldMkLst>
        <pc:spChg chg="mod">
          <ac:chgData name="伊健 杜" userId="e69aded81da48593" providerId="LiveId" clId="{1EEA2183-E768-45D7-9A87-BDD4A18B5F6B}" dt="2022-11-28T05:57:58.709" v="1976"/>
          <ac:spMkLst>
            <pc:docMk/>
            <pc:sldMk cId="2362797084" sldId="174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8:14.918" v="1982" actId="20577"/>
          <ac:spMkLst>
            <pc:docMk/>
            <pc:sldMk cId="2362797084" sldId="174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362797084" sldId="1749"/>
            <ac:spMk id="10" creationId="{B839CA97-BE0D-8B7C-B769-3E145A81D451}"/>
          </ac:spMkLst>
        </pc:spChg>
        <pc:picChg chg="add del">
          <ac:chgData name="伊健 杜" userId="e69aded81da48593" providerId="LiveId" clId="{1EEA2183-E768-45D7-9A87-BDD4A18B5F6B}" dt="2022-11-28T05:59:57.618" v="2100" actId="478"/>
          <ac:picMkLst>
            <pc:docMk/>
            <pc:sldMk cId="2362797084" sldId="1749"/>
            <ac:picMk id="4" creationId="{2C82BC19-B7D7-D7C6-CE1E-ED4D76709E64}"/>
          </ac:picMkLst>
        </pc:picChg>
        <pc:picChg chg="del">
          <ac:chgData name="伊健 杜" userId="e69aded81da48593" providerId="LiveId" clId="{1EEA2183-E768-45D7-9A87-BDD4A18B5F6B}" dt="2022-11-28T05:59:55.451" v="2098" actId="478"/>
          <ac:picMkLst>
            <pc:docMk/>
            <pc:sldMk cId="2362797084" sldId="1749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6:02:06.937" v="2114" actId="1076"/>
          <ac:picMkLst>
            <pc:docMk/>
            <pc:sldMk cId="2362797084" sldId="1749"/>
            <ac:picMk id="14338" creationId="{276DA940-FED4-10D2-4ECA-4A44031B4C2D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2774166310" sldId="1750"/>
        </pc:sldMkLst>
        <pc:spChg chg="del">
          <ac:chgData name="伊健 杜" userId="e69aded81da48593" providerId="LiveId" clId="{1EEA2183-E768-45D7-9A87-BDD4A18B5F6B}" dt="2022-11-28T06:02:12.832" v="2116" actId="478"/>
          <ac:spMkLst>
            <pc:docMk/>
            <pc:sldMk cId="2774166310" sldId="175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774166310" sldId="175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03:19.989" v="2117" actId="478"/>
          <ac:picMkLst>
            <pc:docMk/>
            <pc:sldMk cId="2774166310" sldId="1750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03:23.842" v="2121" actId="1076"/>
          <ac:picMkLst>
            <pc:docMk/>
            <pc:sldMk cId="2774166310" sldId="1750"/>
            <ac:picMk id="15362" creationId="{9C6DD4FF-451D-A389-2120-E15612FA25E7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57241667" sldId="175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57241667" sldId="1751"/>
            <ac:spMk id="3" creationId="{9EDCD38E-F471-5FBB-3895-0BD45C0A03A2}"/>
          </ac:spMkLst>
        </pc:sp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1200961264" sldId="1752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200961264" sldId="1752"/>
            <ac:spMk id="3" creationId="{9EDCD38E-F471-5FBB-3895-0BD45C0A03A2}"/>
          </ac:spMkLst>
        </pc:spChg>
      </pc:sldChg>
      <pc:sldChg chg="add del">
        <pc:chgData name="伊健 杜" userId="e69aded81da48593" providerId="LiveId" clId="{1EEA2183-E768-45D7-9A87-BDD4A18B5F6B}" dt="2022-11-28T06:28:46.320" v="2304" actId="47"/>
        <pc:sldMkLst>
          <pc:docMk/>
          <pc:sldMk cId="2881849195" sldId="1752"/>
        </pc:sldMkLst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406062434" sldId="1753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06062434" sldId="1753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29:39.353" v="2356"/>
          <ac:spMkLst>
            <pc:docMk/>
            <pc:sldMk cId="3406062434" sldId="175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406062434" sldId="175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0:20.208" v="2474" actId="478"/>
          <ac:picMkLst>
            <pc:docMk/>
            <pc:sldMk cId="3406062434" sldId="1753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30:57.505" v="2479" actId="1076"/>
          <ac:picMkLst>
            <pc:docMk/>
            <pc:sldMk cId="3406062434" sldId="1753"/>
            <ac:picMk id="16386" creationId="{BDFBBA53-1AFF-BC45-5B60-9CBF9185A45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1359648133" sldId="175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1:03.626" v="2481" actId="478"/>
          <ac:spMkLst>
            <pc:docMk/>
            <pc:sldMk cId="1359648133" sldId="175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1:51.815" v="2576" actId="478"/>
          <ac:picMkLst>
            <pc:docMk/>
            <pc:sldMk cId="1359648133" sldId="1754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2:09.425" v="2580" actId="1076"/>
          <ac:picMkLst>
            <pc:docMk/>
            <pc:sldMk cId="1359648133" sldId="1754"/>
            <ac:picMk id="17410" creationId="{2CDF3A52-C396-6383-F3DA-6796E4EE14EB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253476947" sldId="175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253476947" sldId="175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253476947" sldId="175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9:03.289" v="2674" actId="478"/>
          <ac:picMkLst>
            <pc:docMk/>
            <pc:sldMk cId="3253476947" sldId="1755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9:24.226" v="2678" actId="1076"/>
          <ac:picMkLst>
            <pc:docMk/>
            <pc:sldMk cId="3253476947" sldId="1755"/>
            <ac:picMk id="18434" creationId="{4A5A5CE0-CB7A-E801-3F5B-50B57E18F103}"/>
          </ac:picMkLst>
        </pc:picChg>
      </pc:sldChg>
      <pc:sldChg chg="addSp delSp modSp add mod delAnim">
        <pc:chgData name="伊健 杜" userId="e69aded81da48593" providerId="LiveId" clId="{1EEA2183-E768-45D7-9A87-BDD4A18B5F6B}" dt="2022-11-28T08:12:58.858" v="3368"/>
        <pc:sldMkLst>
          <pc:docMk/>
          <pc:sldMk cId="674254714" sldId="1756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674254714" sldId="175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9:42.366" v="2680" actId="478"/>
          <ac:spMkLst>
            <pc:docMk/>
            <pc:sldMk cId="674254714" sldId="175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674254714" sldId="175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1:17.507" v="2822" actId="478"/>
          <ac:picMkLst>
            <pc:docMk/>
            <pc:sldMk cId="674254714" sldId="1756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1:57.632" v="2827" actId="1076"/>
          <ac:picMkLst>
            <pc:docMk/>
            <pc:sldMk cId="674254714" sldId="1756"/>
            <ac:picMk id="19458" creationId="{3565F86F-5976-66F1-AAF4-6E82030BEFC2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880561118" sldId="175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880561118" sldId="1757"/>
            <ac:spMk id="3" creationId="{9EDCD38E-F471-5FBB-3895-0BD45C0A03A2}"/>
          </ac:spMkLst>
        </pc:spChg>
      </pc:sldChg>
      <pc:sldChg chg="modSp add mod modNotesTx">
        <pc:chgData name="伊健 杜" userId="e69aded81da48593" providerId="LiveId" clId="{1EEA2183-E768-45D7-9A87-BDD4A18B5F6B}" dt="2022-11-28T10:21:33.661" v="3378" actId="20577"/>
        <pc:sldMkLst>
          <pc:docMk/>
          <pc:sldMk cId="3678853001" sldId="1758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678853001" sldId="1758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247699554" sldId="1759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4:42.640" v="3060"/>
          <ac:spMkLst>
            <pc:docMk/>
            <pc:sldMk cId="4247699554" sldId="175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05.431" v="3152" actId="478"/>
          <ac:picMkLst>
            <pc:docMk/>
            <pc:sldMk cId="4247699554" sldId="1759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5:21.848" v="3157" actId="1076"/>
          <ac:picMkLst>
            <pc:docMk/>
            <pc:sldMk cId="4247699554" sldId="1759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30" v="3241" actId="27636"/>
        <pc:sldMkLst>
          <pc:docMk/>
          <pc:sldMk cId="346368542" sldId="176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45:29.094" v="3159" actId="478"/>
          <ac:spMkLst>
            <pc:docMk/>
            <pc:sldMk cId="346368542" sldId="176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49.099" v="3233" actId="478"/>
          <ac:picMkLst>
            <pc:docMk/>
            <pc:sldMk cId="346368542" sldId="1760"/>
            <ac:picMk id="20482" creationId="{D92A90D8-9730-6B5F-DC7D-BC0480CA105B}"/>
          </ac:picMkLst>
        </pc:picChg>
        <pc:picChg chg="add mod">
          <ac:chgData name="伊健 杜" userId="e69aded81da48593" providerId="LiveId" clId="{1EEA2183-E768-45D7-9A87-BDD4A18B5F6B}" dt="2022-11-28T06:49:10.030" v="3241" actId="27636"/>
          <ac:picMkLst>
            <pc:docMk/>
            <pc:sldMk cId="346368542" sldId="1760"/>
            <ac:picMk id="21506" creationId="{7623CB0A-C718-5580-3656-A7A9B3B4094F}"/>
          </ac:picMkLst>
        </pc:picChg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B29576D2-797B-4661-9A9C-447C7A839A2E}"/>
    <pc:docChg chg="custSel addSld delSld modSld sldOrd">
      <pc:chgData name="伊健 杜" userId="e69aded81da48593" providerId="LiveId" clId="{B29576D2-797B-4661-9A9C-447C7A839A2E}" dt="2022-11-28T14:26:35.583" v="3322" actId="22"/>
      <pc:docMkLst>
        <pc:docMk/>
      </pc:docMkLst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516264102" sldId="1686"/>
        </pc:sldMkLst>
        <pc:spChg chg="mod">
          <ac:chgData name="伊健 杜" userId="e69aded81da48593" providerId="LiveId" clId="{B29576D2-797B-4661-9A9C-447C7A839A2E}" dt="2022-11-28T10:52:48.795" v="292" actId="1076"/>
          <ac:spMkLst>
            <pc:docMk/>
            <pc:sldMk cId="3516264102" sldId="1686"/>
            <ac:spMk id="4" creationId="{767FBCC3-E590-DDD9-AC6E-390CBBE40FB6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16264102" sldId="1686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4:29.302" v="327" actId="478"/>
          <ac:picMkLst>
            <pc:docMk/>
            <pc:sldMk cId="3516264102" sldId="1686"/>
            <ac:picMk id="7" creationId="{71FCFE7D-FEFD-8516-EABE-F2E958B9D732}"/>
          </ac:picMkLst>
        </pc:picChg>
        <pc:picChg chg="add mod">
          <ac:chgData name="伊健 杜" userId="e69aded81da48593" providerId="LiveId" clId="{B29576D2-797B-4661-9A9C-447C7A839A2E}" dt="2022-11-28T10:55:21.253" v="333" actId="1076"/>
          <ac:picMkLst>
            <pc:docMk/>
            <pc:sldMk cId="3516264102" sldId="1686"/>
            <ac:picMk id="3074" creationId="{8AFE9A5B-BF16-FD15-F852-2BA71E9C0F96}"/>
          </ac:picMkLst>
        </pc:picChg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43474734" sldId="170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635680326" sldId="170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737894312" sldId="170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782280875" sldId="170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470930255" sldId="170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265526868" sldId="170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1727570174" sldId="171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392948328" sldId="1711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993140707" sldId="171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051998267" sldId="171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57311218" sldId="171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14090647" sldId="171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838589425" sldId="171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99260752" sldId="1717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54889428" sldId="171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29435469" sldId="171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82150070" sldId="172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07611010" sldId="172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28534030" sldId="1723"/>
        </pc:sldMkLst>
      </pc:sldChg>
      <pc:sldChg chg="modSp">
        <pc:chgData name="伊健 杜" userId="e69aded81da48593" providerId="LiveId" clId="{B29576D2-797B-4661-9A9C-447C7A839A2E}" dt="2022-11-28T10:33:31.074" v="25"/>
        <pc:sldMkLst>
          <pc:docMk/>
          <pc:sldMk cId="3253476947" sldId="1755"/>
        </pc:sldMkLst>
        <pc:spChg chg="mod">
          <ac:chgData name="伊健 杜" userId="e69aded81da48593" providerId="LiveId" clId="{B29576D2-797B-4661-9A9C-447C7A839A2E}" dt="2022-11-28T10:33:31.074" v="25"/>
          <ac:spMkLst>
            <pc:docMk/>
            <pc:sldMk cId="3253476947" sldId="1755"/>
            <ac:spMk id="5" creationId="{12133E31-EFD8-1428-E834-932512E03115}"/>
          </ac:spMkLst>
        </pc:spChg>
      </pc:sldChg>
      <pc:sldChg chg="modNotesTx">
        <pc:chgData name="伊健 杜" userId="e69aded81da48593" providerId="LiveId" clId="{B29576D2-797B-4661-9A9C-447C7A839A2E}" dt="2022-11-28T12:17:38.115" v="1626" actId="20577"/>
        <pc:sldMkLst>
          <pc:docMk/>
          <pc:sldMk cId="3678853001" sldId="1758"/>
        </pc:sldMkLst>
      </pc:sldChg>
      <pc:sldChg chg="addSp modSp mod">
        <pc:chgData name="伊健 杜" userId="e69aded81da48593" providerId="LiveId" clId="{B29576D2-797B-4661-9A9C-447C7A839A2E}" dt="2022-11-28T13:53:12.558" v="3285" actId="14100"/>
        <pc:sldMkLst>
          <pc:docMk/>
          <pc:sldMk cId="346368542" sldId="1760"/>
        </pc:sldMkLst>
        <pc:spChg chg="add mod">
          <ac:chgData name="伊健 杜" userId="e69aded81da48593" providerId="LiveId" clId="{B29576D2-797B-4661-9A9C-447C7A839A2E}" dt="2022-11-28T13:50:31.939" v="3270" actId="1076"/>
          <ac:spMkLst>
            <pc:docMk/>
            <pc:sldMk cId="346368542" sldId="1760"/>
            <ac:spMk id="3" creationId="{1552AC94-5F6C-F019-DE61-928DDF4B647E}"/>
          </ac:spMkLst>
        </pc:spChg>
        <pc:spChg chg="add mod">
          <ac:chgData name="伊健 杜" userId="e69aded81da48593" providerId="LiveId" clId="{B29576D2-797B-4661-9A9C-447C7A839A2E}" dt="2022-11-28T13:50:39.100" v="3277" actId="20577"/>
          <ac:spMkLst>
            <pc:docMk/>
            <pc:sldMk cId="346368542" sldId="1760"/>
            <ac:spMk id="4" creationId="{9FC6436E-1D05-8446-5D78-DF6034473B1A}"/>
          </ac:spMkLst>
        </pc:spChg>
        <pc:spChg chg="add">
          <ac:chgData name="伊健 杜" userId="e69aded81da48593" providerId="LiveId" clId="{B29576D2-797B-4661-9A9C-447C7A839A2E}" dt="2022-11-28T13:52:50.178" v="3281"/>
          <ac:spMkLst>
            <pc:docMk/>
            <pc:sldMk cId="346368542" sldId="1760"/>
            <ac:spMk id="8" creationId="{CCC584FC-F0CA-4F1F-23C3-1C95D477FC3A}"/>
          </ac:spMkLst>
        </pc:spChg>
        <pc:picChg chg="add mod">
          <ac:chgData name="伊健 杜" userId="e69aded81da48593" providerId="LiveId" clId="{B29576D2-797B-4661-9A9C-447C7A839A2E}" dt="2022-11-28T13:52:13.384" v="3280" actId="1076"/>
          <ac:picMkLst>
            <pc:docMk/>
            <pc:sldMk cId="346368542" sldId="1760"/>
            <ac:picMk id="7" creationId="{32AF69AF-DDE5-AEA6-D99F-CA2F9A2089F0}"/>
          </ac:picMkLst>
        </pc:picChg>
        <pc:picChg chg="add mod">
          <ac:chgData name="伊健 杜" userId="e69aded81da48593" providerId="LiveId" clId="{B29576D2-797B-4661-9A9C-447C7A839A2E}" dt="2022-11-28T13:53:12.558" v="3285" actId="14100"/>
          <ac:picMkLst>
            <pc:docMk/>
            <pc:sldMk cId="346368542" sldId="1760"/>
            <ac:picMk id="11" creationId="{79479F4B-9562-EC93-F97A-67D93C7B90E5}"/>
          </ac:picMkLst>
        </pc:picChg>
      </pc:sldChg>
      <pc:sldChg chg="addSp delSp modSp add mod ord">
        <pc:chgData name="伊健 杜" userId="e69aded81da48593" providerId="LiveId" clId="{B29576D2-797B-4661-9A9C-447C7A839A2E}" dt="2022-11-28T12:43:15.149" v="3259"/>
        <pc:sldMkLst>
          <pc:docMk/>
          <pc:sldMk cId="3927019099" sldId="1761"/>
        </pc:sldMkLst>
        <pc:spChg chg="mod">
          <ac:chgData name="伊健 杜" userId="e69aded81da48593" providerId="LiveId" clId="{B29576D2-797B-4661-9A9C-447C7A839A2E}" dt="2022-11-28T10:39:32.044" v="33"/>
          <ac:spMkLst>
            <pc:docMk/>
            <pc:sldMk cId="3927019099" sldId="176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0:39:24.565" v="26"/>
          <ac:spMkLst>
            <pc:docMk/>
            <pc:sldMk cId="3927019099" sldId="176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927019099" sldId="1761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0:43:02.193" v="112" actId="1076"/>
          <ac:picMkLst>
            <pc:docMk/>
            <pc:sldMk cId="3927019099" sldId="1761"/>
            <ac:picMk id="1026" creationId="{1D9CABAA-B865-67BC-0946-F91FB42763AC}"/>
          </ac:picMkLst>
        </pc:picChg>
        <pc:picChg chg="del">
          <ac:chgData name="伊健 杜" userId="e69aded81da48593" providerId="LiveId" clId="{B29576D2-797B-4661-9A9C-447C7A839A2E}" dt="2022-11-28T10:42:29.175" v="109" actId="478"/>
          <ac:picMkLst>
            <pc:docMk/>
            <pc:sldMk cId="3927019099" sldId="1761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870040822" sldId="1762"/>
        </pc:sldMkLst>
        <pc:spChg chg="del">
          <ac:chgData name="伊健 杜" userId="e69aded81da48593" providerId="LiveId" clId="{B29576D2-797B-4661-9A9C-447C7A839A2E}" dt="2022-11-28T10:47:29.411" v="175" actId="478"/>
          <ac:spMkLst>
            <pc:docMk/>
            <pc:sldMk cId="870040822" sldId="176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870040822" sldId="176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0:43:09.742" v="114" actId="478"/>
          <ac:picMkLst>
            <pc:docMk/>
            <pc:sldMk cId="870040822" sldId="1762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0:47:25.812" v="174" actId="1076"/>
          <ac:picMkLst>
            <pc:docMk/>
            <pc:sldMk cId="870040822" sldId="1762"/>
            <ac:picMk id="2050" creationId="{D34EF100-2956-EDC6-18FE-34B3CBAE1B2A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4201160776" sldId="176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201160776" sldId="176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460963209" sldId="176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460963209" sldId="1764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8:24.056" v="396" actId="478"/>
          <ac:picMkLst>
            <pc:docMk/>
            <pc:sldMk cId="3460963209" sldId="1764"/>
            <ac:picMk id="3074" creationId="{8AFE9A5B-BF16-FD15-F852-2BA71E9C0F96}"/>
          </ac:picMkLst>
        </pc:picChg>
        <pc:picChg chg="add mod">
          <ac:chgData name="伊健 杜" userId="e69aded81da48593" providerId="LiveId" clId="{B29576D2-797B-4661-9A9C-447C7A839A2E}" dt="2022-11-28T10:59:26.254" v="400" actId="1076"/>
          <ac:picMkLst>
            <pc:docMk/>
            <pc:sldMk cId="3460963209" sldId="1764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65884149" sldId="176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65884149" sldId="1765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1:01:19.020" v="498" actId="478"/>
          <ac:picMkLst>
            <pc:docMk/>
            <pc:sldMk cId="65884149" sldId="1765"/>
            <ac:picMk id="4098" creationId="{3CADCC85-B6B9-0B69-E28F-23E2C2AC2E53}"/>
          </ac:picMkLst>
        </pc:picChg>
        <pc:picChg chg="add mod">
          <ac:chgData name="伊健 杜" userId="e69aded81da48593" providerId="LiveId" clId="{B29576D2-797B-4661-9A9C-447C7A839A2E}" dt="2022-11-28T11:08:44.751" v="520" actId="1076"/>
          <ac:picMkLst>
            <pc:docMk/>
            <pc:sldMk cId="65884149" sldId="1765"/>
            <ac:picMk id="5122" creationId="{4B938054-26A8-D484-C18A-E35D55972DD8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764299211" sldId="176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64299211" sldId="1766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2564740774" sldId="176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2" creationId="{10304424-DB4A-36E7-9E0D-D32A5DD0F26C}"/>
          </ac:spMkLst>
        </pc:spChg>
        <pc:spChg chg="add del">
          <ac:chgData name="伊健 杜" userId="e69aded81da48593" providerId="LiveId" clId="{B29576D2-797B-4661-9A9C-447C7A839A2E}" dt="2022-11-28T11:14:08.520" v="689"/>
          <ac:spMkLst>
            <pc:docMk/>
            <pc:sldMk cId="2564740774" sldId="1767"/>
            <ac:spMk id="3" creationId="{EDA45510-B463-79DD-ECB9-FD2A071CB7E9}"/>
          </ac:spMkLst>
        </pc:spChg>
        <pc:spChg chg="mod">
          <ac:chgData name="伊健 杜" userId="e69aded81da48593" providerId="LiveId" clId="{B29576D2-797B-4661-9A9C-447C7A839A2E}" dt="2022-11-28T11:14:09.650" v="690"/>
          <ac:spMkLst>
            <pc:docMk/>
            <pc:sldMk cId="2564740774" sldId="176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1389021220" sldId="176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1:37:52.733" v="913" actId="478"/>
          <ac:spMkLst>
            <pc:docMk/>
            <pc:sldMk cId="1389021220" sldId="176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37:45.648" v="911" actId="14100"/>
          <ac:picMkLst>
            <pc:docMk/>
            <pc:sldMk cId="1389021220" sldId="1768"/>
            <ac:picMk id="3" creationId="{C3E3BC89-66CF-7783-7D6D-CEA15361AC72}"/>
          </ac:picMkLst>
        </pc:picChg>
        <pc:picChg chg="del">
          <ac:chgData name="伊健 杜" userId="e69aded81da48593" providerId="LiveId" clId="{B29576D2-797B-4661-9A9C-447C7A839A2E}" dt="2022-11-28T11:37:06.873" v="898" actId="478"/>
          <ac:picMkLst>
            <pc:docMk/>
            <pc:sldMk cId="1389021220" sldId="1768"/>
            <ac:picMk id="1026" creationId="{1D9CABAA-B865-67BC-0946-F91FB42763AC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07659677" sldId="176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1:40:30.869" v="931"/>
          <ac:spMkLst>
            <pc:docMk/>
            <pc:sldMk cId="107659677" sldId="1769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44:27.799" v="996" actId="1076"/>
          <ac:picMkLst>
            <pc:docMk/>
            <pc:sldMk cId="107659677" sldId="1769"/>
            <ac:picMk id="4" creationId="{628FF18E-F580-4A87-0FF6-295946A8EB35}"/>
          </ac:picMkLst>
        </pc:picChg>
        <pc:picChg chg="del">
          <ac:chgData name="伊健 杜" userId="e69aded81da48593" providerId="LiveId" clId="{B29576D2-797B-4661-9A9C-447C7A839A2E}" dt="2022-11-28T11:43:27.518" v="932" actId="478"/>
          <ac:picMkLst>
            <pc:docMk/>
            <pc:sldMk cId="107659677" sldId="1769"/>
            <ac:picMk id="1026" creationId="{1D9CABAA-B865-67BC-0946-F91FB42763AC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724131573" sldId="177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05:36.642" v="1161" actId="1076"/>
          <ac:spMkLst>
            <pc:docMk/>
            <pc:sldMk cId="724131573" sldId="1770"/>
            <ac:spMk id="3" creationId="{D022F231-0E3D-99FB-F11E-600F4B966235}"/>
          </ac:spMkLst>
        </pc:spChg>
        <pc:spChg chg="del">
          <ac:chgData name="伊健 杜" userId="e69aded81da48593" providerId="LiveId" clId="{B29576D2-797B-4661-9A9C-447C7A839A2E}" dt="2022-11-28T12:03:46.099" v="998" actId="478"/>
          <ac:spMkLst>
            <pc:docMk/>
            <pc:sldMk cId="724131573" sldId="1770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04:19.667" v="1145" actId="478"/>
          <ac:picMkLst>
            <pc:docMk/>
            <pc:sldMk cId="724131573" sldId="1770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5:24.884" v="1158" actId="1076"/>
          <ac:picMkLst>
            <pc:docMk/>
            <pc:sldMk cId="724131573" sldId="1770"/>
            <ac:picMk id="2050" creationId="{3027FE0D-2E8A-6D36-37DF-B5CA87C10543}"/>
          </ac:picMkLst>
        </pc:picChg>
        <pc:picChg chg="add mod">
          <ac:chgData name="伊健 杜" userId="e69aded81da48593" providerId="LiveId" clId="{B29576D2-797B-4661-9A9C-447C7A839A2E}" dt="2022-11-28T12:05:26.199" v="1159" actId="1076"/>
          <ac:picMkLst>
            <pc:docMk/>
            <pc:sldMk cId="724131573" sldId="1770"/>
            <ac:picMk id="2052" creationId="{D48A17F7-5FC9-91F8-1846-2F86C2D5BF32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3577190771" sldId="177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2:05:51.217" v="1167" actId="478"/>
          <ac:spMkLst>
            <pc:docMk/>
            <pc:sldMk cId="3577190771" sldId="177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06:33.592" v="1296" actId="478"/>
          <ac:picMkLst>
            <pc:docMk/>
            <pc:sldMk cId="3577190771" sldId="1771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7:01.569" v="1301" actId="1076"/>
          <ac:picMkLst>
            <pc:docMk/>
            <pc:sldMk cId="3577190771" sldId="1771"/>
            <ac:picMk id="7" creationId="{562B3BE1-4762-6DEE-F90A-34B057CEF36E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72176771" sldId="177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14:14.071" v="1523" actId="1076"/>
          <ac:spMkLst>
            <pc:docMk/>
            <pc:sldMk cId="172176771" sldId="1772"/>
            <ac:spMk id="3" creationId="{8387CF64-F66C-7A5C-84CB-AD797888B261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13:04.062" v="1411" actId="478"/>
          <ac:picMkLst>
            <pc:docMk/>
            <pc:sldMk cId="172176771" sldId="1772"/>
            <ac:picMk id="7" creationId="{562B3BE1-4762-6DEE-F90A-34B057CEF36E}"/>
          </ac:picMkLst>
        </pc:picChg>
      </pc:sldChg>
      <pc:sldChg chg="new">
        <pc:chgData name="伊健 杜" userId="e69aded81da48593" providerId="LiveId" clId="{B29576D2-797B-4661-9A9C-447C7A839A2E}" dt="2022-11-28T12:13:36.725" v="1472" actId="680"/>
        <pc:sldMkLst>
          <pc:docMk/>
          <pc:sldMk cId="3186032059" sldId="1773"/>
        </pc:sldMkLst>
      </pc:sldChg>
      <pc:sldChg chg="modSp add mod ord modNotesTx">
        <pc:chgData name="伊健 杜" userId="e69aded81da48593" providerId="LiveId" clId="{B29576D2-797B-4661-9A9C-447C7A839A2E}" dt="2022-11-28T12:43:15.149" v="3259"/>
        <pc:sldMkLst>
          <pc:docMk/>
          <pc:sldMk cId="2537608014" sldId="177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37608014" sldId="1774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688766691" sldId="177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18:23.572" v="1628" actId="1076"/>
          <ac:spMkLst>
            <pc:docMk/>
            <pc:sldMk cId="1688766691" sldId="1775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0:13.771" v="1791" actId="478"/>
          <ac:picMkLst>
            <pc:docMk/>
            <pc:sldMk cId="1688766691" sldId="1775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2:21:04.492" v="1858" actId="1076"/>
          <ac:picMkLst>
            <pc:docMk/>
            <pc:sldMk cId="1688766691" sldId="1775"/>
            <ac:picMk id="3074" creationId="{99044B18-143F-B044-60CE-59C12C42BCA2}"/>
          </ac:picMkLst>
        </pc:picChg>
      </pc:sldChg>
      <pc:sldChg chg="addSp delSp modSp add mod delAnim">
        <pc:chgData name="伊健 杜" userId="e69aded81da48593" providerId="LiveId" clId="{B29576D2-797B-4661-9A9C-447C7A839A2E}" dt="2022-11-28T14:09:20.432" v="3296"/>
        <pc:sldMkLst>
          <pc:docMk/>
          <pc:sldMk cId="3670985878" sldId="177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670985878" sldId="1776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1:32.480" v="1932" actId="478"/>
          <ac:spMkLst>
            <pc:docMk/>
            <pc:sldMk cId="3670985878" sldId="177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09:20.432" v="3296"/>
          <ac:spMkLst>
            <pc:docMk/>
            <pc:sldMk cId="3670985878" sldId="177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1:52.231" v="2011" actId="478"/>
          <ac:picMkLst>
            <pc:docMk/>
            <pc:sldMk cId="3670985878" sldId="1776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2:13.500" v="2014" actId="1076"/>
          <ac:picMkLst>
            <pc:docMk/>
            <pc:sldMk cId="3670985878" sldId="1776"/>
            <ac:picMk id="4098" creationId="{D2415B67-C91D-DDBF-AD39-8F5AACDDDD39}"/>
          </ac:picMkLst>
        </pc:pic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1507371459" sldId="177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3:00.396" v="2038"/>
          <ac:spMkLst>
            <pc:docMk/>
            <pc:sldMk cId="1507371459" sldId="177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10" creationId="{B839CA97-BE0D-8B7C-B769-3E145A81D451}"/>
          </ac:spMkLst>
        </pc:spChg>
      </pc:sldChg>
      <pc:sldChg chg="delSp modSp add mod delAnim">
        <pc:chgData name="伊健 杜" userId="e69aded81da48593" providerId="LiveId" clId="{B29576D2-797B-4661-9A9C-447C7A839A2E}" dt="2022-11-28T14:10:56.772" v="3319" actId="20577"/>
        <pc:sldMkLst>
          <pc:docMk/>
          <pc:sldMk cId="1934587504" sldId="177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934587504" sldId="1778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3:49.035" v="2175" actId="478"/>
          <ac:spMkLst>
            <pc:docMk/>
            <pc:sldMk cId="1934587504" sldId="177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10:56.772" v="3319" actId="20577"/>
          <ac:spMkLst>
            <pc:docMk/>
            <pc:sldMk cId="1934587504" sldId="1778"/>
            <ac:spMk id="10" creationId="{B839CA97-BE0D-8B7C-B769-3E145A81D451}"/>
          </ac:spMkLst>
        </pc:sp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3792540839" sldId="177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92540839" sldId="1779"/>
            <ac:spMk id="3" creationId="{9EDCD38E-F471-5FBB-3895-0BD45C0A03A2}"/>
          </ac:spMkLst>
        </pc:spChg>
      </pc:sldChg>
      <pc:sldChg chg="delSp modSp add mod delAnim">
        <pc:chgData name="伊健 杜" userId="e69aded81da48593" providerId="LiveId" clId="{B29576D2-797B-4661-9A9C-447C7A839A2E}" dt="2022-11-28T12:43:15.149" v="3259"/>
        <pc:sldMkLst>
          <pc:docMk/>
          <pc:sldMk cId="1073241968" sldId="178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3241968" sldId="1780"/>
            <ac:spMk id="3" creationId="{9EDCD38E-F471-5FBB-3895-0BD45C0A03A2}"/>
          </ac:spMkLst>
        </pc:spChg>
        <pc:spChg chg="del">
          <ac:chgData name="伊健 杜" userId="e69aded81da48593" providerId="LiveId" clId="{B29576D2-797B-4661-9A9C-447C7A839A2E}" dt="2022-11-28T12:27:10.991" v="2474" actId="478"/>
          <ac:spMkLst>
            <pc:docMk/>
            <pc:sldMk cId="1073241968" sldId="178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4046973700" sldId="178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8:50.446" v="2577"/>
          <ac:spMkLst>
            <pc:docMk/>
            <pc:sldMk cId="4046973700" sldId="178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9:30.930" v="2647" actId="478"/>
          <ac:picMkLst>
            <pc:docMk/>
            <pc:sldMk cId="4046973700" sldId="1781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9:34.812" v="2651" actId="1076"/>
          <ac:picMkLst>
            <pc:docMk/>
            <pc:sldMk cId="4046973700" sldId="1781"/>
            <ac:picMk id="5122" creationId="{D15C2AC3-4E27-7121-90E6-0635040C9624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3021273311" sldId="178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9:39.417" v="2653" actId="478"/>
          <ac:spMkLst>
            <pc:docMk/>
            <pc:sldMk cId="3021273311" sldId="178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30:46.223" v="2655" actId="478"/>
          <ac:picMkLst>
            <pc:docMk/>
            <pc:sldMk cId="3021273311" sldId="1782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0:51.400" v="2658" actId="1076"/>
          <ac:picMkLst>
            <pc:docMk/>
            <pc:sldMk cId="3021273311" sldId="1782"/>
            <ac:picMk id="8194" creationId="{669F0EAD-BBB7-C93F-3C7E-B93CB14B3F3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2389901494" sldId="178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31:43.286" v="2816" actId="478"/>
          <ac:spMkLst>
            <pc:docMk/>
            <pc:sldMk cId="2389901494" sldId="1783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2:55.008" v="2904" actId="478"/>
          <ac:picMkLst>
            <pc:docMk/>
            <pc:sldMk cId="2389901494" sldId="1783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6:20.161" v="2944" actId="14100"/>
          <ac:picMkLst>
            <pc:docMk/>
            <pc:sldMk cId="2389901494" sldId="1783"/>
            <ac:picMk id="10242" creationId="{42F67229-4965-7EF7-6ED2-C32509C17417}"/>
          </ac:picMkLst>
        </pc:picChg>
      </pc:sldChg>
      <pc:sldChg chg="addSp modSp new mod">
        <pc:chgData name="伊健 杜" userId="e69aded81da48593" providerId="LiveId" clId="{B29576D2-797B-4661-9A9C-447C7A839A2E}" dt="2022-11-28T14:26:35.583" v="3322" actId="22"/>
        <pc:sldMkLst>
          <pc:docMk/>
          <pc:sldMk cId="639250070" sldId="1784"/>
        </pc:sldMkLst>
        <pc:spChg chg="add">
          <ac:chgData name="伊健 杜" userId="e69aded81da48593" providerId="LiveId" clId="{B29576D2-797B-4661-9A9C-447C7A839A2E}" dt="2022-11-28T12:34:30.814" v="2905"/>
          <ac:spMkLst>
            <pc:docMk/>
            <pc:sldMk cId="639250070" sldId="1784"/>
            <ac:spMk id="4" creationId="{2AEE5BB7-84EC-7B9D-7FAD-3175B24E20D4}"/>
          </ac:spMkLst>
        </pc:spChg>
        <pc:picChg chg="add mod">
          <ac:chgData name="伊健 杜" userId="e69aded81da48593" providerId="LiveId" clId="{B29576D2-797B-4661-9A9C-447C7A839A2E}" dt="2022-11-28T14:24:57.548" v="3321" actId="14100"/>
          <ac:picMkLst>
            <pc:docMk/>
            <pc:sldMk cId="639250070" sldId="1784"/>
            <ac:picMk id="6" creationId="{41E5267D-4F5E-B1E9-D5A0-AB91A1A81090}"/>
          </ac:picMkLst>
        </pc:picChg>
        <pc:picChg chg="add">
          <ac:chgData name="伊健 杜" userId="e69aded81da48593" providerId="LiveId" clId="{B29576D2-797B-4661-9A9C-447C7A839A2E}" dt="2022-11-28T14:26:35.583" v="3322" actId="22"/>
          <ac:picMkLst>
            <pc:docMk/>
            <pc:sldMk cId="639250070" sldId="1784"/>
            <ac:picMk id="8" creationId="{0A9BDFDD-AD9B-7A15-6BE7-3F823C39DE97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2720419610" sldId="178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720419610" sldId="1785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35:10.949" v="2915" actId="13822"/>
          <ac:spMkLst>
            <pc:docMk/>
            <pc:sldMk cId="2720419610" sldId="1785"/>
            <ac:spMk id="5" creationId="{31EC6BD8-0E0B-8BD2-C396-7F4453B43BE8}"/>
          </ac:spMkLst>
        </pc:spChg>
        <pc:spChg chg="del">
          <ac:chgData name="伊健 杜" userId="e69aded81da48593" providerId="LiveId" clId="{B29576D2-797B-4661-9A9C-447C7A839A2E}" dt="2022-11-28T12:34:36.822" v="2907" actId="478"/>
          <ac:spMkLst>
            <pc:docMk/>
            <pc:sldMk cId="2720419610" sldId="1785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2:34:53.616" v="2910" actId="1076"/>
          <ac:picMkLst>
            <pc:docMk/>
            <pc:sldMk cId="2720419610" sldId="1785"/>
            <ac:picMk id="4" creationId="{F93077D7-87F1-8B40-7379-51096E0E4A7F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700145461" sldId="178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35:58.807" v="2941"/>
          <ac:spMkLst>
            <pc:docMk/>
            <pc:sldMk cId="3700145461" sldId="178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7:19.918" v="2945" actId="478"/>
          <ac:picMkLst>
            <pc:docMk/>
            <pc:sldMk cId="3700145461" sldId="1786"/>
            <ac:picMk id="5122" creationId="{D15C2AC3-4E27-7121-90E6-0635040C9624}"/>
          </ac:picMkLst>
        </pc:picChg>
        <pc:picChg chg="add del mod">
          <ac:chgData name="伊健 杜" userId="e69aded81da48593" providerId="LiveId" clId="{B29576D2-797B-4661-9A9C-447C7A839A2E}" dt="2022-11-28T12:38:31.058" v="3032" actId="478"/>
          <ac:picMkLst>
            <pc:docMk/>
            <pc:sldMk cId="3700145461" sldId="1786"/>
            <ac:picMk id="11266" creationId="{9DBE61DF-34EE-4E5A-CBE8-288CB4FA2111}"/>
          </ac:picMkLst>
        </pc:picChg>
        <pc:picChg chg="add mod">
          <ac:chgData name="伊健 杜" userId="e69aded81da48593" providerId="LiveId" clId="{B29576D2-797B-4661-9A9C-447C7A839A2E}" dt="2022-11-28T12:41:20.986" v="3147" actId="1076"/>
          <ac:picMkLst>
            <pc:docMk/>
            <pc:sldMk cId="3700145461" sldId="1786"/>
            <ac:picMk id="11268" creationId="{8E805E64-8EA8-8674-C712-834314E638CA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4126106858" sldId="178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3" creationId="{5BBDFC94-3AC7-12A2-12C9-8AEE0967097C}"/>
          </ac:spMkLst>
        </pc:spChg>
        <pc:spChg chg="del">
          <ac:chgData name="伊健 杜" userId="e69aded81da48593" providerId="LiveId" clId="{B29576D2-797B-4661-9A9C-447C7A839A2E}" dt="2022-11-28T12:38:29.165" v="3031" actId="478"/>
          <ac:spMkLst>
            <pc:docMk/>
            <pc:sldMk cId="4126106858" sldId="1787"/>
            <ac:spMk id="5" creationId="{12133E31-EFD8-1428-E834-932512E03115}"/>
          </ac:spMkLst>
        </pc:spChg>
        <pc:spChg chg="mod ord">
          <ac:chgData name="伊健 杜" userId="e69aded81da48593" providerId="LiveId" clId="{B29576D2-797B-4661-9A9C-447C7A839A2E}" dt="2022-11-28T12:37:42.768" v="2977" actId="1076"/>
          <ac:spMkLst>
            <pc:docMk/>
            <pc:sldMk cId="4126106858" sldId="1787"/>
            <ac:spMk id="6" creationId="{FCF60491-E739-DB42-5DA9-C3A6F3C5776C}"/>
          </ac:spMkLst>
        </pc:spChg>
        <pc:spChg chg="mod or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10" creationId="{B839CA97-BE0D-8B7C-B769-3E145A81D451}"/>
          </ac:spMkLst>
        </pc:spChg>
        <pc:picChg chg="mod">
          <ac:chgData name="伊健 杜" userId="e69aded81da48593" providerId="LiveId" clId="{B29576D2-797B-4661-9A9C-447C7A839A2E}" dt="2022-11-28T12:38:20.526" v="3024" actId="1076"/>
          <ac:picMkLst>
            <pc:docMk/>
            <pc:sldMk cId="4126106858" sldId="1787"/>
            <ac:picMk id="11266" creationId="{9DBE61DF-34EE-4E5A-CBE8-288CB4FA2111}"/>
          </ac:picMkLst>
        </pc:picChg>
      </pc:sldChg>
      <pc:sldChg chg="addSp modSp add mod">
        <pc:chgData name="伊健 杜" userId="e69aded81da48593" providerId="LiveId" clId="{B29576D2-797B-4661-9A9C-447C7A839A2E}" dt="2022-11-28T12:43:15.149" v="3259"/>
        <pc:sldMkLst>
          <pc:docMk/>
          <pc:sldMk cId="4240655092" sldId="1788"/>
        </pc:sldMkLst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2" creationId="{29BA83C6-E99A-B02A-7134-1B27BCD48AE3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1-28T08:14:41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 3700 0,'0'27'63,"0"1"-48,28-28 64,-1 0-79,1 0 31,-1 0-16,1 0 1,0 0 0,-1 0-16,1 0 15,0 0-15,-56 0 157,0 0-157,1 0 15,27-28-15,-28 28 0,0 0 16,1 0-1,-1 0-15,1 0 16,-1 0 0,0 0 15,1 0-31,-1 0 16,1 0 15,-1 0-31,0 0 15,1 0 1,-1 0-16,0 0 0,1 0 16,-1 0-16,1 0 0,-1 0 15,0 0 17,1 0-17,54 0 63,1 0-62,0 0 0,-1 0-16,1 0 15,-1 0-15,1 0 0,0 0 16,-1 0-16,1 0 15,0 0-15,-1 0 16,1 0-16,-1 0 0,1 0 0,0 0 16,-28-27-16,27 27 0,1 0 15,-1 0-15,1 0 16,0 0-16,-1 0 16,1 0-16,0 0 15,-1 0-15,1 0 16,-1 0 46,-54 0 32,-1 0-94,1 0 16,-1 0-16,0 0 15,1 0-15,-1 0 0,0 0 16,1 0-16,-1 0 0,1 0 16,-1 0-16,0 27 0,1-27 15,-1 0-15,-27 0 0,27 0 16,1 0-16,-1 0 0,0 0 15,1 0 1,-1 0 0,1 0-1,54 0 110,1 0-125,-1 28 16,1-28-16,0 0 0,-1 0 0,1 28 16,0-28-16,-1 0 0,1 0 0,-1 0 0,1 0 15,0 0-15,-1 0 0,1 0 16,-1 0-16,1 0 15,0 0 1,-1 0 0,1 0 15,0 0-31,-1 0 16,1 0-1,-56 0 63,1 0-62,-1 0 0,0 0-1,1 0-15,-1 0 0,0 0 16,1 0-16,-1 0 15,1 0 1,-1 0-16,0 0 16,1 0-1,-1 0 1,1 0-16,-1 0 16,0 0-1,1 0 1,-1 0-1,0 0-15,1 0 32,-1 0-32,1 0 0,54 0 109,1 0-109,-1 0 0,1 0 0,0 0 16,-1 0-16,1 0 0,0 0 15,-1 0-15,1 0 0,-1 0 16,1 27-16,0-27 0,-1 0 16,1 0-16,-1 0 0,1 0 15,0 0 1,-1 0-16,1 0 15,0 0-15,-1 0 32,1 0-1,-56 0 63,1 0-94,-1 0 15,0 0-15,1 28 16,-1-28-16,0 0 0,1 0 0,-1 0 16,1 0-16,-1 0 0,0 0 15,1 0-15,-1 0 16,1 0-16,-1 0 15,0 0-15,1 0 0,-1 0 32,0 0 108,56 0-62,0 0-78,-1 0 0,1 0 0,0 0 16,-1 0-16,1 0 0,-1 0 16,1 0-16,0 0 0,-1 0 0,1 0 15,-1 0-15,1 0 0,0 0 16,-1 0 0,1 0-1,0 0-15,-1 0 47,-54 0 31,-1 0-62,0 0-1,1 0-15,-1 0 16,0 0-16,1 0 16,-1 0-16,1 0 15,-1 0-15,0 0 0,1 0 16,-1 0-16,1 0 16,-1 0-16,0 0 15,1 0-15,27-28 16,-28 28-16,0 0 0,1 0 31,-1 0-31,1 0 31,54 0 63,1 0-94,-1 0 0,1 0 0,0 0 16,-1 0-16,1 0 0,0 0 15,-1 0-15,1 0 0,-1 0 16,1 0-16,0 0 0,-1 0 0,1 0 16,-1 0-1,1 0-15,0 0 16,-1 0-16,1 0 31,0 0-31,-56 0 94,0 0-79,1 0-15,-1 0 16,0 0-16,1 0 16,-1 0-16,1 0 15,-1 0-15,0 0 16,1 0-16,-1 0 16,1 0-16,-1 0 15,0 0 1,1 0-16,-1 0 15,0 0 1,1 0 0,-1 0-1,1 0-15,-1 0 0,56 0 125,-1 0-125,1 0 0,-1 0 16,1 0-16,0 0 16,-1 0-16,1 0 0,0 0 15,-1 0-15,1 0 0,-1 0 16,1 0-16,0 0 0,-1 0 15,1 0-15,-1 0 0,1 0 16,0 0-16,-1 0 16,1-27-1,0 27-15,-1 0 0,1 0 16,-1 0 0,-54 0 93,-1 0-93,1 0-16,-1 0 15,0 0-15,1 0 0,-1 0 16,28-28-16,-28 28 0,1 0 0,-1 0 0,1 0 15,-1 0-15,0 0 0,1 0 16,-1 0-16,1 0 0,-1 0 16,0 0-16,1 0 0,-1 0 15,0 0-15,1 0 0,-1 0 16,1 0-16,-1 0 16,28 28-16,28-28 125,-1 0-125,1 0 15,-1 0-15,1 0 0,0 0 0,-1 0 16,1 0-16,0 0 0,-1 0 15,1 0-15,-1 0 0,1 0 0,-28 27 16,28-27-16,-1 0 0,1 0 0,-1 0 16,1 0-16,-28 28 15,28-28-15,-1 0 16,-54 0 62,-1 0-62,0 0-1,1 0-15,-1 0 16,1 0-16,-1 0 16,0 0-16,1 0 15,27 27-15,-28-27 0,1 28 16,-1-28-1,0 0-15,1 0 16,27 28-16,-28-28 31,0 0 1,56 0 77,0 0-93,-1 0-16,1 0 0,0 0 15,-1 0-15,1 0 0,-1 0 16,1 0-16,0 0 0,-1 0 15,-27 27-15,28-27 0,-1 0 16,1 0-16,0 0 31,-56 0 79,0 0-110,1 0 0,-1 0 15,1 0-15,-1 0 16,0 0-16,1 0 0,-1 0 16,1 0-16,-1 0 0,0 0 15,1 0-15,-1 0 16,0 0-16,56 0 156,0 0-156,-1 0 16,1 0-16,0 0 15,-1 0-15,1 0 0,-1 0 16,1 0-16,0 0 16,-1 0-16,1 0 15,-1 0 1,1 0-1,-56 0 79,1 0-94,-1 0 31,1 0-31,-1 0 16,-27 0-16,27 0 0,1 0 16,-1 0-16,0 0 0,1 0 15,-1 0-15,0-27 0,1 27 16,-1 0-16,1 0 16,-1 0-16,0 0 15,1 0 1,54 0 78,1 0-94,0 0 0,-1 0 15,1 0-15,-1 0 0,1 0 16,0 0-16,-1 0 0,1 0 0,0 0 15,-1 0-15,1 0 0,-1 0 16,1 0-16,0 0 0,-1 0 16,1 0-16,-1 0 15,1 0 17,0 0-17,-1 0 1,1 0-1,0 0 17,-56 0 124,0 0-140,1 0-16,-1 0 15,0 0-15,28-28 16,-27 28-16,-1 0 0,1-28 15,-1 28-15,0 0 16,1 0-16,-1 0 0,1 0 16,-1 0-16,0-27 15,1 27 1,-1 0-16,0 0 16,1 0-16,27-28 15,27 28 63,1 0-78,0 0 0,-1 0 16,1 0-16,0 0 0,-1 0 0,1 28 16,-1-28-16,1 0 0,0 0 15,-1 0-15,1 0 0,-1 0 16,1 0-16,0 0 15,-1 0-15,1 0 32,-56 0 77,1 0-93,-1 0-16,0 0 15,1 0-15,-1 0 16,1 0-16,-1 0 0,0 0 16,1 0-16,-1 0 15,1 0-15,-1 0 0,0 0 16,1 0-16,-1 0 15,0 0 1,1 0 0,-1 0-16,1 0 31,-1 0 94,56 0 0,-1 0-109,-27 27-16,28-27 0,-28 28 15,27-28 63,1 0-62,-28 28 0,28-28-1,-1 0 1,1 0-16,0 0 15,-1 0 1,1 0 0,-1 0-16,-27 27 15,28-27-15,0 0 32,-1 0-1,-54 0 63,-1 0-79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55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79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97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738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86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5642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197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249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492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086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73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235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75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5393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53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2776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9829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059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68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3456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230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426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6756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906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482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8140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25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5581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583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77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109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60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93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153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0940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498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365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9870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6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2341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657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687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9059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9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655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5020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9779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7184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2569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6576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7003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764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31153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0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16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090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51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082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4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61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外卖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Wàimài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他不想自己做饭，于是去餐馆ㄦ点了外卖回家吃</a:t>
            </a:r>
          </a:p>
        </p:txBody>
      </p:sp>
      <p:pic>
        <p:nvPicPr>
          <p:cNvPr id="35842" name="Picture 2" descr="插圖素材外賣外賣線描圖標-插圖素材[64521819] - PIXTA圖庫">
            <a:extLst>
              <a:ext uri="{FF2B5EF4-FFF2-40B4-BE49-F238E27FC236}">
                <a16:creationId xmlns:a16="http://schemas.microsoft.com/office/drawing/2014/main" id="{E34DEA28-9FE0-320E-1619-A4E1F3E4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3778180"/>
            <a:ext cx="3167294" cy="28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老是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358212" y="1945986"/>
            <a:ext cx="12908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他今天老是上不了这个网站，他试了五次还是不行</a:t>
            </a:r>
          </a:p>
        </p:txBody>
      </p:sp>
      <p:pic>
        <p:nvPicPr>
          <p:cNvPr id="3074" name="Picture 2" descr="快訊』中華電信網路大當機！！手機、電腦連不上Facebook、Google相關服務！ - 傳說中的挨踢部門">
            <a:extLst>
              <a:ext uri="{FF2B5EF4-FFF2-40B4-BE49-F238E27FC236}">
                <a16:creationId xmlns:a16="http://schemas.microsoft.com/office/drawing/2014/main" id="{D5C4E127-5A42-15E2-3669-11CEE309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6" y="3053482"/>
            <a:ext cx="6406713" cy="3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千萬別錯過《Chrome連不上線時出現的小恐龍》那是一個可以玩的Google小遊戲喔">
            <a:extLst>
              <a:ext uri="{FF2B5EF4-FFF2-40B4-BE49-F238E27FC236}">
                <a16:creationId xmlns:a16="http://schemas.microsoft.com/office/drawing/2014/main" id="{4005B4AB-3F4C-B092-8F7C-71855F72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94" y="3053482"/>
            <a:ext cx="4033039" cy="3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6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害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Hài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358212" y="1945986"/>
            <a:ext cx="12908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他老是迟到，害得大家都得等他</a:t>
            </a:r>
          </a:p>
        </p:txBody>
      </p:sp>
      <p:pic>
        <p:nvPicPr>
          <p:cNvPr id="4098" name="Picture 2" descr="卡通约会等人迟到迷路人物图片_装饰图案_设计元素-图行天下素材网">
            <a:extLst>
              <a:ext uri="{FF2B5EF4-FFF2-40B4-BE49-F238E27FC236}">
                <a16:creationId xmlns:a16="http://schemas.microsoft.com/office/drawing/2014/main" id="{A1758030-E50A-8DA8-1B72-14C2527A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32" y="3327670"/>
            <a:ext cx="3623268" cy="36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害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358212" y="1945986"/>
            <a:ext cx="12908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他不小心把咖啡打翻了，害</a:t>
            </a:r>
            <a:r>
              <a:rPr lang="zh-CN" altLang="en-US" sz="4000" dirty="0"/>
              <a:t>电脑</a:t>
            </a:r>
            <a:r>
              <a:rPr lang="zh-TW" altLang="en-US" sz="4000" dirty="0"/>
              <a:t>坏掉了</a:t>
            </a:r>
          </a:p>
        </p:txBody>
      </p:sp>
      <p:pic>
        <p:nvPicPr>
          <p:cNvPr id="5122" name="Picture 2" descr="職員打翻咖啡1個月未清清潔工一看尷尬了- 日常- 網推">
            <a:extLst>
              <a:ext uri="{FF2B5EF4-FFF2-40B4-BE49-F238E27FC236}">
                <a16:creationId xmlns:a16="http://schemas.microsoft.com/office/drawing/2014/main" id="{DDFF2B3F-A691-CEC3-E46A-ED2007DE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25" y="3271549"/>
            <a:ext cx="5589395" cy="36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9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害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358212" y="1945986"/>
            <a:ext cx="12908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他早上找不到地方停车，害他上班迟到了</a:t>
            </a:r>
          </a:p>
        </p:txBody>
      </p:sp>
      <p:pic>
        <p:nvPicPr>
          <p:cNvPr id="6146" name="Picture 2" descr="北市有車家庭近半沒車位| 好房網News">
            <a:extLst>
              <a:ext uri="{FF2B5EF4-FFF2-40B4-BE49-F238E27FC236}">
                <a16:creationId xmlns:a16="http://schemas.microsoft.com/office/drawing/2014/main" id="{9953EDC1-B884-30CF-62B8-735CE7B2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37" y="3144692"/>
            <a:ext cx="5513326" cy="36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1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你老是因为什么事情而迟到呢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15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以前有什么事害你迟到过呢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4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敢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Gǎn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他不敢看这部电影</a:t>
            </a:r>
          </a:p>
        </p:txBody>
      </p:sp>
      <p:pic>
        <p:nvPicPr>
          <p:cNvPr id="7170" name="Picture 2" descr="不敢看图片-不敢看素材-不敢看插画-摄图新视界">
            <a:extLst>
              <a:ext uri="{FF2B5EF4-FFF2-40B4-BE49-F238E27FC236}">
                <a16:creationId xmlns:a16="http://schemas.microsoft.com/office/drawing/2014/main" id="{9E315E1F-9D6D-6E80-CDBE-8E72F737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97" y="3428999"/>
            <a:ext cx="5110513" cy="34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t (2017 film) - Wikipedia">
            <a:extLst>
              <a:ext uri="{FF2B5EF4-FFF2-40B4-BE49-F238E27FC236}">
                <a16:creationId xmlns:a16="http://schemas.microsoft.com/office/drawing/2014/main" id="{3AAA04EB-F618-73CB-7463-AF81FD90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24" y="3178525"/>
            <a:ext cx="2498062" cy="37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敢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342164"/>
            <a:ext cx="12359473" cy="1434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他为了下载免费游戏，下载了一个软件，害他</a:t>
            </a:r>
            <a:r>
              <a:rPr lang="zh-CN" altLang="en-US" dirty="0"/>
              <a:t>电脑</a:t>
            </a:r>
            <a:r>
              <a:rPr lang="zh-TW" altLang="en-US" dirty="0"/>
              <a:t>里的</a:t>
            </a:r>
            <a:r>
              <a:rPr lang="zh-CN" altLang="en-US" dirty="0"/>
              <a:t>资料</a:t>
            </a:r>
            <a:r>
              <a:rPr lang="zh-TW" altLang="en-US" dirty="0"/>
              <a:t>都被别人偷走了，他知道后说下次不敢了</a:t>
            </a:r>
          </a:p>
        </p:txBody>
      </p:sp>
      <p:pic>
        <p:nvPicPr>
          <p:cNvPr id="8194" name="Picture 2" descr="萬豪3億客戶資料被竊取，企業使用個人資料須擔責- IT閱讀">
            <a:extLst>
              <a:ext uri="{FF2B5EF4-FFF2-40B4-BE49-F238E27FC236}">
                <a16:creationId xmlns:a16="http://schemas.microsoft.com/office/drawing/2014/main" id="{D0454D30-2100-F3A8-A6BA-EE06C780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" y="3409811"/>
            <a:ext cx="6686550" cy="3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我再也不敢了- 斗图表情包- 斗图神器- adoutu.com">
            <a:extLst>
              <a:ext uri="{FF2B5EF4-FFF2-40B4-BE49-F238E27FC236}">
                <a16:creationId xmlns:a16="http://schemas.microsoft.com/office/drawing/2014/main" id="{0944C34E-FBB8-E9AA-72AC-32D8DF38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18" y="3714841"/>
            <a:ext cx="2832605" cy="30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9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你不敢做什么事情呢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9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几乎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Jīhū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他几乎整天都在玩</a:t>
            </a:r>
            <a:r>
              <a:rPr lang="zh-CN" altLang="en-US" dirty="0"/>
              <a:t>电脑</a:t>
            </a:r>
            <a:endParaRPr lang="zh-TW" altLang="en-US" dirty="0"/>
          </a:p>
        </p:txBody>
      </p:sp>
      <p:pic>
        <p:nvPicPr>
          <p:cNvPr id="9218" name="Picture 2" descr="問卦] 憤世嫉俗怨天尤人的垃圾宅男啥時要罷工? - 看板Gossiping - PTT網頁版">
            <a:extLst>
              <a:ext uri="{FF2B5EF4-FFF2-40B4-BE49-F238E27FC236}">
                <a16:creationId xmlns:a16="http://schemas.microsoft.com/office/drawing/2014/main" id="{4943B7C5-F537-5EE3-00A2-8B113019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7" y="3610331"/>
            <a:ext cx="4954675" cy="28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外卖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15841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他不想在餐馆ㄦ吃饭，于是点了一份比萨外卖回家吃</a:t>
            </a:r>
          </a:p>
        </p:txBody>
      </p:sp>
      <p:pic>
        <p:nvPicPr>
          <p:cNvPr id="1026" name="Picture 2" descr="哈喀比薩城- 網友評價、菜單| 台中北屯區義式料理- 愛食記">
            <a:extLst>
              <a:ext uri="{FF2B5EF4-FFF2-40B4-BE49-F238E27FC236}">
                <a16:creationId xmlns:a16="http://schemas.microsoft.com/office/drawing/2014/main" id="{E2A97581-149C-5BBE-86A3-92E57527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85" y="3304778"/>
            <a:ext cx="4737630" cy="3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1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几乎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他星期六一整天几乎都会用来看书，到晚上才会做其他事情</a:t>
            </a:r>
          </a:p>
        </p:txBody>
      </p:sp>
      <p:pic>
        <p:nvPicPr>
          <p:cNvPr id="10242" name="Picture 2" descr="在德国，我竟然“无聊”得…只想看书？_图书">
            <a:extLst>
              <a:ext uri="{FF2B5EF4-FFF2-40B4-BE49-F238E27FC236}">
                <a16:creationId xmlns:a16="http://schemas.microsoft.com/office/drawing/2014/main" id="{F1E9978B-A3F7-2CB7-B919-B76713FD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15" y="3429000"/>
            <a:ext cx="5257381" cy="3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4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-1241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待</a:t>
            </a:r>
            <a:r>
              <a:rPr lang="en-US" altLang="zh-TW" dirty="0"/>
              <a:t>.V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Dài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他几乎整天都待在家里玩电脑，都没有出过房间</a:t>
            </a:r>
          </a:p>
        </p:txBody>
      </p:sp>
      <p:pic>
        <p:nvPicPr>
          <p:cNvPr id="9218" name="Picture 2" descr="問卦] 憤世嫉俗怨天尤人的垃圾宅男啥時要罷工? - 看板Gossiping - PTT網頁版">
            <a:extLst>
              <a:ext uri="{FF2B5EF4-FFF2-40B4-BE49-F238E27FC236}">
                <a16:creationId xmlns:a16="http://schemas.microsoft.com/office/drawing/2014/main" id="{4943B7C5-F537-5EE3-00A2-8B113019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7" y="3610331"/>
            <a:ext cx="4954675" cy="28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41FEE125-62A2-727D-5ED2-6145C6697E57}"/>
                  </a:ext>
                </a:extLst>
              </p14:cNvPr>
              <p14:cNvContentPartPr/>
              <p14:nvPr/>
            </p14:nvContentPartPr>
            <p14:xfrm>
              <a:off x="596880" y="1332000"/>
              <a:ext cx="268560" cy="8964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41FEE125-62A2-727D-5ED2-6145C6697E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520" y="1322640"/>
                <a:ext cx="28728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0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待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他星期六早上会去图书馆，然后一整天几乎都会待在那里看书，到晚上才回家</a:t>
            </a:r>
          </a:p>
        </p:txBody>
      </p:sp>
      <p:pic>
        <p:nvPicPr>
          <p:cNvPr id="11266" name="Picture 2" descr="看书和不看书的人到底有什么区别？专家的解释很现实，也很普遍_生活">
            <a:extLst>
              <a:ext uri="{FF2B5EF4-FFF2-40B4-BE49-F238E27FC236}">
                <a16:creationId xmlns:a16="http://schemas.microsoft.com/office/drawing/2014/main" id="{0221412D-E878-6011-6BAF-D52B708D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8" y="3356835"/>
            <a:ext cx="5243568" cy="35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6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屋子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wūzi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他的屋子放满了他买回来的书</a:t>
            </a:r>
          </a:p>
        </p:txBody>
      </p:sp>
      <p:pic>
        <p:nvPicPr>
          <p:cNvPr id="14338" name="Picture 2" descr="40年藏書7千冊清潔工變書將">
            <a:extLst>
              <a:ext uri="{FF2B5EF4-FFF2-40B4-BE49-F238E27FC236}">
                <a16:creationId xmlns:a16="http://schemas.microsoft.com/office/drawing/2014/main" id="{276DA940-FED4-10D2-4ECA-4A44031B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03" y="3157218"/>
            <a:ext cx="5685695" cy="37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屋子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他第一次让狗待在屋子里，他下次不敢了</a:t>
            </a:r>
          </a:p>
        </p:txBody>
      </p:sp>
      <p:pic>
        <p:nvPicPr>
          <p:cNvPr id="15362" name="Picture 2" descr="狗狗自己在家哭天喊地，減緩分離焦慮的6個實用方法. 避免或減緩狗狗的分離焦慮最好的方法，就是讓狗狗能夠好好享受自己在家的時間，以下有… | by  浪犬博士">
            <a:extLst>
              <a:ext uri="{FF2B5EF4-FFF2-40B4-BE49-F238E27FC236}">
                <a16:creationId xmlns:a16="http://schemas.microsoft.com/office/drawing/2014/main" id="{9C6DD4FF-451D-A389-2120-E15612FA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54" y="3271549"/>
            <a:ext cx="5467885" cy="3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6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你有做什么事情几乎在屋子里待一整天过呢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2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上瘾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Shàng</a:t>
            </a:r>
            <a:r>
              <a:rPr lang="zh-TW" altLang="en-US" dirty="0"/>
              <a:t> </a:t>
            </a:r>
            <a:r>
              <a:rPr lang="en-US" altLang="zh-TW" dirty="0" err="1"/>
              <a:t>yǐn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他玩游戏玩上瘾了，几乎一整个周末都待在电脑前，没走开过</a:t>
            </a:r>
          </a:p>
        </p:txBody>
      </p:sp>
      <p:pic>
        <p:nvPicPr>
          <p:cNvPr id="16386" name="Picture 2" descr="玩电脑游戏玩得头昏眼花的宅男游戏上瘾水彩插画png图片素材- 设计盒子">
            <a:extLst>
              <a:ext uri="{FF2B5EF4-FFF2-40B4-BE49-F238E27FC236}">
                <a16:creationId xmlns:a16="http://schemas.microsoft.com/office/drawing/2014/main" id="{BDFBBA53-1AFF-BC45-5B60-9CBF9185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58" y="3271549"/>
            <a:ext cx="3563481" cy="3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上瘾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他唱歌唱上瘾了，每个星期都约朋友去卡拉</a:t>
            </a:r>
            <a:r>
              <a:rPr lang="en-US" altLang="zh-TW" dirty="0"/>
              <a:t>ok</a:t>
            </a:r>
            <a:r>
              <a:rPr lang="zh-TW" altLang="en-US" dirty="0"/>
              <a:t>唱歌</a:t>
            </a:r>
          </a:p>
        </p:txBody>
      </p:sp>
      <p:pic>
        <p:nvPicPr>
          <p:cNvPr id="17410" name="Picture 2" descr="852,992 唱歌图片、库存照片和矢量图| Shutterstock">
            <a:extLst>
              <a:ext uri="{FF2B5EF4-FFF2-40B4-BE49-F238E27FC236}">
                <a16:creationId xmlns:a16="http://schemas.microsoft.com/office/drawing/2014/main" id="{2CDF3A52-C396-6383-F3DA-6796E4EE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81" y="3564244"/>
            <a:ext cx="4437238" cy="34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4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严重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Yánzhòng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他玩游戏严重上瘾，几乎把时间都用在玩电脑上了，他的爸妈很担心</a:t>
            </a:r>
          </a:p>
        </p:txBody>
      </p:sp>
      <p:pic>
        <p:nvPicPr>
          <p:cNvPr id="18434" name="Picture 2" descr="遊戲成癮的背後：一場自我認同的「白日夢」 - 每日頭條">
            <a:extLst>
              <a:ext uri="{FF2B5EF4-FFF2-40B4-BE49-F238E27FC236}">
                <a16:creationId xmlns:a16="http://schemas.microsoft.com/office/drawing/2014/main" id="{4A5A5CE0-CB7A-E801-3F5B-50B57E18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89" y="3586452"/>
            <a:ext cx="4370352" cy="31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严重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他觉得自己电脑上瘾没那么严重。</a:t>
            </a:r>
          </a:p>
        </p:txBody>
      </p:sp>
      <p:pic>
        <p:nvPicPr>
          <p:cNvPr id="19458" name="Picture 2" descr="台「網癮」青少年玩家比例高於歐美！9成問題來自現實生活- Heho健康">
            <a:extLst>
              <a:ext uri="{FF2B5EF4-FFF2-40B4-BE49-F238E27FC236}">
                <a16:creationId xmlns:a16="http://schemas.microsoft.com/office/drawing/2014/main" id="{3565F86F-5976-66F1-AAF4-6E82030B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56" y="3162116"/>
            <a:ext cx="7135166" cy="37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5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总之</a:t>
            </a:r>
            <a:r>
              <a:rPr lang="en-US" altLang="zh-TW" dirty="0"/>
              <a:t>.</a:t>
            </a:r>
            <a:r>
              <a:rPr lang="en-US" altLang="zh-TW" dirty="0" err="1"/>
              <a:t>conj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Zǒngzhī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那件衣服质量又遭，颜色难看，价格又贵，总之你别买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1026" name="Picture 2" descr="阻止男人-插圖素材[21258175] - PIXTA圖庫">
            <a:extLst>
              <a:ext uri="{FF2B5EF4-FFF2-40B4-BE49-F238E27FC236}">
                <a16:creationId xmlns:a16="http://schemas.microsoft.com/office/drawing/2014/main" id="{F2300581-9E68-CC0D-E5A3-96DB2BBA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70" y="3429000"/>
            <a:ext cx="2679858" cy="33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你觉得自己有对什么事情上瘾吗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5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你觉得喜欢到什么样子算是上瘾呢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8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时代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Shídài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他觉得现在是网络时代，什么事情都要靠网络才能完成</a:t>
            </a:r>
          </a:p>
        </p:txBody>
      </p:sp>
      <p:pic>
        <p:nvPicPr>
          <p:cNvPr id="20482" name="Picture 2" descr="网络时代今天你焦虑了吗？-哔哩哔哩">
            <a:extLst>
              <a:ext uri="{FF2B5EF4-FFF2-40B4-BE49-F238E27FC236}">
                <a16:creationId xmlns:a16="http://schemas.microsoft.com/office/drawing/2014/main" id="{D92A90D8-9730-6B5F-DC7D-BC0480CA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75" y="3666184"/>
            <a:ext cx="4742194" cy="29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时代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396416"/>
            <a:ext cx="11980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在以前没有网络的时代，很多事情都很不方便</a:t>
            </a:r>
          </a:p>
        </p:txBody>
      </p:sp>
      <p:pic>
        <p:nvPicPr>
          <p:cNvPr id="21506" name="Picture 2" descr="小時候聽到的歷史故事中常有「飛鴿傳書」的情節，但是靠鴿子傳信真的可行嗎？">
            <a:extLst>
              <a:ext uri="{FF2B5EF4-FFF2-40B4-BE49-F238E27FC236}">
                <a16:creationId xmlns:a16="http://schemas.microsoft.com/office/drawing/2014/main" id="{7623CB0A-C718-5580-3656-A7A9B3B4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35" y="2479370"/>
            <a:ext cx="7578132" cy="4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1552AC94-5F6C-F019-DE61-928DDF4B647E}"/>
              </a:ext>
            </a:extLst>
          </p:cNvPr>
          <p:cNvSpPr txBox="1">
            <a:spLocks/>
          </p:cNvSpPr>
          <p:nvPr/>
        </p:nvSpPr>
        <p:spPr>
          <a:xfrm>
            <a:off x="609600" y="3184794"/>
            <a:ext cx="11980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鸽子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FC6436E-1D05-8446-5D78-DF6034473B1A}"/>
              </a:ext>
            </a:extLst>
          </p:cNvPr>
          <p:cNvSpPr txBox="1">
            <a:spLocks/>
          </p:cNvSpPr>
          <p:nvPr/>
        </p:nvSpPr>
        <p:spPr>
          <a:xfrm>
            <a:off x="609599" y="4136022"/>
            <a:ext cx="11980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信鸽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AF69AF-DDE5-AEA6-D99F-CA2F9A20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162" y="1765377"/>
            <a:ext cx="6113205" cy="4517435"/>
          </a:xfrm>
          <a:prstGeom prst="rect">
            <a:avLst/>
          </a:prstGeom>
        </p:spPr>
      </p:pic>
      <p:sp>
        <p:nvSpPr>
          <p:cNvPr id="8" name="AutoShape 2" descr="避不开的鸽文化，你是放鸽子的还是被放的？_研究">
            <a:extLst>
              <a:ext uri="{FF2B5EF4-FFF2-40B4-BE49-F238E27FC236}">
                <a16:creationId xmlns:a16="http://schemas.microsoft.com/office/drawing/2014/main" id="{CCC584FC-F0CA-4F1F-23C3-1C95D477F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9479F4B-9562-EC93-F97A-67D93C7B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45" y="112160"/>
            <a:ext cx="9437468" cy="61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8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重要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Zhòngyào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对他来说，最重要的东西就是自己的家人</a:t>
            </a:r>
          </a:p>
        </p:txBody>
      </p:sp>
      <p:pic>
        <p:nvPicPr>
          <p:cNvPr id="1026" name="Picture 2" descr="疫情期间如何提高与家人共处的质量- Hearts for Hearts">
            <a:extLst>
              <a:ext uri="{FF2B5EF4-FFF2-40B4-BE49-F238E27FC236}">
                <a16:creationId xmlns:a16="http://schemas.microsoft.com/office/drawing/2014/main" id="{1D9CABAA-B865-67BC-0946-F91FB427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04" y="3042798"/>
            <a:ext cx="7174523" cy="38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重要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他觉得网络是这个时代最重要的发明</a:t>
            </a:r>
          </a:p>
        </p:txBody>
      </p:sp>
      <p:pic>
        <p:nvPicPr>
          <p:cNvPr id="2050" name="Picture 2" descr="無線會是未來的大趨勢？──高速網絡與生活的關係（下） - UNWIRE.PRO">
            <a:extLst>
              <a:ext uri="{FF2B5EF4-FFF2-40B4-BE49-F238E27FC236}">
                <a16:creationId xmlns:a16="http://schemas.microsoft.com/office/drawing/2014/main" id="{D34EF100-2956-EDC6-18FE-34B3CBAE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66" y="2990708"/>
            <a:ext cx="56197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40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你觉得这个时代最重要的发明是什么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11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533832" y="270339"/>
            <a:ext cx="9124335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好 </a:t>
            </a:r>
            <a:r>
              <a:rPr lang="en-US" altLang="zh-TW" dirty="0"/>
              <a:t>as a Resultative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6608" y="2239793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他的作业做</a:t>
            </a:r>
            <a:r>
              <a:rPr lang="zh-TW" altLang="en-US" sz="4000" dirty="0">
                <a:solidFill>
                  <a:srgbClr val="FF0000"/>
                </a:solidFill>
              </a:rPr>
              <a:t>好</a:t>
            </a:r>
            <a:r>
              <a:rPr lang="zh-TW" altLang="en-US" sz="4000" dirty="0"/>
              <a:t>了</a:t>
            </a:r>
            <a:endParaRPr lang="en-US" altLang="zh-TW" sz="4000" dirty="0"/>
          </a:p>
        </p:txBody>
      </p:sp>
      <p:pic>
        <p:nvPicPr>
          <p:cNvPr id="3074" name="Picture 2" descr="手绘卡通女孩作业完成表情PNG图片素材下载_表情PNG_熊猫办公">
            <a:extLst>
              <a:ext uri="{FF2B5EF4-FFF2-40B4-BE49-F238E27FC236}">
                <a16:creationId xmlns:a16="http://schemas.microsoft.com/office/drawing/2014/main" id="{8AFE9A5B-BF16-FD15-F852-2BA71E9C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6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533832" y="270339"/>
            <a:ext cx="9124335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好 </a:t>
            </a:r>
            <a:r>
              <a:rPr lang="en-US" altLang="zh-TW" dirty="0"/>
              <a:t>as a Resultative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6608" y="2239793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他买</a:t>
            </a:r>
            <a:r>
              <a:rPr lang="zh-TW" altLang="en-US" sz="4000" dirty="0">
                <a:solidFill>
                  <a:srgbClr val="FF0000"/>
                </a:solidFill>
              </a:rPr>
              <a:t>好</a:t>
            </a:r>
            <a:r>
              <a:rPr lang="zh-TW" altLang="en-US" sz="4000" dirty="0"/>
              <a:t>菜了，等等就能做饭了</a:t>
            </a:r>
            <a:endParaRPr lang="en-US" altLang="zh-TW" sz="4000" dirty="0"/>
          </a:p>
        </p:txBody>
      </p:sp>
      <p:pic>
        <p:nvPicPr>
          <p:cNvPr id="4098" name="Picture 2" descr="买菜回家的老年人高清图片下载-正版图片500934577-摄图网">
            <a:extLst>
              <a:ext uri="{FF2B5EF4-FFF2-40B4-BE49-F238E27FC236}">
                <a16:creationId xmlns:a16="http://schemas.microsoft.com/office/drawing/2014/main" id="{3CADCC85-B6B9-0B69-E28F-23E2C2AC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30" y="3644312"/>
            <a:ext cx="4823337" cy="32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63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533832" y="270339"/>
            <a:ext cx="9124335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好 </a:t>
            </a:r>
            <a:r>
              <a:rPr lang="en-US" altLang="zh-TW" dirty="0"/>
              <a:t>as a Resultative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46943" y="2288954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他跟朋友约</a:t>
            </a:r>
            <a:r>
              <a:rPr lang="zh-TW" altLang="en-US" sz="4000" dirty="0">
                <a:solidFill>
                  <a:srgbClr val="FF0000"/>
                </a:solidFill>
              </a:rPr>
              <a:t>好</a:t>
            </a:r>
            <a:r>
              <a:rPr lang="zh-TW" altLang="en-US" sz="4000" dirty="0"/>
              <a:t>星期六一起去卡拉</a:t>
            </a:r>
            <a:r>
              <a:rPr lang="en-US" altLang="zh-TW" sz="4000" dirty="0"/>
              <a:t>ok</a:t>
            </a:r>
          </a:p>
        </p:txBody>
      </p:sp>
      <p:pic>
        <p:nvPicPr>
          <p:cNvPr id="5122" name="Picture 2" descr="怎样和同性朋友聊天-百度经验">
            <a:extLst>
              <a:ext uri="{FF2B5EF4-FFF2-40B4-BE49-F238E27FC236}">
                <a16:creationId xmlns:a16="http://schemas.microsoft.com/office/drawing/2014/main" id="{4B938054-26A8-D484-C18A-E35D5597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3429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总之</a:t>
            </a:r>
            <a:r>
              <a:rPr lang="en-US" altLang="zh-TW" dirty="0"/>
              <a:t>.</a:t>
            </a:r>
            <a:r>
              <a:rPr lang="en-US" altLang="zh-TW" dirty="0" err="1"/>
              <a:t>conj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那个工作离她家很近，薪水不错，老板她也认识，总之是个不错的工作</a:t>
            </a:r>
          </a:p>
        </p:txBody>
      </p:sp>
      <p:pic>
        <p:nvPicPr>
          <p:cNvPr id="2050" name="Picture 2" descr="夢幻工作變成夢魘嗎？學習「享樂適應性」心態，讓你擺脫「加班焦慮」的負面情緒">
            <a:extLst>
              <a:ext uri="{FF2B5EF4-FFF2-40B4-BE49-F238E27FC236}">
                <a16:creationId xmlns:a16="http://schemas.microsoft.com/office/drawing/2014/main" id="{304D777D-91AE-4519-A10C-FD3D6B18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13" y="3275926"/>
            <a:ext cx="3644202" cy="36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33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05329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你觉得出去玩，衣食住行什么最重要</a:t>
            </a:r>
            <a:r>
              <a:rPr lang="en-US" altLang="zh-TW" dirty="0"/>
              <a:t>?</a:t>
            </a:r>
          </a:p>
          <a:p>
            <a:pPr algn="ctr"/>
            <a:endParaRPr lang="en-US" altLang="zh-TW" dirty="0"/>
          </a:p>
          <a:p>
            <a:pPr algn="ctr"/>
            <a:r>
              <a:rPr lang="zh-TW" altLang="en-US" dirty="0"/>
              <a:t>吃好</a:t>
            </a:r>
            <a:r>
              <a:rPr lang="en-US" altLang="zh-TW" dirty="0"/>
              <a:t>?</a:t>
            </a:r>
            <a:r>
              <a:rPr lang="zh-TW" altLang="en-US" dirty="0"/>
              <a:t>玩好</a:t>
            </a:r>
            <a:r>
              <a:rPr lang="en-US" altLang="zh-TW" dirty="0"/>
              <a:t>?</a:t>
            </a:r>
            <a:r>
              <a:rPr lang="zh-TW" altLang="en-US" dirty="0"/>
              <a:t>住好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42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帮助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Bāngzhù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他常常用网络帮助他写作业</a:t>
            </a:r>
          </a:p>
        </p:txBody>
      </p:sp>
      <p:pic>
        <p:nvPicPr>
          <p:cNvPr id="1026" name="Picture 2" descr="疫情期间如何提高与家人共处的质量- Hearts for Hearts">
            <a:extLst>
              <a:ext uri="{FF2B5EF4-FFF2-40B4-BE49-F238E27FC236}">
                <a16:creationId xmlns:a16="http://schemas.microsoft.com/office/drawing/2014/main" id="{1D9CABAA-B865-67BC-0946-F91FB427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04" y="3042798"/>
            <a:ext cx="7174523" cy="38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帮助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他很喜欢帮助其他人，他的朋友上星期就请他帮忙搬家</a:t>
            </a:r>
          </a:p>
        </p:txBody>
      </p:sp>
      <p:pic>
        <p:nvPicPr>
          <p:cNvPr id="3" name="Picture 2" descr="居住: 引っ越しの手伝い（幫忙搬家）">
            <a:extLst>
              <a:ext uri="{FF2B5EF4-FFF2-40B4-BE49-F238E27FC236}">
                <a16:creationId xmlns:a16="http://schemas.microsoft.com/office/drawing/2014/main" id="{C3E3BC89-66CF-7783-7D6D-CEA15361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7" y="3327669"/>
            <a:ext cx="4628653" cy="34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21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翻译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Fānyì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他在学语言的时候常常需要网络帮忙翻译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8FF18E-F580-4A87-0FF6-295946A8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60" y="3327670"/>
            <a:ext cx="8119050" cy="30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翻译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516175" y="1396416"/>
            <a:ext cx="11481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他和好几位帮助他的教授一起，把这本书翻译成英文</a:t>
            </a:r>
          </a:p>
        </p:txBody>
      </p:sp>
      <p:pic>
        <p:nvPicPr>
          <p:cNvPr id="2050" name="Picture 2" descr="The Dream of the Red Chamber 红楼梦英文[平装]》 【摘要书评试读】图书">
            <a:extLst>
              <a:ext uri="{FF2B5EF4-FFF2-40B4-BE49-F238E27FC236}">
                <a16:creationId xmlns:a16="http://schemas.microsoft.com/office/drawing/2014/main" id="{3027FE0D-2E8A-6D36-37DF-B5CA87C1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8" y="3092328"/>
            <a:ext cx="2414860" cy="37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紅樓夢- 曹雪芹| Readmoo 讀墨電子書">
            <a:extLst>
              <a:ext uri="{FF2B5EF4-FFF2-40B4-BE49-F238E27FC236}">
                <a16:creationId xmlns:a16="http://schemas.microsoft.com/office/drawing/2014/main" id="{D48A17F7-5FC9-91F8-1846-2F86C2D5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12" y="3060761"/>
            <a:ext cx="2672599" cy="37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D022F231-0E3D-99FB-F11E-600F4B966235}"/>
              </a:ext>
            </a:extLst>
          </p:cNvPr>
          <p:cNvSpPr/>
          <p:nvPr/>
        </p:nvSpPr>
        <p:spPr>
          <a:xfrm>
            <a:off x="4777907" y="4270549"/>
            <a:ext cx="2893925" cy="1557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131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翻译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这个网站的翻译在很多时候都是对的，但有的时候会翻译错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2B3BE1-4762-6DEE-F90A-34B057CE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83" y="3578686"/>
            <a:ext cx="7298234" cy="32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0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翻译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6699" y="1916161"/>
            <a:ext cx="12610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这本书的中文翻译，翻译</a:t>
            </a:r>
            <a:r>
              <a:rPr lang="en-US" altLang="zh-TW" sz="4000" dirty="0"/>
              <a:t>____</a:t>
            </a:r>
            <a:r>
              <a:rPr lang="zh-TW" altLang="en-US" sz="4000" dirty="0"/>
              <a:t>很好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387CF64-F66C-7A5C-84CB-AD797888B261}"/>
              </a:ext>
            </a:extLst>
          </p:cNvPr>
          <p:cNvSpPr txBox="1">
            <a:spLocks/>
          </p:cNvSpPr>
          <p:nvPr/>
        </p:nvSpPr>
        <p:spPr>
          <a:xfrm>
            <a:off x="-316524" y="3399228"/>
            <a:ext cx="12610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  <a:r>
              <a:rPr lang="zh-TW" altLang="en-US" sz="4000" dirty="0"/>
              <a:t>得 </a:t>
            </a:r>
            <a:r>
              <a:rPr lang="en-US" altLang="zh-TW" sz="4000" dirty="0"/>
              <a:t>2.</a:t>
            </a:r>
            <a:r>
              <a:rPr lang="zh-TW" altLang="en-US" sz="4000" dirty="0"/>
              <a:t>的 </a:t>
            </a:r>
            <a:r>
              <a:rPr lang="en-US" altLang="zh-TW" sz="4000" dirty="0"/>
              <a:t>3.</a:t>
            </a:r>
            <a:r>
              <a:rPr lang="zh-TW" altLang="en-US" sz="4000" dirty="0"/>
              <a:t>地</a:t>
            </a:r>
          </a:p>
        </p:txBody>
      </p:sp>
    </p:spTree>
    <p:extLst>
      <p:ext uri="{BB962C8B-B14F-4D97-AF65-F5344CB8AC3E}">
        <p14:creationId xmlns:p14="http://schemas.microsoft.com/office/powerpoint/2010/main" val="172176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05329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你平时会用哪一个网站帮助你翻译中文呢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6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价格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63987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Jiàgé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他的本科是经济系，现在学到怎么写一个让客人想要买的价格</a:t>
            </a:r>
            <a:endParaRPr lang="en-US" altLang="zh-TW" dirty="0"/>
          </a:p>
        </p:txBody>
      </p:sp>
      <p:pic>
        <p:nvPicPr>
          <p:cNvPr id="3074" name="Picture 2" descr="價格策略--如何訂定一個讓消費者心動的價格mymy.tw">
            <a:extLst>
              <a:ext uri="{FF2B5EF4-FFF2-40B4-BE49-F238E27FC236}">
                <a16:creationId xmlns:a16="http://schemas.microsoft.com/office/drawing/2014/main" id="{99044B18-143F-B044-60CE-59C12C42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90" y="4060739"/>
            <a:ext cx="3905250" cy="25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价格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这条牛仔裤的价格很高，我不想买</a:t>
            </a:r>
            <a:endParaRPr lang="en-US" altLang="zh-TW" dirty="0"/>
          </a:p>
        </p:txBody>
      </p:sp>
      <p:pic>
        <p:nvPicPr>
          <p:cNvPr id="4098" name="Picture 2" descr="女生必看20個牛仔褲品牌推薦！顯瘦翹臀版型、網購人氣款、歐美名模最愛丹寧褲...一次整理">
            <a:extLst>
              <a:ext uri="{FF2B5EF4-FFF2-40B4-BE49-F238E27FC236}">
                <a16:creationId xmlns:a16="http://schemas.microsoft.com/office/drawing/2014/main" id="{D2415B67-C91D-DDBF-AD39-8F5AACDD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89" y="3429000"/>
            <a:ext cx="2539353" cy="33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8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你觉得外卖怎么样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AFF2D59-2B37-E736-914B-E341ADC9DFE8}"/>
              </a:ext>
            </a:extLst>
          </p:cNvPr>
          <p:cNvSpPr txBox="1">
            <a:spLocks/>
          </p:cNvSpPr>
          <p:nvPr/>
        </p:nvSpPr>
        <p:spPr>
          <a:xfrm>
            <a:off x="746022" y="3980502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我觉得</a:t>
            </a:r>
            <a:r>
              <a:rPr lang="en-US" altLang="zh-TW" dirty="0"/>
              <a:t>………</a:t>
            </a:r>
            <a:r>
              <a:rPr lang="zh-TW" altLang="en-US" dirty="0"/>
              <a:t>，总之我觉得外卖很好</a:t>
            </a:r>
            <a:r>
              <a:rPr lang="en-US" altLang="zh-TW" dirty="0"/>
              <a:t>/</a:t>
            </a:r>
            <a:r>
              <a:rPr lang="zh-TW" altLang="en-US" dirty="0"/>
              <a:t>坏</a:t>
            </a:r>
            <a:r>
              <a:rPr lang="en-US" altLang="zh-TW" dirty="0"/>
              <a:t>/</a:t>
            </a:r>
            <a:r>
              <a:rPr lang="zh-TW" altLang="en-US" dirty="0"/>
              <a:t>一般</a:t>
            </a:r>
          </a:p>
        </p:txBody>
      </p:sp>
    </p:spTree>
    <p:extLst>
      <p:ext uri="{BB962C8B-B14F-4D97-AF65-F5344CB8AC3E}">
        <p14:creationId xmlns:p14="http://schemas.microsoft.com/office/powerpoint/2010/main" val="29971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免费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63987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Miǎnfèi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因为网络的诞生，很多音乐免费了，不必花钱就能听</a:t>
            </a:r>
            <a:endParaRPr lang="en-US" altLang="zh-TW" dirty="0"/>
          </a:p>
        </p:txBody>
      </p:sp>
      <p:pic>
        <p:nvPicPr>
          <p:cNvPr id="3074" name="Picture 2" descr="價格策略--如何訂定一個讓消費者心動的價格mymy.tw">
            <a:extLst>
              <a:ext uri="{FF2B5EF4-FFF2-40B4-BE49-F238E27FC236}">
                <a16:creationId xmlns:a16="http://schemas.microsoft.com/office/drawing/2014/main" id="{99044B18-143F-B044-60CE-59C12C42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90" y="4060739"/>
            <a:ext cx="3905250" cy="25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免费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8919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在网络时代，学习免费了，很多的</a:t>
            </a:r>
            <a:r>
              <a:rPr lang="zh-CN" altLang="en-US" dirty="0"/>
              <a:t>资料</a:t>
            </a:r>
            <a:r>
              <a:rPr lang="zh-TW" altLang="en-US" dirty="0"/>
              <a:t>都能在网络上找到</a:t>
            </a:r>
            <a:endParaRPr lang="en-US" altLang="zh-TW" dirty="0"/>
          </a:p>
        </p:txBody>
      </p:sp>
      <p:pic>
        <p:nvPicPr>
          <p:cNvPr id="3074" name="Picture 2" descr="價格策略--如何訂定一個讓消費者心動的價格mymy.tw">
            <a:extLst>
              <a:ext uri="{FF2B5EF4-FFF2-40B4-BE49-F238E27FC236}">
                <a16:creationId xmlns:a16="http://schemas.microsoft.com/office/drawing/2014/main" id="{99044B18-143F-B044-60CE-59C12C42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90" y="4060739"/>
            <a:ext cx="3905250" cy="25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87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05329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在买衣服的时候，什么样的价格会吸引你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5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05329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你最希望什么东西免费呢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3241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感觉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63987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Gǎnjué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他今天早上起床后，感觉天气变冷了</a:t>
            </a:r>
            <a:endParaRPr lang="en-US" altLang="zh-TW" dirty="0"/>
          </a:p>
        </p:txBody>
      </p:sp>
      <p:pic>
        <p:nvPicPr>
          <p:cNvPr id="5122" name="Picture 2" descr="降温了多加衣裳的问候说说_天冷了注意保暖的短信问候">
            <a:extLst>
              <a:ext uri="{FF2B5EF4-FFF2-40B4-BE49-F238E27FC236}">
                <a16:creationId xmlns:a16="http://schemas.microsoft.com/office/drawing/2014/main" id="{D15C2AC3-4E27-7121-90E6-0635040C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723543"/>
            <a:ext cx="2918777" cy="27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感觉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44442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圣诞节放假的时候，没有上课、没有工作，</a:t>
            </a:r>
            <a:endParaRPr lang="en-US" altLang="zh-TW" dirty="0"/>
          </a:p>
          <a:p>
            <a:pPr algn="ctr"/>
            <a:r>
              <a:rPr lang="zh-TW" altLang="en-US" dirty="0"/>
              <a:t>早上起床感觉超好</a:t>
            </a:r>
            <a:endParaRPr lang="en-US" altLang="zh-TW" dirty="0"/>
          </a:p>
        </p:txBody>
      </p:sp>
      <p:pic>
        <p:nvPicPr>
          <p:cNvPr id="8194" name="Picture 2" descr="感覺超讚- 梗圖產生器（手工模式）">
            <a:extLst>
              <a:ext uri="{FF2B5EF4-FFF2-40B4-BE49-F238E27FC236}">
                <a16:creationId xmlns:a16="http://schemas.microsoft.com/office/drawing/2014/main" id="{669F0EAD-BBB7-C93F-3C7E-B93CB14B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9" y="3106948"/>
            <a:ext cx="4058638" cy="37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733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感觉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他很在乎女友的感觉，从来不会让她不开心</a:t>
            </a:r>
            <a:endParaRPr lang="en-US" altLang="zh-TW" dirty="0"/>
          </a:p>
        </p:txBody>
      </p:sp>
      <p:pic>
        <p:nvPicPr>
          <p:cNvPr id="10242" name="Picture 2" descr="天气凉了关心女朋友的话_降温了关心女孩的温馨问候">
            <a:extLst>
              <a:ext uri="{FF2B5EF4-FFF2-40B4-BE49-F238E27FC236}">
                <a16:creationId xmlns:a16="http://schemas.microsoft.com/office/drawing/2014/main" id="{42F67229-4965-7EF7-6ED2-C32509C1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4" y="3524567"/>
            <a:ext cx="3138805" cy="30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01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感觉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3077D7-87F1-8B40-7379-51096E0E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95" y="1371071"/>
            <a:ext cx="5639289" cy="5250635"/>
          </a:xfrm>
          <a:prstGeom prst="rect">
            <a:avLst/>
          </a:prstGeom>
        </p:spPr>
      </p:pic>
      <p:sp>
        <p:nvSpPr>
          <p:cNvPr id="5" name="減號 4">
            <a:extLst>
              <a:ext uri="{FF2B5EF4-FFF2-40B4-BE49-F238E27FC236}">
                <a16:creationId xmlns:a16="http://schemas.microsoft.com/office/drawing/2014/main" id="{31EC6BD8-0E0B-8BD2-C396-7F4453B43BE8}"/>
              </a:ext>
            </a:extLst>
          </p:cNvPr>
          <p:cNvSpPr/>
          <p:nvPr/>
        </p:nvSpPr>
        <p:spPr>
          <a:xfrm>
            <a:off x="4287520" y="3702548"/>
            <a:ext cx="568960" cy="57641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419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开玩笑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63987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Kāi</a:t>
            </a:r>
            <a:r>
              <a:rPr lang="zh-TW" altLang="en-US" dirty="0"/>
              <a:t> </a:t>
            </a:r>
            <a:r>
              <a:rPr lang="en-US" altLang="zh-TW" dirty="0" err="1"/>
              <a:t>wánxiào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20591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他不喜欢跟她开玩笑，感觉她太认真了，听不懂玩笑</a:t>
            </a:r>
            <a:endParaRPr lang="en-US" altLang="zh-TW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E805E64-8EA8-8674-C712-834314E6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49" y="3339187"/>
            <a:ext cx="3492211" cy="34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开玩笑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pic>
        <p:nvPicPr>
          <p:cNvPr id="11266" name="Picture 2" descr="20張超好笑【不幹了…開玩笑的】梗圖！快來看看網友們的搞笑創作！">
            <a:extLst>
              <a:ext uri="{FF2B5EF4-FFF2-40B4-BE49-F238E27FC236}">
                <a16:creationId xmlns:a16="http://schemas.microsoft.com/office/drawing/2014/main" id="{9DBE61DF-34EE-4E5A-CBE8-288CB4FA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64" y="384651"/>
            <a:ext cx="6219141" cy="64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1035934" y="1587684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740459" y="18794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bg1"/>
                </a:solidFill>
              </a:rPr>
              <a:t>我不想读书了</a:t>
            </a:r>
            <a:r>
              <a:rPr lang="en-US" altLang="zh-TW" dirty="0">
                <a:solidFill>
                  <a:schemeClr val="bg1"/>
                </a:solidFill>
              </a:rPr>
              <a:t>!!!!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BBDFC94-3AC7-12A2-12C9-8AEE0967097C}"/>
              </a:ext>
            </a:extLst>
          </p:cNvPr>
          <p:cNvSpPr txBox="1">
            <a:spLocks/>
          </p:cNvSpPr>
          <p:nvPr/>
        </p:nvSpPr>
        <p:spPr>
          <a:xfrm>
            <a:off x="560634" y="332620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bg1"/>
                </a:solidFill>
              </a:rPr>
              <a:t>我开玩笑的</a:t>
            </a:r>
            <a:r>
              <a:rPr lang="en-US" altLang="zh-TW" dirty="0">
                <a:solidFill>
                  <a:schemeClr val="bg1"/>
                </a:solidFill>
              </a:rPr>
              <a:t>…</a:t>
            </a:r>
            <a:r>
              <a:rPr lang="zh-TW" altLang="en-US" dirty="0">
                <a:solidFill>
                  <a:schemeClr val="bg1"/>
                </a:solidFill>
              </a:rPr>
              <a:t>我还要毕业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衣食住行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Yī</a:t>
            </a:r>
            <a:r>
              <a:rPr lang="zh-TW" altLang="en-US" dirty="0"/>
              <a:t> </a:t>
            </a:r>
            <a:r>
              <a:rPr lang="en-US" altLang="zh-TW" dirty="0" err="1"/>
              <a:t>shí</a:t>
            </a:r>
            <a:r>
              <a:rPr lang="zh-TW" altLang="en-US" dirty="0"/>
              <a:t> </a:t>
            </a:r>
            <a:r>
              <a:rPr lang="en-US" altLang="zh-TW" dirty="0" err="1"/>
              <a:t>zhù</a:t>
            </a:r>
            <a:r>
              <a:rPr lang="zh-TW" altLang="en-US" dirty="0"/>
              <a:t> </a:t>
            </a:r>
            <a:r>
              <a:rPr lang="en-US" altLang="zh-TW" dirty="0" err="1"/>
              <a:t>xíng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衣食住行是我们生活中很大的一部份</a:t>
            </a: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DCAC800A-A490-ED88-0F0D-231463C5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3" y="3271549"/>
            <a:ext cx="6236466" cy="35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05329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你不喜欢跟谁开玩笑</a:t>
            </a:r>
            <a:r>
              <a:rPr lang="en-US" altLang="zh-TW" dirty="0"/>
              <a:t>?</a:t>
            </a:r>
            <a:r>
              <a:rPr lang="zh-TW" altLang="en-US" dirty="0"/>
              <a:t>为什么不喜欢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9BA83C6-E99A-B02A-7134-1B27BCD48AE3}"/>
              </a:ext>
            </a:extLst>
          </p:cNvPr>
          <p:cNvSpPr txBox="1">
            <a:spLocks/>
          </p:cNvSpPr>
          <p:nvPr/>
        </p:nvSpPr>
        <p:spPr>
          <a:xfrm>
            <a:off x="672924" y="3902411"/>
            <a:ext cx="11110311" cy="231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因为感觉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655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7489F-1211-499C-2B49-91581139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C77444-F4C8-38BD-4F50-036E37C2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AEE5BB7-84EC-7B9D-7FAD-3175B24E2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E5267D-4F5E-B1E9-D5A0-AB91A1A8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98" y="2484037"/>
            <a:ext cx="6417371" cy="40088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9BDFDD-AD9B-7A15-6BE7-3F823C39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158"/>
            <a:ext cx="12192000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0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ABCAF-8313-3488-F4B2-88F9B4A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59393B-89E6-5D74-9DFC-B1FF7CFC7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0320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2B9485-4166-D656-3A46-53A576F3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178813-56F6-B951-FEE7-FFA77D86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5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对你来说，衣食住行中最重要的是什么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4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迟到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Chídào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他上课快迟到了，很着急</a:t>
            </a:r>
          </a:p>
        </p:txBody>
      </p:sp>
      <p:pic>
        <p:nvPicPr>
          <p:cNvPr id="1026" name="Picture 2" descr="一個遲到的男孩-插圖素材[31133120] - PIXTA圖庫">
            <a:extLst>
              <a:ext uri="{FF2B5EF4-FFF2-40B4-BE49-F238E27FC236}">
                <a16:creationId xmlns:a16="http://schemas.microsoft.com/office/drawing/2014/main" id="{92C750C9-46A4-8CA7-B9DF-0673207D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44" y="3271549"/>
            <a:ext cx="2786632" cy="34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老是</a:t>
            </a:r>
            <a:r>
              <a:rPr lang="en-US" altLang="zh-TW" dirty="0"/>
              <a:t>.adv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Lǎoshì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358212" y="1945986"/>
            <a:ext cx="12908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他老是迟到，今天已经是她这个礼拜第五次迟到了</a:t>
            </a:r>
          </a:p>
        </p:txBody>
      </p:sp>
      <p:pic>
        <p:nvPicPr>
          <p:cNvPr id="2050" name="Picture 2" descr="爆料公社- 顧客習慣性遲到影響後面預約者，提醒準時客回「都來了不然怎樣。」美甲師嘆：念情份換來是生氣和失望">
            <a:extLst>
              <a:ext uri="{FF2B5EF4-FFF2-40B4-BE49-F238E27FC236}">
                <a16:creationId xmlns:a16="http://schemas.microsoft.com/office/drawing/2014/main" id="{DB9D8C78-5F5C-5D61-0599-C7F27B2C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0" y="3174342"/>
            <a:ext cx="52101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1437</Words>
  <Application>Microsoft Office PowerPoint</Application>
  <PresentationFormat>寬螢幕</PresentationFormat>
  <Paragraphs>228</Paragraphs>
  <Slides>63</Slides>
  <Notes>60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佈景主題</vt:lpstr>
      <vt:lpstr>外卖.N   </vt:lpstr>
      <vt:lpstr>外卖.N   </vt:lpstr>
      <vt:lpstr>总之.conj   </vt:lpstr>
      <vt:lpstr>总之.conj   </vt:lpstr>
      <vt:lpstr>PowerPoint 簡報</vt:lpstr>
      <vt:lpstr>衣食住行   </vt:lpstr>
      <vt:lpstr>PowerPoint 簡報</vt:lpstr>
      <vt:lpstr>迟到.V   </vt:lpstr>
      <vt:lpstr>老是.adv   </vt:lpstr>
      <vt:lpstr>老是.adv   </vt:lpstr>
      <vt:lpstr>害.v   </vt:lpstr>
      <vt:lpstr>害.v   </vt:lpstr>
      <vt:lpstr>害.v   </vt:lpstr>
      <vt:lpstr>PowerPoint 簡報</vt:lpstr>
      <vt:lpstr>PowerPoint 簡報</vt:lpstr>
      <vt:lpstr>敢.V   </vt:lpstr>
      <vt:lpstr>敢.V   </vt:lpstr>
      <vt:lpstr>PowerPoint 簡報</vt:lpstr>
      <vt:lpstr>几乎.ADV   </vt:lpstr>
      <vt:lpstr>几乎.ADV   </vt:lpstr>
      <vt:lpstr>待.V</vt:lpstr>
      <vt:lpstr>待.V   </vt:lpstr>
      <vt:lpstr>屋子.ADV   </vt:lpstr>
      <vt:lpstr>屋子.ADV   </vt:lpstr>
      <vt:lpstr>PowerPoint 簡報</vt:lpstr>
      <vt:lpstr>上瘾.VO   </vt:lpstr>
      <vt:lpstr>上瘾.VO   </vt:lpstr>
      <vt:lpstr>严重.VO   </vt:lpstr>
      <vt:lpstr>严重.VO   </vt:lpstr>
      <vt:lpstr>PowerPoint 簡報</vt:lpstr>
      <vt:lpstr>PowerPoint 簡報</vt:lpstr>
      <vt:lpstr>时代.N   </vt:lpstr>
      <vt:lpstr>时代.N   </vt:lpstr>
      <vt:lpstr>重要.ADJ   </vt:lpstr>
      <vt:lpstr>重要.ADJ   </vt:lpstr>
      <vt:lpstr>PowerPoint 簡報</vt:lpstr>
      <vt:lpstr>PowerPoint 簡報</vt:lpstr>
      <vt:lpstr>PowerPoint 簡報</vt:lpstr>
      <vt:lpstr>PowerPoint 簡報</vt:lpstr>
      <vt:lpstr>PowerPoint 簡報</vt:lpstr>
      <vt:lpstr>帮助.V   </vt:lpstr>
      <vt:lpstr>帮助.V   </vt:lpstr>
      <vt:lpstr>翻译.V   </vt:lpstr>
      <vt:lpstr>翻译.V   </vt:lpstr>
      <vt:lpstr>翻译.N   </vt:lpstr>
      <vt:lpstr>翻译.N   </vt:lpstr>
      <vt:lpstr>PowerPoint 簡報</vt:lpstr>
      <vt:lpstr>价格.N   </vt:lpstr>
      <vt:lpstr>价格.N   </vt:lpstr>
      <vt:lpstr>免费.V   </vt:lpstr>
      <vt:lpstr>免费.V   </vt:lpstr>
      <vt:lpstr>PowerPoint 簡報</vt:lpstr>
      <vt:lpstr>PowerPoint 簡報</vt:lpstr>
      <vt:lpstr>感觉.V   </vt:lpstr>
      <vt:lpstr>感觉.V   </vt:lpstr>
      <vt:lpstr>感觉.N   </vt:lpstr>
      <vt:lpstr>感觉.N   </vt:lpstr>
      <vt:lpstr>开玩笑.VO   </vt:lpstr>
      <vt:lpstr>开玩笑.VO  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2022-11-28T14:26:44Z</dcterms:modified>
</cp:coreProperties>
</file>