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1841" r:id="rId2"/>
    <p:sldId id="1842" r:id="rId3"/>
    <p:sldId id="1843" r:id="rId4"/>
    <p:sldId id="1845" r:id="rId5"/>
    <p:sldId id="1844" r:id="rId6"/>
    <p:sldId id="1846" r:id="rId7"/>
    <p:sldId id="1847" r:id="rId8"/>
    <p:sldId id="1848" r:id="rId9"/>
    <p:sldId id="1850" r:id="rId10"/>
    <p:sldId id="1851" r:id="rId11"/>
    <p:sldId id="1852" r:id="rId12"/>
    <p:sldId id="1849" r:id="rId13"/>
    <p:sldId id="1853" r:id="rId14"/>
    <p:sldId id="1854" r:id="rId15"/>
    <p:sldId id="1856" r:id="rId16"/>
    <p:sldId id="1858" r:id="rId17"/>
    <p:sldId id="1859" r:id="rId18"/>
    <p:sldId id="1860" r:id="rId19"/>
    <p:sldId id="1864" r:id="rId20"/>
    <p:sldId id="1861" r:id="rId21"/>
    <p:sldId id="1862" r:id="rId22"/>
    <p:sldId id="1863" r:id="rId23"/>
    <p:sldId id="1865" r:id="rId24"/>
    <p:sldId id="1866" r:id="rId25"/>
    <p:sldId id="1867" r:id="rId26"/>
    <p:sldId id="1868" r:id="rId27"/>
    <p:sldId id="1869" r:id="rId28"/>
    <p:sldId id="1870" r:id="rId29"/>
    <p:sldId id="1871" r:id="rId30"/>
    <p:sldId id="1876" r:id="rId31"/>
    <p:sldId id="1872" r:id="rId32"/>
    <p:sldId id="1873" r:id="rId33"/>
    <p:sldId id="1874" r:id="rId34"/>
    <p:sldId id="1875" r:id="rId35"/>
    <p:sldId id="1877" r:id="rId36"/>
    <p:sldId id="1878" r:id="rId37"/>
    <p:sldId id="1879" r:id="rId38"/>
    <p:sldId id="1880" r:id="rId39"/>
    <p:sldId id="1881" r:id="rId40"/>
    <p:sldId id="1882" r:id="rId41"/>
    <p:sldId id="1883" r:id="rId42"/>
    <p:sldId id="1884" r:id="rId43"/>
    <p:sldId id="1885" r:id="rId44"/>
    <p:sldId id="1886" r:id="rId45"/>
    <p:sldId id="1887" r:id="rId46"/>
    <p:sldId id="1888" r:id="rId47"/>
    <p:sldId id="1855" r:id="rId4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00C0FF-628F-4964-87A7-CCA9DA4D7A60}" v="148" dt="2022-12-01T16:39:45.614"/>
    <p1510:client id="{DBEEFA7B-6E3D-4E12-B09B-6D72D9101CBE}" v="410" dt="2022-12-01T05:59:14.6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95026" autoAdjust="0"/>
  </p:normalViewPr>
  <p:slideViewPr>
    <p:cSldViewPr snapToGrid="0">
      <p:cViewPr varScale="1">
        <p:scale>
          <a:sx n="78" d="100"/>
          <a:sy n="78" d="100"/>
        </p:scale>
        <p:origin x="1109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伊健 杜" userId="e69aded81da48593" providerId="LiveId" clId="{9F22EA10-544E-465F-8BA2-F648A44360F6}"/>
    <pc:docChg chg="undo custSel addSld delSld modSld sldOrd">
      <pc:chgData name="伊健 杜" userId="e69aded81da48593" providerId="LiveId" clId="{9F22EA10-544E-465F-8BA2-F648A44360F6}" dt="2022-11-24T08:31:46.967" v="3852" actId="20577"/>
      <pc:docMkLst>
        <pc:docMk/>
      </pc:docMkLst>
      <pc:sldChg chg="addSp modSp add mod modAnim">
        <pc:chgData name="伊健 杜" userId="e69aded81da48593" providerId="LiveId" clId="{9F22EA10-544E-465F-8BA2-F648A44360F6}" dt="2022-11-24T03:49:22.667" v="263" actId="1076"/>
        <pc:sldMkLst>
          <pc:docMk/>
          <pc:sldMk cId="1516926263" sldId="927"/>
        </pc:sldMkLst>
        <pc:spChg chg="add mod">
          <ac:chgData name="伊健 杜" userId="e69aded81da48593" providerId="LiveId" clId="{9F22EA10-544E-465F-8BA2-F648A44360F6}" dt="2022-11-24T03:49:19.185" v="261" actId="1076"/>
          <ac:spMkLst>
            <pc:docMk/>
            <pc:sldMk cId="1516926263" sldId="927"/>
            <ac:spMk id="2" creationId="{D8281650-41AC-9BEF-CB5C-F5E860C34901}"/>
          </ac:spMkLst>
        </pc:spChg>
        <pc:spChg chg="mod">
          <ac:chgData name="伊健 杜" userId="e69aded81da48593" providerId="LiveId" clId="{9F22EA10-544E-465F-8BA2-F648A44360F6}" dt="2022-11-24T03:49:22.667" v="263" actId="1076"/>
          <ac:spMkLst>
            <pc:docMk/>
            <pc:sldMk cId="1516926263" sldId="927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1437777661" sldId="980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1437777661" sldId="980"/>
            <ac:spMk id="7" creationId="{8A134A8E-94C3-0EE7-C065-45DB3136BA45}"/>
          </ac:spMkLst>
        </pc:spChg>
        <pc:picChg chg="add mod">
          <ac:chgData name="伊健 杜" userId="e69aded81da48593" providerId="LiveId" clId="{9F22EA10-544E-465F-8BA2-F648A44360F6}" dt="2022-11-24T03:55:53.055" v="472" actId="1076"/>
          <ac:picMkLst>
            <pc:docMk/>
            <pc:sldMk cId="1437777661" sldId="980"/>
            <ac:picMk id="3074" creationId="{F7A7F2A6-84FA-CECE-69A8-EC007E84EBF9}"/>
          </ac:picMkLst>
        </pc:picChg>
        <pc:picChg chg="del">
          <ac:chgData name="伊健 杜" userId="e69aded81da48593" providerId="LiveId" clId="{9F22EA10-544E-465F-8BA2-F648A44360F6}" dt="2022-11-24T03:49:55.088" v="264" actId="478"/>
          <ac:picMkLst>
            <pc:docMk/>
            <pc:sldMk cId="1437777661" sldId="980"/>
            <ac:picMk id="13314" creationId="{B43E2657-B3D3-2E44-E88C-DCA6628F04F7}"/>
          </ac:picMkLst>
        </pc:picChg>
      </pc:sldChg>
      <pc:sldChg chg="add del">
        <pc:chgData name="伊健 杜" userId="e69aded81da48593" providerId="LiveId" clId="{9F22EA10-544E-465F-8BA2-F648A44360F6}" dt="2022-11-24T03:50:14.950" v="265" actId="47"/>
        <pc:sldMkLst>
          <pc:docMk/>
          <pc:sldMk cId="4184503775" sldId="981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513292850" sldId="1599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2760598585" sldId="1627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1137325404" sldId="1628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014823040" sldId="1629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680404341" sldId="1630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2859145584" sldId="1631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1904758339" sldId="1632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2846763738" sldId="1633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983550071" sldId="1634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2577782748" sldId="1635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2502909853" sldId="1636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49472431" sldId="1637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1279099023" sldId="1638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1830110377" sldId="1639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265415130" sldId="1640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4189248964" sldId="1641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1199996972" sldId="1642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513669589" sldId="1643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392795353" sldId="1644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1754357709" sldId="1645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596936580" sldId="1646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4099540116" sldId="1647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94081783" sldId="1648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329579601" sldId="1649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1842686373" sldId="1650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1777188923" sldId="1651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1176738950" sldId="1652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1667355704" sldId="1653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2125809122" sldId="1654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4088610884" sldId="1655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4042666854" sldId="1656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517967680" sldId="1657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2919146368" sldId="1658"/>
        </pc:sldMkLst>
      </pc:sldChg>
      <pc:sldChg chg="modSp mod">
        <pc:chgData name="伊健 杜" userId="e69aded81da48593" providerId="LiveId" clId="{9F22EA10-544E-465F-8BA2-F648A44360F6}" dt="2022-11-24T07:54:08.725" v="3838" actId="20577"/>
        <pc:sldMkLst>
          <pc:docMk/>
          <pc:sldMk cId="3516264102" sldId="1686"/>
        </pc:sldMkLst>
        <pc:spChg chg="mod">
          <ac:chgData name="伊健 杜" userId="e69aded81da48593" providerId="LiveId" clId="{9F22EA10-544E-465F-8BA2-F648A44360F6}" dt="2022-11-24T07:54:08.725" v="3838" actId="20577"/>
          <ac:spMkLst>
            <pc:docMk/>
            <pc:sldMk cId="3516264102" sldId="1686"/>
            <ac:spMk id="6" creationId="{159B7E6B-21F0-E0FE-7ABA-4ADD738FA9C0}"/>
          </ac:spMkLst>
        </pc:spChg>
      </pc:sldChg>
      <pc:sldChg chg="addSp modSp mod">
        <pc:chgData name="伊健 杜" userId="e69aded81da48593" providerId="LiveId" clId="{9F22EA10-544E-465F-8BA2-F648A44360F6}" dt="2022-11-24T07:08:24.065" v="3828"/>
        <pc:sldMkLst>
          <pc:docMk/>
          <pc:sldMk cId="984688660" sldId="1689"/>
        </pc:sldMkLst>
        <pc:spChg chg="add mod">
          <ac:chgData name="伊健 杜" userId="e69aded81da48593" providerId="LiveId" clId="{9F22EA10-544E-465F-8BA2-F648A44360F6}" dt="2022-11-24T07:08:24.065" v="3828"/>
          <ac:spMkLst>
            <pc:docMk/>
            <pc:sldMk cId="984688660" sldId="1689"/>
            <ac:spMk id="3" creationId="{9EDCD38E-F471-5FBB-3895-0BD45C0A03A2}"/>
          </ac:spMkLst>
        </pc:spChg>
      </pc:sldChg>
      <pc:sldChg chg="addSp delSp modSp new mod">
        <pc:chgData name="伊健 杜" userId="e69aded81da48593" providerId="LiveId" clId="{9F22EA10-544E-465F-8BA2-F648A44360F6}" dt="2022-11-24T07:08:24.065" v="3828"/>
        <pc:sldMkLst>
          <pc:docMk/>
          <pc:sldMk cId="807796359" sldId="1690"/>
        </pc:sldMkLst>
        <pc:spChg chg="del">
          <ac:chgData name="伊健 杜" userId="e69aded81da48593" providerId="LiveId" clId="{9F22EA10-544E-465F-8BA2-F648A44360F6}" dt="2022-11-24T02:26:34.986" v="6" actId="478"/>
          <ac:spMkLst>
            <pc:docMk/>
            <pc:sldMk cId="807796359" sldId="1690"/>
            <ac:spMk id="2" creationId="{14F29642-85BF-3844-E54F-F10327C94663}"/>
          </ac:spMkLst>
        </pc:spChg>
        <pc:spChg chg="del">
          <ac:chgData name="伊健 杜" userId="e69aded81da48593" providerId="LiveId" clId="{9F22EA10-544E-465F-8BA2-F648A44360F6}" dt="2022-11-24T02:26:34.986" v="6" actId="478"/>
          <ac:spMkLst>
            <pc:docMk/>
            <pc:sldMk cId="807796359" sldId="1690"/>
            <ac:spMk id="3" creationId="{C2E2E9C1-CE22-40F9-A614-9597CCFAFF90}"/>
          </ac:spMkLst>
        </pc:spChg>
        <pc:spChg chg="add mod">
          <ac:chgData name="伊健 杜" userId="e69aded81da48593" providerId="LiveId" clId="{9F22EA10-544E-465F-8BA2-F648A44360F6}" dt="2022-11-24T07:08:24.065" v="3828"/>
          <ac:spMkLst>
            <pc:docMk/>
            <pc:sldMk cId="807796359" sldId="1690"/>
            <ac:spMk id="4" creationId="{CE1FE358-71A0-25CC-7E6E-1D9E2EB6B5CB}"/>
          </ac:spMkLst>
        </pc:spChg>
        <pc:picChg chg="add mod">
          <ac:chgData name="伊健 杜" userId="e69aded81da48593" providerId="LiveId" clId="{9F22EA10-544E-465F-8BA2-F648A44360F6}" dt="2022-11-24T02:28:19.529" v="81" actId="1076"/>
          <ac:picMkLst>
            <pc:docMk/>
            <pc:sldMk cId="807796359" sldId="1690"/>
            <ac:picMk id="1026" creationId="{72BD040C-7EA6-F60D-2174-CE1CD4844B97}"/>
          </ac:picMkLst>
        </pc:picChg>
      </pc:sldChg>
      <pc:sldChg chg="delSp new del mod">
        <pc:chgData name="伊健 杜" userId="e69aded81da48593" providerId="LiveId" clId="{9F22EA10-544E-465F-8BA2-F648A44360F6}" dt="2022-11-24T02:26:00.611" v="3" actId="47"/>
        <pc:sldMkLst>
          <pc:docMk/>
          <pc:sldMk cId="2353037697" sldId="1690"/>
        </pc:sldMkLst>
        <pc:spChg chg="del">
          <ac:chgData name="伊健 杜" userId="e69aded81da48593" providerId="LiveId" clId="{9F22EA10-544E-465F-8BA2-F648A44360F6}" dt="2022-11-24T02:25:52.271" v="2" actId="478"/>
          <ac:spMkLst>
            <pc:docMk/>
            <pc:sldMk cId="2353037697" sldId="1690"/>
            <ac:spMk id="2" creationId="{9C94FE14-876C-F74B-F14A-D06341225C8F}"/>
          </ac:spMkLst>
        </pc:spChg>
        <pc:spChg chg="del">
          <ac:chgData name="伊健 杜" userId="e69aded81da48593" providerId="LiveId" clId="{9F22EA10-544E-465F-8BA2-F648A44360F6}" dt="2022-11-24T02:25:52.271" v="2" actId="478"/>
          <ac:spMkLst>
            <pc:docMk/>
            <pc:sldMk cId="2353037697" sldId="1690"/>
            <ac:spMk id="3" creationId="{40BC1B47-7177-20AD-9507-F31E467425CE}"/>
          </ac:spMkLst>
        </pc:sp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579874963" sldId="1691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579874963" sldId="1691"/>
            <ac:spMk id="4" creationId="{CE1FE358-71A0-25CC-7E6E-1D9E2EB6B5CB}"/>
          </ac:spMkLst>
        </pc:spChg>
        <pc:picChg chg="del">
          <ac:chgData name="伊健 杜" userId="e69aded81da48593" providerId="LiveId" clId="{9F22EA10-544E-465F-8BA2-F648A44360F6}" dt="2022-11-24T02:28:24.915" v="83" actId="478"/>
          <ac:picMkLst>
            <pc:docMk/>
            <pc:sldMk cId="579874963" sldId="1691"/>
            <ac:picMk id="1026" creationId="{72BD040C-7EA6-F60D-2174-CE1CD4844B97}"/>
          </ac:picMkLst>
        </pc:picChg>
        <pc:picChg chg="add mod">
          <ac:chgData name="伊健 杜" userId="e69aded81da48593" providerId="LiveId" clId="{9F22EA10-544E-465F-8BA2-F648A44360F6}" dt="2022-11-24T03:30:39.296" v="199" actId="1076"/>
          <ac:picMkLst>
            <pc:docMk/>
            <pc:sldMk cId="579874963" sldId="1691"/>
            <ac:picMk id="2050" creationId="{A243679E-CCE5-B283-DA6E-A2D095DFF47F}"/>
          </ac:picMkLst>
        </pc:picChg>
      </pc:sldChg>
      <pc:sldChg chg="delSp modSp add del mod delAnim">
        <pc:chgData name="伊健 杜" userId="e69aded81da48593" providerId="LiveId" clId="{9F22EA10-544E-465F-8BA2-F648A44360F6}" dt="2022-11-24T03:55:58.890" v="473" actId="47"/>
        <pc:sldMkLst>
          <pc:docMk/>
          <pc:sldMk cId="787897476" sldId="1692"/>
        </pc:sldMkLst>
        <pc:spChg chg="mod">
          <ac:chgData name="伊健 杜" userId="e69aded81da48593" providerId="LiveId" clId="{9F22EA10-544E-465F-8BA2-F648A44360F6}" dt="2022-11-24T03:47:07.879" v="255"/>
          <ac:spMkLst>
            <pc:docMk/>
            <pc:sldMk cId="787897476" sldId="1692"/>
            <ac:spMk id="2" creationId="{10304424-DB4A-36E7-9E0D-D32A5DD0F26C}"/>
          </ac:spMkLst>
        </pc:spChg>
        <pc:spChg chg="del mod">
          <ac:chgData name="伊健 杜" userId="e69aded81da48593" providerId="LiveId" clId="{9F22EA10-544E-465F-8BA2-F648A44360F6}" dt="2022-11-24T03:49:12.865" v="258" actId="21"/>
          <ac:spMkLst>
            <pc:docMk/>
            <pc:sldMk cId="787897476" sldId="1692"/>
            <ac:spMk id="5" creationId="{12133E31-EFD8-1428-E834-932512E03115}"/>
          </ac:spMkLst>
        </pc:sp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2025467954" sldId="1692"/>
        </pc:sldMkLst>
        <pc:spChg chg="mod">
          <ac:chgData name="伊健 杜" userId="e69aded81da48593" providerId="LiveId" clId="{9F22EA10-544E-465F-8BA2-F648A44360F6}" dt="2022-11-24T03:56:35.331" v="488"/>
          <ac:spMkLst>
            <pc:docMk/>
            <pc:sldMk cId="2025467954" sldId="1692"/>
            <ac:spMk id="2" creationId="{10304424-DB4A-36E7-9E0D-D32A5DD0F26C}"/>
          </ac:spMkLst>
        </pc:spChg>
        <pc:spChg chg="mod">
          <ac:chgData name="伊健 杜" userId="e69aded81da48593" providerId="LiveId" clId="{9F22EA10-544E-465F-8BA2-F648A44360F6}" dt="2022-11-24T03:56:44.924" v="489"/>
          <ac:spMkLst>
            <pc:docMk/>
            <pc:sldMk cId="2025467954" sldId="1692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2025467954" sldId="1692"/>
            <ac:spMk id="10" creationId="{B839CA97-BE0D-8B7C-B769-3E145A81D451}"/>
          </ac:spMkLst>
        </pc:spChg>
        <pc:picChg chg="add mod">
          <ac:chgData name="伊健 杜" userId="e69aded81da48593" providerId="LiveId" clId="{9F22EA10-544E-465F-8BA2-F648A44360F6}" dt="2022-11-24T04:00:18.036" v="628" actId="1076"/>
          <ac:picMkLst>
            <pc:docMk/>
            <pc:sldMk cId="2025467954" sldId="1692"/>
            <ac:picMk id="4098" creationId="{F90EA270-D820-D71C-ED05-D181B869AB36}"/>
          </ac:picMkLst>
        </pc:picChg>
        <pc:picChg chg="add mod">
          <ac:chgData name="伊健 杜" userId="e69aded81da48593" providerId="LiveId" clId="{9F22EA10-544E-465F-8BA2-F648A44360F6}" dt="2022-11-24T04:00:18.036" v="628" actId="1076"/>
          <ac:picMkLst>
            <pc:docMk/>
            <pc:sldMk cId="2025467954" sldId="1692"/>
            <ac:picMk id="4100" creationId="{7B2FB5DD-897E-07D6-5D21-5FEE649B22B7}"/>
          </ac:picMkLst>
        </pc:picChg>
        <pc:picChg chg="add mod">
          <ac:chgData name="伊健 杜" userId="e69aded81da48593" providerId="LiveId" clId="{9F22EA10-544E-465F-8BA2-F648A44360F6}" dt="2022-11-24T04:00:22.757" v="631" actId="1076"/>
          <ac:picMkLst>
            <pc:docMk/>
            <pc:sldMk cId="2025467954" sldId="1692"/>
            <ac:picMk id="4102" creationId="{4659DD49-1422-447C-10E5-C3618DFF8682}"/>
          </ac:picMkLst>
        </pc:picChg>
        <pc:picChg chg="del">
          <ac:chgData name="伊健 杜" userId="e69aded81da48593" providerId="LiveId" clId="{9F22EA10-544E-465F-8BA2-F648A44360F6}" dt="2022-11-24T03:57:58.160" v="601" actId="478"/>
          <ac:picMkLst>
            <pc:docMk/>
            <pc:sldMk cId="2025467954" sldId="1692"/>
            <ac:picMk id="18434" creationId="{D368DB6A-B4B0-3874-1ADA-52C762078568}"/>
          </ac:picMkLst>
        </pc:picChg>
        <pc:picChg chg="del">
          <ac:chgData name="伊健 杜" userId="e69aded81da48593" providerId="LiveId" clId="{9F22EA10-544E-465F-8BA2-F648A44360F6}" dt="2022-11-24T03:57:58.160" v="601" actId="478"/>
          <ac:picMkLst>
            <pc:docMk/>
            <pc:sldMk cId="2025467954" sldId="1692"/>
            <ac:picMk id="18436" creationId="{97704110-FB1C-F4CF-2F48-F1117E7AE665}"/>
          </ac:picMkLst>
        </pc:picChg>
      </pc:sldChg>
      <pc:sldChg chg="addSp delSp modSp add mod delAnim">
        <pc:chgData name="伊健 杜" userId="e69aded81da48593" providerId="LiveId" clId="{9F22EA10-544E-465F-8BA2-F648A44360F6}" dt="2022-11-24T07:08:24.065" v="3828"/>
        <pc:sldMkLst>
          <pc:docMk/>
          <pc:sldMk cId="639474268" sldId="1693"/>
        </pc:sldMkLst>
        <pc:spChg chg="del">
          <ac:chgData name="伊健 杜" userId="e69aded81da48593" providerId="LiveId" clId="{9F22EA10-544E-465F-8BA2-F648A44360F6}" dt="2022-11-24T04:00:35.829" v="634" actId="478"/>
          <ac:spMkLst>
            <pc:docMk/>
            <pc:sldMk cId="639474268" sldId="1693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639474268" sldId="1693"/>
            <ac:spMk id="10" creationId="{B839CA97-BE0D-8B7C-B769-3E145A81D451}"/>
          </ac:spMkLst>
        </pc:spChg>
        <pc:picChg chg="del">
          <ac:chgData name="伊健 杜" userId="e69aded81da48593" providerId="LiveId" clId="{9F22EA10-544E-465F-8BA2-F648A44360F6}" dt="2022-11-24T04:00:33.354" v="633" actId="478"/>
          <ac:picMkLst>
            <pc:docMk/>
            <pc:sldMk cId="639474268" sldId="1693"/>
            <ac:picMk id="4098" creationId="{F90EA270-D820-D71C-ED05-D181B869AB36}"/>
          </ac:picMkLst>
        </pc:picChg>
        <pc:picChg chg="del">
          <ac:chgData name="伊健 杜" userId="e69aded81da48593" providerId="LiveId" clId="{9F22EA10-544E-465F-8BA2-F648A44360F6}" dt="2022-11-24T04:00:33.354" v="633" actId="478"/>
          <ac:picMkLst>
            <pc:docMk/>
            <pc:sldMk cId="639474268" sldId="1693"/>
            <ac:picMk id="4100" creationId="{7B2FB5DD-897E-07D6-5D21-5FEE649B22B7}"/>
          </ac:picMkLst>
        </pc:picChg>
        <pc:picChg chg="del">
          <ac:chgData name="伊健 杜" userId="e69aded81da48593" providerId="LiveId" clId="{9F22EA10-544E-465F-8BA2-F648A44360F6}" dt="2022-11-24T04:00:33.354" v="633" actId="478"/>
          <ac:picMkLst>
            <pc:docMk/>
            <pc:sldMk cId="639474268" sldId="1693"/>
            <ac:picMk id="4102" creationId="{4659DD49-1422-447C-10E5-C3618DFF8682}"/>
          </ac:picMkLst>
        </pc:picChg>
        <pc:picChg chg="add mod">
          <ac:chgData name="伊健 杜" userId="e69aded81da48593" providerId="LiveId" clId="{9F22EA10-544E-465F-8BA2-F648A44360F6}" dt="2022-11-24T04:02:24.380" v="732" actId="1076"/>
          <ac:picMkLst>
            <pc:docMk/>
            <pc:sldMk cId="639474268" sldId="1693"/>
            <ac:picMk id="5122" creationId="{DACAFE35-C415-33C1-17E4-C98D3C576D78}"/>
          </ac:picMkLst>
        </pc:pic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2930561668" sldId="1694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2930561668" sldId="1694"/>
            <ac:spMk id="2" creationId="{10304424-DB4A-36E7-9E0D-D32A5DD0F26C}"/>
          </ac:spMkLst>
        </pc:spChg>
        <pc:spChg chg="mod">
          <ac:chgData name="伊健 杜" userId="e69aded81da48593" providerId="LiveId" clId="{9F22EA10-544E-465F-8BA2-F648A44360F6}" dt="2022-11-24T04:03:25.411" v="760"/>
          <ac:spMkLst>
            <pc:docMk/>
            <pc:sldMk cId="2930561668" sldId="1694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2930561668" sldId="1694"/>
            <ac:spMk id="10" creationId="{B839CA97-BE0D-8B7C-B769-3E145A81D451}"/>
          </ac:spMkLst>
        </pc:spChg>
        <pc:picChg chg="del mod">
          <ac:chgData name="伊健 杜" userId="e69aded81da48593" providerId="LiveId" clId="{9F22EA10-544E-465F-8BA2-F648A44360F6}" dt="2022-11-24T04:03:27.463" v="762" actId="478"/>
          <ac:picMkLst>
            <pc:docMk/>
            <pc:sldMk cId="2930561668" sldId="1694"/>
            <ac:picMk id="4098" creationId="{F90EA270-D820-D71C-ED05-D181B869AB36}"/>
          </ac:picMkLst>
        </pc:picChg>
        <pc:picChg chg="del mod">
          <ac:chgData name="伊健 杜" userId="e69aded81da48593" providerId="LiveId" clId="{9F22EA10-544E-465F-8BA2-F648A44360F6}" dt="2022-11-24T04:03:27.463" v="762" actId="478"/>
          <ac:picMkLst>
            <pc:docMk/>
            <pc:sldMk cId="2930561668" sldId="1694"/>
            <ac:picMk id="4100" creationId="{7B2FB5DD-897E-07D6-5D21-5FEE649B22B7}"/>
          </ac:picMkLst>
        </pc:picChg>
        <pc:picChg chg="del">
          <ac:chgData name="伊健 杜" userId="e69aded81da48593" providerId="LiveId" clId="{9F22EA10-544E-465F-8BA2-F648A44360F6}" dt="2022-11-24T04:03:27.463" v="762" actId="478"/>
          <ac:picMkLst>
            <pc:docMk/>
            <pc:sldMk cId="2930561668" sldId="1694"/>
            <ac:picMk id="4102" creationId="{4659DD49-1422-447C-10E5-C3618DFF8682}"/>
          </ac:picMkLst>
        </pc:picChg>
        <pc:picChg chg="add mod">
          <ac:chgData name="伊健 杜" userId="e69aded81da48593" providerId="LiveId" clId="{9F22EA10-544E-465F-8BA2-F648A44360F6}" dt="2022-11-24T04:04:29.706" v="848" actId="1076"/>
          <ac:picMkLst>
            <pc:docMk/>
            <pc:sldMk cId="2930561668" sldId="1694"/>
            <ac:picMk id="6146" creationId="{1A56EEB7-8369-4C79-6907-6D4FA10CE7BC}"/>
          </ac:picMkLst>
        </pc:picChg>
        <pc:picChg chg="add mod">
          <ac:chgData name="伊健 杜" userId="e69aded81da48593" providerId="LiveId" clId="{9F22EA10-544E-465F-8BA2-F648A44360F6}" dt="2022-11-24T04:04:56.055" v="852" actId="1076"/>
          <ac:picMkLst>
            <pc:docMk/>
            <pc:sldMk cId="2930561668" sldId="1694"/>
            <ac:picMk id="6148" creationId="{23A8DCB0-A8AB-33D0-A168-98B321B6F8A9}"/>
          </ac:picMkLst>
        </pc:picChg>
        <pc:picChg chg="add mod">
          <ac:chgData name="伊健 杜" userId="e69aded81da48593" providerId="LiveId" clId="{9F22EA10-544E-465F-8BA2-F648A44360F6}" dt="2022-11-24T04:05:41.281" v="857" actId="1076"/>
          <ac:picMkLst>
            <pc:docMk/>
            <pc:sldMk cId="2930561668" sldId="1694"/>
            <ac:picMk id="6150" creationId="{22028589-31DD-29DB-9BF8-9BEC183F491E}"/>
          </ac:picMkLst>
        </pc:picChg>
      </pc:sldChg>
      <pc:sldChg chg="addSp delSp modSp add mod delAnim">
        <pc:chgData name="伊健 杜" userId="e69aded81da48593" providerId="LiveId" clId="{9F22EA10-544E-465F-8BA2-F648A44360F6}" dt="2022-11-24T07:08:24.065" v="3828"/>
        <pc:sldMkLst>
          <pc:docMk/>
          <pc:sldMk cId="2333653233" sldId="1695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2333653233" sldId="1695"/>
            <ac:spMk id="2" creationId="{10304424-DB4A-36E7-9E0D-D32A5DD0F26C}"/>
          </ac:spMkLst>
        </pc:spChg>
        <pc:spChg chg="del">
          <ac:chgData name="伊健 杜" userId="e69aded81da48593" providerId="LiveId" clId="{9F22EA10-544E-465F-8BA2-F648A44360F6}" dt="2022-11-24T04:05:45.797" v="859" actId="478"/>
          <ac:spMkLst>
            <pc:docMk/>
            <pc:sldMk cId="2333653233" sldId="1695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2333653233" sldId="1695"/>
            <ac:spMk id="10" creationId="{B839CA97-BE0D-8B7C-B769-3E145A81D451}"/>
          </ac:spMkLst>
        </pc:spChg>
        <pc:picChg chg="del">
          <ac:chgData name="伊健 杜" userId="e69aded81da48593" providerId="LiveId" clId="{9F22EA10-544E-465F-8BA2-F648A44360F6}" dt="2022-11-24T04:06:37.350" v="949" actId="478"/>
          <ac:picMkLst>
            <pc:docMk/>
            <pc:sldMk cId="2333653233" sldId="1695"/>
            <ac:picMk id="6146" creationId="{1A56EEB7-8369-4C79-6907-6D4FA10CE7BC}"/>
          </ac:picMkLst>
        </pc:picChg>
        <pc:picChg chg="del">
          <ac:chgData name="伊健 杜" userId="e69aded81da48593" providerId="LiveId" clId="{9F22EA10-544E-465F-8BA2-F648A44360F6}" dt="2022-11-24T04:06:37.350" v="949" actId="478"/>
          <ac:picMkLst>
            <pc:docMk/>
            <pc:sldMk cId="2333653233" sldId="1695"/>
            <ac:picMk id="6148" creationId="{23A8DCB0-A8AB-33D0-A168-98B321B6F8A9}"/>
          </ac:picMkLst>
        </pc:picChg>
        <pc:picChg chg="del">
          <ac:chgData name="伊健 杜" userId="e69aded81da48593" providerId="LiveId" clId="{9F22EA10-544E-465F-8BA2-F648A44360F6}" dt="2022-11-24T04:06:37.350" v="949" actId="478"/>
          <ac:picMkLst>
            <pc:docMk/>
            <pc:sldMk cId="2333653233" sldId="1695"/>
            <ac:picMk id="6150" creationId="{22028589-31DD-29DB-9BF8-9BEC183F491E}"/>
          </ac:picMkLst>
        </pc:picChg>
        <pc:picChg chg="add mod">
          <ac:chgData name="伊健 杜" userId="e69aded81da48593" providerId="LiveId" clId="{9F22EA10-544E-465F-8BA2-F648A44360F6}" dt="2022-11-24T04:07:27.161" v="953" actId="14100"/>
          <ac:picMkLst>
            <pc:docMk/>
            <pc:sldMk cId="2333653233" sldId="1695"/>
            <ac:picMk id="7170" creationId="{E91C26E1-643F-B9F3-9E0C-4BBDC6253420}"/>
          </ac:picMkLst>
        </pc:pic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2295105116" sldId="1696"/>
        </pc:sldMkLst>
        <pc:spChg chg="del">
          <ac:chgData name="伊健 杜" userId="e69aded81da48593" providerId="LiveId" clId="{9F22EA10-544E-465F-8BA2-F648A44360F6}" dt="2022-11-24T04:24:30.865" v="955" actId="478"/>
          <ac:spMkLst>
            <pc:docMk/>
            <pc:sldMk cId="2295105116" sldId="1696"/>
            <ac:spMk id="2" creationId="{ECD9CCA9-53B6-E8DE-CCBE-B56F6BA9C0B2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2295105116" sldId="1696"/>
            <ac:spMk id="3" creationId="{9EDCD38E-F471-5FBB-3895-0BD45C0A03A2}"/>
          </ac:spMkLst>
        </pc:spChg>
        <pc:spChg chg="add del mod">
          <ac:chgData name="伊健 杜" userId="e69aded81da48593" providerId="LiveId" clId="{9F22EA10-544E-465F-8BA2-F648A44360F6}" dt="2022-11-24T04:25:00.100" v="1015" actId="478"/>
          <ac:spMkLst>
            <pc:docMk/>
            <pc:sldMk cId="2295105116" sldId="1696"/>
            <ac:spMk id="6" creationId="{3A4823E9-4EC5-5799-8EAD-3AC299319C3C}"/>
          </ac:spMkLst>
        </pc:spChg>
        <pc:spChg chg="add mod">
          <ac:chgData name="伊健 杜" userId="e69aded81da48593" providerId="LiveId" clId="{9F22EA10-544E-465F-8BA2-F648A44360F6}" dt="2022-11-24T07:08:24.065" v="3828"/>
          <ac:spMkLst>
            <pc:docMk/>
            <pc:sldMk cId="2295105116" sldId="1696"/>
            <ac:spMk id="7" creationId="{737816FE-5A76-5D8F-B41E-38147066A29A}"/>
          </ac:spMkLst>
        </pc:spChg>
        <pc:spChg chg="add mod">
          <ac:chgData name="伊健 杜" userId="e69aded81da48593" providerId="LiveId" clId="{9F22EA10-544E-465F-8BA2-F648A44360F6}" dt="2022-11-24T04:25:34.618" v="1037" actId="1076"/>
          <ac:spMkLst>
            <pc:docMk/>
            <pc:sldMk cId="2295105116" sldId="1696"/>
            <ac:spMk id="8" creationId="{EADCD047-DF32-9F24-E0C7-482DB4AF8900}"/>
          </ac:spMkLst>
        </pc:spChg>
        <pc:spChg chg="add mod">
          <ac:chgData name="伊健 杜" userId="e69aded81da48593" providerId="LiveId" clId="{9F22EA10-544E-465F-8BA2-F648A44360F6}" dt="2022-11-24T07:08:24.065" v="3828"/>
          <ac:spMkLst>
            <pc:docMk/>
            <pc:sldMk cId="2295105116" sldId="1696"/>
            <ac:spMk id="9" creationId="{3BB1E59B-3874-597C-6906-8D6594ECB26F}"/>
          </ac:spMkLst>
        </pc:spChg>
        <pc:spChg chg="del">
          <ac:chgData name="伊健 杜" userId="e69aded81da48593" providerId="LiveId" clId="{9F22EA10-544E-465F-8BA2-F648A44360F6}" dt="2022-11-24T04:24:30.865" v="955" actId="478"/>
          <ac:spMkLst>
            <pc:docMk/>
            <pc:sldMk cId="2295105116" sldId="1696"/>
            <ac:spMk id="10" creationId="{B839CA97-BE0D-8B7C-B769-3E145A81D451}"/>
          </ac:spMkLst>
        </pc:spChg>
      </pc:sldChg>
      <pc:sldChg chg="add del">
        <pc:chgData name="伊健 杜" userId="e69aded81da48593" providerId="LiveId" clId="{9F22EA10-544E-465F-8BA2-F648A44360F6}" dt="2022-11-24T04:25:57.283" v="1047" actId="47"/>
        <pc:sldMkLst>
          <pc:docMk/>
          <pc:sldMk cId="1515841749" sldId="1697"/>
        </pc:sldMkLst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2980697421" sldId="1697"/>
        </pc:sldMkLst>
        <pc:spChg chg="mod">
          <ac:chgData name="伊健 杜" userId="e69aded81da48593" providerId="LiveId" clId="{9F22EA10-544E-465F-8BA2-F648A44360F6}" dt="2022-11-24T04:26:35.935" v="1066"/>
          <ac:spMkLst>
            <pc:docMk/>
            <pc:sldMk cId="2980697421" sldId="1697"/>
            <ac:spMk id="2" creationId="{10304424-DB4A-36E7-9E0D-D32A5DD0F26C}"/>
          </ac:spMkLst>
        </pc:spChg>
        <pc:spChg chg="mod">
          <ac:chgData name="伊健 杜" userId="e69aded81da48593" providerId="LiveId" clId="{9F22EA10-544E-465F-8BA2-F648A44360F6}" dt="2022-11-24T04:27:17.582" v="1069" actId="1076"/>
          <ac:spMkLst>
            <pc:docMk/>
            <pc:sldMk cId="2980697421" sldId="1697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2980697421" sldId="1697"/>
            <ac:spMk id="10" creationId="{B839CA97-BE0D-8B7C-B769-3E145A81D451}"/>
          </ac:spMkLst>
        </pc:spChg>
        <pc:picChg chg="del mod">
          <ac:chgData name="伊健 杜" userId="e69aded81da48593" providerId="LiveId" clId="{9F22EA10-544E-465F-8BA2-F648A44360F6}" dt="2022-11-24T04:27:35.611" v="1124" actId="478"/>
          <ac:picMkLst>
            <pc:docMk/>
            <pc:sldMk cId="2980697421" sldId="1697"/>
            <ac:picMk id="6146" creationId="{1A56EEB7-8369-4C79-6907-6D4FA10CE7BC}"/>
          </ac:picMkLst>
        </pc:picChg>
        <pc:picChg chg="del">
          <ac:chgData name="伊健 杜" userId="e69aded81da48593" providerId="LiveId" clId="{9F22EA10-544E-465F-8BA2-F648A44360F6}" dt="2022-11-24T04:27:35.611" v="1124" actId="478"/>
          <ac:picMkLst>
            <pc:docMk/>
            <pc:sldMk cId="2980697421" sldId="1697"/>
            <ac:picMk id="6148" creationId="{23A8DCB0-A8AB-33D0-A168-98B321B6F8A9}"/>
          </ac:picMkLst>
        </pc:picChg>
        <pc:picChg chg="del mod">
          <ac:chgData name="伊健 杜" userId="e69aded81da48593" providerId="LiveId" clId="{9F22EA10-544E-465F-8BA2-F648A44360F6}" dt="2022-11-24T04:27:35.611" v="1124" actId="478"/>
          <ac:picMkLst>
            <pc:docMk/>
            <pc:sldMk cId="2980697421" sldId="1697"/>
            <ac:picMk id="6150" creationId="{22028589-31DD-29DB-9BF8-9BEC183F491E}"/>
          </ac:picMkLst>
        </pc:picChg>
        <pc:picChg chg="add mod">
          <ac:chgData name="伊健 杜" userId="e69aded81da48593" providerId="LiveId" clId="{9F22EA10-544E-465F-8BA2-F648A44360F6}" dt="2022-11-24T04:27:52.637" v="1126" actId="1076"/>
          <ac:picMkLst>
            <pc:docMk/>
            <pc:sldMk cId="2980697421" sldId="1697"/>
            <ac:picMk id="8194" creationId="{9CA7EE5A-5802-E150-3D99-23C09D903977}"/>
          </ac:picMkLst>
        </pc:picChg>
      </pc:sldChg>
      <pc:sldChg chg="addSp delSp modSp add mod delAnim">
        <pc:chgData name="伊健 杜" userId="e69aded81da48593" providerId="LiveId" clId="{9F22EA10-544E-465F-8BA2-F648A44360F6}" dt="2022-11-24T07:08:24.065" v="3828"/>
        <pc:sldMkLst>
          <pc:docMk/>
          <pc:sldMk cId="348298618" sldId="1698"/>
        </pc:sldMkLst>
        <pc:spChg chg="del">
          <ac:chgData name="伊健 杜" userId="e69aded81da48593" providerId="LiveId" clId="{9F22EA10-544E-465F-8BA2-F648A44360F6}" dt="2022-11-24T04:28:27.751" v="1136" actId="478"/>
          <ac:spMkLst>
            <pc:docMk/>
            <pc:sldMk cId="348298618" sldId="1698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348298618" sldId="1698"/>
            <ac:spMk id="10" creationId="{B839CA97-BE0D-8B7C-B769-3E145A81D451}"/>
          </ac:spMkLst>
        </pc:spChg>
        <pc:picChg chg="del">
          <ac:chgData name="伊健 杜" userId="e69aded81da48593" providerId="LiveId" clId="{9F22EA10-544E-465F-8BA2-F648A44360F6}" dt="2022-11-24T04:28:59.428" v="1258" actId="478"/>
          <ac:picMkLst>
            <pc:docMk/>
            <pc:sldMk cId="348298618" sldId="1698"/>
            <ac:picMk id="8194" creationId="{9CA7EE5A-5802-E150-3D99-23C09D903977}"/>
          </ac:picMkLst>
        </pc:picChg>
        <pc:picChg chg="add mod">
          <ac:chgData name="伊健 杜" userId="e69aded81da48593" providerId="LiveId" clId="{9F22EA10-544E-465F-8BA2-F648A44360F6}" dt="2022-11-24T04:30:46.643" v="1263" actId="1076"/>
          <ac:picMkLst>
            <pc:docMk/>
            <pc:sldMk cId="348298618" sldId="1698"/>
            <ac:picMk id="11266" creationId="{41357C3F-30EA-9750-F080-9381BD393EE3}"/>
          </ac:picMkLst>
        </pc:pic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624976008" sldId="1699"/>
        </pc:sldMkLst>
        <pc:spChg chg="mod">
          <ac:chgData name="伊健 杜" userId="e69aded81da48593" providerId="LiveId" clId="{9F22EA10-544E-465F-8BA2-F648A44360F6}" dt="2022-11-24T04:47:55.459" v="1277"/>
          <ac:spMkLst>
            <pc:docMk/>
            <pc:sldMk cId="624976008" sldId="1699"/>
            <ac:spMk id="2" creationId="{10304424-DB4A-36E7-9E0D-D32A5DD0F26C}"/>
          </ac:spMkLst>
        </pc:spChg>
        <pc:spChg chg="add del">
          <ac:chgData name="伊健 杜" userId="e69aded81da48593" providerId="LiveId" clId="{9F22EA10-544E-465F-8BA2-F648A44360F6}" dt="2022-11-24T04:52:19.379" v="1283"/>
          <ac:spMkLst>
            <pc:docMk/>
            <pc:sldMk cId="624976008" sldId="1699"/>
            <ac:spMk id="3" creationId="{EA4DA6D9-315E-9173-1368-FAA3BCD22D52}"/>
          </ac:spMkLst>
        </pc:spChg>
        <pc:spChg chg="add del">
          <ac:chgData name="伊健 杜" userId="e69aded81da48593" providerId="LiveId" clId="{9F22EA10-544E-465F-8BA2-F648A44360F6}" dt="2022-11-24T04:52:24.299" v="1285" actId="478"/>
          <ac:spMkLst>
            <pc:docMk/>
            <pc:sldMk cId="624976008" sldId="1699"/>
            <ac:spMk id="4" creationId="{1626B770-1C41-F47D-AFC8-BB1AFAFC7A24}"/>
          </ac:spMkLst>
        </pc:spChg>
        <pc:spChg chg="mod">
          <ac:chgData name="伊健 杜" userId="e69aded81da48593" providerId="LiveId" clId="{9F22EA10-544E-465F-8BA2-F648A44360F6}" dt="2022-11-24T04:48:37.690" v="1280" actId="1076"/>
          <ac:spMkLst>
            <pc:docMk/>
            <pc:sldMk cId="624976008" sldId="1699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624976008" sldId="1699"/>
            <ac:spMk id="10" creationId="{B839CA97-BE0D-8B7C-B769-3E145A81D451}"/>
          </ac:spMkLst>
        </pc:spChg>
        <pc:picChg chg="del">
          <ac:chgData name="伊健 杜" userId="e69aded81da48593" providerId="LiveId" clId="{9F22EA10-544E-465F-8BA2-F648A44360F6}" dt="2022-11-24T04:52:16.381" v="1281" actId="478"/>
          <ac:picMkLst>
            <pc:docMk/>
            <pc:sldMk cId="624976008" sldId="1699"/>
            <ac:picMk id="8194" creationId="{9CA7EE5A-5802-E150-3D99-23C09D903977}"/>
          </ac:picMkLst>
        </pc:picChg>
        <pc:picChg chg="add mod">
          <ac:chgData name="伊健 杜" userId="e69aded81da48593" providerId="LiveId" clId="{9F22EA10-544E-465F-8BA2-F648A44360F6}" dt="2022-11-24T04:52:37.664" v="1288" actId="1076"/>
          <ac:picMkLst>
            <pc:docMk/>
            <pc:sldMk cId="624976008" sldId="1699"/>
            <ac:picMk id="12292" creationId="{B1295AC9-317D-0467-B484-E345450C2331}"/>
          </ac:picMkLst>
        </pc:picChg>
        <pc:picChg chg="add mod">
          <ac:chgData name="伊健 杜" userId="e69aded81da48593" providerId="LiveId" clId="{9F22EA10-544E-465F-8BA2-F648A44360F6}" dt="2022-11-24T04:52:55.302" v="1291" actId="1076"/>
          <ac:picMkLst>
            <pc:docMk/>
            <pc:sldMk cId="624976008" sldId="1699"/>
            <ac:picMk id="12294" creationId="{132B7463-59B1-4453-F970-0C542ADBA85B}"/>
          </ac:picMkLst>
        </pc:picChg>
      </pc:sldChg>
      <pc:sldChg chg="addSp delSp modSp add mod delAnim">
        <pc:chgData name="伊健 杜" userId="e69aded81da48593" providerId="LiveId" clId="{9F22EA10-544E-465F-8BA2-F648A44360F6}" dt="2022-11-24T07:08:24.065" v="3828"/>
        <pc:sldMkLst>
          <pc:docMk/>
          <pc:sldMk cId="1832267590" sldId="1700"/>
        </pc:sldMkLst>
        <pc:spChg chg="del">
          <ac:chgData name="伊健 杜" userId="e69aded81da48593" providerId="LiveId" clId="{9F22EA10-544E-465F-8BA2-F648A44360F6}" dt="2022-11-24T04:53:19.684" v="1374" actId="478"/>
          <ac:spMkLst>
            <pc:docMk/>
            <pc:sldMk cId="1832267590" sldId="1700"/>
            <ac:spMk id="5" creationId="{12133E31-EFD8-1428-E834-932512E03115}"/>
          </ac:spMkLst>
        </pc:spChg>
        <pc:spChg chg="add mod">
          <ac:chgData name="伊健 杜" userId="e69aded81da48593" providerId="LiveId" clId="{9F22EA10-544E-465F-8BA2-F648A44360F6}" dt="2022-11-24T07:08:24.065" v="3828"/>
          <ac:spMkLst>
            <pc:docMk/>
            <pc:sldMk cId="1832267590" sldId="1700"/>
            <ac:spMk id="7" creationId="{495D7E7C-29C8-C2B9-4460-D64ECB144F74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1832267590" sldId="1700"/>
            <ac:spMk id="10" creationId="{B839CA97-BE0D-8B7C-B769-3E145A81D451}"/>
          </ac:spMkLst>
        </pc:spChg>
        <pc:picChg chg="add mod">
          <ac:chgData name="伊健 杜" userId="e69aded81da48593" providerId="LiveId" clId="{9F22EA10-544E-465F-8BA2-F648A44360F6}" dt="2022-11-24T04:56:50.695" v="1628" actId="1076"/>
          <ac:picMkLst>
            <pc:docMk/>
            <pc:sldMk cId="1832267590" sldId="1700"/>
            <ac:picMk id="4" creationId="{62F03663-5223-DD1F-1CDD-27BB6B1B2024}"/>
          </ac:picMkLst>
        </pc:picChg>
        <pc:picChg chg="del">
          <ac:chgData name="伊健 杜" userId="e69aded81da48593" providerId="LiveId" clId="{9F22EA10-544E-465F-8BA2-F648A44360F6}" dt="2022-11-24T04:55:57.606" v="1503" actId="478"/>
          <ac:picMkLst>
            <pc:docMk/>
            <pc:sldMk cId="1832267590" sldId="1700"/>
            <ac:picMk id="12292" creationId="{B1295AC9-317D-0467-B484-E345450C2331}"/>
          </ac:picMkLst>
        </pc:picChg>
        <pc:picChg chg="del">
          <ac:chgData name="伊健 杜" userId="e69aded81da48593" providerId="LiveId" clId="{9F22EA10-544E-465F-8BA2-F648A44360F6}" dt="2022-11-24T04:55:57.606" v="1503" actId="478"/>
          <ac:picMkLst>
            <pc:docMk/>
            <pc:sldMk cId="1832267590" sldId="1700"/>
            <ac:picMk id="12294" creationId="{132B7463-59B1-4453-F970-0C542ADBA85B}"/>
          </ac:picMkLst>
        </pc:pic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1392875072" sldId="1701"/>
        </pc:sldMkLst>
        <pc:spChg chg="mod">
          <ac:chgData name="伊健 杜" userId="e69aded81da48593" providerId="LiveId" clId="{9F22EA10-544E-465F-8BA2-F648A44360F6}" dt="2022-11-24T04:57:50.778" v="1709" actId="20577"/>
          <ac:spMkLst>
            <pc:docMk/>
            <pc:sldMk cId="1392875072" sldId="1701"/>
            <ac:spMk id="2" creationId="{10304424-DB4A-36E7-9E0D-D32A5DD0F26C}"/>
          </ac:spMkLst>
        </pc:spChg>
        <pc:spChg chg="mod">
          <ac:chgData name="伊健 杜" userId="e69aded81da48593" providerId="LiveId" clId="{9F22EA10-544E-465F-8BA2-F648A44360F6}" dt="2022-11-24T04:58:08.231" v="1711" actId="1076"/>
          <ac:spMkLst>
            <pc:docMk/>
            <pc:sldMk cId="1392875072" sldId="1701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1392875072" sldId="1701"/>
            <ac:spMk id="10" creationId="{B839CA97-BE0D-8B7C-B769-3E145A81D451}"/>
          </ac:spMkLst>
        </pc:spChg>
        <pc:picChg chg="del">
          <ac:chgData name="伊健 杜" userId="e69aded81da48593" providerId="LiveId" clId="{9F22EA10-544E-465F-8BA2-F648A44360F6}" dt="2022-11-24T05:01:22.643" v="1858" actId="478"/>
          <ac:picMkLst>
            <pc:docMk/>
            <pc:sldMk cId="1392875072" sldId="1701"/>
            <ac:picMk id="12292" creationId="{B1295AC9-317D-0467-B484-E345450C2331}"/>
          </ac:picMkLst>
        </pc:picChg>
        <pc:picChg chg="del">
          <ac:chgData name="伊健 杜" userId="e69aded81da48593" providerId="LiveId" clId="{9F22EA10-544E-465F-8BA2-F648A44360F6}" dt="2022-11-24T05:01:22.643" v="1858" actId="478"/>
          <ac:picMkLst>
            <pc:docMk/>
            <pc:sldMk cId="1392875072" sldId="1701"/>
            <ac:picMk id="12294" creationId="{132B7463-59B1-4453-F970-0C542ADBA85B}"/>
          </ac:picMkLst>
        </pc:picChg>
        <pc:picChg chg="add mod">
          <ac:chgData name="伊健 杜" userId="e69aded81da48593" providerId="LiveId" clId="{9F22EA10-544E-465F-8BA2-F648A44360F6}" dt="2022-11-24T05:01:46.061" v="1873" actId="14100"/>
          <ac:picMkLst>
            <pc:docMk/>
            <pc:sldMk cId="1392875072" sldId="1701"/>
            <ac:picMk id="13314" creationId="{D1AC043E-AC65-7B70-1561-F48102521730}"/>
          </ac:picMkLst>
        </pc:picChg>
      </pc:sldChg>
      <pc:sldChg chg="addSp delSp modSp add mod delAnim modNotesTx">
        <pc:chgData name="伊健 杜" userId="e69aded81da48593" providerId="LiveId" clId="{9F22EA10-544E-465F-8BA2-F648A44360F6}" dt="2022-11-24T08:31:46.967" v="3852" actId="20577"/>
        <pc:sldMkLst>
          <pc:docMk/>
          <pc:sldMk cId="145064862" sldId="1702"/>
        </pc:sldMkLst>
        <pc:spChg chg="del">
          <ac:chgData name="伊健 杜" userId="e69aded81da48593" providerId="LiveId" clId="{9F22EA10-544E-465F-8BA2-F648A44360F6}" dt="2022-11-24T05:02:01.175" v="1876" actId="478"/>
          <ac:spMkLst>
            <pc:docMk/>
            <pc:sldMk cId="145064862" sldId="1702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145064862" sldId="1702"/>
            <ac:spMk id="10" creationId="{B839CA97-BE0D-8B7C-B769-3E145A81D451}"/>
          </ac:spMkLst>
        </pc:spChg>
        <pc:picChg chg="del mod">
          <ac:chgData name="伊健 杜" userId="e69aded81da48593" providerId="LiveId" clId="{9F22EA10-544E-465F-8BA2-F648A44360F6}" dt="2022-11-24T05:02:46.034" v="2013" actId="478"/>
          <ac:picMkLst>
            <pc:docMk/>
            <pc:sldMk cId="145064862" sldId="1702"/>
            <ac:picMk id="13314" creationId="{D1AC043E-AC65-7B70-1561-F48102521730}"/>
          </ac:picMkLst>
        </pc:picChg>
        <pc:picChg chg="add mod">
          <ac:chgData name="伊健 杜" userId="e69aded81da48593" providerId="LiveId" clId="{9F22EA10-544E-465F-8BA2-F648A44360F6}" dt="2022-11-24T05:03:45.959" v="2017" actId="1076"/>
          <ac:picMkLst>
            <pc:docMk/>
            <pc:sldMk cId="145064862" sldId="1702"/>
            <ac:picMk id="15362" creationId="{F04EC0BF-D91B-AFA6-F660-59FA34ACFF31}"/>
          </ac:picMkLst>
        </pc:picChg>
      </pc:sldChg>
      <pc:sldChg chg="addSp delSp new mod">
        <pc:chgData name="伊健 杜" userId="e69aded81da48593" providerId="LiveId" clId="{9F22EA10-544E-465F-8BA2-F648A44360F6}" dt="2022-11-24T05:44:44.899" v="3486" actId="478"/>
        <pc:sldMkLst>
          <pc:docMk/>
          <pc:sldMk cId="3243474734" sldId="1703"/>
        </pc:sldMkLst>
        <pc:spChg chg="del">
          <ac:chgData name="伊健 杜" userId="e69aded81da48593" providerId="LiveId" clId="{9F22EA10-544E-465F-8BA2-F648A44360F6}" dt="2022-11-24T05:44:44.899" v="3486" actId="478"/>
          <ac:spMkLst>
            <pc:docMk/>
            <pc:sldMk cId="3243474734" sldId="1703"/>
            <ac:spMk id="2" creationId="{F818D621-C820-545B-DA39-1D06A5C6EDDE}"/>
          </ac:spMkLst>
        </pc:spChg>
        <pc:spChg chg="del">
          <ac:chgData name="伊健 杜" userId="e69aded81da48593" providerId="LiveId" clId="{9F22EA10-544E-465F-8BA2-F648A44360F6}" dt="2022-11-24T05:08:33.928" v="2497" actId="478"/>
          <ac:spMkLst>
            <pc:docMk/>
            <pc:sldMk cId="3243474734" sldId="1703"/>
            <ac:spMk id="3" creationId="{9A6A0907-5F86-9F16-622E-5111843ACF5E}"/>
          </ac:spMkLst>
        </pc:spChg>
        <pc:picChg chg="add">
          <ac:chgData name="伊健 杜" userId="e69aded81da48593" providerId="LiveId" clId="{9F22EA10-544E-465F-8BA2-F648A44360F6}" dt="2022-11-24T05:44:43.018" v="3485"/>
          <ac:picMkLst>
            <pc:docMk/>
            <pc:sldMk cId="3243474734" sldId="1703"/>
            <ac:picMk id="30722" creationId="{FF36E491-DCED-A8B6-6178-5FF5D34CDD07}"/>
          </ac:picMkLst>
        </pc:picChg>
      </pc:sldChg>
      <pc:sldChg chg="modSp add mod">
        <pc:chgData name="伊健 杜" userId="e69aded81da48593" providerId="LiveId" clId="{9F22EA10-544E-465F-8BA2-F648A44360F6}" dt="2022-11-24T07:08:24.065" v="3828"/>
        <pc:sldMkLst>
          <pc:docMk/>
          <pc:sldMk cId="2635680326" sldId="1704"/>
        </pc:sldMkLst>
        <pc:spChg chg="mod">
          <ac:chgData name="伊健 杜" userId="e69aded81da48593" providerId="LiveId" clId="{9F22EA10-544E-465F-8BA2-F648A44360F6}" dt="2022-11-24T05:04:11.065" v="2029"/>
          <ac:spMkLst>
            <pc:docMk/>
            <pc:sldMk cId="2635680326" sldId="1704"/>
            <ac:spMk id="2" creationId="{10304424-DB4A-36E7-9E0D-D32A5DD0F26C}"/>
          </ac:spMkLst>
        </pc:spChg>
        <pc:spChg chg="mod">
          <ac:chgData name="伊健 杜" userId="e69aded81da48593" providerId="LiveId" clId="{9F22EA10-544E-465F-8BA2-F648A44360F6}" dt="2022-11-24T05:04:25.825" v="2030"/>
          <ac:spMkLst>
            <pc:docMk/>
            <pc:sldMk cId="2635680326" sldId="1704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2635680326" sldId="1704"/>
            <ac:spMk id="10" creationId="{B839CA97-BE0D-8B7C-B769-3E145A81D451}"/>
          </ac:spMkLst>
        </pc:spChg>
      </pc:sldChg>
      <pc:sldChg chg="addSp delSp modSp add mod delAnim">
        <pc:chgData name="伊健 杜" userId="e69aded81da48593" providerId="LiveId" clId="{9F22EA10-544E-465F-8BA2-F648A44360F6}" dt="2022-11-24T07:08:24.065" v="3828"/>
        <pc:sldMkLst>
          <pc:docMk/>
          <pc:sldMk cId="2737894312" sldId="1705"/>
        </pc:sldMkLst>
        <pc:spChg chg="del">
          <ac:chgData name="伊健 杜" userId="e69aded81da48593" providerId="LiveId" clId="{9F22EA10-544E-465F-8BA2-F648A44360F6}" dt="2022-11-24T05:06:23.525" v="2177" actId="478"/>
          <ac:spMkLst>
            <pc:docMk/>
            <pc:sldMk cId="2737894312" sldId="1705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2737894312" sldId="1705"/>
            <ac:spMk id="10" creationId="{B839CA97-BE0D-8B7C-B769-3E145A81D451}"/>
          </ac:spMkLst>
        </pc:spChg>
        <pc:picChg chg="del mod">
          <ac:chgData name="伊健 杜" userId="e69aded81da48593" providerId="LiveId" clId="{9F22EA10-544E-465F-8BA2-F648A44360F6}" dt="2022-11-24T05:06:55.052" v="2262" actId="478"/>
          <ac:picMkLst>
            <pc:docMk/>
            <pc:sldMk cId="2737894312" sldId="1705"/>
            <ac:picMk id="13314" creationId="{D1AC043E-AC65-7B70-1561-F48102521730}"/>
          </ac:picMkLst>
        </pc:picChg>
        <pc:picChg chg="add mod">
          <ac:chgData name="伊健 杜" userId="e69aded81da48593" providerId="LiveId" clId="{9F22EA10-544E-465F-8BA2-F648A44360F6}" dt="2022-11-24T05:07:12.354" v="2268" actId="1076"/>
          <ac:picMkLst>
            <pc:docMk/>
            <pc:sldMk cId="2737894312" sldId="1705"/>
            <ac:picMk id="16386" creationId="{42B7F351-34C7-DE25-1F91-0D4C1B64B0CC}"/>
          </ac:picMkLst>
        </pc:pic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3782280875" sldId="1706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3782280875" sldId="1706"/>
            <ac:spMk id="3" creationId="{9EDCD38E-F471-5FBB-3895-0BD45C0A03A2}"/>
          </ac:spMkLst>
        </pc:spChg>
        <pc:spChg chg="add del mod">
          <ac:chgData name="伊健 杜" userId="e69aded81da48593" providerId="LiveId" clId="{9F22EA10-544E-465F-8BA2-F648A44360F6}" dt="2022-11-24T05:09:31.355" v="2545" actId="478"/>
          <ac:spMkLst>
            <pc:docMk/>
            <pc:sldMk cId="3782280875" sldId="1706"/>
            <ac:spMk id="4" creationId="{A37E741D-28D8-458D-2768-258C3B12A412}"/>
          </ac:spMkLst>
        </pc:spChg>
        <pc:spChg chg="del">
          <ac:chgData name="伊健 杜" userId="e69aded81da48593" providerId="LiveId" clId="{9F22EA10-544E-465F-8BA2-F648A44360F6}" dt="2022-11-24T05:09:28.868" v="2544" actId="478"/>
          <ac:spMkLst>
            <pc:docMk/>
            <pc:sldMk cId="3782280875" sldId="1706"/>
            <ac:spMk id="7" creationId="{737816FE-5A76-5D8F-B41E-38147066A29A}"/>
          </ac:spMkLst>
        </pc:spChg>
        <pc:spChg chg="del">
          <ac:chgData name="伊健 杜" userId="e69aded81da48593" providerId="LiveId" clId="{9F22EA10-544E-465F-8BA2-F648A44360F6}" dt="2022-11-24T05:09:28.868" v="2544" actId="478"/>
          <ac:spMkLst>
            <pc:docMk/>
            <pc:sldMk cId="3782280875" sldId="1706"/>
            <ac:spMk id="8" creationId="{EADCD047-DF32-9F24-E0C7-482DB4AF8900}"/>
          </ac:spMkLst>
        </pc:spChg>
        <pc:spChg chg="del">
          <ac:chgData name="伊健 杜" userId="e69aded81da48593" providerId="LiveId" clId="{9F22EA10-544E-465F-8BA2-F648A44360F6}" dt="2022-11-24T05:09:28.868" v="2544" actId="478"/>
          <ac:spMkLst>
            <pc:docMk/>
            <pc:sldMk cId="3782280875" sldId="1706"/>
            <ac:spMk id="9" creationId="{3BB1E59B-3874-597C-6906-8D6594ECB26F}"/>
          </ac:spMkLst>
        </pc:spChg>
      </pc:sldChg>
      <pc:sldChg chg="add del">
        <pc:chgData name="伊健 杜" userId="e69aded81da48593" providerId="LiveId" clId="{9F22EA10-544E-465F-8BA2-F648A44360F6}" dt="2022-11-24T05:18:53.863" v="2707" actId="47"/>
        <pc:sldMkLst>
          <pc:docMk/>
          <pc:sldMk cId="3330114948" sldId="1707"/>
        </pc:sldMkLst>
      </pc:sldChg>
      <pc:sldChg chg="addSp delSp modSp add mod ord">
        <pc:chgData name="伊健 杜" userId="e69aded81da48593" providerId="LiveId" clId="{9F22EA10-544E-465F-8BA2-F648A44360F6}" dt="2022-11-24T07:08:24.065" v="3828"/>
        <pc:sldMkLst>
          <pc:docMk/>
          <pc:sldMk cId="3470930255" sldId="1708"/>
        </pc:sldMkLst>
        <pc:spChg chg="add mod">
          <ac:chgData name="伊健 杜" userId="e69aded81da48593" providerId="LiveId" clId="{9F22EA10-544E-465F-8BA2-F648A44360F6}" dt="2022-11-24T05:19:54.496" v="2801" actId="207"/>
          <ac:spMkLst>
            <pc:docMk/>
            <pc:sldMk cId="3470930255" sldId="1708"/>
            <ac:spMk id="2" creationId="{00E1E1FC-277F-F9A9-0A88-FE30D450DA1F}"/>
          </ac:spMkLst>
        </pc:spChg>
        <pc:spChg chg="add mod">
          <ac:chgData name="伊健 杜" userId="e69aded81da48593" providerId="LiveId" clId="{9F22EA10-544E-465F-8BA2-F648A44360F6}" dt="2022-11-24T05:19:57.714" v="2802" actId="207"/>
          <ac:spMkLst>
            <pc:docMk/>
            <pc:sldMk cId="3470930255" sldId="1708"/>
            <ac:spMk id="3" creationId="{B48C609A-74F3-1490-4579-A7D6D835C797}"/>
          </ac:spMkLst>
        </pc:spChg>
        <pc:spChg chg="mod">
          <ac:chgData name="伊健 杜" userId="e69aded81da48593" providerId="LiveId" clId="{9F22EA10-544E-465F-8BA2-F648A44360F6}" dt="2022-11-24T05:14:24.556" v="2589" actId="1076"/>
          <ac:spMkLst>
            <pc:docMk/>
            <pc:sldMk cId="3470930255" sldId="1708"/>
            <ac:spMk id="4" creationId="{767FBCC3-E590-DDD9-AC6E-390CBBE40FB6}"/>
          </ac:spMkLst>
        </pc:spChg>
        <pc:spChg chg="add mod">
          <ac:chgData name="伊健 杜" userId="e69aded81da48593" providerId="LiveId" clId="{9F22EA10-544E-465F-8BA2-F648A44360F6}" dt="2022-11-24T05:16:35.715" v="2642"/>
          <ac:spMkLst>
            <pc:docMk/>
            <pc:sldMk cId="3470930255" sldId="1708"/>
            <ac:spMk id="5" creationId="{6EED766F-243A-E533-8957-54BBAAD2C8C5}"/>
          </ac:spMkLst>
        </pc:spChg>
        <pc:spChg chg="mod">
          <ac:chgData name="伊健 杜" userId="e69aded81da48593" providerId="LiveId" clId="{9F22EA10-544E-465F-8BA2-F648A44360F6}" dt="2022-11-24T05:18:36.644" v="2703" actId="1076"/>
          <ac:spMkLst>
            <pc:docMk/>
            <pc:sldMk cId="3470930255" sldId="1708"/>
            <ac:spMk id="6" creationId="{159B7E6B-21F0-E0FE-7ABA-4ADD738FA9C0}"/>
          </ac:spMkLst>
        </pc:spChg>
        <pc:spChg chg="add mod">
          <ac:chgData name="伊健 杜" userId="e69aded81da48593" providerId="LiveId" clId="{9F22EA10-544E-465F-8BA2-F648A44360F6}" dt="2022-11-24T05:18:18.148" v="2694" actId="1076"/>
          <ac:spMkLst>
            <pc:docMk/>
            <pc:sldMk cId="3470930255" sldId="1708"/>
            <ac:spMk id="8" creationId="{22A6ECA4-EF18-68E2-B586-DCAA444C5015}"/>
          </ac:spMkLst>
        </pc:spChg>
        <pc:spChg chg="add del mod">
          <ac:chgData name="伊健 杜" userId="e69aded81da48593" providerId="LiveId" clId="{9F22EA10-544E-465F-8BA2-F648A44360F6}" dt="2022-11-24T05:17:55.507" v="2679" actId="478"/>
          <ac:spMkLst>
            <pc:docMk/>
            <pc:sldMk cId="3470930255" sldId="1708"/>
            <ac:spMk id="9" creationId="{C03BB5A4-A099-D163-9E45-54BED19C58F6}"/>
          </ac:spMkLst>
        </pc:spChg>
        <pc:spChg chg="add mod">
          <ac:chgData name="伊健 杜" userId="e69aded81da48593" providerId="LiveId" clId="{9F22EA10-544E-465F-8BA2-F648A44360F6}" dt="2022-11-24T05:18:18.148" v="2694" actId="1076"/>
          <ac:spMkLst>
            <pc:docMk/>
            <pc:sldMk cId="3470930255" sldId="1708"/>
            <ac:spMk id="10" creationId="{4DD72E86-FE8B-F9EB-2C62-3EB722A1B5F2}"/>
          </ac:spMkLst>
        </pc:spChg>
        <pc:spChg chg="add mod">
          <ac:chgData name="伊健 杜" userId="e69aded81da48593" providerId="LiveId" clId="{9F22EA10-544E-465F-8BA2-F648A44360F6}" dt="2022-11-24T05:18:40.652" v="2705" actId="1076"/>
          <ac:spMkLst>
            <pc:docMk/>
            <pc:sldMk cId="3470930255" sldId="1708"/>
            <ac:spMk id="11" creationId="{70A81645-DDD4-3424-DC62-1C5D2BCE9EBC}"/>
          </ac:spMkLst>
        </pc:spChg>
        <pc:spChg chg="add mod">
          <ac:chgData name="伊健 杜" userId="e69aded81da48593" providerId="LiveId" clId="{9F22EA10-544E-465F-8BA2-F648A44360F6}" dt="2022-11-24T07:08:24.065" v="3828"/>
          <ac:spMkLst>
            <pc:docMk/>
            <pc:sldMk cId="3470930255" sldId="1708"/>
            <ac:spMk id="12" creationId="{4B97929E-FBAD-50C1-CC5D-2268C7819A2A}"/>
          </ac:spMkLst>
        </pc:spChg>
        <pc:picChg chg="del">
          <ac:chgData name="伊健 杜" userId="e69aded81da48593" providerId="LiveId" clId="{9F22EA10-544E-465F-8BA2-F648A44360F6}" dt="2022-11-24T05:18:42.621" v="2706" actId="478"/>
          <ac:picMkLst>
            <pc:docMk/>
            <pc:sldMk cId="3470930255" sldId="1708"/>
            <ac:picMk id="7" creationId="{71FCFE7D-FEFD-8516-EABE-F2E958B9D732}"/>
          </ac:picMkLst>
        </pc:picChg>
        <pc:picChg chg="add mod">
          <ac:chgData name="伊健 杜" userId="e69aded81da48593" providerId="LiveId" clId="{9F22EA10-544E-465F-8BA2-F648A44360F6}" dt="2022-11-24T05:20:12.724" v="2805" actId="1076"/>
          <ac:picMkLst>
            <pc:docMk/>
            <pc:sldMk cId="3470930255" sldId="1708"/>
            <ac:picMk id="13" creationId="{F0B7287A-175F-9EAE-63D5-9A9AE16A9B60}"/>
          </ac:picMkLst>
        </pc:pic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2265526868" sldId="1709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2265526868" sldId="1709"/>
            <ac:spMk id="12" creationId="{4B97929E-FBAD-50C1-CC5D-2268C7819A2A}"/>
          </ac:spMkLst>
        </pc:spChg>
        <pc:picChg chg="del">
          <ac:chgData name="伊健 杜" userId="e69aded81da48593" providerId="LiveId" clId="{9F22EA10-544E-465F-8BA2-F648A44360F6}" dt="2022-11-24T05:21:04.882" v="2861" actId="478"/>
          <ac:picMkLst>
            <pc:docMk/>
            <pc:sldMk cId="2265526868" sldId="1709"/>
            <ac:picMk id="13" creationId="{F0B7287A-175F-9EAE-63D5-9A9AE16A9B60}"/>
          </ac:picMkLst>
        </pc:picChg>
        <pc:picChg chg="add mod">
          <ac:chgData name="伊健 杜" userId="e69aded81da48593" providerId="LiveId" clId="{9F22EA10-544E-465F-8BA2-F648A44360F6}" dt="2022-11-24T05:21:39.350" v="2865" actId="1076"/>
          <ac:picMkLst>
            <pc:docMk/>
            <pc:sldMk cId="2265526868" sldId="1709"/>
            <ac:picMk id="18434" creationId="{7E4ACDD1-32B5-1E95-5CE0-43B58DA3EC91}"/>
          </ac:picMkLst>
        </pc:picChg>
      </pc:sldChg>
      <pc:sldChg chg="addSp delSp modSp add mod modAnim">
        <pc:chgData name="伊健 杜" userId="e69aded81da48593" providerId="LiveId" clId="{9F22EA10-544E-465F-8BA2-F648A44360F6}" dt="2022-11-24T07:08:24.065" v="3828"/>
        <pc:sldMkLst>
          <pc:docMk/>
          <pc:sldMk cId="1727570174" sldId="1710"/>
        </pc:sldMkLst>
        <pc:spChg chg="add mod">
          <ac:chgData name="伊健 杜" userId="e69aded81da48593" providerId="LiveId" clId="{9F22EA10-544E-465F-8BA2-F648A44360F6}" dt="2022-11-24T07:08:24.065" v="3828"/>
          <ac:spMkLst>
            <pc:docMk/>
            <pc:sldMk cId="1727570174" sldId="1710"/>
            <ac:spMk id="7" creationId="{759262DC-98F6-E797-A540-BBB5AA79542E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1727570174" sldId="1710"/>
            <ac:spMk id="12" creationId="{4B97929E-FBAD-50C1-CC5D-2268C7819A2A}"/>
          </ac:spMkLst>
        </pc:spChg>
        <pc:picChg chg="del">
          <ac:chgData name="伊健 杜" userId="e69aded81da48593" providerId="LiveId" clId="{9F22EA10-544E-465F-8BA2-F648A44360F6}" dt="2022-11-24T05:21:51.439" v="2888" actId="478"/>
          <ac:picMkLst>
            <pc:docMk/>
            <pc:sldMk cId="1727570174" sldId="1710"/>
            <ac:picMk id="18434" creationId="{7E4ACDD1-32B5-1E95-5CE0-43B58DA3EC91}"/>
          </ac:picMkLst>
        </pc:picChg>
        <pc:picChg chg="add del mod">
          <ac:chgData name="伊健 杜" userId="e69aded81da48593" providerId="LiveId" clId="{9F22EA10-544E-465F-8BA2-F648A44360F6}" dt="2022-11-24T05:22:05.219" v="2891" actId="478"/>
          <ac:picMkLst>
            <pc:docMk/>
            <pc:sldMk cId="1727570174" sldId="1710"/>
            <ac:picMk id="21506" creationId="{4C808F0F-43E2-C0D2-FB6A-2243567449FE}"/>
          </ac:picMkLst>
        </pc:picChg>
        <pc:picChg chg="add mod">
          <ac:chgData name="伊健 杜" userId="e69aded81da48593" providerId="LiveId" clId="{9F22EA10-544E-465F-8BA2-F648A44360F6}" dt="2022-11-24T05:38:29.803" v="3316" actId="1076"/>
          <ac:picMkLst>
            <pc:docMk/>
            <pc:sldMk cId="1727570174" sldId="1710"/>
            <ac:picMk id="21508" creationId="{0D8E8B7C-185A-39E6-3602-4A6697D4BF55}"/>
          </ac:picMkLst>
        </pc:pic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2392948328" sldId="1711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2392948328" sldId="1711"/>
            <ac:spMk id="12" creationId="{4B97929E-FBAD-50C1-CC5D-2268C7819A2A}"/>
          </ac:spMkLst>
        </pc:spChg>
        <pc:picChg chg="del mod">
          <ac:chgData name="伊健 杜" userId="e69aded81da48593" providerId="LiveId" clId="{9F22EA10-544E-465F-8BA2-F648A44360F6}" dt="2022-11-24T05:28:25.404" v="2973" actId="478"/>
          <ac:picMkLst>
            <pc:docMk/>
            <pc:sldMk cId="2392948328" sldId="1711"/>
            <ac:picMk id="13" creationId="{F0B7287A-175F-9EAE-63D5-9A9AE16A9B60}"/>
          </ac:picMkLst>
        </pc:picChg>
        <pc:picChg chg="add mod">
          <ac:chgData name="伊健 杜" userId="e69aded81da48593" providerId="LiveId" clId="{9F22EA10-544E-465F-8BA2-F648A44360F6}" dt="2022-11-24T05:28:45.903" v="2979" actId="1076"/>
          <ac:picMkLst>
            <pc:docMk/>
            <pc:sldMk cId="2392948328" sldId="1711"/>
            <ac:picMk id="22530" creationId="{1C7D225D-8B6A-B53B-0CA4-6956402C13D4}"/>
          </ac:picMkLst>
        </pc:pic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3993140707" sldId="1712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3993140707" sldId="1712"/>
            <ac:spMk id="12" creationId="{4B97929E-FBAD-50C1-CC5D-2268C7819A2A}"/>
          </ac:spMkLst>
        </pc:spChg>
        <pc:picChg chg="del">
          <ac:chgData name="伊健 杜" userId="e69aded81da48593" providerId="LiveId" clId="{9F22EA10-544E-465F-8BA2-F648A44360F6}" dt="2022-11-24T05:29:42.781" v="3004" actId="478"/>
          <ac:picMkLst>
            <pc:docMk/>
            <pc:sldMk cId="3993140707" sldId="1712"/>
            <ac:picMk id="22530" creationId="{1C7D225D-8B6A-B53B-0CA4-6956402C13D4}"/>
          </ac:picMkLst>
        </pc:picChg>
        <pc:picChg chg="add del mod">
          <ac:chgData name="伊健 杜" userId="e69aded81da48593" providerId="LiveId" clId="{9F22EA10-544E-465F-8BA2-F648A44360F6}" dt="2022-11-24T05:31:02.572" v="3044" actId="478"/>
          <ac:picMkLst>
            <pc:docMk/>
            <pc:sldMk cId="3993140707" sldId="1712"/>
            <ac:picMk id="23554" creationId="{7109CA10-209A-2AF0-25E0-A49F8E1912B6}"/>
          </ac:picMkLst>
        </pc:picChg>
        <pc:picChg chg="add mod">
          <ac:chgData name="伊健 杜" userId="e69aded81da48593" providerId="LiveId" clId="{9F22EA10-544E-465F-8BA2-F648A44360F6}" dt="2022-11-24T05:31:17.278" v="3048" actId="1076"/>
          <ac:picMkLst>
            <pc:docMk/>
            <pc:sldMk cId="3993140707" sldId="1712"/>
            <ac:picMk id="23556" creationId="{95E87AC6-169E-0A4B-5F4D-1DEEB754322B}"/>
          </ac:picMkLst>
        </pc:pic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2051998267" sldId="1713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2051998267" sldId="1713"/>
            <ac:spMk id="12" creationId="{4B97929E-FBAD-50C1-CC5D-2268C7819A2A}"/>
          </ac:spMkLst>
        </pc:spChg>
        <pc:picChg chg="del">
          <ac:chgData name="伊健 杜" userId="e69aded81da48593" providerId="LiveId" clId="{9F22EA10-544E-465F-8BA2-F648A44360F6}" dt="2022-11-24T05:32:23.988" v="3156" actId="478"/>
          <ac:picMkLst>
            <pc:docMk/>
            <pc:sldMk cId="2051998267" sldId="1713"/>
            <ac:picMk id="23554" creationId="{7109CA10-209A-2AF0-25E0-A49F8E1912B6}"/>
          </ac:picMkLst>
        </pc:picChg>
        <pc:picChg chg="add mod">
          <ac:chgData name="伊健 杜" userId="e69aded81da48593" providerId="LiveId" clId="{9F22EA10-544E-465F-8BA2-F648A44360F6}" dt="2022-11-24T05:34:00.294" v="3161" actId="1076"/>
          <ac:picMkLst>
            <pc:docMk/>
            <pc:sldMk cId="2051998267" sldId="1713"/>
            <ac:picMk id="24578" creationId="{AEFC4F79-1A4C-31E3-1D79-922EB62AE4A9}"/>
          </ac:picMkLst>
        </pc:picChg>
      </pc:sldChg>
      <pc:sldChg chg="addSp modSp add mod">
        <pc:chgData name="伊健 杜" userId="e69aded81da48593" providerId="LiveId" clId="{9F22EA10-544E-465F-8BA2-F648A44360F6}" dt="2022-11-24T07:08:24.065" v="3828"/>
        <pc:sldMkLst>
          <pc:docMk/>
          <pc:sldMk cId="3257311218" sldId="1714"/>
        </pc:sldMkLst>
        <pc:spChg chg="add mod">
          <ac:chgData name="伊健 杜" userId="e69aded81da48593" providerId="LiveId" clId="{9F22EA10-544E-465F-8BA2-F648A44360F6}" dt="2022-11-24T05:34:23.185" v="3237" actId="5793"/>
          <ac:spMkLst>
            <pc:docMk/>
            <pc:sldMk cId="3257311218" sldId="1714"/>
            <ac:spMk id="2" creationId="{61D55499-70E8-7B7A-53A8-79EA54B57986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3257311218" sldId="1714"/>
            <ac:spMk id="3" creationId="{9EDCD38E-F471-5FBB-3895-0BD45C0A03A2}"/>
          </ac:spMkLst>
        </pc:sp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2414090647" sldId="1715"/>
        </pc:sldMkLst>
        <pc:spChg chg="del">
          <ac:chgData name="伊健 杜" userId="e69aded81da48593" providerId="LiveId" clId="{9F22EA10-544E-465F-8BA2-F648A44360F6}" dt="2022-11-24T05:34:29.225" v="3239" actId="478"/>
          <ac:spMkLst>
            <pc:docMk/>
            <pc:sldMk cId="2414090647" sldId="1715"/>
            <ac:spMk id="2" creationId="{61D55499-70E8-7B7A-53A8-79EA54B57986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2414090647" sldId="1715"/>
            <ac:spMk id="3" creationId="{9EDCD38E-F471-5FBB-3895-0BD45C0A03A2}"/>
          </ac:spMkLst>
        </pc:spChg>
        <pc:spChg chg="add mod">
          <ac:chgData name="伊健 杜" userId="e69aded81da48593" providerId="LiveId" clId="{9F22EA10-544E-465F-8BA2-F648A44360F6}" dt="2022-11-24T07:08:24.065" v="3828"/>
          <ac:spMkLst>
            <pc:docMk/>
            <pc:sldMk cId="2414090647" sldId="1715"/>
            <ac:spMk id="4" creationId="{76A7DA8F-66A4-AD3C-A3F6-CD5E702C4EC7}"/>
          </ac:spMkLst>
        </pc:spChg>
      </pc:sldChg>
      <pc:sldChg chg="delSp modSp add mod">
        <pc:chgData name="伊健 杜" userId="e69aded81da48593" providerId="LiveId" clId="{9F22EA10-544E-465F-8BA2-F648A44360F6}" dt="2022-11-24T07:08:24.065" v="3828"/>
        <pc:sldMkLst>
          <pc:docMk/>
          <pc:sldMk cId="838589425" sldId="1716"/>
        </pc:sldMkLst>
        <pc:spChg chg="mod">
          <ac:chgData name="伊健 杜" userId="e69aded81da48593" providerId="LiveId" clId="{9F22EA10-544E-465F-8BA2-F648A44360F6}" dt="2022-11-24T05:36:08.114" v="3314" actId="20577"/>
          <ac:spMkLst>
            <pc:docMk/>
            <pc:sldMk cId="838589425" sldId="1716"/>
            <ac:spMk id="5" creationId="{6EED766F-243A-E533-8957-54BBAAD2C8C5}"/>
          </ac:spMkLst>
        </pc:spChg>
        <pc:spChg chg="mod">
          <ac:chgData name="伊健 杜" userId="e69aded81da48593" providerId="LiveId" clId="{9F22EA10-544E-465F-8BA2-F648A44360F6}" dt="2022-11-24T05:39:29.127" v="3349" actId="1076"/>
          <ac:spMkLst>
            <pc:docMk/>
            <pc:sldMk cId="838589425" sldId="1716"/>
            <ac:spMk id="8" creationId="{22A6ECA4-EF18-68E2-B586-DCAA444C5015}"/>
          </ac:spMkLst>
        </pc:spChg>
        <pc:spChg chg="del">
          <ac:chgData name="伊健 杜" userId="e69aded81da48593" providerId="LiveId" clId="{9F22EA10-544E-465F-8BA2-F648A44360F6}" dt="2022-11-24T05:39:20.887" v="3333" actId="478"/>
          <ac:spMkLst>
            <pc:docMk/>
            <pc:sldMk cId="838589425" sldId="1716"/>
            <ac:spMk id="10" creationId="{4DD72E86-FE8B-F9EB-2C62-3EB722A1B5F2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838589425" sldId="1716"/>
            <ac:spMk id="12" creationId="{4B97929E-FBAD-50C1-CC5D-2268C7819A2A}"/>
          </ac:spMkLst>
        </pc:sp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599260752" sldId="1717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599260752" sldId="1717"/>
            <ac:spMk id="12" creationId="{4B97929E-FBAD-50C1-CC5D-2268C7819A2A}"/>
          </ac:spMkLst>
        </pc:spChg>
        <pc:picChg chg="del">
          <ac:chgData name="伊健 杜" userId="e69aded81da48593" providerId="LiveId" clId="{9F22EA10-544E-465F-8BA2-F648A44360F6}" dt="2022-11-24T05:40:08.658" v="3413" actId="478"/>
          <ac:picMkLst>
            <pc:docMk/>
            <pc:sldMk cId="599260752" sldId="1717"/>
            <ac:picMk id="18434" creationId="{7E4ACDD1-32B5-1E95-5CE0-43B58DA3EC91}"/>
          </ac:picMkLst>
        </pc:picChg>
        <pc:picChg chg="add mod">
          <ac:chgData name="伊健 杜" userId="e69aded81da48593" providerId="LiveId" clId="{9F22EA10-544E-465F-8BA2-F648A44360F6}" dt="2022-11-24T05:41:02.726" v="3418" actId="14100"/>
          <ac:picMkLst>
            <pc:docMk/>
            <pc:sldMk cId="599260752" sldId="1717"/>
            <ac:picMk id="25602" creationId="{1F332EA8-23A0-DECD-C5FA-737F72DA3012}"/>
          </ac:picMkLst>
        </pc:picChg>
      </pc:sldChg>
      <pc:sldChg chg="addSp delSp modSp add mod modAnim">
        <pc:chgData name="伊健 杜" userId="e69aded81da48593" providerId="LiveId" clId="{9F22EA10-544E-465F-8BA2-F648A44360F6}" dt="2022-11-24T07:08:24.065" v="3828"/>
        <pc:sldMkLst>
          <pc:docMk/>
          <pc:sldMk cId="554889428" sldId="1718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554889428" sldId="1718"/>
            <ac:spMk id="12" creationId="{4B97929E-FBAD-50C1-CC5D-2268C7819A2A}"/>
          </ac:spMkLst>
        </pc:spChg>
        <pc:picChg chg="del">
          <ac:chgData name="伊健 杜" userId="e69aded81da48593" providerId="LiveId" clId="{9F22EA10-544E-465F-8BA2-F648A44360F6}" dt="2022-11-24T05:41:41.273" v="3463" actId="478"/>
          <ac:picMkLst>
            <pc:docMk/>
            <pc:sldMk cId="554889428" sldId="1718"/>
            <ac:picMk id="25602" creationId="{1F332EA8-23A0-DECD-C5FA-737F72DA3012}"/>
          </ac:picMkLst>
        </pc:picChg>
        <pc:picChg chg="add mod">
          <ac:chgData name="伊健 杜" userId="e69aded81da48593" providerId="LiveId" clId="{9F22EA10-544E-465F-8BA2-F648A44360F6}" dt="2022-11-24T05:41:45.043" v="3467" actId="1076"/>
          <ac:picMkLst>
            <pc:docMk/>
            <pc:sldMk cId="554889428" sldId="1718"/>
            <ac:picMk id="29698" creationId="{56E633A2-AE88-C033-AD61-E7001CB7774A}"/>
          </ac:picMkLst>
        </pc:picChg>
      </pc:sldChg>
      <pc:sldChg chg="addSp delSp modSp add">
        <pc:chgData name="伊健 杜" userId="e69aded81da48593" providerId="LiveId" clId="{9F22EA10-544E-465F-8BA2-F648A44360F6}" dt="2022-11-24T05:45:36.394" v="3492" actId="1076"/>
        <pc:sldMkLst>
          <pc:docMk/>
          <pc:sldMk cId="529435469" sldId="1719"/>
        </pc:sldMkLst>
        <pc:picChg chg="del">
          <ac:chgData name="伊健 杜" userId="e69aded81da48593" providerId="LiveId" clId="{9F22EA10-544E-465F-8BA2-F648A44360F6}" dt="2022-11-24T05:44:47.385" v="3488" actId="478"/>
          <ac:picMkLst>
            <pc:docMk/>
            <pc:sldMk cId="529435469" sldId="1719"/>
            <ac:picMk id="30722" creationId="{FF36E491-DCED-A8B6-6178-5FF5D34CDD07}"/>
          </ac:picMkLst>
        </pc:picChg>
        <pc:picChg chg="add mod">
          <ac:chgData name="伊健 杜" userId="e69aded81da48593" providerId="LiveId" clId="{9F22EA10-544E-465F-8BA2-F648A44360F6}" dt="2022-11-24T05:45:36.394" v="3492" actId="1076"/>
          <ac:picMkLst>
            <pc:docMk/>
            <pc:sldMk cId="529435469" sldId="1719"/>
            <ac:picMk id="31746" creationId="{7453FA69-0846-3F45-0BDB-7303321194FF}"/>
          </ac:picMkLst>
        </pc:picChg>
      </pc:sldChg>
      <pc:sldChg chg="addSp delSp new mod">
        <pc:chgData name="伊健 杜" userId="e69aded81da48593" providerId="LiveId" clId="{9F22EA10-544E-465F-8BA2-F648A44360F6}" dt="2022-11-24T05:46:02.362" v="3495"/>
        <pc:sldMkLst>
          <pc:docMk/>
          <pc:sldMk cId="2482150070" sldId="1720"/>
        </pc:sldMkLst>
        <pc:spChg chg="del">
          <ac:chgData name="伊健 杜" userId="e69aded81da48593" providerId="LiveId" clId="{9F22EA10-544E-465F-8BA2-F648A44360F6}" dt="2022-11-24T05:45:41.069" v="3494" actId="478"/>
          <ac:spMkLst>
            <pc:docMk/>
            <pc:sldMk cId="2482150070" sldId="1720"/>
            <ac:spMk id="2" creationId="{39873154-3076-DE14-BC4B-E9E9E0CCBFB9}"/>
          </ac:spMkLst>
        </pc:spChg>
        <pc:spChg chg="del">
          <ac:chgData name="伊健 杜" userId="e69aded81da48593" providerId="LiveId" clId="{9F22EA10-544E-465F-8BA2-F648A44360F6}" dt="2022-11-24T05:45:41.069" v="3494" actId="478"/>
          <ac:spMkLst>
            <pc:docMk/>
            <pc:sldMk cId="2482150070" sldId="1720"/>
            <ac:spMk id="3" creationId="{AFCB979E-98A4-B4B1-61E1-50FFC4AEF2DF}"/>
          </ac:spMkLst>
        </pc:spChg>
        <pc:picChg chg="add">
          <ac:chgData name="伊健 杜" userId="e69aded81da48593" providerId="LiveId" clId="{9F22EA10-544E-465F-8BA2-F648A44360F6}" dt="2022-11-24T05:46:02.362" v="3495"/>
          <ac:picMkLst>
            <pc:docMk/>
            <pc:sldMk cId="2482150070" sldId="1720"/>
            <ac:picMk id="32770" creationId="{7FED018F-71A4-C78D-E424-81528E6568AF}"/>
          </ac:picMkLst>
        </pc:picChg>
      </pc:sldChg>
      <pc:sldChg chg="new">
        <pc:chgData name="伊健 杜" userId="e69aded81da48593" providerId="LiveId" clId="{9F22EA10-544E-465F-8BA2-F648A44360F6}" dt="2022-11-24T05:46:04.904" v="3496" actId="680"/>
        <pc:sldMkLst>
          <pc:docMk/>
          <pc:sldMk cId="3705564212" sldId="1721"/>
        </pc:sldMkLst>
      </pc:sldChg>
      <pc:sldChg chg="addSp delSp modSp add">
        <pc:chgData name="伊健 杜" userId="e69aded81da48593" providerId="LiveId" clId="{9F22EA10-544E-465F-8BA2-F648A44360F6}" dt="2022-11-24T05:47:08.867" v="3501" actId="1076"/>
        <pc:sldMkLst>
          <pc:docMk/>
          <pc:sldMk cId="2507611010" sldId="1722"/>
        </pc:sldMkLst>
        <pc:picChg chg="del">
          <ac:chgData name="伊健 杜" userId="e69aded81da48593" providerId="LiveId" clId="{9F22EA10-544E-465F-8BA2-F648A44360F6}" dt="2022-11-24T05:47:04.407" v="3498" actId="478"/>
          <ac:picMkLst>
            <pc:docMk/>
            <pc:sldMk cId="2507611010" sldId="1722"/>
            <ac:picMk id="32770" creationId="{7FED018F-71A4-C78D-E424-81528E6568AF}"/>
          </ac:picMkLst>
        </pc:picChg>
        <pc:picChg chg="add mod">
          <ac:chgData name="伊健 杜" userId="e69aded81da48593" providerId="LiveId" clId="{9F22EA10-544E-465F-8BA2-F648A44360F6}" dt="2022-11-24T05:47:08.867" v="3501" actId="1076"/>
          <ac:picMkLst>
            <pc:docMk/>
            <pc:sldMk cId="2507611010" sldId="1722"/>
            <ac:picMk id="33794" creationId="{E772AC45-DA24-0175-6193-311ADD768AB8}"/>
          </ac:picMkLst>
        </pc:picChg>
      </pc:sldChg>
      <pc:sldChg chg="addSp delSp add">
        <pc:chgData name="伊健 杜" userId="e69aded81da48593" providerId="LiveId" clId="{9F22EA10-544E-465F-8BA2-F648A44360F6}" dt="2022-11-24T05:48:22.498" v="3504"/>
        <pc:sldMkLst>
          <pc:docMk/>
          <pc:sldMk cId="2528534030" sldId="1723"/>
        </pc:sldMkLst>
        <pc:picChg chg="del">
          <ac:chgData name="伊健 杜" userId="e69aded81da48593" providerId="LiveId" clId="{9F22EA10-544E-465F-8BA2-F648A44360F6}" dt="2022-11-24T05:48:22.089" v="3503" actId="478"/>
          <ac:picMkLst>
            <pc:docMk/>
            <pc:sldMk cId="2528534030" sldId="1723"/>
            <ac:picMk id="33794" creationId="{E772AC45-DA24-0175-6193-311ADD768AB8}"/>
          </ac:picMkLst>
        </pc:picChg>
        <pc:picChg chg="add">
          <ac:chgData name="伊健 杜" userId="e69aded81da48593" providerId="LiveId" clId="{9F22EA10-544E-465F-8BA2-F648A44360F6}" dt="2022-11-24T05:48:22.498" v="3504"/>
          <ac:picMkLst>
            <pc:docMk/>
            <pc:sldMk cId="2528534030" sldId="1723"/>
            <ac:picMk id="34818" creationId="{91EC36F6-E69C-865C-3061-F3865E25550C}"/>
          </ac:picMkLst>
        </pc:picChg>
      </pc:sldChg>
      <pc:sldChg chg="delSp modSp add mod">
        <pc:chgData name="伊健 杜" userId="e69aded81da48593" providerId="LiveId" clId="{9F22EA10-544E-465F-8BA2-F648A44360F6}" dt="2022-11-24T07:08:24.065" v="3828"/>
        <pc:sldMkLst>
          <pc:docMk/>
          <pc:sldMk cId="4253589280" sldId="1724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4253589280" sldId="1724"/>
            <ac:spMk id="3" creationId="{9EDCD38E-F471-5FBB-3895-0BD45C0A03A2}"/>
          </ac:spMkLst>
        </pc:spChg>
        <pc:spChg chg="del">
          <ac:chgData name="伊健 杜" userId="e69aded81da48593" providerId="LiveId" clId="{9F22EA10-544E-465F-8BA2-F648A44360F6}" dt="2022-11-24T05:49:28.621" v="3506" actId="478"/>
          <ac:spMkLst>
            <pc:docMk/>
            <pc:sldMk cId="4253589280" sldId="1724"/>
            <ac:spMk id="4" creationId="{76A7DA8F-66A4-AD3C-A3F6-CD5E702C4EC7}"/>
          </ac:spMkLst>
        </pc:sp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314837595" sldId="1725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314837595" sldId="1725"/>
            <ac:spMk id="2" creationId="{10304424-DB4A-36E7-9E0D-D32A5DD0F26C}"/>
          </ac:spMkLst>
        </pc:spChg>
        <pc:spChg chg="mod">
          <ac:chgData name="伊健 杜" userId="e69aded81da48593" providerId="LiveId" clId="{9F22EA10-544E-465F-8BA2-F648A44360F6}" dt="2022-11-24T06:00:11.423" v="3562"/>
          <ac:spMkLst>
            <pc:docMk/>
            <pc:sldMk cId="314837595" sldId="1725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314837595" sldId="1725"/>
            <ac:spMk id="10" creationId="{B839CA97-BE0D-8B7C-B769-3E145A81D451}"/>
          </ac:spMkLst>
        </pc:spChg>
        <pc:picChg chg="del">
          <ac:chgData name="伊健 杜" userId="e69aded81da48593" providerId="LiveId" clId="{9F22EA10-544E-465F-8BA2-F648A44360F6}" dt="2022-11-24T06:35:30.021" v="3692" actId="478"/>
          <ac:picMkLst>
            <pc:docMk/>
            <pc:sldMk cId="314837595" sldId="1725"/>
            <ac:picMk id="12292" creationId="{B1295AC9-317D-0467-B484-E345450C2331}"/>
          </ac:picMkLst>
        </pc:picChg>
        <pc:picChg chg="del">
          <ac:chgData name="伊健 杜" userId="e69aded81da48593" providerId="LiveId" clId="{9F22EA10-544E-465F-8BA2-F648A44360F6}" dt="2022-11-24T06:35:30.021" v="3692" actId="478"/>
          <ac:picMkLst>
            <pc:docMk/>
            <pc:sldMk cId="314837595" sldId="1725"/>
            <ac:picMk id="12294" creationId="{132B7463-59B1-4453-F970-0C542ADBA85B}"/>
          </ac:picMkLst>
        </pc:picChg>
        <pc:picChg chg="add mod">
          <ac:chgData name="伊健 杜" userId="e69aded81da48593" providerId="LiveId" clId="{9F22EA10-544E-465F-8BA2-F648A44360F6}" dt="2022-11-24T06:36:26.895" v="3695" actId="14100"/>
          <ac:picMkLst>
            <pc:docMk/>
            <pc:sldMk cId="314837595" sldId="1725"/>
            <ac:picMk id="35842" creationId="{E34DEA28-9FE0-320E-1619-A4E1F3E49DE5}"/>
          </ac:picMkLst>
        </pc:picChg>
      </pc:sldChg>
      <pc:sldChg chg="delSp modSp add mod delAnim">
        <pc:chgData name="伊健 杜" userId="e69aded81da48593" providerId="LiveId" clId="{9F22EA10-544E-465F-8BA2-F648A44360F6}" dt="2022-11-24T07:08:24.065" v="3828"/>
        <pc:sldMkLst>
          <pc:docMk/>
          <pc:sldMk cId="2657600605" sldId="1726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2657600605" sldId="1726"/>
            <ac:spMk id="2" creationId="{10304424-DB4A-36E7-9E0D-D32A5DD0F26C}"/>
          </ac:spMkLst>
        </pc:spChg>
        <pc:spChg chg="del">
          <ac:chgData name="伊健 杜" userId="e69aded81da48593" providerId="LiveId" clId="{9F22EA10-544E-465F-8BA2-F648A44360F6}" dt="2022-11-24T06:36:32.330" v="3698" actId="478"/>
          <ac:spMkLst>
            <pc:docMk/>
            <pc:sldMk cId="2657600605" sldId="1726"/>
            <ac:spMk id="5" creationId="{12133E31-EFD8-1428-E834-932512E03115}"/>
          </ac:spMkLst>
        </pc:spChg>
        <pc:spChg chg="del">
          <ac:chgData name="伊健 杜" userId="e69aded81da48593" providerId="LiveId" clId="{9F22EA10-544E-465F-8BA2-F648A44360F6}" dt="2022-11-24T06:39:05.540" v="3813" actId="478"/>
          <ac:spMkLst>
            <pc:docMk/>
            <pc:sldMk cId="2657600605" sldId="1726"/>
            <ac:spMk id="6" creationId="{FCF60491-E739-DB42-5DA9-C3A6F3C5776C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2657600605" sldId="1726"/>
            <ac:spMk id="10" creationId="{B839CA97-BE0D-8B7C-B769-3E145A81D451}"/>
          </ac:spMkLst>
        </pc:spChg>
      </pc:sldChg>
    </pc:docChg>
  </pc:docChgLst>
  <pc:docChgLst>
    <pc:chgData name="伊健 杜" userId="e69aded81da48593" providerId="LiveId" clId="{6B588052-41BA-4980-93D5-3F86EE3C7115}"/>
    <pc:docChg chg="custSel addSld delSld modSld sldOrd">
      <pc:chgData name="伊健 杜" userId="e69aded81da48593" providerId="LiveId" clId="{6B588052-41BA-4980-93D5-3F86EE3C7115}" dt="2022-11-10T17:33:49.978" v="594"/>
      <pc:docMkLst>
        <pc:docMk/>
      </pc:docMkLst>
      <pc:sldChg chg="modSp mod">
        <pc:chgData name="伊健 杜" userId="e69aded81da48593" providerId="LiveId" clId="{6B588052-41BA-4980-93D5-3F86EE3C7115}" dt="2022-11-10T14:30:48.582" v="19" actId="20577"/>
        <pc:sldMkLst>
          <pc:docMk/>
          <pc:sldMk cId="4267300696" sldId="1449"/>
        </pc:sldMkLst>
        <pc:spChg chg="mod">
          <ac:chgData name="伊健 杜" userId="e69aded81da48593" providerId="LiveId" clId="{6B588052-41BA-4980-93D5-3F86EE3C7115}" dt="2022-11-10T14:30:48.582" v="19" actId="20577"/>
          <ac:spMkLst>
            <pc:docMk/>
            <pc:sldMk cId="4267300696" sldId="1449"/>
            <ac:spMk id="2" creationId="{388B5FFA-1FF7-2EF5-BE3E-4B6B136CCBA4}"/>
          </ac:spMkLst>
        </pc:spChg>
      </pc:sldChg>
      <pc:sldChg chg="del">
        <pc:chgData name="伊健 杜" userId="e69aded81da48593" providerId="LiveId" clId="{6B588052-41BA-4980-93D5-3F86EE3C7115}" dt="2022-11-10T14:30:40.822" v="0" actId="47"/>
        <pc:sldMkLst>
          <pc:docMk/>
          <pc:sldMk cId="2594431493" sldId="1452"/>
        </pc:sldMkLst>
      </pc:sldChg>
      <pc:sldChg chg="del">
        <pc:chgData name="伊健 杜" userId="e69aded81da48593" providerId="LiveId" clId="{6B588052-41BA-4980-93D5-3F86EE3C7115}" dt="2022-11-10T14:30:40.822" v="0" actId="47"/>
        <pc:sldMkLst>
          <pc:docMk/>
          <pc:sldMk cId="595357290" sldId="1453"/>
        </pc:sldMkLst>
      </pc:sldChg>
      <pc:sldChg chg="del">
        <pc:chgData name="伊健 杜" userId="e69aded81da48593" providerId="LiveId" clId="{6B588052-41BA-4980-93D5-3F86EE3C7115}" dt="2022-11-10T14:30:40.822" v="0" actId="47"/>
        <pc:sldMkLst>
          <pc:docMk/>
          <pc:sldMk cId="1013367840" sldId="1454"/>
        </pc:sldMkLst>
      </pc:sldChg>
      <pc:sldChg chg="del">
        <pc:chgData name="伊健 杜" userId="e69aded81da48593" providerId="LiveId" clId="{6B588052-41BA-4980-93D5-3F86EE3C7115}" dt="2022-11-10T14:30:40.822" v="0" actId="47"/>
        <pc:sldMkLst>
          <pc:docMk/>
          <pc:sldMk cId="670725614" sldId="1455"/>
        </pc:sldMkLst>
      </pc:sldChg>
      <pc:sldChg chg="del">
        <pc:chgData name="伊健 杜" userId="e69aded81da48593" providerId="LiveId" clId="{6B588052-41BA-4980-93D5-3F86EE3C7115}" dt="2022-11-10T14:30:40.822" v="0" actId="47"/>
        <pc:sldMkLst>
          <pc:docMk/>
          <pc:sldMk cId="2214701143" sldId="1456"/>
        </pc:sldMkLst>
      </pc:sldChg>
      <pc:sldChg chg="del">
        <pc:chgData name="伊健 杜" userId="e69aded81da48593" providerId="LiveId" clId="{6B588052-41BA-4980-93D5-3F86EE3C7115}" dt="2022-11-10T14:30:40.822" v="0" actId="47"/>
        <pc:sldMkLst>
          <pc:docMk/>
          <pc:sldMk cId="3423403746" sldId="1457"/>
        </pc:sldMkLst>
      </pc:sldChg>
      <pc:sldChg chg="del">
        <pc:chgData name="伊健 杜" userId="e69aded81da48593" providerId="LiveId" clId="{6B588052-41BA-4980-93D5-3F86EE3C7115}" dt="2022-11-10T14:30:40.822" v="0" actId="47"/>
        <pc:sldMkLst>
          <pc:docMk/>
          <pc:sldMk cId="2271864381" sldId="1458"/>
        </pc:sldMkLst>
      </pc:sldChg>
      <pc:sldChg chg="addSp modSp mod">
        <pc:chgData name="伊健 杜" userId="e69aded81da48593" providerId="LiveId" clId="{6B588052-41BA-4980-93D5-3F86EE3C7115}" dt="2022-11-10T17:16:25.557" v="512"/>
        <pc:sldMkLst>
          <pc:docMk/>
          <pc:sldMk cId="675966493" sldId="1472"/>
        </pc:sldMkLst>
        <pc:spChg chg="add mod">
          <ac:chgData name="伊健 杜" userId="e69aded81da48593" providerId="LiveId" clId="{6B588052-41BA-4980-93D5-3F86EE3C7115}" dt="2022-11-10T17:16:25.557" v="512"/>
          <ac:spMkLst>
            <pc:docMk/>
            <pc:sldMk cId="675966493" sldId="1472"/>
            <ac:spMk id="3" creationId="{0C416F1B-AA86-B0E5-EEA3-ED70196E4796}"/>
          </ac:spMkLst>
        </pc:spChg>
      </pc:sldChg>
      <pc:sldChg chg="modSp mod">
        <pc:chgData name="伊健 杜" userId="e69aded81da48593" providerId="LiveId" clId="{6B588052-41BA-4980-93D5-3F86EE3C7115}" dt="2022-11-10T17:12:27.236" v="463"/>
        <pc:sldMkLst>
          <pc:docMk/>
          <pc:sldMk cId="1640212114" sldId="1474"/>
        </pc:sldMkLst>
        <pc:spChg chg="mod">
          <ac:chgData name="伊健 杜" userId="e69aded81da48593" providerId="LiveId" clId="{6B588052-41BA-4980-93D5-3F86EE3C7115}" dt="2022-11-10T17:12:27.236" v="463"/>
          <ac:spMkLst>
            <pc:docMk/>
            <pc:sldMk cId="1640212114" sldId="1474"/>
            <ac:spMk id="4" creationId="{2691090D-D035-2EE7-556B-29D21742E484}"/>
          </ac:spMkLst>
        </pc:spChg>
      </pc:sldChg>
      <pc:sldChg chg="addSp modSp mod">
        <pc:chgData name="伊健 杜" userId="e69aded81da48593" providerId="LiveId" clId="{6B588052-41BA-4980-93D5-3F86EE3C7115}" dt="2022-11-10T17:27:51.696" v="541" actId="20577"/>
        <pc:sldMkLst>
          <pc:docMk/>
          <pc:sldMk cId="195725402" sldId="1479"/>
        </pc:sldMkLst>
        <pc:spChg chg="add mod">
          <ac:chgData name="伊健 杜" userId="e69aded81da48593" providerId="LiveId" clId="{6B588052-41BA-4980-93D5-3F86EE3C7115}" dt="2022-11-10T17:27:51.696" v="541" actId="20577"/>
          <ac:spMkLst>
            <pc:docMk/>
            <pc:sldMk cId="195725402" sldId="1479"/>
            <ac:spMk id="2" creationId="{21A2E70F-CBBC-E684-F5C3-5C4679306814}"/>
          </ac:spMkLst>
        </pc:spChg>
      </pc:sldChg>
      <pc:sldChg chg="addSp modSp mod">
        <pc:chgData name="伊健 杜" userId="e69aded81da48593" providerId="LiveId" clId="{6B588052-41BA-4980-93D5-3F86EE3C7115}" dt="2022-11-10T17:33:49.978" v="594"/>
        <pc:sldMkLst>
          <pc:docMk/>
          <pc:sldMk cId="3449016446" sldId="1482"/>
        </pc:sldMkLst>
        <pc:spChg chg="add mod">
          <ac:chgData name="伊健 杜" userId="e69aded81da48593" providerId="LiveId" clId="{6B588052-41BA-4980-93D5-3F86EE3C7115}" dt="2022-11-10T17:32:16.355" v="578" actId="1076"/>
          <ac:spMkLst>
            <pc:docMk/>
            <pc:sldMk cId="3449016446" sldId="1482"/>
            <ac:spMk id="2" creationId="{9155777A-2D1F-9D0E-2791-335E5901C308}"/>
          </ac:spMkLst>
        </pc:spChg>
        <pc:spChg chg="add mod">
          <ac:chgData name="伊健 杜" userId="e69aded81da48593" providerId="LiveId" clId="{6B588052-41BA-4980-93D5-3F86EE3C7115}" dt="2022-11-10T17:32:54.282" v="593" actId="20577"/>
          <ac:spMkLst>
            <pc:docMk/>
            <pc:sldMk cId="3449016446" sldId="1482"/>
            <ac:spMk id="3" creationId="{7522E019-6C90-EF42-4188-8E29213AE70D}"/>
          </ac:spMkLst>
        </pc:spChg>
        <pc:inkChg chg="add">
          <ac:chgData name="伊健 杜" userId="e69aded81da48593" providerId="LiveId" clId="{6B588052-41BA-4980-93D5-3F86EE3C7115}" dt="2022-11-10T17:33:49.978" v="594"/>
          <ac:inkMkLst>
            <pc:docMk/>
            <pc:sldMk cId="3449016446" sldId="1482"/>
            <ac:inkMk id="5" creationId="{A837E24F-4D1C-FD54-9F65-AC99A10813C6}"/>
          </ac:inkMkLst>
        </pc:inkChg>
      </pc:sldChg>
      <pc:sldChg chg="new del ord">
        <pc:chgData name="伊健 杜" userId="e69aded81da48593" providerId="LiveId" clId="{6B588052-41BA-4980-93D5-3F86EE3C7115}" dt="2022-11-10T14:31:03.979" v="25" actId="47"/>
        <pc:sldMkLst>
          <pc:docMk/>
          <pc:sldMk cId="3591905088" sldId="1490"/>
        </pc:sldMkLst>
      </pc:sldChg>
      <pc:sldChg chg="addSp delSp modSp add mod">
        <pc:chgData name="伊健 杜" userId="e69aded81da48593" providerId="LiveId" clId="{6B588052-41BA-4980-93D5-3F86EE3C7115}" dt="2022-11-10T14:37:33.978" v="379"/>
        <pc:sldMkLst>
          <pc:docMk/>
          <pc:sldMk cId="4089435537" sldId="1490"/>
        </pc:sldMkLst>
        <pc:spChg chg="mod">
          <ac:chgData name="伊健 杜" userId="e69aded81da48593" providerId="LiveId" clId="{6B588052-41BA-4980-93D5-3F86EE3C7115}" dt="2022-11-10T14:32:23.742" v="60" actId="20577"/>
          <ac:spMkLst>
            <pc:docMk/>
            <pc:sldMk cId="4089435537" sldId="1490"/>
            <ac:spMk id="2" creationId="{10304424-DB4A-36E7-9E0D-D32A5DD0F26C}"/>
          </ac:spMkLst>
        </pc:spChg>
        <pc:spChg chg="mod">
          <ac:chgData name="伊健 杜" userId="e69aded81da48593" providerId="LiveId" clId="{6B588052-41BA-4980-93D5-3F86EE3C7115}" dt="2022-11-10T14:37:33.978" v="379"/>
          <ac:spMkLst>
            <pc:docMk/>
            <pc:sldMk cId="4089435537" sldId="1490"/>
            <ac:spMk id="4" creationId="{2691090D-D035-2EE7-556B-29D21742E484}"/>
          </ac:spMkLst>
        </pc:spChg>
        <pc:spChg chg="mod">
          <ac:chgData name="伊健 杜" userId="e69aded81da48593" providerId="LiveId" clId="{6B588052-41BA-4980-93D5-3F86EE3C7115}" dt="2022-11-10T14:32:15.127" v="57"/>
          <ac:spMkLst>
            <pc:docMk/>
            <pc:sldMk cId="4089435537" sldId="1490"/>
            <ac:spMk id="5" creationId="{12133E31-EFD8-1428-E834-932512E03115}"/>
          </ac:spMkLst>
        </pc:spChg>
        <pc:picChg chg="add mod">
          <ac:chgData name="伊健 杜" userId="e69aded81da48593" providerId="LiveId" clId="{6B588052-41BA-4980-93D5-3F86EE3C7115}" dt="2022-11-10T14:33:03.243" v="175" actId="1076"/>
          <ac:picMkLst>
            <pc:docMk/>
            <pc:sldMk cId="4089435537" sldId="1490"/>
            <ac:picMk id="6" creationId="{0B290404-1156-B3E9-9607-D254425A0BE9}"/>
          </ac:picMkLst>
        </pc:picChg>
        <pc:picChg chg="add mod">
          <ac:chgData name="伊健 杜" userId="e69aded81da48593" providerId="LiveId" clId="{6B588052-41BA-4980-93D5-3F86EE3C7115}" dt="2022-11-10T14:33:44.918" v="181" actId="14100"/>
          <ac:picMkLst>
            <pc:docMk/>
            <pc:sldMk cId="4089435537" sldId="1490"/>
            <ac:picMk id="1026" creationId="{522BA1DB-5D54-EB18-0E59-6BEDBBBB0821}"/>
          </ac:picMkLst>
        </pc:picChg>
        <pc:picChg chg="del">
          <ac:chgData name="伊健 杜" userId="e69aded81da48593" providerId="LiveId" clId="{6B588052-41BA-4980-93D5-3F86EE3C7115}" dt="2022-11-10T14:32:51.353" v="173" actId="478"/>
          <ac:picMkLst>
            <pc:docMk/>
            <pc:sldMk cId="4089435537" sldId="1490"/>
            <ac:picMk id="11266" creationId="{ED9CB433-AB9A-1116-7543-D4E402AF8175}"/>
          </ac:picMkLst>
        </pc:picChg>
      </pc:sldChg>
      <pc:sldChg chg="delSp modSp new mod">
        <pc:chgData name="伊健 杜" userId="e69aded81da48593" providerId="LiveId" clId="{6B588052-41BA-4980-93D5-3F86EE3C7115}" dt="2022-11-10T14:49:13.865" v="452"/>
        <pc:sldMkLst>
          <pc:docMk/>
          <pc:sldMk cId="2154007388" sldId="1491"/>
        </pc:sldMkLst>
        <pc:spChg chg="mod">
          <ac:chgData name="伊健 杜" userId="e69aded81da48593" providerId="LiveId" clId="{6B588052-41BA-4980-93D5-3F86EE3C7115}" dt="2022-11-10T14:49:13.865" v="452"/>
          <ac:spMkLst>
            <pc:docMk/>
            <pc:sldMk cId="2154007388" sldId="1491"/>
            <ac:spMk id="2" creationId="{5752B7B4-69D2-8FC9-31BC-BD1D608ED079}"/>
          </ac:spMkLst>
        </pc:spChg>
        <pc:spChg chg="del">
          <ac:chgData name="伊健 杜" userId="e69aded81da48593" providerId="LiveId" clId="{6B588052-41BA-4980-93D5-3F86EE3C7115}" dt="2022-11-10T14:48:43.576" v="380" actId="478"/>
          <ac:spMkLst>
            <pc:docMk/>
            <pc:sldMk cId="2154007388" sldId="1491"/>
            <ac:spMk id="3" creationId="{B81D99C6-6E3A-D52A-CB8B-DE139E2D27B7}"/>
          </ac:spMkLst>
        </pc:spChg>
      </pc:sldChg>
      <pc:sldChg chg="addSp delSp modSp add mod delAnim">
        <pc:chgData name="伊健 杜" userId="e69aded81da48593" providerId="LiveId" clId="{6B588052-41BA-4980-93D5-3F86EE3C7115}" dt="2022-11-10T14:37:33.978" v="379"/>
        <pc:sldMkLst>
          <pc:docMk/>
          <pc:sldMk cId="3967100007" sldId="1492"/>
        </pc:sldMkLst>
        <pc:spChg chg="mod">
          <ac:chgData name="伊健 杜" userId="e69aded81da48593" providerId="LiveId" clId="{6B588052-41BA-4980-93D5-3F86EE3C7115}" dt="2022-11-10T14:37:33.978" v="379"/>
          <ac:spMkLst>
            <pc:docMk/>
            <pc:sldMk cId="3967100007" sldId="1492"/>
            <ac:spMk id="4" creationId="{2691090D-D035-2EE7-556B-29D21742E484}"/>
          </ac:spMkLst>
        </pc:spChg>
        <pc:spChg chg="del">
          <ac:chgData name="伊健 杜" userId="e69aded81da48593" providerId="LiveId" clId="{6B588052-41BA-4980-93D5-3F86EE3C7115}" dt="2022-11-10T14:34:03.813" v="184" actId="478"/>
          <ac:spMkLst>
            <pc:docMk/>
            <pc:sldMk cId="3967100007" sldId="1492"/>
            <ac:spMk id="5" creationId="{12133E31-EFD8-1428-E834-932512E03115}"/>
          </ac:spMkLst>
        </pc:spChg>
        <pc:spChg chg="add del">
          <ac:chgData name="伊健 杜" userId="e69aded81da48593" providerId="LiveId" clId="{6B588052-41BA-4980-93D5-3F86EE3C7115}" dt="2022-11-10T14:35:47.369" v="274" actId="478"/>
          <ac:spMkLst>
            <pc:docMk/>
            <pc:sldMk cId="3967100007" sldId="1492"/>
            <ac:spMk id="7" creationId="{E8AC2491-A116-0A44-1CA6-AC5160ACFD25}"/>
          </ac:spMkLst>
        </pc:spChg>
        <pc:picChg chg="del">
          <ac:chgData name="伊健 杜" userId="e69aded81da48593" providerId="LiveId" clId="{6B588052-41BA-4980-93D5-3F86EE3C7115}" dt="2022-11-10T14:35:42.718" v="272" actId="478"/>
          <ac:picMkLst>
            <pc:docMk/>
            <pc:sldMk cId="3967100007" sldId="1492"/>
            <ac:picMk id="6" creationId="{0B290404-1156-B3E9-9607-D254425A0BE9}"/>
          </ac:picMkLst>
        </pc:picChg>
        <pc:picChg chg="add mod">
          <ac:chgData name="伊健 杜" userId="e69aded81da48593" providerId="LiveId" clId="{6B588052-41BA-4980-93D5-3F86EE3C7115}" dt="2022-11-10T14:36:03.064" v="278" actId="1076"/>
          <ac:picMkLst>
            <pc:docMk/>
            <pc:sldMk cId="3967100007" sldId="1492"/>
            <ac:picMk id="9" creationId="{172B7112-FADF-DD1C-CF73-DB1252F3CC94}"/>
          </ac:picMkLst>
        </pc:picChg>
        <pc:picChg chg="del">
          <ac:chgData name="伊健 杜" userId="e69aded81da48593" providerId="LiveId" clId="{6B588052-41BA-4980-93D5-3F86EE3C7115}" dt="2022-11-10T14:35:42.718" v="272" actId="478"/>
          <ac:picMkLst>
            <pc:docMk/>
            <pc:sldMk cId="3967100007" sldId="1492"/>
            <ac:picMk id="1026" creationId="{522BA1DB-5D54-EB18-0E59-6BEDBBBB0821}"/>
          </ac:picMkLst>
        </pc:picChg>
      </pc:sldChg>
      <pc:sldChg chg="addSp delSp modSp add mod">
        <pc:chgData name="伊健 杜" userId="e69aded81da48593" providerId="LiveId" clId="{6B588052-41BA-4980-93D5-3F86EE3C7115}" dt="2022-11-10T14:37:33.978" v="379"/>
        <pc:sldMkLst>
          <pc:docMk/>
          <pc:sldMk cId="3865179364" sldId="1493"/>
        </pc:sldMkLst>
        <pc:spChg chg="mod">
          <ac:chgData name="伊健 杜" userId="e69aded81da48593" providerId="LiveId" clId="{6B588052-41BA-4980-93D5-3F86EE3C7115}" dt="2022-11-10T14:37:33.978" v="379"/>
          <ac:spMkLst>
            <pc:docMk/>
            <pc:sldMk cId="3865179364" sldId="1493"/>
            <ac:spMk id="4" creationId="{2691090D-D035-2EE7-556B-29D21742E484}"/>
          </ac:spMkLst>
        </pc:spChg>
        <pc:picChg chg="del">
          <ac:chgData name="伊健 杜" userId="e69aded81da48593" providerId="LiveId" clId="{6B588052-41BA-4980-93D5-3F86EE3C7115}" dt="2022-11-10T14:36:49.328" v="351" actId="478"/>
          <ac:picMkLst>
            <pc:docMk/>
            <pc:sldMk cId="3865179364" sldId="1493"/>
            <ac:picMk id="9" creationId="{172B7112-FADF-DD1C-CF73-DB1252F3CC94}"/>
          </ac:picMkLst>
        </pc:picChg>
        <pc:picChg chg="add mod">
          <ac:chgData name="伊健 杜" userId="e69aded81da48593" providerId="LiveId" clId="{6B588052-41BA-4980-93D5-3F86EE3C7115}" dt="2022-11-10T14:37:03.994" v="355" actId="1076"/>
          <ac:picMkLst>
            <pc:docMk/>
            <pc:sldMk cId="3865179364" sldId="1493"/>
            <ac:picMk id="3074" creationId="{AEDA0CBA-2C75-55FE-B207-267B20782D04}"/>
          </ac:picMkLst>
        </pc:picChg>
      </pc:sldChg>
      <pc:sldChg chg="new">
        <pc:chgData name="伊健 杜" userId="e69aded81da48593" providerId="LiveId" clId="{6B588052-41BA-4980-93D5-3F86EE3C7115}" dt="2022-11-10T16:55:22.421" v="453" actId="680"/>
        <pc:sldMkLst>
          <pc:docMk/>
          <pc:sldMk cId="1009653744" sldId="1494"/>
        </pc:sldMkLst>
      </pc:sldChg>
    </pc:docChg>
  </pc:docChgLst>
  <pc:docChgLst>
    <pc:chgData name="伊健 杜" userId="e69aded81da48593" providerId="LiveId" clId="{95D7FB42-CA58-4705-8E7F-D8BE2904693A}"/>
    <pc:docChg chg="undo redo custSel addSld delSld modSld sldOrd">
      <pc:chgData name="伊健 杜" userId="e69aded81da48593" providerId="LiveId" clId="{95D7FB42-CA58-4705-8E7F-D8BE2904693A}" dt="2022-11-02T17:59:43.762" v="4804"/>
      <pc:docMkLst>
        <pc:docMk/>
      </pc:docMkLst>
      <pc:sldChg chg="delSp modSp mod delAnim">
        <pc:chgData name="伊健 杜" userId="e69aded81da48593" providerId="LiveId" clId="{95D7FB42-CA58-4705-8E7F-D8BE2904693A}" dt="2022-11-02T16:49:12.707" v="4699" actId="1076"/>
        <pc:sldMkLst>
          <pc:docMk/>
          <pc:sldMk cId="2191237938" sldId="1224"/>
        </pc:sldMkLst>
        <pc:spChg chg="mod">
          <ac:chgData name="伊健 杜" userId="e69aded81da48593" providerId="LiveId" clId="{95D7FB42-CA58-4705-8E7F-D8BE2904693A}" dt="2022-11-02T16:49:05.147" v="4697" actId="1076"/>
          <ac:spMkLst>
            <pc:docMk/>
            <pc:sldMk cId="2191237938" sldId="1224"/>
            <ac:spMk id="3" creationId="{79ADD3F7-63F7-3582-F3B6-AE28FFE30988}"/>
          </ac:spMkLst>
        </pc:spChg>
        <pc:spChg chg="del">
          <ac:chgData name="伊健 杜" userId="e69aded81da48593" providerId="LiveId" clId="{95D7FB42-CA58-4705-8E7F-D8BE2904693A}" dt="2022-11-02T16:49:11.031" v="4698" actId="478"/>
          <ac:spMkLst>
            <pc:docMk/>
            <pc:sldMk cId="2191237938" sldId="1224"/>
            <ac:spMk id="6" creationId="{B98CD463-5476-FBB2-CBE9-F9671C1182E6}"/>
          </ac:spMkLst>
        </pc:spChg>
        <pc:spChg chg="mod">
          <ac:chgData name="伊健 杜" userId="e69aded81da48593" providerId="LiveId" clId="{95D7FB42-CA58-4705-8E7F-D8BE2904693A}" dt="2022-11-02T16:49:12.707" v="4699" actId="1076"/>
          <ac:spMkLst>
            <pc:docMk/>
            <pc:sldMk cId="2191237938" sldId="1224"/>
            <ac:spMk id="7" creationId="{9F263233-ADF0-B716-9D48-C32FF551A828}"/>
          </ac:spMkLst>
        </pc:spChg>
      </pc:sldChg>
      <pc:sldChg chg="addSp delSp modSp mod ord">
        <pc:chgData name="伊健 杜" userId="e69aded81da48593" providerId="LiveId" clId="{95D7FB42-CA58-4705-8E7F-D8BE2904693A}" dt="2022-11-02T06:30:00.082" v="4655"/>
        <pc:sldMkLst>
          <pc:docMk/>
          <pc:sldMk cId="231345836" sldId="1263"/>
        </pc:sldMkLst>
        <pc:spChg chg="mod">
          <ac:chgData name="伊健 杜" userId="e69aded81da48593" providerId="LiveId" clId="{95D7FB42-CA58-4705-8E7F-D8BE2904693A}" dt="2022-11-02T06:21:41.986" v="3853" actId="21"/>
          <ac:spMkLst>
            <pc:docMk/>
            <pc:sldMk cId="231345836" sldId="1263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231345836" sldId="1263"/>
            <ac:spMk id="3" creationId="{BF61C064-5051-1184-7A12-5B1F560F19AD}"/>
          </ac:spMkLst>
        </pc:spChg>
        <pc:spChg chg="mod">
          <ac:chgData name="伊健 杜" userId="e69aded81da48593" providerId="LiveId" clId="{95D7FB42-CA58-4705-8E7F-D8BE2904693A}" dt="2022-11-02T06:21:48.108" v="3856" actId="1076"/>
          <ac:spMkLst>
            <pc:docMk/>
            <pc:sldMk cId="231345836" sldId="1263"/>
            <ac:spMk id="5" creationId="{12133E31-EFD8-1428-E834-932512E03115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231345836" sldId="1263"/>
            <ac:spMk id="6" creationId="{08D5D02D-6169-9FE1-5A4D-AC1BE24597CB}"/>
          </ac:spMkLst>
        </pc:spChg>
        <pc:picChg chg="add mod">
          <ac:chgData name="伊健 杜" userId="e69aded81da48593" providerId="LiveId" clId="{95D7FB42-CA58-4705-8E7F-D8BE2904693A}" dt="2022-11-02T05:01:02.006" v="238" actId="1076"/>
          <ac:picMkLst>
            <pc:docMk/>
            <pc:sldMk cId="231345836" sldId="1263"/>
            <ac:picMk id="4" creationId="{3126CF67-541F-EB36-BB3F-27BAB89EA7E5}"/>
          </ac:picMkLst>
        </pc:picChg>
        <pc:picChg chg="del">
          <ac:chgData name="伊健 杜" userId="e69aded81da48593" providerId="LiveId" clId="{95D7FB42-CA58-4705-8E7F-D8BE2904693A}" dt="2022-11-02T05:00:18.920" v="234" actId="478"/>
          <ac:picMkLst>
            <pc:docMk/>
            <pc:sldMk cId="231345836" sldId="1263"/>
            <ac:picMk id="1026" creationId="{B778539F-4A20-2783-37B2-C8DE20F5EEE4}"/>
          </ac:picMkLst>
        </pc:picChg>
      </pc:sldChg>
      <pc:sldChg chg="addSp delSp modSp mod ord delAnim modAnim">
        <pc:chgData name="伊健 杜" userId="e69aded81da48593" providerId="LiveId" clId="{95D7FB42-CA58-4705-8E7F-D8BE2904693A}" dt="2022-11-02T06:30:00.082" v="4655"/>
        <pc:sldMkLst>
          <pc:docMk/>
          <pc:sldMk cId="3081789254" sldId="1269"/>
        </pc:sldMkLst>
        <pc:spChg chg="del mod">
          <ac:chgData name="伊健 杜" userId="e69aded81da48593" providerId="LiveId" clId="{95D7FB42-CA58-4705-8E7F-D8BE2904693A}" dt="2022-11-02T06:21:51.572" v="3857" actId="478"/>
          <ac:spMkLst>
            <pc:docMk/>
            <pc:sldMk cId="3081789254" sldId="1269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081789254" sldId="1269"/>
            <ac:spMk id="3" creationId="{BF61C064-5051-1184-7A12-5B1F560F19AD}"/>
          </ac:spMkLst>
        </pc:spChg>
        <pc:spChg chg="add del mod">
          <ac:chgData name="伊健 杜" userId="e69aded81da48593" providerId="LiveId" clId="{95D7FB42-CA58-4705-8E7F-D8BE2904693A}" dt="2022-11-02T06:21:57.193" v="3859" actId="478"/>
          <ac:spMkLst>
            <pc:docMk/>
            <pc:sldMk cId="3081789254" sldId="1269"/>
            <ac:spMk id="5" creationId="{D6DE3C35-E306-345B-5E90-3A24EECF019A}"/>
          </ac:spMkLst>
        </pc:spChg>
        <pc:spChg chg="add del mod">
          <ac:chgData name="伊健 杜" userId="e69aded81da48593" providerId="LiveId" clId="{95D7FB42-CA58-4705-8E7F-D8BE2904693A}" dt="2022-11-02T06:22:51.421" v="3874" actId="478"/>
          <ac:spMkLst>
            <pc:docMk/>
            <pc:sldMk cId="3081789254" sldId="1269"/>
            <ac:spMk id="6" creationId="{23938129-8677-4F47-E77C-BB9ADE93C48D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3081789254" sldId="1269"/>
            <ac:spMk id="7" creationId="{18265B72-DA61-382A-12B3-243B82361928}"/>
          </ac:spMkLst>
        </pc:spChg>
        <pc:picChg chg="add mod">
          <ac:chgData name="伊健 杜" userId="e69aded81da48593" providerId="LiveId" clId="{95D7FB42-CA58-4705-8E7F-D8BE2904693A}" dt="2022-11-02T06:22:54.044" v="3875" actId="1076"/>
          <ac:picMkLst>
            <pc:docMk/>
            <pc:sldMk cId="3081789254" sldId="1269"/>
            <ac:picMk id="2050" creationId="{98B6D88E-9877-3AA8-ADF4-C22D1EDDA00A}"/>
          </ac:picMkLst>
        </pc:picChg>
        <pc:picChg chg="del">
          <ac:chgData name="伊健 杜" userId="e69aded81da48593" providerId="LiveId" clId="{95D7FB42-CA58-4705-8E7F-D8BE2904693A}" dt="2022-11-02T05:03:09.959" v="501" actId="478"/>
          <ac:picMkLst>
            <pc:docMk/>
            <pc:sldMk cId="3081789254" sldId="1269"/>
            <ac:picMk id="3074" creationId="{27038C83-C66E-FFB9-3FB9-583BC58C1D74}"/>
          </ac:picMkLst>
        </pc:picChg>
      </pc:sldChg>
      <pc:sldChg chg="addSp delSp modSp mod ord delAnim modAnim">
        <pc:chgData name="伊健 杜" userId="e69aded81da48593" providerId="LiveId" clId="{95D7FB42-CA58-4705-8E7F-D8BE2904693A}" dt="2022-11-02T06:30:00.082" v="4655"/>
        <pc:sldMkLst>
          <pc:docMk/>
          <pc:sldMk cId="2638982244" sldId="1270"/>
        </pc:sldMkLst>
        <pc:spChg chg="del mod">
          <ac:chgData name="伊健 杜" userId="e69aded81da48593" providerId="LiveId" clId="{95D7FB42-CA58-4705-8E7F-D8BE2904693A}" dt="2022-11-02T06:22:11.201" v="3862" actId="478"/>
          <ac:spMkLst>
            <pc:docMk/>
            <pc:sldMk cId="2638982244" sldId="1270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2638982244" sldId="1270"/>
            <ac:spMk id="3" creationId="{BF61C064-5051-1184-7A12-5B1F560F19AD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2638982244" sldId="1270"/>
            <ac:spMk id="4" creationId="{D81B3769-14C8-DAC2-91AE-FFB9BC642D8C}"/>
          </ac:spMkLst>
        </pc:spChg>
        <pc:spChg chg="add del mod">
          <ac:chgData name="伊健 杜" userId="e69aded81da48593" providerId="LiveId" clId="{95D7FB42-CA58-4705-8E7F-D8BE2904693A}" dt="2022-11-02T06:22:13.768" v="3863" actId="478"/>
          <ac:spMkLst>
            <pc:docMk/>
            <pc:sldMk cId="2638982244" sldId="1270"/>
            <ac:spMk id="6" creationId="{F8D8DDBB-C482-1951-C3A7-DAED815FF6CF}"/>
          </ac:spMkLst>
        </pc:spChg>
        <pc:spChg chg="add del mod">
          <ac:chgData name="伊健 杜" userId="e69aded81da48593" providerId="LiveId" clId="{95D7FB42-CA58-4705-8E7F-D8BE2904693A}" dt="2022-11-02T06:22:44.179" v="3871" actId="478"/>
          <ac:spMkLst>
            <pc:docMk/>
            <pc:sldMk cId="2638982244" sldId="1270"/>
            <ac:spMk id="7" creationId="{987D4A50-9377-A631-0B00-63BC6664981A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2638982244" sldId="1270"/>
            <ac:spMk id="8" creationId="{D899C904-1601-9970-E180-D7AA63C415E7}"/>
          </ac:spMkLst>
        </pc:spChg>
        <pc:picChg chg="del mod">
          <ac:chgData name="伊健 杜" userId="e69aded81da48593" providerId="LiveId" clId="{95D7FB42-CA58-4705-8E7F-D8BE2904693A}" dt="2022-11-02T06:22:25.652" v="3867" actId="478"/>
          <ac:picMkLst>
            <pc:docMk/>
            <pc:sldMk cId="2638982244" sldId="1270"/>
            <ac:picMk id="2050" creationId="{7CE35C51-7EA0-7C2E-56FC-57D553C50E1F}"/>
          </ac:picMkLst>
        </pc:picChg>
        <pc:picChg chg="add mod">
          <ac:chgData name="伊健 杜" userId="e69aded81da48593" providerId="LiveId" clId="{95D7FB42-CA58-4705-8E7F-D8BE2904693A}" dt="2022-11-02T06:22:48.581" v="3873" actId="1076"/>
          <ac:picMkLst>
            <pc:docMk/>
            <pc:sldMk cId="2638982244" sldId="1270"/>
            <ac:picMk id="21506" creationId="{C77490A5-5145-EFEF-B789-E3F28836BE00}"/>
          </ac:picMkLst>
        </pc:picChg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435332" sldId="1272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527463538" sldId="1273"/>
        </pc:sldMkLst>
      </pc:sldChg>
      <pc:sldChg chg="addSp modSp mod ord">
        <pc:chgData name="伊健 杜" userId="e69aded81da48593" providerId="LiveId" clId="{95D7FB42-CA58-4705-8E7F-D8BE2904693A}" dt="2022-11-02T07:37:07.840" v="4665" actId="1076"/>
        <pc:sldMkLst>
          <pc:docMk/>
          <pc:sldMk cId="506974058" sldId="1275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506974058" sldId="1275"/>
            <ac:spMk id="2" creationId="{9C74F706-AB23-7A24-27F9-BA8C6B6BFC20}"/>
          </ac:spMkLst>
        </pc:spChg>
        <pc:spChg chg="add mod">
          <ac:chgData name="伊健 杜" userId="e69aded81da48593" providerId="LiveId" clId="{95D7FB42-CA58-4705-8E7F-D8BE2904693A}" dt="2022-11-02T07:36:59.520" v="4660" actId="20577"/>
          <ac:spMkLst>
            <pc:docMk/>
            <pc:sldMk cId="506974058" sldId="1275"/>
            <ac:spMk id="3" creationId="{D22A154C-CC74-CEB0-A317-E7BC35E942DB}"/>
          </ac:spMkLst>
        </pc:spChg>
        <pc:spChg chg="add mod">
          <ac:chgData name="伊健 杜" userId="e69aded81da48593" providerId="LiveId" clId="{95D7FB42-CA58-4705-8E7F-D8BE2904693A}" dt="2022-11-02T07:37:07.840" v="4665" actId="1076"/>
          <ac:spMkLst>
            <pc:docMk/>
            <pc:sldMk cId="506974058" sldId="1275"/>
            <ac:spMk id="4" creationId="{57233A83-689A-9663-0A2F-B6233B440401}"/>
          </ac:spMkLst>
        </pc:spChg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490309790" sldId="1276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939450385" sldId="1277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402244236" sldId="1278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869596173" sldId="1279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63216909" sldId="1280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191830168" sldId="1281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157671835" sldId="1282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319990706" sldId="1283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780733278" sldId="1284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730074842" sldId="1285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745918873" sldId="1286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425531657" sldId="1287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770712489" sldId="1288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442981392" sldId="1289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21447932" sldId="1290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667774540" sldId="1291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4121958565" sldId="1292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909874450" sldId="1293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127954322" sldId="1294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559853023" sldId="1295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1320756021" sldId="1296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1261557416" sldId="1297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127831529" sldId="1298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1636849896" sldId="1299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1908596898" sldId="1300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603892820" sldId="1301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09897874" sldId="1302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757923126" sldId="1303"/>
        </pc:sldMkLst>
      </pc:sldChg>
      <pc:sldChg chg="del">
        <pc:chgData name="伊健 杜" userId="e69aded81da48593" providerId="LiveId" clId="{95D7FB42-CA58-4705-8E7F-D8BE2904693A}" dt="2022-11-02T16:49:23.855" v="4702" actId="47"/>
        <pc:sldMkLst>
          <pc:docMk/>
          <pc:sldMk cId="2348482222" sldId="1305"/>
        </pc:sldMkLst>
      </pc:sldChg>
      <pc:sldChg chg="del">
        <pc:chgData name="伊健 杜" userId="e69aded81da48593" providerId="LiveId" clId="{95D7FB42-CA58-4705-8E7F-D8BE2904693A}" dt="2022-11-02T16:49:21.401" v="4701" actId="47"/>
        <pc:sldMkLst>
          <pc:docMk/>
          <pc:sldMk cId="3575300161" sldId="1306"/>
        </pc:sldMkLst>
      </pc:sldChg>
      <pc:sldChg chg="del">
        <pc:chgData name="伊健 杜" userId="e69aded81da48593" providerId="LiveId" clId="{95D7FB42-CA58-4705-8E7F-D8BE2904693A}" dt="2022-11-02T16:49:18.847" v="4700" actId="47"/>
        <pc:sldMkLst>
          <pc:docMk/>
          <pc:sldMk cId="4272694972" sldId="1307"/>
        </pc:sldMkLst>
      </pc:sldChg>
      <pc:sldChg chg="modSp add del">
        <pc:chgData name="伊健 杜" userId="e69aded81da48593" providerId="LiveId" clId="{95D7FB42-CA58-4705-8E7F-D8BE2904693A}" dt="2022-11-02T16:50:43.040" v="4766"/>
        <pc:sldMkLst>
          <pc:docMk/>
          <pc:sldMk cId="3004238023" sldId="1308"/>
        </pc:sldMkLst>
        <pc:spChg chg="mod">
          <ac:chgData name="伊健 杜" userId="e69aded81da48593" providerId="LiveId" clId="{95D7FB42-CA58-4705-8E7F-D8BE2904693A}" dt="2022-11-02T16:50:43.040" v="4766"/>
          <ac:spMkLst>
            <pc:docMk/>
            <pc:sldMk cId="3004238023" sldId="1308"/>
            <ac:spMk id="6" creationId="{B98CD463-5476-FBB2-CBE9-F9671C1182E6}"/>
          </ac:spMkLst>
        </pc:spChg>
      </pc:sldChg>
      <pc:sldChg chg="del">
        <pc:chgData name="伊健 杜" userId="e69aded81da48593" providerId="LiveId" clId="{95D7FB42-CA58-4705-8E7F-D8BE2904693A}" dt="2022-11-02T16:49:40.872" v="4735" actId="47"/>
        <pc:sldMkLst>
          <pc:docMk/>
          <pc:sldMk cId="4146648081" sldId="1310"/>
        </pc:sldMkLst>
      </pc:sldChg>
      <pc:sldChg chg="ord">
        <pc:chgData name="伊健 杜" userId="e69aded81da48593" providerId="LiveId" clId="{95D7FB42-CA58-4705-8E7F-D8BE2904693A}" dt="2022-11-02T16:49:49.034" v="4737"/>
        <pc:sldMkLst>
          <pc:docMk/>
          <pc:sldMk cId="3859354121" sldId="1312"/>
        </pc:sldMkLst>
      </pc:sldChg>
      <pc:sldChg chg="del ord">
        <pc:chgData name="伊健 杜" userId="e69aded81da48593" providerId="LiveId" clId="{95D7FB42-CA58-4705-8E7F-D8BE2904693A}" dt="2022-11-02T16:49:52.009" v="4740" actId="47"/>
        <pc:sldMkLst>
          <pc:docMk/>
          <pc:sldMk cId="1500026983" sldId="1313"/>
        </pc:sldMkLst>
      </pc:sldChg>
      <pc:sldChg chg="modAnim">
        <pc:chgData name="伊健 杜" userId="e69aded81da48593" providerId="LiveId" clId="{95D7FB42-CA58-4705-8E7F-D8BE2904693A}" dt="2022-11-02T16:49:57.699" v="4741"/>
        <pc:sldMkLst>
          <pc:docMk/>
          <pc:sldMk cId="4217310943" sldId="1315"/>
        </pc:sldMkLst>
      </pc:sldChg>
      <pc:sldChg chg="modSp">
        <pc:chgData name="伊健 杜" userId="e69aded81da48593" providerId="LiveId" clId="{95D7FB42-CA58-4705-8E7F-D8BE2904693A}" dt="2022-11-02T16:50:43.040" v="4766"/>
        <pc:sldMkLst>
          <pc:docMk/>
          <pc:sldMk cId="866694763" sldId="1316"/>
        </pc:sldMkLst>
        <pc:spChg chg="mod">
          <ac:chgData name="伊健 杜" userId="e69aded81da48593" providerId="LiveId" clId="{95D7FB42-CA58-4705-8E7F-D8BE2904693A}" dt="2022-11-02T16:50:43.040" v="4766"/>
          <ac:spMkLst>
            <pc:docMk/>
            <pc:sldMk cId="866694763" sldId="1316"/>
            <ac:spMk id="6" creationId="{B98CD463-5476-FBB2-CBE9-F9671C1182E6}"/>
          </ac:spMkLst>
        </pc:spChg>
        <pc:picChg chg="mod">
          <ac:chgData name="伊健 杜" userId="e69aded81da48593" providerId="LiveId" clId="{95D7FB42-CA58-4705-8E7F-D8BE2904693A}" dt="2022-11-02T16:50:05.792" v="4743" actId="1076"/>
          <ac:picMkLst>
            <pc:docMk/>
            <pc:sldMk cId="866694763" sldId="1316"/>
            <ac:picMk id="35842" creationId="{9F3214C6-5E29-8F36-8BE3-C4239BFEE8CA}"/>
          </ac:picMkLst>
        </pc:picChg>
        <pc:picChg chg="mod">
          <ac:chgData name="伊健 杜" userId="e69aded81da48593" providerId="LiveId" clId="{95D7FB42-CA58-4705-8E7F-D8BE2904693A}" dt="2022-11-02T16:50:07.119" v="4744" actId="1076"/>
          <ac:picMkLst>
            <pc:docMk/>
            <pc:sldMk cId="866694763" sldId="1316"/>
            <ac:picMk id="35844" creationId="{102D9B1F-7113-0454-3591-54A0DA2641EB}"/>
          </ac:picMkLst>
        </pc:picChg>
      </pc:sldChg>
      <pc:sldChg chg="add del">
        <pc:chgData name="伊健 杜" userId="e69aded81da48593" providerId="LiveId" clId="{95D7FB42-CA58-4705-8E7F-D8BE2904693A}" dt="2022-11-02T05:01:11.143" v="240" actId="47"/>
        <pc:sldMkLst>
          <pc:docMk/>
          <pc:sldMk cId="3983922274" sldId="1323"/>
        </pc:sldMkLst>
      </pc:sldChg>
      <pc:sldChg chg="modSp add mod">
        <pc:chgData name="伊健 杜" userId="e69aded81da48593" providerId="LiveId" clId="{95D7FB42-CA58-4705-8E7F-D8BE2904693A}" dt="2022-11-02T06:30:00.082" v="4655"/>
        <pc:sldMkLst>
          <pc:docMk/>
          <pc:sldMk cId="4196840282" sldId="1323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4196840282" sldId="1323"/>
            <ac:spMk id="2" creationId="{9C74F706-AB23-7A24-27F9-BA8C6B6BFC20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4196840282" sldId="1323"/>
            <ac:spMk id="3" creationId="{D22A154C-CC74-CEB0-A317-E7BC35E942DB}"/>
          </ac:spMkLst>
        </pc:spChg>
      </pc:sldChg>
      <pc:sldChg chg="modSp add mod">
        <pc:chgData name="伊健 杜" userId="e69aded81da48593" providerId="LiveId" clId="{95D7FB42-CA58-4705-8E7F-D8BE2904693A}" dt="2022-11-02T06:30:00.082" v="4655"/>
        <pc:sldMkLst>
          <pc:docMk/>
          <pc:sldMk cId="3733128586" sldId="1324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733128586" sldId="1324"/>
            <ac:spMk id="2" creationId="{9C74F706-AB23-7A24-27F9-BA8C6B6BFC20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733128586" sldId="1324"/>
            <ac:spMk id="3" creationId="{D22A154C-CC74-CEB0-A317-E7BC35E942DB}"/>
          </ac:spMkLst>
        </pc:spChg>
      </pc:sldChg>
      <pc:sldChg chg="addSp delSp modSp add mod">
        <pc:chgData name="伊健 杜" userId="e69aded81da48593" providerId="LiveId" clId="{95D7FB42-CA58-4705-8E7F-D8BE2904693A}" dt="2022-11-02T06:30:00.082" v="4655"/>
        <pc:sldMkLst>
          <pc:docMk/>
          <pc:sldMk cId="1056985637" sldId="1325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056985637" sldId="1325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1056985637" sldId="1325"/>
            <ac:spMk id="3" creationId="{BF61C064-5051-1184-7A12-5B1F560F19AD}"/>
          </ac:spMkLst>
        </pc:spChg>
        <pc:spChg chg="mod">
          <ac:chgData name="伊健 杜" userId="e69aded81da48593" providerId="LiveId" clId="{95D7FB42-CA58-4705-8E7F-D8BE2904693A}" dt="2022-11-02T05:07:24.687" v="856"/>
          <ac:spMkLst>
            <pc:docMk/>
            <pc:sldMk cId="1056985637" sldId="1325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5:07:28.071" v="857" actId="478"/>
          <ac:picMkLst>
            <pc:docMk/>
            <pc:sldMk cId="1056985637" sldId="1325"/>
            <ac:picMk id="4" creationId="{3126CF67-541F-EB36-BB3F-27BAB89EA7E5}"/>
          </ac:picMkLst>
        </pc:picChg>
        <pc:picChg chg="add del mod">
          <ac:chgData name="伊健 杜" userId="e69aded81da48593" providerId="LiveId" clId="{95D7FB42-CA58-4705-8E7F-D8BE2904693A}" dt="2022-11-02T05:13:02.391" v="1068"/>
          <ac:picMkLst>
            <pc:docMk/>
            <pc:sldMk cId="1056985637" sldId="1325"/>
            <ac:picMk id="6" creationId="{7F21661E-F10D-789A-1F94-6F53B6BA4660}"/>
          </ac:picMkLst>
        </pc:picChg>
        <pc:picChg chg="add mod">
          <ac:chgData name="伊健 杜" userId="e69aded81da48593" providerId="LiveId" clId="{95D7FB42-CA58-4705-8E7F-D8BE2904693A}" dt="2022-11-02T05:13:24.222" v="1079" actId="1076"/>
          <ac:picMkLst>
            <pc:docMk/>
            <pc:sldMk cId="1056985637" sldId="1325"/>
            <ac:picMk id="7" creationId="{F60C47E9-28AB-2ED7-CAEB-880BCF5E07AF}"/>
          </ac:picMkLst>
        </pc:picChg>
        <pc:picChg chg="add del mod">
          <ac:chgData name="伊健 杜" userId="e69aded81da48593" providerId="LiveId" clId="{95D7FB42-CA58-4705-8E7F-D8BE2904693A}" dt="2022-11-02T05:13:16.036" v="1075" actId="21"/>
          <ac:picMkLst>
            <pc:docMk/>
            <pc:sldMk cId="1056985637" sldId="1325"/>
            <ac:picMk id="3074" creationId="{5AA2FEDC-E7D3-856C-FA90-6F44ADF58568}"/>
          </ac:picMkLst>
        </pc:picChg>
      </pc:sldChg>
      <pc:sldChg chg="addSp delSp modSp add mod delAnim">
        <pc:chgData name="伊健 杜" userId="e69aded81da48593" providerId="LiveId" clId="{95D7FB42-CA58-4705-8E7F-D8BE2904693A}" dt="2022-11-02T06:30:00.082" v="4655"/>
        <pc:sldMkLst>
          <pc:docMk/>
          <pc:sldMk cId="3705418012" sldId="1326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705418012" sldId="1326"/>
            <ac:spMk id="2" creationId="{10304424-DB4A-36E7-9E0D-D32A5DD0F26C}"/>
          </ac:spMkLst>
        </pc:spChg>
        <pc:spChg chg="add del mod">
          <ac:chgData name="伊健 杜" userId="e69aded81da48593" providerId="LiveId" clId="{95D7FB42-CA58-4705-8E7F-D8BE2904693A}" dt="2022-11-02T05:13:12.898" v="1072" actId="478"/>
          <ac:spMkLst>
            <pc:docMk/>
            <pc:sldMk cId="3705418012" sldId="1326"/>
            <ac:spMk id="3" creationId="{BF61C064-5051-1184-7A12-5B1F560F19AD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3705418012" sldId="1326"/>
            <ac:spMk id="4" creationId="{47EACAF6-6B95-2452-AAA2-5C14424B0344}"/>
          </ac:spMkLst>
        </pc:spChg>
        <pc:spChg chg="del">
          <ac:chgData name="伊健 杜" userId="e69aded81da48593" providerId="LiveId" clId="{95D7FB42-CA58-4705-8E7F-D8BE2904693A}" dt="2022-11-02T05:11:49.210" v="977" actId="478"/>
          <ac:spMkLst>
            <pc:docMk/>
            <pc:sldMk cId="3705418012" sldId="1326"/>
            <ac:spMk id="5" creationId="{12133E31-EFD8-1428-E834-932512E03115}"/>
          </ac:spMkLst>
        </pc:spChg>
        <pc:picChg chg="add mod">
          <ac:chgData name="伊健 杜" userId="e69aded81da48593" providerId="LiveId" clId="{95D7FB42-CA58-4705-8E7F-D8BE2904693A}" dt="2022-11-02T05:13:16.959" v="1076"/>
          <ac:picMkLst>
            <pc:docMk/>
            <pc:sldMk cId="3705418012" sldId="1326"/>
            <ac:picMk id="6" creationId="{1DEA944A-43B1-F021-B1E4-84A0826A4A78}"/>
          </ac:picMkLst>
        </pc:picChg>
        <pc:picChg chg="del">
          <ac:chgData name="伊健 杜" userId="e69aded81da48593" providerId="LiveId" clId="{95D7FB42-CA58-4705-8E7F-D8BE2904693A}" dt="2022-11-02T05:12:16.524" v="978" actId="478"/>
          <ac:picMkLst>
            <pc:docMk/>
            <pc:sldMk cId="3705418012" sldId="1326"/>
            <ac:picMk id="3074" creationId="{5AA2FEDC-E7D3-856C-FA90-6F44ADF58568}"/>
          </ac:picMkLst>
        </pc:picChg>
        <pc:picChg chg="add del">
          <ac:chgData name="伊健 杜" userId="e69aded81da48593" providerId="LiveId" clId="{95D7FB42-CA58-4705-8E7F-D8BE2904693A}" dt="2022-11-02T05:13:14.262" v="1073" actId="21"/>
          <ac:picMkLst>
            <pc:docMk/>
            <pc:sldMk cId="3705418012" sldId="1326"/>
            <ac:picMk id="4098" creationId="{D9329E3A-F26D-BD60-21BA-8DCF8E79C35B}"/>
          </ac:picMkLst>
        </pc:picChg>
      </pc:sldChg>
      <pc:sldChg chg="delSp modSp add mod">
        <pc:chgData name="伊健 杜" userId="e69aded81da48593" providerId="LiveId" clId="{95D7FB42-CA58-4705-8E7F-D8BE2904693A}" dt="2022-11-02T06:30:00.082" v="4655"/>
        <pc:sldMkLst>
          <pc:docMk/>
          <pc:sldMk cId="3465334289" sldId="1327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465334289" sldId="1327"/>
            <ac:spMk id="2" creationId="{9C74F706-AB23-7A24-27F9-BA8C6B6BFC20}"/>
          </ac:spMkLst>
        </pc:spChg>
        <pc:spChg chg="del">
          <ac:chgData name="伊健 杜" userId="e69aded81da48593" providerId="LiveId" clId="{95D7FB42-CA58-4705-8E7F-D8BE2904693A}" dt="2022-11-02T05:13:32.441" v="1081" actId="478"/>
          <ac:spMkLst>
            <pc:docMk/>
            <pc:sldMk cId="3465334289" sldId="1327"/>
            <ac:spMk id="3" creationId="{D22A154C-CC74-CEB0-A317-E7BC35E942DB}"/>
          </ac:spMkLst>
        </pc:spChg>
      </pc:sldChg>
      <pc:sldChg chg="modSp add">
        <pc:chgData name="伊健 杜" userId="e69aded81da48593" providerId="LiveId" clId="{95D7FB42-CA58-4705-8E7F-D8BE2904693A}" dt="2022-11-02T06:30:00.082" v="4655"/>
        <pc:sldMkLst>
          <pc:docMk/>
          <pc:sldMk cId="421640080" sldId="1328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421640080" sldId="1328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95D7FB42-CA58-4705-8E7F-D8BE2904693A}" dt="2022-11-02T06:30:00.082" v="4655"/>
        <pc:sldMkLst>
          <pc:docMk/>
          <pc:sldMk cId="132675466" sldId="1329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32675466" sldId="1329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132675466" sldId="1329"/>
            <ac:spMk id="3" creationId="{BF61C064-5051-1184-7A12-5B1F560F19AD}"/>
          </ac:spMkLst>
        </pc:spChg>
        <pc:picChg chg="del">
          <ac:chgData name="伊健 杜" userId="e69aded81da48593" providerId="LiveId" clId="{95D7FB42-CA58-4705-8E7F-D8BE2904693A}" dt="2022-11-02T05:27:45.161" v="1228" actId="478"/>
          <ac:picMkLst>
            <pc:docMk/>
            <pc:sldMk cId="132675466" sldId="1329"/>
            <ac:picMk id="7" creationId="{F60C47E9-28AB-2ED7-CAEB-880BCF5E07AF}"/>
          </ac:picMkLst>
        </pc:picChg>
        <pc:picChg chg="add mod">
          <ac:chgData name="伊健 杜" userId="e69aded81da48593" providerId="LiveId" clId="{95D7FB42-CA58-4705-8E7F-D8BE2904693A}" dt="2022-11-02T05:27:49.005" v="1232" actId="1076"/>
          <ac:picMkLst>
            <pc:docMk/>
            <pc:sldMk cId="132675466" sldId="1329"/>
            <ac:picMk id="5122" creationId="{AC97A310-B86E-D253-276B-501D8A38B82B}"/>
          </ac:picMkLst>
        </pc:picChg>
      </pc:sldChg>
      <pc:sldChg chg="add del">
        <pc:chgData name="伊健 杜" userId="e69aded81da48593" providerId="LiveId" clId="{95D7FB42-CA58-4705-8E7F-D8BE2904693A}" dt="2022-11-02T05:29:18.902" v="1326" actId="47"/>
        <pc:sldMkLst>
          <pc:docMk/>
          <pc:sldMk cId="577393900" sldId="1330"/>
        </pc:sldMkLst>
      </pc:sldChg>
      <pc:sldChg chg="modSp add mod">
        <pc:chgData name="伊健 杜" userId="e69aded81da48593" providerId="LiveId" clId="{95D7FB42-CA58-4705-8E7F-D8BE2904693A}" dt="2022-11-02T06:30:00.082" v="4655"/>
        <pc:sldMkLst>
          <pc:docMk/>
          <pc:sldMk cId="1558982168" sldId="1330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558982168" sldId="1330"/>
            <ac:spMk id="2" creationId="{9C74F706-AB23-7A24-27F9-BA8C6B6BFC20}"/>
          </ac:spMkLst>
        </pc:spChg>
      </pc:sldChg>
      <pc:sldChg chg="modSp add mod">
        <pc:chgData name="伊健 杜" userId="e69aded81da48593" providerId="LiveId" clId="{95D7FB42-CA58-4705-8E7F-D8BE2904693A}" dt="2022-11-02T06:30:00.082" v="4655"/>
        <pc:sldMkLst>
          <pc:docMk/>
          <pc:sldMk cId="2314888362" sldId="1331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2314888362" sldId="1331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95D7FB42-CA58-4705-8E7F-D8BE2904693A}" dt="2022-11-02T06:30:00.082" v="4655"/>
        <pc:sldMkLst>
          <pc:docMk/>
          <pc:sldMk cId="3962851548" sldId="1332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962851548" sldId="1332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962851548" sldId="1332"/>
            <ac:spMk id="3" creationId="{BF61C064-5051-1184-7A12-5B1F560F19AD}"/>
          </ac:spMkLst>
        </pc:spChg>
        <pc:spChg chg="mod">
          <ac:chgData name="伊健 杜" userId="e69aded81da48593" providerId="LiveId" clId="{95D7FB42-CA58-4705-8E7F-D8BE2904693A}" dt="2022-11-02T05:31:48.663" v="1477"/>
          <ac:spMkLst>
            <pc:docMk/>
            <pc:sldMk cId="3962851548" sldId="1332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5:40:22.234" v="1554" actId="478"/>
          <ac:picMkLst>
            <pc:docMk/>
            <pc:sldMk cId="3962851548" sldId="1332"/>
            <ac:picMk id="5122" creationId="{AC97A310-B86E-D253-276B-501D8A38B82B}"/>
          </ac:picMkLst>
        </pc:picChg>
        <pc:picChg chg="add mod">
          <ac:chgData name="伊健 杜" userId="e69aded81da48593" providerId="LiveId" clId="{95D7FB42-CA58-4705-8E7F-D8BE2904693A}" dt="2022-11-02T05:40:52.880" v="1559" actId="14100"/>
          <ac:picMkLst>
            <pc:docMk/>
            <pc:sldMk cId="3962851548" sldId="1332"/>
            <ac:picMk id="6146" creationId="{0438961E-4A45-E3A1-86A2-72DE5116E62D}"/>
          </ac:picMkLst>
        </pc:picChg>
      </pc:sldChg>
      <pc:sldChg chg="modSp add mod ord">
        <pc:chgData name="伊健 杜" userId="e69aded81da48593" providerId="LiveId" clId="{95D7FB42-CA58-4705-8E7F-D8BE2904693A}" dt="2022-11-02T06:30:00.082" v="4655"/>
        <pc:sldMkLst>
          <pc:docMk/>
          <pc:sldMk cId="1985394919" sldId="1333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985394919" sldId="1333"/>
            <ac:spMk id="2" creationId="{9C74F706-AB23-7A24-27F9-BA8C6B6BFC20}"/>
          </ac:spMkLst>
        </pc:spChg>
      </pc:sldChg>
      <pc:sldChg chg="addSp delSp modSp add mod delAnim">
        <pc:chgData name="伊健 杜" userId="e69aded81da48593" providerId="LiveId" clId="{95D7FB42-CA58-4705-8E7F-D8BE2904693A}" dt="2022-11-02T08:40:16.892" v="4692" actId="478"/>
        <pc:sldMkLst>
          <pc:docMk/>
          <pc:sldMk cId="3298261443" sldId="1334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298261443" sldId="1334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8:40:13.988" v="4691" actId="20577"/>
          <ac:spMkLst>
            <pc:docMk/>
            <pc:sldMk cId="3298261443" sldId="1334"/>
            <ac:spMk id="3" creationId="{BF61C064-5051-1184-7A12-5B1F560F19AD}"/>
          </ac:spMkLst>
        </pc:spChg>
        <pc:spChg chg="add del mod">
          <ac:chgData name="伊健 杜" userId="e69aded81da48593" providerId="LiveId" clId="{95D7FB42-CA58-4705-8E7F-D8BE2904693A}" dt="2022-11-02T08:40:16.892" v="4692" actId="478"/>
          <ac:spMkLst>
            <pc:docMk/>
            <pc:sldMk cId="3298261443" sldId="1334"/>
            <ac:spMk id="4" creationId="{D59D708D-F18A-F664-17B4-17C5C1C8EB27}"/>
          </ac:spMkLst>
        </pc:spChg>
        <pc:spChg chg="del">
          <ac:chgData name="伊健 杜" userId="e69aded81da48593" providerId="LiveId" clId="{95D7FB42-CA58-4705-8E7F-D8BE2904693A}" dt="2022-11-02T05:40:57.386" v="1561" actId="478"/>
          <ac:spMkLst>
            <pc:docMk/>
            <pc:sldMk cId="3298261443" sldId="1334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5:41:46.610" v="1752" actId="478"/>
          <ac:picMkLst>
            <pc:docMk/>
            <pc:sldMk cId="3298261443" sldId="1334"/>
            <ac:picMk id="6146" creationId="{0438961E-4A45-E3A1-86A2-72DE5116E62D}"/>
          </ac:picMkLst>
        </pc:picChg>
        <pc:picChg chg="add mod">
          <ac:chgData name="伊健 杜" userId="e69aded81da48593" providerId="LiveId" clId="{95D7FB42-CA58-4705-8E7F-D8BE2904693A}" dt="2022-11-02T05:42:13.800" v="1754" actId="1076"/>
          <ac:picMkLst>
            <pc:docMk/>
            <pc:sldMk cId="3298261443" sldId="1334"/>
            <ac:picMk id="8194" creationId="{222F0DF2-F703-DCF2-9560-92903917BDC6}"/>
          </ac:picMkLst>
        </pc:picChg>
      </pc:sldChg>
      <pc:sldChg chg="addSp delSp modSp add mod ord">
        <pc:chgData name="伊健 杜" userId="e69aded81da48593" providerId="LiveId" clId="{95D7FB42-CA58-4705-8E7F-D8BE2904693A}" dt="2022-11-02T06:30:00.082" v="4655"/>
        <pc:sldMkLst>
          <pc:docMk/>
          <pc:sldMk cId="648752925" sldId="1335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648752925" sldId="1335"/>
            <ac:spMk id="2" creationId="{9C74F706-AB23-7A24-27F9-BA8C6B6BFC20}"/>
          </ac:spMkLst>
        </pc:spChg>
        <pc:spChg chg="add del mod">
          <ac:chgData name="伊健 杜" userId="e69aded81da48593" providerId="LiveId" clId="{95D7FB42-CA58-4705-8E7F-D8BE2904693A}" dt="2022-11-02T06:25:26.077" v="4098" actId="478"/>
          <ac:spMkLst>
            <pc:docMk/>
            <pc:sldMk cId="648752925" sldId="1335"/>
            <ac:spMk id="3" creationId="{DB78194C-4C76-B368-BCC5-DFABC5D5BDE4}"/>
          </ac:spMkLst>
        </pc:spChg>
        <pc:spChg chg="add del mod">
          <ac:chgData name="伊健 杜" userId="e69aded81da48593" providerId="LiveId" clId="{95D7FB42-CA58-4705-8E7F-D8BE2904693A}" dt="2022-11-02T06:25:38.517" v="4112" actId="478"/>
          <ac:spMkLst>
            <pc:docMk/>
            <pc:sldMk cId="648752925" sldId="1335"/>
            <ac:spMk id="4" creationId="{374DBABA-1579-65C2-79B9-CD5F0CD761F3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5" creationId="{1857E20E-F506-F38C-6146-C8B8A9F555C1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6" creationId="{97D4A3F8-5382-C0F2-8030-8FFEC97A588B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7" creationId="{1A88A18D-9388-9BD5-8A09-2A67329D0768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8" creationId="{AA992F9F-BE47-21B2-2118-4F5F14F98C7B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9" creationId="{2FF0D7D9-283E-93DA-5907-5A0625E74008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10" creationId="{4CB0E758-186D-F444-323E-C8D0CD50FFF8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11" creationId="{3EB9D4B7-14C0-373F-92CA-5B5BE5E8E1EF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12" creationId="{8AC6C4F0-1100-BFB1-22C4-65AE51A13BCC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13" creationId="{18B0E85B-0033-B558-424C-5E6134704B37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648752925" sldId="1335"/>
            <ac:spMk id="14" creationId="{72DDD2B9-D03F-567E-3F26-B53BEE53A1A5}"/>
          </ac:spMkLst>
        </pc:spChg>
      </pc:sldChg>
      <pc:sldChg chg="addSp delSp modSp add mod">
        <pc:chgData name="伊健 杜" userId="e69aded81da48593" providerId="LiveId" clId="{95D7FB42-CA58-4705-8E7F-D8BE2904693A}" dt="2022-11-02T06:30:00.082" v="4655"/>
        <pc:sldMkLst>
          <pc:docMk/>
          <pc:sldMk cId="1446813328" sldId="1336"/>
        </pc:sldMkLst>
        <pc:spChg chg="mod">
          <ac:chgData name="伊健 杜" userId="e69aded81da48593" providerId="LiveId" clId="{95D7FB42-CA58-4705-8E7F-D8BE2904693A}" dt="2022-11-02T06:01:17.046" v="2058"/>
          <ac:spMkLst>
            <pc:docMk/>
            <pc:sldMk cId="1446813328" sldId="1336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1446813328" sldId="1336"/>
            <ac:spMk id="3" creationId="{BF61C064-5051-1184-7A12-5B1F560F19AD}"/>
          </ac:spMkLst>
        </pc:spChg>
        <pc:spChg chg="mod">
          <ac:chgData name="伊健 杜" userId="e69aded81da48593" providerId="LiveId" clId="{95D7FB42-CA58-4705-8E7F-D8BE2904693A}" dt="2022-11-02T06:01:26.065" v="2063"/>
          <ac:spMkLst>
            <pc:docMk/>
            <pc:sldMk cId="1446813328" sldId="1336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6:01:27.274" v="2064" actId="478"/>
          <ac:picMkLst>
            <pc:docMk/>
            <pc:sldMk cId="1446813328" sldId="1336"/>
            <ac:picMk id="6146" creationId="{0438961E-4A45-E3A1-86A2-72DE5116E62D}"/>
          </ac:picMkLst>
        </pc:picChg>
        <pc:picChg chg="add mod">
          <ac:chgData name="伊健 杜" userId="e69aded81da48593" providerId="LiveId" clId="{95D7FB42-CA58-4705-8E7F-D8BE2904693A}" dt="2022-11-02T06:03:24.080" v="2260" actId="1076"/>
          <ac:picMkLst>
            <pc:docMk/>
            <pc:sldMk cId="1446813328" sldId="1336"/>
            <ac:picMk id="10242" creationId="{3E7D7914-CD76-6DF0-2F57-B68D3FC315C6}"/>
          </ac:picMkLst>
        </pc:picChg>
      </pc:sldChg>
      <pc:sldChg chg="addSp delSp modSp add mod delAnim">
        <pc:chgData name="伊健 杜" userId="e69aded81da48593" providerId="LiveId" clId="{95D7FB42-CA58-4705-8E7F-D8BE2904693A}" dt="2022-11-02T06:30:00.082" v="4655"/>
        <pc:sldMkLst>
          <pc:docMk/>
          <pc:sldMk cId="989016679" sldId="1337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989016679" sldId="1337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989016679" sldId="1337"/>
            <ac:spMk id="3" creationId="{BF61C064-5051-1184-7A12-5B1F560F19AD}"/>
          </ac:spMkLst>
        </pc:spChg>
        <pc:spChg chg="del">
          <ac:chgData name="伊健 杜" userId="e69aded81da48593" providerId="LiveId" clId="{95D7FB42-CA58-4705-8E7F-D8BE2904693A}" dt="2022-11-02T05:58:21.927" v="1910" actId="478"/>
          <ac:spMkLst>
            <pc:docMk/>
            <pc:sldMk cId="989016679" sldId="1337"/>
            <ac:spMk id="5" creationId="{12133E31-EFD8-1428-E834-932512E03115}"/>
          </ac:spMkLst>
        </pc:spChg>
        <pc:picChg chg="add mod">
          <ac:chgData name="伊健 杜" userId="e69aded81da48593" providerId="LiveId" clId="{95D7FB42-CA58-4705-8E7F-D8BE2904693A}" dt="2022-11-02T05:58:49.964" v="1982"/>
          <ac:picMkLst>
            <pc:docMk/>
            <pc:sldMk cId="989016679" sldId="1337"/>
            <ac:picMk id="4" creationId="{089D651C-9DFE-568A-0397-9403EC00EC21}"/>
          </ac:picMkLst>
        </pc:picChg>
        <pc:picChg chg="del">
          <ac:chgData name="伊健 杜" userId="e69aded81da48593" providerId="LiveId" clId="{95D7FB42-CA58-4705-8E7F-D8BE2904693A}" dt="2022-11-02T05:58:39.880" v="1981" actId="478"/>
          <ac:picMkLst>
            <pc:docMk/>
            <pc:sldMk cId="989016679" sldId="1337"/>
            <ac:picMk id="6146" creationId="{0438961E-4A45-E3A1-86A2-72DE5116E62D}"/>
          </ac:picMkLst>
        </pc:picChg>
      </pc:sldChg>
      <pc:sldChg chg="modSp add mod">
        <pc:chgData name="伊健 杜" userId="e69aded81da48593" providerId="LiveId" clId="{95D7FB42-CA58-4705-8E7F-D8BE2904693A}" dt="2022-11-02T06:30:00.082" v="4655"/>
        <pc:sldMkLst>
          <pc:docMk/>
          <pc:sldMk cId="1245199294" sldId="1338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245199294" sldId="1338"/>
            <ac:spMk id="2" creationId="{9C74F706-AB23-7A24-27F9-BA8C6B6BFC20}"/>
          </ac:spMkLst>
        </pc:spChg>
      </pc:sldChg>
      <pc:sldChg chg="addSp delSp modSp add mod delAnim">
        <pc:chgData name="伊健 杜" userId="e69aded81da48593" providerId="LiveId" clId="{95D7FB42-CA58-4705-8E7F-D8BE2904693A}" dt="2022-11-02T06:30:00.082" v="4655"/>
        <pc:sldMkLst>
          <pc:docMk/>
          <pc:sldMk cId="822967702" sldId="1339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822967702" sldId="1339"/>
            <ac:spMk id="3" creationId="{BF61C064-5051-1184-7A12-5B1F560F19AD}"/>
          </ac:spMkLst>
        </pc:spChg>
        <pc:spChg chg="del">
          <ac:chgData name="伊健 杜" userId="e69aded81da48593" providerId="LiveId" clId="{95D7FB42-CA58-4705-8E7F-D8BE2904693A}" dt="2022-11-02T06:03:28.003" v="2262" actId="478"/>
          <ac:spMkLst>
            <pc:docMk/>
            <pc:sldMk cId="822967702" sldId="1339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6:04:55.624" v="2517" actId="478"/>
          <ac:picMkLst>
            <pc:docMk/>
            <pc:sldMk cId="822967702" sldId="1339"/>
            <ac:picMk id="10242" creationId="{3E7D7914-CD76-6DF0-2F57-B68D3FC315C6}"/>
          </ac:picMkLst>
        </pc:picChg>
        <pc:picChg chg="add mod">
          <ac:chgData name="伊健 杜" userId="e69aded81da48593" providerId="LiveId" clId="{95D7FB42-CA58-4705-8E7F-D8BE2904693A}" dt="2022-11-02T06:05:21.473" v="2523" actId="1076"/>
          <ac:picMkLst>
            <pc:docMk/>
            <pc:sldMk cId="822967702" sldId="1339"/>
            <ac:picMk id="11266" creationId="{A009D25B-87F5-22F5-EADC-B3E906FC3CF1}"/>
          </ac:picMkLst>
        </pc:picChg>
      </pc:sldChg>
      <pc:sldChg chg="addSp modSp add mod">
        <pc:chgData name="伊健 杜" userId="e69aded81da48593" providerId="LiveId" clId="{95D7FB42-CA58-4705-8E7F-D8BE2904693A}" dt="2022-11-02T06:30:00.082" v="4655"/>
        <pc:sldMkLst>
          <pc:docMk/>
          <pc:sldMk cId="1546716110" sldId="1340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546716110" sldId="1340"/>
            <ac:spMk id="2" creationId="{9C74F706-AB23-7A24-27F9-BA8C6B6BFC20}"/>
          </ac:spMkLst>
        </pc:spChg>
        <pc:picChg chg="add mod">
          <ac:chgData name="伊健 杜" userId="e69aded81da48593" providerId="LiveId" clId="{95D7FB42-CA58-4705-8E7F-D8BE2904693A}" dt="2022-11-02T06:06:25.257" v="2588" actId="1076"/>
          <ac:picMkLst>
            <pc:docMk/>
            <pc:sldMk cId="1546716110" sldId="1340"/>
            <ac:picMk id="3" creationId="{78A5F88A-9BCB-6797-8BC9-270D085411C7}"/>
          </ac:picMkLst>
        </pc:picChg>
      </pc:sldChg>
      <pc:sldChg chg="addSp delSp modSp add mod">
        <pc:chgData name="伊健 杜" userId="e69aded81da48593" providerId="LiveId" clId="{95D7FB42-CA58-4705-8E7F-D8BE2904693A}" dt="2022-11-02T06:30:00.082" v="4655"/>
        <pc:sldMkLst>
          <pc:docMk/>
          <pc:sldMk cId="2918614799" sldId="1341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2918614799" sldId="1341"/>
            <ac:spMk id="2" creationId="{9C74F706-AB23-7A24-27F9-BA8C6B6BFC20}"/>
          </ac:spMkLst>
        </pc:spChg>
        <pc:picChg chg="del">
          <ac:chgData name="伊健 杜" userId="e69aded81da48593" providerId="LiveId" clId="{95D7FB42-CA58-4705-8E7F-D8BE2904693A}" dt="2022-11-02T06:06:31.118" v="2591" actId="478"/>
          <ac:picMkLst>
            <pc:docMk/>
            <pc:sldMk cId="2918614799" sldId="1341"/>
            <ac:picMk id="3" creationId="{78A5F88A-9BCB-6797-8BC9-270D085411C7}"/>
          </ac:picMkLst>
        </pc:picChg>
        <pc:picChg chg="add mod">
          <ac:chgData name="伊健 杜" userId="e69aded81da48593" providerId="LiveId" clId="{95D7FB42-CA58-4705-8E7F-D8BE2904693A}" dt="2022-11-02T06:06:53.760" v="2667"/>
          <ac:picMkLst>
            <pc:docMk/>
            <pc:sldMk cId="2918614799" sldId="1341"/>
            <ac:picMk id="4" creationId="{09083F10-5D9D-DB15-CC0C-9FC7D65D8F44}"/>
          </ac:picMkLst>
        </pc:picChg>
      </pc:sldChg>
      <pc:sldChg chg="delSp modSp add mod">
        <pc:chgData name="伊健 杜" userId="e69aded81da48593" providerId="LiveId" clId="{95D7FB42-CA58-4705-8E7F-D8BE2904693A}" dt="2022-11-02T06:30:00.082" v="4655"/>
        <pc:sldMkLst>
          <pc:docMk/>
          <pc:sldMk cId="3183429978" sldId="1342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183429978" sldId="1342"/>
            <ac:spMk id="2" creationId="{9C74F706-AB23-7A24-27F9-BA8C6B6BFC20}"/>
          </ac:spMkLst>
        </pc:spChg>
        <pc:picChg chg="del">
          <ac:chgData name="伊健 杜" userId="e69aded81da48593" providerId="LiveId" clId="{95D7FB42-CA58-4705-8E7F-D8BE2904693A}" dt="2022-11-02T06:07:06.145" v="2669" actId="478"/>
          <ac:picMkLst>
            <pc:docMk/>
            <pc:sldMk cId="3183429978" sldId="1342"/>
            <ac:picMk id="4" creationId="{09083F10-5D9D-DB15-CC0C-9FC7D65D8F44}"/>
          </ac:picMkLst>
        </pc:picChg>
      </pc:sldChg>
      <pc:sldChg chg="addSp delSp modSp add mod modNotesTx">
        <pc:chgData name="伊健 杜" userId="e69aded81da48593" providerId="LiveId" clId="{95D7FB42-CA58-4705-8E7F-D8BE2904693A}" dt="2022-11-02T08:39:53.661" v="4689" actId="20577"/>
        <pc:sldMkLst>
          <pc:docMk/>
          <pc:sldMk cId="1946223399" sldId="1343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946223399" sldId="1343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1946223399" sldId="1343"/>
            <ac:spMk id="3" creationId="{BF61C064-5051-1184-7A12-5B1F560F19AD}"/>
          </ac:spMkLst>
        </pc:spChg>
        <pc:spChg chg="mod">
          <ac:chgData name="伊健 杜" userId="e69aded81da48593" providerId="LiveId" clId="{95D7FB42-CA58-4705-8E7F-D8BE2904693A}" dt="2022-11-02T06:08:06.415" v="2721"/>
          <ac:spMkLst>
            <pc:docMk/>
            <pc:sldMk cId="1946223399" sldId="1343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6:08:38.908" v="2845" actId="478"/>
          <ac:picMkLst>
            <pc:docMk/>
            <pc:sldMk cId="1946223399" sldId="1343"/>
            <ac:picMk id="10242" creationId="{3E7D7914-CD76-6DF0-2F57-B68D3FC315C6}"/>
          </ac:picMkLst>
        </pc:picChg>
        <pc:picChg chg="add mod">
          <ac:chgData name="伊健 杜" userId="e69aded81da48593" providerId="LiveId" clId="{95D7FB42-CA58-4705-8E7F-D8BE2904693A}" dt="2022-11-02T06:09:05.518" v="2848" actId="1076"/>
          <ac:picMkLst>
            <pc:docMk/>
            <pc:sldMk cId="1946223399" sldId="1343"/>
            <ac:picMk id="12290" creationId="{5C8FFD6A-F15A-3ACC-A555-5C7A2CA01978}"/>
          </ac:picMkLst>
        </pc:picChg>
      </pc:sldChg>
      <pc:sldChg chg="addSp delSp modSp add mod delAnim">
        <pc:chgData name="伊健 杜" userId="e69aded81da48593" providerId="LiveId" clId="{95D7FB42-CA58-4705-8E7F-D8BE2904693A}" dt="2022-11-02T06:30:00.082" v="4655"/>
        <pc:sldMkLst>
          <pc:docMk/>
          <pc:sldMk cId="3697570535" sldId="1344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697570535" sldId="1344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697570535" sldId="1344"/>
            <ac:spMk id="3" creationId="{BF61C064-5051-1184-7A12-5B1F560F19AD}"/>
          </ac:spMkLst>
        </pc:spChg>
        <pc:spChg chg="del">
          <ac:chgData name="伊健 杜" userId="e69aded81da48593" providerId="LiveId" clId="{95D7FB42-CA58-4705-8E7F-D8BE2904693A}" dt="2022-11-02T06:09:48.985" v="2850" actId="478"/>
          <ac:spMkLst>
            <pc:docMk/>
            <pc:sldMk cId="3697570535" sldId="1344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6:10:34.436" v="3029" actId="478"/>
          <ac:picMkLst>
            <pc:docMk/>
            <pc:sldMk cId="3697570535" sldId="1344"/>
            <ac:picMk id="12290" creationId="{5C8FFD6A-F15A-3ACC-A555-5C7A2CA01978}"/>
          </ac:picMkLst>
        </pc:picChg>
        <pc:picChg chg="add mod">
          <ac:chgData name="伊健 杜" userId="e69aded81da48593" providerId="LiveId" clId="{95D7FB42-CA58-4705-8E7F-D8BE2904693A}" dt="2022-11-02T06:10:49.544" v="3032" actId="1076"/>
          <ac:picMkLst>
            <pc:docMk/>
            <pc:sldMk cId="3697570535" sldId="1344"/>
            <ac:picMk id="16386" creationId="{F6E34604-2F8A-E3FE-C8DB-8D92BC94A52E}"/>
          </ac:picMkLst>
        </pc:picChg>
      </pc:sldChg>
      <pc:sldChg chg="modSp add mod">
        <pc:chgData name="伊健 杜" userId="e69aded81da48593" providerId="LiveId" clId="{95D7FB42-CA58-4705-8E7F-D8BE2904693A}" dt="2022-11-02T17:53:03.524" v="4796"/>
        <pc:sldMkLst>
          <pc:docMk/>
          <pc:sldMk cId="4158349176" sldId="1345"/>
        </pc:sldMkLst>
        <pc:spChg chg="mod">
          <ac:chgData name="伊健 杜" userId="e69aded81da48593" providerId="LiveId" clId="{95D7FB42-CA58-4705-8E7F-D8BE2904693A}" dt="2022-11-02T17:53:03.524" v="4796"/>
          <ac:spMkLst>
            <pc:docMk/>
            <pc:sldMk cId="4158349176" sldId="1345"/>
            <ac:spMk id="2" creationId="{9C74F706-AB23-7A24-27F9-BA8C6B6BFC20}"/>
          </ac:spMkLst>
        </pc:spChg>
      </pc:sldChg>
      <pc:sldChg chg="add del">
        <pc:chgData name="伊健 杜" userId="e69aded81da48593" providerId="LiveId" clId="{95D7FB42-CA58-4705-8E7F-D8BE2904693A}" dt="2022-11-02T06:11:33.546" v="3128" actId="47"/>
        <pc:sldMkLst>
          <pc:docMk/>
          <pc:sldMk cId="1408347231" sldId="1346"/>
        </pc:sldMkLst>
      </pc:sldChg>
      <pc:sldChg chg="addSp delSp modSp add mod delAnim modAnim">
        <pc:chgData name="伊健 杜" userId="e69aded81da48593" providerId="LiveId" clId="{95D7FB42-CA58-4705-8E7F-D8BE2904693A}" dt="2022-11-02T06:30:00.082" v="4655"/>
        <pc:sldMkLst>
          <pc:docMk/>
          <pc:sldMk cId="2540030139" sldId="1346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2540030139" sldId="1346"/>
            <ac:spMk id="2" creationId="{10304424-DB4A-36E7-9E0D-D32A5DD0F26C}"/>
          </ac:spMkLst>
        </pc:spChg>
        <pc:spChg chg="del">
          <ac:chgData name="伊健 杜" userId="e69aded81da48593" providerId="LiveId" clId="{95D7FB42-CA58-4705-8E7F-D8BE2904693A}" dt="2022-11-02T06:12:08.344" v="3136" actId="478"/>
          <ac:spMkLst>
            <pc:docMk/>
            <pc:sldMk cId="2540030139" sldId="1346"/>
            <ac:spMk id="3" creationId="{79ADD3F7-63F7-3582-F3B6-AE28FFE30988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2540030139" sldId="1346"/>
            <ac:spMk id="4" creationId="{45701113-2A52-29AB-3232-2CE38EC2C351}"/>
          </ac:spMkLst>
        </pc:spChg>
        <pc:spChg chg="del">
          <ac:chgData name="伊健 杜" userId="e69aded81da48593" providerId="LiveId" clId="{95D7FB42-CA58-4705-8E7F-D8BE2904693A}" dt="2022-11-02T06:13:01.317" v="3275" actId="478"/>
          <ac:spMkLst>
            <pc:docMk/>
            <pc:sldMk cId="2540030139" sldId="1346"/>
            <ac:spMk id="5" creationId="{98000F1A-9FFF-4B3A-2C00-4FC355446A37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2540030139" sldId="1346"/>
            <ac:spMk id="6" creationId="{B98CD463-5476-FBB2-CBE9-F9671C1182E6}"/>
          </ac:spMkLst>
        </pc:spChg>
        <pc:spChg chg="del">
          <ac:chgData name="伊健 杜" userId="e69aded81da48593" providerId="LiveId" clId="{95D7FB42-CA58-4705-8E7F-D8BE2904693A}" dt="2022-11-02T06:12:19.577" v="3137" actId="478"/>
          <ac:spMkLst>
            <pc:docMk/>
            <pc:sldMk cId="2540030139" sldId="1346"/>
            <ac:spMk id="7" creationId="{9F263233-ADF0-B716-9D48-C32FF551A828}"/>
          </ac:spMkLst>
        </pc:spChg>
        <pc:picChg chg="add del mod">
          <ac:chgData name="伊健 杜" userId="e69aded81da48593" providerId="LiveId" clId="{95D7FB42-CA58-4705-8E7F-D8BE2904693A}" dt="2022-11-02T06:14:04.411" v="3281" actId="478"/>
          <ac:picMkLst>
            <pc:docMk/>
            <pc:sldMk cId="2540030139" sldId="1346"/>
            <ac:picMk id="17410" creationId="{2609B990-CCFD-8CDF-E86B-A159A9D88FB9}"/>
          </ac:picMkLst>
        </pc:picChg>
        <pc:picChg chg="add del mod">
          <ac:chgData name="伊健 杜" userId="e69aded81da48593" providerId="LiveId" clId="{95D7FB42-CA58-4705-8E7F-D8BE2904693A}" dt="2022-11-02T06:14:15.394" v="3286" actId="478"/>
          <ac:picMkLst>
            <pc:docMk/>
            <pc:sldMk cId="2540030139" sldId="1346"/>
            <ac:picMk id="17412" creationId="{EAE48264-726D-6C5D-2FA8-D27A8E86DDC4}"/>
          </ac:picMkLst>
        </pc:picChg>
        <pc:picChg chg="add mod">
          <ac:chgData name="伊健 杜" userId="e69aded81da48593" providerId="LiveId" clId="{95D7FB42-CA58-4705-8E7F-D8BE2904693A}" dt="2022-11-02T06:18:53.741" v="3597" actId="1076"/>
          <ac:picMkLst>
            <pc:docMk/>
            <pc:sldMk cId="2540030139" sldId="1346"/>
            <ac:picMk id="17414" creationId="{120F844C-6C17-FDB3-0B15-DD82358A3C71}"/>
          </ac:picMkLst>
        </pc:picChg>
        <pc:picChg chg="del">
          <ac:chgData name="伊健 杜" userId="e69aded81da48593" providerId="LiveId" clId="{95D7FB42-CA58-4705-8E7F-D8BE2904693A}" dt="2022-11-02T06:13:01.317" v="3275" actId="478"/>
          <ac:picMkLst>
            <pc:docMk/>
            <pc:sldMk cId="2540030139" sldId="1346"/>
            <ac:picMk id="23554" creationId="{013BE4EB-F961-91B3-E017-DFFF25041B09}"/>
          </ac:picMkLst>
        </pc:picChg>
        <pc:picChg chg="del">
          <ac:chgData name="伊健 杜" userId="e69aded81da48593" providerId="LiveId" clId="{95D7FB42-CA58-4705-8E7F-D8BE2904693A}" dt="2022-11-02T06:13:01.317" v="3275" actId="478"/>
          <ac:picMkLst>
            <pc:docMk/>
            <pc:sldMk cId="2540030139" sldId="1346"/>
            <ac:picMk id="23556" creationId="{E072605F-E2D2-F6BB-8F92-7B8B13DCD39D}"/>
          </ac:picMkLst>
        </pc:picChg>
      </pc:sldChg>
      <pc:sldChg chg="addSp modSp add mod ord modAnim">
        <pc:chgData name="伊健 杜" userId="e69aded81da48593" providerId="LiveId" clId="{95D7FB42-CA58-4705-8E7F-D8BE2904693A}" dt="2022-11-02T06:30:00.082" v="4655"/>
        <pc:sldMkLst>
          <pc:docMk/>
          <pc:sldMk cId="3208074802" sldId="1347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208074802" sldId="1347"/>
            <ac:spMk id="2" creationId="{10304424-DB4A-36E7-9E0D-D32A5DD0F26C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3208074802" sldId="1347"/>
            <ac:spMk id="3" creationId="{C57D426F-F0AF-15A8-164B-B84F98651872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08074802" sldId="1347"/>
            <ac:spMk id="6" creationId="{B98CD463-5476-FBB2-CBE9-F9671C1182E6}"/>
          </ac:spMkLst>
        </pc:spChg>
        <pc:picChg chg="mod">
          <ac:chgData name="伊健 杜" userId="e69aded81da48593" providerId="LiveId" clId="{95D7FB42-CA58-4705-8E7F-D8BE2904693A}" dt="2022-11-02T06:18:59.025" v="3599" actId="1076"/>
          <ac:picMkLst>
            <pc:docMk/>
            <pc:sldMk cId="3208074802" sldId="1347"/>
            <ac:picMk id="17412" creationId="{EAE48264-726D-6C5D-2FA8-D27A8E86DDC4}"/>
          </ac:picMkLst>
        </pc:picChg>
      </pc:sldChg>
      <pc:sldChg chg="addSp delSp modSp add mod ord">
        <pc:chgData name="伊健 杜" userId="e69aded81da48593" providerId="LiveId" clId="{95D7FB42-CA58-4705-8E7F-D8BE2904693A}" dt="2022-11-02T06:30:00.082" v="4655"/>
        <pc:sldMkLst>
          <pc:docMk/>
          <pc:sldMk cId="367432593" sldId="1348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67432593" sldId="1348"/>
            <ac:spMk id="2" creationId="{10304424-DB4A-36E7-9E0D-D32A5DD0F26C}"/>
          </ac:spMkLst>
        </pc:spChg>
        <pc:spChg chg="add del">
          <ac:chgData name="伊健 杜" userId="e69aded81da48593" providerId="LiveId" clId="{95D7FB42-CA58-4705-8E7F-D8BE2904693A}" dt="2022-11-02T06:20:51.369" v="3844" actId="478"/>
          <ac:spMkLst>
            <pc:docMk/>
            <pc:sldMk cId="367432593" sldId="1348"/>
            <ac:spMk id="3" creationId="{2248E9FB-8F2C-F1AD-DB0C-556F00DC012F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67432593" sldId="1348"/>
            <ac:spMk id="4" creationId="{45701113-2A52-29AB-3232-2CE38EC2C351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67432593" sldId="1348"/>
            <ac:spMk id="6" creationId="{B98CD463-5476-FBB2-CBE9-F9671C1182E6}"/>
          </ac:spMkLst>
        </pc:spChg>
        <pc:picChg chg="del">
          <ac:chgData name="伊健 杜" userId="e69aded81da48593" providerId="LiveId" clId="{95D7FB42-CA58-4705-8E7F-D8BE2904693A}" dt="2022-11-02T06:20:35.368" v="3842" actId="478"/>
          <ac:picMkLst>
            <pc:docMk/>
            <pc:sldMk cId="367432593" sldId="1348"/>
            <ac:picMk id="17414" creationId="{120F844C-6C17-FDB3-0B15-DD82358A3C71}"/>
          </ac:picMkLst>
        </pc:picChg>
        <pc:picChg chg="add mod">
          <ac:chgData name="伊健 杜" userId="e69aded81da48593" providerId="LiveId" clId="{95D7FB42-CA58-4705-8E7F-D8BE2904693A}" dt="2022-11-02T06:21:05.706" v="3850" actId="14100"/>
          <ac:picMkLst>
            <pc:docMk/>
            <pc:sldMk cId="367432593" sldId="1348"/>
            <ac:picMk id="20484" creationId="{1A28A3C3-244B-5FB8-1751-4688428B3717}"/>
          </ac:picMkLst>
        </pc:picChg>
      </pc:sldChg>
      <pc:sldChg chg="modSp add mod ord">
        <pc:chgData name="伊健 杜" userId="e69aded81da48593" providerId="LiveId" clId="{95D7FB42-CA58-4705-8E7F-D8BE2904693A}" dt="2022-11-02T17:59:43.762" v="4804"/>
        <pc:sldMkLst>
          <pc:docMk/>
          <pc:sldMk cId="3766527611" sldId="1349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766527611" sldId="1349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766527611" sldId="1349"/>
            <ac:spMk id="4" creationId="{45701113-2A52-29AB-3232-2CE38EC2C351}"/>
          </ac:spMkLst>
        </pc:spChg>
        <pc:spChg chg="mod">
          <ac:chgData name="伊健 杜" userId="e69aded81da48593" providerId="LiveId" clId="{95D7FB42-CA58-4705-8E7F-D8BE2904693A}" dt="2022-11-02T17:59:43.762" v="4804"/>
          <ac:spMkLst>
            <pc:docMk/>
            <pc:sldMk cId="3766527611" sldId="1349"/>
            <ac:spMk id="6" creationId="{B98CD463-5476-FBB2-CBE9-F9671C1182E6}"/>
          </ac:spMkLst>
        </pc:spChg>
        <pc:picChg chg="mod">
          <ac:chgData name="伊健 杜" userId="e69aded81da48593" providerId="LiveId" clId="{95D7FB42-CA58-4705-8E7F-D8BE2904693A}" dt="2022-11-02T06:28:28.962" v="4486" actId="1076"/>
          <ac:picMkLst>
            <pc:docMk/>
            <pc:sldMk cId="3766527611" sldId="1349"/>
            <ac:picMk id="20484" creationId="{1A28A3C3-244B-5FB8-1751-4688428B3717}"/>
          </ac:picMkLst>
        </pc:picChg>
      </pc:sldChg>
      <pc:sldChg chg="addSp delSp modSp add mod">
        <pc:chgData name="伊健 杜" userId="e69aded81da48593" providerId="LiveId" clId="{95D7FB42-CA58-4705-8E7F-D8BE2904693A}" dt="2022-11-02T06:30:00.082" v="4655"/>
        <pc:sldMkLst>
          <pc:docMk/>
          <pc:sldMk cId="3240948227" sldId="1350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2" creationId="{9C74F706-AB23-7A24-27F9-BA8C6B6BFC20}"/>
          </ac:spMkLst>
        </pc:spChg>
        <pc:spChg chg="add del mod">
          <ac:chgData name="伊健 杜" userId="e69aded81da48593" providerId="LiveId" clId="{95D7FB42-CA58-4705-8E7F-D8BE2904693A}" dt="2022-11-02T06:29:40.297" v="4654" actId="478"/>
          <ac:spMkLst>
            <pc:docMk/>
            <pc:sldMk cId="3240948227" sldId="1350"/>
            <ac:spMk id="3" creationId="{006B363D-F356-E688-79A2-1607082C44A7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5" creationId="{1857E20E-F506-F38C-6146-C8B8A9F555C1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6" creationId="{97D4A3F8-5382-C0F2-8030-8FFEC97A588B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7" creationId="{1A88A18D-9388-9BD5-8A09-2A67329D0768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8" creationId="{AA992F9F-BE47-21B2-2118-4F5F14F98C7B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9" creationId="{2FF0D7D9-283E-93DA-5907-5A0625E74008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12" creationId="{8AC6C4F0-1100-BFB1-22C4-65AE51A13BC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13" creationId="{18B0E85B-0033-B558-424C-5E6134704B37}"/>
          </ac:spMkLst>
        </pc:spChg>
      </pc:sldChg>
      <pc:sldChg chg="addSp delSp modSp new mod">
        <pc:chgData name="伊健 杜" userId="e69aded81da48593" providerId="LiveId" clId="{95D7FB42-CA58-4705-8E7F-D8BE2904693A}" dt="2022-11-02T17:46:01.812" v="4785" actId="1076"/>
        <pc:sldMkLst>
          <pc:docMk/>
          <pc:sldMk cId="204427608" sldId="1351"/>
        </pc:sldMkLst>
        <pc:spChg chg="del">
          <ac:chgData name="伊健 杜" userId="e69aded81da48593" providerId="LiveId" clId="{95D7FB42-CA58-4705-8E7F-D8BE2904693A}" dt="2022-11-02T17:45:22.135" v="4768" actId="478"/>
          <ac:spMkLst>
            <pc:docMk/>
            <pc:sldMk cId="204427608" sldId="1351"/>
            <ac:spMk id="2" creationId="{4D6BC708-A9AC-C48F-BC2F-C1EEEC62D322}"/>
          </ac:spMkLst>
        </pc:spChg>
        <pc:spChg chg="del">
          <ac:chgData name="伊健 杜" userId="e69aded81da48593" providerId="LiveId" clId="{95D7FB42-CA58-4705-8E7F-D8BE2904693A}" dt="2022-11-02T17:45:22.135" v="4768" actId="478"/>
          <ac:spMkLst>
            <pc:docMk/>
            <pc:sldMk cId="204427608" sldId="1351"/>
            <ac:spMk id="3" creationId="{318F366D-4ED1-53C1-9B56-01081A7D04E5}"/>
          </ac:spMkLst>
        </pc:spChg>
        <pc:spChg chg="add mod">
          <ac:chgData name="伊健 杜" userId="e69aded81da48593" providerId="LiveId" clId="{95D7FB42-CA58-4705-8E7F-D8BE2904693A}" dt="2022-11-02T17:45:37.959" v="4773" actId="1076"/>
          <ac:spMkLst>
            <pc:docMk/>
            <pc:sldMk cId="204427608" sldId="1351"/>
            <ac:spMk id="4" creationId="{F700E435-D49D-FBD4-9FD7-389A1EAEB5AC}"/>
          </ac:spMkLst>
        </pc:spChg>
        <pc:spChg chg="add">
          <ac:chgData name="伊健 杜" userId="e69aded81da48593" providerId="LiveId" clId="{95D7FB42-CA58-4705-8E7F-D8BE2904693A}" dt="2022-11-02T17:45:36.134" v="4772" actId="11529"/>
          <ac:spMkLst>
            <pc:docMk/>
            <pc:sldMk cId="204427608" sldId="1351"/>
            <ac:spMk id="5" creationId="{24F163EE-CEDF-479A-9FDC-913AD291F037}"/>
          </ac:spMkLst>
        </pc:spChg>
        <pc:spChg chg="add mod">
          <ac:chgData name="伊健 杜" userId="e69aded81da48593" providerId="LiveId" clId="{95D7FB42-CA58-4705-8E7F-D8BE2904693A}" dt="2022-11-02T17:45:40.730" v="4775" actId="1076"/>
          <ac:spMkLst>
            <pc:docMk/>
            <pc:sldMk cId="204427608" sldId="1351"/>
            <ac:spMk id="6" creationId="{420AE113-D5B1-F1DA-CA11-490364B58616}"/>
          </ac:spMkLst>
        </pc:spChg>
        <pc:spChg chg="add mod">
          <ac:chgData name="伊健 杜" userId="e69aded81da48593" providerId="LiveId" clId="{95D7FB42-CA58-4705-8E7F-D8BE2904693A}" dt="2022-11-02T17:45:42.834" v="4777" actId="1076"/>
          <ac:spMkLst>
            <pc:docMk/>
            <pc:sldMk cId="204427608" sldId="1351"/>
            <ac:spMk id="7" creationId="{41AD1060-9775-69B2-6195-92379CDF3A98}"/>
          </ac:spMkLst>
        </pc:spChg>
        <pc:spChg chg="add mod">
          <ac:chgData name="伊健 杜" userId="e69aded81da48593" providerId="LiveId" clId="{95D7FB42-CA58-4705-8E7F-D8BE2904693A}" dt="2022-11-02T17:45:45.499" v="4779" actId="1076"/>
          <ac:spMkLst>
            <pc:docMk/>
            <pc:sldMk cId="204427608" sldId="1351"/>
            <ac:spMk id="8" creationId="{9E2733B3-17A3-298C-A949-814C2BA5AD39}"/>
          </ac:spMkLst>
        </pc:spChg>
        <pc:spChg chg="add mod">
          <ac:chgData name="伊健 杜" userId="e69aded81da48593" providerId="LiveId" clId="{95D7FB42-CA58-4705-8E7F-D8BE2904693A}" dt="2022-11-02T17:45:55.989" v="4781" actId="13822"/>
          <ac:spMkLst>
            <pc:docMk/>
            <pc:sldMk cId="204427608" sldId="1351"/>
            <ac:spMk id="9" creationId="{3F7E4337-9B64-2088-7674-2F077E33CC51}"/>
          </ac:spMkLst>
        </pc:spChg>
        <pc:spChg chg="add mod">
          <ac:chgData name="伊健 杜" userId="e69aded81da48593" providerId="LiveId" clId="{95D7FB42-CA58-4705-8E7F-D8BE2904693A}" dt="2022-11-02T17:45:58.994" v="4783" actId="1076"/>
          <ac:spMkLst>
            <pc:docMk/>
            <pc:sldMk cId="204427608" sldId="1351"/>
            <ac:spMk id="10" creationId="{5A30912B-D430-A291-5560-3C1559B7D33F}"/>
          </ac:spMkLst>
        </pc:spChg>
        <pc:spChg chg="add mod">
          <ac:chgData name="伊健 杜" userId="e69aded81da48593" providerId="LiveId" clId="{95D7FB42-CA58-4705-8E7F-D8BE2904693A}" dt="2022-11-02T17:46:01.812" v="4785" actId="1076"/>
          <ac:spMkLst>
            <pc:docMk/>
            <pc:sldMk cId="204427608" sldId="1351"/>
            <ac:spMk id="11" creationId="{66D60B78-6DAA-48D8-D937-6F9A4304CFB3}"/>
          </ac:spMkLst>
        </pc:spChg>
      </pc:sldChg>
    </pc:docChg>
  </pc:docChgLst>
  <pc:docChgLst>
    <pc:chgData name="伊健 杜" userId="e69aded81da48593" providerId="LiveId" clId="{BFB1A0F1-4048-4F39-8DCB-E886FDE0A7E0}"/>
    <pc:docChg chg="undo custSel addSld delSld modSld sldOrd">
      <pc:chgData name="伊健 杜" userId="e69aded81da48593" providerId="LiveId" clId="{BFB1A0F1-4048-4F39-8DCB-E886FDE0A7E0}" dt="2022-11-15T04:12:15.658" v="4352" actId="47"/>
      <pc:docMkLst>
        <pc:docMk/>
      </pc:docMkLst>
      <pc:sldChg chg="addSp delSp modSp add del mod">
        <pc:chgData name="伊健 杜" userId="e69aded81da48593" providerId="LiveId" clId="{BFB1A0F1-4048-4F39-8DCB-E886FDE0A7E0}" dt="2022-11-14T05:02:00.818" v="2848"/>
        <pc:sldMkLst>
          <pc:docMk/>
          <pc:sldMk cId="294288172" sldId="1381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294288172" sldId="1381"/>
            <ac:spMk id="4" creationId="{767FBCC3-E590-DDD9-AC6E-390CBBE40FB6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294288172" sldId="1381"/>
            <ac:spMk id="7" creationId="{56D821EC-BCD9-B230-0383-57A1A2AEB645}"/>
          </ac:spMkLst>
        </pc:spChg>
        <pc:picChg chg="del">
          <ac:chgData name="伊健 杜" userId="e69aded81da48593" providerId="LiveId" clId="{BFB1A0F1-4048-4F39-8DCB-E886FDE0A7E0}" dt="2022-11-14T04:48:43.440" v="2298" actId="478"/>
          <ac:picMkLst>
            <pc:docMk/>
            <pc:sldMk cId="294288172" sldId="1381"/>
            <ac:picMk id="1026" creationId="{1C10E53D-853A-7C63-7E33-3AE4BE3CF8DF}"/>
          </ac:picMkLst>
        </pc:picChg>
        <pc:picChg chg="del">
          <ac:chgData name="伊健 杜" userId="e69aded81da48593" providerId="LiveId" clId="{BFB1A0F1-4048-4F39-8DCB-E886FDE0A7E0}" dt="2022-11-14T04:48:43.440" v="2298" actId="478"/>
          <ac:picMkLst>
            <pc:docMk/>
            <pc:sldMk cId="294288172" sldId="1381"/>
            <ac:picMk id="1028" creationId="{7FFE106F-ABE2-FCC7-D7C8-3BA157D909F5}"/>
          </ac:picMkLst>
        </pc:picChg>
        <pc:picChg chg="add mod">
          <ac:chgData name="伊健 杜" userId="e69aded81da48593" providerId="LiveId" clId="{BFB1A0F1-4048-4F39-8DCB-E886FDE0A7E0}" dt="2022-11-14T04:49:29.127" v="2302" actId="1076"/>
          <ac:picMkLst>
            <pc:docMk/>
            <pc:sldMk cId="294288172" sldId="1381"/>
            <ac:picMk id="14338" creationId="{FD14D278-4DA0-10D4-328E-F8D3B067B1DD}"/>
          </ac:picMkLst>
        </pc:picChg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4267300696" sldId="1449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1059608560" sldId="1459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217761373" sldId="1460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1431194953" sldId="1461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371216994" sldId="1462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2370013421" sldId="1463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3874138281" sldId="1464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4125116478" sldId="1465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3985115302" sldId="1466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159145991" sldId="1467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761569582" sldId="1468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1597814909" sldId="1469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4000166668" sldId="1470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2573173427" sldId="1471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675966493" sldId="1472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1931050750" sldId="1473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1640212114" sldId="1474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3782381404" sldId="1475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1523414700" sldId="1476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711575520" sldId="1477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4218203950" sldId="1478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195725402" sldId="1479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1525651430" sldId="1480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3449016446" sldId="1482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3476073830" sldId="1485"/>
        </pc:sldMkLst>
      </pc:sldChg>
      <pc:sldChg chg="addSp modSp del">
        <pc:chgData name="伊健 杜" userId="e69aded81da48593" providerId="LiveId" clId="{BFB1A0F1-4048-4F39-8DCB-E886FDE0A7E0}" dt="2022-11-15T04:12:15.658" v="4352" actId="47"/>
        <pc:sldMkLst>
          <pc:docMk/>
          <pc:sldMk cId="1009653744" sldId="1494"/>
        </pc:sldMkLst>
        <pc:picChg chg="add mod">
          <ac:chgData name="伊健 杜" userId="e69aded81da48593" providerId="LiveId" clId="{BFB1A0F1-4048-4F39-8DCB-E886FDE0A7E0}" dt="2022-11-14T05:29:40.784" v="2851" actId="1076"/>
          <ac:picMkLst>
            <pc:docMk/>
            <pc:sldMk cId="1009653744" sldId="1494"/>
            <ac:picMk id="1026" creationId="{D0C21AF1-ADB7-FCA9-38C3-D03813CC7C88}"/>
          </ac:picMkLst>
        </pc:picChg>
      </pc:sldChg>
      <pc:sldChg chg="addSp delSp modSp add mod">
        <pc:chgData name="伊健 杜" userId="e69aded81da48593" providerId="LiveId" clId="{BFB1A0F1-4048-4F39-8DCB-E886FDE0A7E0}" dt="2022-11-14T05:02:00.818" v="2848"/>
        <pc:sldMkLst>
          <pc:docMk/>
          <pc:sldMk cId="3149248250" sldId="1495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3149248250" sldId="1495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3149248250" sldId="1495"/>
            <ac:spMk id="4" creationId="{2691090D-D035-2EE7-556B-29D21742E484}"/>
          </ac:spMkLst>
        </pc:spChg>
        <pc:spChg chg="mod">
          <ac:chgData name="伊健 杜" userId="e69aded81da48593" providerId="LiveId" clId="{BFB1A0F1-4048-4F39-8DCB-E886FDE0A7E0}" dt="2022-11-14T03:47:17.360" v="33"/>
          <ac:spMkLst>
            <pc:docMk/>
            <pc:sldMk cId="3149248250" sldId="1495"/>
            <ac:spMk id="5" creationId="{12133E31-EFD8-1428-E834-932512E03115}"/>
          </ac:spMkLst>
        </pc:spChg>
        <pc:picChg chg="del">
          <ac:chgData name="伊健 杜" userId="e69aded81da48593" providerId="LiveId" clId="{BFB1A0F1-4048-4F39-8DCB-E886FDE0A7E0}" dt="2022-11-14T03:48:12.780" v="187" actId="478"/>
          <ac:picMkLst>
            <pc:docMk/>
            <pc:sldMk cId="3149248250" sldId="1495"/>
            <ac:picMk id="6" creationId="{0B290404-1156-B3E9-9607-D254425A0BE9}"/>
          </ac:picMkLst>
        </pc:picChg>
        <pc:picChg chg="add mod">
          <ac:chgData name="伊健 杜" userId="e69aded81da48593" providerId="LiveId" clId="{BFB1A0F1-4048-4F39-8DCB-E886FDE0A7E0}" dt="2022-11-14T03:49:54.369" v="198" actId="1076"/>
          <ac:picMkLst>
            <pc:docMk/>
            <pc:sldMk cId="3149248250" sldId="1495"/>
            <ac:picMk id="7" creationId="{51D0AA49-5D77-13BD-2F99-509DD898631A}"/>
          </ac:picMkLst>
        </pc:picChg>
        <pc:picChg chg="del">
          <ac:chgData name="伊健 杜" userId="e69aded81da48593" providerId="LiveId" clId="{BFB1A0F1-4048-4F39-8DCB-E886FDE0A7E0}" dt="2022-11-14T03:48:12.780" v="187" actId="478"/>
          <ac:picMkLst>
            <pc:docMk/>
            <pc:sldMk cId="3149248250" sldId="1495"/>
            <ac:picMk id="1026" creationId="{522BA1DB-5D54-EB18-0E59-6BEDBBBB0821}"/>
          </ac:picMkLst>
        </pc:picChg>
      </pc:sldChg>
      <pc:sldChg chg="addSp delSp modSp add mod delAnim">
        <pc:chgData name="伊健 杜" userId="e69aded81da48593" providerId="LiveId" clId="{BFB1A0F1-4048-4F39-8DCB-E886FDE0A7E0}" dt="2022-11-14T05:02:00.818" v="2848"/>
        <pc:sldMkLst>
          <pc:docMk/>
          <pc:sldMk cId="4062881160" sldId="1496"/>
        </pc:sldMkLst>
        <pc:spChg chg="add del mod">
          <ac:chgData name="伊健 杜" userId="e69aded81da48593" providerId="LiveId" clId="{BFB1A0F1-4048-4F39-8DCB-E886FDE0A7E0}" dt="2022-11-14T05:02:00.818" v="2848"/>
          <ac:spMkLst>
            <pc:docMk/>
            <pc:sldMk cId="4062881160" sldId="1496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4062881160" sldId="1496"/>
            <ac:spMk id="4" creationId="{2691090D-D035-2EE7-556B-29D21742E484}"/>
          </ac:spMkLst>
        </pc:spChg>
        <pc:spChg chg="del">
          <ac:chgData name="伊健 杜" userId="e69aded81da48593" providerId="LiveId" clId="{BFB1A0F1-4048-4F39-8DCB-E886FDE0A7E0}" dt="2022-11-14T03:50:05.846" v="202" actId="478"/>
          <ac:spMkLst>
            <pc:docMk/>
            <pc:sldMk cId="4062881160" sldId="1496"/>
            <ac:spMk id="5" creationId="{12133E31-EFD8-1428-E834-932512E03115}"/>
          </ac:spMkLst>
        </pc:spChg>
        <pc:spChg chg="add del mod">
          <ac:chgData name="伊健 杜" userId="e69aded81da48593" providerId="LiveId" clId="{BFB1A0F1-4048-4F39-8DCB-E886FDE0A7E0}" dt="2022-11-14T03:50:02.534" v="201" actId="478"/>
          <ac:spMkLst>
            <pc:docMk/>
            <pc:sldMk cId="4062881160" sldId="1496"/>
            <ac:spMk id="8" creationId="{D1E87CAA-ABE5-79D6-B048-4662C2A1EEE2}"/>
          </ac:spMkLst>
        </pc:spChg>
        <pc:picChg chg="del">
          <ac:chgData name="伊健 杜" userId="e69aded81da48593" providerId="LiveId" clId="{BFB1A0F1-4048-4F39-8DCB-E886FDE0A7E0}" dt="2022-11-14T03:50:17.069" v="204" actId="478"/>
          <ac:picMkLst>
            <pc:docMk/>
            <pc:sldMk cId="4062881160" sldId="1496"/>
            <ac:picMk id="7" creationId="{51D0AA49-5D77-13BD-2F99-509DD898631A}"/>
          </ac:picMkLst>
        </pc:picChg>
        <pc:picChg chg="add mod">
          <ac:chgData name="伊健 杜" userId="e69aded81da48593" providerId="LiveId" clId="{BFB1A0F1-4048-4F39-8DCB-E886FDE0A7E0}" dt="2022-11-14T03:56:28.346" v="394" actId="1076"/>
          <ac:picMkLst>
            <pc:docMk/>
            <pc:sldMk cId="4062881160" sldId="1496"/>
            <ac:picMk id="2050" creationId="{F15EFFA7-DBD0-3F0D-31D2-F7D099FE5280}"/>
          </ac:picMkLst>
        </pc:picChg>
      </pc:sldChg>
      <pc:sldChg chg="new del">
        <pc:chgData name="伊健 杜" userId="e69aded81da48593" providerId="LiveId" clId="{BFB1A0F1-4048-4F39-8DCB-E886FDE0A7E0}" dt="2022-11-14T03:54:46.169" v="338" actId="47"/>
        <pc:sldMkLst>
          <pc:docMk/>
          <pc:sldMk cId="2412843356" sldId="1497"/>
        </pc:sldMkLst>
      </pc:sldChg>
      <pc:sldChg chg="modSp add mod">
        <pc:chgData name="伊健 杜" userId="e69aded81da48593" providerId="LiveId" clId="{BFB1A0F1-4048-4F39-8DCB-E886FDE0A7E0}" dt="2022-11-14T05:02:00.818" v="2848"/>
        <pc:sldMkLst>
          <pc:docMk/>
          <pc:sldMk cId="4219333758" sldId="1497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4219333758" sldId="1497"/>
            <ac:spMk id="2" creationId="{5752B7B4-69D2-8FC9-31BC-BD1D608ED079}"/>
          </ac:spMkLst>
        </pc:spChg>
      </pc:sldChg>
      <pc:sldChg chg="modSp add mod">
        <pc:chgData name="伊健 杜" userId="e69aded81da48593" providerId="LiveId" clId="{BFB1A0F1-4048-4F39-8DCB-E886FDE0A7E0}" dt="2022-11-14T05:02:00.818" v="2848"/>
        <pc:sldMkLst>
          <pc:docMk/>
          <pc:sldMk cId="1305849950" sldId="1498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1305849950" sldId="1498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1305849950" sldId="1498"/>
            <ac:spMk id="4" creationId="{2691090D-D035-2EE7-556B-29D21742E484}"/>
          </ac:spMkLst>
        </pc:spChg>
        <pc:spChg chg="mod">
          <ac:chgData name="伊健 杜" userId="e69aded81da48593" providerId="LiveId" clId="{BFB1A0F1-4048-4F39-8DCB-E886FDE0A7E0}" dt="2022-11-14T03:58:47.934" v="507"/>
          <ac:spMkLst>
            <pc:docMk/>
            <pc:sldMk cId="1305849950" sldId="1498"/>
            <ac:spMk id="5" creationId="{12133E31-EFD8-1428-E834-932512E03115}"/>
          </ac:spMkLst>
        </pc:spChg>
      </pc:sldChg>
      <pc:sldChg chg="addSp delSp modSp add mod delAnim">
        <pc:chgData name="伊健 杜" userId="e69aded81da48593" providerId="LiveId" clId="{BFB1A0F1-4048-4F39-8DCB-E886FDE0A7E0}" dt="2022-11-14T05:02:00.818" v="2848"/>
        <pc:sldMkLst>
          <pc:docMk/>
          <pc:sldMk cId="1383610793" sldId="1499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1383610793" sldId="1499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1383610793" sldId="1499"/>
            <ac:spMk id="4" creationId="{2691090D-D035-2EE7-556B-29D21742E484}"/>
          </ac:spMkLst>
        </pc:spChg>
        <pc:spChg chg="del">
          <ac:chgData name="伊健 杜" userId="e69aded81da48593" providerId="LiveId" clId="{BFB1A0F1-4048-4F39-8DCB-E886FDE0A7E0}" dt="2022-11-14T04:01:12.688" v="723" actId="478"/>
          <ac:spMkLst>
            <pc:docMk/>
            <pc:sldMk cId="1383610793" sldId="1499"/>
            <ac:spMk id="5" creationId="{12133E31-EFD8-1428-E834-932512E03115}"/>
          </ac:spMkLst>
        </pc:spChg>
        <pc:picChg chg="del mod">
          <ac:chgData name="伊健 杜" userId="e69aded81da48593" providerId="LiveId" clId="{BFB1A0F1-4048-4F39-8DCB-E886FDE0A7E0}" dt="2022-11-14T04:07:29.636" v="955" actId="478"/>
          <ac:picMkLst>
            <pc:docMk/>
            <pc:sldMk cId="1383610793" sldId="1499"/>
            <ac:picMk id="7" creationId="{51D0AA49-5D77-13BD-2F99-509DD898631A}"/>
          </ac:picMkLst>
        </pc:picChg>
        <pc:picChg chg="add mod">
          <ac:chgData name="伊健 杜" userId="e69aded81da48593" providerId="LiveId" clId="{BFB1A0F1-4048-4F39-8DCB-E886FDE0A7E0}" dt="2022-11-14T04:07:36.301" v="959" actId="1076"/>
          <ac:picMkLst>
            <pc:docMk/>
            <pc:sldMk cId="1383610793" sldId="1499"/>
            <ac:picMk id="8" creationId="{6F3BC824-F8AE-6D8D-A2AC-D2D1ABFCE70D}"/>
          </ac:picMkLst>
        </pc:picChg>
      </pc:sldChg>
      <pc:sldChg chg="addSp delSp modSp add mod">
        <pc:chgData name="伊健 杜" userId="e69aded81da48593" providerId="LiveId" clId="{BFB1A0F1-4048-4F39-8DCB-E886FDE0A7E0}" dt="2022-11-14T05:02:00.818" v="2848"/>
        <pc:sldMkLst>
          <pc:docMk/>
          <pc:sldMk cId="2163062232" sldId="1500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2163062232" sldId="1500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2163062232" sldId="1500"/>
            <ac:spMk id="4" creationId="{2691090D-D035-2EE7-556B-29D21742E484}"/>
          </ac:spMkLst>
        </pc:spChg>
        <pc:picChg chg="del">
          <ac:chgData name="伊健 杜" userId="e69aded81da48593" providerId="LiveId" clId="{BFB1A0F1-4048-4F39-8DCB-E886FDE0A7E0}" dt="2022-11-14T04:07:42.271" v="961" actId="478"/>
          <ac:picMkLst>
            <pc:docMk/>
            <pc:sldMk cId="2163062232" sldId="1500"/>
            <ac:picMk id="8" creationId="{6F3BC824-F8AE-6D8D-A2AC-D2D1ABFCE70D}"/>
          </ac:picMkLst>
        </pc:picChg>
        <pc:picChg chg="add mod">
          <ac:chgData name="伊健 杜" userId="e69aded81da48593" providerId="LiveId" clId="{BFB1A0F1-4048-4F39-8DCB-E886FDE0A7E0}" dt="2022-11-14T04:11:49.846" v="1028" actId="1076"/>
          <ac:picMkLst>
            <pc:docMk/>
            <pc:sldMk cId="2163062232" sldId="1500"/>
            <ac:picMk id="3074" creationId="{DA5A637D-E616-5447-D735-8E7D0760EAC0}"/>
          </ac:picMkLst>
        </pc:picChg>
        <pc:picChg chg="add mod">
          <ac:chgData name="伊健 杜" userId="e69aded81da48593" providerId="LiveId" clId="{BFB1A0F1-4048-4F39-8DCB-E886FDE0A7E0}" dt="2022-11-14T04:11:52.626" v="1030" actId="1076"/>
          <ac:picMkLst>
            <pc:docMk/>
            <pc:sldMk cId="2163062232" sldId="1500"/>
            <ac:picMk id="3076" creationId="{0A3D73D0-B67D-B7A4-EBF8-8EBC61A8CC51}"/>
          </ac:picMkLst>
        </pc:picChg>
        <pc:picChg chg="add mod">
          <ac:chgData name="伊健 杜" userId="e69aded81da48593" providerId="LiveId" clId="{BFB1A0F1-4048-4F39-8DCB-E886FDE0A7E0}" dt="2022-11-14T04:11:51.412" v="1029" actId="1076"/>
          <ac:picMkLst>
            <pc:docMk/>
            <pc:sldMk cId="2163062232" sldId="1500"/>
            <ac:picMk id="3078" creationId="{18B5D304-A6D0-3B32-7509-B0DBF504C803}"/>
          </ac:picMkLst>
        </pc:picChg>
      </pc:sldChg>
      <pc:sldChg chg="modSp add mod">
        <pc:chgData name="伊健 杜" userId="e69aded81da48593" providerId="LiveId" clId="{BFB1A0F1-4048-4F39-8DCB-E886FDE0A7E0}" dt="2022-11-14T05:02:00.818" v="2848"/>
        <pc:sldMkLst>
          <pc:docMk/>
          <pc:sldMk cId="419426131" sldId="1501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419426131" sldId="1501"/>
            <ac:spMk id="2" creationId="{5752B7B4-69D2-8FC9-31BC-BD1D608ED079}"/>
          </ac:spMkLst>
        </pc:spChg>
      </pc:sldChg>
      <pc:sldChg chg="addSp delSp modSp add mod">
        <pc:chgData name="伊健 杜" userId="e69aded81da48593" providerId="LiveId" clId="{BFB1A0F1-4048-4F39-8DCB-E886FDE0A7E0}" dt="2022-11-14T05:02:00.818" v="2848"/>
        <pc:sldMkLst>
          <pc:docMk/>
          <pc:sldMk cId="1668650788" sldId="1502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1668650788" sldId="1502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1668650788" sldId="1502"/>
            <ac:spMk id="4" creationId="{2691090D-D035-2EE7-556B-29D21742E484}"/>
          </ac:spMkLst>
        </pc:spChg>
        <pc:picChg chg="del">
          <ac:chgData name="伊健 杜" userId="e69aded81da48593" providerId="LiveId" clId="{BFB1A0F1-4048-4F39-8DCB-E886FDE0A7E0}" dt="2022-11-14T04:18:06.942" v="1106" actId="478"/>
          <ac:picMkLst>
            <pc:docMk/>
            <pc:sldMk cId="1668650788" sldId="1502"/>
            <ac:picMk id="3074" creationId="{DA5A637D-E616-5447-D735-8E7D0760EAC0}"/>
          </ac:picMkLst>
        </pc:picChg>
        <pc:picChg chg="del">
          <ac:chgData name="伊健 杜" userId="e69aded81da48593" providerId="LiveId" clId="{BFB1A0F1-4048-4F39-8DCB-E886FDE0A7E0}" dt="2022-11-14T04:18:06.942" v="1106" actId="478"/>
          <ac:picMkLst>
            <pc:docMk/>
            <pc:sldMk cId="1668650788" sldId="1502"/>
            <ac:picMk id="3076" creationId="{0A3D73D0-B67D-B7A4-EBF8-8EBC61A8CC51}"/>
          </ac:picMkLst>
        </pc:picChg>
        <pc:picChg chg="del">
          <ac:chgData name="伊健 杜" userId="e69aded81da48593" providerId="LiveId" clId="{BFB1A0F1-4048-4F39-8DCB-E886FDE0A7E0}" dt="2022-11-14T04:18:06.942" v="1106" actId="478"/>
          <ac:picMkLst>
            <pc:docMk/>
            <pc:sldMk cId="1668650788" sldId="1502"/>
            <ac:picMk id="3078" creationId="{18B5D304-A6D0-3B32-7509-B0DBF504C803}"/>
          </ac:picMkLst>
        </pc:picChg>
        <pc:picChg chg="add mod">
          <ac:chgData name="伊健 杜" userId="e69aded81da48593" providerId="LiveId" clId="{BFB1A0F1-4048-4F39-8DCB-E886FDE0A7E0}" dt="2022-11-14T04:18:38.485" v="1111" actId="14100"/>
          <ac:picMkLst>
            <pc:docMk/>
            <pc:sldMk cId="1668650788" sldId="1502"/>
            <ac:picMk id="6146" creationId="{E3B3E362-321F-87D1-EBC0-FDB322FE83F3}"/>
          </ac:picMkLst>
        </pc:picChg>
      </pc:sldChg>
      <pc:sldChg chg="add del">
        <pc:chgData name="伊健 杜" userId="e69aded81da48593" providerId="LiveId" clId="{BFB1A0F1-4048-4F39-8DCB-E886FDE0A7E0}" dt="2022-11-14T04:18:56.876" v="1118" actId="47"/>
        <pc:sldMkLst>
          <pc:docMk/>
          <pc:sldMk cId="2376872298" sldId="1503"/>
        </pc:sldMkLst>
      </pc:sldChg>
      <pc:sldChg chg="addSp delSp modSp add mod">
        <pc:chgData name="伊健 杜" userId="e69aded81da48593" providerId="LiveId" clId="{BFB1A0F1-4048-4F39-8DCB-E886FDE0A7E0}" dt="2022-11-14T05:02:00.818" v="2848"/>
        <pc:sldMkLst>
          <pc:docMk/>
          <pc:sldMk cId="3639608240" sldId="1503"/>
        </pc:sldMkLst>
        <pc:spChg chg="mod">
          <ac:chgData name="伊健 杜" userId="e69aded81da48593" providerId="LiveId" clId="{BFB1A0F1-4048-4F39-8DCB-E886FDE0A7E0}" dt="2022-11-14T04:20:07.001" v="1141"/>
          <ac:spMkLst>
            <pc:docMk/>
            <pc:sldMk cId="3639608240" sldId="1503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3639608240" sldId="1503"/>
            <ac:spMk id="4" creationId="{2691090D-D035-2EE7-556B-29D21742E484}"/>
          </ac:spMkLst>
        </pc:spChg>
        <pc:spChg chg="mod">
          <ac:chgData name="伊健 杜" userId="e69aded81da48593" providerId="LiveId" clId="{BFB1A0F1-4048-4F39-8DCB-E886FDE0A7E0}" dt="2022-11-14T04:20:01.341" v="1131"/>
          <ac:spMkLst>
            <pc:docMk/>
            <pc:sldMk cId="3639608240" sldId="1503"/>
            <ac:spMk id="5" creationId="{12133E31-EFD8-1428-E834-932512E03115}"/>
          </ac:spMkLst>
        </pc:spChg>
        <pc:picChg chg="del">
          <ac:chgData name="伊健 杜" userId="e69aded81da48593" providerId="LiveId" clId="{BFB1A0F1-4048-4F39-8DCB-E886FDE0A7E0}" dt="2022-11-14T04:24:36.993" v="1264" actId="478"/>
          <ac:picMkLst>
            <pc:docMk/>
            <pc:sldMk cId="3639608240" sldId="1503"/>
            <ac:picMk id="7" creationId="{51D0AA49-5D77-13BD-2F99-509DD898631A}"/>
          </ac:picMkLst>
        </pc:picChg>
        <pc:picChg chg="add mod">
          <ac:chgData name="伊健 杜" userId="e69aded81da48593" providerId="LiveId" clId="{BFB1A0F1-4048-4F39-8DCB-E886FDE0A7E0}" dt="2022-11-14T04:25:23.797" v="1289" actId="1076"/>
          <ac:picMkLst>
            <pc:docMk/>
            <pc:sldMk cId="3639608240" sldId="1503"/>
            <ac:picMk id="7170" creationId="{95F86677-0080-66BF-12C3-4C54631BDE3C}"/>
          </ac:picMkLst>
        </pc:picChg>
      </pc:sldChg>
      <pc:sldChg chg="addSp delSp modSp add mod delAnim">
        <pc:chgData name="伊健 杜" userId="e69aded81da48593" providerId="LiveId" clId="{BFB1A0F1-4048-4F39-8DCB-E886FDE0A7E0}" dt="2022-11-14T05:02:00.818" v="2848"/>
        <pc:sldMkLst>
          <pc:docMk/>
          <pc:sldMk cId="3860629457" sldId="1504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3860629457" sldId="1504"/>
            <ac:spMk id="4" creationId="{2691090D-D035-2EE7-556B-29D21742E484}"/>
          </ac:spMkLst>
        </pc:spChg>
        <pc:spChg chg="del">
          <ac:chgData name="伊健 杜" userId="e69aded81da48593" providerId="LiveId" clId="{BFB1A0F1-4048-4F39-8DCB-E886FDE0A7E0}" dt="2022-11-14T04:25:28.069" v="1291" actId="478"/>
          <ac:spMkLst>
            <pc:docMk/>
            <pc:sldMk cId="3860629457" sldId="1504"/>
            <ac:spMk id="5" creationId="{12133E31-EFD8-1428-E834-932512E03115}"/>
          </ac:spMkLst>
        </pc:spChg>
        <pc:spChg chg="add del">
          <ac:chgData name="伊健 杜" userId="e69aded81da48593" providerId="LiveId" clId="{BFB1A0F1-4048-4F39-8DCB-E886FDE0A7E0}" dt="2022-11-14T04:27:05.267" v="1389" actId="478"/>
          <ac:spMkLst>
            <pc:docMk/>
            <pc:sldMk cId="3860629457" sldId="1504"/>
            <ac:spMk id="6" creationId="{E40771CE-6B79-CB87-267B-D5304836AB3E}"/>
          </ac:spMkLst>
        </pc:spChg>
        <pc:picChg chg="add mod">
          <ac:chgData name="伊健 杜" userId="e69aded81da48593" providerId="LiveId" clId="{BFB1A0F1-4048-4F39-8DCB-E886FDE0A7E0}" dt="2022-11-14T04:27:14.134" v="1393" actId="1076"/>
          <ac:picMkLst>
            <pc:docMk/>
            <pc:sldMk cId="3860629457" sldId="1504"/>
            <ac:picMk id="8" creationId="{7D0E1355-55D2-F567-EEA0-13956D557847}"/>
          </ac:picMkLst>
        </pc:picChg>
        <pc:picChg chg="del mod">
          <ac:chgData name="伊健 杜" userId="e69aded81da48593" providerId="LiveId" clId="{BFB1A0F1-4048-4F39-8DCB-E886FDE0A7E0}" dt="2022-11-14T04:25:31.977" v="1294" actId="478"/>
          <ac:picMkLst>
            <pc:docMk/>
            <pc:sldMk cId="3860629457" sldId="1504"/>
            <ac:picMk id="7170" creationId="{95F86677-0080-66BF-12C3-4C54631BDE3C}"/>
          </ac:picMkLst>
        </pc:picChg>
      </pc:sldChg>
      <pc:sldChg chg="delSp modSp new mod">
        <pc:chgData name="伊健 杜" userId="e69aded81da48593" providerId="LiveId" clId="{BFB1A0F1-4048-4F39-8DCB-E886FDE0A7E0}" dt="2022-11-14T08:27:36.702" v="4333"/>
        <pc:sldMkLst>
          <pc:docMk/>
          <pc:sldMk cId="2184303327" sldId="1505"/>
        </pc:sldMkLst>
        <pc:spChg chg="mod">
          <ac:chgData name="伊健 杜" userId="e69aded81da48593" providerId="LiveId" clId="{BFB1A0F1-4048-4F39-8DCB-E886FDE0A7E0}" dt="2022-11-14T08:27:36.702" v="4333"/>
          <ac:spMkLst>
            <pc:docMk/>
            <pc:sldMk cId="2184303327" sldId="1505"/>
            <ac:spMk id="2" creationId="{DB2A3806-678A-70C2-0A80-D508BE929239}"/>
          </ac:spMkLst>
        </pc:spChg>
        <pc:spChg chg="del">
          <ac:chgData name="伊健 杜" userId="e69aded81da48593" providerId="LiveId" clId="{BFB1A0F1-4048-4F39-8DCB-E886FDE0A7E0}" dt="2022-11-14T07:19:01.208" v="4062" actId="478"/>
          <ac:spMkLst>
            <pc:docMk/>
            <pc:sldMk cId="2184303327" sldId="1505"/>
            <ac:spMk id="3" creationId="{FB6CE087-142C-8787-400A-6E90E6AA59F2}"/>
          </ac:spMkLst>
        </pc:spChg>
      </pc:sldChg>
      <pc:sldChg chg="modSp add">
        <pc:chgData name="伊健 杜" userId="e69aded81da48593" providerId="LiveId" clId="{BFB1A0F1-4048-4F39-8DCB-E886FDE0A7E0}" dt="2022-11-14T05:02:00.818" v="2848"/>
        <pc:sldMkLst>
          <pc:docMk/>
          <pc:sldMk cId="3867782353" sldId="1506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3867782353" sldId="1506"/>
            <ac:spMk id="2" creationId="{5752B7B4-69D2-8FC9-31BC-BD1D608ED079}"/>
          </ac:spMkLst>
        </pc:spChg>
      </pc:sldChg>
      <pc:sldChg chg="addSp delSp modSp add mod">
        <pc:chgData name="伊健 杜" userId="e69aded81da48593" providerId="LiveId" clId="{BFB1A0F1-4048-4F39-8DCB-E886FDE0A7E0}" dt="2022-11-14T14:02:25.330" v="4351"/>
        <pc:sldMkLst>
          <pc:docMk/>
          <pc:sldMk cId="1614944018" sldId="1507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1614944018" sldId="1507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14:02:25.330" v="4351"/>
          <ac:spMkLst>
            <pc:docMk/>
            <pc:sldMk cId="1614944018" sldId="1507"/>
            <ac:spMk id="4" creationId="{2691090D-D035-2EE7-556B-29D21742E484}"/>
          </ac:spMkLst>
        </pc:spChg>
        <pc:spChg chg="mod">
          <ac:chgData name="伊健 杜" userId="e69aded81da48593" providerId="LiveId" clId="{BFB1A0F1-4048-4F39-8DCB-E886FDE0A7E0}" dt="2022-11-14T04:28:10.545" v="1406"/>
          <ac:spMkLst>
            <pc:docMk/>
            <pc:sldMk cId="1614944018" sldId="1507"/>
            <ac:spMk id="5" creationId="{12133E31-EFD8-1428-E834-932512E03115}"/>
          </ac:spMkLst>
        </pc:spChg>
        <pc:picChg chg="del">
          <ac:chgData name="伊健 杜" userId="e69aded81da48593" providerId="LiveId" clId="{BFB1A0F1-4048-4F39-8DCB-E886FDE0A7E0}" dt="2022-11-14T04:28:42.783" v="1526" actId="478"/>
          <ac:picMkLst>
            <pc:docMk/>
            <pc:sldMk cId="1614944018" sldId="1507"/>
            <ac:picMk id="7" creationId="{51D0AA49-5D77-13BD-2F99-509DD898631A}"/>
          </ac:picMkLst>
        </pc:picChg>
        <pc:picChg chg="add mod">
          <ac:chgData name="伊健 杜" userId="e69aded81da48593" providerId="LiveId" clId="{BFB1A0F1-4048-4F39-8DCB-E886FDE0A7E0}" dt="2022-11-14T04:29:34.953" v="1534" actId="1076"/>
          <ac:picMkLst>
            <pc:docMk/>
            <pc:sldMk cId="1614944018" sldId="1507"/>
            <ac:picMk id="10242" creationId="{815D5A2E-CFF9-C6F3-3120-3D5A5F562831}"/>
          </ac:picMkLst>
        </pc:picChg>
      </pc:sldChg>
      <pc:sldChg chg="modSp add mod">
        <pc:chgData name="伊健 杜" userId="e69aded81da48593" providerId="LiveId" clId="{BFB1A0F1-4048-4F39-8DCB-E886FDE0A7E0}" dt="2022-11-14T05:02:00.818" v="2848"/>
        <pc:sldMkLst>
          <pc:docMk/>
          <pc:sldMk cId="777418212" sldId="1508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777418212" sldId="1508"/>
            <ac:spMk id="2" creationId="{5752B7B4-69D2-8FC9-31BC-BD1D608ED079}"/>
          </ac:spMkLst>
        </pc:spChg>
      </pc:sldChg>
      <pc:sldChg chg="modSp add mod">
        <pc:chgData name="伊健 杜" userId="e69aded81da48593" providerId="LiveId" clId="{BFB1A0F1-4048-4F39-8DCB-E886FDE0A7E0}" dt="2022-11-14T05:02:00.818" v="2848"/>
        <pc:sldMkLst>
          <pc:docMk/>
          <pc:sldMk cId="69709591" sldId="1509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69709591" sldId="1509"/>
            <ac:spMk id="2" creationId="{5752B7B4-69D2-8FC9-31BC-BD1D608ED079}"/>
          </ac:spMkLst>
        </pc:spChg>
      </pc:sldChg>
      <pc:sldChg chg="addSp delSp modSp add mod delAnim">
        <pc:chgData name="伊健 杜" userId="e69aded81da48593" providerId="LiveId" clId="{BFB1A0F1-4048-4F39-8DCB-E886FDE0A7E0}" dt="2022-11-14T05:02:00.818" v="2848"/>
        <pc:sldMkLst>
          <pc:docMk/>
          <pc:sldMk cId="3709038691" sldId="1510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3709038691" sldId="1510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3709038691" sldId="1510"/>
            <ac:spMk id="4" creationId="{2691090D-D035-2EE7-556B-29D21742E484}"/>
          </ac:spMkLst>
        </pc:spChg>
        <pc:spChg chg="del">
          <ac:chgData name="伊健 杜" userId="e69aded81da48593" providerId="LiveId" clId="{BFB1A0F1-4048-4F39-8DCB-E886FDE0A7E0}" dt="2022-11-14T04:36:03.576" v="1835" actId="478"/>
          <ac:spMkLst>
            <pc:docMk/>
            <pc:sldMk cId="3709038691" sldId="1510"/>
            <ac:spMk id="5" creationId="{12133E31-EFD8-1428-E834-932512E03115}"/>
          </ac:spMkLst>
        </pc:spChg>
        <pc:picChg chg="del">
          <ac:chgData name="伊健 杜" userId="e69aded81da48593" providerId="LiveId" clId="{BFB1A0F1-4048-4F39-8DCB-E886FDE0A7E0}" dt="2022-11-14T04:37:36.251" v="2003" actId="478"/>
          <ac:picMkLst>
            <pc:docMk/>
            <pc:sldMk cId="3709038691" sldId="1510"/>
            <ac:picMk id="10242" creationId="{815D5A2E-CFF9-C6F3-3120-3D5A5F562831}"/>
          </ac:picMkLst>
        </pc:picChg>
        <pc:picChg chg="add mod">
          <ac:chgData name="伊健 杜" userId="e69aded81da48593" providerId="LiveId" clId="{BFB1A0F1-4048-4F39-8DCB-E886FDE0A7E0}" dt="2022-11-14T04:45:06.470" v="2007" actId="1076"/>
          <ac:picMkLst>
            <pc:docMk/>
            <pc:sldMk cId="3709038691" sldId="1510"/>
            <ac:picMk id="11266" creationId="{004759D1-DCB7-E29E-A87C-8CB26B07960F}"/>
          </ac:picMkLst>
        </pc:picChg>
      </pc:sldChg>
      <pc:sldChg chg="addSp delSp modSp add mod delAnim">
        <pc:chgData name="伊健 杜" userId="e69aded81da48593" providerId="LiveId" clId="{BFB1A0F1-4048-4F39-8DCB-E886FDE0A7E0}" dt="2022-11-14T05:02:00.818" v="2848"/>
        <pc:sldMkLst>
          <pc:docMk/>
          <pc:sldMk cId="1062628319" sldId="1511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1062628319" sldId="1511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1062628319" sldId="1511"/>
            <ac:spMk id="4" creationId="{2691090D-D035-2EE7-556B-29D21742E484}"/>
          </ac:spMkLst>
        </pc:spChg>
        <pc:spChg chg="del">
          <ac:chgData name="伊健 杜" userId="e69aded81da48593" providerId="LiveId" clId="{BFB1A0F1-4048-4F39-8DCB-E886FDE0A7E0}" dt="2022-11-14T04:45:16.810" v="2011" actId="478"/>
          <ac:spMkLst>
            <pc:docMk/>
            <pc:sldMk cId="1062628319" sldId="1511"/>
            <ac:spMk id="5" creationId="{12133E31-EFD8-1428-E834-932512E03115}"/>
          </ac:spMkLst>
        </pc:spChg>
        <pc:picChg chg="del">
          <ac:chgData name="伊健 杜" userId="e69aded81da48593" providerId="LiveId" clId="{BFB1A0F1-4048-4F39-8DCB-E886FDE0A7E0}" dt="2022-11-14T04:46:13.368" v="2118" actId="478"/>
          <ac:picMkLst>
            <pc:docMk/>
            <pc:sldMk cId="1062628319" sldId="1511"/>
            <ac:picMk id="10242" creationId="{815D5A2E-CFF9-C6F3-3120-3D5A5F562831}"/>
          </ac:picMkLst>
        </pc:picChg>
        <pc:picChg chg="add mod">
          <ac:chgData name="伊健 杜" userId="e69aded81da48593" providerId="LiveId" clId="{BFB1A0F1-4048-4F39-8DCB-E886FDE0A7E0}" dt="2022-11-14T04:46:38.900" v="2120" actId="1076"/>
          <ac:picMkLst>
            <pc:docMk/>
            <pc:sldMk cId="1062628319" sldId="1511"/>
            <ac:picMk id="12290" creationId="{EAF45722-C44D-479B-E12B-564963D01983}"/>
          </ac:picMkLst>
        </pc:picChg>
      </pc:sldChg>
      <pc:sldChg chg="add del">
        <pc:chgData name="伊健 杜" userId="e69aded81da48593" providerId="LiveId" clId="{BFB1A0F1-4048-4F39-8DCB-E886FDE0A7E0}" dt="2022-11-14T04:45:12.024" v="2009" actId="47"/>
        <pc:sldMkLst>
          <pc:docMk/>
          <pc:sldMk cId="2785136868" sldId="1511"/>
        </pc:sldMkLst>
      </pc:sldChg>
      <pc:sldChg chg="modSp add mod">
        <pc:chgData name="伊健 杜" userId="e69aded81da48593" providerId="LiveId" clId="{BFB1A0F1-4048-4F39-8DCB-E886FDE0A7E0}" dt="2022-11-14T05:02:00.818" v="2848"/>
        <pc:sldMkLst>
          <pc:docMk/>
          <pc:sldMk cId="2230162073" sldId="1512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2230162073" sldId="1512"/>
            <ac:spMk id="2" creationId="{5752B7B4-69D2-8FC9-31BC-BD1D608ED079}"/>
          </ac:spMkLst>
        </pc:spChg>
      </pc:sldChg>
      <pc:sldChg chg="addSp delSp modSp add mod">
        <pc:chgData name="伊健 杜" userId="e69aded81da48593" providerId="LiveId" clId="{BFB1A0F1-4048-4F39-8DCB-E886FDE0A7E0}" dt="2022-11-14T05:02:00.818" v="2848"/>
        <pc:sldMkLst>
          <pc:docMk/>
          <pc:sldMk cId="1314336077" sldId="1513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1314336077" sldId="1513"/>
            <ac:spMk id="4" creationId="{767FBCC3-E590-DDD9-AC6E-390CBBE40FB6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1314336077" sldId="1513"/>
            <ac:spMk id="7" creationId="{56D821EC-BCD9-B230-0383-57A1A2AEB645}"/>
          </ac:spMkLst>
        </pc:spChg>
        <pc:picChg chg="del">
          <ac:chgData name="伊健 杜" userId="e69aded81da48593" providerId="LiveId" clId="{BFB1A0F1-4048-4F39-8DCB-E886FDE0A7E0}" dt="2022-11-14T04:50:12.267" v="2304" actId="478"/>
          <ac:picMkLst>
            <pc:docMk/>
            <pc:sldMk cId="1314336077" sldId="1513"/>
            <ac:picMk id="14338" creationId="{FD14D278-4DA0-10D4-328E-F8D3B067B1DD}"/>
          </ac:picMkLst>
        </pc:picChg>
        <pc:picChg chg="add mod">
          <ac:chgData name="伊健 杜" userId="e69aded81da48593" providerId="LiveId" clId="{BFB1A0F1-4048-4F39-8DCB-E886FDE0A7E0}" dt="2022-11-14T04:50:53.557" v="2382" actId="1076"/>
          <ac:picMkLst>
            <pc:docMk/>
            <pc:sldMk cId="1314336077" sldId="1513"/>
            <ac:picMk id="16386" creationId="{0C84893D-CF9F-5A5B-A5B0-3291E6E8E8BC}"/>
          </ac:picMkLst>
        </pc:picChg>
      </pc:sldChg>
      <pc:sldChg chg="add del">
        <pc:chgData name="伊健 杜" userId="e69aded81da48593" providerId="LiveId" clId="{BFB1A0F1-4048-4F39-8DCB-E886FDE0A7E0}" dt="2022-11-14T04:47:36.823" v="2192" actId="47"/>
        <pc:sldMkLst>
          <pc:docMk/>
          <pc:sldMk cId="3207994974" sldId="1513"/>
        </pc:sldMkLst>
      </pc:sldChg>
      <pc:sldChg chg="addSp delSp modSp add mod">
        <pc:chgData name="伊健 杜" userId="e69aded81da48593" providerId="LiveId" clId="{BFB1A0F1-4048-4F39-8DCB-E886FDE0A7E0}" dt="2022-11-14T05:02:00.818" v="2848"/>
        <pc:sldMkLst>
          <pc:docMk/>
          <pc:sldMk cId="1944419382" sldId="1514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1944419382" sldId="1514"/>
            <ac:spMk id="4" creationId="{767FBCC3-E590-DDD9-AC6E-390CBBE40FB6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1944419382" sldId="1514"/>
            <ac:spMk id="7" creationId="{56D821EC-BCD9-B230-0383-57A1A2AEB645}"/>
          </ac:spMkLst>
        </pc:spChg>
        <pc:picChg chg="del">
          <ac:chgData name="伊健 杜" userId="e69aded81da48593" providerId="LiveId" clId="{BFB1A0F1-4048-4F39-8DCB-E886FDE0A7E0}" dt="2022-11-14T04:50:57.597" v="2384" actId="478"/>
          <ac:picMkLst>
            <pc:docMk/>
            <pc:sldMk cId="1944419382" sldId="1514"/>
            <ac:picMk id="16386" creationId="{0C84893D-CF9F-5A5B-A5B0-3291E6E8E8BC}"/>
          </ac:picMkLst>
        </pc:picChg>
        <pc:picChg chg="add mod">
          <ac:chgData name="伊健 杜" userId="e69aded81da48593" providerId="LiveId" clId="{BFB1A0F1-4048-4F39-8DCB-E886FDE0A7E0}" dt="2022-11-14T04:53:01.400" v="2481" actId="1076"/>
          <ac:picMkLst>
            <pc:docMk/>
            <pc:sldMk cId="1944419382" sldId="1514"/>
            <ac:picMk id="17410" creationId="{1D9A18C5-050A-55EE-DB51-B0E7680FD099}"/>
          </ac:picMkLst>
        </pc:picChg>
      </pc:sldChg>
      <pc:sldChg chg="modSp add mod">
        <pc:chgData name="伊健 杜" userId="e69aded81da48593" providerId="LiveId" clId="{BFB1A0F1-4048-4F39-8DCB-E886FDE0A7E0}" dt="2022-11-14T05:02:00.818" v="2848"/>
        <pc:sldMkLst>
          <pc:docMk/>
          <pc:sldMk cId="2343578061" sldId="1515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2343578061" sldId="1515"/>
            <ac:spMk id="2" creationId="{5752B7B4-69D2-8FC9-31BC-BD1D608ED079}"/>
          </ac:spMkLst>
        </pc:spChg>
      </pc:sldChg>
      <pc:sldChg chg="addSp delSp modSp add mod ord">
        <pc:chgData name="伊健 杜" userId="e69aded81da48593" providerId="LiveId" clId="{BFB1A0F1-4048-4F39-8DCB-E886FDE0A7E0}" dt="2022-11-14T05:02:00.818" v="2848"/>
        <pc:sldMkLst>
          <pc:docMk/>
          <pc:sldMk cId="4288222492" sldId="1516"/>
        </pc:sldMkLst>
        <pc:spChg chg="del">
          <ac:chgData name="伊健 杜" userId="e69aded81da48593" providerId="LiveId" clId="{BFB1A0F1-4048-4F39-8DCB-E886FDE0A7E0}" dt="2022-11-14T04:53:38.679" v="2557" actId="478"/>
          <ac:spMkLst>
            <pc:docMk/>
            <pc:sldMk cId="4288222492" sldId="1516"/>
            <ac:spMk id="4" creationId="{767FBCC3-E590-DDD9-AC6E-390CBBE40FB6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4288222492" sldId="1516"/>
            <ac:spMk id="7" creationId="{56D821EC-BCD9-B230-0383-57A1A2AEB645}"/>
          </ac:spMkLst>
        </pc:spChg>
        <pc:picChg chg="del">
          <ac:chgData name="伊健 杜" userId="e69aded81da48593" providerId="LiveId" clId="{BFB1A0F1-4048-4F39-8DCB-E886FDE0A7E0}" dt="2022-11-14T04:53:55.088" v="2603" actId="478"/>
          <ac:picMkLst>
            <pc:docMk/>
            <pc:sldMk cId="4288222492" sldId="1516"/>
            <ac:picMk id="17410" creationId="{1D9A18C5-050A-55EE-DB51-B0E7680FD099}"/>
          </ac:picMkLst>
        </pc:picChg>
        <pc:picChg chg="add del mod">
          <ac:chgData name="伊健 杜" userId="e69aded81da48593" providerId="LiveId" clId="{BFB1A0F1-4048-4F39-8DCB-E886FDE0A7E0}" dt="2022-11-14T04:54:10.284" v="2608" actId="478"/>
          <ac:picMkLst>
            <pc:docMk/>
            <pc:sldMk cId="4288222492" sldId="1516"/>
            <ac:picMk id="18434" creationId="{24F20A73-2220-7122-3C33-1C76FD994729}"/>
          </ac:picMkLst>
        </pc:picChg>
        <pc:picChg chg="add mod">
          <ac:chgData name="伊健 杜" userId="e69aded81da48593" providerId="LiveId" clId="{BFB1A0F1-4048-4F39-8DCB-E886FDE0A7E0}" dt="2022-11-14T04:54:19.524" v="2612" actId="1076"/>
          <ac:picMkLst>
            <pc:docMk/>
            <pc:sldMk cId="4288222492" sldId="1516"/>
            <ac:picMk id="18436" creationId="{2B90AC9C-BF00-3DC7-84F4-EA4E030952A4}"/>
          </ac:picMkLst>
        </pc:picChg>
      </pc:sldChg>
      <pc:sldChg chg="addSp delSp modSp add mod ord">
        <pc:chgData name="伊健 杜" userId="e69aded81da48593" providerId="LiveId" clId="{BFB1A0F1-4048-4F39-8DCB-E886FDE0A7E0}" dt="2022-11-14T05:02:00.818" v="2848"/>
        <pc:sldMkLst>
          <pc:docMk/>
          <pc:sldMk cId="78043868" sldId="1517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78043868" sldId="1517"/>
            <ac:spMk id="7" creationId="{56D821EC-BCD9-B230-0383-57A1A2AEB645}"/>
          </ac:spMkLst>
        </pc:spChg>
        <pc:picChg chg="del">
          <ac:chgData name="伊健 杜" userId="e69aded81da48593" providerId="LiveId" clId="{BFB1A0F1-4048-4F39-8DCB-E886FDE0A7E0}" dt="2022-11-14T04:55:29.091" v="2623" actId="478"/>
          <ac:picMkLst>
            <pc:docMk/>
            <pc:sldMk cId="78043868" sldId="1517"/>
            <ac:picMk id="18436" creationId="{2B90AC9C-BF00-3DC7-84F4-EA4E030952A4}"/>
          </ac:picMkLst>
        </pc:picChg>
        <pc:picChg chg="add mod">
          <ac:chgData name="伊健 杜" userId="e69aded81da48593" providerId="LiveId" clId="{BFB1A0F1-4048-4F39-8DCB-E886FDE0A7E0}" dt="2022-11-14T04:55:31.719" v="2625" actId="1076"/>
          <ac:picMkLst>
            <pc:docMk/>
            <pc:sldMk cId="78043868" sldId="1517"/>
            <ac:picMk id="19458" creationId="{EAAE0620-DDA5-FD24-2E60-2E8DAA471382}"/>
          </ac:picMkLst>
        </pc:picChg>
      </pc:sldChg>
      <pc:sldChg chg="addSp delSp modSp add mod ord">
        <pc:chgData name="伊健 杜" userId="e69aded81da48593" providerId="LiveId" clId="{BFB1A0F1-4048-4F39-8DCB-E886FDE0A7E0}" dt="2022-11-14T05:02:00.818" v="2848"/>
        <pc:sldMkLst>
          <pc:docMk/>
          <pc:sldMk cId="3027257664" sldId="1518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3027257664" sldId="1518"/>
            <ac:spMk id="7" creationId="{56D821EC-BCD9-B230-0383-57A1A2AEB645}"/>
          </ac:spMkLst>
        </pc:spChg>
        <pc:picChg chg="del">
          <ac:chgData name="伊健 杜" userId="e69aded81da48593" providerId="LiveId" clId="{BFB1A0F1-4048-4F39-8DCB-E886FDE0A7E0}" dt="2022-11-14T04:56:44.699" v="2714" actId="478"/>
          <ac:picMkLst>
            <pc:docMk/>
            <pc:sldMk cId="3027257664" sldId="1518"/>
            <ac:picMk id="19458" creationId="{EAAE0620-DDA5-FD24-2E60-2E8DAA471382}"/>
          </ac:picMkLst>
        </pc:picChg>
        <pc:picChg chg="add mod">
          <ac:chgData name="伊健 杜" userId="e69aded81da48593" providerId="LiveId" clId="{BFB1A0F1-4048-4F39-8DCB-E886FDE0A7E0}" dt="2022-11-14T04:56:51.416" v="2719" actId="1076"/>
          <ac:picMkLst>
            <pc:docMk/>
            <pc:sldMk cId="3027257664" sldId="1518"/>
            <ac:picMk id="20482" creationId="{B4A3D57E-C750-8F25-08D7-EAB77B6FDC56}"/>
          </ac:picMkLst>
        </pc:picChg>
      </pc:sldChg>
      <pc:sldChg chg="addSp delSp modSp add mod">
        <pc:chgData name="伊健 杜" userId="e69aded81da48593" providerId="LiveId" clId="{BFB1A0F1-4048-4F39-8DCB-E886FDE0A7E0}" dt="2022-11-14T05:00:29.269" v="2802" actId="1076"/>
        <pc:sldMkLst>
          <pc:docMk/>
          <pc:sldMk cId="2461842350" sldId="1519"/>
        </pc:sldMkLst>
        <pc:spChg chg="mod">
          <ac:chgData name="伊健 杜" userId="e69aded81da48593" providerId="LiveId" clId="{BFB1A0F1-4048-4F39-8DCB-E886FDE0A7E0}" dt="2022-11-14T05:00:27.402" v="2801"/>
          <ac:spMkLst>
            <pc:docMk/>
            <pc:sldMk cId="2461842350" sldId="1519"/>
            <ac:spMk id="7" creationId="{56D821EC-BCD9-B230-0383-57A1A2AEB645}"/>
          </ac:spMkLst>
        </pc:spChg>
        <pc:picChg chg="del">
          <ac:chgData name="伊健 杜" userId="e69aded81da48593" providerId="LiveId" clId="{BFB1A0F1-4048-4F39-8DCB-E886FDE0A7E0}" dt="2022-11-14T05:00:16.900" v="2787" actId="478"/>
          <ac:picMkLst>
            <pc:docMk/>
            <pc:sldMk cId="2461842350" sldId="1519"/>
            <ac:picMk id="20482" creationId="{B4A3D57E-C750-8F25-08D7-EAB77B6FDC56}"/>
          </ac:picMkLst>
        </pc:picChg>
        <pc:picChg chg="add mod">
          <ac:chgData name="伊健 杜" userId="e69aded81da48593" providerId="LiveId" clId="{BFB1A0F1-4048-4F39-8DCB-E886FDE0A7E0}" dt="2022-11-14T05:00:29.269" v="2802" actId="1076"/>
          <ac:picMkLst>
            <pc:docMk/>
            <pc:sldMk cId="2461842350" sldId="1519"/>
            <ac:picMk id="21506" creationId="{94BFC44D-CFF8-6B68-ECE3-39C41D5582B3}"/>
          </ac:picMkLst>
        </pc:picChg>
      </pc:sldChg>
      <pc:sldChg chg="addSp delSp modSp add mod">
        <pc:chgData name="伊健 杜" userId="e69aded81da48593" providerId="LiveId" clId="{BFB1A0F1-4048-4F39-8DCB-E886FDE0A7E0}" dt="2022-11-14T06:38:43.208" v="3298"/>
        <pc:sldMkLst>
          <pc:docMk/>
          <pc:sldMk cId="1913739618" sldId="1520"/>
        </pc:sldMkLst>
        <pc:spChg chg="mod">
          <ac:chgData name="伊健 杜" userId="e69aded81da48593" providerId="LiveId" clId="{BFB1A0F1-4048-4F39-8DCB-E886FDE0A7E0}" dt="2022-11-14T06:21:48.145" v="2875"/>
          <ac:spMkLst>
            <pc:docMk/>
            <pc:sldMk cId="1913739618" sldId="1520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6:38:43.208" v="3298"/>
          <ac:spMkLst>
            <pc:docMk/>
            <pc:sldMk cId="1913739618" sldId="1520"/>
            <ac:spMk id="4" creationId="{2691090D-D035-2EE7-556B-29D21742E484}"/>
          </ac:spMkLst>
        </pc:spChg>
        <pc:spChg chg="mod">
          <ac:chgData name="伊健 杜" userId="e69aded81da48593" providerId="LiveId" clId="{BFB1A0F1-4048-4F39-8DCB-E886FDE0A7E0}" dt="2022-11-14T06:21:37.126" v="2869"/>
          <ac:spMkLst>
            <pc:docMk/>
            <pc:sldMk cId="1913739618" sldId="1520"/>
            <ac:spMk id="5" creationId="{12133E31-EFD8-1428-E834-932512E03115}"/>
          </ac:spMkLst>
        </pc:spChg>
        <pc:picChg chg="add del mod">
          <ac:chgData name="伊健 杜" userId="e69aded81da48593" providerId="LiveId" clId="{BFB1A0F1-4048-4F39-8DCB-E886FDE0A7E0}" dt="2022-11-14T06:25:39.161" v="2994" actId="478"/>
          <ac:picMkLst>
            <pc:docMk/>
            <pc:sldMk cId="1913739618" sldId="1520"/>
            <ac:picMk id="2050" creationId="{8C8F9524-F1A3-A86C-3395-2A00F99409F9}"/>
          </ac:picMkLst>
        </pc:picChg>
        <pc:picChg chg="add mod">
          <ac:chgData name="伊健 杜" userId="e69aded81da48593" providerId="LiveId" clId="{BFB1A0F1-4048-4F39-8DCB-E886FDE0A7E0}" dt="2022-11-14T06:26:10.600" v="3001" actId="1076"/>
          <ac:picMkLst>
            <pc:docMk/>
            <pc:sldMk cId="1913739618" sldId="1520"/>
            <ac:picMk id="2052" creationId="{6157071B-9BA2-02E5-D8DA-F07191A8EC01}"/>
          </ac:picMkLst>
        </pc:picChg>
        <pc:picChg chg="add mod">
          <ac:chgData name="伊健 杜" userId="e69aded81da48593" providerId="LiveId" clId="{BFB1A0F1-4048-4F39-8DCB-E886FDE0A7E0}" dt="2022-11-14T06:26:11.791" v="3002" actId="1076"/>
          <ac:picMkLst>
            <pc:docMk/>
            <pc:sldMk cId="1913739618" sldId="1520"/>
            <ac:picMk id="2054" creationId="{089B451E-B5C2-9AE9-2CF8-1BCDE217BF96}"/>
          </ac:picMkLst>
        </pc:picChg>
        <pc:picChg chg="del">
          <ac:chgData name="伊健 杜" userId="e69aded81da48593" providerId="LiveId" clId="{BFB1A0F1-4048-4F39-8DCB-E886FDE0A7E0}" dt="2022-11-14T06:23:19.590" v="2985" actId="478"/>
          <ac:picMkLst>
            <pc:docMk/>
            <pc:sldMk cId="1913739618" sldId="1520"/>
            <ac:picMk id="10242" creationId="{815D5A2E-CFF9-C6F3-3120-3D5A5F562831}"/>
          </ac:picMkLst>
        </pc:picChg>
      </pc:sldChg>
      <pc:sldChg chg="add del">
        <pc:chgData name="伊健 杜" userId="e69aded81da48593" providerId="LiveId" clId="{BFB1A0F1-4048-4F39-8DCB-E886FDE0A7E0}" dt="2022-11-14T05:01:25.534" v="2847" actId="47"/>
        <pc:sldMkLst>
          <pc:docMk/>
          <pc:sldMk cId="3724925832" sldId="1520"/>
        </pc:sldMkLst>
      </pc:sldChg>
      <pc:sldChg chg="addSp delSp modSp add mod delAnim">
        <pc:chgData name="伊健 杜" userId="e69aded81da48593" providerId="LiveId" clId="{BFB1A0F1-4048-4F39-8DCB-E886FDE0A7E0}" dt="2022-11-14T06:38:43.208" v="3298"/>
        <pc:sldMkLst>
          <pc:docMk/>
          <pc:sldMk cId="488194149" sldId="1521"/>
        </pc:sldMkLst>
        <pc:spChg chg="mod">
          <ac:chgData name="伊健 杜" userId="e69aded81da48593" providerId="LiveId" clId="{BFB1A0F1-4048-4F39-8DCB-E886FDE0A7E0}" dt="2022-11-14T06:38:43.208" v="3298"/>
          <ac:spMkLst>
            <pc:docMk/>
            <pc:sldMk cId="488194149" sldId="1521"/>
            <ac:spMk id="4" creationId="{2691090D-D035-2EE7-556B-29D21742E484}"/>
          </ac:spMkLst>
        </pc:spChg>
        <pc:spChg chg="del">
          <ac:chgData name="伊健 杜" userId="e69aded81da48593" providerId="LiveId" clId="{BFB1A0F1-4048-4F39-8DCB-E886FDE0A7E0}" dt="2022-11-14T06:26:18.250" v="3004" actId="478"/>
          <ac:spMkLst>
            <pc:docMk/>
            <pc:sldMk cId="488194149" sldId="1521"/>
            <ac:spMk id="5" creationId="{12133E31-EFD8-1428-E834-932512E03115}"/>
          </ac:spMkLst>
        </pc:spChg>
        <pc:picChg chg="del">
          <ac:chgData name="伊健 杜" userId="e69aded81da48593" providerId="LiveId" clId="{BFB1A0F1-4048-4F39-8DCB-E886FDE0A7E0}" dt="2022-11-14T06:26:20.454" v="3005" actId="478"/>
          <ac:picMkLst>
            <pc:docMk/>
            <pc:sldMk cId="488194149" sldId="1521"/>
            <ac:picMk id="2052" creationId="{6157071B-9BA2-02E5-D8DA-F07191A8EC01}"/>
          </ac:picMkLst>
        </pc:picChg>
        <pc:picChg chg="del">
          <ac:chgData name="伊健 杜" userId="e69aded81da48593" providerId="LiveId" clId="{BFB1A0F1-4048-4F39-8DCB-E886FDE0A7E0}" dt="2022-11-14T06:26:20.454" v="3005" actId="478"/>
          <ac:picMkLst>
            <pc:docMk/>
            <pc:sldMk cId="488194149" sldId="1521"/>
            <ac:picMk id="2054" creationId="{089B451E-B5C2-9AE9-2CF8-1BCDE217BF96}"/>
          </ac:picMkLst>
        </pc:picChg>
        <pc:picChg chg="add mod">
          <ac:chgData name="伊健 杜" userId="e69aded81da48593" providerId="LiveId" clId="{BFB1A0F1-4048-4F39-8DCB-E886FDE0A7E0}" dt="2022-11-14T06:27:31.055" v="3111" actId="14100"/>
          <ac:picMkLst>
            <pc:docMk/>
            <pc:sldMk cId="488194149" sldId="1521"/>
            <ac:picMk id="3074" creationId="{2B362D61-A454-A00A-FE43-1C8D989DDC0E}"/>
          </ac:picMkLst>
        </pc:picChg>
      </pc:sldChg>
      <pc:sldChg chg="modSp add del mod">
        <pc:chgData name="伊健 杜" userId="e69aded81da48593" providerId="LiveId" clId="{BFB1A0F1-4048-4F39-8DCB-E886FDE0A7E0}" dt="2022-11-14T05:00:56.233" v="2846" actId="47"/>
        <pc:sldMkLst>
          <pc:docMk/>
          <pc:sldMk cId="1735871976" sldId="1521"/>
        </pc:sldMkLst>
        <pc:spChg chg="mod">
          <ac:chgData name="伊健 杜" userId="e69aded81da48593" providerId="LiveId" clId="{BFB1A0F1-4048-4F39-8DCB-E886FDE0A7E0}" dt="2022-11-14T05:00:54.047" v="2845" actId="20577"/>
          <ac:spMkLst>
            <pc:docMk/>
            <pc:sldMk cId="1735871976" sldId="1521"/>
            <ac:spMk id="2" creationId="{5752B7B4-69D2-8FC9-31BC-BD1D608ED079}"/>
          </ac:spMkLst>
        </pc:spChg>
      </pc:sldChg>
      <pc:sldChg chg="addSp delSp modSp add mod">
        <pc:chgData name="伊健 杜" userId="e69aded81da48593" providerId="LiveId" clId="{BFB1A0F1-4048-4F39-8DCB-E886FDE0A7E0}" dt="2022-11-14T06:38:43.208" v="3298"/>
        <pc:sldMkLst>
          <pc:docMk/>
          <pc:sldMk cId="346026357" sldId="1522"/>
        </pc:sldMkLst>
        <pc:spChg chg="mod">
          <ac:chgData name="伊健 杜" userId="e69aded81da48593" providerId="LiveId" clId="{BFB1A0F1-4048-4F39-8DCB-E886FDE0A7E0}" dt="2022-11-14T06:38:43.208" v="3298"/>
          <ac:spMkLst>
            <pc:docMk/>
            <pc:sldMk cId="346026357" sldId="1522"/>
            <ac:spMk id="4" creationId="{2691090D-D035-2EE7-556B-29D21742E484}"/>
          </ac:spMkLst>
        </pc:spChg>
        <pc:picChg chg="del mod">
          <ac:chgData name="伊健 杜" userId="e69aded81da48593" providerId="LiveId" clId="{BFB1A0F1-4048-4F39-8DCB-E886FDE0A7E0}" dt="2022-11-14T06:31:17.456" v="3121" actId="478"/>
          <ac:picMkLst>
            <pc:docMk/>
            <pc:sldMk cId="346026357" sldId="1522"/>
            <ac:picMk id="3074" creationId="{2B362D61-A454-A00A-FE43-1C8D989DDC0E}"/>
          </ac:picMkLst>
        </pc:picChg>
        <pc:picChg chg="add mod">
          <ac:chgData name="伊健 杜" userId="e69aded81da48593" providerId="LiveId" clId="{BFB1A0F1-4048-4F39-8DCB-E886FDE0A7E0}" dt="2022-11-14T06:32:03.978" v="3186" actId="1076"/>
          <ac:picMkLst>
            <pc:docMk/>
            <pc:sldMk cId="346026357" sldId="1522"/>
            <ac:picMk id="4098" creationId="{E9865C8A-B90F-0CE0-E9FA-02CB6FFD798C}"/>
          </ac:picMkLst>
        </pc:picChg>
      </pc:sldChg>
      <pc:sldChg chg="modSp add del mod">
        <pc:chgData name="伊健 杜" userId="e69aded81da48593" providerId="LiveId" clId="{BFB1A0F1-4048-4F39-8DCB-E886FDE0A7E0}" dt="2022-11-14T07:09:52.319" v="3316" actId="47"/>
        <pc:sldMkLst>
          <pc:docMk/>
          <pc:sldMk cId="930788960" sldId="1523"/>
        </pc:sldMkLst>
        <pc:spChg chg="mod">
          <ac:chgData name="伊健 杜" userId="e69aded81da48593" providerId="LiveId" clId="{BFB1A0F1-4048-4F39-8DCB-E886FDE0A7E0}" dt="2022-11-14T07:09:31.810" v="3315"/>
          <ac:spMkLst>
            <pc:docMk/>
            <pc:sldMk cId="930788960" sldId="1523"/>
            <ac:spMk id="2" creationId="{5752B7B4-69D2-8FC9-31BC-BD1D608ED079}"/>
          </ac:spMkLst>
        </pc:spChg>
      </pc:sldChg>
      <pc:sldChg chg="modSp add mod">
        <pc:chgData name="伊健 杜" userId="e69aded81da48593" providerId="LiveId" clId="{BFB1A0F1-4048-4F39-8DCB-E886FDE0A7E0}" dt="2022-11-14T08:27:36.702" v="4333"/>
        <pc:sldMkLst>
          <pc:docMk/>
          <pc:sldMk cId="599426179" sldId="1524"/>
        </pc:sldMkLst>
        <pc:spChg chg="mod">
          <ac:chgData name="伊健 杜" userId="e69aded81da48593" providerId="LiveId" clId="{BFB1A0F1-4048-4F39-8DCB-E886FDE0A7E0}" dt="2022-11-14T08:27:36.702" v="4333"/>
          <ac:spMkLst>
            <pc:docMk/>
            <pc:sldMk cId="599426179" sldId="1524"/>
            <ac:spMk id="2" creationId="{5752B7B4-69D2-8FC9-31BC-BD1D608ED079}"/>
          </ac:spMkLst>
        </pc:spChg>
      </pc:sldChg>
      <pc:sldChg chg="delSp modSp add del mod">
        <pc:chgData name="伊健 杜" userId="e69aded81da48593" providerId="LiveId" clId="{BFB1A0F1-4048-4F39-8DCB-E886FDE0A7E0}" dt="2022-11-14T06:38:32.669" v="3297" actId="47"/>
        <pc:sldMkLst>
          <pc:docMk/>
          <pc:sldMk cId="2384261164" sldId="1524"/>
        </pc:sldMkLst>
        <pc:spChg chg="del mod">
          <ac:chgData name="伊健 杜" userId="e69aded81da48593" providerId="LiveId" clId="{BFB1A0F1-4048-4F39-8DCB-E886FDE0A7E0}" dt="2022-11-14T06:38:31.769" v="3296" actId="478"/>
          <ac:spMkLst>
            <pc:docMk/>
            <pc:sldMk cId="2384261164" sldId="1524"/>
            <ac:spMk id="2" creationId="{5752B7B4-69D2-8FC9-31BC-BD1D608ED079}"/>
          </ac:spMkLst>
        </pc:spChg>
      </pc:sldChg>
      <pc:sldChg chg="add">
        <pc:chgData name="伊健 杜" userId="e69aded81da48593" providerId="LiveId" clId="{BFB1A0F1-4048-4F39-8DCB-E886FDE0A7E0}" dt="2022-11-14T07:09:54.505" v="3317"/>
        <pc:sldMkLst>
          <pc:docMk/>
          <pc:sldMk cId="1702774516" sldId="1525"/>
        </pc:sldMkLst>
      </pc:sldChg>
      <pc:sldChg chg="addSp delSp modSp add mod">
        <pc:chgData name="伊健 杜" userId="e69aded81da48593" providerId="LiveId" clId="{BFB1A0F1-4048-4F39-8DCB-E886FDE0A7E0}" dt="2022-11-14T08:27:36.702" v="4333"/>
        <pc:sldMkLst>
          <pc:docMk/>
          <pc:sldMk cId="4171538496" sldId="1526"/>
        </pc:sldMkLst>
        <pc:spChg chg="mod">
          <ac:chgData name="伊健 杜" userId="e69aded81da48593" providerId="LiveId" clId="{BFB1A0F1-4048-4F39-8DCB-E886FDE0A7E0}" dt="2022-11-14T07:11:23.137" v="3460"/>
          <ac:spMkLst>
            <pc:docMk/>
            <pc:sldMk cId="4171538496" sldId="1526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8:27:36.702" v="4333"/>
          <ac:spMkLst>
            <pc:docMk/>
            <pc:sldMk cId="4171538496" sldId="1526"/>
            <ac:spMk id="4" creationId="{2691090D-D035-2EE7-556B-29D21742E484}"/>
          </ac:spMkLst>
        </pc:spChg>
        <pc:picChg chg="add mod">
          <ac:chgData name="伊健 杜" userId="e69aded81da48593" providerId="LiveId" clId="{BFB1A0F1-4048-4F39-8DCB-E886FDE0A7E0}" dt="2022-11-14T07:13:19.253" v="3609" actId="1076"/>
          <ac:picMkLst>
            <pc:docMk/>
            <pc:sldMk cId="4171538496" sldId="1526"/>
            <ac:picMk id="1026" creationId="{31CBB3AD-09BA-FCE0-1F13-1F0215A8485E}"/>
          </ac:picMkLst>
        </pc:picChg>
        <pc:picChg chg="del">
          <ac:chgData name="伊健 杜" userId="e69aded81da48593" providerId="LiveId" clId="{BFB1A0F1-4048-4F39-8DCB-E886FDE0A7E0}" dt="2022-11-14T07:12:40.343" v="3605" actId="478"/>
          <ac:picMkLst>
            <pc:docMk/>
            <pc:sldMk cId="4171538496" sldId="1526"/>
            <ac:picMk id="2052" creationId="{6157071B-9BA2-02E5-D8DA-F07191A8EC01}"/>
          </ac:picMkLst>
        </pc:picChg>
        <pc:picChg chg="del">
          <ac:chgData name="伊健 杜" userId="e69aded81da48593" providerId="LiveId" clId="{BFB1A0F1-4048-4F39-8DCB-E886FDE0A7E0}" dt="2022-11-14T07:12:40.343" v="3605" actId="478"/>
          <ac:picMkLst>
            <pc:docMk/>
            <pc:sldMk cId="4171538496" sldId="1526"/>
            <ac:picMk id="2054" creationId="{089B451E-B5C2-9AE9-2CF8-1BCDE217BF96}"/>
          </ac:picMkLst>
        </pc:picChg>
      </pc:sldChg>
      <pc:sldChg chg="addSp delSp modSp add mod delAnim">
        <pc:chgData name="伊健 杜" userId="e69aded81da48593" providerId="LiveId" clId="{BFB1A0F1-4048-4F39-8DCB-E886FDE0A7E0}" dt="2022-11-14T08:27:36.702" v="4333"/>
        <pc:sldMkLst>
          <pc:docMk/>
          <pc:sldMk cId="336630263" sldId="1527"/>
        </pc:sldMkLst>
        <pc:spChg chg="mod">
          <ac:chgData name="伊健 杜" userId="e69aded81da48593" providerId="LiveId" clId="{BFB1A0F1-4048-4F39-8DCB-E886FDE0A7E0}" dt="2022-11-14T08:27:36.702" v="4333"/>
          <ac:spMkLst>
            <pc:docMk/>
            <pc:sldMk cId="336630263" sldId="1527"/>
            <ac:spMk id="4" creationId="{2691090D-D035-2EE7-556B-29D21742E484}"/>
          </ac:spMkLst>
        </pc:spChg>
        <pc:spChg chg="del">
          <ac:chgData name="伊健 杜" userId="e69aded81da48593" providerId="LiveId" clId="{BFB1A0F1-4048-4F39-8DCB-E886FDE0A7E0}" dt="2022-11-14T07:13:26.102" v="3611" actId="478"/>
          <ac:spMkLst>
            <pc:docMk/>
            <pc:sldMk cId="336630263" sldId="1527"/>
            <ac:spMk id="5" creationId="{12133E31-EFD8-1428-E834-932512E03115}"/>
          </ac:spMkLst>
        </pc:spChg>
        <pc:picChg chg="del mod">
          <ac:chgData name="伊健 杜" userId="e69aded81da48593" providerId="LiveId" clId="{BFB1A0F1-4048-4F39-8DCB-E886FDE0A7E0}" dt="2022-11-14T07:14:13.976" v="3729" actId="478"/>
          <ac:picMkLst>
            <pc:docMk/>
            <pc:sldMk cId="336630263" sldId="1527"/>
            <ac:picMk id="1026" creationId="{31CBB3AD-09BA-FCE0-1F13-1F0215A8485E}"/>
          </ac:picMkLst>
        </pc:picChg>
        <pc:picChg chg="add mod">
          <ac:chgData name="伊健 杜" userId="e69aded81da48593" providerId="LiveId" clId="{BFB1A0F1-4048-4F39-8DCB-E886FDE0A7E0}" dt="2022-11-14T07:14:37.628" v="3732" actId="1076"/>
          <ac:picMkLst>
            <pc:docMk/>
            <pc:sldMk cId="336630263" sldId="1527"/>
            <ac:picMk id="2050" creationId="{E4B6A48D-BC3C-46E8-26AA-A3FC4DF69D98}"/>
          </ac:picMkLst>
        </pc:picChg>
      </pc:sldChg>
      <pc:sldChg chg="addSp delSp modSp add mod">
        <pc:chgData name="伊健 杜" userId="e69aded81da48593" providerId="LiveId" clId="{BFB1A0F1-4048-4F39-8DCB-E886FDE0A7E0}" dt="2022-11-14T08:27:36.702" v="4333"/>
        <pc:sldMkLst>
          <pc:docMk/>
          <pc:sldMk cId="3826549699" sldId="1528"/>
        </pc:sldMkLst>
        <pc:spChg chg="mod ord">
          <ac:chgData name="伊健 杜" userId="e69aded81da48593" providerId="LiveId" clId="{BFB1A0F1-4048-4F39-8DCB-E886FDE0A7E0}" dt="2022-11-14T08:27:36.702" v="4333"/>
          <ac:spMkLst>
            <pc:docMk/>
            <pc:sldMk cId="3826549699" sldId="1528"/>
            <ac:spMk id="4" creationId="{2691090D-D035-2EE7-556B-29D21742E484}"/>
          </ac:spMkLst>
        </pc:spChg>
        <pc:picChg chg="del">
          <ac:chgData name="伊健 杜" userId="e69aded81da48593" providerId="LiveId" clId="{BFB1A0F1-4048-4F39-8DCB-E886FDE0A7E0}" dt="2022-11-14T07:16:24.147" v="3734" actId="478"/>
          <ac:picMkLst>
            <pc:docMk/>
            <pc:sldMk cId="3826549699" sldId="1528"/>
            <ac:picMk id="2050" creationId="{E4B6A48D-BC3C-46E8-26AA-A3FC4DF69D98}"/>
          </ac:picMkLst>
        </pc:picChg>
        <pc:picChg chg="add">
          <ac:chgData name="伊健 杜" userId="e69aded81da48593" providerId="LiveId" clId="{BFB1A0F1-4048-4F39-8DCB-E886FDE0A7E0}" dt="2022-11-14T07:16:24.940" v="3735"/>
          <ac:picMkLst>
            <pc:docMk/>
            <pc:sldMk cId="3826549699" sldId="1528"/>
            <ac:picMk id="3074" creationId="{2BBC83AB-DE93-B2EC-6F21-C67631DF0DB1}"/>
          </ac:picMkLst>
        </pc:picChg>
      </pc:sldChg>
      <pc:sldChg chg="addSp delSp modSp add mod">
        <pc:chgData name="伊健 杜" userId="e69aded81da48593" providerId="LiveId" clId="{BFB1A0F1-4048-4F39-8DCB-E886FDE0A7E0}" dt="2022-11-14T08:27:36.702" v="4333"/>
        <pc:sldMkLst>
          <pc:docMk/>
          <pc:sldMk cId="3467009471" sldId="1529"/>
        </pc:sldMkLst>
        <pc:spChg chg="mod">
          <ac:chgData name="伊健 杜" userId="e69aded81da48593" providerId="LiveId" clId="{BFB1A0F1-4048-4F39-8DCB-E886FDE0A7E0}" dt="2022-11-14T08:27:36.702" v="4333"/>
          <ac:spMkLst>
            <pc:docMk/>
            <pc:sldMk cId="3467009471" sldId="1529"/>
            <ac:spMk id="4" creationId="{2691090D-D035-2EE7-556B-29D21742E484}"/>
          </ac:spMkLst>
        </pc:spChg>
        <pc:picChg chg="del">
          <ac:chgData name="伊健 杜" userId="e69aded81da48593" providerId="LiveId" clId="{BFB1A0F1-4048-4F39-8DCB-E886FDE0A7E0}" dt="2022-11-14T07:19:53.533" v="4205" actId="478"/>
          <ac:picMkLst>
            <pc:docMk/>
            <pc:sldMk cId="3467009471" sldId="1529"/>
            <ac:picMk id="3074" creationId="{2BBC83AB-DE93-B2EC-6F21-C67631DF0DB1}"/>
          </ac:picMkLst>
        </pc:picChg>
        <pc:picChg chg="add mod">
          <ac:chgData name="伊健 杜" userId="e69aded81da48593" providerId="LiveId" clId="{BFB1A0F1-4048-4F39-8DCB-E886FDE0A7E0}" dt="2022-11-14T07:21:17.751" v="4296" actId="1076"/>
          <ac:picMkLst>
            <pc:docMk/>
            <pc:sldMk cId="3467009471" sldId="1529"/>
            <ac:picMk id="4098" creationId="{0F4DE6B7-779C-9C34-40C9-DE812E31672F}"/>
          </ac:picMkLst>
        </pc:picChg>
      </pc:sldChg>
      <pc:sldChg chg="modSp add">
        <pc:chgData name="伊健 杜" userId="e69aded81da48593" providerId="LiveId" clId="{BFB1A0F1-4048-4F39-8DCB-E886FDE0A7E0}" dt="2022-11-14T08:27:36.702" v="4333"/>
        <pc:sldMkLst>
          <pc:docMk/>
          <pc:sldMk cId="4078756059" sldId="1530"/>
        </pc:sldMkLst>
        <pc:spChg chg="mod">
          <ac:chgData name="伊健 杜" userId="e69aded81da48593" providerId="LiveId" clId="{BFB1A0F1-4048-4F39-8DCB-E886FDE0A7E0}" dt="2022-11-14T08:27:36.702" v="4333"/>
          <ac:spMkLst>
            <pc:docMk/>
            <pc:sldMk cId="4078756059" sldId="1530"/>
            <ac:spMk id="4" creationId="{2691090D-D035-2EE7-556B-29D21742E484}"/>
          </ac:spMkLst>
        </pc:spChg>
      </pc:sldChg>
      <pc:sldChg chg="addSp modSp new del">
        <pc:chgData name="伊健 杜" userId="e69aded81da48593" providerId="LiveId" clId="{BFB1A0F1-4048-4F39-8DCB-E886FDE0A7E0}" dt="2022-11-15T04:12:15.658" v="4352" actId="47"/>
        <pc:sldMkLst>
          <pc:docMk/>
          <pc:sldMk cId="761752331" sldId="1531"/>
        </pc:sldMkLst>
        <pc:picChg chg="add mod">
          <ac:chgData name="伊健 杜" userId="e69aded81da48593" providerId="LiveId" clId="{BFB1A0F1-4048-4F39-8DCB-E886FDE0A7E0}" dt="2022-11-14T13:10:13.079" v="4338" actId="14100"/>
          <ac:picMkLst>
            <pc:docMk/>
            <pc:sldMk cId="761752331" sldId="1531"/>
            <ac:picMk id="1026" creationId="{32875958-6F21-1575-7E5B-C8CC99BFE569}"/>
          </ac:picMkLst>
        </pc:picChg>
      </pc:sldChg>
    </pc:docChg>
  </pc:docChgLst>
  <pc:docChgLst>
    <pc:chgData name="伊健 杜" userId="e69aded81da48593" providerId="LiveId" clId="{F77DAFAA-FB70-429B-A75B-E88C4EBA42BC}"/>
    <pc:docChg chg="custSel addSld delSld modSld">
      <pc:chgData name="伊健 杜" userId="e69aded81da48593" providerId="LiveId" clId="{F77DAFAA-FB70-429B-A75B-E88C4EBA42BC}" dt="2022-11-07T14:03:45.157" v="5966" actId="20577"/>
      <pc:docMkLst>
        <pc:docMk/>
      </pc:docMkLst>
      <pc:sldChg chg="del">
        <pc:chgData name="伊健 杜" userId="e69aded81da48593" providerId="LiveId" clId="{F77DAFAA-FB70-429B-A75B-E88C4EBA42BC}" dt="2022-11-07T04:49:39.707" v="0" actId="47"/>
        <pc:sldMkLst>
          <pc:docMk/>
          <pc:sldMk cId="506974058" sldId="1275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705454762" sldId="1317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2526001274" sldId="1319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687159467" sldId="1321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4196840282" sldId="1323"/>
        </pc:sldMkLst>
      </pc:sldChg>
      <pc:sldChg chg="addSp delSp modSp add del mod">
        <pc:chgData name="伊健 杜" userId="e69aded81da48593" providerId="LiveId" clId="{F77DAFAA-FB70-429B-A75B-E88C4EBA42BC}" dt="2022-11-07T07:03:26.364" v="5673"/>
        <pc:sldMkLst>
          <pc:docMk/>
          <pc:sldMk cId="1946223399" sldId="1343"/>
        </pc:sldMkLst>
        <pc:spChg chg="mod">
          <ac:chgData name="伊健 杜" userId="e69aded81da48593" providerId="LiveId" clId="{F77DAFAA-FB70-429B-A75B-E88C4EBA42BC}" dt="2022-11-07T05:16:43.366" v="1573"/>
          <ac:spMkLst>
            <pc:docMk/>
            <pc:sldMk cId="1946223399" sldId="1343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1946223399" sldId="1343"/>
            <ac:spMk id="3" creationId="{BF61C064-5051-1184-7A12-5B1F560F19AD}"/>
          </ac:spMkLst>
        </pc:spChg>
        <pc:spChg chg="mod">
          <ac:chgData name="伊健 杜" userId="e69aded81da48593" providerId="LiveId" clId="{F77DAFAA-FB70-429B-A75B-E88C4EBA42BC}" dt="2022-11-07T05:03:07.145" v="332"/>
          <ac:spMkLst>
            <pc:docMk/>
            <pc:sldMk cId="1946223399" sldId="1343"/>
            <ac:spMk id="5" creationId="{12133E31-EFD8-1428-E834-932512E03115}"/>
          </ac:spMkLst>
        </pc:spChg>
        <pc:picChg chg="add mod">
          <ac:chgData name="伊健 杜" userId="e69aded81da48593" providerId="LiveId" clId="{F77DAFAA-FB70-429B-A75B-E88C4EBA42BC}" dt="2022-11-07T05:06:15.697" v="730" actId="14100"/>
          <ac:picMkLst>
            <pc:docMk/>
            <pc:sldMk cId="1946223399" sldId="1343"/>
            <ac:picMk id="1026" creationId="{771206FE-8C42-98EA-1E0C-31F9ED3FEF5A}"/>
          </ac:picMkLst>
        </pc:picChg>
        <pc:picChg chg="del">
          <ac:chgData name="伊健 杜" userId="e69aded81da48593" providerId="LiveId" clId="{F77DAFAA-FB70-429B-A75B-E88C4EBA42BC}" dt="2022-11-07T05:05:34.891" v="726" actId="478"/>
          <ac:picMkLst>
            <pc:docMk/>
            <pc:sldMk cId="1946223399" sldId="1343"/>
            <ac:picMk id="12290" creationId="{5C8FFD6A-F15A-3ACC-A555-5C7A2CA01978}"/>
          </ac:picMkLst>
        </pc:picChg>
      </pc:sldChg>
      <pc:sldChg chg="add del">
        <pc:chgData name="伊健 杜" userId="e69aded81da48593" providerId="LiveId" clId="{F77DAFAA-FB70-429B-A75B-E88C4EBA42BC}" dt="2022-11-07T05:06:22.586" v="735" actId="47"/>
        <pc:sldMkLst>
          <pc:docMk/>
          <pc:sldMk cId="3697570535" sldId="1344"/>
        </pc:sldMkLst>
      </pc:sldChg>
      <pc:sldChg chg="addSp modSp add del mod">
        <pc:chgData name="伊健 杜" userId="e69aded81da48593" providerId="LiveId" clId="{F77DAFAA-FB70-429B-A75B-E88C4EBA42BC}" dt="2022-11-07T07:43:31.969" v="5880" actId="1036"/>
        <pc:sldMkLst>
          <pc:docMk/>
          <pc:sldMk cId="4158349176" sldId="1345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4158349176" sldId="1345"/>
            <ac:spMk id="2" creationId="{9C74F706-AB23-7A24-27F9-BA8C6B6BFC20}"/>
          </ac:spMkLst>
        </pc:spChg>
        <pc:spChg chg="add mod">
          <ac:chgData name="伊健 杜" userId="e69aded81da48593" providerId="LiveId" clId="{F77DAFAA-FB70-429B-A75B-E88C4EBA42BC}" dt="2022-11-07T07:03:26.364" v="5673"/>
          <ac:spMkLst>
            <pc:docMk/>
            <pc:sldMk cId="4158349176" sldId="1345"/>
            <ac:spMk id="3" creationId="{573B27FF-72F0-1280-5E8F-B6C4DA81D24E}"/>
          </ac:spMkLst>
        </pc:spChg>
        <pc:spChg chg="add mod">
          <ac:chgData name="伊健 杜" userId="e69aded81da48593" providerId="LiveId" clId="{F77DAFAA-FB70-429B-A75B-E88C4EBA42BC}" dt="2022-11-07T07:43:31.969" v="5880" actId="1036"/>
          <ac:spMkLst>
            <pc:docMk/>
            <pc:sldMk cId="4158349176" sldId="1345"/>
            <ac:spMk id="4" creationId="{52735BC9-335B-410C-39F5-A44EEAE631EF}"/>
          </ac:spMkLst>
        </pc:spChg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2540030139" sldId="1346"/>
        </pc:sldMkLst>
      </pc:sldChg>
      <pc:sldChg chg="addSp modSp add del mod modAnim">
        <pc:chgData name="伊健 杜" userId="e69aded81da48593" providerId="LiveId" clId="{F77DAFAA-FB70-429B-A75B-E88C4EBA42BC}" dt="2022-11-07T04:57:07.868" v="170" actId="1076"/>
        <pc:sldMkLst>
          <pc:docMk/>
          <pc:sldMk cId="3208074802" sldId="1347"/>
        </pc:sldMkLst>
        <pc:spChg chg="add mod">
          <ac:chgData name="伊健 杜" userId="e69aded81da48593" providerId="LiveId" clId="{F77DAFAA-FB70-429B-A75B-E88C4EBA42BC}" dt="2022-11-07T04:56:30.798" v="160" actId="1076"/>
          <ac:spMkLst>
            <pc:docMk/>
            <pc:sldMk cId="3208074802" sldId="1347"/>
            <ac:spMk id="4" creationId="{81DD1EE5-4787-9F36-47E3-D1C14D04E9C8}"/>
          </ac:spMkLst>
        </pc:spChg>
        <pc:spChg chg="add mod">
          <ac:chgData name="伊健 杜" userId="e69aded81da48593" providerId="LiveId" clId="{F77DAFAA-FB70-429B-A75B-E88C4EBA42BC}" dt="2022-11-07T04:56:43.226" v="165" actId="1076"/>
          <ac:spMkLst>
            <pc:docMk/>
            <pc:sldMk cId="3208074802" sldId="1347"/>
            <ac:spMk id="5" creationId="{12A329F3-C9E4-9265-3C7E-F57B5048EA2B}"/>
          </ac:spMkLst>
        </pc:spChg>
        <pc:spChg chg="add mod">
          <ac:chgData name="伊健 杜" userId="e69aded81da48593" providerId="LiveId" clId="{F77DAFAA-FB70-429B-A75B-E88C4EBA42BC}" dt="2022-11-07T04:57:06.150" v="169" actId="1076"/>
          <ac:spMkLst>
            <pc:docMk/>
            <pc:sldMk cId="3208074802" sldId="1347"/>
            <ac:spMk id="7" creationId="{894CF979-4040-B93E-9D53-DBC1BFC6347F}"/>
          </ac:spMkLst>
        </pc:spChg>
        <pc:picChg chg="mod">
          <ac:chgData name="伊健 杜" userId="e69aded81da48593" providerId="LiveId" clId="{F77DAFAA-FB70-429B-A75B-E88C4EBA42BC}" dt="2022-11-07T04:57:07.868" v="170" actId="1076"/>
          <ac:picMkLst>
            <pc:docMk/>
            <pc:sldMk cId="3208074802" sldId="1347"/>
            <ac:picMk id="17412" creationId="{EAE48264-726D-6C5D-2FA8-D27A8E86DDC4}"/>
          </ac:picMkLst>
        </pc:picChg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67432593" sldId="1348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766527611" sldId="1349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240948227" sldId="1350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573841546" sldId="1351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1200436778" sldId="1352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1885241510" sldId="1353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2262443341" sldId="1354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1268994009" sldId="1355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964826230" sldId="1356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2680465077" sldId="1357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1439551912" sldId="1358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474803134" sldId="1359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4068321830" sldId="1360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934660800" sldId="1361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2269712307" sldId="1362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4136416547" sldId="1363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030512498" sldId="1364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686505893" sldId="1365"/>
        </pc:sldMkLst>
      </pc:sldChg>
      <pc:sldChg chg="del">
        <pc:chgData name="伊健 杜" userId="e69aded81da48593" providerId="LiveId" clId="{F77DAFAA-FB70-429B-A75B-E88C4EBA42BC}" dt="2022-11-07T04:59:29.779" v="246" actId="47"/>
        <pc:sldMkLst>
          <pc:docMk/>
          <pc:sldMk cId="1327010284" sldId="1366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1602721199" sldId="1367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2469172313" sldId="1368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815497795" sldId="1369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244965207" sldId="1370"/>
        </pc:sldMkLst>
      </pc:sldChg>
      <pc:sldChg chg="del">
        <pc:chgData name="伊健 杜" userId="e69aded81da48593" providerId="LiveId" clId="{F77DAFAA-FB70-429B-A75B-E88C4EBA42BC}" dt="2022-11-07T04:58:26.473" v="243" actId="47"/>
        <pc:sldMkLst>
          <pc:docMk/>
          <pc:sldMk cId="3242087974" sldId="1371"/>
        </pc:sldMkLst>
      </pc:sldChg>
      <pc:sldChg chg="addSp delSp modSp mod">
        <pc:chgData name="伊健 杜" userId="e69aded81da48593" providerId="LiveId" clId="{F77DAFAA-FB70-429B-A75B-E88C4EBA42BC}" dt="2022-11-07T07:27:18.179" v="5844" actId="478"/>
        <pc:sldMkLst>
          <pc:docMk/>
          <pc:sldMk cId="905977177" sldId="1374"/>
        </pc:sldMkLst>
        <pc:spChg chg="add del mod">
          <ac:chgData name="伊健 杜" userId="e69aded81da48593" providerId="LiveId" clId="{F77DAFAA-FB70-429B-A75B-E88C4EBA42BC}" dt="2022-11-07T07:27:18.179" v="5844" actId="478"/>
          <ac:spMkLst>
            <pc:docMk/>
            <pc:sldMk cId="905977177" sldId="1374"/>
            <ac:spMk id="5" creationId="{8B7ED2A6-7F8B-25CB-3591-CF9640A3FF12}"/>
          </ac:spMkLst>
        </pc:spChg>
        <pc:spChg chg="add del mod">
          <ac:chgData name="伊健 杜" userId="e69aded81da48593" providerId="LiveId" clId="{F77DAFAA-FB70-429B-A75B-E88C4EBA42BC}" dt="2022-11-07T07:27:18.179" v="5844" actId="478"/>
          <ac:spMkLst>
            <pc:docMk/>
            <pc:sldMk cId="905977177" sldId="1374"/>
            <ac:spMk id="6" creationId="{F4BAC907-3539-FEA5-9DD6-6AC335D20710}"/>
          </ac:spMkLst>
        </pc:spChg>
      </pc:sldChg>
      <pc:sldChg chg="modSp mod">
        <pc:chgData name="伊健 杜" userId="e69aded81da48593" providerId="LiveId" clId="{F77DAFAA-FB70-429B-A75B-E88C4EBA42BC}" dt="2022-11-07T13:16:20.036" v="5936"/>
        <pc:sldMkLst>
          <pc:docMk/>
          <pc:sldMk cId="3257977909" sldId="1375"/>
        </pc:sldMkLst>
        <pc:spChg chg="mod">
          <ac:chgData name="伊健 杜" userId="e69aded81da48593" providerId="LiveId" clId="{F77DAFAA-FB70-429B-A75B-E88C4EBA42BC}" dt="2022-11-07T13:16:14.050" v="5929"/>
          <ac:spMkLst>
            <pc:docMk/>
            <pc:sldMk cId="3257977909" sldId="1375"/>
            <ac:spMk id="2" creationId="{70E35AE9-6F03-2094-AF2D-CBE9496A6225}"/>
          </ac:spMkLst>
        </pc:spChg>
        <pc:spChg chg="mod">
          <ac:chgData name="伊健 杜" userId="e69aded81da48593" providerId="LiveId" clId="{F77DAFAA-FB70-429B-A75B-E88C4EBA42BC}" dt="2022-11-07T13:16:20.036" v="5936"/>
          <ac:spMkLst>
            <pc:docMk/>
            <pc:sldMk cId="3257977909" sldId="1375"/>
            <ac:spMk id="3" creationId="{1DFE0695-1E51-11D7-48EA-7704BE103315}"/>
          </ac:spMkLst>
        </pc:spChg>
      </pc:sldChg>
      <pc:sldChg chg="modSp mod">
        <pc:chgData name="伊健 杜" userId="e69aded81da48593" providerId="LiveId" clId="{F77DAFAA-FB70-429B-A75B-E88C4EBA42BC}" dt="2022-11-07T07:29:44.515" v="5862" actId="20577"/>
        <pc:sldMkLst>
          <pc:docMk/>
          <pc:sldMk cId="3278084188" sldId="1376"/>
        </pc:sldMkLst>
        <pc:spChg chg="mod">
          <ac:chgData name="伊健 杜" userId="e69aded81da48593" providerId="LiveId" clId="{F77DAFAA-FB70-429B-A75B-E88C4EBA42BC}" dt="2022-11-07T07:29:35.159" v="5852" actId="20577"/>
          <ac:spMkLst>
            <pc:docMk/>
            <pc:sldMk cId="3278084188" sldId="1376"/>
            <ac:spMk id="2" creationId="{70E35AE9-6F03-2094-AF2D-CBE9496A6225}"/>
          </ac:spMkLst>
        </pc:spChg>
        <pc:spChg chg="mod">
          <ac:chgData name="伊健 杜" userId="e69aded81da48593" providerId="LiveId" clId="{F77DAFAA-FB70-429B-A75B-E88C4EBA42BC}" dt="2022-11-07T07:29:44.515" v="5862" actId="20577"/>
          <ac:spMkLst>
            <pc:docMk/>
            <pc:sldMk cId="3278084188" sldId="1376"/>
            <ac:spMk id="3" creationId="{02D2B169-83DD-2856-B127-0BBDCC3801BA}"/>
          </ac:spMkLst>
        </pc:spChg>
      </pc:sldChg>
      <pc:sldChg chg="modSp mod">
        <pc:chgData name="伊健 杜" userId="e69aded81da48593" providerId="LiveId" clId="{F77DAFAA-FB70-429B-A75B-E88C4EBA42BC}" dt="2022-11-07T07:14:34.828" v="5684" actId="20577"/>
        <pc:sldMkLst>
          <pc:docMk/>
          <pc:sldMk cId="2999367643" sldId="1377"/>
        </pc:sldMkLst>
        <pc:spChg chg="mod">
          <ac:chgData name="伊健 杜" userId="e69aded81da48593" providerId="LiveId" clId="{F77DAFAA-FB70-429B-A75B-E88C4EBA42BC}" dt="2022-11-07T07:14:34.828" v="5684" actId="20577"/>
          <ac:spMkLst>
            <pc:docMk/>
            <pc:sldMk cId="2999367643" sldId="1377"/>
            <ac:spMk id="6" creationId="{B98CD463-5476-FBB2-CBE9-F9671C1182E6}"/>
          </ac:spMkLst>
        </pc:spChg>
      </pc:sldChg>
      <pc:sldChg chg="del">
        <pc:chgData name="伊健 杜" userId="e69aded81da48593" providerId="LiveId" clId="{F77DAFAA-FB70-429B-A75B-E88C4EBA42BC}" dt="2022-11-07T13:16:05.898" v="5915" actId="47"/>
        <pc:sldMkLst>
          <pc:docMk/>
          <pc:sldMk cId="101191209" sldId="1379"/>
        </pc:sldMkLst>
      </pc:sldChg>
      <pc:sldChg chg="addSp delSp modSp new mod modAnim">
        <pc:chgData name="伊健 杜" userId="e69aded81da48593" providerId="LiveId" clId="{F77DAFAA-FB70-429B-A75B-E88C4EBA42BC}" dt="2022-11-07T04:53:37.406" v="54" actId="13822"/>
        <pc:sldMkLst>
          <pc:docMk/>
          <pc:sldMk cId="294288172" sldId="1381"/>
        </pc:sldMkLst>
        <pc:spChg chg="del mod">
          <ac:chgData name="伊健 杜" userId="e69aded81da48593" providerId="LiveId" clId="{F77DAFAA-FB70-429B-A75B-E88C4EBA42BC}" dt="2022-11-07T04:51:15.471" v="9" actId="478"/>
          <ac:spMkLst>
            <pc:docMk/>
            <pc:sldMk cId="294288172" sldId="1381"/>
            <ac:spMk id="2" creationId="{11205448-8213-631D-B091-17D8B86382BD}"/>
          </ac:spMkLst>
        </pc:spChg>
        <pc:spChg chg="del">
          <ac:chgData name="伊健 杜" userId="e69aded81da48593" providerId="LiveId" clId="{F77DAFAA-FB70-429B-A75B-E88C4EBA42BC}" dt="2022-11-07T04:50:47.652" v="5" actId="478"/>
          <ac:spMkLst>
            <pc:docMk/>
            <pc:sldMk cId="294288172" sldId="1381"/>
            <ac:spMk id="3" creationId="{40C40DEF-9AEB-0F83-7173-45C3B808BDC4}"/>
          </ac:spMkLst>
        </pc:spChg>
        <pc:spChg chg="add mod">
          <ac:chgData name="伊健 杜" userId="e69aded81da48593" providerId="LiveId" clId="{F77DAFAA-FB70-429B-A75B-E88C4EBA42BC}" dt="2022-11-07T04:51:09.250" v="7"/>
          <ac:spMkLst>
            <pc:docMk/>
            <pc:sldMk cId="294288172" sldId="1381"/>
            <ac:spMk id="4" creationId="{767FBCC3-E590-DDD9-AC6E-390CBBE40FB6}"/>
          </ac:spMkLst>
        </pc:spChg>
        <pc:spChg chg="add mod">
          <ac:chgData name="伊健 杜" userId="e69aded81da48593" providerId="LiveId" clId="{F77DAFAA-FB70-429B-A75B-E88C4EBA42BC}" dt="2022-11-07T04:53:37.406" v="54" actId="13822"/>
          <ac:spMkLst>
            <pc:docMk/>
            <pc:sldMk cId="294288172" sldId="1381"/>
            <ac:spMk id="6" creationId="{6E78AFC2-A6D1-6D8D-19BC-D04833663EB2}"/>
          </ac:spMkLst>
        </pc:spChg>
        <pc:spChg chg="add mod">
          <ac:chgData name="伊健 杜" userId="e69aded81da48593" providerId="LiveId" clId="{F77DAFAA-FB70-429B-A75B-E88C4EBA42BC}" dt="2022-11-07T04:53:10.761" v="49" actId="20577"/>
          <ac:spMkLst>
            <pc:docMk/>
            <pc:sldMk cId="294288172" sldId="1381"/>
            <ac:spMk id="7" creationId="{56D821EC-BCD9-B230-0383-57A1A2AEB645}"/>
          </ac:spMkLst>
        </pc:spChg>
        <pc:spChg chg="add del mod">
          <ac:chgData name="伊健 杜" userId="e69aded81da48593" providerId="LiveId" clId="{F77DAFAA-FB70-429B-A75B-E88C4EBA42BC}" dt="2022-11-07T04:52:13.034" v="39" actId="478"/>
          <ac:spMkLst>
            <pc:docMk/>
            <pc:sldMk cId="294288172" sldId="1381"/>
            <ac:spMk id="8" creationId="{41F48A9A-D351-0471-F6C5-E76741416BEA}"/>
          </ac:spMkLst>
        </pc:spChg>
        <pc:spChg chg="add mod">
          <ac:chgData name="伊健 杜" userId="e69aded81da48593" providerId="LiveId" clId="{F77DAFAA-FB70-429B-A75B-E88C4EBA42BC}" dt="2022-11-07T04:53:06.052" v="48" actId="1076"/>
          <ac:spMkLst>
            <pc:docMk/>
            <pc:sldMk cId="294288172" sldId="1381"/>
            <ac:spMk id="9" creationId="{B79AC1D3-F707-5BC9-5416-FB6AFBD17522}"/>
          </ac:spMkLst>
        </pc:spChg>
        <pc:spChg chg="add del mod">
          <ac:chgData name="伊健 杜" userId="e69aded81da48593" providerId="LiveId" clId="{F77DAFAA-FB70-429B-A75B-E88C4EBA42BC}" dt="2022-11-07T04:53:01.285" v="47" actId="478"/>
          <ac:spMkLst>
            <pc:docMk/>
            <pc:sldMk cId="294288172" sldId="1381"/>
            <ac:spMk id="10" creationId="{0E40C518-BE44-AF32-E695-4A49FE4D1FC3}"/>
          </ac:spMkLst>
        </pc:spChg>
        <pc:spChg chg="add del mod">
          <ac:chgData name="伊健 杜" userId="e69aded81da48593" providerId="LiveId" clId="{F77DAFAA-FB70-429B-A75B-E88C4EBA42BC}" dt="2022-11-07T04:53:01.285" v="47" actId="478"/>
          <ac:spMkLst>
            <pc:docMk/>
            <pc:sldMk cId="294288172" sldId="1381"/>
            <ac:spMk id="11" creationId="{BABA26B3-204D-B664-87AF-91AE52F8A454}"/>
          </ac:spMkLst>
        </pc:spChg>
        <pc:picChg chg="add del mod">
          <ac:chgData name="伊健 杜" userId="e69aded81da48593" providerId="LiveId" clId="{F77DAFAA-FB70-429B-A75B-E88C4EBA42BC}" dt="2022-11-07T04:53:01.285" v="47" actId="478"/>
          <ac:picMkLst>
            <pc:docMk/>
            <pc:sldMk cId="294288172" sldId="1381"/>
            <ac:picMk id="12" creationId="{F85E75A8-38A0-3DA3-154D-1E7D39DD3A92}"/>
          </ac:picMkLst>
        </pc:picChg>
      </pc:sldChg>
      <pc:sldChg chg="addSp delSp modSp add mod modAnim">
        <pc:chgData name="伊健 杜" userId="e69aded81da48593" providerId="LiveId" clId="{F77DAFAA-FB70-429B-A75B-E88C4EBA42BC}" dt="2022-11-07T04:55:02.163" v="80" actId="27636"/>
        <pc:sldMkLst>
          <pc:docMk/>
          <pc:sldMk cId="873955953" sldId="1382"/>
        </pc:sldMkLst>
        <pc:spChg chg="add del mod">
          <ac:chgData name="伊健 杜" userId="e69aded81da48593" providerId="LiveId" clId="{F77DAFAA-FB70-429B-A75B-E88C4EBA42BC}" dt="2022-11-07T04:53:18.603" v="52" actId="478"/>
          <ac:spMkLst>
            <pc:docMk/>
            <pc:sldMk cId="873955953" sldId="1382"/>
            <ac:spMk id="3" creationId="{36695C90-5147-45A7-69EE-FD7790B3B9BE}"/>
          </ac:spMkLst>
        </pc:spChg>
        <pc:spChg chg="add mod">
          <ac:chgData name="伊健 杜" userId="e69aded81da48593" providerId="LiveId" clId="{F77DAFAA-FB70-429B-A75B-E88C4EBA42BC}" dt="2022-11-07T04:53:54.818" v="60" actId="1076"/>
          <ac:spMkLst>
            <pc:docMk/>
            <pc:sldMk cId="873955953" sldId="1382"/>
            <ac:spMk id="5" creationId="{1391907E-5354-0B6C-CCAB-51D44A908426}"/>
          </ac:spMkLst>
        </pc:spChg>
        <pc:spChg chg="del">
          <ac:chgData name="伊健 杜" userId="e69aded81da48593" providerId="LiveId" clId="{F77DAFAA-FB70-429B-A75B-E88C4EBA42BC}" dt="2022-11-07T04:53:17.160" v="51" actId="478"/>
          <ac:spMkLst>
            <pc:docMk/>
            <pc:sldMk cId="873955953" sldId="1382"/>
            <ac:spMk id="6" creationId="{6E78AFC2-A6D1-6D8D-19BC-D04833663EB2}"/>
          </ac:spMkLst>
        </pc:spChg>
        <pc:spChg chg="del">
          <ac:chgData name="伊健 杜" userId="e69aded81da48593" providerId="LiveId" clId="{F77DAFAA-FB70-429B-A75B-E88C4EBA42BC}" dt="2022-11-07T04:53:17.160" v="51" actId="478"/>
          <ac:spMkLst>
            <pc:docMk/>
            <pc:sldMk cId="873955953" sldId="1382"/>
            <ac:spMk id="7" creationId="{56D821EC-BCD9-B230-0383-57A1A2AEB645}"/>
          </ac:spMkLst>
        </pc:spChg>
        <pc:spChg chg="add mod">
          <ac:chgData name="伊健 杜" userId="e69aded81da48593" providerId="LiveId" clId="{F77DAFAA-FB70-429B-A75B-E88C4EBA42BC}" dt="2022-11-07T04:54:27.537" v="71" actId="20577"/>
          <ac:spMkLst>
            <pc:docMk/>
            <pc:sldMk cId="873955953" sldId="1382"/>
            <ac:spMk id="8" creationId="{80B6FA2E-B8F9-8005-2EBD-DFCA37F98180}"/>
          </ac:spMkLst>
        </pc:spChg>
        <pc:spChg chg="del">
          <ac:chgData name="伊健 杜" userId="e69aded81da48593" providerId="LiveId" clId="{F77DAFAA-FB70-429B-A75B-E88C4EBA42BC}" dt="2022-11-07T04:53:17.160" v="51" actId="478"/>
          <ac:spMkLst>
            <pc:docMk/>
            <pc:sldMk cId="873955953" sldId="1382"/>
            <ac:spMk id="9" creationId="{B79AC1D3-F707-5BC9-5416-FB6AFBD17522}"/>
          </ac:spMkLst>
        </pc:spChg>
        <pc:spChg chg="add mod">
          <ac:chgData name="伊健 杜" userId="e69aded81da48593" providerId="LiveId" clId="{F77DAFAA-FB70-429B-A75B-E88C4EBA42BC}" dt="2022-11-07T04:54:06.583" v="65" actId="1076"/>
          <ac:spMkLst>
            <pc:docMk/>
            <pc:sldMk cId="873955953" sldId="1382"/>
            <ac:spMk id="11" creationId="{980E5025-976A-FEAB-B5AA-AF0A0BBB72FC}"/>
          </ac:spMkLst>
        </pc:spChg>
        <pc:spChg chg="add mod">
          <ac:chgData name="伊健 杜" userId="e69aded81da48593" providerId="LiveId" clId="{F77DAFAA-FB70-429B-A75B-E88C4EBA42BC}" dt="2022-11-07T04:54:34.586" v="72" actId="1076"/>
          <ac:spMkLst>
            <pc:docMk/>
            <pc:sldMk cId="873955953" sldId="1382"/>
            <ac:spMk id="12" creationId="{F9B2412C-1B9C-7ABA-7F36-03AA8B027AC9}"/>
          </ac:spMkLst>
        </pc:spChg>
        <pc:spChg chg="add mod">
          <ac:chgData name="伊健 杜" userId="e69aded81da48593" providerId="LiveId" clId="{F77DAFAA-FB70-429B-A75B-E88C4EBA42BC}" dt="2022-11-07T04:55:02.163" v="80" actId="27636"/>
          <ac:spMkLst>
            <pc:docMk/>
            <pc:sldMk cId="873955953" sldId="1382"/>
            <ac:spMk id="13" creationId="{D481CC81-3B66-3B1F-7A82-E8FA08BCF2B8}"/>
          </ac:spMkLst>
        </pc:spChg>
        <pc:picChg chg="add del mod">
          <ac:chgData name="伊健 杜" userId="e69aded81da48593" providerId="LiveId" clId="{F77DAFAA-FB70-429B-A75B-E88C4EBA42BC}" dt="2022-11-07T04:53:56.777" v="61" actId="478"/>
          <ac:picMkLst>
            <pc:docMk/>
            <pc:sldMk cId="873955953" sldId="1382"/>
            <ac:picMk id="10" creationId="{0F01FD6B-0229-490A-6B8A-3CF99EB1B43F}"/>
          </ac:picMkLst>
        </pc:picChg>
      </pc:sldChg>
      <pc:sldChg chg="addSp delSp modSp add mod modAnim">
        <pc:chgData name="伊健 杜" userId="e69aded81da48593" providerId="LiveId" clId="{F77DAFAA-FB70-429B-A75B-E88C4EBA42BC}" dt="2022-11-07T07:03:26.364" v="5673"/>
        <pc:sldMkLst>
          <pc:docMk/>
          <pc:sldMk cId="431384839" sldId="1383"/>
        </pc:sldMkLst>
        <pc:spChg chg="mod">
          <ac:chgData name="伊健 杜" userId="e69aded81da48593" providerId="LiveId" clId="{F77DAFAA-FB70-429B-A75B-E88C4EBA42BC}" dt="2022-11-07T04:57:28.303" v="178" actId="20577"/>
          <ac:spMkLst>
            <pc:docMk/>
            <pc:sldMk cId="431384839" sldId="1383"/>
            <ac:spMk id="3" creationId="{C57D426F-F0AF-15A8-164B-B84F98651872}"/>
          </ac:spMkLst>
        </pc:spChg>
        <pc:spChg chg="add mod">
          <ac:chgData name="伊健 杜" userId="e69aded81da48593" providerId="LiveId" clId="{F77DAFAA-FB70-429B-A75B-E88C4EBA42BC}" dt="2022-11-07T07:03:26.364" v="5673"/>
          <ac:spMkLst>
            <pc:docMk/>
            <pc:sldMk cId="431384839" sldId="1383"/>
            <ac:spMk id="4" creationId="{15C2E8A4-3BBE-EAB3-3C33-D70847B4658E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431384839" sldId="1383"/>
            <ac:spMk id="6" creationId="{B98CD463-5476-FBB2-CBE9-F9671C1182E6}"/>
          </ac:spMkLst>
        </pc:spChg>
        <pc:spChg chg="add mod">
          <ac:chgData name="伊健 杜" userId="e69aded81da48593" providerId="LiveId" clId="{F77DAFAA-FB70-429B-A75B-E88C4EBA42BC}" dt="2022-11-07T04:57:17.577" v="173" actId="1076"/>
          <ac:spMkLst>
            <pc:docMk/>
            <pc:sldMk cId="431384839" sldId="1383"/>
            <ac:spMk id="7" creationId="{1F2C608B-807F-C508-33C9-2A9FD1A7E403}"/>
          </ac:spMkLst>
        </pc:spChg>
        <pc:spChg chg="add mod">
          <ac:chgData name="伊健 杜" userId="e69aded81da48593" providerId="LiveId" clId="{F77DAFAA-FB70-429B-A75B-E88C4EBA42BC}" dt="2022-11-07T04:57:58.039" v="230" actId="20577"/>
          <ac:spMkLst>
            <pc:docMk/>
            <pc:sldMk cId="431384839" sldId="1383"/>
            <ac:spMk id="8" creationId="{B16EAF39-CF70-466A-E004-785EC76F7042}"/>
          </ac:spMkLst>
        </pc:spChg>
        <pc:picChg chg="add mod">
          <ac:chgData name="伊健 杜" userId="e69aded81da48593" providerId="LiveId" clId="{F77DAFAA-FB70-429B-A75B-E88C4EBA42BC}" dt="2022-11-07T04:58:14.742" v="242" actId="1076"/>
          <ac:picMkLst>
            <pc:docMk/>
            <pc:sldMk cId="431384839" sldId="1383"/>
            <ac:picMk id="5" creationId="{97A1C70C-4ABB-5FCE-6DB4-1C88D1AFEF46}"/>
          </ac:picMkLst>
        </pc:picChg>
        <pc:picChg chg="del">
          <ac:chgData name="伊健 杜" userId="e69aded81da48593" providerId="LiveId" clId="{F77DAFAA-FB70-429B-A75B-E88C4EBA42BC}" dt="2022-11-07T04:55:44.870" v="84" actId="478"/>
          <ac:picMkLst>
            <pc:docMk/>
            <pc:sldMk cId="431384839" sldId="1383"/>
            <ac:picMk id="17412" creationId="{EAE48264-726D-6C5D-2FA8-D27A8E86DDC4}"/>
          </ac:picMkLst>
        </pc:picChg>
      </pc:sldChg>
      <pc:sldChg chg="addSp modSp add mod">
        <pc:chgData name="伊健 杜" userId="e69aded81da48593" providerId="LiveId" clId="{F77DAFAA-FB70-429B-A75B-E88C4EBA42BC}" dt="2022-11-07T04:59:57.816" v="317" actId="20577"/>
        <pc:sldMkLst>
          <pc:docMk/>
          <pc:sldMk cId="1630488861" sldId="1384"/>
        </pc:sldMkLst>
        <pc:spChg chg="mod">
          <ac:chgData name="伊健 杜" userId="e69aded81da48593" providerId="LiveId" clId="{F77DAFAA-FB70-429B-A75B-E88C4EBA42BC}" dt="2022-11-07T04:59:33.365" v="247" actId="1076"/>
          <ac:spMkLst>
            <pc:docMk/>
            <pc:sldMk cId="1630488861" sldId="1384"/>
            <ac:spMk id="2" creationId="{70E35AE9-6F03-2094-AF2D-CBE9496A6225}"/>
          </ac:spMkLst>
        </pc:spChg>
        <pc:spChg chg="add mod">
          <ac:chgData name="伊健 杜" userId="e69aded81da48593" providerId="LiveId" clId="{F77DAFAA-FB70-429B-A75B-E88C4EBA42BC}" dt="2022-11-07T04:59:37.089" v="248" actId="1076"/>
          <ac:spMkLst>
            <pc:docMk/>
            <pc:sldMk cId="1630488861" sldId="1384"/>
            <ac:spMk id="3" creationId="{AA487338-2C5E-3113-5270-919D59E87D9E}"/>
          </ac:spMkLst>
        </pc:spChg>
        <pc:spChg chg="add mod">
          <ac:chgData name="伊健 杜" userId="e69aded81da48593" providerId="LiveId" clId="{F77DAFAA-FB70-429B-A75B-E88C4EBA42BC}" dt="2022-11-07T04:59:37.089" v="248" actId="1076"/>
          <ac:spMkLst>
            <pc:docMk/>
            <pc:sldMk cId="1630488861" sldId="1384"/>
            <ac:spMk id="4" creationId="{F8124064-3BF4-6DA7-0D03-6A7A46F9FC95}"/>
          </ac:spMkLst>
        </pc:spChg>
        <pc:spChg chg="add mod">
          <ac:chgData name="伊健 杜" userId="e69aded81da48593" providerId="LiveId" clId="{F77DAFAA-FB70-429B-A75B-E88C4EBA42BC}" dt="2022-11-07T04:59:57.816" v="317" actId="20577"/>
          <ac:spMkLst>
            <pc:docMk/>
            <pc:sldMk cId="1630488861" sldId="1384"/>
            <ac:spMk id="5" creationId="{09DC16A7-B18D-E463-7535-C389C8FC3F21}"/>
          </ac:spMkLst>
        </pc:spChg>
      </pc:sldChg>
      <pc:sldChg chg="addSp delSp modSp add mod delAnim">
        <pc:chgData name="伊健 杜" userId="e69aded81da48593" providerId="LiveId" clId="{F77DAFAA-FB70-429B-A75B-E88C4EBA42BC}" dt="2022-11-07T07:03:26.364" v="5673"/>
        <pc:sldMkLst>
          <pc:docMk/>
          <pc:sldMk cId="2148736043" sldId="1385"/>
        </pc:sldMkLst>
        <pc:spChg chg="mod">
          <ac:chgData name="伊健 杜" userId="e69aded81da48593" providerId="LiveId" clId="{F77DAFAA-FB70-429B-A75B-E88C4EBA42BC}" dt="2022-11-07T05:08:46.325" v="898" actId="1076"/>
          <ac:spMkLst>
            <pc:docMk/>
            <pc:sldMk cId="2148736043" sldId="1385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2148736043" sldId="1385"/>
            <ac:spMk id="3" creationId="{BF61C064-5051-1184-7A12-5B1F560F19AD}"/>
          </ac:spMkLst>
        </pc:spChg>
        <pc:spChg chg="add del">
          <ac:chgData name="伊健 杜" userId="e69aded81da48593" providerId="LiveId" clId="{F77DAFAA-FB70-429B-A75B-E88C4EBA42BC}" dt="2022-11-07T05:08:17.838" v="880" actId="478"/>
          <ac:spMkLst>
            <pc:docMk/>
            <pc:sldMk cId="2148736043" sldId="1385"/>
            <ac:spMk id="4" creationId="{0698DECE-0D7D-8EDB-BCAC-60F3369B551E}"/>
          </ac:spMkLst>
        </pc:spChg>
        <pc:spChg chg="del mod">
          <ac:chgData name="伊健 杜" userId="e69aded81da48593" providerId="LiveId" clId="{F77DAFAA-FB70-429B-A75B-E88C4EBA42BC}" dt="2022-11-07T05:06:25.801" v="737" actId="478"/>
          <ac:spMkLst>
            <pc:docMk/>
            <pc:sldMk cId="2148736043" sldId="1385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07:06.591" v="878" actId="478"/>
          <ac:picMkLst>
            <pc:docMk/>
            <pc:sldMk cId="2148736043" sldId="1385"/>
            <ac:picMk id="1026" creationId="{771206FE-8C42-98EA-1E0C-31F9ED3FEF5A}"/>
          </ac:picMkLst>
        </pc:picChg>
        <pc:picChg chg="add del mod">
          <ac:chgData name="伊健 杜" userId="e69aded81da48593" providerId="LiveId" clId="{F77DAFAA-FB70-429B-A75B-E88C4EBA42BC}" dt="2022-11-07T05:11:21.239" v="1211" actId="478"/>
          <ac:picMkLst>
            <pc:docMk/>
            <pc:sldMk cId="2148736043" sldId="1385"/>
            <ac:picMk id="2052" creationId="{1B17CA50-AFA3-35B4-66BC-00FC60CB990B}"/>
          </ac:picMkLst>
        </pc:picChg>
        <pc:picChg chg="add mod">
          <ac:chgData name="伊健 杜" userId="e69aded81da48593" providerId="LiveId" clId="{F77DAFAA-FB70-429B-A75B-E88C4EBA42BC}" dt="2022-11-07T05:12:20.059" v="1228" actId="1076"/>
          <ac:picMkLst>
            <pc:docMk/>
            <pc:sldMk cId="2148736043" sldId="1385"/>
            <ac:picMk id="2054" creationId="{98586E43-83A9-FA0A-6281-244228D54AA7}"/>
          </ac:picMkLst>
        </pc:picChg>
      </pc:sldChg>
      <pc:sldChg chg="delSp add del mod">
        <pc:chgData name="伊健 杜" userId="e69aded81da48593" providerId="LiveId" clId="{F77DAFAA-FB70-429B-A75B-E88C4EBA42BC}" dt="2022-11-07T05:00:19.599" v="320" actId="47"/>
        <pc:sldMkLst>
          <pc:docMk/>
          <pc:sldMk cId="3606728115" sldId="1385"/>
        </pc:sldMkLst>
        <pc:spChg chg="del">
          <ac:chgData name="伊健 杜" userId="e69aded81da48593" providerId="LiveId" clId="{F77DAFAA-FB70-429B-A75B-E88C4EBA42BC}" dt="2022-11-07T05:00:13.787" v="319" actId="478"/>
          <ac:spMkLst>
            <pc:docMk/>
            <pc:sldMk cId="3606728115" sldId="1385"/>
            <ac:spMk id="3" creationId="{AA487338-2C5E-3113-5270-919D59E87D9E}"/>
          </ac:spMkLst>
        </pc:spChg>
        <pc:spChg chg="del">
          <ac:chgData name="伊健 杜" userId="e69aded81da48593" providerId="LiveId" clId="{F77DAFAA-FB70-429B-A75B-E88C4EBA42BC}" dt="2022-11-07T05:00:13.787" v="319" actId="478"/>
          <ac:spMkLst>
            <pc:docMk/>
            <pc:sldMk cId="3606728115" sldId="1385"/>
            <ac:spMk id="4" creationId="{F8124064-3BF4-6DA7-0D03-6A7A46F9FC95}"/>
          </ac:spMkLst>
        </pc:spChg>
        <pc:spChg chg="del">
          <ac:chgData name="伊健 杜" userId="e69aded81da48593" providerId="LiveId" clId="{F77DAFAA-FB70-429B-A75B-E88C4EBA42BC}" dt="2022-11-07T05:00:13.787" v="319" actId="478"/>
          <ac:spMkLst>
            <pc:docMk/>
            <pc:sldMk cId="3606728115" sldId="1385"/>
            <ac:spMk id="5" creationId="{09DC16A7-B18D-E463-7535-C389C8FC3F21}"/>
          </ac:spMkLst>
        </pc:sp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320052197" sldId="1386"/>
        </pc:sldMkLst>
        <pc:spChg chg="mod">
          <ac:chgData name="伊健 杜" userId="e69aded81da48593" providerId="LiveId" clId="{F77DAFAA-FB70-429B-A75B-E88C4EBA42BC}" dt="2022-11-07T05:16:39.108" v="1567"/>
          <ac:spMkLst>
            <pc:docMk/>
            <pc:sldMk cId="320052197" sldId="1386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320052197" sldId="1386"/>
            <ac:spMk id="3" creationId="{BF61C064-5051-1184-7A12-5B1F560F19AD}"/>
          </ac:spMkLst>
        </pc:spChg>
        <pc:picChg chg="del">
          <ac:chgData name="伊健 杜" userId="e69aded81da48593" providerId="LiveId" clId="{F77DAFAA-FB70-429B-A75B-E88C4EBA42BC}" dt="2022-11-07T05:13:08.992" v="1345" actId="478"/>
          <ac:picMkLst>
            <pc:docMk/>
            <pc:sldMk cId="320052197" sldId="1386"/>
            <ac:picMk id="2052" creationId="{1B17CA50-AFA3-35B4-66BC-00FC60CB990B}"/>
          </ac:picMkLst>
        </pc:picChg>
        <pc:picChg chg="add mod">
          <ac:chgData name="伊健 杜" userId="e69aded81da48593" providerId="LiveId" clId="{F77DAFAA-FB70-429B-A75B-E88C4EBA42BC}" dt="2022-11-07T05:14:05.039" v="1350" actId="1076"/>
          <ac:picMkLst>
            <pc:docMk/>
            <pc:sldMk cId="320052197" sldId="1386"/>
            <ac:picMk id="3074" creationId="{E7C0D309-C60C-5DCF-8152-6F9063003B78}"/>
          </ac:picMkLst>
        </pc:picChg>
        <pc:picChg chg="add mod">
          <ac:chgData name="伊健 杜" userId="e69aded81da48593" providerId="LiveId" clId="{F77DAFAA-FB70-429B-A75B-E88C4EBA42BC}" dt="2022-11-07T05:14:39.359" v="1357" actId="14100"/>
          <ac:picMkLst>
            <pc:docMk/>
            <pc:sldMk cId="320052197" sldId="1386"/>
            <ac:picMk id="3076" creationId="{827D80C7-43AE-1661-7D33-BD5355AD0A60}"/>
          </ac:picMkLst>
        </pc:pic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3406085488" sldId="1387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3406085488" sldId="1387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3406085488" sldId="1387"/>
            <ac:spMk id="3" creationId="{BF61C064-5051-1184-7A12-5B1F560F19AD}"/>
          </ac:spMkLst>
        </pc:spChg>
        <pc:spChg chg="mod">
          <ac:chgData name="伊健 杜" userId="e69aded81da48593" providerId="LiveId" clId="{F77DAFAA-FB70-429B-A75B-E88C4EBA42BC}" dt="2022-11-07T05:17:05.315" v="1574"/>
          <ac:spMkLst>
            <pc:docMk/>
            <pc:sldMk cId="3406085488" sldId="1387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18:17.375" v="1796" actId="478"/>
          <ac:picMkLst>
            <pc:docMk/>
            <pc:sldMk cId="3406085488" sldId="1387"/>
            <ac:picMk id="1026" creationId="{771206FE-8C42-98EA-1E0C-31F9ED3FEF5A}"/>
          </ac:picMkLst>
        </pc:picChg>
        <pc:picChg chg="add mod">
          <ac:chgData name="伊健 杜" userId="e69aded81da48593" providerId="LiveId" clId="{F77DAFAA-FB70-429B-A75B-E88C4EBA42BC}" dt="2022-11-07T05:18:58.571" v="1800" actId="1076"/>
          <ac:picMkLst>
            <pc:docMk/>
            <pc:sldMk cId="3406085488" sldId="1387"/>
            <ac:picMk id="4098" creationId="{C57FF4F0-D0DD-B08D-DB3F-45D55AE9E475}"/>
          </ac:picMkLst>
        </pc:picChg>
      </pc:sldChg>
      <pc:sldChg chg="addSp delSp modSp add mod delAnim">
        <pc:chgData name="伊健 杜" userId="e69aded81da48593" providerId="LiveId" clId="{F77DAFAA-FB70-429B-A75B-E88C4EBA42BC}" dt="2022-11-07T07:03:26.364" v="5673"/>
        <pc:sldMkLst>
          <pc:docMk/>
          <pc:sldMk cId="2754745189" sldId="1388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2754745189" sldId="1388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2754745189" sldId="1388"/>
            <ac:spMk id="3" creationId="{BF61C064-5051-1184-7A12-5B1F560F19AD}"/>
          </ac:spMkLst>
        </pc:spChg>
        <pc:spChg chg="del">
          <ac:chgData name="伊健 杜" userId="e69aded81da48593" providerId="LiveId" clId="{F77DAFAA-FB70-429B-A75B-E88C4EBA42BC}" dt="2022-11-07T05:19:04.004" v="1802" actId="478"/>
          <ac:spMkLst>
            <pc:docMk/>
            <pc:sldMk cId="2754745189" sldId="1388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19:50.732" v="1927" actId="478"/>
          <ac:picMkLst>
            <pc:docMk/>
            <pc:sldMk cId="2754745189" sldId="1388"/>
            <ac:picMk id="4098" creationId="{C57FF4F0-D0DD-B08D-DB3F-45D55AE9E475}"/>
          </ac:picMkLst>
        </pc:picChg>
        <pc:picChg chg="add mod">
          <ac:chgData name="伊健 杜" userId="e69aded81da48593" providerId="LiveId" clId="{F77DAFAA-FB70-429B-A75B-E88C4EBA42BC}" dt="2022-11-07T05:20:17.273" v="1930" actId="1076"/>
          <ac:picMkLst>
            <pc:docMk/>
            <pc:sldMk cId="2754745189" sldId="1388"/>
            <ac:picMk id="5122" creationId="{7E62891A-6BDE-1ECF-EEB2-6334345DC5E4}"/>
          </ac:picMkLst>
        </pc:pic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841567216" sldId="1389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841567216" sldId="1389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841567216" sldId="1389"/>
            <ac:spMk id="3" creationId="{BF61C064-5051-1184-7A12-5B1F560F19AD}"/>
          </ac:spMkLst>
        </pc:spChg>
        <pc:picChg chg="del">
          <ac:chgData name="伊健 杜" userId="e69aded81da48593" providerId="LiveId" clId="{F77DAFAA-FB70-429B-A75B-E88C4EBA42BC}" dt="2022-11-07T05:21:08.069" v="2047" actId="478"/>
          <ac:picMkLst>
            <pc:docMk/>
            <pc:sldMk cId="841567216" sldId="1389"/>
            <ac:picMk id="5122" creationId="{7E62891A-6BDE-1ECF-EEB2-6334345DC5E4}"/>
          </ac:picMkLst>
        </pc:picChg>
        <pc:picChg chg="add mod">
          <ac:chgData name="伊健 杜" userId="e69aded81da48593" providerId="LiveId" clId="{F77DAFAA-FB70-429B-A75B-E88C4EBA42BC}" dt="2022-11-07T05:21:34.776" v="2050" actId="1076"/>
          <ac:picMkLst>
            <pc:docMk/>
            <pc:sldMk cId="841567216" sldId="1389"/>
            <ac:picMk id="6146" creationId="{67E464B6-CB53-FF12-C1AB-08DFEDA34F0C}"/>
          </ac:picMkLst>
        </pc:picChg>
      </pc:sldChg>
      <pc:sldChg chg="delSp add del">
        <pc:chgData name="伊健 杜" userId="e69aded81da48593" providerId="LiveId" clId="{F77DAFAA-FB70-429B-A75B-E88C4EBA42BC}" dt="2022-11-07T05:20:31.111" v="1940" actId="47"/>
        <pc:sldMkLst>
          <pc:docMk/>
          <pc:sldMk cId="3850203054" sldId="1389"/>
        </pc:sldMkLst>
        <pc:picChg chg="del">
          <ac:chgData name="伊健 杜" userId="e69aded81da48593" providerId="LiveId" clId="{F77DAFAA-FB70-429B-A75B-E88C4EBA42BC}" dt="2022-11-07T05:20:28.637" v="1939" actId="478"/>
          <ac:picMkLst>
            <pc:docMk/>
            <pc:sldMk cId="3850203054" sldId="1389"/>
            <ac:picMk id="5122" creationId="{7E62891A-6BDE-1ECF-EEB2-6334345DC5E4}"/>
          </ac:picMkLst>
        </pc:pic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735016085" sldId="1390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735016085" sldId="1390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735016085" sldId="1390"/>
            <ac:spMk id="3" creationId="{BF61C064-5051-1184-7A12-5B1F560F19AD}"/>
          </ac:spMkLst>
        </pc:spChg>
        <pc:picChg chg="del">
          <ac:chgData name="伊健 杜" userId="e69aded81da48593" providerId="LiveId" clId="{F77DAFAA-FB70-429B-A75B-E88C4EBA42BC}" dt="2022-11-07T05:21:39.052" v="2052" actId="478"/>
          <ac:picMkLst>
            <pc:docMk/>
            <pc:sldMk cId="735016085" sldId="1390"/>
            <ac:picMk id="6146" creationId="{67E464B6-CB53-FF12-C1AB-08DFEDA34F0C}"/>
          </ac:picMkLst>
        </pc:picChg>
        <pc:picChg chg="add mod">
          <ac:chgData name="伊健 杜" userId="e69aded81da48593" providerId="LiveId" clId="{F77DAFAA-FB70-429B-A75B-E88C4EBA42BC}" dt="2022-11-07T05:22:12.712" v="2135" actId="1076"/>
          <ac:picMkLst>
            <pc:docMk/>
            <pc:sldMk cId="735016085" sldId="1390"/>
            <ac:picMk id="8194" creationId="{20726CE3-3AF3-8040-60F0-89DBB16B5D88}"/>
          </ac:picMkLst>
        </pc:picChg>
      </pc:sldChg>
      <pc:sldChg chg="addSp delSp modSp add mod">
        <pc:chgData name="伊健 杜" userId="e69aded81da48593" providerId="LiveId" clId="{F77DAFAA-FB70-429B-A75B-E88C4EBA42BC}" dt="2022-11-07T07:51:23.774" v="5913" actId="478"/>
        <pc:sldMkLst>
          <pc:docMk/>
          <pc:sldMk cId="1737496656" sldId="1391"/>
        </pc:sldMkLst>
        <pc:spChg chg="mod">
          <ac:chgData name="伊健 杜" userId="e69aded81da48593" providerId="LiveId" clId="{F77DAFAA-FB70-429B-A75B-E88C4EBA42BC}" dt="2022-11-07T07:47:54.009" v="5881" actId="20577"/>
          <ac:spMkLst>
            <pc:docMk/>
            <pc:sldMk cId="1737496656" sldId="1391"/>
            <ac:spMk id="2" creationId="{70E35AE9-6F03-2094-AF2D-CBE9496A6225}"/>
          </ac:spMkLst>
        </pc:spChg>
        <pc:spChg chg="del">
          <ac:chgData name="伊健 杜" userId="e69aded81da48593" providerId="LiveId" clId="{F77DAFAA-FB70-429B-A75B-E88C4EBA42BC}" dt="2022-11-07T05:22:22.542" v="2137" actId="478"/>
          <ac:spMkLst>
            <pc:docMk/>
            <pc:sldMk cId="1737496656" sldId="1391"/>
            <ac:spMk id="3" creationId="{02D2B169-83DD-2856-B127-0BBDCC3801BA}"/>
          </ac:spMkLst>
        </pc:spChg>
        <pc:spChg chg="add del mod">
          <ac:chgData name="伊健 杜" userId="e69aded81da48593" providerId="LiveId" clId="{F77DAFAA-FB70-429B-A75B-E88C4EBA42BC}" dt="2022-11-07T07:51:23.774" v="5913" actId="478"/>
          <ac:spMkLst>
            <pc:docMk/>
            <pc:sldMk cId="1737496656" sldId="1391"/>
            <ac:spMk id="3" creationId="{D44A0AD1-072C-4265-80BA-69E508689C69}"/>
          </ac:spMkLst>
        </pc:spChg>
      </pc:sldChg>
      <pc:sldChg chg="addSp modSp add mod">
        <pc:chgData name="伊健 杜" userId="e69aded81da48593" providerId="LiveId" clId="{F77DAFAA-FB70-429B-A75B-E88C4EBA42BC}" dt="2022-11-07T13:50:47.132" v="5952" actId="20577"/>
        <pc:sldMkLst>
          <pc:docMk/>
          <pc:sldMk cId="4215840503" sldId="1392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4215840503" sldId="1392"/>
            <ac:spMk id="2" creationId="{70E35AE9-6F03-2094-AF2D-CBE9496A6225}"/>
          </ac:spMkLst>
        </pc:spChg>
        <pc:spChg chg="add mod">
          <ac:chgData name="伊健 杜" userId="e69aded81da48593" providerId="LiveId" clId="{F77DAFAA-FB70-429B-A75B-E88C4EBA42BC}" dt="2022-11-07T13:50:47.132" v="5952" actId="20577"/>
          <ac:spMkLst>
            <pc:docMk/>
            <pc:sldMk cId="4215840503" sldId="1392"/>
            <ac:spMk id="3" creationId="{94502045-CA41-1383-56E6-4637943C38CC}"/>
          </ac:spMkLst>
        </pc:sp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932562266" sldId="1393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932562266" sldId="1393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932562266" sldId="1393"/>
            <ac:spMk id="3" creationId="{BF61C064-5051-1184-7A12-5B1F560F19AD}"/>
          </ac:spMkLst>
        </pc:spChg>
        <pc:spChg chg="add mod">
          <ac:chgData name="伊健 杜" userId="e69aded81da48593" providerId="LiveId" clId="{F77DAFAA-FB70-429B-A75B-E88C4EBA42BC}" dt="2022-11-07T07:03:26.364" v="5673"/>
          <ac:spMkLst>
            <pc:docMk/>
            <pc:sldMk cId="932562266" sldId="1393"/>
            <ac:spMk id="4" creationId="{8BD3F58E-2C5B-8D4E-FFEF-3B8175FD7D47}"/>
          </ac:spMkLst>
        </pc:spChg>
        <pc:spChg chg="mod">
          <ac:chgData name="伊健 杜" userId="e69aded81da48593" providerId="LiveId" clId="{F77DAFAA-FB70-429B-A75B-E88C4EBA42BC}" dt="2022-11-07T05:24:20.486" v="2300" actId="20577"/>
          <ac:spMkLst>
            <pc:docMk/>
            <pc:sldMk cId="932562266" sldId="1393"/>
            <ac:spMk id="5" creationId="{12133E31-EFD8-1428-E834-932512E03115}"/>
          </ac:spMkLst>
        </pc:spChg>
        <pc:picChg chg="del mod">
          <ac:chgData name="伊健 杜" userId="e69aded81da48593" providerId="LiveId" clId="{F77DAFAA-FB70-429B-A75B-E88C4EBA42BC}" dt="2022-11-07T05:27:24.290" v="2379" actId="478"/>
          <ac:picMkLst>
            <pc:docMk/>
            <pc:sldMk cId="932562266" sldId="1393"/>
            <ac:picMk id="4098" creationId="{C57FF4F0-D0DD-B08D-DB3F-45D55AE9E475}"/>
          </ac:picMkLst>
        </pc:picChg>
        <pc:picChg chg="add del mod">
          <ac:chgData name="伊健 杜" userId="e69aded81da48593" providerId="LiveId" clId="{F77DAFAA-FB70-429B-A75B-E88C4EBA42BC}" dt="2022-11-07T05:28:40.831" v="2386" actId="478"/>
          <ac:picMkLst>
            <pc:docMk/>
            <pc:sldMk cId="932562266" sldId="1393"/>
            <ac:picMk id="9218" creationId="{25F849C4-A9B3-8D8C-706D-11267852E0C8}"/>
          </ac:picMkLst>
        </pc:picChg>
        <pc:picChg chg="add mod">
          <ac:chgData name="伊健 杜" userId="e69aded81da48593" providerId="LiveId" clId="{F77DAFAA-FB70-429B-A75B-E88C4EBA42BC}" dt="2022-11-07T05:37:31.266" v="3079" actId="1076"/>
          <ac:picMkLst>
            <pc:docMk/>
            <pc:sldMk cId="932562266" sldId="1393"/>
            <ac:picMk id="9220" creationId="{10AA33AA-5D43-F483-5619-1AEB85C0553E}"/>
          </ac:picMkLst>
        </pc:picChg>
        <pc:picChg chg="add mod">
          <ac:chgData name="伊健 杜" userId="e69aded81da48593" providerId="LiveId" clId="{F77DAFAA-FB70-429B-A75B-E88C4EBA42BC}" dt="2022-11-07T05:37:30.166" v="3078" actId="1076"/>
          <ac:picMkLst>
            <pc:docMk/>
            <pc:sldMk cId="932562266" sldId="1393"/>
            <ac:picMk id="9222" creationId="{37C3241E-3ADB-97AC-3EDC-30493B1EEF8D}"/>
          </ac:picMkLst>
        </pc:picChg>
        <pc:picChg chg="add del mod">
          <ac:chgData name="伊健 杜" userId="e69aded81da48593" providerId="LiveId" clId="{F77DAFAA-FB70-429B-A75B-E88C4EBA42BC}" dt="2022-11-07T05:37:49.727" v="3084" actId="478"/>
          <ac:picMkLst>
            <pc:docMk/>
            <pc:sldMk cId="932562266" sldId="1393"/>
            <ac:picMk id="9224" creationId="{AD79A8C8-C92F-2C86-C201-CCDEE8C98851}"/>
          </ac:picMkLst>
        </pc:picChg>
        <pc:picChg chg="add mod">
          <ac:chgData name="伊健 杜" userId="e69aded81da48593" providerId="LiveId" clId="{F77DAFAA-FB70-429B-A75B-E88C4EBA42BC}" dt="2022-11-07T05:39:14.137" v="3193" actId="196"/>
          <ac:picMkLst>
            <pc:docMk/>
            <pc:sldMk cId="932562266" sldId="1393"/>
            <ac:picMk id="9226" creationId="{782F2528-3D60-9B5B-2ECF-08E495E96256}"/>
          </ac:picMkLst>
        </pc:picChg>
      </pc:sldChg>
      <pc:sldChg chg="add del">
        <pc:chgData name="伊健 杜" userId="e69aded81da48593" providerId="LiveId" clId="{F77DAFAA-FB70-429B-A75B-E88C4EBA42BC}" dt="2022-11-07T05:23:10.352" v="2269" actId="47"/>
        <pc:sldMkLst>
          <pc:docMk/>
          <pc:sldMk cId="1036664746" sldId="1393"/>
        </pc:sldMkLst>
      </pc:sldChg>
      <pc:sldChg chg="addSp delSp modSp add mod delAnim">
        <pc:chgData name="伊健 杜" userId="e69aded81da48593" providerId="LiveId" clId="{F77DAFAA-FB70-429B-A75B-E88C4EBA42BC}" dt="2022-11-07T07:03:26.364" v="5673"/>
        <pc:sldMkLst>
          <pc:docMk/>
          <pc:sldMk cId="1104554190" sldId="1394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1104554190" sldId="1394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1104554190" sldId="1394"/>
            <ac:spMk id="3" creationId="{BF61C064-5051-1184-7A12-5B1F560F19AD}"/>
          </ac:spMkLst>
        </pc:spChg>
        <pc:spChg chg="del">
          <ac:chgData name="伊健 杜" userId="e69aded81da48593" providerId="LiveId" clId="{F77DAFAA-FB70-429B-A75B-E88C4EBA42BC}" dt="2022-11-07T05:29:07.268" v="2391" actId="478"/>
          <ac:spMkLst>
            <pc:docMk/>
            <pc:sldMk cId="1104554190" sldId="1394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29:48.369" v="2530" actId="478"/>
          <ac:picMkLst>
            <pc:docMk/>
            <pc:sldMk cId="1104554190" sldId="1394"/>
            <ac:picMk id="9220" creationId="{10AA33AA-5D43-F483-5619-1AEB85C0553E}"/>
          </ac:picMkLst>
        </pc:picChg>
        <pc:picChg chg="del">
          <ac:chgData name="伊健 杜" userId="e69aded81da48593" providerId="LiveId" clId="{F77DAFAA-FB70-429B-A75B-E88C4EBA42BC}" dt="2022-11-07T05:29:48.369" v="2530" actId="478"/>
          <ac:picMkLst>
            <pc:docMk/>
            <pc:sldMk cId="1104554190" sldId="1394"/>
            <ac:picMk id="9222" creationId="{37C3241E-3ADB-97AC-3EDC-30493B1EEF8D}"/>
          </ac:picMkLst>
        </pc:picChg>
        <pc:picChg chg="add mod">
          <ac:chgData name="伊健 杜" userId="e69aded81da48593" providerId="LiveId" clId="{F77DAFAA-FB70-429B-A75B-E88C4EBA42BC}" dt="2022-11-07T05:30:12.099" v="2533" actId="1076"/>
          <ac:picMkLst>
            <pc:docMk/>
            <pc:sldMk cId="1104554190" sldId="1394"/>
            <ac:picMk id="10242" creationId="{EE1AD3D2-3334-7E73-E9C2-F30441CC6A64}"/>
          </ac:picMkLst>
        </pc:picChg>
      </pc:sldChg>
      <pc:sldChg chg="modSp add mod">
        <pc:chgData name="伊健 杜" userId="e69aded81da48593" providerId="LiveId" clId="{F77DAFAA-FB70-429B-A75B-E88C4EBA42BC}" dt="2022-11-07T07:03:26.364" v="5673"/>
        <pc:sldMkLst>
          <pc:docMk/>
          <pc:sldMk cId="919572076" sldId="1395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919572076" sldId="1395"/>
            <ac:spMk id="2" creationId="{70E35AE9-6F03-2094-AF2D-CBE9496A6225}"/>
          </ac:spMkLst>
        </pc:sp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1877443400" sldId="1396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1877443400" sldId="1396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1877443400" sldId="1396"/>
            <ac:spMk id="3" creationId="{BF61C064-5051-1184-7A12-5B1F560F19AD}"/>
          </ac:spMkLst>
        </pc:spChg>
        <pc:spChg chg="mod">
          <ac:chgData name="伊健 杜" userId="e69aded81da48593" providerId="LiveId" clId="{F77DAFAA-FB70-429B-A75B-E88C4EBA42BC}" dt="2022-11-07T05:32:31.375" v="2640"/>
          <ac:spMkLst>
            <pc:docMk/>
            <pc:sldMk cId="1877443400" sldId="1396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33:29.790" v="2798" actId="478"/>
          <ac:picMkLst>
            <pc:docMk/>
            <pc:sldMk cId="1877443400" sldId="1396"/>
            <ac:picMk id="9220" creationId="{10AA33AA-5D43-F483-5619-1AEB85C0553E}"/>
          </ac:picMkLst>
        </pc:picChg>
        <pc:picChg chg="del">
          <ac:chgData name="伊健 杜" userId="e69aded81da48593" providerId="LiveId" clId="{F77DAFAA-FB70-429B-A75B-E88C4EBA42BC}" dt="2022-11-07T05:33:29.790" v="2798" actId="478"/>
          <ac:picMkLst>
            <pc:docMk/>
            <pc:sldMk cId="1877443400" sldId="1396"/>
            <ac:picMk id="9222" creationId="{37C3241E-3ADB-97AC-3EDC-30493B1EEF8D}"/>
          </ac:picMkLst>
        </pc:picChg>
        <pc:picChg chg="add mod">
          <ac:chgData name="伊健 杜" userId="e69aded81da48593" providerId="LiveId" clId="{F77DAFAA-FB70-429B-A75B-E88C4EBA42BC}" dt="2022-11-07T05:33:51.618" v="2802" actId="1076"/>
          <ac:picMkLst>
            <pc:docMk/>
            <pc:sldMk cId="1877443400" sldId="1396"/>
            <ac:picMk id="11266" creationId="{CD6079A1-A10D-EF07-6AAA-0166029AD26D}"/>
          </ac:picMkLst>
        </pc:picChg>
      </pc:sldChg>
      <pc:sldChg chg="addSp delSp modSp add mod delAnim">
        <pc:chgData name="伊健 杜" userId="e69aded81da48593" providerId="LiveId" clId="{F77DAFAA-FB70-429B-A75B-E88C4EBA42BC}" dt="2022-11-07T07:03:26.364" v="5673"/>
        <pc:sldMkLst>
          <pc:docMk/>
          <pc:sldMk cId="515045566" sldId="1397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515045566" sldId="1397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515045566" sldId="1397"/>
            <ac:spMk id="3" creationId="{BF61C064-5051-1184-7A12-5B1F560F19AD}"/>
          </ac:spMkLst>
        </pc:spChg>
        <pc:spChg chg="del">
          <ac:chgData name="伊健 杜" userId="e69aded81da48593" providerId="LiveId" clId="{F77DAFAA-FB70-429B-A75B-E88C4EBA42BC}" dt="2022-11-07T05:33:59.103" v="2814" actId="478"/>
          <ac:spMkLst>
            <pc:docMk/>
            <pc:sldMk cId="515045566" sldId="1397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33:59.609" v="2815" actId="478"/>
          <ac:picMkLst>
            <pc:docMk/>
            <pc:sldMk cId="515045566" sldId="1397"/>
            <ac:picMk id="11266" creationId="{CD6079A1-A10D-EF07-6AAA-0166029AD26D}"/>
          </ac:picMkLst>
        </pc:picChg>
        <pc:picChg chg="add mod">
          <ac:chgData name="伊健 杜" userId="e69aded81da48593" providerId="LiveId" clId="{F77DAFAA-FB70-429B-A75B-E88C4EBA42BC}" dt="2022-11-07T05:35:18.701" v="2974" actId="1076"/>
          <ac:picMkLst>
            <pc:docMk/>
            <pc:sldMk cId="515045566" sldId="1397"/>
            <ac:picMk id="12290" creationId="{1AD82A8D-07FD-E931-E11D-57DCD9891C94}"/>
          </ac:picMkLst>
        </pc:pic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523854891" sldId="1398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523854891" sldId="1398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523854891" sldId="1398"/>
            <ac:spMk id="3" creationId="{BF61C064-5051-1184-7A12-5B1F560F19AD}"/>
          </ac:spMkLst>
        </pc:spChg>
        <pc:picChg chg="del mod">
          <ac:chgData name="伊健 杜" userId="e69aded81da48593" providerId="LiveId" clId="{F77DAFAA-FB70-429B-A75B-E88C4EBA42BC}" dt="2022-11-07T05:35:45.070" v="3075" actId="478"/>
          <ac:picMkLst>
            <pc:docMk/>
            <pc:sldMk cId="523854891" sldId="1398"/>
            <ac:picMk id="12290" creationId="{1AD82A8D-07FD-E931-E11D-57DCD9891C94}"/>
          </ac:picMkLst>
        </pc:picChg>
        <pc:picChg chg="add mod">
          <ac:chgData name="伊健 杜" userId="e69aded81da48593" providerId="LiveId" clId="{F77DAFAA-FB70-429B-A75B-E88C4EBA42BC}" dt="2022-11-07T05:35:57.249" v="3077" actId="1076"/>
          <ac:picMkLst>
            <pc:docMk/>
            <pc:sldMk cId="523854891" sldId="1398"/>
            <ac:picMk id="13314" creationId="{2CFDA1D5-9ABB-F843-B5BC-CCB7B6AE5501}"/>
          </ac:picMkLst>
        </pc:pic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4083393" sldId="1399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4083393" sldId="1399"/>
            <ac:spMk id="2" creationId="{10304424-DB4A-36E7-9E0D-D32A5DD0F26C}"/>
          </ac:spMkLst>
        </pc:spChg>
        <pc:spChg chg="del mod">
          <ac:chgData name="伊健 杜" userId="e69aded81da48593" providerId="LiveId" clId="{F77DAFAA-FB70-429B-A75B-E88C4EBA42BC}" dt="2022-11-07T05:41:30.827" v="3379" actId="478"/>
          <ac:spMkLst>
            <pc:docMk/>
            <pc:sldMk cId="4083393" sldId="1399"/>
            <ac:spMk id="3" creationId="{BF61C064-5051-1184-7A12-5B1F560F19AD}"/>
          </ac:spMkLst>
        </pc:spChg>
        <pc:spChg chg="add mod">
          <ac:chgData name="伊健 杜" userId="e69aded81da48593" providerId="LiveId" clId="{F77DAFAA-FB70-429B-A75B-E88C4EBA42BC}" dt="2022-11-07T07:03:26.364" v="5673"/>
          <ac:spMkLst>
            <pc:docMk/>
            <pc:sldMk cId="4083393" sldId="1399"/>
            <ac:spMk id="4" creationId="{992D89F3-B3CE-D43E-75D9-F54E6ABE72BA}"/>
          </ac:spMkLst>
        </pc:spChg>
        <pc:picChg chg="del">
          <ac:chgData name="伊健 杜" userId="e69aded81da48593" providerId="LiveId" clId="{F77DAFAA-FB70-429B-A75B-E88C4EBA42BC}" dt="2022-11-07T05:40:35.022" v="3362" actId="478"/>
          <ac:picMkLst>
            <pc:docMk/>
            <pc:sldMk cId="4083393" sldId="1399"/>
            <ac:picMk id="13314" creationId="{2CFDA1D5-9ABB-F843-B5BC-CCB7B6AE5501}"/>
          </ac:picMkLst>
        </pc:picChg>
        <pc:picChg chg="add del mod">
          <ac:chgData name="伊健 杜" userId="e69aded81da48593" providerId="LiveId" clId="{F77DAFAA-FB70-429B-A75B-E88C4EBA42BC}" dt="2022-11-07T05:41:39.414" v="3384" actId="478"/>
          <ac:picMkLst>
            <pc:docMk/>
            <pc:sldMk cId="4083393" sldId="1399"/>
            <ac:picMk id="14338" creationId="{B5C9F78F-C4E3-8126-FB29-5DB425FD4F92}"/>
          </ac:picMkLst>
        </pc:picChg>
        <pc:picChg chg="add mod">
          <ac:chgData name="伊健 杜" userId="e69aded81da48593" providerId="LiveId" clId="{F77DAFAA-FB70-429B-A75B-E88C4EBA42BC}" dt="2022-11-07T05:44:10.753" v="3594" actId="1076"/>
          <ac:picMkLst>
            <pc:docMk/>
            <pc:sldMk cId="4083393" sldId="1399"/>
            <ac:picMk id="14340" creationId="{B05BAC35-5A4A-3AAC-5D66-1B37E17756D2}"/>
          </ac:picMkLst>
        </pc:picChg>
        <pc:picChg chg="add mod">
          <ac:chgData name="伊健 杜" userId="e69aded81da48593" providerId="LiveId" clId="{F77DAFAA-FB70-429B-A75B-E88C4EBA42BC}" dt="2022-11-07T05:44:15.658" v="3598" actId="1076"/>
          <ac:picMkLst>
            <pc:docMk/>
            <pc:sldMk cId="4083393" sldId="1399"/>
            <ac:picMk id="14342" creationId="{D14C53B8-6814-3BA3-BB03-8BA5EE967D10}"/>
          </ac:picMkLst>
        </pc:picChg>
        <pc:picChg chg="add mod">
          <ac:chgData name="伊健 杜" userId="e69aded81da48593" providerId="LiveId" clId="{F77DAFAA-FB70-429B-A75B-E88C4EBA42BC}" dt="2022-11-07T05:44:17.661" v="3599" actId="1076"/>
          <ac:picMkLst>
            <pc:docMk/>
            <pc:sldMk cId="4083393" sldId="1399"/>
            <ac:picMk id="14344" creationId="{AE10BE76-BB35-573E-8FD5-7DD8F219039A}"/>
          </ac:picMkLst>
        </pc:picChg>
      </pc:sldChg>
      <pc:sldChg chg="addSp modSp add mod">
        <pc:chgData name="伊健 杜" userId="e69aded81da48593" providerId="LiveId" clId="{F77DAFAA-FB70-429B-A75B-E88C4EBA42BC}" dt="2022-11-07T14:03:45.157" v="5966" actId="20577"/>
        <pc:sldMkLst>
          <pc:docMk/>
          <pc:sldMk cId="3279725066" sldId="1400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3279725066" sldId="1400"/>
            <ac:spMk id="2" creationId="{70E35AE9-6F03-2094-AF2D-CBE9496A6225}"/>
          </ac:spMkLst>
        </pc:spChg>
        <pc:spChg chg="add mod">
          <ac:chgData name="伊健 杜" userId="e69aded81da48593" providerId="LiveId" clId="{F77DAFAA-FB70-429B-A75B-E88C4EBA42BC}" dt="2022-11-07T14:03:45.157" v="5966" actId="20577"/>
          <ac:spMkLst>
            <pc:docMk/>
            <pc:sldMk cId="3279725066" sldId="1400"/>
            <ac:spMk id="3" creationId="{3F3C556E-ACF7-DA60-633C-C3DCA0F21E56}"/>
          </ac:spMkLst>
        </pc:sp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831993153" sldId="1401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831993153" sldId="1401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831993153" sldId="1401"/>
            <ac:spMk id="4" creationId="{992D89F3-B3CE-D43E-75D9-F54E6ABE72BA}"/>
          </ac:spMkLst>
        </pc:spChg>
        <pc:picChg chg="del">
          <ac:chgData name="伊健 杜" userId="e69aded81da48593" providerId="LiveId" clId="{F77DAFAA-FB70-429B-A75B-E88C4EBA42BC}" dt="2022-11-07T05:44:24.533" v="3601" actId="478"/>
          <ac:picMkLst>
            <pc:docMk/>
            <pc:sldMk cId="831993153" sldId="1401"/>
            <ac:picMk id="14340" creationId="{B05BAC35-5A4A-3AAC-5D66-1B37E17756D2}"/>
          </ac:picMkLst>
        </pc:picChg>
        <pc:picChg chg="del">
          <ac:chgData name="伊健 杜" userId="e69aded81da48593" providerId="LiveId" clId="{F77DAFAA-FB70-429B-A75B-E88C4EBA42BC}" dt="2022-11-07T05:44:24.533" v="3601" actId="478"/>
          <ac:picMkLst>
            <pc:docMk/>
            <pc:sldMk cId="831993153" sldId="1401"/>
            <ac:picMk id="14342" creationId="{D14C53B8-6814-3BA3-BB03-8BA5EE967D10}"/>
          </ac:picMkLst>
        </pc:picChg>
        <pc:picChg chg="del">
          <ac:chgData name="伊健 杜" userId="e69aded81da48593" providerId="LiveId" clId="{F77DAFAA-FB70-429B-A75B-E88C4EBA42BC}" dt="2022-11-07T05:44:24.533" v="3601" actId="478"/>
          <ac:picMkLst>
            <pc:docMk/>
            <pc:sldMk cId="831993153" sldId="1401"/>
            <ac:picMk id="14344" creationId="{AE10BE76-BB35-573E-8FD5-7DD8F219039A}"/>
          </ac:picMkLst>
        </pc:picChg>
        <pc:picChg chg="add mod">
          <ac:chgData name="伊健 杜" userId="e69aded81da48593" providerId="LiveId" clId="{F77DAFAA-FB70-429B-A75B-E88C4EBA42BC}" dt="2022-11-07T05:44:35.794" v="3605" actId="1076"/>
          <ac:picMkLst>
            <pc:docMk/>
            <pc:sldMk cId="831993153" sldId="1401"/>
            <ac:picMk id="15362" creationId="{C7A510D0-6D37-B2B0-C20A-92249D3E5D92}"/>
          </ac:picMkLst>
        </pc:picChg>
      </pc:sldChg>
      <pc:sldChg chg="modSp add mod">
        <pc:chgData name="伊健 杜" userId="e69aded81da48593" providerId="LiveId" clId="{F77DAFAA-FB70-429B-A75B-E88C4EBA42BC}" dt="2022-11-07T07:03:26.364" v="5673"/>
        <pc:sldMkLst>
          <pc:docMk/>
          <pc:sldMk cId="4041168246" sldId="1402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4041168246" sldId="1402"/>
            <ac:spMk id="2" creationId="{70E35AE9-6F03-2094-AF2D-CBE9496A6225}"/>
          </ac:spMkLst>
        </pc:spChg>
      </pc:sldChg>
      <pc:sldChg chg="modSp add mod">
        <pc:chgData name="伊健 杜" userId="e69aded81da48593" providerId="LiveId" clId="{F77DAFAA-FB70-429B-A75B-E88C4EBA42BC}" dt="2022-11-07T07:03:26.364" v="5673"/>
        <pc:sldMkLst>
          <pc:docMk/>
          <pc:sldMk cId="2220055332" sldId="1403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2220055332" sldId="1403"/>
            <ac:spMk id="2" creationId="{70E35AE9-6F03-2094-AF2D-CBE9496A6225}"/>
          </ac:spMkLst>
        </pc:sp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2412945029" sldId="1404"/>
        </pc:sldMkLst>
        <pc:spChg chg="mod">
          <ac:chgData name="伊健 杜" userId="e69aded81da48593" providerId="LiveId" clId="{F77DAFAA-FB70-429B-A75B-E88C4EBA42BC}" dt="2022-11-07T05:48:53.585" v="3976"/>
          <ac:spMkLst>
            <pc:docMk/>
            <pc:sldMk cId="2412945029" sldId="1404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5:48:40.920" v="3973" actId="20577"/>
          <ac:spMkLst>
            <pc:docMk/>
            <pc:sldMk cId="2412945029" sldId="1404"/>
            <ac:spMk id="3" creationId="{BF61C064-5051-1184-7A12-5B1F560F19AD}"/>
          </ac:spMkLst>
        </pc:spChg>
        <pc:spChg chg="add mod">
          <ac:chgData name="伊健 杜" userId="e69aded81da48593" providerId="LiveId" clId="{F77DAFAA-FB70-429B-A75B-E88C4EBA42BC}" dt="2022-11-07T07:03:26.364" v="5673"/>
          <ac:spMkLst>
            <pc:docMk/>
            <pc:sldMk cId="2412945029" sldId="1404"/>
            <ac:spMk id="4" creationId="{2691090D-D035-2EE7-556B-29D21742E484}"/>
          </ac:spMkLst>
        </pc:spChg>
        <pc:spChg chg="mod">
          <ac:chgData name="伊健 杜" userId="e69aded81da48593" providerId="LiveId" clId="{F77DAFAA-FB70-429B-A75B-E88C4EBA42BC}" dt="2022-11-07T05:46:44.312" v="3814"/>
          <ac:spMkLst>
            <pc:docMk/>
            <pc:sldMk cId="2412945029" sldId="1404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49:37.699" v="4083" actId="478"/>
          <ac:picMkLst>
            <pc:docMk/>
            <pc:sldMk cId="2412945029" sldId="1404"/>
            <ac:picMk id="11266" creationId="{CD6079A1-A10D-EF07-6AAA-0166029AD26D}"/>
          </ac:picMkLst>
        </pc:picChg>
        <pc:picChg chg="add mod">
          <ac:chgData name="伊健 杜" userId="e69aded81da48593" providerId="LiveId" clId="{F77DAFAA-FB70-429B-A75B-E88C4EBA42BC}" dt="2022-11-07T05:50:07.277" v="4085" actId="1076"/>
          <ac:picMkLst>
            <pc:docMk/>
            <pc:sldMk cId="2412945029" sldId="1404"/>
            <ac:picMk id="16386" creationId="{89E7CD0A-7CAD-E686-C6D1-5111B6AE810F}"/>
          </ac:picMkLst>
        </pc:picChg>
      </pc:sldChg>
      <pc:sldChg chg="add del">
        <pc:chgData name="伊健 杜" userId="e69aded81da48593" providerId="LiveId" clId="{F77DAFAA-FB70-429B-A75B-E88C4EBA42BC}" dt="2022-11-07T05:46:23.392" v="3811" actId="47"/>
        <pc:sldMkLst>
          <pc:docMk/>
          <pc:sldMk cId="2838789192" sldId="1404"/>
        </pc:sldMkLst>
      </pc:sldChg>
      <pc:sldChg chg="addSp delSp modSp add mod delAnim">
        <pc:chgData name="伊健 杜" userId="e69aded81da48593" providerId="LiveId" clId="{F77DAFAA-FB70-429B-A75B-E88C4EBA42BC}" dt="2022-11-07T07:03:26.364" v="5673"/>
        <pc:sldMkLst>
          <pc:docMk/>
          <pc:sldMk cId="891103496" sldId="1405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891103496" sldId="1405"/>
            <ac:spMk id="4" creationId="{2691090D-D035-2EE7-556B-29D21742E484}"/>
          </ac:spMkLst>
        </pc:spChg>
        <pc:spChg chg="del">
          <ac:chgData name="伊健 杜" userId="e69aded81da48593" providerId="LiveId" clId="{F77DAFAA-FB70-429B-A75B-E88C4EBA42BC}" dt="2022-11-07T05:50:13.358" v="4087" actId="478"/>
          <ac:spMkLst>
            <pc:docMk/>
            <pc:sldMk cId="891103496" sldId="1405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50:14.014" v="4088" actId="478"/>
          <ac:picMkLst>
            <pc:docMk/>
            <pc:sldMk cId="891103496" sldId="1405"/>
            <ac:picMk id="16386" creationId="{89E7CD0A-7CAD-E686-C6D1-5111B6AE810F}"/>
          </ac:picMkLst>
        </pc:picChg>
        <pc:picChg chg="add mod">
          <ac:chgData name="伊健 杜" userId="e69aded81da48593" providerId="LiveId" clId="{F77DAFAA-FB70-429B-A75B-E88C4EBA42BC}" dt="2022-11-07T05:53:41.967" v="4316" actId="1076"/>
          <ac:picMkLst>
            <pc:docMk/>
            <pc:sldMk cId="891103496" sldId="1405"/>
            <ac:picMk id="18434" creationId="{DB46DC53-8D1A-DFB5-21BA-C5539B829FFA}"/>
          </ac:picMkLst>
        </pc:pic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1931008421" sldId="1406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1931008421" sldId="1406"/>
            <ac:spMk id="4" creationId="{2691090D-D035-2EE7-556B-29D21742E484}"/>
          </ac:spMkLst>
        </pc:spChg>
        <pc:picChg chg="del">
          <ac:chgData name="伊健 杜" userId="e69aded81da48593" providerId="LiveId" clId="{F77DAFAA-FB70-429B-A75B-E88C4EBA42BC}" dt="2022-11-07T05:55:28.866" v="4408" actId="478"/>
          <ac:picMkLst>
            <pc:docMk/>
            <pc:sldMk cId="1931008421" sldId="1406"/>
            <ac:picMk id="18434" creationId="{DB46DC53-8D1A-DFB5-21BA-C5539B829FFA}"/>
          </ac:picMkLst>
        </pc:picChg>
        <pc:picChg chg="add mod">
          <ac:chgData name="伊健 杜" userId="e69aded81da48593" providerId="LiveId" clId="{F77DAFAA-FB70-429B-A75B-E88C4EBA42BC}" dt="2022-11-07T05:55:59.370" v="4413" actId="1076"/>
          <ac:picMkLst>
            <pc:docMk/>
            <pc:sldMk cId="1931008421" sldId="1406"/>
            <ac:picMk id="19458" creationId="{6547FA45-2AC8-85E3-563C-FE64BDB04FD0}"/>
          </ac:picMkLst>
        </pc:picChg>
      </pc:sldChg>
      <pc:sldChg chg="add del">
        <pc:chgData name="伊健 杜" userId="e69aded81da48593" providerId="LiveId" clId="{F77DAFAA-FB70-429B-A75B-E88C4EBA42BC}" dt="2022-11-07T05:53:31.790" v="4310" actId="47"/>
        <pc:sldMkLst>
          <pc:docMk/>
          <pc:sldMk cId="4009022856" sldId="1406"/>
        </pc:sldMkLst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1160024942" sldId="1407"/>
        </pc:sldMkLst>
        <pc:spChg chg="mod">
          <ac:chgData name="伊健 杜" userId="e69aded81da48593" providerId="LiveId" clId="{F77DAFAA-FB70-429B-A75B-E88C4EBA42BC}" dt="2022-11-07T05:57:10.902" v="4476" actId="1076"/>
          <ac:spMkLst>
            <pc:docMk/>
            <pc:sldMk cId="1160024942" sldId="1407"/>
            <ac:spMk id="3" creationId="{BF61C064-5051-1184-7A12-5B1F560F19AD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1160024942" sldId="1407"/>
            <ac:spMk id="4" creationId="{2691090D-D035-2EE7-556B-29D21742E484}"/>
          </ac:spMkLst>
        </pc:spChg>
        <pc:spChg chg="add mod">
          <ac:chgData name="伊健 杜" userId="e69aded81da48593" providerId="LiveId" clId="{F77DAFAA-FB70-429B-A75B-E88C4EBA42BC}" dt="2022-11-07T07:03:26.364" v="5673"/>
          <ac:spMkLst>
            <pc:docMk/>
            <pc:sldMk cId="1160024942" sldId="1407"/>
            <ac:spMk id="5" creationId="{FAD61C79-9328-5634-785A-53900BF58A80}"/>
          </ac:spMkLst>
        </pc:spChg>
        <pc:picChg chg="del">
          <ac:chgData name="伊健 杜" userId="e69aded81da48593" providerId="LiveId" clId="{F77DAFAA-FB70-429B-A75B-E88C4EBA42BC}" dt="2022-11-07T05:57:04.126" v="4471" actId="478"/>
          <ac:picMkLst>
            <pc:docMk/>
            <pc:sldMk cId="1160024942" sldId="1407"/>
            <ac:picMk id="19458" creationId="{6547FA45-2AC8-85E3-563C-FE64BDB04FD0}"/>
          </ac:picMkLst>
        </pc:picChg>
        <pc:picChg chg="add mod">
          <ac:chgData name="伊健 杜" userId="e69aded81da48593" providerId="LiveId" clId="{F77DAFAA-FB70-429B-A75B-E88C4EBA42BC}" dt="2022-11-07T05:57:10.509" v="4475" actId="14100"/>
          <ac:picMkLst>
            <pc:docMk/>
            <pc:sldMk cId="1160024942" sldId="1407"/>
            <ac:picMk id="20482" creationId="{78443E5C-CEAF-03AB-68F8-0600D30CEA64}"/>
          </ac:picMkLst>
        </pc:picChg>
      </pc:sldChg>
      <pc:sldChg chg="modSp add mod">
        <pc:chgData name="伊健 杜" userId="e69aded81da48593" providerId="LiveId" clId="{F77DAFAA-FB70-429B-A75B-E88C4EBA42BC}" dt="2022-11-07T07:03:26.364" v="5673"/>
        <pc:sldMkLst>
          <pc:docMk/>
          <pc:sldMk cId="2679804985" sldId="1408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2679804985" sldId="1408"/>
            <ac:spMk id="2" creationId="{70E35AE9-6F03-2094-AF2D-CBE9496A6225}"/>
          </ac:spMkLst>
        </pc:spChg>
      </pc:sldChg>
      <pc:sldChg chg="modSp add mod">
        <pc:chgData name="伊健 杜" userId="e69aded81da48593" providerId="LiveId" clId="{F77DAFAA-FB70-429B-A75B-E88C4EBA42BC}" dt="2022-11-07T07:03:26.364" v="5673"/>
        <pc:sldMkLst>
          <pc:docMk/>
          <pc:sldMk cId="1587589837" sldId="1409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1587589837" sldId="1409"/>
            <ac:spMk id="2" creationId="{70E35AE9-6F03-2094-AF2D-CBE9496A6225}"/>
          </ac:spMkLst>
        </pc:spChg>
      </pc:sldChg>
      <pc:sldChg chg="add del">
        <pc:chgData name="伊健 杜" userId="e69aded81da48593" providerId="LiveId" clId="{F77DAFAA-FB70-429B-A75B-E88C4EBA42BC}" dt="2022-11-07T05:59:04.522" v="4670"/>
        <pc:sldMkLst>
          <pc:docMk/>
          <pc:sldMk cId="311979557" sldId="1410"/>
        </pc:sldMkLst>
      </pc:sldChg>
      <pc:sldChg chg="modSp add mod">
        <pc:chgData name="伊健 杜" userId="e69aded81da48593" providerId="LiveId" clId="{F77DAFAA-FB70-429B-A75B-E88C4EBA42BC}" dt="2022-11-07T07:03:26.364" v="5673"/>
        <pc:sldMkLst>
          <pc:docMk/>
          <pc:sldMk cId="2583844061" sldId="1410"/>
        </pc:sldMkLst>
        <pc:spChg chg="mod">
          <ac:chgData name="伊健 杜" userId="e69aded81da48593" providerId="LiveId" clId="{F77DAFAA-FB70-429B-A75B-E88C4EBA42BC}" dt="2022-11-07T05:59:10.532" v="4678" actId="27636"/>
          <ac:spMkLst>
            <pc:docMk/>
            <pc:sldMk cId="2583844061" sldId="1410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2583844061" sldId="1410"/>
            <ac:spMk id="4" creationId="{2691090D-D035-2EE7-556B-29D21742E484}"/>
          </ac:spMkLst>
        </pc:sp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864214707" sldId="1411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864214707" sldId="1411"/>
            <ac:spMk id="4" creationId="{2691090D-D035-2EE7-556B-29D21742E484}"/>
          </ac:spMkLst>
        </pc:spChg>
        <pc:picChg chg="del">
          <ac:chgData name="伊健 杜" userId="e69aded81da48593" providerId="LiveId" clId="{F77DAFAA-FB70-429B-A75B-E88C4EBA42BC}" dt="2022-11-07T06:01:33.852" v="4989" actId="478"/>
          <ac:picMkLst>
            <pc:docMk/>
            <pc:sldMk cId="864214707" sldId="1411"/>
            <ac:picMk id="18434" creationId="{DB46DC53-8D1A-DFB5-21BA-C5539B829FFA}"/>
          </ac:picMkLst>
        </pc:picChg>
        <pc:picChg chg="add mod">
          <ac:chgData name="伊健 杜" userId="e69aded81da48593" providerId="LiveId" clId="{F77DAFAA-FB70-429B-A75B-E88C4EBA42BC}" dt="2022-11-07T06:02:53.950" v="4993" actId="1076"/>
          <ac:picMkLst>
            <pc:docMk/>
            <pc:sldMk cId="864214707" sldId="1411"/>
            <ac:picMk id="21506" creationId="{1BC78613-1188-A6EB-EFA1-8833AA440FD7}"/>
          </ac:picMkLst>
        </pc:picChg>
      </pc:sldChg>
      <pc:sldChg chg="addSp delSp modSp add mod">
        <pc:chgData name="伊健 杜" userId="e69aded81da48593" providerId="LiveId" clId="{F77DAFAA-FB70-429B-A75B-E88C4EBA42BC}" dt="2022-11-07T08:27:36.627" v="5914" actId="478"/>
        <pc:sldMkLst>
          <pc:docMk/>
          <pc:sldMk cId="2639523561" sldId="1412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2639523561" sldId="1412"/>
            <ac:spMk id="2" creationId="{70E35AE9-6F03-2094-AF2D-CBE9496A6225}"/>
          </ac:spMkLst>
        </pc:spChg>
        <pc:spChg chg="add del mod">
          <ac:chgData name="伊健 杜" userId="e69aded81da48593" providerId="LiveId" clId="{F77DAFAA-FB70-429B-A75B-E88C4EBA42BC}" dt="2022-11-07T08:27:36.627" v="5914" actId="478"/>
          <ac:spMkLst>
            <pc:docMk/>
            <pc:sldMk cId="2639523561" sldId="1412"/>
            <ac:spMk id="3" creationId="{8E53FB10-B9B1-62A6-C290-5B42C28E0091}"/>
          </ac:spMkLst>
        </pc:spChg>
      </pc:sldChg>
      <pc:sldChg chg="add del">
        <pc:chgData name="伊健 杜" userId="e69aded81da48593" providerId="LiveId" clId="{F77DAFAA-FB70-429B-A75B-E88C4EBA42BC}" dt="2022-11-07T06:06:07.929" v="5228" actId="47"/>
        <pc:sldMkLst>
          <pc:docMk/>
          <pc:sldMk cId="3761613550" sldId="1413"/>
        </pc:sldMkLst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3618521800" sldId="1414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3618521800" sldId="1414"/>
            <ac:spMk id="2" creationId="{10304424-DB4A-36E7-9E0D-D32A5DD0F26C}"/>
          </ac:spMkLst>
        </pc:spChg>
        <pc:spChg chg="mod ord">
          <ac:chgData name="伊健 杜" userId="e69aded81da48593" providerId="LiveId" clId="{F77DAFAA-FB70-429B-A75B-E88C4EBA42BC}" dt="2022-11-07T07:03:26.364" v="5673"/>
          <ac:spMkLst>
            <pc:docMk/>
            <pc:sldMk cId="3618521800" sldId="1414"/>
            <ac:spMk id="4" creationId="{2691090D-D035-2EE7-556B-29D21742E484}"/>
          </ac:spMkLst>
        </pc:spChg>
        <pc:picChg chg="del">
          <ac:chgData name="伊健 杜" userId="e69aded81da48593" providerId="LiveId" clId="{F77DAFAA-FB70-429B-A75B-E88C4EBA42BC}" dt="2022-11-07T06:07:16.425" v="5253" actId="478"/>
          <ac:picMkLst>
            <pc:docMk/>
            <pc:sldMk cId="3618521800" sldId="1414"/>
            <ac:picMk id="16386" creationId="{89E7CD0A-7CAD-E686-C6D1-5111B6AE810F}"/>
          </ac:picMkLst>
        </pc:picChg>
        <pc:picChg chg="add mod">
          <ac:chgData name="伊健 杜" userId="e69aded81da48593" providerId="LiveId" clId="{F77DAFAA-FB70-429B-A75B-E88C4EBA42BC}" dt="2022-11-07T06:08:18.719" v="5414" actId="1076"/>
          <ac:picMkLst>
            <pc:docMk/>
            <pc:sldMk cId="3618521800" sldId="1414"/>
            <ac:picMk id="23554" creationId="{D0960346-F0A1-7B97-FD2B-FCBDC591BC96}"/>
          </ac:picMkLst>
        </pc:picChg>
      </pc:sldChg>
      <pc:sldChg chg="addSp delSp modSp add mod delAnim">
        <pc:chgData name="伊健 杜" userId="e69aded81da48593" providerId="LiveId" clId="{F77DAFAA-FB70-429B-A75B-E88C4EBA42BC}" dt="2022-11-07T07:03:26.364" v="5673"/>
        <pc:sldMkLst>
          <pc:docMk/>
          <pc:sldMk cId="1448021114" sldId="1415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1448021114" sldId="1415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1448021114" sldId="1415"/>
            <ac:spMk id="4" creationId="{2691090D-D035-2EE7-556B-29D21742E484}"/>
          </ac:spMkLst>
        </pc:spChg>
        <pc:spChg chg="del">
          <ac:chgData name="伊健 杜" userId="e69aded81da48593" providerId="LiveId" clId="{F77DAFAA-FB70-429B-A75B-E88C4EBA42BC}" dt="2022-11-07T06:09:36.544" v="5439" actId="478"/>
          <ac:spMkLst>
            <pc:docMk/>
            <pc:sldMk cId="1448021114" sldId="1415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6:09:40.107" v="5440" actId="478"/>
          <ac:picMkLst>
            <pc:docMk/>
            <pc:sldMk cId="1448021114" sldId="1415"/>
            <ac:picMk id="23554" creationId="{D0960346-F0A1-7B97-FD2B-FCBDC591BC96}"/>
          </ac:picMkLst>
        </pc:picChg>
        <pc:picChg chg="add del mod">
          <ac:chgData name="伊健 杜" userId="e69aded81da48593" providerId="LiveId" clId="{F77DAFAA-FB70-429B-A75B-E88C4EBA42BC}" dt="2022-11-07T06:12:54.840" v="5585" actId="478"/>
          <ac:picMkLst>
            <pc:docMk/>
            <pc:sldMk cId="1448021114" sldId="1415"/>
            <ac:picMk id="25602" creationId="{E6BE88B4-726D-B5F0-561B-9D09DE0AD769}"/>
          </ac:picMkLst>
        </pc:picChg>
        <pc:picChg chg="add mod">
          <ac:chgData name="伊健 杜" userId="e69aded81da48593" providerId="LiveId" clId="{F77DAFAA-FB70-429B-A75B-E88C4EBA42BC}" dt="2022-11-07T06:12:59.209" v="5589" actId="1076"/>
          <ac:picMkLst>
            <pc:docMk/>
            <pc:sldMk cId="1448021114" sldId="1415"/>
            <ac:picMk id="25604" creationId="{99161DD0-4DBA-797F-65E1-50905273B6BF}"/>
          </ac:picMkLst>
        </pc:picChg>
      </pc:sldChg>
      <pc:sldChg chg="modSp add">
        <pc:chgData name="伊健 杜" userId="e69aded81da48593" providerId="LiveId" clId="{F77DAFAA-FB70-429B-A75B-E88C4EBA42BC}" dt="2022-11-07T07:03:26.364" v="5673"/>
        <pc:sldMkLst>
          <pc:docMk/>
          <pc:sldMk cId="2737223352" sldId="1416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2737223352" sldId="1416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2737223352" sldId="1416"/>
            <ac:spMk id="4" creationId="{2691090D-D035-2EE7-556B-29D21742E484}"/>
          </ac:spMkLst>
        </pc:spChg>
      </pc:sldChg>
      <pc:sldChg chg="delSp modSp new mod">
        <pc:chgData name="伊健 杜" userId="e69aded81da48593" providerId="LiveId" clId="{F77DAFAA-FB70-429B-A75B-E88C4EBA42BC}" dt="2022-11-07T07:03:26.364" v="5673"/>
        <pc:sldMkLst>
          <pc:docMk/>
          <pc:sldMk cId="4051381320" sldId="1417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4051381320" sldId="1417"/>
            <ac:spMk id="2" creationId="{3F44BD07-34E6-11CB-145E-D7CED4A04639}"/>
          </ac:spMkLst>
        </pc:spChg>
        <pc:spChg chg="del">
          <ac:chgData name="伊健 杜" userId="e69aded81da48593" providerId="LiveId" clId="{F77DAFAA-FB70-429B-A75B-E88C4EBA42BC}" dt="2022-11-07T06:13:35.976" v="5618" actId="478"/>
          <ac:spMkLst>
            <pc:docMk/>
            <pc:sldMk cId="4051381320" sldId="1417"/>
            <ac:spMk id="3" creationId="{CF185C9F-6C16-1D1C-26D8-01DBF816EDD4}"/>
          </ac:spMkLst>
        </pc:spChg>
      </pc:sldChg>
      <pc:sldChg chg="delSp modSp new mod">
        <pc:chgData name="伊健 杜" userId="e69aded81da48593" providerId="LiveId" clId="{F77DAFAA-FB70-429B-A75B-E88C4EBA42BC}" dt="2022-11-07T07:03:26.364" v="5673"/>
        <pc:sldMkLst>
          <pc:docMk/>
          <pc:sldMk cId="2216947007" sldId="1418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2216947007" sldId="1418"/>
            <ac:spMk id="2" creationId="{9564E3D0-30D6-9A83-80A5-2AC9A32887CB}"/>
          </ac:spMkLst>
        </pc:spChg>
        <pc:spChg chg="del">
          <ac:chgData name="伊健 杜" userId="e69aded81da48593" providerId="LiveId" clId="{F77DAFAA-FB70-429B-A75B-E88C4EBA42BC}" dt="2022-11-07T06:14:33.785" v="5622" actId="478"/>
          <ac:spMkLst>
            <pc:docMk/>
            <pc:sldMk cId="2216947007" sldId="1418"/>
            <ac:spMk id="3" creationId="{29955978-9AF5-AAC0-3402-E560A9CD33BC}"/>
          </ac:spMkLst>
        </pc:spChg>
      </pc:sldChg>
      <pc:sldChg chg="add del">
        <pc:chgData name="伊健 杜" userId="e69aded81da48593" providerId="LiveId" clId="{F77DAFAA-FB70-429B-A75B-E88C4EBA42BC}" dt="2022-11-07T06:15:19.439" v="5672" actId="47"/>
        <pc:sldMkLst>
          <pc:docMk/>
          <pc:sldMk cId="3259491679" sldId="1419"/>
        </pc:sldMkLst>
      </pc:sldChg>
    </pc:docChg>
  </pc:docChgLst>
  <pc:docChgLst>
    <pc:chgData name="伊健 杜" userId="e69aded81da48593" providerId="LiveId" clId="{8316A85E-3CC5-46D2-AC8D-005C5FC4976A}"/>
    <pc:docChg chg="undo custSel addSld delSld modSld sldOrd">
      <pc:chgData name="伊健 杜" userId="e69aded81da48593" providerId="LiveId" clId="{8316A85E-3CC5-46D2-AC8D-005C5FC4976A}" dt="2022-10-20T06:49:39.802" v="4113" actId="1076"/>
      <pc:docMkLst>
        <pc:docMk/>
      </pc:docMkLst>
      <pc:sldChg chg="modSp add mod">
        <pc:chgData name="伊健 杜" userId="e69aded81da48593" providerId="LiveId" clId="{8316A85E-3CC5-46D2-AC8D-005C5FC4976A}" dt="2022-10-20T05:31:01.914" v="3469" actId="20577"/>
        <pc:sldMkLst>
          <pc:docMk/>
          <pc:sldMk cId="779196328" sldId="775"/>
        </pc:sldMkLst>
        <pc:spChg chg="mod">
          <ac:chgData name="伊健 杜" userId="e69aded81da48593" providerId="LiveId" clId="{8316A85E-3CC5-46D2-AC8D-005C5FC4976A}" dt="2022-10-20T05:31:01.914" v="3469" actId="20577"/>
          <ac:spMkLst>
            <pc:docMk/>
            <pc:sldMk cId="779196328" sldId="775"/>
            <ac:spMk id="2" creationId="{81F4B079-5182-7332-4978-966F1AEEF4D2}"/>
          </ac:spMkLst>
        </pc:spChg>
      </pc:sldChg>
      <pc:sldChg chg="add">
        <pc:chgData name="伊健 杜" userId="e69aded81da48593" providerId="LiveId" clId="{8316A85E-3CC5-46D2-AC8D-005C5FC4976A}" dt="2022-10-20T05:30:43.105" v="3461"/>
        <pc:sldMkLst>
          <pc:docMk/>
          <pc:sldMk cId="2037386635" sldId="805"/>
        </pc:sldMkLst>
      </pc:sldChg>
      <pc:sldChg chg="modSp add del mod">
        <pc:chgData name="伊健 杜" userId="e69aded81da48593" providerId="LiveId" clId="{8316A85E-3CC5-46D2-AC8D-005C5FC4976A}" dt="2022-10-20T05:31:32.876" v="3476" actId="47"/>
        <pc:sldMkLst>
          <pc:docMk/>
          <pc:sldMk cId="3181458092" sldId="806"/>
        </pc:sldMkLst>
        <pc:spChg chg="mod">
          <ac:chgData name="伊健 杜" userId="e69aded81da48593" providerId="LiveId" clId="{8316A85E-3CC5-46D2-AC8D-005C5FC4976A}" dt="2022-10-20T05:31:18.306" v="3475" actId="20577"/>
          <ac:spMkLst>
            <pc:docMk/>
            <pc:sldMk cId="3181458092" sldId="806"/>
            <ac:spMk id="4" creationId="{CFC1CF28-580E-2280-640A-ADB8853307E7}"/>
          </ac:spMkLst>
        </pc:spChg>
      </pc:sldChg>
      <pc:sldChg chg="add del">
        <pc:chgData name="伊健 杜" userId="e69aded81da48593" providerId="LiveId" clId="{8316A85E-3CC5-46D2-AC8D-005C5FC4976A}" dt="2022-10-20T05:31:36.046" v="3477" actId="47"/>
        <pc:sldMkLst>
          <pc:docMk/>
          <pc:sldMk cId="1585694845" sldId="807"/>
        </pc:sldMkLst>
      </pc:sldChg>
      <pc:sldChg chg="modSp add del mod">
        <pc:chgData name="伊健 杜" userId="e69aded81da48593" providerId="LiveId" clId="{8316A85E-3CC5-46D2-AC8D-005C5FC4976A}" dt="2022-10-20T06:07:27.922" v="4065"/>
        <pc:sldMkLst>
          <pc:docMk/>
          <pc:sldMk cId="1627291954" sldId="808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627291954" sldId="808"/>
            <ac:spMk id="2" creationId="{9C74F706-AB23-7A24-27F9-BA8C6B6BFC20}"/>
          </ac:spMkLst>
        </pc:spChg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3417980094" sldId="1108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1148409511" sldId="1222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3076361054" sldId="1223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2191237938" sldId="1224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2445471504" sldId="1225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3489747112" sldId="1226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1567723273" sldId="1229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780445705" sldId="1230"/>
        </pc:sldMkLst>
      </pc:sldChg>
      <pc:sldChg chg="modSp add">
        <pc:chgData name="伊健 杜" userId="e69aded81da48593" providerId="LiveId" clId="{8316A85E-3CC5-46D2-AC8D-005C5FC4976A}" dt="2022-10-20T06:07:27.922" v="4065"/>
        <pc:sldMkLst>
          <pc:docMk/>
          <pc:sldMk cId="3346555008" sldId="1231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346555008" sldId="1231"/>
            <ac:spMk id="2" creationId="{8A0BB264-39FA-6F6B-0B2E-6767F2A32EC7}"/>
          </ac:spMkLst>
        </pc:spChg>
      </pc:sldChg>
      <pc:sldChg chg="addSp modSp add">
        <pc:chgData name="伊健 杜" userId="e69aded81da48593" providerId="LiveId" clId="{8316A85E-3CC5-46D2-AC8D-005C5FC4976A}" dt="2022-10-20T06:46:38.903" v="4066"/>
        <pc:sldMkLst>
          <pc:docMk/>
          <pc:sldMk cId="3813721485" sldId="1232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813721485" sldId="1232"/>
            <ac:spMk id="2" creationId="{8A0BB264-39FA-6F6B-0B2E-6767F2A32EC7}"/>
          </ac:spMkLst>
        </pc:spChg>
        <pc:inkChg chg="add">
          <ac:chgData name="伊健 杜" userId="e69aded81da48593" providerId="LiveId" clId="{8316A85E-3CC5-46D2-AC8D-005C5FC4976A}" dt="2022-10-20T06:46:38.903" v="4066"/>
          <ac:inkMkLst>
            <pc:docMk/>
            <pc:sldMk cId="3813721485" sldId="1232"/>
            <ac:inkMk id="3" creationId="{6B15B5CB-6FB7-E84D-D3F8-FB3AB2B90674}"/>
          </ac:inkMkLst>
        </pc:inkChg>
      </pc:sldChg>
      <pc:sldChg chg="addSp modSp add mod">
        <pc:chgData name="伊健 杜" userId="e69aded81da48593" providerId="LiveId" clId="{8316A85E-3CC5-46D2-AC8D-005C5FC4976A}" dt="2022-10-20T06:07:27.922" v="4065"/>
        <pc:sldMkLst>
          <pc:docMk/>
          <pc:sldMk cId="419084626" sldId="1233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419084626" sldId="1233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419084626" sldId="1233"/>
            <ac:spMk id="8" creationId="{0B8B5D8F-F503-2BCC-2FEF-37CE1A2FF963}"/>
          </ac:spMkLst>
        </pc:spChg>
        <pc:picChg chg="add mod">
          <ac:chgData name="伊健 杜" userId="e69aded81da48593" providerId="LiveId" clId="{8316A85E-3CC5-46D2-AC8D-005C5FC4976A}" dt="2022-10-20T02:51:59.056" v="4" actId="1076"/>
          <ac:picMkLst>
            <pc:docMk/>
            <pc:sldMk cId="419084626" sldId="1233"/>
            <ac:picMk id="1026" creationId="{99E984E1-5362-A05D-754B-A1837B464C14}"/>
          </ac:picMkLst>
        </pc:picChg>
      </pc:sldChg>
      <pc:sldChg chg="addSp delSp modSp add del mod ord delAnim">
        <pc:chgData name="伊健 杜" userId="e69aded81da48593" providerId="LiveId" clId="{8316A85E-3CC5-46D2-AC8D-005C5FC4976A}" dt="2022-10-20T03:17:23.173" v="281" actId="47"/>
        <pc:sldMkLst>
          <pc:docMk/>
          <pc:sldMk cId="1179004887" sldId="1234"/>
        </pc:sldMkLst>
        <pc:spChg chg="del">
          <ac:chgData name="伊健 杜" userId="e69aded81da48593" providerId="LiveId" clId="{8316A85E-3CC5-46D2-AC8D-005C5FC4976A}" dt="2022-10-20T02:52:55.903" v="6" actId="478"/>
          <ac:spMkLst>
            <pc:docMk/>
            <pc:sldMk cId="1179004887" sldId="1234"/>
            <ac:spMk id="3" creationId="{BAB82766-BDC2-26FC-C2D3-3468B609A4DA}"/>
          </ac:spMkLst>
        </pc:spChg>
        <pc:spChg chg="mod">
          <ac:chgData name="伊健 杜" userId="e69aded81da48593" providerId="LiveId" clId="{8316A85E-3CC5-46D2-AC8D-005C5FC4976A}" dt="2022-10-20T03:08:54.940" v="122" actId="1076"/>
          <ac:spMkLst>
            <pc:docMk/>
            <pc:sldMk cId="1179004887" sldId="1234"/>
            <ac:spMk id="8" creationId="{0B8B5D8F-F503-2BCC-2FEF-37CE1A2FF963}"/>
          </ac:spMkLst>
        </pc:spChg>
        <pc:picChg chg="del">
          <ac:chgData name="伊健 杜" userId="e69aded81da48593" providerId="LiveId" clId="{8316A85E-3CC5-46D2-AC8D-005C5FC4976A}" dt="2022-10-20T02:52:58.311" v="7" actId="478"/>
          <ac:picMkLst>
            <pc:docMk/>
            <pc:sldMk cId="1179004887" sldId="1234"/>
            <ac:picMk id="1026" creationId="{99E984E1-5362-A05D-754B-A1837B464C14}"/>
          </ac:picMkLst>
        </pc:picChg>
        <pc:picChg chg="add mod">
          <ac:chgData name="伊健 杜" userId="e69aded81da48593" providerId="LiveId" clId="{8316A85E-3CC5-46D2-AC8D-005C5FC4976A}" dt="2022-10-20T03:08:56.368" v="123" actId="1076"/>
          <ac:picMkLst>
            <pc:docMk/>
            <pc:sldMk cId="1179004887" sldId="1234"/>
            <ac:picMk id="2050" creationId="{62C4FAA9-8830-F93D-8B16-29A0D7522E5B}"/>
          </ac:picMkLst>
        </pc:pic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1334529074" sldId="1235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334529074" sldId="1235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1334529074" sldId="1235"/>
            <ac:spMk id="8" creationId="{0B8B5D8F-F503-2BCC-2FEF-37CE1A2FF963}"/>
          </ac:spMkLst>
        </pc:spChg>
        <pc:picChg chg="del">
          <ac:chgData name="伊健 杜" userId="e69aded81da48593" providerId="LiveId" clId="{8316A85E-3CC5-46D2-AC8D-005C5FC4976A}" dt="2022-10-20T03:11:44.661" v="246" actId="478"/>
          <ac:picMkLst>
            <pc:docMk/>
            <pc:sldMk cId="1334529074" sldId="1235"/>
            <ac:picMk id="2050" creationId="{62C4FAA9-8830-F93D-8B16-29A0D7522E5B}"/>
          </ac:picMkLst>
        </pc:picChg>
        <pc:picChg chg="add mod">
          <ac:chgData name="伊健 杜" userId="e69aded81da48593" providerId="LiveId" clId="{8316A85E-3CC5-46D2-AC8D-005C5FC4976A}" dt="2022-10-20T03:16:24.024" v="248" actId="1076"/>
          <ac:picMkLst>
            <pc:docMk/>
            <pc:sldMk cId="1334529074" sldId="1235"/>
            <ac:picMk id="3074" creationId="{BB3C6F33-68FE-2F96-E655-34271D8C72E9}"/>
          </ac:picMkLst>
        </pc:picChg>
      </pc:sldChg>
      <pc:sldChg chg="delSp modSp new mod">
        <pc:chgData name="伊健 杜" userId="e69aded81da48593" providerId="LiveId" clId="{8316A85E-3CC5-46D2-AC8D-005C5FC4976A}" dt="2022-10-20T06:07:27.922" v="4065"/>
        <pc:sldMkLst>
          <pc:docMk/>
          <pc:sldMk cId="1919107729" sldId="1236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919107729" sldId="1236"/>
            <ac:spMk id="2" creationId="{56AD718D-6CCF-0EAF-2732-19F5FCE3963A}"/>
          </ac:spMkLst>
        </pc:spChg>
        <pc:spChg chg="del">
          <ac:chgData name="伊健 杜" userId="e69aded81da48593" providerId="LiveId" clId="{8316A85E-3CC5-46D2-AC8D-005C5FC4976A}" dt="2022-10-20T03:16:32.056" v="250" actId="478"/>
          <ac:spMkLst>
            <pc:docMk/>
            <pc:sldMk cId="1919107729" sldId="1236"/>
            <ac:spMk id="3" creationId="{8E98134F-2336-9BF5-68BD-9AE8296F4CA3}"/>
          </ac:spMkLst>
        </pc:spChg>
      </pc:sldChg>
      <pc:sldChg chg="modSp add del mod">
        <pc:chgData name="伊健 杜" userId="e69aded81da48593" providerId="LiveId" clId="{8316A85E-3CC5-46D2-AC8D-005C5FC4976A}" dt="2022-10-20T03:16:57.358" v="273" actId="47"/>
        <pc:sldMkLst>
          <pc:docMk/>
          <pc:sldMk cId="3382465926" sldId="1237"/>
        </pc:sldMkLst>
        <pc:spChg chg="mod">
          <ac:chgData name="伊健 杜" userId="e69aded81da48593" providerId="LiveId" clId="{8316A85E-3CC5-46D2-AC8D-005C5FC4976A}" dt="2022-10-20T03:16:53.276" v="272"/>
          <ac:spMkLst>
            <pc:docMk/>
            <pc:sldMk cId="3382465926" sldId="1237"/>
            <ac:spMk id="8" creationId="{0B8B5D8F-F503-2BCC-2FEF-37CE1A2FF963}"/>
          </ac:spMkLst>
        </pc:spChg>
      </pc:sldChg>
      <pc:sldChg chg="modSp add mod">
        <pc:chgData name="伊健 杜" userId="e69aded81da48593" providerId="LiveId" clId="{8316A85E-3CC5-46D2-AC8D-005C5FC4976A}" dt="2022-10-20T06:07:27.922" v="4065"/>
        <pc:sldMkLst>
          <pc:docMk/>
          <pc:sldMk cId="3840485138" sldId="1237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840485138" sldId="1237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3840485138" sldId="1237"/>
            <ac:spMk id="8" creationId="{0B8B5D8F-F503-2BCC-2FEF-37CE1A2FF963}"/>
          </ac:spMkLst>
        </pc:sp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2885719720" sldId="1238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885719720" sldId="1238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3:20:22.160" v="466"/>
          <ac:spMkLst>
            <pc:docMk/>
            <pc:sldMk cId="2885719720" sldId="1238"/>
            <ac:spMk id="3" creationId="{BAB82766-BDC2-26FC-C2D3-3468B609A4DA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885719720" sldId="1238"/>
            <ac:spMk id="8" creationId="{0B8B5D8F-F503-2BCC-2FEF-37CE1A2FF963}"/>
          </ac:spMkLst>
        </pc:spChg>
        <pc:picChg chg="del">
          <ac:chgData name="伊健 杜" userId="e69aded81da48593" providerId="LiveId" clId="{8316A85E-3CC5-46D2-AC8D-005C5FC4976A}" dt="2022-10-20T03:22:40.963" v="660" actId="478"/>
          <ac:picMkLst>
            <pc:docMk/>
            <pc:sldMk cId="2885719720" sldId="1238"/>
            <ac:picMk id="1026" creationId="{99E984E1-5362-A05D-754B-A1837B464C14}"/>
          </ac:picMkLst>
        </pc:picChg>
        <pc:picChg chg="add mod">
          <ac:chgData name="伊健 杜" userId="e69aded81da48593" providerId="LiveId" clId="{8316A85E-3CC5-46D2-AC8D-005C5FC4976A}" dt="2022-10-20T03:24:06.948" v="664" actId="1076"/>
          <ac:picMkLst>
            <pc:docMk/>
            <pc:sldMk cId="2885719720" sldId="1238"/>
            <ac:picMk id="4098" creationId="{45F17502-6D89-4E15-0E44-49BD37DDF1B0}"/>
          </ac:picMkLst>
        </pc:picChg>
        <pc:picChg chg="add del">
          <ac:chgData name="伊健 杜" userId="e69aded81da48593" providerId="LiveId" clId="{8316A85E-3CC5-46D2-AC8D-005C5FC4976A}" dt="2022-10-20T03:24:10.762" v="666" actId="478"/>
          <ac:picMkLst>
            <pc:docMk/>
            <pc:sldMk cId="2885719720" sldId="1238"/>
            <ac:picMk id="4100" creationId="{1C25D572-E83C-4E65-8786-7515FC7091F0}"/>
          </ac:picMkLst>
        </pc:pic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2087681956" sldId="1239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087681956" sldId="1239"/>
            <ac:spMk id="2" creationId="{10304424-DB4A-36E7-9E0D-D32A5DD0F26C}"/>
          </ac:spMkLst>
        </pc:spChg>
        <pc:spChg chg="del">
          <ac:chgData name="伊健 杜" userId="e69aded81da48593" providerId="LiveId" clId="{8316A85E-3CC5-46D2-AC8D-005C5FC4976A}" dt="2022-10-20T03:24:16.558" v="668" actId="478"/>
          <ac:spMkLst>
            <pc:docMk/>
            <pc:sldMk cId="2087681956" sldId="1239"/>
            <ac:spMk id="3" creationId="{BAB82766-BDC2-26FC-C2D3-3468B609A4DA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087681956" sldId="1239"/>
            <ac:spMk id="8" creationId="{0B8B5D8F-F503-2BCC-2FEF-37CE1A2FF963}"/>
          </ac:spMkLst>
        </pc:spChg>
        <pc:picChg chg="del">
          <ac:chgData name="伊健 杜" userId="e69aded81da48593" providerId="LiveId" clId="{8316A85E-3CC5-46D2-AC8D-005C5FC4976A}" dt="2022-10-20T03:24:48.586" v="749" actId="478"/>
          <ac:picMkLst>
            <pc:docMk/>
            <pc:sldMk cId="2087681956" sldId="1239"/>
            <ac:picMk id="4098" creationId="{45F17502-6D89-4E15-0E44-49BD37DDF1B0}"/>
          </ac:picMkLst>
        </pc:picChg>
        <pc:picChg chg="add mod">
          <ac:chgData name="伊健 杜" userId="e69aded81da48593" providerId="LiveId" clId="{8316A85E-3CC5-46D2-AC8D-005C5FC4976A}" dt="2022-10-20T03:26:43.513" v="752" actId="1076"/>
          <ac:picMkLst>
            <pc:docMk/>
            <pc:sldMk cId="2087681956" sldId="1239"/>
            <ac:picMk id="6146" creationId="{C1A7C25A-B43E-AD01-88F2-B7E9A1729C2C}"/>
          </ac:picMkLst>
        </pc:pic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2539024017" sldId="1240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539024017" sldId="1240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539024017" sldId="1240"/>
            <ac:spMk id="8" creationId="{0B8B5D8F-F503-2BCC-2FEF-37CE1A2FF963}"/>
          </ac:spMkLst>
        </pc:spChg>
        <pc:picChg chg="del">
          <ac:chgData name="伊健 杜" userId="e69aded81da48593" providerId="LiveId" clId="{8316A85E-3CC5-46D2-AC8D-005C5FC4976A}" dt="2022-10-20T04:03:25.594" v="939" actId="478"/>
          <ac:picMkLst>
            <pc:docMk/>
            <pc:sldMk cId="2539024017" sldId="1240"/>
            <ac:picMk id="6146" creationId="{C1A7C25A-B43E-AD01-88F2-B7E9A1729C2C}"/>
          </ac:picMkLst>
        </pc:picChg>
        <pc:picChg chg="add mod">
          <ac:chgData name="伊健 杜" userId="e69aded81da48593" providerId="LiveId" clId="{8316A85E-3CC5-46D2-AC8D-005C5FC4976A}" dt="2022-10-20T04:06:08.439" v="985" actId="1076"/>
          <ac:picMkLst>
            <pc:docMk/>
            <pc:sldMk cId="2539024017" sldId="1240"/>
            <ac:picMk id="7170" creationId="{9FCE2EBE-ECFA-2752-C7AB-E22709FD652D}"/>
          </ac:picMkLst>
        </pc:picChg>
      </pc:sldChg>
      <pc:sldChg chg="delSp modSp new mod">
        <pc:chgData name="伊健 杜" userId="e69aded81da48593" providerId="LiveId" clId="{8316A85E-3CC5-46D2-AC8D-005C5FC4976A}" dt="2022-10-20T06:07:27.922" v="4065"/>
        <pc:sldMkLst>
          <pc:docMk/>
          <pc:sldMk cId="387321728" sldId="1241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87321728" sldId="1241"/>
            <ac:spMk id="2" creationId="{73F1FA83-3F29-2E4B-6BCA-B987373B6731}"/>
          </ac:spMkLst>
        </pc:spChg>
        <pc:spChg chg="del">
          <ac:chgData name="伊健 杜" userId="e69aded81da48593" providerId="LiveId" clId="{8316A85E-3CC5-46D2-AC8D-005C5FC4976A}" dt="2022-10-20T04:06:27.266" v="993" actId="478"/>
          <ac:spMkLst>
            <pc:docMk/>
            <pc:sldMk cId="387321728" sldId="1241"/>
            <ac:spMk id="3" creationId="{E85E42D9-240E-CAD7-9032-F5C8A196F81F}"/>
          </ac:spMkLst>
        </pc:spChg>
      </pc:sldChg>
      <pc:sldChg chg="addSp delSp modSp add mod modAnim">
        <pc:chgData name="伊健 杜" userId="e69aded81da48593" providerId="LiveId" clId="{8316A85E-3CC5-46D2-AC8D-005C5FC4976A}" dt="2022-10-20T06:07:27.922" v="4065"/>
        <pc:sldMkLst>
          <pc:docMk/>
          <pc:sldMk cId="1425483163" sldId="1242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425483163" sldId="1242"/>
            <ac:spMk id="2" creationId="{10304424-DB4A-36E7-9E0D-D32A5DD0F26C}"/>
          </ac:spMkLst>
        </pc:spChg>
        <pc:spChg chg="add mod">
          <ac:chgData name="伊健 杜" userId="e69aded81da48593" providerId="LiveId" clId="{8316A85E-3CC5-46D2-AC8D-005C5FC4976A}" dt="2022-10-20T06:07:27.922" v="4065"/>
          <ac:spMkLst>
            <pc:docMk/>
            <pc:sldMk cId="1425483163" sldId="1242"/>
            <ac:spMk id="3" creationId="{BF61C064-5051-1184-7A12-5B1F560F19AD}"/>
          </ac:spMkLst>
        </pc:spChg>
        <pc:spChg chg="add mod">
          <ac:chgData name="伊健 杜" userId="e69aded81da48593" providerId="LiveId" clId="{8316A85E-3CC5-46D2-AC8D-005C5FC4976A}" dt="2022-10-20T04:14:28.618" v="1332"/>
          <ac:spMkLst>
            <pc:docMk/>
            <pc:sldMk cId="1425483163" sldId="1242"/>
            <ac:spMk id="5" creationId="{12133E31-EFD8-1428-E834-932512E03115}"/>
          </ac:spMkLst>
        </pc:spChg>
        <pc:spChg chg="del">
          <ac:chgData name="伊健 杜" userId="e69aded81da48593" providerId="LiveId" clId="{8316A85E-3CC5-46D2-AC8D-005C5FC4976A}" dt="2022-10-20T04:10:54.593" v="1135" actId="478"/>
          <ac:spMkLst>
            <pc:docMk/>
            <pc:sldMk cId="1425483163" sldId="1242"/>
            <ac:spMk id="8" creationId="{0B8B5D8F-F503-2BCC-2FEF-37CE1A2FF963}"/>
          </ac:spMkLst>
        </pc:spChg>
        <pc:picChg chg="add mod">
          <ac:chgData name="伊健 杜" userId="e69aded81da48593" providerId="LiveId" clId="{8316A85E-3CC5-46D2-AC8D-005C5FC4976A}" dt="2022-10-20T04:10:54.954" v="1136"/>
          <ac:picMkLst>
            <pc:docMk/>
            <pc:sldMk cId="1425483163" sldId="1242"/>
            <ac:picMk id="4" creationId="{0AA213CA-0716-CA96-E540-A73238D62E2B}"/>
          </ac:picMkLst>
        </pc:picChg>
        <pc:picChg chg="del">
          <ac:chgData name="伊健 杜" userId="e69aded81da48593" providerId="LiveId" clId="{8316A85E-3CC5-46D2-AC8D-005C5FC4976A}" dt="2022-10-20T04:10:54.593" v="1135" actId="478"/>
          <ac:picMkLst>
            <pc:docMk/>
            <pc:sldMk cId="1425483163" sldId="1242"/>
            <ac:picMk id="7170" creationId="{9FCE2EBE-ECFA-2752-C7AB-E22709FD652D}"/>
          </ac:picMkLst>
        </pc:picChg>
      </pc:sldChg>
      <pc:sldChg chg="add del">
        <pc:chgData name="伊健 杜" userId="e69aded81da48593" providerId="LiveId" clId="{8316A85E-3CC5-46D2-AC8D-005C5FC4976A}" dt="2022-10-20T04:10:35.776" v="1130" actId="47"/>
        <pc:sldMkLst>
          <pc:docMk/>
          <pc:sldMk cId="215047776" sldId="1243"/>
        </pc:sldMkLst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1089138086" sldId="1243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089138086" sldId="1243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1089138086" sldId="1243"/>
            <ac:spMk id="3" creationId="{BF61C064-5051-1184-7A12-5B1F560F19AD}"/>
          </ac:spMkLst>
        </pc:spChg>
        <pc:picChg chg="del">
          <ac:chgData name="伊健 杜" userId="e69aded81da48593" providerId="LiveId" clId="{8316A85E-3CC5-46D2-AC8D-005C5FC4976A}" dt="2022-10-20T04:13:08.363" v="1328" actId="478"/>
          <ac:picMkLst>
            <pc:docMk/>
            <pc:sldMk cId="1089138086" sldId="1243"/>
            <ac:picMk id="4" creationId="{0AA213CA-0716-CA96-E540-A73238D62E2B}"/>
          </ac:picMkLst>
        </pc:picChg>
        <pc:picChg chg="add mod">
          <ac:chgData name="伊健 杜" userId="e69aded81da48593" providerId="LiveId" clId="{8316A85E-3CC5-46D2-AC8D-005C5FC4976A}" dt="2022-10-20T04:14:15.487" v="1330" actId="1076"/>
          <ac:picMkLst>
            <pc:docMk/>
            <pc:sldMk cId="1089138086" sldId="1243"/>
            <ac:picMk id="8194" creationId="{44612E98-DDE3-93E0-05DC-230A20AD273C}"/>
          </ac:picMkLst>
        </pc:picChg>
      </pc:sldChg>
      <pc:sldChg chg="addSp delSp modSp add del mod">
        <pc:chgData name="伊健 杜" userId="e69aded81da48593" providerId="LiveId" clId="{8316A85E-3CC5-46D2-AC8D-005C5FC4976A}" dt="2022-10-20T04:19:10.905" v="1363" actId="47"/>
        <pc:sldMkLst>
          <pc:docMk/>
          <pc:sldMk cId="2514831466" sldId="1244"/>
        </pc:sldMkLst>
        <pc:spChg chg="del">
          <ac:chgData name="伊健 杜" userId="e69aded81da48593" providerId="LiveId" clId="{8316A85E-3CC5-46D2-AC8D-005C5FC4976A}" dt="2022-10-20T04:14:39.137" v="1334" actId="478"/>
          <ac:spMkLst>
            <pc:docMk/>
            <pc:sldMk cId="2514831466" sldId="1244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4:18:42.850" v="1361" actId="20577"/>
          <ac:spMkLst>
            <pc:docMk/>
            <pc:sldMk cId="2514831466" sldId="1244"/>
            <ac:spMk id="3" creationId="{BF61C064-5051-1184-7A12-5B1F560F19AD}"/>
          </ac:spMkLst>
        </pc:spChg>
        <pc:spChg chg="add del mod">
          <ac:chgData name="伊健 杜" userId="e69aded81da48593" providerId="LiveId" clId="{8316A85E-3CC5-46D2-AC8D-005C5FC4976A}" dt="2022-10-20T04:14:41.075" v="1335" actId="478"/>
          <ac:spMkLst>
            <pc:docMk/>
            <pc:sldMk cId="2514831466" sldId="1244"/>
            <ac:spMk id="5" creationId="{93150273-2C30-0F56-47B4-2CFD53FFE262}"/>
          </ac:spMkLst>
        </pc:spChg>
        <pc:picChg chg="del">
          <ac:chgData name="伊健 杜" userId="e69aded81da48593" providerId="LiveId" clId="{8316A85E-3CC5-46D2-AC8D-005C5FC4976A}" dt="2022-10-20T04:14:32.877" v="1333" actId="478"/>
          <ac:picMkLst>
            <pc:docMk/>
            <pc:sldMk cId="2514831466" sldId="1244"/>
            <ac:picMk id="8194" creationId="{44612E98-DDE3-93E0-05DC-230A20AD273C}"/>
          </ac:picMkLst>
        </pc:pic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1616758888" sldId="1245"/>
        </pc:sldMkLst>
        <pc:spChg chg="mod">
          <ac:chgData name="伊健 杜" userId="e69aded81da48593" providerId="LiveId" clId="{8316A85E-3CC5-46D2-AC8D-005C5FC4976A}" dt="2022-10-20T04:19:23.943" v="1372"/>
          <ac:spMkLst>
            <pc:docMk/>
            <pc:sldMk cId="1616758888" sldId="1245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1616758888" sldId="1245"/>
            <ac:spMk id="3" creationId="{BF61C064-5051-1184-7A12-5B1F560F19AD}"/>
          </ac:spMkLst>
        </pc:spChg>
        <pc:spChg chg="del mod">
          <ac:chgData name="伊健 杜" userId="e69aded81da48593" providerId="LiveId" clId="{8316A85E-3CC5-46D2-AC8D-005C5FC4976A}" dt="2022-10-20T04:29:16.901" v="1397" actId="478"/>
          <ac:spMkLst>
            <pc:docMk/>
            <pc:sldMk cId="1616758888" sldId="1245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4:29:52.731" v="1485" actId="478"/>
          <ac:picMkLst>
            <pc:docMk/>
            <pc:sldMk cId="1616758888" sldId="1245"/>
            <ac:picMk id="4" creationId="{0AA213CA-0716-CA96-E540-A73238D62E2B}"/>
          </ac:picMkLst>
        </pc:picChg>
        <pc:picChg chg="add mod">
          <ac:chgData name="伊健 杜" userId="e69aded81da48593" providerId="LiveId" clId="{8316A85E-3CC5-46D2-AC8D-005C5FC4976A}" dt="2022-10-20T04:30:35.184" v="1489" actId="1076"/>
          <ac:picMkLst>
            <pc:docMk/>
            <pc:sldMk cId="1616758888" sldId="1245"/>
            <ac:picMk id="11266" creationId="{5D30A5D4-DD66-B197-EB4C-3CB84798BDB0}"/>
          </ac:picMkLst>
        </pc:picChg>
      </pc:sldChg>
      <pc:sldChg chg="modSp add ord">
        <pc:chgData name="伊健 杜" userId="e69aded81da48593" providerId="LiveId" clId="{8316A85E-3CC5-46D2-AC8D-005C5FC4976A}" dt="2022-10-20T06:07:27.922" v="4065"/>
        <pc:sldMkLst>
          <pc:docMk/>
          <pc:sldMk cId="1430537256" sldId="1246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430537256" sldId="1246"/>
            <ac:spMk id="3" creationId="{BF61C064-5051-1184-7A12-5B1F560F19AD}"/>
          </ac:spMkLst>
        </pc:spChg>
      </pc:sldChg>
      <pc:sldChg chg="delSp modSp new mod">
        <pc:chgData name="伊健 杜" userId="e69aded81da48593" providerId="LiveId" clId="{8316A85E-3CC5-46D2-AC8D-005C5FC4976A}" dt="2022-10-20T06:07:27.922" v="4065"/>
        <pc:sldMkLst>
          <pc:docMk/>
          <pc:sldMk cId="770500061" sldId="1247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770500061" sldId="1247"/>
            <ac:spMk id="2" creationId="{23860F4C-2C4F-DA0C-8088-358B2EF0EE42}"/>
          </ac:spMkLst>
        </pc:spChg>
        <pc:spChg chg="del">
          <ac:chgData name="伊健 杜" userId="e69aded81da48593" providerId="LiveId" clId="{8316A85E-3CC5-46D2-AC8D-005C5FC4976A}" dt="2022-10-20T04:30:57.896" v="1491" actId="478"/>
          <ac:spMkLst>
            <pc:docMk/>
            <pc:sldMk cId="770500061" sldId="1247"/>
            <ac:spMk id="3" creationId="{C7444341-917E-A512-AE56-46CCA9BAE3C6}"/>
          </ac:spMkLst>
        </pc:spChg>
      </pc:sldChg>
      <pc:sldChg chg="addSp delSp modSp add mod">
        <pc:chgData name="伊健 杜" userId="e69aded81da48593" providerId="LiveId" clId="{8316A85E-3CC5-46D2-AC8D-005C5FC4976A}" dt="2022-10-20T06:49:39.802" v="4113" actId="1076"/>
        <pc:sldMkLst>
          <pc:docMk/>
          <pc:sldMk cId="2181031037" sldId="1248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181031037" sldId="1248"/>
            <ac:spMk id="2" creationId="{23860F4C-2C4F-DA0C-8088-358B2EF0EE42}"/>
          </ac:spMkLst>
        </pc:spChg>
        <pc:spChg chg="add mod">
          <ac:chgData name="伊健 杜" userId="e69aded81da48593" providerId="LiveId" clId="{8316A85E-3CC5-46D2-AC8D-005C5FC4976A}" dt="2022-10-20T06:49:39.802" v="4113" actId="1076"/>
          <ac:spMkLst>
            <pc:docMk/>
            <pc:sldMk cId="2181031037" sldId="1248"/>
            <ac:spMk id="4" creationId="{9A43FD41-147B-FB44-ECC9-7F5EB8F58C73}"/>
          </ac:spMkLst>
        </pc:spChg>
        <pc:spChg chg="add mod">
          <ac:chgData name="伊健 杜" userId="e69aded81da48593" providerId="LiveId" clId="{8316A85E-3CC5-46D2-AC8D-005C5FC4976A}" dt="2022-10-20T06:49:37.543" v="4112" actId="403"/>
          <ac:spMkLst>
            <pc:docMk/>
            <pc:sldMk cId="2181031037" sldId="1248"/>
            <ac:spMk id="5" creationId="{300E1B1D-6E1A-9E6F-0E9A-D5A40D5EEE91}"/>
          </ac:spMkLst>
        </pc:spChg>
        <pc:inkChg chg="add del">
          <ac:chgData name="伊健 杜" userId="e69aded81da48593" providerId="LiveId" clId="{8316A85E-3CC5-46D2-AC8D-005C5FC4976A}" dt="2022-10-20T06:48:23.681" v="4067" actId="478"/>
          <ac:inkMkLst>
            <pc:docMk/>
            <pc:sldMk cId="2181031037" sldId="1248"/>
            <ac:inkMk id="3" creationId="{F0AD5BCE-F37D-C26D-47C5-CE84F8E7F14E}"/>
          </ac:inkMkLst>
        </pc:inkChg>
      </pc:sldChg>
      <pc:sldChg chg="modSp add mod">
        <pc:chgData name="伊健 杜" userId="e69aded81da48593" providerId="LiveId" clId="{8316A85E-3CC5-46D2-AC8D-005C5FC4976A}" dt="2022-10-20T06:07:27.922" v="4065"/>
        <pc:sldMkLst>
          <pc:docMk/>
          <pc:sldMk cId="3322135688" sldId="1249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322135688" sldId="1249"/>
            <ac:spMk id="2" creationId="{23860F4C-2C4F-DA0C-8088-358B2EF0EE42}"/>
          </ac:spMkLst>
        </pc:sp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4288142045" sldId="1250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4288142045" sldId="1250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4288142045" sldId="1250"/>
            <ac:spMk id="3" creationId="{BF61C064-5051-1184-7A12-5B1F560F19AD}"/>
          </ac:spMkLst>
        </pc:spChg>
        <pc:spChg chg="mod">
          <ac:chgData name="伊健 杜" userId="e69aded81da48593" providerId="LiveId" clId="{8316A85E-3CC5-46D2-AC8D-005C5FC4976A}" dt="2022-10-20T04:45:45.571" v="1732"/>
          <ac:spMkLst>
            <pc:docMk/>
            <pc:sldMk cId="4288142045" sldId="1250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4:46:11.558" v="1849" actId="478"/>
          <ac:picMkLst>
            <pc:docMk/>
            <pc:sldMk cId="4288142045" sldId="1250"/>
            <ac:picMk id="4" creationId="{0AA213CA-0716-CA96-E540-A73238D62E2B}"/>
          </ac:picMkLst>
        </pc:picChg>
        <pc:picChg chg="add mod">
          <ac:chgData name="伊健 杜" userId="e69aded81da48593" providerId="LiveId" clId="{8316A85E-3CC5-46D2-AC8D-005C5FC4976A}" dt="2022-10-20T04:46:32.861" v="1851" actId="1076"/>
          <ac:picMkLst>
            <pc:docMk/>
            <pc:sldMk cId="4288142045" sldId="1250"/>
            <ac:picMk id="13314" creationId="{E4FA0C7B-C9CD-5868-99E5-1B5A249B4AA3}"/>
          </ac:picMkLst>
        </pc:pic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3558851808" sldId="1251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558851808" sldId="1251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3558851808" sldId="1251"/>
            <ac:spMk id="3" creationId="{BF61C064-5051-1184-7A12-5B1F560F19AD}"/>
          </ac:spMkLst>
        </pc:spChg>
        <pc:spChg chg="del">
          <ac:chgData name="伊健 杜" userId="e69aded81da48593" providerId="LiveId" clId="{8316A85E-3CC5-46D2-AC8D-005C5FC4976A}" dt="2022-10-20T04:46:38.388" v="1853" actId="478"/>
          <ac:spMkLst>
            <pc:docMk/>
            <pc:sldMk cId="3558851808" sldId="1251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4:47:14.285" v="1946" actId="478"/>
          <ac:picMkLst>
            <pc:docMk/>
            <pc:sldMk cId="3558851808" sldId="1251"/>
            <ac:picMk id="13314" creationId="{E4FA0C7B-C9CD-5868-99E5-1B5A249B4AA3}"/>
          </ac:picMkLst>
        </pc:picChg>
        <pc:picChg chg="add mod">
          <ac:chgData name="伊健 杜" userId="e69aded81da48593" providerId="LiveId" clId="{8316A85E-3CC5-46D2-AC8D-005C5FC4976A}" dt="2022-10-20T04:47:32.995" v="1958" actId="1076"/>
          <ac:picMkLst>
            <pc:docMk/>
            <pc:sldMk cId="3558851808" sldId="1251"/>
            <ac:picMk id="14338" creationId="{82F77D66-07A6-4D1C-A240-76C2246E73B9}"/>
          </ac:picMkLst>
        </pc:pic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3739957134" sldId="1252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739957134" sldId="1252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3739957134" sldId="1252"/>
            <ac:spMk id="3" creationId="{BF61C064-5051-1184-7A12-5B1F560F19AD}"/>
          </ac:spMkLst>
        </pc:spChg>
        <pc:picChg chg="add mod">
          <ac:chgData name="伊健 杜" userId="e69aded81da48593" providerId="LiveId" clId="{8316A85E-3CC5-46D2-AC8D-005C5FC4976A}" dt="2022-10-20T04:49:09.590" v="2228"/>
          <ac:picMkLst>
            <pc:docMk/>
            <pc:sldMk cId="3739957134" sldId="1252"/>
            <ac:picMk id="4" creationId="{3622CE6F-335E-1F55-1C6F-82E6A8A588D3}"/>
          </ac:picMkLst>
        </pc:picChg>
        <pc:picChg chg="del">
          <ac:chgData name="伊健 杜" userId="e69aded81da48593" providerId="LiveId" clId="{8316A85E-3CC5-46D2-AC8D-005C5FC4976A}" dt="2022-10-20T04:49:09.247" v="2227" actId="478"/>
          <ac:picMkLst>
            <pc:docMk/>
            <pc:sldMk cId="3739957134" sldId="1252"/>
            <ac:picMk id="14338" creationId="{82F77D66-07A6-4D1C-A240-76C2246E73B9}"/>
          </ac:picMkLst>
        </pc:picChg>
      </pc:sldChg>
      <pc:sldChg chg="modSp add mod">
        <pc:chgData name="伊健 杜" userId="e69aded81da48593" providerId="LiveId" clId="{8316A85E-3CC5-46D2-AC8D-005C5FC4976A}" dt="2022-10-20T06:07:27.922" v="4065"/>
        <pc:sldMkLst>
          <pc:docMk/>
          <pc:sldMk cId="1209108550" sldId="1253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209108550" sldId="1253"/>
            <ac:spMk id="2" creationId="{23860F4C-2C4F-DA0C-8088-358B2EF0EE42}"/>
          </ac:spMkLst>
        </pc:spChg>
      </pc:sldChg>
      <pc:sldChg chg="modSp add mod">
        <pc:chgData name="伊健 杜" userId="e69aded81da48593" providerId="LiveId" clId="{8316A85E-3CC5-46D2-AC8D-005C5FC4976A}" dt="2022-10-20T06:07:27.922" v="4065"/>
        <pc:sldMkLst>
          <pc:docMk/>
          <pc:sldMk cId="1560934878" sldId="1254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560934878" sldId="1254"/>
            <ac:spMk id="2" creationId="{23860F4C-2C4F-DA0C-8088-358B2EF0EE42}"/>
          </ac:spMkLst>
        </pc:sp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2586954474" sldId="1255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586954474" sldId="1255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586954474" sldId="1255"/>
            <ac:spMk id="3" creationId="{BF61C064-5051-1184-7A12-5B1F560F19AD}"/>
          </ac:spMkLst>
        </pc:spChg>
        <pc:spChg chg="mod">
          <ac:chgData name="伊健 杜" userId="e69aded81da48593" providerId="LiveId" clId="{8316A85E-3CC5-46D2-AC8D-005C5FC4976A}" dt="2022-10-20T04:51:36.149" v="2364"/>
          <ac:spMkLst>
            <pc:docMk/>
            <pc:sldMk cId="2586954474" sldId="1255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4:52:02.802" v="2456" actId="478"/>
          <ac:picMkLst>
            <pc:docMk/>
            <pc:sldMk cId="2586954474" sldId="1255"/>
            <ac:picMk id="13314" creationId="{E4FA0C7B-C9CD-5868-99E5-1B5A249B4AA3}"/>
          </ac:picMkLst>
        </pc:picChg>
        <pc:picChg chg="add mod">
          <ac:chgData name="伊健 杜" userId="e69aded81da48593" providerId="LiveId" clId="{8316A85E-3CC5-46D2-AC8D-005C5FC4976A}" dt="2022-10-20T04:54:57.495" v="2460" actId="1076"/>
          <ac:picMkLst>
            <pc:docMk/>
            <pc:sldMk cId="2586954474" sldId="1255"/>
            <ac:picMk id="15362" creationId="{B0420729-A13E-1303-D5F8-B308630DA272}"/>
          </ac:picMkLst>
        </pc:pic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2889584553" sldId="1256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889584553" sldId="1256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889584553" sldId="1256"/>
            <ac:spMk id="3" creationId="{BF61C064-5051-1184-7A12-5B1F560F19AD}"/>
          </ac:spMkLst>
        </pc:spChg>
        <pc:spChg chg="del">
          <ac:chgData name="伊健 杜" userId="e69aded81da48593" providerId="LiveId" clId="{8316A85E-3CC5-46D2-AC8D-005C5FC4976A}" dt="2022-10-20T04:55:27.744" v="2462" actId="478"/>
          <ac:spMkLst>
            <pc:docMk/>
            <pc:sldMk cId="2889584553" sldId="1256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4:55:29.671" v="2463" actId="478"/>
          <ac:picMkLst>
            <pc:docMk/>
            <pc:sldMk cId="2889584553" sldId="1256"/>
            <ac:picMk id="15362" creationId="{B0420729-A13E-1303-D5F8-B308630DA272}"/>
          </ac:picMkLst>
        </pc:picChg>
        <pc:picChg chg="add mod">
          <ac:chgData name="伊健 杜" userId="e69aded81da48593" providerId="LiveId" clId="{8316A85E-3CC5-46D2-AC8D-005C5FC4976A}" dt="2022-10-20T04:55:36.036" v="2469" actId="1076"/>
          <ac:picMkLst>
            <pc:docMk/>
            <pc:sldMk cId="2889584553" sldId="1256"/>
            <ac:picMk id="17410" creationId="{B34FE876-10E2-DCBA-B21C-84BD90862C9C}"/>
          </ac:picMkLst>
        </pc:pic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2126681231" sldId="1257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126681231" sldId="1257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126681231" sldId="1257"/>
            <ac:spMk id="3" creationId="{BF61C064-5051-1184-7A12-5B1F560F19AD}"/>
          </ac:spMkLst>
        </pc:spChg>
        <pc:picChg chg="del">
          <ac:chgData name="伊健 杜" userId="e69aded81da48593" providerId="LiveId" clId="{8316A85E-3CC5-46D2-AC8D-005C5FC4976A}" dt="2022-10-20T04:58:23.643" v="2585" actId="478"/>
          <ac:picMkLst>
            <pc:docMk/>
            <pc:sldMk cId="2126681231" sldId="1257"/>
            <ac:picMk id="17410" creationId="{B34FE876-10E2-DCBA-B21C-84BD90862C9C}"/>
          </ac:picMkLst>
        </pc:picChg>
        <pc:picChg chg="add mod">
          <ac:chgData name="伊健 杜" userId="e69aded81da48593" providerId="LiveId" clId="{8316A85E-3CC5-46D2-AC8D-005C5FC4976A}" dt="2022-10-20T04:58:35.289" v="2589" actId="1076"/>
          <ac:picMkLst>
            <pc:docMk/>
            <pc:sldMk cId="2126681231" sldId="1257"/>
            <ac:picMk id="18434" creationId="{19E8EC0A-2526-3406-7CE2-8AF9B70DDF91}"/>
          </ac:picMkLst>
        </pc:picChg>
      </pc:sldChg>
      <pc:sldChg chg="addSp modSp add mod">
        <pc:chgData name="伊健 杜" userId="e69aded81da48593" providerId="LiveId" clId="{8316A85E-3CC5-46D2-AC8D-005C5FC4976A}" dt="2022-10-20T06:07:27.922" v="4065"/>
        <pc:sldMkLst>
          <pc:docMk/>
          <pc:sldMk cId="1542729002" sldId="1258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542729002" sldId="1258"/>
            <ac:spMk id="2" creationId="{23860F4C-2C4F-DA0C-8088-358B2EF0EE42}"/>
          </ac:spMkLst>
        </pc:spChg>
        <pc:spChg chg="add mod">
          <ac:chgData name="伊健 杜" userId="e69aded81da48593" providerId="LiveId" clId="{8316A85E-3CC5-46D2-AC8D-005C5FC4976A}" dt="2022-10-20T06:07:27.922" v="4065"/>
          <ac:spMkLst>
            <pc:docMk/>
            <pc:sldMk cId="1542729002" sldId="1258"/>
            <ac:spMk id="3" creationId="{B14ADFE7-2281-1E32-1AA9-48D150DFAB20}"/>
          </ac:spMkLst>
        </pc:sp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1204848823" sldId="1259"/>
        </pc:sldMkLst>
        <pc:spChg chg="mod">
          <ac:chgData name="伊健 杜" userId="e69aded81da48593" providerId="LiveId" clId="{8316A85E-3CC5-46D2-AC8D-005C5FC4976A}" dt="2022-10-20T05:03:20.716" v="2904" actId="20577"/>
          <ac:spMkLst>
            <pc:docMk/>
            <pc:sldMk cId="1204848823" sldId="1259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1204848823" sldId="1259"/>
            <ac:spMk id="3" creationId="{BF61C064-5051-1184-7A12-5B1F560F19AD}"/>
          </ac:spMkLst>
        </pc:spChg>
        <pc:spChg chg="mod">
          <ac:chgData name="伊健 杜" userId="e69aded81da48593" providerId="LiveId" clId="{8316A85E-3CC5-46D2-AC8D-005C5FC4976A}" dt="2022-10-20T05:03:34.615" v="2905"/>
          <ac:spMkLst>
            <pc:docMk/>
            <pc:sldMk cId="1204848823" sldId="1259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5:14:11.220" v="3228" actId="478"/>
          <ac:picMkLst>
            <pc:docMk/>
            <pc:sldMk cId="1204848823" sldId="1259"/>
            <ac:picMk id="15362" creationId="{B0420729-A13E-1303-D5F8-B308630DA272}"/>
          </ac:picMkLst>
        </pc:picChg>
        <pc:picChg chg="add mod">
          <ac:chgData name="伊健 杜" userId="e69aded81da48593" providerId="LiveId" clId="{8316A85E-3CC5-46D2-AC8D-005C5FC4976A}" dt="2022-10-20T05:21:52.692" v="3234" actId="1076"/>
          <ac:picMkLst>
            <pc:docMk/>
            <pc:sldMk cId="1204848823" sldId="1259"/>
            <ac:picMk id="21506" creationId="{0A7A05D9-5A10-91EE-CB1F-D9AED0598B94}"/>
          </ac:picMkLst>
        </pc:pic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1080193001" sldId="1260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080193001" sldId="1260"/>
            <ac:spMk id="3" creationId="{BF61C064-5051-1184-7A12-5B1F560F19AD}"/>
          </ac:spMkLst>
        </pc:spChg>
        <pc:spChg chg="del">
          <ac:chgData name="伊健 杜" userId="e69aded81da48593" providerId="LiveId" clId="{8316A85E-3CC5-46D2-AC8D-005C5FC4976A}" dt="2022-10-20T05:27:47.184" v="3332" actId="478"/>
          <ac:spMkLst>
            <pc:docMk/>
            <pc:sldMk cId="1080193001" sldId="1260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5:06:27.219" v="3106" actId="478"/>
          <ac:picMkLst>
            <pc:docMk/>
            <pc:sldMk cId="1080193001" sldId="1260"/>
            <ac:picMk id="15362" creationId="{B0420729-A13E-1303-D5F8-B308630DA272}"/>
          </ac:picMkLst>
        </pc:picChg>
        <pc:picChg chg="add mod">
          <ac:chgData name="伊健 杜" userId="e69aded81da48593" providerId="LiveId" clId="{8316A85E-3CC5-46D2-AC8D-005C5FC4976A}" dt="2022-10-20T05:22:41.688" v="3244" actId="1076"/>
          <ac:picMkLst>
            <pc:docMk/>
            <pc:sldMk cId="1080193001" sldId="1260"/>
            <ac:picMk id="20482" creationId="{A4E727E9-F952-2C9C-6C8A-F80EBD648128}"/>
          </ac:picMkLst>
        </pc:picChg>
        <pc:picChg chg="add mod">
          <ac:chgData name="伊健 杜" userId="e69aded81da48593" providerId="LiveId" clId="{8316A85E-3CC5-46D2-AC8D-005C5FC4976A}" dt="2022-10-20T05:22:43.348" v="3245" actId="1076"/>
          <ac:picMkLst>
            <pc:docMk/>
            <pc:sldMk cId="1080193001" sldId="1260"/>
            <ac:picMk id="20484" creationId="{CD887DF0-C457-9C8B-95D7-AE5D5E5AD9E1}"/>
          </ac:picMkLst>
        </pc:picChg>
      </pc:sldChg>
      <pc:sldChg chg="addSp delSp add mod">
        <pc:chgData name="伊健 杜" userId="e69aded81da48593" providerId="LiveId" clId="{8316A85E-3CC5-46D2-AC8D-005C5FC4976A}" dt="2022-10-20T05:14:23.787" v="3230" actId="478"/>
        <pc:sldMkLst>
          <pc:docMk/>
          <pc:sldMk cId="194199228" sldId="1261"/>
        </pc:sldMkLst>
        <pc:spChg chg="del">
          <ac:chgData name="伊健 杜" userId="e69aded81da48593" providerId="LiveId" clId="{8316A85E-3CC5-46D2-AC8D-005C5FC4976A}" dt="2022-10-20T05:14:23.787" v="3230" actId="478"/>
          <ac:spMkLst>
            <pc:docMk/>
            <pc:sldMk cId="194199228" sldId="1261"/>
            <ac:spMk id="3" creationId="{BF61C064-5051-1184-7A12-5B1F560F19AD}"/>
          </ac:spMkLst>
        </pc:spChg>
        <pc:picChg chg="add">
          <ac:chgData name="伊健 杜" userId="e69aded81da48593" providerId="LiveId" clId="{8316A85E-3CC5-46D2-AC8D-005C5FC4976A}" dt="2022-10-20T05:14:21.405" v="3229"/>
          <ac:picMkLst>
            <pc:docMk/>
            <pc:sldMk cId="194199228" sldId="1261"/>
            <ac:picMk id="19458" creationId="{219BDA39-63EC-ED5D-043E-275D61EC5E12}"/>
          </ac:picMkLst>
        </pc:picChg>
      </pc:sldChg>
      <pc:sldChg chg="addSp delSp modSp new mod modAnim">
        <pc:chgData name="伊健 杜" userId="e69aded81da48593" providerId="LiveId" clId="{8316A85E-3CC5-46D2-AC8D-005C5FC4976A}" dt="2022-10-20T06:07:27.922" v="4065"/>
        <pc:sldMkLst>
          <pc:docMk/>
          <pc:sldMk cId="2907809411" sldId="1262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907809411" sldId="1262"/>
            <ac:spMk id="2" creationId="{161ED692-F11C-8BE8-2166-6A0AF63B579C}"/>
          </ac:spMkLst>
        </pc:spChg>
        <pc:spChg chg="del">
          <ac:chgData name="伊健 杜" userId="e69aded81da48593" providerId="LiveId" clId="{8316A85E-3CC5-46D2-AC8D-005C5FC4976A}" dt="2022-10-20T05:22:50.995" v="3247" actId="478"/>
          <ac:spMkLst>
            <pc:docMk/>
            <pc:sldMk cId="2907809411" sldId="1262"/>
            <ac:spMk id="3" creationId="{9430E20B-678F-71C3-6EB9-7D6199C5A689}"/>
          </ac:spMkLst>
        </pc:spChg>
        <pc:spChg chg="add mod">
          <ac:chgData name="伊健 杜" userId="e69aded81da48593" providerId="LiveId" clId="{8316A85E-3CC5-46D2-AC8D-005C5FC4976A}" dt="2022-10-20T05:29:20.886" v="3458" actId="1076"/>
          <ac:spMkLst>
            <pc:docMk/>
            <pc:sldMk cId="2907809411" sldId="1262"/>
            <ac:spMk id="4" creationId="{FDCEAD1E-797A-EE08-A92C-D8A99B63FA6D}"/>
          </ac:spMkLst>
        </pc:spChg>
        <pc:spChg chg="add del">
          <ac:chgData name="伊健 杜" userId="e69aded81da48593" providerId="LiveId" clId="{8316A85E-3CC5-46D2-AC8D-005C5FC4976A}" dt="2022-10-20T05:29:13.239" v="3452"/>
          <ac:spMkLst>
            <pc:docMk/>
            <pc:sldMk cId="2907809411" sldId="1262"/>
            <ac:spMk id="5" creationId="{286CB45C-90A3-13C1-FD66-24FB87416F13}"/>
          </ac:spMkLst>
        </pc:sp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231345836" sldId="1263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31345836" sldId="1263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31345836" sldId="1263"/>
            <ac:spMk id="3" creationId="{BF61C064-5051-1184-7A12-5B1F560F19AD}"/>
          </ac:spMkLst>
        </pc:spChg>
        <pc:spChg chg="mod">
          <ac:chgData name="伊健 杜" userId="e69aded81da48593" providerId="LiveId" clId="{8316A85E-3CC5-46D2-AC8D-005C5FC4976A}" dt="2022-10-20T05:35:37.856" v="3655"/>
          <ac:spMkLst>
            <pc:docMk/>
            <pc:sldMk cId="231345836" sldId="1263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5:36:02.391" v="3720" actId="478"/>
          <ac:picMkLst>
            <pc:docMk/>
            <pc:sldMk cId="231345836" sldId="1263"/>
            <ac:picMk id="21506" creationId="{0A7A05D9-5A10-91EE-CB1F-D9AED0598B94}"/>
          </ac:picMkLst>
        </pc:picChg>
        <pc:picChg chg="add mod">
          <ac:chgData name="伊健 杜" userId="e69aded81da48593" providerId="LiveId" clId="{8316A85E-3CC5-46D2-AC8D-005C5FC4976A}" dt="2022-10-20T05:36:55.105" v="3722" actId="1076"/>
          <ac:picMkLst>
            <pc:docMk/>
            <pc:sldMk cId="231345836" sldId="1263"/>
            <ac:picMk id="24578" creationId="{6C02BF58-DBCB-9454-E145-314DB0BA9C6B}"/>
          </ac:picMkLst>
        </pc:pic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493532599" sldId="1264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493532599" sldId="1264"/>
            <ac:spMk id="4" creationId="{CFC1CF28-580E-2280-640A-ADB8853307E7}"/>
          </ac:spMkLst>
        </pc:spChg>
        <pc:picChg chg="del">
          <ac:chgData name="伊健 杜" userId="e69aded81da48593" providerId="LiveId" clId="{8316A85E-3CC5-46D2-AC8D-005C5FC4976A}" dt="2022-10-20T05:34:38.496" v="3621" actId="478"/>
          <ac:picMkLst>
            <pc:docMk/>
            <pc:sldMk cId="493532599" sldId="1264"/>
            <ac:picMk id="3" creationId="{0CC30FD8-3045-E258-9A1F-29FF1AF77DF8}"/>
          </ac:picMkLst>
        </pc:picChg>
        <pc:picChg chg="del mod">
          <ac:chgData name="伊健 杜" userId="e69aded81da48593" providerId="LiveId" clId="{8316A85E-3CC5-46D2-AC8D-005C5FC4976A}" dt="2022-10-20T05:34:58.073" v="3625" actId="478"/>
          <ac:picMkLst>
            <pc:docMk/>
            <pc:sldMk cId="493532599" sldId="1264"/>
            <ac:picMk id="5" creationId="{5B52084A-CAAE-01D6-3F9B-7ED50C865CB5}"/>
          </ac:picMkLst>
        </pc:picChg>
        <pc:picChg chg="del">
          <ac:chgData name="伊健 杜" userId="e69aded81da48593" providerId="LiveId" clId="{8316A85E-3CC5-46D2-AC8D-005C5FC4976A}" dt="2022-10-20T05:34:38.496" v="3621" actId="478"/>
          <ac:picMkLst>
            <pc:docMk/>
            <pc:sldMk cId="493532599" sldId="1264"/>
            <ac:picMk id="3074" creationId="{CA972930-DFE7-CB84-2F69-E5F79E129449}"/>
          </ac:picMkLst>
        </pc:picChg>
        <pc:picChg chg="del">
          <ac:chgData name="伊健 杜" userId="e69aded81da48593" providerId="LiveId" clId="{8316A85E-3CC5-46D2-AC8D-005C5FC4976A}" dt="2022-10-20T05:34:38.496" v="3621" actId="478"/>
          <ac:picMkLst>
            <pc:docMk/>
            <pc:sldMk cId="493532599" sldId="1264"/>
            <ac:picMk id="3076" creationId="{050BB82E-47A9-2798-4A30-57B1DEAF27DE}"/>
          </ac:picMkLst>
        </pc:picChg>
        <pc:picChg chg="add mod">
          <ac:chgData name="伊健 杜" userId="e69aded81da48593" providerId="LiveId" clId="{8316A85E-3CC5-46D2-AC8D-005C5FC4976A}" dt="2022-10-20T05:35:01.274" v="3628" actId="1076"/>
          <ac:picMkLst>
            <pc:docMk/>
            <pc:sldMk cId="493532599" sldId="1264"/>
            <ac:picMk id="23554" creationId="{65C254DE-7327-2FA9-855B-547DF5873C2D}"/>
          </ac:picMkLst>
        </pc:picChg>
      </pc:sldChg>
      <pc:sldChg chg="modSp add mod ord">
        <pc:chgData name="伊健 杜" userId="e69aded81da48593" providerId="LiveId" clId="{8316A85E-3CC5-46D2-AC8D-005C5FC4976A}" dt="2022-10-20T06:07:27.922" v="4065"/>
        <pc:sldMkLst>
          <pc:docMk/>
          <pc:sldMk cId="1517982712" sldId="1265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517982712" sldId="1265"/>
            <ac:spMk id="2" creationId="{9C74F706-AB23-7A24-27F9-BA8C6B6BFC20}"/>
          </ac:spMkLst>
        </pc:sp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631157930" sldId="1266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631157930" sldId="1266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631157930" sldId="1266"/>
            <ac:spMk id="3" creationId="{BF61C064-5051-1184-7A12-5B1F560F19AD}"/>
          </ac:spMkLst>
        </pc:spChg>
        <pc:spChg chg="del">
          <ac:chgData name="伊健 杜" userId="e69aded81da48593" providerId="LiveId" clId="{8316A85E-3CC5-46D2-AC8D-005C5FC4976A}" dt="2022-10-20T05:37:10.893" v="3738" actId="478"/>
          <ac:spMkLst>
            <pc:docMk/>
            <pc:sldMk cId="631157930" sldId="1266"/>
            <ac:spMk id="5" creationId="{12133E31-EFD8-1428-E834-932512E03115}"/>
          </ac:spMkLst>
        </pc:spChg>
        <pc:picChg chg="add mod">
          <ac:chgData name="伊健 杜" userId="e69aded81da48593" providerId="LiveId" clId="{8316A85E-3CC5-46D2-AC8D-005C5FC4976A}" dt="2022-10-20T05:39:22.765" v="3893" actId="14100"/>
          <ac:picMkLst>
            <pc:docMk/>
            <pc:sldMk cId="631157930" sldId="1266"/>
            <ac:picMk id="4" creationId="{BD574A8B-8805-3B31-72D8-8D1B1926AF16}"/>
          </ac:picMkLst>
        </pc:picChg>
        <pc:picChg chg="del">
          <ac:chgData name="伊健 杜" userId="e69aded81da48593" providerId="LiveId" clId="{8316A85E-3CC5-46D2-AC8D-005C5FC4976A}" dt="2022-10-20T05:38:21.247" v="3876" actId="478"/>
          <ac:picMkLst>
            <pc:docMk/>
            <pc:sldMk cId="631157930" sldId="1266"/>
            <ac:picMk id="24578" creationId="{6C02BF58-DBCB-9454-E145-314DB0BA9C6B}"/>
          </ac:picMkLst>
        </pc:picChg>
        <pc:picChg chg="add mod">
          <ac:chgData name="伊健 杜" userId="e69aded81da48593" providerId="LiveId" clId="{8316A85E-3CC5-46D2-AC8D-005C5FC4976A}" dt="2022-10-20T05:39:20.609" v="3891" actId="1076"/>
          <ac:picMkLst>
            <pc:docMk/>
            <pc:sldMk cId="631157930" sldId="1266"/>
            <ac:picMk id="25602" creationId="{5B9794D6-1D4A-3C07-4524-5B06984083CE}"/>
          </ac:picMkLst>
        </pc:picChg>
      </pc:sldChg>
      <pc:sldChg chg="addSp delSp modSp add mod modAnim">
        <pc:chgData name="伊健 杜" userId="e69aded81da48593" providerId="LiveId" clId="{8316A85E-3CC5-46D2-AC8D-005C5FC4976A}" dt="2022-10-20T06:07:27.922" v="4065"/>
        <pc:sldMkLst>
          <pc:docMk/>
          <pc:sldMk cId="1163166653" sldId="1267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163166653" sldId="1267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1163166653" sldId="1267"/>
            <ac:spMk id="3" creationId="{BF61C064-5051-1184-7A12-5B1F560F19AD}"/>
          </ac:spMkLst>
        </pc:spChg>
        <pc:spChg chg="add mod">
          <ac:chgData name="伊健 杜" userId="e69aded81da48593" providerId="LiveId" clId="{8316A85E-3CC5-46D2-AC8D-005C5FC4976A}" dt="2022-10-20T05:44:03.703" v="4011" actId="1076"/>
          <ac:spMkLst>
            <pc:docMk/>
            <pc:sldMk cId="1163166653" sldId="1267"/>
            <ac:spMk id="7" creationId="{3ECDF439-2ACE-0289-DF2A-6FCE7B0CBB24}"/>
          </ac:spMkLst>
        </pc:spChg>
        <pc:spChg chg="add mod">
          <ac:chgData name="伊健 杜" userId="e69aded81da48593" providerId="LiveId" clId="{8316A85E-3CC5-46D2-AC8D-005C5FC4976A}" dt="2022-10-20T05:44:32.321" v="4020" actId="1076"/>
          <ac:spMkLst>
            <pc:docMk/>
            <pc:sldMk cId="1163166653" sldId="1267"/>
            <ac:spMk id="8" creationId="{13FB9BE2-CEAF-56E5-E8D3-F07A1E958A8D}"/>
          </ac:spMkLst>
        </pc:spChg>
        <pc:spChg chg="add mod">
          <ac:chgData name="伊健 杜" userId="e69aded81da48593" providerId="LiveId" clId="{8316A85E-3CC5-46D2-AC8D-005C5FC4976A}" dt="2022-10-20T05:44:20.604" v="4017" actId="1076"/>
          <ac:spMkLst>
            <pc:docMk/>
            <pc:sldMk cId="1163166653" sldId="1267"/>
            <ac:spMk id="9" creationId="{C57F0B1D-1799-7A30-9689-1321E4664BD1}"/>
          </ac:spMkLst>
        </pc:spChg>
        <pc:picChg chg="del">
          <ac:chgData name="伊健 杜" userId="e69aded81da48593" providerId="LiveId" clId="{8316A85E-3CC5-46D2-AC8D-005C5FC4976A}" dt="2022-10-20T05:39:31.635" v="3895" actId="478"/>
          <ac:picMkLst>
            <pc:docMk/>
            <pc:sldMk cId="1163166653" sldId="1267"/>
            <ac:picMk id="4" creationId="{BD574A8B-8805-3B31-72D8-8D1B1926AF16}"/>
          </ac:picMkLst>
        </pc:picChg>
        <pc:picChg chg="add mod">
          <ac:chgData name="伊健 杜" userId="e69aded81da48593" providerId="LiveId" clId="{8316A85E-3CC5-46D2-AC8D-005C5FC4976A}" dt="2022-10-20T05:41:43.759" v="3999" actId="1076"/>
          <ac:picMkLst>
            <pc:docMk/>
            <pc:sldMk cId="1163166653" sldId="1267"/>
            <ac:picMk id="5" creationId="{50776847-6693-C07B-4A84-514696170E56}"/>
          </ac:picMkLst>
        </pc:picChg>
        <pc:picChg chg="add mod">
          <ac:chgData name="伊健 杜" userId="e69aded81da48593" providerId="LiveId" clId="{8316A85E-3CC5-46D2-AC8D-005C5FC4976A}" dt="2022-10-20T05:41:48.979" v="4002" actId="14100"/>
          <ac:picMkLst>
            <pc:docMk/>
            <pc:sldMk cId="1163166653" sldId="1267"/>
            <ac:picMk id="6" creationId="{4ADD58AF-FB50-D8DD-D5C7-D8D38C94F847}"/>
          </ac:picMkLst>
        </pc:picChg>
        <pc:picChg chg="del">
          <ac:chgData name="伊健 杜" userId="e69aded81da48593" providerId="LiveId" clId="{8316A85E-3CC5-46D2-AC8D-005C5FC4976A}" dt="2022-10-20T05:39:31.635" v="3895" actId="478"/>
          <ac:picMkLst>
            <pc:docMk/>
            <pc:sldMk cId="1163166653" sldId="1267"/>
            <ac:picMk id="25602" creationId="{5B9794D6-1D4A-3C07-4524-5B06984083CE}"/>
          </ac:picMkLst>
        </pc:picChg>
        <pc:picChg chg="add mod">
          <ac:chgData name="伊健 杜" userId="e69aded81da48593" providerId="LiveId" clId="{8316A85E-3CC5-46D2-AC8D-005C5FC4976A}" dt="2022-10-20T05:43:29.571" v="4005" actId="1076"/>
          <ac:picMkLst>
            <pc:docMk/>
            <pc:sldMk cId="1163166653" sldId="1267"/>
            <ac:picMk id="26626" creationId="{F35406D3-C2A4-C2E6-597C-A3FED7E464C1}"/>
          </ac:picMkLst>
        </pc:picChg>
      </pc:sldChg>
      <pc:sldChg chg="modSp add mod">
        <pc:chgData name="伊健 杜" userId="e69aded81da48593" providerId="LiveId" clId="{8316A85E-3CC5-46D2-AC8D-005C5FC4976A}" dt="2022-10-20T06:07:27.922" v="4065"/>
        <pc:sldMkLst>
          <pc:docMk/>
          <pc:sldMk cId="1193100960" sldId="1268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193100960" sldId="1268"/>
            <ac:spMk id="2" creationId="{9C74F706-AB23-7A24-27F9-BA8C6B6BFC20}"/>
          </ac:spMkLst>
        </pc:spChg>
      </pc:sldChg>
    </pc:docChg>
  </pc:docChgLst>
  <pc:docChgLst>
    <pc:chgData name="伊健 杜" userId="e69aded81da48593" providerId="LiveId" clId="{C1859C8E-79F4-4CA0-8D16-6C397D936D2B}"/>
    <pc:docChg chg="custSel addSld delSld modSld sldOrd">
      <pc:chgData name="伊健 杜" userId="e69aded81da48593" providerId="LiveId" clId="{C1859C8E-79F4-4CA0-8D16-6C397D936D2B}" dt="2022-11-30T08:34:18.601" v="5302" actId="20577"/>
      <pc:docMkLst>
        <pc:docMk/>
      </pc:docMkLst>
      <pc:sldChg chg="addSp delSp modSp add mod modAnim">
        <pc:chgData name="伊健 杜" userId="e69aded81da48593" providerId="LiveId" clId="{C1859C8E-79F4-4CA0-8D16-6C397D936D2B}" dt="2022-11-30T05:05:43.345" v="1492"/>
        <pc:sldMkLst>
          <pc:docMk/>
          <pc:sldMk cId="2891646171" sldId="947"/>
        </pc:sldMkLst>
        <pc:spChg chg="mod">
          <ac:chgData name="伊健 杜" userId="e69aded81da48593" providerId="LiveId" clId="{C1859C8E-79F4-4CA0-8D16-6C397D936D2B}" dt="2022-11-30T05:03:07.857" v="1392"/>
          <ac:spMkLst>
            <pc:docMk/>
            <pc:sldMk cId="2891646171" sldId="947"/>
            <ac:spMk id="2" creationId="{FE85B317-3855-1746-54B9-C0840A21A9E5}"/>
          </ac:spMkLst>
        </pc:spChg>
        <pc:spChg chg="add mod">
          <ac:chgData name="伊健 杜" userId="e69aded81da48593" providerId="LiveId" clId="{C1859C8E-79F4-4CA0-8D16-6C397D936D2B}" dt="2022-11-30T05:05:43.345" v="1492"/>
          <ac:spMkLst>
            <pc:docMk/>
            <pc:sldMk cId="2891646171" sldId="947"/>
            <ac:spMk id="3" creationId="{5E90D514-5806-9F3F-CC9E-CD05929EE1CB}"/>
          </ac:spMkLst>
        </pc:spChg>
        <pc:spChg chg="mod">
          <ac:chgData name="伊健 杜" userId="e69aded81da48593" providerId="LiveId" clId="{C1859C8E-79F4-4CA0-8D16-6C397D936D2B}" dt="2022-11-30T05:03:05.347" v="1389"/>
          <ac:spMkLst>
            <pc:docMk/>
            <pc:sldMk cId="2891646171" sldId="947"/>
            <ac:spMk id="7" creationId="{8A134A8E-94C3-0EE7-C065-45DB3136BA45}"/>
          </ac:spMkLst>
        </pc:spChg>
        <pc:picChg chg="add mod">
          <ac:chgData name="伊健 杜" userId="e69aded81da48593" providerId="LiveId" clId="{C1859C8E-79F4-4CA0-8D16-6C397D936D2B}" dt="2022-11-30T05:03:28.660" v="1396" actId="1076"/>
          <ac:picMkLst>
            <pc:docMk/>
            <pc:sldMk cId="2891646171" sldId="947"/>
            <ac:picMk id="4" creationId="{28B261F6-8C21-70C5-5FD0-3373FD74E6C3}"/>
          </ac:picMkLst>
        </pc:picChg>
        <pc:picChg chg="del mod">
          <ac:chgData name="伊健 杜" userId="e69aded81da48593" providerId="LiveId" clId="{C1859C8E-79F4-4CA0-8D16-6C397D936D2B}" dt="2022-11-30T05:03:09.758" v="1393" actId="478"/>
          <ac:picMkLst>
            <pc:docMk/>
            <pc:sldMk cId="2891646171" sldId="947"/>
            <ac:picMk id="8194" creationId="{91FF5602-5E4A-0693-9477-A04653A198D9}"/>
          </ac:picMkLst>
        </pc:picChg>
      </pc:sldChg>
      <pc:sldChg chg="modSp add del mod">
        <pc:chgData name="伊健 杜" userId="e69aded81da48593" providerId="LiveId" clId="{C1859C8E-79F4-4CA0-8D16-6C397D936D2B}" dt="2022-11-30T05:04:34.595" v="1477" actId="47"/>
        <pc:sldMkLst>
          <pc:docMk/>
          <pc:sldMk cId="3071760569" sldId="951"/>
        </pc:sldMkLst>
        <pc:spChg chg="mod">
          <ac:chgData name="伊健 杜" userId="e69aded81da48593" providerId="LiveId" clId="{C1859C8E-79F4-4CA0-8D16-6C397D936D2B}" dt="2022-11-30T05:04:05.274" v="1453"/>
          <ac:spMkLst>
            <pc:docMk/>
            <pc:sldMk cId="3071760569" sldId="951"/>
            <ac:spMk id="7" creationId="{8A134A8E-94C3-0EE7-C065-45DB3136BA45}"/>
          </ac:spMkLst>
        </pc:spChg>
      </pc:sldChg>
      <pc:sldChg chg="modSp add mod ord">
        <pc:chgData name="伊健 杜" userId="e69aded81da48593" providerId="LiveId" clId="{C1859C8E-79F4-4CA0-8D16-6C397D936D2B}" dt="2022-11-30T06:40:08.444" v="5266"/>
        <pc:sldMkLst>
          <pc:docMk/>
          <pc:sldMk cId="4238156773" sldId="953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4238156773" sldId="953"/>
            <ac:spMk id="2" creationId="{812E3F75-35E5-2E02-7398-D6B0B5876A2D}"/>
          </ac:spMkLst>
        </pc:spChg>
      </pc:sldChg>
      <pc:sldChg chg="modSp add mod">
        <pc:chgData name="伊健 杜" userId="e69aded81da48593" providerId="LiveId" clId="{C1859C8E-79F4-4CA0-8D16-6C397D936D2B}" dt="2022-11-30T05:04:19.264" v="1476"/>
        <pc:sldMkLst>
          <pc:docMk/>
          <pc:sldMk cId="3247789987" sldId="955"/>
        </pc:sldMkLst>
        <pc:spChg chg="mod">
          <ac:chgData name="伊健 杜" userId="e69aded81da48593" providerId="LiveId" clId="{C1859C8E-79F4-4CA0-8D16-6C397D936D2B}" dt="2022-11-30T05:04:19.264" v="1476"/>
          <ac:spMkLst>
            <pc:docMk/>
            <pc:sldMk cId="3247789987" sldId="955"/>
            <ac:spMk id="7" creationId="{8A134A8E-94C3-0EE7-C065-45DB3136BA45}"/>
          </ac:spMkLst>
        </pc:spChg>
      </pc:sldChg>
      <pc:sldChg chg="addSp delSp modSp add mod delAnim modAnim">
        <pc:chgData name="伊健 杜" userId="e69aded81da48593" providerId="LiveId" clId="{C1859C8E-79F4-4CA0-8D16-6C397D936D2B}" dt="2022-11-30T06:40:08.444" v="5266"/>
        <pc:sldMkLst>
          <pc:docMk/>
          <pc:sldMk cId="2638444399" sldId="1628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2638444399" sldId="1628"/>
            <ac:spMk id="2" creationId="{10304424-DB4A-36E7-9E0D-D32A5DD0F26C}"/>
          </ac:spMkLst>
        </pc:spChg>
        <pc:spChg chg="add del mod">
          <ac:chgData name="伊健 杜" userId="e69aded81da48593" providerId="LiveId" clId="{C1859C8E-79F4-4CA0-8D16-6C397D936D2B}" dt="2022-11-30T05:20:49.244" v="1871" actId="21"/>
          <ac:spMkLst>
            <pc:docMk/>
            <pc:sldMk cId="2638444399" sldId="1628"/>
            <ac:spMk id="3" creationId="{54A6AFC3-F689-DFB2-BE26-598BDB8573FB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2638444399" sldId="1628"/>
            <ac:spMk id="5" creationId="{E7287B0E-EF55-E721-8EFA-9A9183C0EDF9}"/>
          </ac:spMkLst>
        </pc:spChg>
      </pc:sldChg>
      <pc:sldChg chg="addSp modSp add mod modAnim">
        <pc:chgData name="伊健 杜" userId="e69aded81da48593" providerId="LiveId" clId="{C1859C8E-79F4-4CA0-8D16-6C397D936D2B}" dt="2022-11-30T06:40:08.444" v="5266"/>
        <pc:sldMkLst>
          <pc:docMk/>
          <pc:sldMk cId="3956247552" sldId="1629"/>
        </pc:sldMkLst>
        <pc:spChg chg="add mod">
          <ac:chgData name="伊健 杜" userId="e69aded81da48593" providerId="LiveId" clId="{C1859C8E-79F4-4CA0-8D16-6C397D936D2B}" dt="2022-11-30T05:22:21.911" v="1894"/>
          <ac:spMkLst>
            <pc:docMk/>
            <pc:sldMk cId="3956247552" sldId="1629"/>
            <ac:spMk id="3" creationId="{0CEAED94-ACC5-571C-F905-BBE7CFC4297D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3956247552" sldId="1629"/>
            <ac:spMk id="5" creationId="{E7287B0E-EF55-E721-8EFA-9A9183C0EDF9}"/>
          </ac:spMkLst>
        </pc:spChg>
      </pc:sldChg>
      <pc:sldChg chg="add del">
        <pc:chgData name="伊健 杜" userId="e69aded81da48593" providerId="LiveId" clId="{C1859C8E-79F4-4CA0-8D16-6C397D936D2B}" dt="2022-11-30T05:22:55.782" v="1919" actId="47"/>
        <pc:sldMkLst>
          <pc:docMk/>
          <pc:sldMk cId="1052348114" sldId="1630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3128562800" sldId="1727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1584012272" sldId="1728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924919507" sldId="1729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3325533892" sldId="1730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2997188065" sldId="1731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605641321" sldId="1732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2362401236" sldId="1733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1918842734" sldId="1734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2471595446" sldId="1735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3580361435" sldId="1736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471591401" sldId="1737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402002922" sldId="1738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3494692397" sldId="1739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3016613762" sldId="1740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992470286" sldId="1741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1660877687" sldId="1742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879393254" sldId="1743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2611453633" sldId="1744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3093648699" sldId="1745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3558063717" sldId="1746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3295366311" sldId="1748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2362797084" sldId="1749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2774166310" sldId="1750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457241667" sldId="1751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1200961264" sldId="1752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3406062434" sldId="1753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1359648133" sldId="1754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3253476947" sldId="1755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674254714" sldId="1756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880561118" sldId="1757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3678853001" sldId="1758"/>
        </pc:sldMkLst>
      </pc:sldChg>
      <pc:sldChg chg="delSp modSp mod">
        <pc:chgData name="伊健 杜" userId="e69aded81da48593" providerId="LiveId" clId="{C1859C8E-79F4-4CA0-8D16-6C397D936D2B}" dt="2022-11-30T04:19:38.149" v="5" actId="478"/>
        <pc:sldMkLst>
          <pc:docMk/>
          <pc:sldMk cId="346368542" sldId="1760"/>
        </pc:sldMkLst>
        <pc:spChg chg="del">
          <ac:chgData name="伊健 杜" userId="e69aded81da48593" providerId="LiveId" clId="{C1859C8E-79F4-4CA0-8D16-6C397D936D2B}" dt="2022-11-30T04:19:37.545" v="4" actId="478"/>
          <ac:spMkLst>
            <pc:docMk/>
            <pc:sldMk cId="346368542" sldId="1760"/>
            <ac:spMk id="3" creationId="{1552AC94-5F6C-F019-DE61-928DDF4B647E}"/>
          </ac:spMkLst>
        </pc:spChg>
        <pc:spChg chg="del mod">
          <ac:chgData name="伊健 杜" userId="e69aded81da48593" providerId="LiveId" clId="{C1859C8E-79F4-4CA0-8D16-6C397D936D2B}" dt="2022-11-30T04:19:36.386" v="3" actId="478"/>
          <ac:spMkLst>
            <pc:docMk/>
            <pc:sldMk cId="346368542" sldId="1760"/>
            <ac:spMk id="4" creationId="{9FC6436E-1D05-8446-5D78-DF6034473B1A}"/>
          </ac:spMkLst>
        </pc:spChg>
        <pc:picChg chg="del">
          <ac:chgData name="伊健 杜" userId="e69aded81da48593" providerId="LiveId" clId="{C1859C8E-79F4-4CA0-8D16-6C397D936D2B}" dt="2022-11-30T04:19:38.149" v="5" actId="478"/>
          <ac:picMkLst>
            <pc:docMk/>
            <pc:sldMk cId="346368542" sldId="1760"/>
            <ac:picMk id="7" creationId="{32AF69AF-DDE5-AEA6-D99F-CA2F9A2089F0}"/>
          </ac:picMkLst>
        </pc:picChg>
        <pc:picChg chg="del">
          <ac:chgData name="伊健 杜" userId="e69aded81da48593" providerId="LiveId" clId="{C1859C8E-79F4-4CA0-8D16-6C397D936D2B}" dt="2022-11-30T04:19:34.125" v="1" actId="478"/>
          <ac:picMkLst>
            <pc:docMk/>
            <pc:sldMk cId="346368542" sldId="1760"/>
            <ac:picMk id="11" creationId="{79479F4B-9562-EC93-F97A-67D93C7B90E5}"/>
          </ac:picMkLst>
        </pc:picChg>
      </pc:sldChg>
      <pc:sldChg chg="del">
        <pc:chgData name="伊健 杜" userId="e69aded81da48593" providerId="LiveId" clId="{C1859C8E-79F4-4CA0-8D16-6C397D936D2B}" dt="2022-11-30T04:19:57.588" v="6" actId="47"/>
        <pc:sldMkLst>
          <pc:docMk/>
          <pc:sldMk cId="639250070" sldId="1784"/>
        </pc:sldMkLst>
      </pc:sldChg>
      <pc:sldChg chg="addSp delSp modSp add mod modNotes modNotesTx">
        <pc:chgData name="伊健 杜" userId="e69aded81da48593" providerId="LiveId" clId="{C1859C8E-79F4-4CA0-8D16-6C397D936D2B}" dt="2022-11-30T06:40:08.444" v="5266"/>
        <pc:sldMkLst>
          <pc:docMk/>
          <pc:sldMk cId="1580241461" sldId="1789"/>
        </pc:sldMkLst>
        <pc:spChg chg="add del mod">
          <ac:chgData name="伊健 杜" userId="e69aded81da48593" providerId="LiveId" clId="{C1859C8E-79F4-4CA0-8D16-6C397D936D2B}" dt="2022-11-30T04:30:11.256" v="62" actId="478"/>
          <ac:spMkLst>
            <pc:docMk/>
            <pc:sldMk cId="1580241461" sldId="1789"/>
            <ac:spMk id="2" creationId="{CBC21746-014B-C020-1635-086989B856A7}"/>
          </ac:spMkLst>
        </pc:spChg>
        <pc:spChg chg="mod">
          <ac:chgData name="伊健 杜" userId="e69aded81da48593" providerId="LiveId" clId="{C1859C8E-79F4-4CA0-8D16-6C397D936D2B}" dt="2022-11-30T04:30:13.950" v="63" actId="1076"/>
          <ac:spMkLst>
            <pc:docMk/>
            <pc:sldMk cId="1580241461" sldId="1789"/>
            <ac:spMk id="4" creationId="{767FBCC3-E590-DDD9-AC6E-390CBBE40FB6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1580241461" sldId="1789"/>
            <ac:spMk id="6" creationId="{159B7E6B-21F0-E0FE-7ABA-4ADD738FA9C0}"/>
          </ac:spMkLst>
        </pc:spChg>
        <pc:picChg chg="add mod">
          <ac:chgData name="伊健 杜" userId="e69aded81da48593" providerId="LiveId" clId="{C1859C8E-79F4-4CA0-8D16-6C397D936D2B}" dt="2022-11-30T04:39:42.204" v="460" actId="14100"/>
          <ac:picMkLst>
            <pc:docMk/>
            <pc:sldMk cId="1580241461" sldId="1789"/>
            <ac:picMk id="1026" creationId="{5D4BEF7D-2DFD-8456-8A0B-9B4291427320}"/>
          </ac:picMkLst>
        </pc:picChg>
        <pc:picChg chg="del">
          <ac:chgData name="伊健 杜" userId="e69aded81da48593" providerId="LiveId" clId="{C1859C8E-79F4-4CA0-8D16-6C397D936D2B}" dt="2022-11-30T04:39:02.422" v="455" actId="478"/>
          <ac:picMkLst>
            <pc:docMk/>
            <pc:sldMk cId="1580241461" sldId="1789"/>
            <ac:picMk id="4098" creationId="{3CADCC85-B6B9-0B69-E28F-23E2C2AC2E53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3577248458" sldId="1790"/>
        </pc:sldMkLst>
        <pc:spChg chg="add del">
          <ac:chgData name="伊健 杜" userId="e69aded81da48593" providerId="LiveId" clId="{C1859C8E-79F4-4CA0-8D16-6C397D936D2B}" dt="2022-11-30T04:42:05.784" v="610" actId="478"/>
          <ac:spMkLst>
            <pc:docMk/>
            <pc:sldMk cId="3577248458" sldId="1790"/>
            <ac:spMk id="2" creationId="{EFB5CC52-2B1C-F0A1-3178-3AE1AE282342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3577248458" sldId="1790"/>
            <ac:spMk id="6" creationId="{159B7E6B-21F0-E0FE-7ABA-4ADD738FA9C0}"/>
          </ac:spMkLst>
        </pc:spChg>
        <pc:picChg chg="add mod">
          <ac:chgData name="伊健 杜" userId="e69aded81da48593" providerId="LiveId" clId="{C1859C8E-79F4-4CA0-8D16-6C397D936D2B}" dt="2022-11-30T04:42:13.249" v="612" actId="1076"/>
          <ac:picMkLst>
            <pc:docMk/>
            <pc:sldMk cId="3577248458" sldId="1790"/>
            <ac:picMk id="5" creationId="{C41EB922-6150-FB1E-349C-02F3772D3809}"/>
          </ac:picMkLst>
        </pc:picChg>
        <pc:picChg chg="del">
          <ac:chgData name="伊健 杜" userId="e69aded81da48593" providerId="LiveId" clId="{C1859C8E-79F4-4CA0-8D16-6C397D936D2B}" dt="2022-11-30T04:39:46.997" v="462" actId="478"/>
          <ac:picMkLst>
            <pc:docMk/>
            <pc:sldMk cId="3577248458" sldId="1790"/>
            <ac:picMk id="1026" creationId="{5D4BEF7D-2DFD-8456-8A0B-9B4291427320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1075871152" sldId="1791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1075871152" sldId="1791"/>
            <ac:spMk id="6" creationId="{159B7E6B-21F0-E0FE-7ABA-4ADD738FA9C0}"/>
          </ac:spMkLst>
        </pc:spChg>
        <pc:picChg chg="del mod">
          <ac:chgData name="伊健 杜" userId="e69aded81da48593" providerId="LiveId" clId="{C1859C8E-79F4-4CA0-8D16-6C397D936D2B}" dt="2022-11-30T04:47:02.154" v="750" actId="478"/>
          <ac:picMkLst>
            <pc:docMk/>
            <pc:sldMk cId="1075871152" sldId="1791"/>
            <ac:picMk id="5" creationId="{C41EB922-6150-FB1E-349C-02F3772D3809}"/>
          </ac:picMkLst>
        </pc:picChg>
        <pc:picChg chg="add mod">
          <ac:chgData name="伊健 杜" userId="e69aded81da48593" providerId="LiveId" clId="{C1859C8E-79F4-4CA0-8D16-6C397D936D2B}" dt="2022-11-30T04:47:37.788" v="754" actId="1076"/>
          <ac:picMkLst>
            <pc:docMk/>
            <pc:sldMk cId="1075871152" sldId="1791"/>
            <ac:picMk id="3074" creationId="{EB49F644-7C5E-1D22-F68A-507B4FA0C923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1105718228" sldId="1792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1105718228" sldId="1792"/>
            <ac:spMk id="6" creationId="{159B7E6B-21F0-E0FE-7ABA-4ADD738FA9C0}"/>
          </ac:spMkLst>
        </pc:spChg>
        <pc:picChg chg="del">
          <ac:chgData name="伊健 杜" userId="e69aded81da48593" providerId="LiveId" clId="{C1859C8E-79F4-4CA0-8D16-6C397D936D2B}" dt="2022-11-30T04:49:25.653" v="901" actId="478"/>
          <ac:picMkLst>
            <pc:docMk/>
            <pc:sldMk cId="1105718228" sldId="1792"/>
            <ac:picMk id="1026" creationId="{5D4BEF7D-2DFD-8456-8A0B-9B4291427320}"/>
          </ac:picMkLst>
        </pc:picChg>
        <pc:picChg chg="add mod">
          <ac:chgData name="伊健 杜" userId="e69aded81da48593" providerId="LiveId" clId="{C1859C8E-79F4-4CA0-8D16-6C397D936D2B}" dt="2022-11-30T04:49:42.793" v="905" actId="1076"/>
          <ac:picMkLst>
            <pc:docMk/>
            <pc:sldMk cId="1105718228" sldId="1792"/>
            <ac:picMk id="4098" creationId="{DBC68803-765D-CD3F-36F0-198A0A192B91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3559512460" sldId="1793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3559512460" sldId="1793"/>
            <ac:spMk id="6" creationId="{159B7E6B-21F0-E0FE-7ABA-4ADD738FA9C0}"/>
          </ac:spMkLst>
        </pc:spChg>
        <pc:picChg chg="del">
          <ac:chgData name="伊健 杜" userId="e69aded81da48593" providerId="LiveId" clId="{C1859C8E-79F4-4CA0-8D16-6C397D936D2B}" dt="2022-11-30T04:50:51.962" v="992" actId="478"/>
          <ac:picMkLst>
            <pc:docMk/>
            <pc:sldMk cId="3559512460" sldId="1793"/>
            <ac:picMk id="4098" creationId="{DBC68803-765D-CD3F-36F0-198A0A192B91}"/>
          </ac:picMkLst>
        </pc:picChg>
        <pc:picChg chg="add mod">
          <ac:chgData name="伊健 杜" userId="e69aded81da48593" providerId="LiveId" clId="{C1859C8E-79F4-4CA0-8D16-6C397D936D2B}" dt="2022-11-30T04:51:06.091" v="995" actId="14100"/>
          <ac:picMkLst>
            <pc:docMk/>
            <pc:sldMk cId="3559512460" sldId="1793"/>
            <ac:picMk id="5122" creationId="{A6DA58DF-58AE-2F4E-3F2A-5C12D1E958BE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3671340783" sldId="1794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3671340783" sldId="1794"/>
            <ac:spMk id="6" creationId="{159B7E6B-21F0-E0FE-7ABA-4ADD738FA9C0}"/>
          </ac:spMkLst>
        </pc:spChg>
        <pc:picChg chg="del">
          <ac:chgData name="伊健 杜" userId="e69aded81da48593" providerId="LiveId" clId="{C1859C8E-79F4-4CA0-8D16-6C397D936D2B}" dt="2022-11-30T04:51:40.398" v="1062" actId="478"/>
          <ac:picMkLst>
            <pc:docMk/>
            <pc:sldMk cId="3671340783" sldId="1794"/>
            <ac:picMk id="5122" creationId="{A6DA58DF-58AE-2F4E-3F2A-5C12D1E958BE}"/>
          </ac:picMkLst>
        </pc:picChg>
        <pc:picChg chg="add mod">
          <ac:chgData name="伊健 杜" userId="e69aded81da48593" providerId="LiveId" clId="{C1859C8E-79F4-4CA0-8D16-6C397D936D2B}" dt="2022-11-30T04:52:35.068" v="1080" actId="1076"/>
          <ac:picMkLst>
            <pc:docMk/>
            <pc:sldMk cId="3671340783" sldId="1794"/>
            <ac:picMk id="6146" creationId="{9D2318EA-1C00-D76C-046D-D5EA48DBC31C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3658431401" sldId="1795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3658431401" sldId="1795"/>
            <ac:spMk id="6" creationId="{159B7E6B-21F0-E0FE-7ABA-4ADD738FA9C0}"/>
          </ac:spMkLst>
        </pc:spChg>
        <pc:picChg chg="del">
          <ac:chgData name="伊健 杜" userId="e69aded81da48593" providerId="LiveId" clId="{C1859C8E-79F4-4CA0-8D16-6C397D936D2B}" dt="2022-11-30T04:54:06.519" v="1164" actId="478"/>
          <ac:picMkLst>
            <pc:docMk/>
            <pc:sldMk cId="3658431401" sldId="1795"/>
            <ac:picMk id="6146" creationId="{9D2318EA-1C00-D76C-046D-D5EA48DBC31C}"/>
          </ac:picMkLst>
        </pc:picChg>
        <pc:picChg chg="add mod">
          <ac:chgData name="伊健 杜" userId="e69aded81da48593" providerId="LiveId" clId="{C1859C8E-79F4-4CA0-8D16-6C397D936D2B}" dt="2022-11-30T04:57:05.782" v="1234" actId="1076"/>
          <ac:picMkLst>
            <pc:docMk/>
            <pc:sldMk cId="3658431401" sldId="1795"/>
            <ac:picMk id="7170" creationId="{51BF2580-1232-C10F-B7B9-D76B9C8CF962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1646653373" sldId="1796"/>
        </pc:sldMkLst>
        <pc:spChg chg="mod">
          <ac:chgData name="伊健 杜" userId="e69aded81da48593" providerId="LiveId" clId="{C1859C8E-79F4-4CA0-8D16-6C397D936D2B}" dt="2022-11-30T05:05:26.262" v="1491"/>
          <ac:spMkLst>
            <pc:docMk/>
            <pc:sldMk cId="1646653373" sldId="1796"/>
            <ac:spMk id="2" creationId="{10304424-DB4A-36E7-9E0D-D32A5DD0F26C}"/>
          </ac:spMkLst>
        </pc:spChg>
        <pc:spChg chg="add del">
          <ac:chgData name="伊健 杜" userId="e69aded81da48593" providerId="LiveId" clId="{C1859C8E-79F4-4CA0-8D16-6C397D936D2B}" dt="2022-11-30T05:05:56.340" v="1494"/>
          <ac:spMkLst>
            <pc:docMk/>
            <pc:sldMk cId="1646653373" sldId="1796"/>
            <ac:spMk id="3" creationId="{F7CDA9D9-66ED-E22D-5D2C-8F8528E4E85C}"/>
          </ac:spMkLst>
        </pc:spChg>
        <pc:spChg chg="mod">
          <ac:chgData name="伊健 杜" userId="e69aded81da48593" providerId="LiveId" clId="{C1859C8E-79F4-4CA0-8D16-6C397D936D2B}" dt="2022-11-30T05:05:59.748" v="1496" actId="20577"/>
          <ac:spMkLst>
            <pc:docMk/>
            <pc:sldMk cId="1646653373" sldId="1796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1646653373" sldId="1796"/>
            <ac:spMk id="10" creationId="{B839CA97-BE0D-8B7C-B769-3E145A81D451}"/>
          </ac:spMkLst>
        </pc:spChg>
        <pc:picChg chg="add mod">
          <ac:chgData name="伊健 杜" userId="e69aded81da48593" providerId="LiveId" clId="{C1859C8E-79F4-4CA0-8D16-6C397D936D2B}" dt="2022-11-30T05:07:58.188" v="1593" actId="1076"/>
          <ac:picMkLst>
            <pc:docMk/>
            <pc:sldMk cId="1646653373" sldId="1796"/>
            <ac:picMk id="7" creationId="{5BCED86F-CF21-E624-23C6-EF595A558371}"/>
          </ac:picMkLst>
        </pc:picChg>
        <pc:picChg chg="del">
          <ac:chgData name="伊健 杜" userId="e69aded81da48593" providerId="LiveId" clId="{C1859C8E-79F4-4CA0-8D16-6C397D936D2B}" dt="2022-11-30T05:06:32.504" v="1589" actId="478"/>
          <ac:picMkLst>
            <pc:docMk/>
            <pc:sldMk cId="1646653373" sldId="1796"/>
            <ac:picMk id="20482" creationId="{D92A90D8-9730-6B5F-DC7D-BC0480CA105B}"/>
          </ac:picMkLst>
        </pc:picChg>
      </pc:sldChg>
      <pc:sldChg chg="modSp add mod">
        <pc:chgData name="伊健 杜" userId="e69aded81da48593" providerId="LiveId" clId="{C1859C8E-79F4-4CA0-8D16-6C397D936D2B}" dt="2022-11-30T06:40:08.444" v="5266"/>
        <pc:sldMkLst>
          <pc:docMk/>
          <pc:sldMk cId="4236459713" sldId="1797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4236459713" sldId="1797"/>
            <ac:spMk id="3" creationId="{9EDCD38E-F471-5FBB-3895-0BD45C0A03A2}"/>
          </ac:spMkLst>
        </pc:spChg>
      </pc:sldChg>
      <pc:sldChg chg="modSp add mod">
        <pc:chgData name="伊健 杜" userId="e69aded81da48593" providerId="LiveId" clId="{C1859C8E-79F4-4CA0-8D16-6C397D936D2B}" dt="2022-11-30T05:00:41.309" v="1275" actId="20577"/>
        <pc:sldMkLst>
          <pc:docMk/>
          <pc:sldMk cId="2239918173" sldId="1798"/>
        </pc:sldMkLst>
        <pc:spChg chg="mod">
          <ac:chgData name="伊健 杜" userId="e69aded81da48593" providerId="LiveId" clId="{C1859C8E-79F4-4CA0-8D16-6C397D936D2B}" dt="2022-11-30T05:00:41.309" v="1275" actId="20577"/>
          <ac:spMkLst>
            <pc:docMk/>
            <pc:sldMk cId="2239918173" sldId="1798"/>
            <ac:spMk id="3" creationId="{9EDCD38E-F471-5FBB-3895-0BD45C0A03A2}"/>
          </ac:spMkLst>
        </pc:spChg>
      </pc:sldChg>
      <pc:sldChg chg="modSp add mod">
        <pc:chgData name="伊健 杜" userId="e69aded81da48593" providerId="LiveId" clId="{C1859C8E-79F4-4CA0-8D16-6C397D936D2B}" dt="2022-11-30T06:40:08.444" v="5266"/>
        <pc:sldMkLst>
          <pc:docMk/>
          <pc:sldMk cId="2279117229" sldId="1799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2279117229" sldId="1799"/>
            <ac:spMk id="3" creationId="{9EDCD38E-F471-5FBB-3895-0BD45C0A03A2}"/>
          </ac:spMkLst>
        </pc:spChg>
      </pc:sldChg>
      <pc:sldChg chg="addSp modSp add mod">
        <pc:chgData name="伊健 杜" userId="e69aded81da48593" providerId="LiveId" clId="{C1859C8E-79F4-4CA0-8D16-6C397D936D2B}" dt="2022-11-30T08:00:37.493" v="5281" actId="20577"/>
        <pc:sldMkLst>
          <pc:docMk/>
          <pc:sldMk cId="2828160977" sldId="1800"/>
        </pc:sldMkLst>
        <pc:spChg chg="add mod">
          <ac:chgData name="伊健 杜" userId="e69aded81da48593" providerId="LiveId" clId="{C1859C8E-79F4-4CA0-8D16-6C397D936D2B}" dt="2022-11-30T08:00:37.493" v="5281" actId="20577"/>
          <ac:spMkLst>
            <pc:docMk/>
            <pc:sldMk cId="2828160977" sldId="1800"/>
            <ac:spMk id="2" creationId="{87F89704-9545-DD60-B8DB-69EDDB0FEE36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2828160977" sldId="1800"/>
            <ac:spMk id="3" creationId="{9EDCD38E-F471-5FBB-3895-0BD45C0A03A2}"/>
          </ac:spMkLst>
        </pc:spChg>
      </pc:sldChg>
      <pc:sldChg chg="addSp delSp modSp add mod delAnim">
        <pc:chgData name="伊健 杜" userId="e69aded81da48593" providerId="LiveId" clId="{C1859C8E-79F4-4CA0-8D16-6C397D936D2B}" dt="2022-11-30T06:40:08.444" v="5266"/>
        <pc:sldMkLst>
          <pc:docMk/>
          <pc:sldMk cId="447263709" sldId="1801"/>
        </pc:sldMkLst>
        <pc:spChg chg="del">
          <ac:chgData name="伊健 杜" userId="e69aded81da48593" providerId="LiveId" clId="{C1859C8E-79F4-4CA0-8D16-6C397D936D2B}" dt="2022-11-30T05:08:03.685" v="1595" actId="478"/>
          <ac:spMkLst>
            <pc:docMk/>
            <pc:sldMk cId="447263709" sldId="1801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447263709" sldId="1801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5:08:04.904" v="1596" actId="478"/>
          <ac:picMkLst>
            <pc:docMk/>
            <pc:sldMk cId="447263709" sldId="1801"/>
            <ac:picMk id="7" creationId="{5BCED86F-CF21-E624-23C6-EF595A558371}"/>
          </ac:picMkLst>
        </pc:picChg>
        <pc:picChg chg="add mod">
          <ac:chgData name="伊健 杜" userId="e69aded81da48593" providerId="LiveId" clId="{C1859C8E-79F4-4CA0-8D16-6C397D936D2B}" dt="2022-11-30T05:10:00.505" v="1709" actId="1076"/>
          <ac:picMkLst>
            <pc:docMk/>
            <pc:sldMk cId="447263709" sldId="1801"/>
            <ac:picMk id="10242" creationId="{1C5AE885-6BFB-D6C1-9107-1B44CAE972DC}"/>
          </ac:picMkLst>
        </pc:picChg>
        <pc:picChg chg="add mod">
          <ac:chgData name="伊健 杜" userId="e69aded81da48593" providerId="LiveId" clId="{C1859C8E-79F4-4CA0-8D16-6C397D936D2B}" dt="2022-11-30T05:10:36.657" v="1715" actId="1076"/>
          <ac:picMkLst>
            <pc:docMk/>
            <pc:sldMk cId="447263709" sldId="1801"/>
            <ac:picMk id="10244" creationId="{16A083E2-F669-67DD-EFAF-42C62CC12F28}"/>
          </ac:picMkLst>
        </pc:picChg>
      </pc:sldChg>
      <pc:sldChg chg="addSp delSp modSp add mod modNotesTx">
        <pc:chgData name="伊健 杜" userId="e69aded81da48593" providerId="LiveId" clId="{C1859C8E-79F4-4CA0-8D16-6C397D936D2B}" dt="2022-11-30T06:40:08.444" v="5266"/>
        <pc:sldMkLst>
          <pc:docMk/>
          <pc:sldMk cId="2981509105" sldId="1802"/>
        </pc:sldMkLst>
        <pc:spChg chg="mod">
          <ac:chgData name="伊健 杜" userId="e69aded81da48593" providerId="LiveId" clId="{C1859C8E-79F4-4CA0-8D16-6C397D936D2B}" dt="2022-11-30T05:26:04.512" v="2029"/>
          <ac:spMkLst>
            <pc:docMk/>
            <pc:sldMk cId="2981509105" sldId="1802"/>
            <ac:spMk id="2" creationId="{10304424-DB4A-36E7-9E0D-D32A5DD0F26C}"/>
          </ac:spMkLst>
        </pc:spChg>
        <pc:spChg chg="mod">
          <ac:chgData name="伊健 杜" userId="e69aded81da48593" providerId="LiveId" clId="{C1859C8E-79F4-4CA0-8D16-6C397D936D2B}" dt="2022-11-30T05:26:21.502" v="2032"/>
          <ac:spMkLst>
            <pc:docMk/>
            <pc:sldMk cId="2981509105" sldId="1802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2981509105" sldId="1802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5:31:20.623" v="2269" actId="478"/>
          <ac:picMkLst>
            <pc:docMk/>
            <pc:sldMk cId="2981509105" sldId="1802"/>
            <ac:picMk id="7" creationId="{5BCED86F-CF21-E624-23C6-EF595A558371}"/>
          </ac:picMkLst>
        </pc:picChg>
        <pc:picChg chg="add mod">
          <ac:chgData name="伊健 杜" userId="e69aded81da48593" providerId="LiveId" clId="{C1859C8E-79F4-4CA0-8D16-6C397D936D2B}" dt="2022-11-30T05:32:04.315" v="2274" actId="1076"/>
          <ac:picMkLst>
            <pc:docMk/>
            <pc:sldMk cId="2981509105" sldId="1802"/>
            <ac:picMk id="11266" creationId="{9AD6DF25-2639-2A8E-79FB-60D2C6D2C209}"/>
          </ac:picMkLst>
        </pc:picChg>
      </pc:sldChg>
      <pc:sldChg chg="add del">
        <pc:chgData name="伊健 杜" userId="e69aded81da48593" providerId="LiveId" clId="{C1859C8E-79F4-4CA0-8D16-6C397D936D2B}" dt="2022-11-30T05:24:28.906" v="2013" actId="47"/>
        <pc:sldMkLst>
          <pc:docMk/>
          <pc:sldMk cId="3689914983" sldId="1802"/>
        </pc:sldMkLst>
      </pc:sldChg>
      <pc:sldChg chg="delSp modSp add del mod delAnim">
        <pc:chgData name="伊健 杜" userId="e69aded81da48593" providerId="LiveId" clId="{C1859C8E-79F4-4CA0-8D16-6C397D936D2B}" dt="2022-11-30T05:19:53.570" v="1867" actId="47"/>
        <pc:sldMkLst>
          <pc:docMk/>
          <pc:sldMk cId="3865818202" sldId="1802"/>
        </pc:sldMkLst>
        <pc:spChg chg="mod">
          <ac:chgData name="伊健 杜" userId="e69aded81da48593" providerId="LiveId" clId="{C1859C8E-79F4-4CA0-8D16-6C397D936D2B}" dt="2022-11-30T05:19:01.547" v="1864"/>
          <ac:spMkLst>
            <pc:docMk/>
            <pc:sldMk cId="3865818202" sldId="1802"/>
            <ac:spMk id="2" creationId="{10304424-DB4A-36E7-9E0D-D32A5DD0F26C}"/>
          </ac:spMkLst>
        </pc:spChg>
        <pc:spChg chg="del">
          <ac:chgData name="伊健 杜" userId="e69aded81da48593" providerId="LiveId" clId="{C1859C8E-79F4-4CA0-8D16-6C397D936D2B}" dt="2022-11-30T05:19:52.009" v="1866" actId="21"/>
          <ac:spMkLst>
            <pc:docMk/>
            <pc:sldMk cId="3865818202" sldId="1802"/>
            <ac:spMk id="5" creationId="{12133E31-EFD8-1428-E834-932512E03115}"/>
          </ac:spMkLst>
        </pc:spChg>
      </pc:sldChg>
      <pc:sldChg chg="addSp modSp add mod">
        <pc:chgData name="伊健 杜" userId="e69aded81da48593" providerId="LiveId" clId="{C1859C8E-79F4-4CA0-8D16-6C397D936D2B}" dt="2022-11-30T08:17:34.007" v="5300" actId="20577"/>
        <pc:sldMkLst>
          <pc:docMk/>
          <pc:sldMk cId="3579372099" sldId="1803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3579372099" sldId="1803"/>
            <ac:spMk id="2" creationId="{812E3F75-35E5-2E02-7398-D6B0B5876A2D}"/>
          </ac:spMkLst>
        </pc:spChg>
        <pc:spChg chg="add mod">
          <ac:chgData name="伊健 杜" userId="e69aded81da48593" providerId="LiveId" clId="{C1859C8E-79F4-4CA0-8D16-6C397D936D2B}" dt="2022-11-30T08:17:34.007" v="5300" actId="20577"/>
          <ac:spMkLst>
            <pc:docMk/>
            <pc:sldMk cId="3579372099" sldId="1803"/>
            <ac:spMk id="3" creationId="{3AA4E17E-6FB2-A9FB-039D-CC5F8E1420D3}"/>
          </ac:spMkLst>
        </pc:spChg>
      </pc:sldChg>
      <pc:sldChg chg="addSp delSp modSp add mod delAnim">
        <pc:chgData name="伊健 杜" userId="e69aded81da48593" providerId="LiveId" clId="{C1859C8E-79F4-4CA0-8D16-6C397D936D2B}" dt="2022-11-30T06:40:08.444" v="5266"/>
        <pc:sldMkLst>
          <pc:docMk/>
          <pc:sldMk cId="681945896" sldId="1804"/>
        </pc:sldMkLst>
        <pc:spChg chg="del">
          <ac:chgData name="伊健 杜" userId="e69aded81da48593" providerId="LiveId" clId="{C1859C8E-79F4-4CA0-8D16-6C397D936D2B}" dt="2022-11-30T05:32:11.567" v="2276" actId="478"/>
          <ac:spMkLst>
            <pc:docMk/>
            <pc:sldMk cId="681945896" sldId="1804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681945896" sldId="1804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5:33:29.263" v="2479" actId="478"/>
          <ac:picMkLst>
            <pc:docMk/>
            <pc:sldMk cId="681945896" sldId="1804"/>
            <ac:picMk id="11266" creationId="{9AD6DF25-2639-2A8E-79FB-60D2C6D2C209}"/>
          </ac:picMkLst>
        </pc:picChg>
        <pc:picChg chg="add mod">
          <ac:chgData name="伊健 杜" userId="e69aded81da48593" providerId="LiveId" clId="{C1859C8E-79F4-4CA0-8D16-6C397D936D2B}" dt="2022-11-30T05:33:40.422" v="2483" actId="1076"/>
          <ac:picMkLst>
            <pc:docMk/>
            <pc:sldMk cId="681945896" sldId="1804"/>
            <ac:picMk id="14338" creationId="{335B2695-1F5A-0A7E-70E6-46EA02FB5910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1965360275" sldId="1805"/>
        </pc:sldMkLst>
        <pc:spChg chg="mod">
          <ac:chgData name="伊健 杜" userId="e69aded81da48593" providerId="LiveId" clId="{C1859C8E-79F4-4CA0-8D16-6C397D936D2B}" dt="2022-11-30T05:34:18.643" v="2503"/>
          <ac:spMkLst>
            <pc:docMk/>
            <pc:sldMk cId="1965360275" sldId="1805"/>
            <ac:spMk id="2" creationId="{10304424-DB4A-36E7-9E0D-D32A5DD0F26C}"/>
          </ac:spMkLst>
        </pc:spChg>
        <pc:spChg chg="mod">
          <ac:chgData name="伊健 杜" userId="e69aded81da48593" providerId="LiveId" clId="{C1859C8E-79F4-4CA0-8D16-6C397D936D2B}" dt="2022-11-30T05:34:39.659" v="2504"/>
          <ac:spMkLst>
            <pc:docMk/>
            <pc:sldMk cId="1965360275" sldId="1805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1965360275" sldId="1805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5:36:01.614" v="2615" actId="478"/>
          <ac:picMkLst>
            <pc:docMk/>
            <pc:sldMk cId="1965360275" sldId="1805"/>
            <ac:picMk id="11266" creationId="{9AD6DF25-2639-2A8E-79FB-60D2C6D2C209}"/>
          </ac:picMkLst>
        </pc:picChg>
        <pc:picChg chg="add mod">
          <ac:chgData name="伊健 杜" userId="e69aded81da48593" providerId="LiveId" clId="{C1859C8E-79F4-4CA0-8D16-6C397D936D2B}" dt="2022-11-30T05:37:10.372" v="2620" actId="1076"/>
          <ac:picMkLst>
            <pc:docMk/>
            <pc:sldMk cId="1965360275" sldId="1805"/>
            <ac:picMk id="15362" creationId="{0D483A7F-9FEA-6915-72FD-432AA0379647}"/>
          </ac:picMkLst>
        </pc:picChg>
      </pc:sldChg>
      <pc:sldChg chg="addSp delSp modSp add mod delAnim">
        <pc:chgData name="伊健 杜" userId="e69aded81da48593" providerId="LiveId" clId="{C1859C8E-79F4-4CA0-8D16-6C397D936D2B}" dt="2022-11-30T06:40:08.444" v="5266"/>
        <pc:sldMkLst>
          <pc:docMk/>
          <pc:sldMk cId="3701736404" sldId="1806"/>
        </pc:sldMkLst>
        <pc:spChg chg="del mod">
          <ac:chgData name="伊健 杜" userId="e69aded81da48593" providerId="LiveId" clId="{C1859C8E-79F4-4CA0-8D16-6C397D936D2B}" dt="2022-11-30T05:37:17.443" v="2623" actId="478"/>
          <ac:spMkLst>
            <pc:docMk/>
            <pc:sldMk cId="3701736404" sldId="1806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3701736404" sldId="1806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5:37:37.872" v="2702" actId="478"/>
          <ac:picMkLst>
            <pc:docMk/>
            <pc:sldMk cId="3701736404" sldId="1806"/>
            <ac:picMk id="15362" creationId="{0D483A7F-9FEA-6915-72FD-432AA0379647}"/>
          </ac:picMkLst>
        </pc:picChg>
        <pc:picChg chg="add mod">
          <ac:chgData name="伊健 杜" userId="e69aded81da48593" providerId="LiveId" clId="{C1859C8E-79F4-4CA0-8D16-6C397D936D2B}" dt="2022-11-30T05:38:17.522" v="2705" actId="1076"/>
          <ac:picMkLst>
            <pc:docMk/>
            <pc:sldMk cId="3701736404" sldId="1806"/>
            <ac:picMk id="16386" creationId="{182CB314-56A3-F4A7-9818-597EF306D0D0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2688775466" sldId="1807"/>
        </pc:sldMkLst>
        <pc:spChg chg="mod">
          <ac:chgData name="伊健 杜" userId="e69aded81da48593" providerId="LiveId" clId="{C1859C8E-79F4-4CA0-8D16-6C397D936D2B}" dt="2022-11-30T05:38:38.296" v="2726"/>
          <ac:spMkLst>
            <pc:docMk/>
            <pc:sldMk cId="2688775466" sldId="1807"/>
            <ac:spMk id="2" creationId="{10304424-DB4A-36E7-9E0D-D32A5DD0F26C}"/>
          </ac:spMkLst>
        </pc:spChg>
        <pc:spChg chg="mod">
          <ac:chgData name="伊健 杜" userId="e69aded81da48593" providerId="LiveId" clId="{C1859C8E-79F4-4CA0-8D16-6C397D936D2B}" dt="2022-11-30T05:38:48.578" v="2727"/>
          <ac:spMkLst>
            <pc:docMk/>
            <pc:sldMk cId="2688775466" sldId="1807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2688775466" sldId="1807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5:39:49.498" v="2864" actId="478"/>
          <ac:picMkLst>
            <pc:docMk/>
            <pc:sldMk cId="2688775466" sldId="1807"/>
            <ac:picMk id="15362" creationId="{0D483A7F-9FEA-6915-72FD-432AA0379647}"/>
          </ac:picMkLst>
        </pc:picChg>
        <pc:picChg chg="add mod">
          <ac:chgData name="伊健 杜" userId="e69aded81da48593" providerId="LiveId" clId="{C1859C8E-79F4-4CA0-8D16-6C397D936D2B}" dt="2022-11-30T05:40:19.173" v="2867" actId="1076"/>
          <ac:picMkLst>
            <pc:docMk/>
            <pc:sldMk cId="2688775466" sldId="1807"/>
            <ac:picMk id="17410" creationId="{4F1F918B-FF50-F09B-FB84-13A8D073D444}"/>
          </ac:picMkLst>
        </pc:picChg>
      </pc:sldChg>
      <pc:sldChg chg="addSp delSp modSp add mod delAnim">
        <pc:chgData name="伊健 杜" userId="e69aded81da48593" providerId="LiveId" clId="{C1859C8E-79F4-4CA0-8D16-6C397D936D2B}" dt="2022-11-30T06:40:08.444" v="5266"/>
        <pc:sldMkLst>
          <pc:docMk/>
          <pc:sldMk cId="3499906060" sldId="1808"/>
        </pc:sldMkLst>
        <pc:spChg chg="del">
          <ac:chgData name="伊健 杜" userId="e69aded81da48593" providerId="LiveId" clId="{C1859C8E-79F4-4CA0-8D16-6C397D936D2B}" dt="2022-11-30T05:40:23.507" v="2869" actId="478"/>
          <ac:spMkLst>
            <pc:docMk/>
            <pc:sldMk cId="3499906060" sldId="1808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3499906060" sldId="1808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5:41:02.255" v="3015" actId="478"/>
          <ac:picMkLst>
            <pc:docMk/>
            <pc:sldMk cId="3499906060" sldId="1808"/>
            <ac:picMk id="17410" creationId="{4F1F918B-FF50-F09B-FB84-13A8D073D444}"/>
          </ac:picMkLst>
        </pc:picChg>
        <pc:picChg chg="add mod">
          <ac:chgData name="伊健 杜" userId="e69aded81da48593" providerId="LiveId" clId="{C1859C8E-79F4-4CA0-8D16-6C397D936D2B}" dt="2022-11-30T05:41:17.121" v="3018" actId="1076"/>
          <ac:picMkLst>
            <pc:docMk/>
            <pc:sldMk cId="3499906060" sldId="1808"/>
            <ac:picMk id="18434" creationId="{D79573A5-2AB3-005D-BAF3-F94130CCECE8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4128702787" sldId="1809"/>
        </pc:sldMkLst>
        <pc:spChg chg="mod">
          <ac:chgData name="伊健 杜" userId="e69aded81da48593" providerId="LiveId" clId="{C1859C8E-79F4-4CA0-8D16-6C397D936D2B}" dt="2022-11-30T05:49:58.950" v="3070" actId="20577"/>
          <ac:spMkLst>
            <pc:docMk/>
            <pc:sldMk cId="4128702787" sldId="1809"/>
            <ac:spMk id="2" creationId="{10304424-DB4A-36E7-9E0D-D32A5DD0F26C}"/>
          </ac:spMkLst>
        </pc:spChg>
        <pc:spChg chg="mod">
          <ac:chgData name="伊健 杜" userId="e69aded81da48593" providerId="LiveId" clId="{C1859C8E-79F4-4CA0-8D16-6C397D936D2B}" dt="2022-11-30T05:50:12.924" v="3071"/>
          <ac:spMkLst>
            <pc:docMk/>
            <pc:sldMk cId="4128702787" sldId="1809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4128702787" sldId="1809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5:51:34.487" v="3145" actId="478"/>
          <ac:picMkLst>
            <pc:docMk/>
            <pc:sldMk cId="4128702787" sldId="1809"/>
            <ac:picMk id="11266" creationId="{9AD6DF25-2639-2A8E-79FB-60D2C6D2C209}"/>
          </ac:picMkLst>
        </pc:picChg>
        <pc:picChg chg="add mod">
          <ac:chgData name="伊健 杜" userId="e69aded81da48593" providerId="LiveId" clId="{C1859C8E-79F4-4CA0-8D16-6C397D936D2B}" dt="2022-11-30T05:52:11.664" v="3148" actId="1076"/>
          <ac:picMkLst>
            <pc:docMk/>
            <pc:sldMk cId="4128702787" sldId="1809"/>
            <ac:picMk id="19458" creationId="{EADD962E-B260-3C5B-F73F-85119B00BA8A}"/>
          </ac:picMkLst>
        </pc:picChg>
      </pc:sldChg>
      <pc:sldChg chg="addSp delSp modSp add mod delAnim modNotesTx">
        <pc:chgData name="伊健 杜" userId="e69aded81da48593" providerId="LiveId" clId="{C1859C8E-79F4-4CA0-8D16-6C397D936D2B}" dt="2022-11-30T08:34:18.601" v="5302" actId="20577"/>
        <pc:sldMkLst>
          <pc:docMk/>
          <pc:sldMk cId="1311962446" sldId="1810"/>
        </pc:sldMkLst>
        <pc:spChg chg="del">
          <ac:chgData name="伊健 杜" userId="e69aded81da48593" providerId="LiveId" clId="{C1859C8E-79F4-4CA0-8D16-6C397D936D2B}" dt="2022-11-30T05:52:29.339" v="3183" actId="478"/>
          <ac:spMkLst>
            <pc:docMk/>
            <pc:sldMk cId="1311962446" sldId="1810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1311962446" sldId="1810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5:52:55.473" v="3287" actId="478"/>
          <ac:picMkLst>
            <pc:docMk/>
            <pc:sldMk cId="1311962446" sldId="1810"/>
            <ac:picMk id="19458" creationId="{EADD962E-B260-3C5B-F73F-85119B00BA8A}"/>
          </ac:picMkLst>
        </pc:picChg>
        <pc:picChg chg="add mod">
          <ac:chgData name="伊健 杜" userId="e69aded81da48593" providerId="LiveId" clId="{C1859C8E-79F4-4CA0-8D16-6C397D936D2B}" dt="2022-11-30T05:53:43.953" v="3292" actId="1076"/>
          <ac:picMkLst>
            <pc:docMk/>
            <pc:sldMk cId="1311962446" sldId="1810"/>
            <ac:picMk id="20482" creationId="{F677990E-FF84-3C07-095F-A9DDA8C316C0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3463210733" sldId="1811"/>
        </pc:sldMkLst>
        <pc:spChg chg="mod">
          <ac:chgData name="伊健 杜" userId="e69aded81da48593" providerId="LiveId" clId="{C1859C8E-79F4-4CA0-8D16-6C397D936D2B}" dt="2022-11-30T05:53:53.308" v="3305"/>
          <ac:spMkLst>
            <pc:docMk/>
            <pc:sldMk cId="3463210733" sldId="1811"/>
            <ac:spMk id="2" creationId="{10304424-DB4A-36E7-9E0D-D32A5DD0F26C}"/>
          </ac:spMkLst>
        </pc:spChg>
        <pc:spChg chg="mod">
          <ac:chgData name="伊健 杜" userId="e69aded81da48593" providerId="LiveId" clId="{C1859C8E-79F4-4CA0-8D16-6C397D936D2B}" dt="2022-11-30T05:54:13.696" v="3306"/>
          <ac:spMkLst>
            <pc:docMk/>
            <pc:sldMk cId="3463210733" sldId="1811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3463210733" sldId="1811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5:54:24.415" v="3339" actId="478"/>
          <ac:picMkLst>
            <pc:docMk/>
            <pc:sldMk cId="3463210733" sldId="1811"/>
            <ac:picMk id="19458" creationId="{EADD962E-B260-3C5B-F73F-85119B00BA8A}"/>
          </ac:picMkLst>
        </pc:picChg>
        <pc:picChg chg="add mod">
          <ac:chgData name="伊健 杜" userId="e69aded81da48593" providerId="LiveId" clId="{C1859C8E-79F4-4CA0-8D16-6C397D936D2B}" dt="2022-11-30T05:54:58.051" v="3342" actId="1076"/>
          <ac:picMkLst>
            <pc:docMk/>
            <pc:sldMk cId="3463210733" sldId="1811"/>
            <ac:picMk id="21506" creationId="{4705BD58-DA47-0CCE-286F-0605E19A608E}"/>
          </ac:picMkLst>
        </pc:picChg>
      </pc:sldChg>
      <pc:sldChg chg="addSp delSp modSp add mod delAnim">
        <pc:chgData name="伊健 杜" userId="e69aded81da48593" providerId="LiveId" clId="{C1859C8E-79F4-4CA0-8D16-6C397D936D2B}" dt="2022-11-30T06:40:08.444" v="5266"/>
        <pc:sldMkLst>
          <pc:docMk/>
          <pc:sldMk cId="3687783896" sldId="1812"/>
        </pc:sldMkLst>
        <pc:spChg chg="del">
          <ac:chgData name="伊健 杜" userId="e69aded81da48593" providerId="LiveId" clId="{C1859C8E-79F4-4CA0-8D16-6C397D936D2B}" dt="2022-11-30T05:56:14.153" v="3386" actId="478"/>
          <ac:spMkLst>
            <pc:docMk/>
            <pc:sldMk cId="3687783896" sldId="1812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3687783896" sldId="1812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5:56:33.897" v="3471" actId="478"/>
          <ac:picMkLst>
            <pc:docMk/>
            <pc:sldMk cId="3687783896" sldId="1812"/>
            <ac:picMk id="21506" creationId="{4705BD58-DA47-0CCE-286F-0605E19A608E}"/>
          </ac:picMkLst>
        </pc:picChg>
        <pc:picChg chg="add mod">
          <ac:chgData name="伊健 杜" userId="e69aded81da48593" providerId="LiveId" clId="{C1859C8E-79F4-4CA0-8D16-6C397D936D2B}" dt="2022-11-30T05:57:12.139" v="3474" actId="1076"/>
          <ac:picMkLst>
            <pc:docMk/>
            <pc:sldMk cId="3687783896" sldId="1812"/>
            <ac:picMk id="22530" creationId="{B13CC7D8-9B72-9F61-9601-00C160EF84AC}"/>
          </ac:picMkLst>
        </pc:picChg>
      </pc:sldChg>
      <pc:sldChg chg="modSp add mod">
        <pc:chgData name="伊健 杜" userId="e69aded81da48593" providerId="LiveId" clId="{C1859C8E-79F4-4CA0-8D16-6C397D936D2B}" dt="2022-11-30T06:40:08.444" v="5266"/>
        <pc:sldMkLst>
          <pc:docMk/>
          <pc:sldMk cId="1286191472" sldId="1813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1286191472" sldId="1813"/>
            <ac:spMk id="3" creationId="{9EDCD38E-F471-5FBB-3895-0BD45C0A03A2}"/>
          </ac:spMkLst>
        </pc:sp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1861604620" sldId="1814"/>
        </pc:sldMkLst>
        <pc:spChg chg="mod">
          <ac:chgData name="伊健 杜" userId="e69aded81da48593" providerId="LiveId" clId="{C1859C8E-79F4-4CA0-8D16-6C397D936D2B}" dt="2022-11-30T06:01:31.581" v="3637"/>
          <ac:spMkLst>
            <pc:docMk/>
            <pc:sldMk cId="1861604620" sldId="1814"/>
            <ac:spMk id="2" creationId="{10304424-DB4A-36E7-9E0D-D32A5DD0F26C}"/>
          </ac:spMkLst>
        </pc:spChg>
        <pc:spChg chg="mod">
          <ac:chgData name="伊健 杜" userId="e69aded81da48593" providerId="LiveId" clId="{C1859C8E-79F4-4CA0-8D16-6C397D936D2B}" dt="2022-11-30T06:02:08.385" v="3642" actId="20577"/>
          <ac:spMkLst>
            <pc:docMk/>
            <pc:sldMk cId="1861604620" sldId="1814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1861604620" sldId="1814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6:03:39.155" v="3740" actId="478"/>
          <ac:picMkLst>
            <pc:docMk/>
            <pc:sldMk cId="1861604620" sldId="1814"/>
            <ac:picMk id="19458" creationId="{EADD962E-B260-3C5B-F73F-85119B00BA8A}"/>
          </ac:picMkLst>
        </pc:picChg>
        <pc:picChg chg="add mod">
          <ac:chgData name="伊健 杜" userId="e69aded81da48593" providerId="LiveId" clId="{C1859C8E-79F4-4CA0-8D16-6C397D936D2B}" dt="2022-11-30T06:03:43.689" v="3743" actId="1076"/>
          <ac:picMkLst>
            <pc:docMk/>
            <pc:sldMk cId="1861604620" sldId="1814"/>
            <ac:picMk id="23554" creationId="{7AB2A855-863A-5FE4-1AF4-97E9464DBFCC}"/>
          </ac:picMkLst>
        </pc:picChg>
      </pc:sldChg>
      <pc:sldChg chg="addSp delSp modSp add mod ord delAnim">
        <pc:chgData name="伊健 杜" userId="e69aded81da48593" providerId="LiveId" clId="{C1859C8E-79F4-4CA0-8D16-6C397D936D2B}" dt="2022-11-30T06:40:08.444" v="5266"/>
        <pc:sldMkLst>
          <pc:docMk/>
          <pc:sldMk cId="830470277" sldId="1815"/>
        </pc:sldMkLst>
        <pc:spChg chg="del">
          <ac:chgData name="伊健 杜" userId="e69aded81da48593" providerId="LiveId" clId="{C1859C8E-79F4-4CA0-8D16-6C397D936D2B}" dt="2022-11-30T06:03:50.451" v="3754" actId="478"/>
          <ac:spMkLst>
            <pc:docMk/>
            <pc:sldMk cId="830470277" sldId="1815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830470277" sldId="1815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6:03:54.333" v="3755" actId="478"/>
          <ac:picMkLst>
            <pc:docMk/>
            <pc:sldMk cId="830470277" sldId="1815"/>
            <ac:picMk id="23554" creationId="{7AB2A855-863A-5FE4-1AF4-97E9464DBFCC}"/>
          </ac:picMkLst>
        </pc:picChg>
        <pc:picChg chg="add mod">
          <ac:chgData name="伊健 杜" userId="e69aded81da48593" providerId="LiveId" clId="{C1859C8E-79F4-4CA0-8D16-6C397D936D2B}" dt="2022-11-30T06:04:16.789" v="3760" actId="1076"/>
          <ac:picMkLst>
            <pc:docMk/>
            <pc:sldMk cId="830470277" sldId="1815"/>
            <ac:picMk id="24578" creationId="{05151B8A-3BB8-F33B-82E6-721CBD4A5D1D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1275054085" sldId="1816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1275054085" sldId="1816"/>
            <ac:spMk id="2" creationId="{10304424-DB4A-36E7-9E0D-D32A5DD0F26C}"/>
          </ac:spMkLst>
        </pc:spChg>
        <pc:spChg chg="add del">
          <ac:chgData name="伊健 杜" userId="e69aded81da48593" providerId="LiveId" clId="{C1859C8E-79F4-4CA0-8D16-6C397D936D2B}" dt="2022-11-30T06:07:01.877" v="3919"/>
          <ac:spMkLst>
            <pc:docMk/>
            <pc:sldMk cId="1275054085" sldId="1816"/>
            <ac:spMk id="3" creationId="{3B6DB8E9-CED6-BD84-80C7-8644B81EF613}"/>
          </ac:spMkLst>
        </pc:spChg>
        <pc:spChg chg="mod">
          <ac:chgData name="伊健 杜" userId="e69aded81da48593" providerId="LiveId" clId="{C1859C8E-79F4-4CA0-8D16-6C397D936D2B}" dt="2022-11-30T06:05:33.622" v="3857"/>
          <ac:spMkLst>
            <pc:docMk/>
            <pc:sldMk cId="1275054085" sldId="1816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1275054085" sldId="1816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6:08:00.844" v="4080" actId="478"/>
          <ac:picMkLst>
            <pc:docMk/>
            <pc:sldMk cId="1275054085" sldId="1816"/>
            <ac:picMk id="23554" creationId="{7AB2A855-863A-5FE4-1AF4-97E9464DBFCC}"/>
          </ac:picMkLst>
        </pc:picChg>
        <pc:picChg chg="add mod">
          <ac:chgData name="伊健 杜" userId="e69aded81da48593" providerId="LiveId" clId="{C1859C8E-79F4-4CA0-8D16-6C397D936D2B}" dt="2022-11-30T06:09:07.986" v="4105" actId="1076"/>
          <ac:picMkLst>
            <pc:docMk/>
            <pc:sldMk cId="1275054085" sldId="1816"/>
            <ac:picMk id="25603" creationId="{2A1F3272-D8B9-D5BB-5E10-B3B82A29A97E}"/>
          </ac:picMkLst>
        </pc:picChg>
      </pc:sldChg>
      <pc:sldChg chg="add del">
        <pc:chgData name="伊健 杜" userId="e69aded81da48593" providerId="LiveId" clId="{C1859C8E-79F4-4CA0-8D16-6C397D936D2B}" dt="2022-11-30T06:04:57.933" v="3839" actId="47"/>
        <pc:sldMkLst>
          <pc:docMk/>
          <pc:sldMk cId="3387338393" sldId="1816"/>
        </pc:sldMkLst>
      </pc:sldChg>
      <pc:sldChg chg="addSp delSp modSp add mod delAnim">
        <pc:chgData name="伊健 杜" userId="e69aded81da48593" providerId="LiveId" clId="{C1859C8E-79F4-4CA0-8D16-6C397D936D2B}" dt="2022-11-30T06:40:08.444" v="5266"/>
        <pc:sldMkLst>
          <pc:docMk/>
          <pc:sldMk cId="1187312150" sldId="1817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1187312150" sldId="1817"/>
            <ac:spMk id="2" creationId="{10304424-DB4A-36E7-9E0D-D32A5DD0F26C}"/>
          </ac:spMkLst>
        </pc:spChg>
        <pc:spChg chg="del">
          <ac:chgData name="伊健 杜" userId="e69aded81da48593" providerId="LiveId" clId="{C1859C8E-79F4-4CA0-8D16-6C397D936D2B}" dt="2022-11-30T06:07:05.650" v="3921" actId="478"/>
          <ac:spMkLst>
            <pc:docMk/>
            <pc:sldMk cId="1187312150" sldId="1817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1187312150" sldId="1817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6:07:57.914" v="4079" actId="478"/>
          <ac:picMkLst>
            <pc:docMk/>
            <pc:sldMk cId="1187312150" sldId="1817"/>
            <ac:picMk id="23554" creationId="{7AB2A855-863A-5FE4-1AF4-97E9464DBFCC}"/>
          </ac:picMkLst>
        </pc:picChg>
        <pc:picChg chg="add mod">
          <ac:chgData name="伊健 杜" userId="e69aded81da48593" providerId="LiveId" clId="{C1859C8E-79F4-4CA0-8D16-6C397D936D2B}" dt="2022-11-30T06:09:44.437" v="4110" actId="14100"/>
          <ac:picMkLst>
            <pc:docMk/>
            <pc:sldMk cId="1187312150" sldId="1817"/>
            <ac:picMk id="27650" creationId="{E37B5F5C-604E-390E-D7A2-86CCEBA8E1D8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3067087670" sldId="1818"/>
        </pc:sldMkLst>
        <pc:spChg chg="add mod">
          <ac:chgData name="伊健 杜" userId="e69aded81da48593" providerId="LiveId" clId="{C1859C8E-79F4-4CA0-8D16-6C397D936D2B}" dt="2022-11-30T06:40:08.444" v="5266"/>
          <ac:spMkLst>
            <pc:docMk/>
            <pc:sldMk cId="3067087670" sldId="1818"/>
            <ac:spMk id="2" creationId="{355CCCFB-2EC1-9E78-95A5-6F521E2393E9}"/>
          </ac:spMkLst>
        </pc:spChg>
        <pc:spChg chg="mod">
          <ac:chgData name="伊健 杜" userId="e69aded81da48593" providerId="LiveId" clId="{C1859C8E-79F4-4CA0-8D16-6C397D936D2B}" dt="2022-11-30T06:16:11.971" v="4177" actId="14100"/>
          <ac:spMkLst>
            <pc:docMk/>
            <pc:sldMk cId="3067087670" sldId="1818"/>
            <ac:spMk id="4" creationId="{767FBCC3-E590-DDD9-AC6E-390CBBE40FB6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3067087670" sldId="1818"/>
            <ac:spMk id="6" creationId="{159B7E6B-21F0-E0FE-7ABA-4ADD738FA9C0}"/>
          </ac:spMkLst>
        </pc:spChg>
        <pc:picChg chg="del">
          <ac:chgData name="伊健 杜" userId="e69aded81da48593" providerId="LiveId" clId="{C1859C8E-79F4-4CA0-8D16-6C397D936D2B}" dt="2022-11-30T06:17:51.684" v="4245" actId="478"/>
          <ac:picMkLst>
            <pc:docMk/>
            <pc:sldMk cId="3067087670" sldId="1818"/>
            <ac:picMk id="3074" creationId="{8AFE9A5B-BF16-FD15-F852-2BA71E9C0F96}"/>
          </ac:picMkLst>
        </pc:picChg>
        <pc:picChg chg="add mod">
          <ac:chgData name="伊健 杜" userId="e69aded81da48593" providerId="LiveId" clId="{C1859C8E-79F4-4CA0-8D16-6C397D936D2B}" dt="2022-11-30T06:18:22.795" v="4250" actId="1076"/>
          <ac:picMkLst>
            <pc:docMk/>
            <pc:sldMk cId="3067087670" sldId="1818"/>
            <ac:picMk id="28674" creationId="{30C5D784-F0F0-5C70-BD3B-A2544A7C96FA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122654964" sldId="1819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122654964" sldId="1819"/>
            <ac:spMk id="2" creationId="{355CCCFB-2EC1-9E78-95A5-6F521E2393E9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122654964" sldId="1819"/>
            <ac:spMk id="6" creationId="{159B7E6B-21F0-E0FE-7ABA-4ADD738FA9C0}"/>
          </ac:spMkLst>
        </pc:spChg>
        <pc:picChg chg="del">
          <ac:chgData name="伊健 杜" userId="e69aded81da48593" providerId="LiveId" clId="{C1859C8E-79F4-4CA0-8D16-6C397D936D2B}" dt="2022-11-30T06:18:41.909" v="4252" actId="478"/>
          <ac:picMkLst>
            <pc:docMk/>
            <pc:sldMk cId="122654964" sldId="1819"/>
            <ac:picMk id="28674" creationId="{30C5D784-F0F0-5C70-BD3B-A2544A7C96FA}"/>
          </ac:picMkLst>
        </pc:picChg>
        <pc:picChg chg="add mod">
          <ac:chgData name="伊健 杜" userId="e69aded81da48593" providerId="LiveId" clId="{C1859C8E-79F4-4CA0-8D16-6C397D936D2B}" dt="2022-11-30T06:19:35.229" v="4255" actId="1076"/>
          <ac:picMkLst>
            <pc:docMk/>
            <pc:sldMk cId="122654964" sldId="1819"/>
            <ac:picMk id="29698" creationId="{D3B07829-8E5A-051D-5A68-FD5DFCE85C92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4247273977" sldId="1820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4247273977" sldId="1820"/>
            <ac:spMk id="2" creationId="{355CCCFB-2EC1-9E78-95A5-6F521E2393E9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4247273977" sldId="1820"/>
            <ac:spMk id="6" creationId="{159B7E6B-21F0-E0FE-7ABA-4ADD738FA9C0}"/>
          </ac:spMkLst>
        </pc:spChg>
        <pc:picChg chg="del">
          <ac:chgData name="伊健 杜" userId="e69aded81da48593" providerId="LiveId" clId="{C1859C8E-79F4-4CA0-8D16-6C397D936D2B}" dt="2022-11-30T06:19:52.037" v="4288" actId="478"/>
          <ac:picMkLst>
            <pc:docMk/>
            <pc:sldMk cId="4247273977" sldId="1820"/>
            <ac:picMk id="29698" creationId="{D3B07829-8E5A-051D-5A68-FD5DFCE85C92}"/>
          </ac:picMkLst>
        </pc:picChg>
        <pc:picChg chg="add mod">
          <ac:chgData name="伊健 杜" userId="e69aded81da48593" providerId="LiveId" clId="{C1859C8E-79F4-4CA0-8D16-6C397D936D2B}" dt="2022-11-30T06:20:34.770" v="4292" actId="1076"/>
          <ac:picMkLst>
            <pc:docMk/>
            <pc:sldMk cId="4247273977" sldId="1820"/>
            <ac:picMk id="30722" creationId="{C494F336-FA59-56C2-921C-9AF01E5A67B5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1917680762" sldId="1821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1917680762" sldId="1821"/>
            <ac:spMk id="2" creationId="{355CCCFB-2EC1-9E78-95A5-6F521E2393E9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1917680762" sldId="1821"/>
            <ac:spMk id="6" creationId="{159B7E6B-21F0-E0FE-7ABA-4ADD738FA9C0}"/>
          </ac:spMkLst>
        </pc:spChg>
        <pc:picChg chg="del">
          <ac:chgData name="伊健 杜" userId="e69aded81da48593" providerId="LiveId" clId="{C1859C8E-79F4-4CA0-8D16-6C397D936D2B}" dt="2022-11-30T06:23:02.058" v="4362" actId="478"/>
          <ac:picMkLst>
            <pc:docMk/>
            <pc:sldMk cId="1917680762" sldId="1821"/>
            <ac:picMk id="28674" creationId="{30C5D784-F0F0-5C70-BD3B-A2544A7C96FA}"/>
          </ac:picMkLst>
        </pc:picChg>
        <pc:picChg chg="add mod">
          <ac:chgData name="伊健 杜" userId="e69aded81da48593" providerId="LiveId" clId="{C1859C8E-79F4-4CA0-8D16-6C397D936D2B}" dt="2022-11-30T06:23:08.410" v="4366" actId="1076"/>
          <ac:picMkLst>
            <pc:docMk/>
            <pc:sldMk cId="1917680762" sldId="1821"/>
            <ac:picMk id="31746" creationId="{FAF98D38-CE7B-32BC-61BA-22803FB4B940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2823136189" sldId="1822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2823136189" sldId="1822"/>
            <ac:spMk id="2" creationId="{355CCCFB-2EC1-9E78-95A5-6F521E2393E9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2823136189" sldId="1822"/>
            <ac:spMk id="6" creationId="{159B7E6B-21F0-E0FE-7ABA-4ADD738FA9C0}"/>
          </ac:spMkLst>
        </pc:spChg>
        <pc:picChg chg="del">
          <ac:chgData name="伊健 杜" userId="e69aded81da48593" providerId="LiveId" clId="{C1859C8E-79F4-4CA0-8D16-6C397D936D2B}" dt="2022-11-30T06:23:14.653" v="4368" actId="478"/>
          <ac:picMkLst>
            <pc:docMk/>
            <pc:sldMk cId="2823136189" sldId="1822"/>
            <ac:picMk id="31746" creationId="{FAF98D38-CE7B-32BC-61BA-22803FB4B940}"/>
          </ac:picMkLst>
        </pc:picChg>
        <pc:picChg chg="add mod">
          <ac:chgData name="伊健 杜" userId="e69aded81da48593" providerId="LiveId" clId="{C1859C8E-79F4-4CA0-8D16-6C397D936D2B}" dt="2022-11-30T06:24:02.547" v="4445" actId="1076"/>
          <ac:picMkLst>
            <pc:docMk/>
            <pc:sldMk cId="2823136189" sldId="1822"/>
            <ac:picMk id="32770" creationId="{A8E5BAE2-2039-40B9-75BF-6C726AE127F1}"/>
          </ac:picMkLst>
        </pc:picChg>
      </pc:sldChg>
      <pc:sldChg chg="addSp modSp add mod">
        <pc:chgData name="伊健 杜" userId="e69aded81da48593" providerId="LiveId" clId="{C1859C8E-79F4-4CA0-8D16-6C397D936D2B}" dt="2022-11-30T06:40:08.444" v="5266"/>
        <pc:sldMkLst>
          <pc:docMk/>
          <pc:sldMk cId="3366736013" sldId="1823"/>
        </pc:sldMkLst>
        <pc:spChg chg="add mod">
          <ac:chgData name="伊健 杜" userId="e69aded81da48593" providerId="LiveId" clId="{C1859C8E-79F4-4CA0-8D16-6C397D936D2B}" dt="2022-11-30T06:27:08.068" v="4598" actId="1076"/>
          <ac:spMkLst>
            <pc:docMk/>
            <pc:sldMk cId="3366736013" sldId="1823"/>
            <ac:spMk id="2" creationId="{3A4C791E-8586-BD27-39C5-3662E8F372A0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3366736013" sldId="1823"/>
            <ac:spMk id="3" creationId="{9EDCD38E-F471-5FBB-3895-0BD45C0A03A2}"/>
          </ac:spMkLst>
        </pc:sp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1868249908" sldId="1824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1868249908" sldId="1824"/>
            <ac:spMk id="2" creationId="{10304424-DB4A-36E7-9E0D-D32A5DD0F26C}"/>
          </ac:spMkLst>
        </pc:spChg>
        <pc:spChg chg="mod">
          <ac:chgData name="伊健 杜" userId="e69aded81da48593" providerId="LiveId" clId="{C1859C8E-79F4-4CA0-8D16-6C397D936D2B}" dt="2022-11-30T06:28:23.742" v="4621"/>
          <ac:spMkLst>
            <pc:docMk/>
            <pc:sldMk cId="1868249908" sldId="1824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1868249908" sldId="1824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6:28:50.402" v="4719" actId="478"/>
          <ac:picMkLst>
            <pc:docMk/>
            <pc:sldMk cId="1868249908" sldId="1824"/>
            <ac:picMk id="23554" creationId="{7AB2A855-863A-5FE4-1AF4-97E9464DBFCC}"/>
          </ac:picMkLst>
        </pc:picChg>
        <pc:picChg chg="add mod">
          <ac:chgData name="伊健 杜" userId="e69aded81da48593" providerId="LiveId" clId="{C1859C8E-79F4-4CA0-8D16-6C397D936D2B}" dt="2022-11-30T06:30:21.110" v="4755" actId="1076"/>
          <ac:picMkLst>
            <pc:docMk/>
            <pc:sldMk cId="1868249908" sldId="1824"/>
            <ac:picMk id="33794" creationId="{7687EB6D-D1B6-34AA-CDA9-D57F390E8281}"/>
          </ac:picMkLst>
        </pc:picChg>
      </pc:sldChg>
      <pc:sldChg chg="addSp delSp modSp add mod delAnim">
        <pc:chgData name="伊健 杜" userId="e69aded81da48593" providerId="LiveId" clId="{C1859C8E-79F4-4CA0-8D16-6C397D936D2B}" dt="2022-11-30T06:40:08.444" v="5266"/>
        <pc:sldMkLst>
          <pc:docMk/>
          <pc:sldMk cId="640905832" sldId="1825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640905832" sldId="1825"/>
            <ac:spMk id="2" creationId="{10304424-DB4A-36E7-9E0D-D32A5DD0F26C}"/>
          </ac:spMkLst>
        </pc:spChg>
        <pc:spChg chg="del">
          <ac:chgData name="伊健 杜" userId="e69aded81da48593" providerId="LiveId" clId="{C1859C8E-79F4-4CA0-8D16-6C397D936D2B}" dt="2022-11-30T06:30:30.278" v="4757" actId="478"/>
          <ac:spMkLst>
            <pc:docMk/>
            <pc:sldMk cId="640905832" sldId="1825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640905832" sldId="1825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6:31:46.594" v="4819" actId="478"/>
          <ac:picMkLst>
            <pc:docMk/>
            <pc:sldMk cId="640905832" sldId="1825"/>
            <ac:picMk id="33794" creationId="{7687EB6D-D1B6-34AA-CDA9-D57F390E8281}"/>
          </ac:picMkLst>
        </pc:picChg>
        <pc:picChg chg="add mod">
          <ac:chgData name="伊健 杜" userId="e69aded81da48593" providerId="LiveId" clId="{C1859C8E-79F4-4CA0-8D16-6C397D936D2B}" dt="2022-11-30T06:31:50.666" v="4823" actId="1076"/>
          <ac:picMkLst>
            <pc:docMk/>
            <pc:sldMk cId="640905832" sldId="1825"/>
            <ac:picMk id="34818" creationId="{899B4F76-580C-3095-97C3-A997D9F9E159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1120755224" sldId="1826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1120755224" sldId="1826"/>
            <ac:spMk id="2" creationId="{10304424-DB4A-36E7-9E0D-D32A5DD0F26C}"/>
          </ac:spMkLst>
        </pc:spChg>
        <pc:spChg chg="mod">
          <ac:chgData name="伊健 杜" userId="e69aded81da48593" providerId="LiveId" clId="{C1859C8E-79F4-4CA0-8D16-6C397D936D2B}" dt="2022-11-30T06:33:13.655" v="4856"/>
          <ac:spMkLst>
            <pc:docMk/>
            <pc:sldMk cId="1120755224" sldId="1826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1120755224" sldId="1826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6:34:13.133" v="5016" actId="478"/>
          <ac:picMkLst>
            <pc:docMk/>
            <pc:sldMk cId="1120755224" sldId="1826"/>
            <ac:picMk id="33794" creationId="{7687EB6D-D1B6-34AA-CDA9-D57F390E8281}"/>
          </ac:picMkLst>
        </pc:picChg>
        <pc:picChg chg="add mod">
          <ac:chgData name="伊健 杜" userId="e69aded81da48593" providerId="LiveId" clId="{C1859C8E-79F4-4CA0-8D16-6C397D936D2B}" dt="2022-11-30T06:34:54.840" v="5031" actId="1076"/>
          <ac:picMkLst>
            <pc:docMk/>
            <pc:sldMk cId="1120755224" sldId="1826"/>
            <ac:picMk id="35842" creationId="{3C909148-44B1-7E71-851A-CEB7D962EC80}"/>
          </ac:picMkLst>
        </pc:picChg>
      </pc:sldChg>
      <pc:sldChg chg="addSp delSp modSp add mod delAnim">
        <pc:chgData name="伊健 杜" userId="e69aded81da48593" providerId="LiveId" clId="{C1859C8E-79F4-4CA0-8D16-6C397D936D2B}" dt="2022-11-30T06:40:08.444" v="5266"/>
        <pc:sldMkLst>
          <pc:docMk/>
          <pc:sldMk cId="3363387733" sldId="1827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3363387733" sldId="1827"/>
            <ac:spMk id="2" creationId="{10304424-DB4A-36E7-9E0D-D32A5DD0F26C}"/>
          </ac:spMkLst>
        </pc:spChg>
        <pc:spChg chg="del">
          <ac:chgData name="伊健 杜" userId="e69aded81da48593" providerId="LiveId" clId="{C1859C8E-79F4-4CA0-8D16-6C397D936D2B}" dt="2022-11-30T06:35:05.951" v="5042" actId="478"/>
          <ac:spMkLst>
            <pc:docMk/>
            <pc:sldMk cId="3363387733" sldId="1827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3363387733" sldId="1827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6:35:38.583" v="5148" actId="478"/>
          <ac:picMkLst>
            <pc:docMk/>
            <pc:sldMk cId="3363387733" sldId="1827"/>
            <ac:picMk id="35842" creationId="{3C909148-44B1-7E71-851A-CEB7D962EC80}"/>
          </ac:picMkLst>
        </pc:picChg>
        <pc:picChg chg="add mod">
          <ac:chgData name="伊健 杜" userId="e69aded81da48593" providerId="LiveId" clId="{C1859C8E-79F4-4CA0-8D16-6C397D936D2B}" dt="2022-11-30T06:35:50.492" v="5152" actId="1076"/>
          <ac:picMkLst>
            <pc:docMk/>
            <pc:sldMk cId="3363387733" sldId="1827"/>
            <ac:picMk id="36866" creationId="{DC645C7B-E256-92AD-8000-2A21490A2867}"/>
          </ac:picMkLst>
        </pc:picChg>
      </pc:sldChg>
      <pc:sldChg chg="delSp modSp add mod">
        <pc:chgData name="伊健 杜" userId="e69aded81da48593" providerId="LiveId" clId="{C1859C8E-79F4-4CA0-8D16-6C397D936D2B}" dt="2022-11-30T06:40:08.444" v="5266"/>
        <pc:sldMkLst>
          <pc:docMk/>
          <pc:sldMk cId="1139411944" sldId="1828"/>
        </pc:sldMkLst>
        <pc:spChg chg="del">
          <ac:chgData name="伊健 杜" userId="e69aded81da48593" providerId="LiveId" clId="{C1859C8E-79F4-4CA0-8D16-6C397D936D2B}" dt="2022-11-30T06:35:56.778" v="5154" actId="478"/>
          <ac:spMkLst>
            <pc:docMk/>
            <pc:sldMk cId="1139411944" sldId="1828"/>
            <ac:spMk id="2" creationId="{3A4C791E-8586-BD27-39C5-3662E8F372A0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1139411944" sldId="1828"/>
            <ac:spMk id="3" creationId="{9EDCD38E-F471-5FBB-3895-0BD45C0A03A2}"/>
          </ac:spMkLst>
        </pc:spChg>
      </pc:sldChg>
    </pc:docChg>
  </pc:docChgLst>
  <pc:docChgLst>
    <pc:chgData name="伊健 杜" userId="e69aded81da48593" providerId="LiveId" clId="{0055517E-32B8-4409-8F16-BB1618B5910E}"/>
    <pc:docChg chg="custSel addSld delSld modSld sldOrd">
      <pc:chgData name="伊健 杜" userId="e69aded81da48593" providerId="LiveId" clId="{0055517E-32B8-4409-8F16-BB1618B5910E}" dt="2022-11-09T18:18:23.875" v="1269"/>
      <pc:docMkLst>
        <pc:docMk/>
      </pc:docMkLst>
      <pc:sldChg chg="del">
        <pc:chgData name="伊健 杜" userId="e69aded81da48593" providerId="LiveId" clId="{0055517E-32B8-4409-8F16-BB1618B5910E}" dt="2022-11-09T13:26:05.946" v="0" actId="47"/>
        <pc:sldMkLst>
          <pc:docMk/>
          <pc:sldMk cId="3618521800" sldId="1414"/>
        </pc:sldMkLst>
      </pc:sldChg>
      <pc:sldChg chg="del">
        <pc:chgData name="伊健 杜" userId="e69aded81da48593" providerId="LiveId" clId="{0055517E-32B8-4409-8F16-BB1618B5910E}" dt="2022-11-09T13:26:05.946" v="0" actId="47"/>
        <pc:sldMkLst>
          <pc:docMk/>
          <pc:sldMk cId="1448021114" sldId="1415"/>
        </pc:sldMkLst>
      </pc:sldChg>
      <pc:sldChg chg="del">
        <pc:chgData name="伊健 杜" userId="e69aded81da48593" providerId="LiveId" clId="{0055517E-32B8-4409-8F16-BB1618B5910E}" dt="2022-11-09T13:26:05.946" v="0" actId="47"/>
        <pc:sldMkLst>
          <pc:docMk/>
          <pc:sldMk cId="2737223352" sldId="1416"/>
        </pc:sldMkLst>
      </pc:sldChg>
      <pc:sldChg chg="del">
        <pc:chgData name="伊健 杜" userId="e69aded81da48593" providerId="LiveId" clId="{0055517E-32B8-4409-8F16-BB1618B5910E}" dt="2022-11-09T13:26:05.946" v="0" actId="47"/>
        <pc:sldMkLst>
          <pc:docMk/>
          <pc:sldMk cId="4051381320" sldId="1417"/>
        </pc:sldMkLst>
      </pc:sldChg>
      <pc:sldChg chg="del">
        <pc:chgData name="伊健 杜" userId="e69aded81da48593" providerId="LiveId" clId="{0055517E-32B8-4409-8F16-BB1618B5910E}" dt="2022-11-09T13:26:05.946" v="0" actId="47"/>
        <pc:sldMkLst>
          <pc:docMk/>
          <pc:sldMk cId="2216947007" sldId="1418"/>
        </pc:sldMkLst>
      </pc:sldChg>
      <pc:sldChg chg="modSp mod">
        <pc:chgData name="伊健 杜" userId="e69aded81da48593" providerId="LiveId" clId="{0055517E-32B8-4409-8F16-BB1618B5910E}" dt="2022-11-09T17:16:55.918" v="1256"/>
        <pc:sldMkLst>
          <pc:docMk/>
          <pc:sldMk cId="2439924124" sldId="1435"/>
        </pc:sldMkLst>
        <pc:spChg chg="mod">
          <ac:chgData name="伊健 杜" userId="e69aded81da48593" providerId="LiveId" clId="{0055517E-32B8-4409-8F16-BB1618B5910E}" dt="2022-11-09T17:16:55.918" v="1256"/>
          <ac:spMkLst>
            <pc:docMk/>
            <pc:sldMk cId="2439924124" sldId="1435"/>
            <ac:spMk id="7" creationId="{56D821EC-BCD9-B230-0383-57A1A2AEB645}"/>
          </ac:spMkLst>
        </pc:spChg>
      </pc:sldChg>
      <pc:sldChg chg="addSp">
        <pc:chgData name="伊健 杜" userId="e69aded81da48593" providerId="LiveId" clId="{0055517E-32B8-4409-8F16-BB1618B5910E}" dt="2022-11-09T18:18:23.875" v="1269"/>
        <pc:sldMkLst>
          <pc:docMk/>
          <pc:sldMk cId="192945686" sldId="1440"/>
        </pc:sldMkLst>
        <pc:inkChg chg="add">
          <ac:chgData name="伊健 杜" userId="e69aded81da48593" providerId="LiveId" clId="{0055517E-32B8-4409-8F16-BB1618B5910E}" dt="2022-11-09T18:18:23.875" v="1269"/>
          <ac:inkMkLst>
            <pc:docMk/>
            <pc:sldMk cId="192945686" sldId="1440"/>
            <ac:inkMk id="3" creationId="{82F9FCEC-954E-1B94-8BCD-8FE13211EF82}"/>
          </ac:inkMkLst>
        </pc:inkChg>
      </pc:sldChg>
      <pc:sldChg chg="addSp delSp modSp mod">
        <pc:chgData name="伊健 杜" userId="e69aded81da48593" providerId="LiveId" clId="{0055517E-32B8-4409-8F16-BB1618B5910E}" dt="2022-11-09T18:09:34.825" v="1268"/>
        <pc:sldMkLst>
          <pc:docMk/>
          <pc:sldMk cId="4267300696" sldId="1449"/>
        </pc:sldMkLst>
        <pc:spChg chg="mod">
          <ac:chgData name="伊健 杜" userId="e69aded81da48593" providerId="LiveId" clId="{0055517E-32B8-4409-8F16-BB1618B5910E}" dt="2022-11-09T14:43:19.604" v="1249"/>
          <ac:spMkLst>
            <pc:docMk/>
            <pc:sldMk cId="4267300696" sldId="1449"/>
            <ac:spMk id="2" creationId="{388B5FFA-1FF7-2EF5-BE3E-4B6B136CCBA4}"/>
          </ac:spMkLst>
        </pc:spChg>
        <pc:spChg chg="del mod">
          <ac:chgData name="伊健 杜" userId="e69aded81da48593" providerId="LiveId" clId="{0055517E-32B8-4409-8F16-BB1618B5910E}" dt="2022-11-09T14:06:32.836" v="744" actId="478"/>
          <ac:spMkLst>
            <pc:docMk/>
            <pc:sldMk cId="4267300696" sldId="1449"/>
            <ac:spMk id="3" creationId="{7B1527F3-A322-33F7-8D23-BDF49A3F4029}"/>
          </ac:spMkLst>
        </pc:spChg>
        <pc:spChg chg="add del mod">
          <ac:chgData name="伊健 杜" userId="e69aded81da48593" providerId="LiveId" clId="{0055517E-32B8-4409-8F16-BB1618B5910E}" dt="2022-11-09T18:09:34.825" v="1268"/>
          <ac:spMkLst>
            <pc:docMk/>
            <pc:sldMk cId="4267300696" sldId="1449"/>
            <ac:spMk id="3" creationId="{BCC49285-2BAC-4F94-7B1A-F02C194C2DB6}"/>
          </ac:spMkLst>
        </pc:spChg>
        <pc:spChg chg="add mod">
          <ac:chgData name="伊健 杜" userId="e69aded81da48593" providerId="LiveId" clId="{0055517E-32B8-4409-8F16-BB1618B5910E}" dt="2022-11-09T14:43:19.604" v="1249"/>
          <ac:spMkLst>
            <pc:docMk/>
            <pc:sldMk cId="4267300696" sldId="1449"/>
            <ac:spMk id="4" creationId="{3B14E789-1E3D-6D7E-D3B9-B559E90FACC3}"/>
          </ac:spMkLst>
        </pc:spChg>
        <pc:picChg chg="add del mod">
          <ac:chgData name="伊健 杜" userId="e69aded81da48593" providerId="LiveId" clId="{0055517E-32B8-4409-8F16-BB1618B5910E}" dt="2022-11-09T14:35:00.226" v="876" actId="478"/>
          <ac:picMkLst>
            <pc:docMk/>
            <pc:sldMk cId="4267300696" sldId="1449"/>
            <ac:picMk id="8194" creationId="{346B41D4-73EE-0C4B-FF7D-B4D43C573197}"/>
          </ac:picMkLst>
        </pc:picChg>
      </pc:sldChg>
      <pc:sldChg chg="addSp delSp modSp add mod">
        <pc:chgData name="伊健 杜" userId="e69aded81da48593" providerId="LiveId" clId="{0055517E-32B8-4409-8F16-BB1618B5910E}" dt="2022-11-09T14:43:19.604" v="1249"/>
        <pc:sldMkLst>
          <pc:docMk/>
          <pc:sldMk cId="2594431493" sldId="1452"/>
        </pc:sldMkLst>
        <pc:spChg chg="mod">
          <ac:chgData name="伊健 杜" userId="e69aded81da48593" providerId="LiveId" clId="{0055517E-32B8-4409-8F16-BB1618B5910E}" dt="2022-11-09T13:39:17.164" v="295"/>
          <ac:spMkLst>
            <pc:docMk/>
            <pc:sldMk cId="2594431493" sldId="1452"/>
            <ac:spMk id="2" creationId="{10304424-DB4A-36E7-9E0D-D32A5DD0F26C}"/>
          </ac:spMkLst>
        </pc:spChg>
        <pc:spChg chg="mod">
          <ac:chgData name="伊健 杜" userId="e69aded81da48593" providerId="LiveId" clId="{0055517E-32B8-4409-8F16-BB1618B5910E}" dt="2022-11-09T14:43:19.604" v="1249"/>
          <ac:spMkLst>
            <pc:docMk/>
            <pc:sldMk cId="2594431493" sldId="1452"/>
            <ac:spMk id="4" creationId="{2691090D-D035-2EE7-556B-29D21742E484}"/>
          </ac:spMkLst>
        </pc:spChg>
        <pc:spChg chg="mod">
          <ac:chgData name="伊健 杜" userId="e69aded81da48593" providerId="LiveId" clId="{0055517E-32B8-4409-8F16-BB1618B5910E}" dt="2022-11-09T13:27:51.317" v="41" actId="20577"/>
          <ac:spMkLst>
            <pc:docMk/>
            <pc:sldMk cId="2594431493" sldId="1452"/>
            <ac:spMk id="5" creationId="{12133E31-EFD8-1428-E834-932512E03115}"/>
          </ac:spMkLst>
        </pc:spChg>
        <pc:picChg chg="add mod">
          <ac:chgData name="伊健 杜" userId="e69aded81da48593" providerId="LiveId" clId="{0055517E-32B8-4409-8F16-BB1618B5910E}" dt="2022-11-09T13:29:20.360" v="48" actId="1076"/>
          <ac:picMkLst>
            <pc:docMk/>
            <pc:sldMk cId="2594431493" sldId="1452"/>
            <ac:picMk id="1026" creationId="{809C8BCF-2BFE-8CA2-C593-F6F45B06698B}"/>
          </ac:picMkLst>
        </pc:picChg>
        <pc:picChg chg="del">
          <ac:chgData name="伊健 杜" userId="e69aded81da48593" providerId="LiveId" clId="{0055517E-32B8-4409-8F16-BB1618B5910E}" dt="2022-11-09T13:28:33.374" v="45" actId="478"/>
          <ac:picMkLst>
            <pc:docMk/>
            <pc:sldMk cId="2594431493" sldId="1452"/>
            <ac:picMk id="18435" creationId="{D5353299-E898-447D-6242-DC684615D076}"/>
          </ac:picMkLst>
        </pc:picChg>
      </pc:sldChg>
      <pc:sldChg chg="addSp delSp modSp add mod delAnim">
        <pc:chgData name="伊健 杜" userId="e69aded81da48593" providerId="LiveId" clId="{0055517E-32B8-4409-8F16-BB1618B5910E}" dt="2022-11-09T14:43:19.604" v="1249"/>
        <pc:sldMkLst>
          <pc:docMk/>
          <pc:sldMk cId="595357290" sldId="1453"/>
        </pc:sldMkLst>
        <pc:spChg chg="mod">
          <ac:chgData name="伊健 杜" userId="e69aded81da48593" providerId="LiveId" clId="{0055517E-32B8-4409-8F16-BB1618B5910E}" dt="2022-11-09T13:39:12.916" v="290"/>
          <ac:spMkLst>
            <pc:docMk/>
            <pc:sldMk cId="595357290" sldId="1453"/>
            <ac:spMk id="2" creationId="{10304424-DB4A-36E7-9E0D-D32A5DD0F26C}"/>
          </ac:spMkLst>
        </pc:spChg>
        <pc:spChg chg="mod">
          <ac:chgData name="伊健 杜" userId="e69aded81da48593" providerId="LiveId" clId="{0055517E-32B8-4409-8F16-BB1618B5910E}" dt="2022-11-09T14:43:19.604" v="1249"/>
          <ac:spMkLst>
            <pc:docMk/>
            <pc:sldMk cId="595357290" sldId="1453"/>
            <ac:spMk id="4" creationId="{2691090D-D035-2EE7-556B-29D21742E484}"/>
          </ac:spMkLst>
        </pc:spChg>
        <pc:spChg chg="del">
          <ac:chgData name="伊健 杜" userId="e69aded81da48593" providerId="LiveId" clId="{0055517E-32B8-4409-8F16-BB1618B5910E}" dt="2022-11-09T13:36:02.708" v="177" actId="478"/>
          <ac:spMkLst>
            <pc:docMk/>
            <pc:sldMk cId="595357290" sldId="1453"/>
            <ac:spMk id="5" creationId="{12133E31-EFD8-1428-E834-932512E03115}"/>
          </ac:spMkLst>
        </pc:spChg>
        <pc:picChg chg="del mod">
          <ac:chgData name="伊健 杜" userId="e69aded81da48593" providerId="LiveId" clId="{0055517E-32B8-4409-8F16-BB1618B5910E}" dt="2022-11-09T13:36:44.842" v="273" actId="478"/>
          <ac:picMkLst>
            <pc:docMk/>
            <pc:sldMk cId="595357290" sldId="1453"/>
            <ac:picMk id="1026" creationId="{809C8BCF-2BFE-8CA2-C593-F6F45B06698B}"/>
          </ac:picMkLst>
        </pc:picChg>
        <pc:picChg chg="add mod">
          <ac:chgData name="伊健 杜" userId="e69aded81da48593" providerId="LiveId" clId="{0055517E-32B8-4409-8F16-BB1618B5910E}" dt="2022-11-09T13:39:00.483" v="284" actId="1076"/>
          <ac:picMkLst>
            <pc:docMk/>
            <pc:sldMk cId="595357290" sldId="1453"/>
            <ac:picMk id="2050" creationId="{3F8F45A0-2E66-2721-2025-36FE52801B53}"/>
          </ac:picMkLst>
        </pc:picChg>
        <pc:picChg chg="add mod">
          <ac:chgData name="伊健 杜" userId="e69aded81da48593" providerId="LiveId" clId="{0055517E-32B8-4409-8F16-BB1618B5910E}" dt="2022-11-09T13:39:01.143" v="285" actId="1076"/>
          <ac:picMkLst>
            <pc:docMk/>
            <pc:sldMk cId="595357290" sldId="1453"/>
            <ac:picMk id="2052" creationId="{85827C98-611A-EC77-67AA-2F3D1F353BE8}"/>
          </ac:picMkLst>
        </pc:picChg>
      </pc:sldChg>
      <pc:sldChg chg="modSp add mod ord">
        <pc:chgData name="伊健 杜" userId="e69aded81da48593" providerId="LiveId" clId="{0055517E-32B8-4409-8F16-BB1618B5910E}" dt="2022-11-09T14:43:19.604" v="1249"/>
        <pc:sldMkLst>
          <pc:docMk/>
          <pc:sldMk cId="1013367840" sldId="1454"/>
        </pc:sldMkLst>
        <pc:spChg chg="mod">
          <ac:chgData name="伊健 杜" userId="e69aded81da48593" providerId="LiveId" clId="{0055517E-32B8-4409-8F16-BB1618B5910E}" dt="2022-11-09T14:43:19.604" v="1249"/>
          <ac:spMkLst>
            <pc:docMk/>
            <pc:sldMk cId="1013367840" sldId="1454"/>
            <ac:spMk id="2" creationId="{5250EAEC-EAE0-A43C-B1EE-A4F82C88B364}"/>
          </ac:spMkLst>
        </pc:spChg>
      </pc:sldChg>
      <pc:sldChg chg="modSp add del mod">
        <pc:chgData name="伊健 杜" userId="e69aded81da48593" providerId="LiveId" clId="{0055517E-32B8-4409-8F16-BB1618B5910E}" dt="2022-11-09T13:39:25.403" v="301" actId="47"/>
        <pc:sldMkLst>
          <pc:docMk/>
          <pc:sldMk cId="1439378069" sldId="1454"/>
        </pc:sldMkLst>
        <pc:spChg chg="mod">
          <ac:chgData name="伊健 杜" userId="e69aded81da48593" providerId="LiveId" clId="{0055517E-32B8-4409-8F16-BB1618B5910E}" dt="2022-11-09T13:39:21.006" v="300"/>
          <ac:spMkLst>
            <pc:docMk/>
            <pc:sldMk cId="1439378069" sldId="1454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0055517E-32B8-4409-8F16-BB1618B5910E}" dt="2022-11-09T14:43:19.604" v="1249"/>
        <pc:sldMkLst>
          <pc:docMk/>
          <pc:sldMk cId="670725614" sldId="1455"/>
        </pc:sldMkLst>
        <pc:spChg chg="mod">
          <ac:chgData name="伊健 杜" userId="e69aded81da48593" providerId="LiveId" clId="{0055517E-32B8-4409-8F16-BB1618B5910E}" dt="2022-11-09T13:47:11.857" v="467"/>
          <ac:spMkLst>
            <pc:docMk/>
            <pc:sldMk cId="670725614" sldId="1455"/>
            <ac:spMk id="2" creationId="{10304424-DB4A-36E7-9E0D-D32A5DD0F26C}"/>
          </ac:spMkLst>
        </pc:spChg>
        <pc:spChg chg="mod">
          <ac:chgData name="伊健 杜" userId="e69aded81da48593" providerId="LiveId" clId="{0055517E-32B8-4409-8F16-BB1618B5910E}" dt="2022-11-09T14:43:19.604" v="1249"/>
          <ac:spMkLst>
            <pc:docMk/>
            <pc:sldMk cId="670725614" sldId="1455"/>
            <ac:spMk id="4" creationId="{2691090D-D035-2EE7-556B-29D21742E484}"/>
          </ac:spMkLst>
        </pc:spChg>
        <pc:spChg chg="mod">
          <ac:chgData name="伊健 杜" userId="e69aded81da48593" providerId="LiveId" clId="{0055517E-32B8-4409-8F16-BB1618B5910E}" dt="2022-11-09T13:47:06.472" v="453"/>
          <ac:spMkLst>
            <pc:docMk/>
            <pc:sldMk cId="670725614" sldId="1455"/>
            <ac:spMk id="5" creationId="{12133E31-EFD8-1428-E834-932512E03115}"/>
          </ac:spMkLst>
        </pc:spChg>
        <pc:spChg chg="add del">
          <ac:chgData name="伊健 杜" userId="e69aded81da48593" providerId="LiveId" clId="{0055517E-32B8-4409-8F16-BB1618B5910E}" dt="2022-11-09T13:47:05.179" v="452"/>
          <ac:spMkLst>
            <pc:docMk/>
            <pc:sldMk cId="670725614" sldId="1455"/>
            <ac:spMk id="6" creationId="{E0E4D486-1A4A-43B3-3E3A-6BCB17278186}"/>
          </ac:spMkLst>
        </pc:spChg>
        <pc:picChg chg="del mod">
          <ac:chgData name="伊健 杜" userId="e69aded81da48593" providerId="LiveId" clId="{0055517E-32B8-4409-8F16-BB1618B5910E}" dt="2022-11-09T13:48:36.653" v="489" actId="478"/>
          <ac:picMkLst>
            <pc:docMk/>
            <pc:sldMk cId="670725614" sldId="1455"/>
            <ac:picMk id="1026" creationId="{809C8BCF-2BFE-8CA2-C593-F6F45B06698B}"/>
          </ac:picMkLst>
        </pc:picChg>
        <pc:picChg chg="add mod">
          <ac:chgData name="伊健 杜" userId="e69aded81da48593" providerId="LiveId" clId="{0055517E-32B8-4409-8F16-BB1618B5910E}" dt="2022-11-09T13:49:28.563" v="492" actId="1076"/>
          <ac:picMkLst>
            <pc:docMk/>
            <pc:sldMk cId="670725614" sldId="1455"/>
            <ac:picMk id="3075" creationId="{38F895C8-DB8B-F631-3AFE-8789C773ED81}"/>
          </ac:picMkLst>
        </pc:picChg>
      </pc:sldChg>
      <pc:sldChg chg="modSp add del mod">
        <pc:chgData name="伊健 杜" userId="e69aded81da48593" providerId="LiveId" clId="{0055517E-32B8-4409-8F16-BB1618B5910E}" dt="2022-11-09T13:40:30.637" v="330" actId="47"/>
        <pc:sldMkLst>
          <pc:docMk/>
          <pc:sldMk cId="1513714092" sldId="1455"/>
        </pc:sldMkLst>
        <pc:spChg chg="mod">
          <ac:chgData name="伊健 杜" userId="e69aded81da48593" providerId="LiveId" clId="{0055517E-32B8-4409-8F16-BB1618B5910E}" dt="2022-11-09T13:40:27.520" v="329" actId="20577"/>
          <ac:spMkLst>
            <pc:docMk/>
            <pc:sldMk cId="1513714092" sldId="1455"/>
            <ac:spMk id="4" creationId="{2691090D-D035-2EE7-556B-29D21742E484}"/>
          </ac:spMkLst>
        </pc:spChg>
      </pc:sldChg>
      <pc:sldChg chg="modSp add mod">
        <pc:chgData name="伊健 杜" userId="e69aded81da48593" providerId="LiveId" clId="{0055517E-32B8-4409-8F16-BB1618B5910E}" dt="2022-11-09T14:43:19.604" v="1249"/>
        <pc:sldMkLst>
          <pc:docMk/>
          <pc:sldMk cId="2214701143" sldId="1456"/>
        </pc:sldMkLst>
        <pc:spChg chg="mod">
          <ac:chgData name="伊健 杜" userId="e69aded81da48593" providerId="LiveId" clId="{0055517E-32B8-4409-8F16-BB1618B5910E}" dt="2022-11-09T14:43:19.604" v="1249"/>
          <ac:spMkLst>
            <pc:docMk/>
            <pc:sldMk cId="2214701143" sldId="1456"/>
            <ac:spMk id="2" creationId="{5250EAEC-EAE0-A43C-B1EE-A4F82C88B364}"/>
          </ac:spMkLst>
        </pc:spChg>
      </pc:sldChg>
      <pc:sldChg chg="addSp delSp modSp add mod">
        <pc:chgData name="伊健 杜" userId="e69aded81da48593" providerId="LiveId" clId="{0055517E-32B8-4409-8F16-BB1618B5910E}" dt="2022-11-09T14:43:19.604" v="1249"/>
        <pc:sldMkLst>
          <pc:docMk/>
          <pc:sldMk cId="3423403746" sldId="1457"/>
        </pc:sldMkLst>
        <pc:spChg chg="mod">
          <ac:chgData name="伊健 杜" userId="e69aded81da48593" providerId="LiveId" clId="{0055517E-32B8-4409-8F16-BB1618B5910E}" dt="2022-11-09T13:50:44.766" v="602"/>
          <ac:spMkLst>
            <pc:docMk/>
            <pc:sldMk cId="3423403746" sldId="1457"/>
            <ac:spMk id="2" creationId="{10304424-DB4A-36E7-9E0D-D32A5DD0F26C}"/>
          </ac:spMkLst>
        </pc:spChg>
        <pc:spChg chg="mod">
          <ac:chgData name="伊健 杜" userId="e69aded81da48593" providerId="LiveId" clId="{0055517E-32B8-4409-8F16-BB1618B5910E}" dt="2022-11-09T14:43:19.604" v="1249"/>
          <ac:spMkLst>
            <pc:docMk/>
            <pc:sldMk cId="3423403746" sldId="1457"/>
            <ac:spMk id="4" creationId="{2691090D-D035-2EE7-556B-29D21742E484}"/>
          </ac:spMkLst>
        </pc:spChg>
        <pc:spChg chg="mod">
          <ac:chgData name="伊健 杜" userId="e69aded81da48593" providerId="LiveId" clId="{0055517E-32B8-4409-8F16-BB1618B5910E}" dt="2022-11-09T13:51:05.377" v="603"/>
          <ac:spMkLst>
            <pc:docMk/>
            <pc:sldMk cId="3423403746" sldId="1457"/>
            <ac:spMk id="5" creationId="{12133E31-EFD8-1428-E834-932512E03115}"/>
          </ac:spMkLst>
        </pc:spChg>
        <pc:picChg chg="del">
          <ac:chgData name="伊健 杜" userId="e69aded81da48593" providerId="LiveId" clId="{0055517E-32B8-4409-8F16-BB1618B5910E}" dt="2022-11-09T13:51:53.241" v="664" actId="478"/>
          <ac:picMkLst>
            <pc:docMk/>
            <pc:sldMk cId="3423403746" sldId="1457"/>
            <ac:picMk id="3075" creationId="{38F895C8-DB8B-F631-3AFE-8789C773ED81}"/>
          </ac:picMkLst>
        </pc:picChg>
        <pc:picChg chg="add mod">
          <ac:chgData name="伊健 杜" userId="e69aded81da48593" providerId="LiveId" clId="{0055517E-32B8-4409-8F16-BB1618B5910E}" dt="2022-11-09T13:56:03.287" v="671" actId="1076"/>
          <ac:picMkLst>
            <pc:docMk/>
            <pc:sldMk cId="3423403746" sldId="1457"/>
            <ac:picMk id="6146" creationId="{C09D487E-F268-B709-A194-4C3E1DC1E679}"/>
          </ac:picMkLst>
        </pc:picChg>
      </pc:sldChg>
      <pc:sldChg chg="addSp delSp modSp add mod delAnim">
        <pc:chgData name="伊健 杜" userId="e69aded81da48593" providerId="LiveId" clId="{0055517E-32B8-4409-8F16-BB1618B5910E}" dt="2022-11-09T14:43:19.604" v="1249"/>
        <pc:sldMkLst>
          <pc:docMk/>
          <pc:sldMk cId="2271864381" sldId="1458"/>
        </pc:sldMkLst>
        <pc:spChg chg="mod">
          <ac:chgData name="伊健 杜" userId="e69aded81da48593" providerId="LiveId" clId="{0055517E-32B8-4409-8F16-BB1618B5910E}" dt="2022-11-09T14:43:19.604" v="1249"/>
          <ac:spMkLst>
            <pc:docMk/>
            <pc:sldMk cId="2271864381" sldId="1458"/>
            <ac:spMk id="4" creationId="{2691090D-D035-2EE7-556B-29D21742E484}"/>
          </ac:spMkLst>
        </pc:spChg>
        <pc:spChg chg="del">
          <ac:chgData name="伊健 杜" userId="e69aded81da48593" providerId="LiveId" clId="{0055517E-32B8-4409-8F16-BB1618B5910E}" dt="2022-11-09T13:56:14.612" v="681" actId="478"/>
          <ac:spMkLst>
            <pc:docMk/>
            <pc:sldMk cId="2271864381" sldId="1458"/>
            <ac:spMk id="5" creationId="{12133E31-EFD8-1428-E834-932512E03115}"/>
          </ac:spMkLst>
        </pc:spChg>
        <pc:picChg chg="del mod">
          <ac:chgData name="伊健 杜" userId="e69aded81da48593" providerId="LiveId" clId="{0055517E-32B8-4409-8F16-BB1618B5910E}" dt="2022-11-09T14:04:39.561" v="739" actId="478"/>
          <ac:picMkLst>
            <pc:docMk/>
            <pc:sldMk cId="2271864381" sldId="1458"/>
            <ac:picMk id="6146" creationId="{C09D487E-F268-B709-A194-4C3E1DC1E679}"/>
          </ac:picMkLst>
        </pc:picChg>
        <pc:picChg chg="add mod">
          <ac:chgData name="伊健 杜" userId="e69aded81da48593" providerId="LiveId" clId="{0055517E-32B8-4409-8F16-BB1618B5910E}" dt="2022-11-09T14:04:42.724" v="741" actId="1076"/>
          <ac:picMkLst>
            <pc:docMk/>
            <pc:sldMk cId="2271864381" sldId="1458"/>
            <ac:picMk id="7170" creationId="{AD908B8A-B511-5424-F09D-504D26B1B103}"/>
          </ac:picMkLst>
        </pc:picChg>
      </pc:sldChg>
      <pc:sldChg chg="addSp delSp modSp add mod">
        <pc:chgData name="伊健 杜" userId="e69aded81da48593" providerId="LiveId" clId="{0055517E-32B8-4409-8F16-BB1618B5910E}" dt="2022-11-09T14:43:19.604" v="1249"/>
        <pc:sldMkLst>
          <pc:docMk/>
          <pc:sldMk cId="1059608560" sldId="1459"/>
        </pc:sldMkLst>
        <pc:spChg chg="mod">
          <ac:chgData name="伊健 杜" userId="e69aded81da48593" providerId="LiveId" clId="{0055517E-32B8-4409-8F16-BB1618B5910E}" dt="2022-11-09T14:38:49.061" v="1044"/>
          <ac:spMkLst>
            <pc:docMk/>
            <pc:sldMk cId="1059608560" sldId="1459"/>
            <ac:spMk id="2" creationId="{10304424-DB4A-36E7-9E0D-D32A5DD0F26C}"/>
          </ac:spMkLst>
        </pc:spChg>
        <pc:spChg chg="mod">
          <ac:chgData name="伊健 杜" userId="e69aded81da48593" providerId="LiveId" clId="{0055517E-32B8-4409-8F16-BB1618B5910E}" dt="2022-11-09T14:40:02.443" v="1080" actId="1076"/>
          <ac:spMkLst>
            <pc:docMk/>
            <pc:sldMk cId="1059608560" sldId="1459"/>
            <ac:spMk id="3" creationId="{BF61C064-5051-1184-7A12-5B1F560F19AD}"/>
          </ac:spMkLst>
        </pc:spChg>
        <pc:spChg chg="mod">
          <ac:chgData name="伊健 杜" userId="e69aded81da48593" providerId="LiveId" clId="{0055517E-32B8-4409-8F16-BB1618B5910E}" dt="2022-11-09T14:43:19.604" v="1249"/>
          <ac:spMkLst>
            <pc:docMk/>
            <pc:sldMk cId="1059608560" sldId="1459"/>
            <ac:spMk id="4" creationId="{2691090D-D035-2EE7-556B-29D21742E484}"/>
          </ac:spMkLst>
        </pc:spChg>
        <pc:spChg chg="mod">
          <ac:chgData name="伊健 杜" userId="e69aded81da48593" providerId="LiveId" clId="{0055517E-32B8-4409-8F16-BB1618B5910E}" dt="2022-11-09T14:39:06.888" v="1046"/>
          <ac:spMkLst>
            <pc:docMk/>
            <pc:sldMk cId="1059608560" sldId="1459"/>
            <ac:spMk id="5" creationId="{12133E31-EFD8-1428-E834-932512E03115}"/>
          </ac:spMkLst>
        </pc:spChg>
        <pc:picChg chg="del">
          <ac:chgData name="伊健 杜" userId="e69aded81da48593" providerId="LiveId" clId="{0055517E-32B8-4409-8F16-BB1618B5910E}" dt="2022-11-09T14:39:46.943" v="1079" actId="478"/>
          <ac:picMkLst>
            <pc:docMk/>
            <pc:sldMk cId="1059608560" sldId="1459"/>
            <ac:picMk id="6146" creationId="{C09D487E-F268-B709-A194-4C3E1DC1E679}"/>
          </ac:picMkLst>
        </pc:picChg>
        <pc:picChg chg="add mod">
          <ac:chgData name="伊健 杜" userId="e69aded81da48593" providerId="LiveId" clId="{0055517E-32B8-4409-8F16-BB1618B5910E}" dt="2022-11-09T14:40:24.273" v="1099" actId="1076"/>
          <ac:picMkLst>
            <pc:docMk/>
            <pc:sldMk cId="1059608560" sldId="1459"/>
            <ac:picMk id="9218" creationId="{ACBD576C-4464-4F61-9E61-FDE744E88A84}"/>
          </ac:picMkLst>
        </pc:picChg>
      </pc:sldChg>
      <pc:sldChg chg="modSp add del mod">
        <pc:chgData name="伊健 杜" userId="e69aded81da48593" providerId="LiveId" clId="{0055517E-32B8-4409-8F16-BB1618B5910E}" dt="2022-11-09T14:18:48.380" v="870" actId="47"/>
        <pc:sldMkLst>
          <pc:docMk/>
          <pc:sldMk cId="3565426843" sldId="1459"/>
        </pc:sldMkLst>
        <pc:spChg chg="mod">
          <ac:chgData name="伊健 杜" userId="e69aded81da48593" providerId="LiveId" clId="{0055517E-32B8-4409-8F16-BB1618B5910E}" dt="2022-11-09T14:18:33.396" v="869"/>
          <ac:spMkLst>
            <pc:docMk/>
            <pc:sldMk cId="3565426843" sldId="1459"/>
            <ac:spMk id="2" creationId="{388B5FFA-1FF7-2EF5-BE3E-4B6B136CCBA4}"/>
          </ac:spMkLst>
        </pc:spChg>
      </pc:sldChg>
      <pc:sldChg chg="addSp delSp modSp add mod delAnim">
        <pc:chgData name="伊健 杜" userId="e69aded81da48593" providerId="LiveId" clId="{0055517E-32B8-4409-8F16-BB1618B5910E}" dt="2022-11-09T14:43:29.783" v="1250" actId="478"/>
        <pc:sldMkLst>
          <pc:docMk/>
          <pc:sldMk cId="217761373" sldId="1460"/>
        </pc:sldMkLst>
        <pc:spChg chg="mod">
          <ac:chgData name="伊健 杜" userId="e69aded81da48593" providerId="LiveId" clId="{0055517E-32B8-4409-8F16-BB1618B5910E}" dt="2022-11-09T14:43:19.604" v="1249"/>
          <ac:spMkLst>
            <pc:docMk/>
            <pc:sldMk cId="217761373" sldId="1460"/>
            <ac:spMk id="4" creationId="{2691090D-D035-2EE7-556B-29D21742E484}"/>
          </ac:spMkLst>
        </pc:spChg>
        <pc:spChg chg="del">
          <ac:chgData name="伊健 杜" userId="e69aded81da48593" providerId="LiveId" clId="{0055517E-32B8-4409-8F16-BB1618B5910E}" dt="2022-11-09T14:43:29.783" v="1250" actId="478"/>
          <ac:spMkLst>
            <pc:docMk/>
            <pc:sldMk cId="217761373" sldId="1460"/>
            <ac:spMk id="5" creationId="{12133E31-EFD8-1428-E834-932512E03115}"/>
          </ac:spMkLst>
        </pc:spChg>
        <pc:picChg chg="del">
          <ac:chgData name="伊健 杜" userId="e69aded81da48593" providerId="LiveId" clId="{0055517E-32B8-4409-8F16-BB1618B5910E}" dt="2022-11-09T14:41:06.733" v="1100" actId="478"/>
          <ac:picMkLst>
            <pc:docMk/>
            <pc:sldMk cId="217761373" sldId="1460"/>
            <ac:picMk id="9218" creationId="{ACBD576C-4464-4F61-9E61-FDE744E88A84}"/>
          </ac:picMkLst>
        </pc:picChg>
        <pc:picChg chg="add mod">
          <ac:chgData name="伊健 杜" userId="e69aded81da48593" providerId="LiveId" clId="{0055517E-32B8-4409-8F16-BB1618B5910E}" dt="2022-11-09T14:43:09.976" v="1248" actId="1076"/>
          <ac:picMkLst>
            <pc:docMk/>
            <pc:sldMk cId="217761373" sldId="1460"/>
            <ac:picMk id="10242" creationId="{C4FC5C21-3867-3F85-5182-478C34DE3678}"/>
          </ac:picMkLst>
        </pc:picChg>
      </pc:sldChg>
    </pc:docChg>
  </pc:docChgLst>
  <pc:docChgLst>
    <pc:chgData name="伊健 杜" userId="e69aded81da48593" providerId="LiveId" clId="{E3F85EF1-290B-4148-88B5-23DFFE72CE35}"/>
    <pc:docChg chg="undo custSel addSld delSld modSld sldOrd">
      <pc:chgData name="伊健 杜" userId="e69aded81da48593" providerId="LiveId" clId="{E3F85EF1-290B-4148-88B5-23DFFE72CE35}" dt="2022-11-03T18:34:00.690" v="4209"/>
      <pc:docMkLst>
        <pc:docMk/>
      </pc:docMkLst>
      <pc:sldChg chg="del">
        <pc:chgData name="伊健 杜" userId="e69aded81da48593" providerId="LiveId" clId="{E3F85EF1-290B-4148-88B5-23DFFE72CE35}" dt="2022-11-03T05:25:45.693" v="5" actId="47"/>
        <pc:sldMkLst>
          <pc:docMk/>
          <pc:sldMk cId="2191237938" sldId="1224"/>
        </pc:sldMkLst>
      </pc:sldChg>
      <pc:sldChg chg="add del">
        <pc:chgData name="伊健 杜" userId="e69aded81da48593" providerId="LiveId" clId="{E3F85EF1-290B-4148-88B5-23DFFE72CE35}" dt="2022-11-03T05:25:31.955" v="4" actId="47"/>
        <pc:sldMkLst>
          <pc:docMk/>
          <pc:sldMk cId="231345836" sldId="1263"/>
        </pc:sldMkLst>
      </pc:sldChg>
      <pc:sldChg chg="add del">
        <pc:chgData name="伊健 杜" userId="e69aded81da48593" providerId="LiveId" clId="{E3F85EF1-290B-4148-88B5-23DFFE72CE35}" dt="2022-11-03T05:25:31.955" v="4" actId="47"/>
        <pc:sldMkLst>
          <pc:docMk/>
          <pc:sldMk cId="3081789254" sldId="1269"/>
        </pc:sldMkLst>
      </pc:sldChg>
      <pc:sldChg chg="add del">
        <pc:chgData name="伊健 杜" userId="e69aded81da48593" providerId="LiveId" clId="{E3F85EF1-290B-4148-88B5-23DFFE72CE35}" dt="2022-11-03T05:25:31.955" v="4" actId="47"/>
        <pc:sldMkLst>
          <pc:docMk/>
          <pc:sldMk cId="2638982244" sldId="1270"/>
        </pc:sldMkLst>
      </pc:sldChg>
      <pc:sldChg chg="modSp add del mod">
        <pc:chgData name="伊健 杜" userId="e69aded81da48593" providerId="LiveId" clId="{E3F85EF1-290B-4148-88B5-23DFFE72CE35}" dt="2022-11-03T07:42:48.666" v="3881"/>
        <pc:sldMkLst>
          <pc:docMk/>
          <pc:sldMk cId="506974058" sldId="1275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506974058" sldId="1275"/>
            <ac:spMk id="2" creationId="{9C74F706-AB23-7A24-27F9-BA8C6B6BFC20}"/>
          </ac:spMkLst>
        </pc:spChg>
      </pc:sldChg>
      <pc:sldChg chg="del">
        <pc:chgData name="伊健 杜" userId="e69aded81da48593" providerId="LiveId" clId="{E3F85EF1-290B-4148-88B5-23DFFE72CE35}" dt="2022-11-03T05:25:45.693" v="5" actId="47"/>
        <pc:sldMkLst>
          <pc:docMk/>
          <pc:sldMk cId="2289139157" sldId="1304"/>
        </pc:sldMkLst>
      </pc:sldChg>
      <pc:sldChg chg="del">
        <pc:chgData name="伊健 杜" userId="e69aded81da48593" providerId="LiveId" clId="{E3F85EF1-290B-4148-88B5-23DFFE72CE35}" dt="2022-11-03T05:25:45.693" v="5" actId="47"/>
        <pc:sldMkLst>
          <pc:docMk/>
          <pc:sldMk cId="3004238023" sldId="1308"/>
        </pc:sldMkLst>
      </pc:sldChg>
      <pc:sldChg chg="del">
        <pc:chgData name="伊健 杜" userId="e69aded81da48593" providerId="LiveId" clId="{E3F85EF1-290B-4148-88B5-23DFFE72CE35}" dt="2022-11-03T05:25:45.693" v="5" actId="47"/>
        <pc:sldMkLst>
          <pc:docMk/>
          <pc:sldMk cId="4176945365" sldId="1309"/>
        </pc:sldMkLst>
      </pc:sldChg>
      <pc:sldChg chg="del">
        <pc:chgData name="伊健 杜" userId="e69aded81da48593" providerId="LiveId" clId="{E3F85EF1-290B-4148-88B5-23DFFE72CE35}" dt="2022-11-03T05:25:45.693" v="5" actId="47"/>
        <pc:sldMkLst>
          <pc:docMk/>
          <pc:sldMk cId="3551861204" sldId="1311"/>
        </pc:sldMkLst>
      </pc:sldChg>
      <pc:sldChg chg="del">
        <pc:chgData name="伊健 杜" userId="e69aded81da48593" providerId="LiveId" clId="{E3F85EF1-290B-4148-88B5-23DFFE72CE35}" dt="2022-11-03T05:25:45.693" v="5" actId="47"/>
        <pc:sldMkLst>
          <pc:docMk/>
          <pc:sldMk cId="3859354121" sldId="1312"/>
        </pc:sldMkLst>
      </pc:sldChg>
      <pc:sldChg chg="del">
        <pc:chgData name="伊健 杜" userId="e69aded81da48593" providerId="LiveId" clId="{E3F85EF1-290B-4148-88B5-23DFFE72CE35}" dt="2022-11-03T05:25:45.693" v="5" actId="47"/>
        <pc:sldMkLst>
          <pc:docMk/>
          <pc:sldMk cId="4217310943" sldId="1315"/>
        </pc:sldMkLst>
      </pc:sldChg>
      <pc:sldChg chg="del">
        <pc:chgData name="伊健 杜" userId="e69aded81da48593" providerId="LiveId" clId="{E3F85EF1-290B-4148-88B5-23DFFE72CE35}" dt="2022-11-03T05:25:45.693" v="5" actId="47"/>
        <pc:sldMkLst>
          <pc:docMk/>
          <pc:sldMk cId="866694763" sldId="1316"/>
        </pc:sldMkLst>
      </pc:sldChg>
      <pc:sldChg chg="addSp delSp modSp mod modAnim">
        <pc:chgData name="伊健 杜" userId="e69aded81da48593" providerId="LiveId" clId="{E3F85EF1-290B-4148-88B5-23DFFE72CE35}" dt="2022-11-03T17:55:54.322" v="4197"/>
        <pc:sldMkLst>
          <pc:docMk/>
          <pc:sldMk cId="705454762" sldId="1317"/>
        </pc:sldMkLst>
        <pc:spChg chg="del">
          <ac:chgData name="伊健 杜" userId="e69aded81da48593" providerId="LiveId" clId="{E3F85EF1-290B-4148-88B5-23DFFE72CE35}" dt="2022-11-03T05:25:53.649" v="6" actId="478"/>
          <ac:spMkLst>
            <pc:docMk/>
            <pc:sldMk cId="705454762" sldId="1317"/>
            <ac:spMk id="3" creationId="{DFE36949-4457-E46B-A77D-A91C4CA54CE9}"/>
          </ac:spMkLst>
        </pc:spChg>
        <pc:spChg chg="add mod">
          <ac:chgData name="伊健 杜" userId="e69aded81da48593" providerId="LiveId" clId="{E3F85EF1-290B-4148-88B5-23DFFE72CE35}" dt="2022-11-03T07:13:01.001" v="3829" actId="403"/>
          <ac:spMkLst>
            <pc:docMk/>
            <pc:sldMk cId="705454762" sldId="1317"/>
            <ac:spMk id="3" creationId="{E96C096F-FCC5-5DB7-3541-AC4F55C00331}"/>
          </ac:spMkLst>
        </pc:spChg>
        <pc:spChg chg="add mod">
          <ac:chgData name="伊健 杜" userId="e69aded81da48593" providerId="LiveId" clId="{E3F85EF1-290B-4148-88B5-23DFFE72CE35}" dt="2022-11-03T07:14:04.741" v="3842" actId="1076"/>
          <ac:spMkLst>
            <pc:docMk/>
            <pc:sldMk cId="705454762" sldId="1317"/>
            <ac:spMk id="4" creationId="{C9FAA84A-7178-FD6C-849A-CF3E705F466D}"/>
          </ac:spMkLst>
        </pc:spChg>
        <pc:spChg chg="del">
          <ac:chgData name="伊健 杜" userId="e69aded81da48593" providerId="LiveId" clId="{E3F85EF1-290B-4148-88B5-23DFFE72CE35}" dt="2022-11-03T05:26:55.828" v="9" actId="478"/>
          <ac:spMkLst>
            <pc:docMk/>
            <pc:sldMk cId="705454762" sldId="1317"/>
            <ac:spMk id="4" creationId="{D3ADDBEC-F907-42BF-9AF4-1D79CDCDD256}"/>
          </ac:spMkLst>
        </pc:spChg>
        <pc:spChg chg="del">
          <ac:chgData name="伊健 杜" userId="e69aded81da48593" providerId="LiveId" clId="{E3F85EF1-290B-4148-88B5-23DFFE72CE35}" dt="2022-11-03T05:26:55.828" v="9" actId="478"/>
          <ac:spMkLst>
            <pc:docMk/>
            <pc:sldMk cId="705454762" sldId="1317"/>
            <ac:spMk id="6" creationId="{B98CD463-5476-FBB2-CBE9-F9671C1182E6}"/>
          </ac:spMkLst>
        </pc:spChg>
        <pc:picChg chg="add mod">
          <ac:chgData name="伊健 杜" userId="e69aded81da48593" providerId="LiveId" clId="{E3F85EF1-290B-4148-88B5-23DFFE72CE35}" dt="2022-11-03T05:26:59.100" v="11" actId="1076"/>
          <ac:picMkLst>
            <pc:docMk/>
            <pc:sldMk cId="705454762" sldId="1317"/>
            <ac:picMk id="1026" creationId="{695D47CE-3A45-76C9-F47C-FBCB60834D74}"/>
          </ac:picMkLst>
        </pc:picChg>
        <pc:picChg chg="del">
          <ac:chgData name="伊健 杜" userId="e69aded81da48593" providerId="LiveId" clId="{E3F85EF1-290B-4148-88B5-23DFFE72CE35}" dt="2022-11-03T05:26:55.828" v="9" actId="478"/>
          <ac:picMkLst>
            <pc:docMk/>
            <pc:sldMk cId="705454762" sldId="1317"/>
            <ac:picMk id="36866" creationId="{30CB1FCB-1A5C-6FDA-2A2D-FC0012677C46}"/>
          </ac:picMkLst>
        </pc:picChg>
        <pc:picChg chg="del">
          <ac:chgData name="伊健 杜" userId="e69aded81da48593" providerId="LiveId" clId="{E3F85EF1-290B-4148-88B5-23DFFE72CE35}" dt="2022-11-03T05:26:55.828" v="9" actId="478"/>
          <ac:picMkLst>
            <pc:docMk/>
            <pc:sldMk cId="705454762" sldId="1317"/>
            <ac:picMk id="36868" creationId="{35FAEAC5-BE9A-37FD-63A9-1ED1BAAF57F9}"/>
          </ac:picMkLst>
        </pc:picChg>
        <pc:inkChg chg="add">
          <ac:chgData name="伊健 杜" userId="e69aded81da48593" providerId="LiveId" clId="{E3F85EF1-290B-4148-88B5-23DFFE72CE35}" dt="2022-11-03T17:55:54.322" v="4197"/>
          <ac:inkMkLst>
            <pc:docMk/>
            <pc:sldMk cId="705454762" sldId="1317"/>
            <ac:inkMk id="5" creationId="{8B063A5D-4AB9-317B-EC6E-FF8DF2ED81BE}"/>
          </ac:inkMkLst>
        </pc:inkChg>
      </pc:sldChg>
      <pc:sldChg chg="addSp delSp modSp mod delAnim modAnim">
        <pc:chgData name="伊健 杜" userId="e69aded81da48593" providerId="LiveId" clId="{E3F85EF1-290B-4148-88B5-23DFFE72CE35}" dt="2022-11-03T17:06:12.941" v="3956"/>
        <pc:sldMkLst>
          <pc:docMk/>
          <pc:sldMk cId="2526001274" sldId="1319"/>
        </pc:sldMkLst>
        <pc:spChg chg="add mod">
          <ac:chgData name="伊健 杜" userId="e69aded81da48593" providerId="LiveId" clId="{E3F85EF1-290B-4148-88B5-23DFFE72CE35}" dt="2022-11-03T07:14:40.321" v="3880" actId="20577"/>
          <ac:spMkLst>
            <pc:docMk/>
            <pc:sldMk cId="2526001274" sldId="1319"/>
            <ac:spMk id="3" creationId="{1AFDA3E0-175C-D880-CFCD-52A019D970FB}"/>
          </ac:spMkLst>
        </pc:spChg>
        <pc:spChg chg="del">
          <ac:chgData name="伊健 杜" userId="e69aded81da48593" providerId="LiveId" clId="{E3F85EF1-290B-4148-88B5-23DFFE72CE35}" dt="2022-11-03T05:25:55.760" v="7" actId="478"/>
          <ac:spMkLst>
            <pc:docMk/>
            <pc:sldMk cId="2526001274" sldId="1319"/>
            <ac:spMk id="3" creationId="{DFE36949-4457-E46B-A77D-A91C4CA54CE9}"/>
          </ac:spMkLst>
        </pc:spChg>
        <pc:spChg chg="add del">
          <ac:chgData name="伊健 杜" userId="e69aded81da48593" providerId="LiveId" clId="{E3F85EF1-290B-4148-88B5-23DFFE72CE35}" dt="2022-11-03T05:29:04.432" v="25" actId="478"/>
          <ac:spMkLst>
            <pc:docMk/>
            <pc:sldMk cId="2526001274" sldId="1319"/>
            <ac:spMk id="6" creationId="{B98CD463-5476-FBB2-CBE9-F9671C1182E6}"/>
          </ac:spMkLst>
        </pc:spChg>
        <pc:picChg chg="add mod">
          <ac:chgData name="伊健 杜" userId="e69aded81da48593" providerId="LiveId" clId="{E3F85EF1-290B-4148-88B5-23DFFE72CE35}" dt="2022-11-03T05:28:02.274" v="17" actId="1076"/>
          <ac:picMkLst>
            <pc:docMk/>
            <pc:sldMk cId="2526001274" sldId="1319"/>
            <ac:picMk id="2050" creationId="{8B410186-B510-3504-B98A-71E416F1B3D5}"/>
          </ac:picMkLst>
        </pc:picChg>
        <pc:picChg chg="add del mod">
          <ac:chgData name="伊健 杜" userId="e69aded81da48593" providerId="LiveId" clId="{E3F85EF1-290B-4148-88B5-23DFFE72CE35}" dt="2022-11-03T05:29:01.726" v="24" actId="478"/>
          <ac:picMkLst>
            <pc:docMk/>
            <pc:sldMk cId="2526001274" sldId="1319"/>
            <ac:picMk id="2052" creationId="{4498161F-A8C7-BCAA-E18E-0D0F17C826E5}"/>
          </ac:picMkLst>
        </pc:picChg>
        <pc:picChg chg="del">
          <ac:chgData name="伊健 杜" userId="e69aded81da48593" providerId="LiveId" clId="{E3F85EF1-290B-4148-88B5-23DFFE72CE35}" dt="2022-11-03T05:28:03.757" v="18" actId="478"/>
          <ac:picMkLst>
            <pc:docMk/>
            <pc:sldMk cId="2526001274" sldId="1319"/>
            <ac:picMk id="36866" creationId="{30CB1FCB-1A5C-6FDA-2A2D-FC0012677C46}"/>
          </ac:picMkLst>
        </pc:picChg>
        <pc:picChg chg="del">
          <ac:chgData name="伊健 杜" userId="e69aded81da48593" providerId="LiveId" clId="{E3F85EF1-290B-4148-88B5-23DFFE72CE35}" dt="2022-11-03T05:27:54.699" v="12" actId="478"/>
          <ac:picMkLst>
            <pc:docMk/>
            <pc:sldMk cId="2526001274" sldId="1319"/>
            <ac:picMk id="36868" creationId="{35FAEAC5-BE9A-37FD-63A9-1ED1BAAF57F9}"/>
          </ac:picMkLst>
        </pc:picChg>
      </pc:sldChg>
      <pc:sldChg chg="del">
        <pc:chgData name="伊健 杜" userId="e69aded81da48593" providerId="LiveId" clId="{E3F85EF1-290B-4148-88B5-23DFFE72CE35}" dt="2022-11-03T06:40:44.381" v="3735" actId="47"/>
        <pc:sldMkLst>
          <pc:docMk/>
          <pc:sldMk cId="1678021334" sldId="1320"/>
        </pc:sldMkLst>
      </pc:sldChg>
      <pc:sldChg chg="addSp delSp modSp mod modAnim">
        <pc:chgData name="伊健 杜" userId="e69aded81da48593" providerId="LiveId" clId="{E3F85EF1-290B-4148-88B5-23DFFE72CE35}" dt="2022-11-03T17:08:09.707" v="4005"/>
        <pc:sldMkLst>
          <pc:docMk/>
          <pc:sldMk cId="687159467" sldId="1321"/>
        </pc:sldMkLst>
        <pc:spChg chg="mod">
          <ac:chgData name="伊健 杜" userId="e69aded81da48593" providerId="LiveId" clId="{E3F85EF1-290B-4148-88B5-23DFFE72CE35}" dt="2022-11-03T05:30:22.452" v="29" actId="1076"/>
          <ac:spMkLst>
            <pc:docMk/>
            <pc:sldMk cId="687159467" sldId="1321"/>
            <ac:spMk id="2" creationId="{10304424-DB4A-36E7-9E0D-D32A5DD0F26C}"/>
          </ac:spMkLst>
        </pc:spChg>
        <pc:spChg chg="del">
          <ac:chgData name="伊健 杜" userId="e69aded81da48593" providerId="LiveId" clId="{E3F85EF1-290B-4148-88B5-23DFFE72CE35}" dt="2022-11-03T05:25:58.178" v="8" actId="478"/>
          <ac:spMkLst>
            <pc:docMk/>
            <pc:sldMk cId="687159467" sldId="1321"/>
            <ac:spMk id="3" creationId="{DFE36949-4457-E46B-A77D-A91C4CA54CE9}"/>
          </ac:spMkLst>
        </pc:spChg>
        <pc:spChg chg="add mod">
          <ac:chgData name="伊健 杜" userId="e69aded81da48593" providerId="LiveId" clId="{E3F85EF1-290B-4148-88B5-23DFFE72CE35}" dt="2022-11-03T17:08:09.707" v="4005"/>
          <ac:spMkLst>
            <pc:docMk/>
            <pc:sldMk cId="687159467" sldId="1321"/>
            <ac:spMk id="3" creationId="{F4123CFD-384E-3663-296E-8352385012D9}"/>
          </ac:spMkLst>
        </pc:spChg>
        <pc:spChg chg="mod">
          <ac:chgData name="伊健 杜" userId="e69aded81da48593" providerId="LiveId" clId="{E3F85EF1-290B-4148-88B5-23DFFE72CE35}" dt="2022-11-03T05:30:55.696" v="41" actId="1076"/>
          <ac:spMkLst>
            <pc:docMk/>
            <pc:sldMk cId="687159467" sldId="1321"/>
            <ac:spMk id="5" creationId="{C843E1B4-4F3D-F620-6E91-250547A5DACC}"/>
          </ac:spMkLst>
        </pc:spChg>
        <pc:spChg chg="mod">
          <ac:chgData name="伊健 杜" userId="e69aded81da48593" providerId="LiveId" clId="{E3F85EF1-290B-4148-88B5-23DFFE72CE35}" dt="2022-11-03T17:08:09.707" v="4005"/>
          <ac:spMkLst>
            <pc:docMk/>
            <pc:sldMk cId="687159467" sldId="1321"/>
            <ac:spMk id="6" creationId="{B98CD463-5476-FBB2-CBE9-F9671C1182E6}"/>
          </ac:spMkLst>
        </pc:spChg>
        <pc:picChg chg="add mod">
          <ac:chgData name="伊健 杜" userId="e69aded81da48593" providerId="LiveId" clId="{E3F85EF1-290B-4148-88B5-23DFFE72CE35}" dt="2022-11-03T05:30:27.516" v="33" actId="1076"/>
          <ac:picMkLst>
            <pc:docMk/>
            <pc:sldMk cId="687159467" sldId="1321"/>
            <ac:picMk id="3074" creationId="{4A430276-580F-8EB4-0FCD-1F61FA1D412C}"/>
          </ac:picMkLst>
        </pc:picChg>
        <pc:picChg chg="add mod">
          <ac:chgData name="伊健 杜" userId="e69aded81da48593" providerId="LiveId" clId="{E3F85EF1-290B-4148-88B5-23DFFE72CE35}" dt="2022-11-03T05:30:54.518" v="40" actId="1076"/>
          <ac:picMkLst>
            <pc:docMk/>
            <pc:sldMk cId="687159467" sldId="1321"/>
            <ac:picMk id="3076" creationId="{DC954262-0162-A35B-D332-5D49EC5C5F51}"/>
          </ac:picMkLst>
        </pc:picChg>
        <pc:picChg chg="del">
          <ac:chgData name="伊健 杜" userId="e69aded81da48593" providerId="LiveId" clId="{E3F85EF1-290B-4148-88B5-23DFFE72CE35}" dt="2022-11-03T05:30:10.795" v="26" actId="478"/>
          <ac:picMkLst>
            <pc:docMk/>
            <pc:sldMk cId="687159467" sldId="1321"/>
            <ac:picMk id="39942" creationId="{B77227A0-D410-8560-3CC7-E716CF80E424}"/>
          </ac:picMkLst>
        </pc:picChg>
        <pc:picChg chg="del mod">
          <ac:chgData name="伊健 杜" userId="e69aded81da48593" providerId="LiveId" clId="{E3F85EF1-290B-4148-88B5-23DFFE72CE35}" dt="2022-11-03T05:30:29.017" v="35" actId="478"/>
          <ac:picMkLst>
            <pc:docMk/>
            <pc:sldMk cId="687159467" sldId="1321"/>
            <ac:picMk id="39944" creationId="{E24EE2C1-D5FB-023C-470C-6BA9C87EAEF2}"/>
          </ac:picMkLst>
        </pc:picChg>
      </pc:sldChg>
      <pc:sldChg chg="del">
        <pc:chgData name="伊健 杜" userId="e69aded81da48593" providerId="LiveId" clId="{E3F85EF1-290B-4148-88B5-23DFFE72CE35}" dt="2022-11-03T05:31:03.178" v="42" actId="47"/>
        <pc:sldMkLst>
          <pc:docMk/>
          <pc:sldMk cId="2765582665" sldId="1322"/>
        </pc:sldMkLst>
      </pc:sldChg>
      <pc:sldChg chg="modSp add del mod">
        <pc:chgData name="伊健 杜" userId="e69aded81da48593" providerId="LiveId" clId="{E3F85EF1-290B-4148-88B5-23DFFE72CE35}" dt="2022-11-03T07:42:48.666" v="3881"/>
        <pc:sldMkLst>
          <pc:docMk/>
          <pc:sldMk cId="4196840282" sldId="1323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4196840282" sldId="1323"/>
            <ac:spMk id="2" creationId="{9C74F706-AB23-7A24-27F9-BA8C6B6BFC20}"/>
          </ac:spMkLst>
        </pc:spChg>
      </pc:sldChg>
      <pc:sldChg chg="add del">
        <pc:chgData name="伊健 杜" userId="e69aded81da48593" providerId="LiveId" clId="{E3F85EF1-290B-4148-88B5-23DFFE72CE35}" dt="2022-11-03T05:25:26.149" v="3" actId="47"/>
        <pc:sldMkLst>
          <pc:docMk/>
          <pc:sldMk cId="3733128586" sldId="1324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1056985637" sldId="1325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3705418012" sldId="1326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3465334289" sldId="1327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421640080" sldId="1328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132675466" sldId="1329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1558982168" sldId="1330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2314888362" sldId="1331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3962851548" sldId="1332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1985394919" sldId="1333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3298261443" sldId="1334"/>
        </pc:sldMkLst>
      </pc:sldChg>
      <pc:sldChg chg="modSp del mod">
        <pc:chgData name="伊健 杜" userId="e69aded81da48593" providerId="LiveId" clId="{E3F85EF1-290B-4148-88B5-23DFFE72CE35}" dt="2022-11-03T17:14:11.125" v="4097" actId="47"/>
        <pc:sldMkLst>
          <pc:docMk/>
          <pc:sldMk cId="648752925" sldId="1335"/>
        </pc:sldMkLst>
        <pc:spChg chg="mod">
          <ac:chgData name="伊健 杜" userId="e69aded81da48593" providerId="LiveId" clId="{E3F85EF1-290B-4148-88B5-23DFFE72CE35}" dt="2022-11-03T17:13:20.328" v="4096"/>
          <ac:spMkLst>
            <pc:docMk/>
            <pc:sldMk cId="648752925" sldId="1335"/>
            <ac:spMk id="2" creationId="{9C74F706-AB23-7A24-27F9-BA8C6B6BFC20}"/>
          </ac:spMkLst>
        </pc:spChg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1446813328" sldId="1336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989016679" sldId="1337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1245199294" sldId="1338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822967702" sldId="1339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1546716110" sldId="1340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2918614799" sldId="1341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3183429978" sldId="1342"/>
        </pc:sldMkLst>
      </pc:sldChg>
      <pc:sldChg chg="modSp mod">
        <pc:chgData name="伊健 杜" userId="e69aded81da48593" providerId="LiveId" clId="{E3F85EF1-290B-4148-88B5-23DFFE72CE35}" dt="2022-11-03T17:10:12.927" v="4036"/>
        <pc:sldMkLst>
          <pc:docMk/>
          <pc:sldMk cId="4158349176" sldId="1345"/>
        </pc:sldMkLst>
        <pc:spChg chg="mod">
          <ac:chgData name="伊健 杜" userId="e69aded81da48593" providerId="LiveId" clId="{E3F85EF1-290B-4148-88B5-23DFFE72CE35}" dt="2022-11-03T17:10:12.927" v="4036"/>
          <ac:spMkLst>
            <pc:docMk/>
            <pc:sldMk cId="4158349176" sldId="1345"/>
            <ac:spMk id="2" creationId="{9C74F706-AB23-7A24-27F9-BA8C6B6BFC20}"/>
          </ac:spMkLst>
        </pc:spChg>
      </pc:sldChg>
      <pc:sldChg chg="modAnim">
        <pc:chgData name="伊健 杜" userId="e69aded81da48593" providerId="LiveId" clId="{E3F85EF1-290B-4148-88B5-23DFFE72CE35}" dt="2022-11-03T17:23:26.707" v="4099"/>
        <pc:sldMkLst>
          <pc:docMk/>
          <pc:sldMk cId="2540030139" sldId="1346"/>
        </pc:sldMkLst>
      </pc:sldChg>
      <pc:sldChg chg="modAnim">
        <pc:chgData name="伊健 杜" userId="e69aded81da48593" providerId="LiveId" clId="{E3F85EF1-290B-4148-88B5-23DFFE72CE35}" dt="2022-11-03T17:11:54.677" v="4051"/>
        <pc:sldMkLst>
          <pc:docMk/>
          <pc:sldMk cId="3208074802" sldId="1347"/>
        </pc:sldMkLst>
      </pc:sldChg>
      <pc:sldChg chg="modAnim">
        <pc:chgData name="伊健 杜" userId="e69aded81da48593" providerId="LiveId" clId="{E3F85EF1-290B-4148-88B5-23DFFE72CE35}" dt="2022-11-03T17:12:07.783" v="4053"/>
        <pc:sldMkLst>
          <pc:docMk/>
          <pc:sldMk cId="367432593" sldId="1348"/>
        </pc:sldMkLst>
      </pc:sldChg>
      <pc:sldChg chg="addSp delSp modSp mod modAnim">
        <pc:chgData name="伊健 杜" userId="e69aded81da48593" providerId="LiveId" clId="{E3F85EF1-290B-4148-88B5-23DFFE72CE35}" dt="2022-11-03T17:12:00.039" v="4052"/>
        <pc:sldMkLst>
          <pc:docMk/>
          <pc:sldMk cId="3766527611" sldId="1349"/>
        </pc:sldMkLst>
        <pc:spChg chg="mod">
          <ac:chgData name="伊健 杜" userId="e69aded81da48593" providerId="LiveId" clId="{E3F85EF1-290B-4148-88B5-23DFFE72CE35}" dt="2022-11-03T17:10:59.725" v="4049"/>
          <ac:spMkLst>
            <pc:docMk/>
            <pc:sldMk cId="3766527611" sldId="1349"/>
            <ac:spMk id="6" creationId="{B98CD463-5476-FBB2-CBE9-F9671C1182E6}"/>
          </ac:spMkLst>
        </pc:spChg>
        <pc:inkChg chg="add del mod">
          <ac:chgData name="伊健 杜" userId="e69aded81da48593" providerId="LiveId" clId="{E3F85EF1-290B-4148-88B5-23DFFE72CE35}" dt="2022-11-03T17:10:49.051" v="4038" actId="478"/>
          <ac:inkMkLst>
            <pc:docMk/>
            <pc:sldMk cId="3766527611" sldId="1349"/>
            <ac:inkMk id="3" creationId="{A4B92A08-21BE-BFAE-C3D5-03BBBC33A692}"/>
          </ac:inkMkLst>
        </pc:inkChg>
      </pc:sldChg>
      <pc:sldChg chg="addSp delSp modSp mod">
        <pc:chgData name="伊健 杜" userId="e69aded81da48593" providerId="LiveId" clId="{E3F85EF1-290B-4148-88B5-23DFFE72CE35}" dt="2022-11-03T17:55:54.322" v="4197"/>
        <pc:sldMkLst>
          <pc:docMk/>
          <pc:sldMk cId="3240948227" sldId="1350"/>
        </pc:sldMkLst>
        <pc:spChg chg="mod">
          <ac:chgData name="伊健 杜" userId="e69aded81da48593" providerId="LiveId" clId="{E3F85EF1-290B-4148-88B5-23DFFE72CE35}" dt="2022-11-03T17:13:04.431" v="4086"/>
          <ac:spMkLst>
            <pc:docMk/>
            <pc:sldMk cId="3240948227" sldId="1350"/>
            <ac:spMk id="2" creationId="{9C74F706-AB23-7A24-27F9-BA8C6B6BFC20}"/>
          </ac:spMkLst>
        </pc:spChg>
        <pc:spChg chg="add del mod">
          <ac:chgData name="伊健 杜" userId="e69aded81da48593" providerId="LiveId" clId="{E3F85EF1-290B-4148-88B5-23DFFE72CE35}" dt="2022-11-03T17:13:10.850" v="4089" actId="478"/>
          <ac:spMkLst>
            <pc:docMk/>
            <pc:sldMk cId="3240948227" sldId="1350"/>
            <ac:spMk id="3" creationId="{D4B0251B-2DD6-39F4-B252-1F187CB8A607}"/>
          </ac:spMkLst>
        </pc:spChg>
        <pc:spChg chg="add mod">
          <ac:chgData name="伊健 杜" userId="e69aded81da48593" providerId="LiveId" clId="{E3F85EF1-290B-4148-88B5-23DFFE72CE35}" dt="2022-11-03T17:13:15.351" v="4090"/>
          <ac:spMkLst>
            <pc:docMk/>
            <pc:sldMk cId="3240948227" sldId="1350"/>
            <ac:spMk id="4" creationId="{1A0721F7-F62E-67FA-0C21-F69F4EDF4EE8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5" creationId="{1857E20E-F506-F38C-6146-C8B8A9F555C1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6" creationId="{97D4A3F8-5382-C0F2-8030-8FFEC97A588B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7" creationId="{1A88A18D-9388-9BD5-8A09-2A67329D0768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8" creationId="{AA992F9F-BE47-21B2-2118-4F5F14F98C7B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9" creationId="{2FF0D7D9-283E-93DA-5907-5A0625E74008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10" creationId="{4CB0E758-186D-F444-323E-C8D0CD50FFF8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11" creationId="{3EB9D4B7-14C0-373F-92CA-5B5BE5E8E1EF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12" creationId="{8AC6C4F0-1100-BFB1-22C4-65AE51A13BCC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13" creationId="{18B0E85B-0033-B558-424C-5E6134704B37}"/>
          </ac:spMkLst>
        </pc:spChg>
        <pc:spChg chg="add mod">
          <ac:chgData name="伊健 杜" userId="e69aded81da48593" providerId="LiveId" clId="{E3F85EF1-290B-4148-88B5-23DFFE72CE35}" dt="2022-11-03T17:42:52.777" v="4196" actId="1076"/>
          <ac:spMkLst>
            <pc:docMk/>
            <pc:sldMk cId="3240948227" sldId="1350"/>
            <ac:spMk id="14" creationId="{F952F2A4-3733-0D4D-CE88-3D039494EB6F}"/>
          </ac:spMkLst>
        </pc:spChg>
        <pc:inkChg chg="add">
          <ac:chgData name="伊健 杜" userId="e69aded81da48593" providerId="LiveId" clId="{E3F85EF1-290B-4148-88B5-23DFFE72CE35}" dt="2022-11-03T17:55:54.322" v="4197"/>
          <ac:inkMkLst>
            <pc:docMk/>
            <pc:sldMk cId="3240948227" sldId="1350"/>
            <ac:inkMk id="15" creationId="{40A0AC45-9F74-D4A2-85B7-A6F7CFB5943C}"/>
          </ac:inkMkLst>
        </pc:inkChg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204427608" sldId="1351"/>
        </pc:sldMkLst>
      </pc:sldChg>
      <pc:sldChg chg="addSp delSp modSp add mod">
        <pc:chgData name="伊健 杜" userId="e69aded81da48593" providerId="LiveId" clId="{E3F85EF1-290B-4148-88B5-23DFFE72CE35}" dt="2022-11-03T07:42:48.666" v="3881"/>
        <pc:sldMkLst>
          <pc:docMk/>
          <pc:sldMk cId="3573841546" sldId="1351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3573841546" sldId="1351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3573841546" sldId="1351"/>
            <ac:spMk id="3" creationId="{BF61C064-5051-1184-7A12-5B1F560F19AD}"/>
          </ac:spMkLst>
        </pc:spChg>
        <pc:spChg chg="mod">
          <ac:chgData name="伊健 杜" userId="e69aded81da48593" providerId="LiveId" clId="{E3F85EF1-290B-4148-88B5-23DFFE72CE35}" dt="2022-11-03T05:37:36.103" v="220"/>
          <ac:spMkLst>
            <pc:docMk/>
            <pc:sldMk cId="3573841546" sldId="1351"/>
            <ac:spMk id="5" creationId="{12133E31-EFD8-1428-E834-932512E03115}"/>
          </ac:spMkLst>
        </pc:spChg>
        <pc:picChg chg="add mod">
          <ac:chgData name="伊健 杜" userId="e69aded81da48593" providerId="LiveId" clId="{E3F85EF1-290B-4148-88B5-23DFFE72CE35}" dt="2022-11-03T05:38:27.730" v="243" actId="1076"/>
          <ac:picMkLst>
            <pc:docMk/>
            <pc:sldMk cId="3573841546" sldId="1351"/>
            <ac:picMk id="4098" creationId="{178DD455-64D0-B167-2408-7088C40D3BF3}"/>
          </ac:picMkLst>
        </pc:picChg>
        <pc:picChg chg="del">
          <ac:chgData name="伊健 杜" userId="e69aded81da48593" providerId="LiveId" clId="{E3F85EF1-290B-4148-88B5-23DFFE72CE35}" dt="2022-11-03T05:37:38.234" v="221" actId="478"/>
          <ac:picMkLst>
            <pc:docMk/>
            <pc:sldMk cId="3573841546" sldId="1351"/>
            <ac:picMk id="12290" creationId="{5C8FFD6A-F15A-3ACC-A555-5C7A2CA01978}"/>
          </ac:picMkLst>
        </pc:picChg>
      </pc:sldChg>
      <pc:sldChg chg="addSp delSp modSp add mod delAnim">
        <pc:chgData name="伊健 杜" userId="e69aded81da48593" providerId="LiveId" clId="{E3F85EF1-290B-4148-88B5-23DFFE72CE35}" dt="2022-11-03T07:42:48.666" v="3881"/>
        <pc:sldMkLst>
          <pc:docMk/>
          <pc:sldMk cId="1200436778" sldId="1352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1200436778" sldId="1352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1200436778" sldId="1352"/>
            <ac:spMk id="3" creationId="{BF61C064-5051-1184-7A12-5B1F560F19AD}"/>
          </ac:spMkLst>
        </pc:spChg>
        <pc:spChg chg="del">
          <ac:chgData name="伊健 杜" userId="e69aded81da48593" providerId="LiveId" clId="{E3F85EF1-290B-4148-88B5-23DFFE72CE35}" dt="2022-11-03T05:38:35.035" v="245" actId="478"/>
          <ac:spMkLst>
            <pc:docMk/>
            <pc:sldMk cId="1200436778" sldId="1352"/>
            <ac:spMk id="5" creationId="{12133E31-EFD8-1428-E834-932512E03115}"/>
          </ac:spMkLst>
        </pc:spChg>
        <pc:picChg chg="del mod">
          <ac:chgData name="伊健 杜" userId="e69aded81da48593" providerId="LiveId" clId="{E3F85EF1-290B-4148-88B5-23DFFE72CE35}" dt="2022-11-03T05:38:59.532" v="337" actId="478"/>
          <ac:picMkLst>
            <pc:docMk/>
            <pc:sldMk cId="1200436778" sldId="1352"/>
            <ac:picMk id="4098" creationId="{178DD455-64D0-B167-2408-7088C40D3BF3}"/>
          </ac:picMkLst>
        </pc:picChg>
        <pc:picChg chg="add mod">
          <ac:chgData name="伊健 杜" userId="e69aded81da48593" providerId="LiveId" clId="{E3F85EF1-290B-4148-88B5-23DFFE72CE35}" dt="2022-11-03T05:39:44.687" v="340" actId="1076"/>
          <ac:picMkLst>
            <pc:docMk/>
            <pc:sldMk cId="1200436778" sldId="1352"/>
            <ac:picMk id="5122" creationId="{B9001175-1831-1714-36F0-1A660627EB95}"/>
          </ac:picMkLst>
        </pc:picChg>
      </pc:sldChg>
      <pc:sldChg chg="addSp delSp modSp add mod">
        <pc:chgData name="伊健 杜" userId="e69aded81da48593" providerId="LiveId" clId="{E3F85EF1-290B-4148-88B5-23DFFE72CE35}" dt="2022-11-03T17:55:54.322" v="4197"/>
        <pc:sldMkLst>
          <pc:docMk/>
          <pc:sldMk cId="1885241510" sldId="1353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1885241510" sldId="1353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1885241510" sldId="1353"/>
            <ac:spMk id="3" creationId="{BF61C064-5051-1184-7A12-5B1F560F19AD}"/>
          </ac:spMkLst>
        </pc:spChg>
        <pc:picChg chg="del">
          <ac:chgData name="伊健 杜" userId="e69aded81da48593" providerId="LiveId" clId="{E3F85EF1-290B-4148-88B5-23DFFE72CE35}" dt="2022-11-03T05:40:32.693" v="422" actId="478"/>
          <ac:picMkLst>
            <pc:docMk/>
            <pc:sldMk cId="1885241510" sldId="1353"/>
            <ac:picMk id="5122" creationId="{B9001175-1831-1714-36F0-1A660627EB95}"/>
          </ac:picMkLst>
        </pc:picChg>
        <pc:picChg chg="add mod">
          <ac:chgData name="伊健 杜" userId="e69aded81da48593" providerId="LiveId" clId="{E3F85EF1-290B-4148-88B5-23DFFE72CE35}" dt="2022-11-03T05:40:44.548" v="426" actId="14100"/>
          <ac:picMkLst>
            <pc:docMk/>
            <pc:sldMk cId="1885241510" sldId="1353"/>
            <ac:picMk id="6146" creationId="{91F6BE4B-6996-0AFB-B150-155604105361}"/>
          </ac:picMkLst>
        </pc:picChg>
        <pc:inkChg chg="add">
          <ac:chgData name="伊健 杜" userId="e69aded81da48593" providerId="LiveId" clId="{E3F85EF1-290B-4148-88B5-23DFFE72CE35}" dt="2022-11-03T17:55:54.322" v="4197"/>
          <ac:inkMkLst>
            <pc:docMk/>
            <pc:sldMk cId="1885241510" sldId="1353"/>
            <ac:inkMk id="4" creationId="{0D63003D-BAA1-C686-9C7B-45BCC194CE76}"/>
          </ac:inkMkLst>
        </pc:inkChg>
      </pc:sldChg>
      <pc:sldChg chg="modSp add mod">
        <pc:chgData name="伊健 杜" userId="e69aded81da48593" providerId="LiveId" clId="{E3F85EF1-290B-4148-88B5-23DFFE72CE35}" dt="2022-11-03T07:42:48.666" v="3881"/>
        <pc:sldMkLst>
          <pc:docMk/>
          <pc:sldMk cId="2262443341" sldId="1354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2262443341" sldId="1354"/>
            <ac:spMk id="2" creationId="{9C74F706-AB23-7A24-27F9-BA8C6B6BFC20}"/>
          </ac:spMkLst>
        </pc:spChg>
      </pc:sldChg>
      <pc:sldChg chg="modSp add mod ord">
        <pc:chgData name="伊健 杜" userId="e69aded81da48593" providerId="LiveId" clId="{E3F85EF1-290B-4148-88B5-23DFFE72CE35}" dt="2022-11-03T07:42:48.666" v="3881"/>
        <pc:sldMkLst>
          <pc:docMk/>
          <pc:sldMk cId="1268994009" sldId="1355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1268994009" sldId="1355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E3F85EF1-290B-4148-88B5-23DFFE72CE35}" dt="2022-11-03T07:59:39.092" v="3895"/>
        <pc:sldMkLst>
          <pc:docMk/>
          <pc:sldMk cId="964826230" sldId="1356"/>
        </pc:sldMkLst>
        <pc:spChg chg="mod">
          <ac:chgData name="伊健 杜" userId="e69aded81da48593" providerId="LiveId" clId="{E3F85EF1-290B-4148-88B5-23DFFE72CE35}" dt="2022-11-03T05:42:48.808" v="645"/>
          <ac:spMkLst>
            <pc:docMk/>
            <pc:sldMk cId="964826230" sldId="1356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59:39.092" v="3895"/>
          <ac:spMkLst>
            <pc:docMk/>
            <pc:sldMk cId="964826230" sldId="1356"/>
            <ac:spMk id="3" creationId="{BF61C064-5051-1184-7A12-5B1F560F19AD}"/>
          </ac:spMkLst>
        </pc:spChg>
        <pc:spChg chg="mod">
          <ac:chgData name="伊健 杜" userId="e69aded81da48593" providerId="LiveId" clId="{E3F85EF1-290B-4148-88B5-23DFFE72CE35}" dt="2022-11-03T05:43:01.298" v="646"/>
          <ac:spMkLst>
            <pc:docMk/>
            <pc:sldMk cId="964826230" sldId="1356"/>
            <ac:spMk id="5" creationId="{12133E31-EFD8-1428-E834-932512E03115}"/>
          </ac:spMkLst>
        </pc:spChg>
        <pc:picChg chg="del">
          <ac:chgData name="伊健 杜" userId="e69aded81da48593" providerId="LiveId" clId="{E3F85EF1-290B-4148-88B5-23DFFE72CE35}" dt="2022-11-03T05:43:43.249" v="647" actId="478"/>
          <ac:picMkLst>
            <pc:docMk/>
            <pc:sldMk cId="964826230" sldId="1356"/>
            <ac:picMk id="4098" creationId="{178DD455-64D0-B167-2408-7088C40D3BF3}"/>
          </ac:picMkLst>
        </pc:picChg>
        <pc:picChg chg="add del mod">
          <ac:chgData name="伊健 杜" userId="e69aded81da48593" providerId="LiveId" clId="{E3F85EF1-290B-4148-88B5-23DFFE72CE35}" dt="2022-11-03T05:48:11.265" v="980" actId="478"/>
          <ac:picMkLst>
            <pc:docMk/>
            <pc:sldMk cId="964826230" sldId="1356"/>
            <ac:picMk id="7170" creationId="{F1261F47-7D6C-17BC-7B81-55D47F46011B}"/>
          </ac:picMkLst>
        </pc:picChg>
        <pc:picChg chg="add mod">
          <ac:chgData name="伊健 杜" userId="e69aded81da48593" providerId="LiveId" clId="{E3F85EF1-290B-4148-88B5-23DFFE72CE35}" dt="2022-11-03T05:56:05.406" v="1210" actId="1076"/>
          <ac:picMkLst>
            <pc:docMk/>
            <pc:sldMk cId="964826230" sldId="1356"/>
            <ac:picMk id="7172" creationId="{779C022D-D2B4-433E-BE0E-FAC970787E68}"/>
          </ac:picMkLst>
        </pc:picChg>
        <pc:picChg chg="add mod">
          <ac:chgData name="伊健 杜" userId="e69aded81da48593" providerId="LiveId" clId="{E3F85EF1-290B-4148-88B5-23DFFE72CE35}" dt="2022-11-03T05:56:07.621" v="1211" actId="1076"/>
          <ac:picMkLst>
            <pc:docMk/>
            <pc:sldMk cId="964826230" sldId="1356"/>
            <ac:picMk id="7174" creationId="{DD22AC21-EF0B-4C0B-2459-8658256FE962}"/>
          </ac:picMkLst>
        </pc:picChg>
      </pc:sldChg>
      <pc:sldChg chg="addSp delSp modSp add mod delAnim">
        <pc:chgData name="伊健 杜" userId="e69aded81da48593" providerId="LiveId" clId="{E3F85EF1-290B-4148-88B5-23DFFE72CE35}" dt="2022-11-03T07:42:48.666" v="3881"/>
        <pc:sldMkLst>
          <pc:docMk/>
          <pc:sldMk cId="2680465077" sldId="1357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2680465077" sldId="1357"/>
            <ac:spMk id="3" creationId="{BF61C064-5051-1184-7A12-5B1F560F19AD}"/>
          </ac:spMkLst>
        </pc:spChg>
        <pc:spChg chg="del">
          <ac:chgData name="伊健 杜" userId="e69aded81da48593" providerId="LiveId" clId="{E3F85EF1-290B-4148-88B5-23DFFE72CE35}" dt="2022-11-03T05:45:43.449" v="861" actId="478"/>
          <ac:spMkLst>
            <pc:docMk/>
            <pc:sldMk cId="2680465077" sldId="1357"/>
            <ac:spMk id="5" creationId="{12133E31-EFD8-1428-E834-932512E03115}"/>
          </ac:spMkLst>
        </pc:spChg>
        <pc:picChg chg="del">
          <ac:chgData name="伊健 杜" userId="e69aded81da48593" providerId="LiveId" clId="{E3F85EF1-290B-4148-88B5-23DFFE72CE35}" dt="2022-11-03T05:45:46.334" v="862" actId="478"/>
          <ac:picMkLst>
            <pc:docMk/>
            <pc:sldMk cId="2680465077" sldId="1357"/>
            <ac:picMk id="7170" creationId="{F1261F47-7D6C-17BC-7B81-55D47F46011B}"/>
          </ac:picMkLst>
        </pc:picChg>
        <pc:picChg chg="add mod">
          <ac:chgData name="伊健 杜" userId="e69aded81da48593" providerId="LiveId" clId="{E3F85EF1-290B-4148-88B5-23DFFE72CE35}" dt="2022-11-03T05:46:54.597" v="977" actId="1076"/>
          <ac:picMkLst>
            <pc:docMk/>
            <pc:sldMk cId="2680465077" sldId="1357"/>
            <ac:picMk id="8194" creationId="{AD7272A4-7E17-C9B6-EAFA-7F7A05084B0D}"/>
          </ac:picMkLst>
        </pc:picChg>
      </pc:sldChg>
      <pc:sldChg chg="delSp modSp add mod delAnim">
        <pc:chgData name="伊健 杜" userId="e69aded81da48593" providerId="LiveId" clId="{E3F85EF1-290B-4148-88B5-23DFFE72CE35}" dt="2022-11-03T07:42:48.666" v="3881"/>
        <pc:sldMkLst>
          <pc:docMk/>
          <pc:sldMk cId="1439551912" sldId="1358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1439551912" sldId="1358"/>
            <ac:spMk id="3" creationId="{BF61C064-5051-1184-7A12-5B1F560F19AD}"/>
          </ac:spMkLst>
        </pc:spChg>
        <pc:spChg chg="del">
          <ac:chgData name="伊健 杜" userId="e69aded81da48593" providerId="LiveId" clId="{E3F85EF1-290B-4148-88B5-23DFFE72CE35}" dt="2022-11-03T05:48:08.497" v="979" actId="478"/>
          <ac:spMkLst>
            <pc:docMk/>
            <pc:sldMk cId="1439551912" sldId="1358"/>
            <ac:spMk id="5" creationId="{12133E31-EFD8-1428-E834-932512E03115}"/>
          </ac:spMkLst>
        </pc:spChg>
      </pc:sldChg>
      <pc:sldChg chg="modSp add mod">
        <pc:chgData name="伊健 杜" userId="e69aded81da48593" providerId="LiveId" clId="{E3F85EF1-290B-4148-88B5-23DFFE72CE35}" dt="2022-11-03T08:04:20.025" v="3906"/>
        <pc:sldMkLst>
          <pc:docMk/>
          <pc:sldMk cId="3474803134" sldId="1359"/>
        </pc:sldMkLst>
        <pc:spChg chg="mod">
          <ac:chgData name="伊健 杜" userId="e69aded81da48593" providerId="LiveId" clId="{E3F85EF1-290B-4148-88B5-23DFFE72CE35}" dt="2022-11-03T08:04:20.025" v="3906"/>
          <ac:spMkLst>
            <pc:docMk/>
            <pc:sldMk cId="3474803134" sldId="1359"/>
            <ac:spMk id="2" creationId="{9C74F706-AB23-7A24-27F9-BA8C6B6BFC20}"/>
          </ac:spMkLst>
        </pc:spChg>
      </pc:sldChg>
      <pc:sldChg chg="modSp add del mod">
        <pc:chgData name="伊健 杜" userId="e69aded81da48593" providerId="LiveId" clId="{E3F85EF1-290B-4148-88B5-23DFFE72CE35}" dt="2022-11-03T05:59:21.677" v="1490" actId="47"/>
        <pc:sldMkLst>
          <pc:docMk/>
          <pc:sldMk cId="125024356" sldId="1360"/>
        </pc:sldMkLst>
        <pc:spChg chg="mod">
          <ac:chgData name="伊健 杜" userId="e69aded81da48593" providerId="LiveId" clId="{E3F85EF1-290B-4148-88B5-23DFFE72CE35}" dt="2022-11-03T05:59:19.719" v="1489" actId="20577"/>
          <ac:spMkLst>
            <pc:docMk/>
            <pc:sldMk cId="125024356" sldId="1360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E3F85EF1-290B-4148-88B5-23DFFE72CE35}" dt="2022-11-03T07:42:48.666" v="3881"/>
        <pc:sldMkLst>
          <pc:docMk/>
          <pc:sldMk cId="4068321830" sldId="1360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4068321830" sldId="1360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4068321830" sldId="1360"/>
            <ac:spMk id="3" creationId="{BF61C064-5051-1184-7A12-5B1F560F19AD}"/>
          </ac:spMkLst>
        </pc:spChg>
        <pc:spChg chg="mod">
          <ac:chgData name="伊健 杜" userId="e69aded81da48593" providerId="LiveId" clId="{E3F85EF1-290B-4148-88B5-23DFFE72CE35}" dt="2022-11-03T05:59:52.985" v="1499"/>
          <ac:spMkLst>
            <pc:docMk/>
            <pc:sldMk cId="4068321830" sldId="1360"/>
            <ac:spMk id="5" creationId="{12133E31-EFD8-1428-E834-932512E03115}"/>
          </ac:spMkLst>
        </pc:spChg>
        <pc:picChg chg="del">
          <ac:chgData name="伊健 杜" userId="e69aded81da48593" providerId="LiveId" clId="{E3F85EF1-290B-4148-88B5-23DFFE72CE35}" dt="2022-11-03T06:01:05.804" v="1643" actId="478"/>
          <ac:picMkLst>
            <pc:docMk/>
            <pc:sldMk cId="4068321830" sldId="1360"/>
            <ac:picMk id="7172" creationId="{779C022D-D2B4-433E-BE0E-FAC970787E68}"/>
          </ac:picMkLst>
        </pc:picChg>
        <pc:picChg chg="del">
          <ac:chgData name="伊健 杜" userId="e69aded81da48593" providerId="LiveId" clId="{E3F85EF1-290B-4148-88B5-23DFFE72CE35}" dt="2022-11-03T06:01:07.512" v="1644" actId="478"/>
          <ac:picMkLst>
            <pc:docMk/>
            <pc:sldMk cId="4068321830" sldId="1360"/>
            <ac:picMk id="7174" creationId="{DD22AC21-EF0B-4C0B-2459-8658256FE962}"/>
          </ac:picMkLst>
        </pc:picChg>
        <pc:picChg chg="add mod">
          <ac:chgData name="伊健 杜" userId="e69aded81da48593" providerId="LiveId" clId="{E3F85EF1-290B-4148-88B5-23DFFE72CE35}" dt="2022-11-03T06:01:49.566" v="1651" actId="1076"/>
          <ac:picMkLst>
            <pc:docMk/>
            <pc:sldMk cId="4068321830" sldId="1360"/>
            <ac:picMk id="10242" creationId="{6A07FEC1-CA61-2B55-A6F1-0080EDEC33A4}"/>
          </ac:picMkLst>
        </pc:picChg>
        <pc:picChg chg="add mod">
          <ac:chgData name="伊健 杜" userId="e69aded81da48593" providerId="LiveId" clId="{E3F85EF1-290B-4148-88B5-23DFFE72CE35}" dt="2022-11-03T06:01:56.583" v="1656" actId="1076"/>
          <ac:picMkLst>
            <pc:docMk/>
            <pc:sldMk cId="4068321830" sldId="1360"/>
            <ac:picMk id="10244" creationId="{B42C9586-3508-2701-8632-0494CE5C3446}"/>
          </ac:picMkLst>
        </pc:picChg>
      </pc:sldChg>
      <pc:sldChg chg="addSp delSp modSp add mod delAnim">
        <pc:chgData name="伊健 杜" userId="e69aded81da48593" providerId="LiveId" clId="{E3F85EF1-290B-4148-88B5-23DFFE72CE35}" dt="2022-11-03T07:42:48.666" v="3881"/>
        <pc:sldMkLst>
          <pc:docMk/>
          <pc:sldMk cId="934660800" sldId="1361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934660800" sldId="1361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934660800" sldId="1361"/>
            <ac:spMk id="3" creationId="{BF61C064-5051-1184-7A12-5B1F560F19AD}"/>
          </ac:spMkLst>
        </pc:spChg>
        <pc:spChg chg="del">
          <ac:chgData name="伊健 杜" userId="e69aded81da48593" providerId="LiveId" clId="{E3F85EF1-290B-4148-88B5-23DFFE72CE35}" dt="2022-11-03T06:04:49.381" v="1766" actId="478"/>
          <ac:spMkLst>
            <pc:docMk/>
            <pc:sldMk cId="934660800" sldId="1361"/>
            <ac:spMk id="5" creationId="{12133E31-EFD8-1428-E834-932512E03115}"/>
          </ac:spMkLst>
        </pc:spChg>
        <pc:picChg chg="del">
          <ac:chgData name="伊健 杜" userId="e69aded81da48593" providerId="LiveId" clId="{E3F85EF1-290B-4148-88B5-23DFFE72CE35}" dt="2022-11-03T06:04:22.224" v="1758" actId="478"/>
          <ac:picMkLst>
            <pc:docMk/>
            <pc:sldMk cId="934660800" sldId="1361"/>
            <ac:picMk id="10242" creationId="{6A07FEC1-CA61-2B55-A6F1-0080EDEC33A4}"/>
          </ac:picMkLst>
        </pc:picChg>
        <pc:picChg chg="del">
          <ac:chgData name="伊健 杜" userId="e69aded81da48593" providerId="LiveId" clId="{E3F85EF1-290B-4148-88B5-23DFFE72CE35}" dt="2022-11-03T06:04:22.224" v="1758" actId="478"/>
          <ac:picMkLst>
            <pc:docMk/>
            <pc:sldMk cId="934660800" sldId="1361"/>
            <ac:picMk id="10244" creationId="{B42C9586-3508-2701-8632-0494CE5C3446}"/>
          </ac:picMkLst>
        </pc:picChg>
        <pc:picChg chg="add mod">
          <ac:chgData name="伊健 杜" userId="e69aded81da48593" providerId="LiveId" clId="{E3F85EF1-290B-4148-88B5-23DFFE72CE35}" dt="2022-11-03T06:04:25.742" v="1761" actId="14100"/>
          <ac:picMkLst>
            <pc:docMk/>
            <pc:sldMk cId="934660800" sldId="1361"/>
            <ac:picMk id="11266" creationId="{EF2AEE13-F9AE-C94A-4DBB-EEA1AAD6D4D4}"/>
          </ac:picMkLst>
        </pc:picChg>
        <pc:picChg chg="add mod">
          <ac:chgData name="伊健 杜" userId="e69aded81da48593" providerId="LiveId" clId="{E3F85EF1-290B-4148-88B5-23DFFE72CE35}" dt="2022-11-03T06:04:43.600" v="1765" actId="14100"/>
          <ac:picMkLst>
            <pc:docMk/>
            <pc:sldMk cId="934660800" sldId="1361"/>
            <ac:picMk id="11268" creationId="{A1895F0D-26DD-9C68-04D7-A9B7C9747034}"/>
          </ac:picMkLst>
        </pc:picChg>
      </pc:sldChg>
      <pc:sldChg chg="addSp delSp modSp add mod">
        <pc:chgData name="伊健 杜" userId="e69aded81da48593" providerId="LiveId" clId="{E3F85EF1-290B-4148-88B5-23DFFE72CE35}" dt="2022-11-03T07:42:48.666" v="3881"/>
        <pc:sldMkLst>
          <pc:docMk/>
          <pc:sldMk cId="2269712307" sldId="1362"/>
        </pc:sldMkLst>
        <pc:spChg chg="mod">
          <ac:chgData name="伊健 杜" userId="e69aded81da48593" providerId="LiveId" clId="{E3F85EF1-290B-4148-88B5-23DFFE72CE35}" dt="2022-11-03T06:07:50.374" v="1921" actId="20577"/>
          <ac:spMkLst>
            <pc:docMk/>
            <pc:sldMk cId="2269712307" sldId="1362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2269712307" sldId="1362"/>
            <ac:spMk id="3" creationId="{BF61C064-5051-1184-7A12-5B1F560F19AD}"/>
          </ac:spMkLst>
        </pc:spChg>
        <pc:spChg chg="mod">
          <ac:chgData name="伊健 杜" userId="e69aded81da48593" providerId="LiveId" clId="{E3F85EF1-290B-4148-88B5-23DFFE72CE35}" dt="2022-11-03T06:07:38.237" v="1918"/>
          <ac:spMkLst>
            <pc:docMk/>
            <pc:sldMk cId="2269712307" sldId="1362"/>
            <ac:spMk id="5" creationId="{12133E31-EFD8-1428-E834-932512E03115}"/>
          </ac:spMkLst>
        </pc:spChg>
        <pc:picChg chg="del">
          <ac:chgData name="伊健 杜" userId="e69aded81da48593" providerId="LiveId" clId="{E3F85EF1-290B-4148-88B5-23DFFE72CE35}" dt="2022-11-03T06:08:26.713" v="1922" actId="478"/>
          <ac:picMkLst>
            <pc:docMk/>
            <pc:sldMk cId="2269712307" sldId="1362"/>
            <ac:picMk id="10242" creationId="{6A07FEC1-CA61-2B55-A6F1-0080EDEC33A4}"/>
          </ac:picMkLst>
        </pc:picChg>
        <pc:picChg chg="del">
          <ac:chgData name="伊健 杜" userId="e69aded81da48593" providerId="LiveId" clId="{E3F85EF1-290B-4148-88B5-23DFFE72CE35}" dt="2022-11-03T06:08:26.713" v="1922" actId="478"/>
          <ac:picMkLst>
            <pc:docMk/>
            <pc:sldMk cId="2269712307" sldId="1362"/>
            <ac:picMk id="10244" creationId="{B42C9586-3508-2701-8632-0494CE5C3446}"/>
          </ac:picMkLst>
        </pc:picChg>
        <pc:picChg chg="add mod">
          <ac:chgData name="伊健 杜" userId="e69aded81da48593" providerId="LiveId" clId="{E3F85EF1-290B-4148-88B5-23DFFE72CE35}" dt="2022-11-03T06:08:31.171" v="1925" actId="1076"/>
          <ac:picMkLst>
            <pc:docMk/>
            <pc:sldMk cId="2269712307" sldId="1362"/>
            <ac:picMk id="12290" creationId="{3FA44E59-4435-353E-AD6F-627478113DE2}"/>
          </ac:picMkLst>
        </pc:picChg>
      </pc:sldChg>
      <pc:sldChg chg="modSp add del mod">
        <pc:chgData name="伊健 杜" userId="e69aded81da48593" providerId="LiveId" clId="{E3F85EF1-290B-4148-88B5-23DFFE72CE35}" dt="2022-11-03T06:06:01.241" v="1852" actId="47"/>
        <pc:sldMkLst>
          <pc:docMk/>
          <pc:sldMk cId="2420378799" sldId="1362"/>
        </pc:sldMkLst>
        <pc:spChg chg="mod">
          <ac:chgData name="伊健 杜" userId="e69aded81da48593" providerId="LiveId" clId="{E3F85EF1-290B-4148-88B5-23DFFE72CE35}" dt="2022-11-03T06:05:20.481" v="1802"/>
          <ac:spMkLst>
            <pc:docMk/>
            <pc:sldMk cId="2420378799" sldId="1362"/>
            <ac:spMk id="2" creationId="{9C74F706-AB23-7A24-27F9-BA8C6B6BFC20}"/>
          </ac:spMkLst>
        </pc:spChg>
      </pc:sldChg>
      <pc:sldChg chg="modSp add del mod">
        <pc:chgData name="伊健 杜" userId="e69aded81da48593" providerId="LiveId" clId="{E3F85EF1-290B-4148-88B5-23DFFE72CE35}" dt="2022-11-03T06:05:58.954" v="1851" actId="47"/>
        <pc:sldMkLst>
          <pc:docMk/>
          <pc:sldMk cId="1128937387" sldId="1363"/>
        </pc:sldMkLst>
        <pc:spChg chg="mod">
          <ac:chgData name="伊健 杜" userId="e69aded81da48593" providerId="LiveId" clId="{E3F85EF1-290B-4148-88B5-23DFFE72CE35}" dt="2022-11-03T06:05:36.407" v="1850"/>
          <ac:spMkLst>
            <pc:docMk/>
            <pc:sldMk cId="1128937387" sldId="1363"/>
            <ac:spMk id="3" creationId="{BF61C064-5051-1184-7A12-5B1F560F19AD}"/>
          </ac:spMkLst>
        </pc:spChg>
      </pc:sldChg>
      <pc:sldChg chg="addSp delSp modSp add mod delAnim">
        <pc:chgData name="伊健 杜" userId="e69aded81da48593" providerId="LiveId" clId="{E3F85EF1-290B-4148-88B5-23DFFE72CE35}" dt="2022-11-03T07:42:48.666" v="3881"/>
        <pc:sldMkLst>
          <pc:docMk/>
          <pc:sldMk cId="4136416547" sldId="1363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4136416547" sldId="1363"/>
            <ac:spMk id="3" creationId="{BF61C064-5051-1184-7A12-5B1F560F19AD}"/>
          </ac:spMkLst>
        </pc:spChg>
        <pc:spChg chg="del">
          <ac:chgData name="伊健 杜" userId="e69aded81da48593" providerId="LiveId" clId="{E3F85EF1-290B-4148-88B5-23DFFE72CE35}" dt="2022-11-03T06:08:34.278" v="1927" actId="478"/>
          <ac:spMkLst>
            <pc:docMk/>
            <pc:sldMk cId="4136416547" sldId="1363"/>
            <ac:spMk id="5" creationId="{12133E31-EFD8-1428-E834-932512E03115}"/>
          </ac:spMkLst>
        </pc:spChg>
        <pc:picChg chg="del">
          <ac:chgData name="伊健 杜" userId="e69aded81da48593" providerId="LiveId" clId="{E3F85EF1-290B-4148-88B5-23DFFE72CE35}" dt="2022-11-03T06:08:35.424" v="1928" actId="478"/>
          <ac:picMkLst>
            <pc:docMk/>
            <pc:sldMk cId="4136416547" sldId="1363"/>
            <ac:picMk id="12290" creationId="{3FA44E59-4435-353E-AD6F-627478113DE2}"/>
          </ac:picMkLst>
        </pc:picChg>
        <pc:picChg chg="add mod">
          <ac:chgData name="伊健 杜" userId="e69aded81da48593" providerId="LiveId" clId="{E3F85EF1-290B-4148-88B5-23DFFE72CE35}" dt="2022-11-03T06:09:20.025" v="2045" actId="1076"/>
          <ac:picMkLst>
            <pc:docMk/>
            <pc:sldMk cId="4136416547" sldId="1363"/>
            <ac:picMk id="14338" creationId="{73E47CBB-473E-69E4-6FA2-64134A4F6748}"/>
          </ac:picMkLst>
        </pc:picChg>
      </pc:sldChg>
      <pc:sldChg chg="addSp delSp modSp add mod">
        <pc:chgData name="伊健 杜" userId="e69aded81da48593" providerId="LiveId" clId="{E3F85EF1-290B-4148-88B5-23DFFE72CE35}" dt="2022-11-03T08:11:00.364" v="3954" actId="20577"/>
        <pc:sldMkLst>
          <pc:docMk/>
          <pc:sldMk cId="3030512498" sldId="1364"/>
        </pc:sldMkLst>
        <pc:spChg chg="mod">
          <ac:chgData name="伊健 杜" userId="e69aded81da48593" providerId="LiveId" clId="{E3F85EF1-290B-4148-88B5-23DFFE72CE35}" dt="2022-11-03T08:11:00.364" v="3954" actId="20577"/>
          <ac:spMkLst>
            <pc:docMk/>
            <pc:sldMk cId="3030512498" sldId="1364"/>
            <ac:spMk id="3" creationId="{BF61C064-5051-1184-7A12-5B1F560F19AD}"/>
          </ac:spMkLst>
        </pc:spChg>
        <pc:picChg chg="del">
          <ac:chgData name="伊健 杜" userId="e69aded81da48593" providerId="LiveId" clId="{E3F85EF1-290B-4148-88B5-23DFFE72CE35}" dt="2022-11-03T06:10:35.904" v="2116" actId="478"/>
          <ac:picMkLst>
            <pc:docMk/>
            <pc:sldMk cId="3030512498" sldId="1364"/>
            <ac:picMk id="14338" creationId="{73E47CBB-473E-69E4-6FA2-64134A4F6748}"/>
          </ac:picMkLst>
        </pc:picChg>
        <pc:picChg chg="add del mod">
          <ac:chgData name="伊健 杜" userId="e69aded81da48593" providerId="LiveId" clId="{E3F85EF1-290B-4148-88B5-23DFFE72CE35}" dt="2022-11-03T06:11:09.147" v="2120" actId="478"/>
          <ac:picMkLst>
            <pc:docMk/>
            <pc:sldMk cId="3030512498" sldId="1364"/>
            <ac:picMk id="15362" creationId="{E6016AD7-FA21-3498-03DB-25642D474A52}"/>
          </ac:picMkLst>
        </pc:picChg>
        <pc:picChg chg="add mod">
          <ac:chgData name="伊健 杜" userId="e69aded81da48593" providerId="LiveId" clId="{E3F85EF1-290B-4148-88B5-23DFFE72CE35}" dt="2022-11-03T06:11:20.356" v="2125" actId="1076"/>
          <ac:picMkLst>
            <pc:docMk/>
            <pc:sldMk cId="3030512498" sldId="1364"/>
            <ac:picMk id="15364" creationId="{255792A4-96B2-A8C6-6488-067E86255431}"/>
          </ac:picMkLst>
        </pc:picChg>
      </pc:sldChg>
      <pc:sldChg chg="modSp add mod">
        <pc:chgData name="伊健 杜" userId="e69aded81da48593" providerId="LiveId" clId="{E3F85EF1-290B-4148-88B5-23DFFE72CE35}" dt="2022-11-03T07:42:48.666" v="3881"/>
        <pc:sldMkLst>
          <pc:docMk/>
          <pc:sldMk cId="686505893" sldId="1365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686505893" sldId="1365"/>
            <ac:spMk id="2" creationId="{9C74F706-AB23-7A24-27F9-BA8C6B6BFC20}"/>
          </ac:spMkLst>
        </pc:spChg>
      </pc:sldChg>
      <pc:sldChg chg="delSp modSp new mod">
        <pc:chgData name="伊健 杜" userId="e69aded81da48593" providerId="LiveId" clId="{E3F85EF1-290B-4148-88B5-23DFFE72CE35}" dt="2022-11-03T07:42:48.666" v="3881"/>
        <pc:sldMkLst>
          <pc:docMk/>
          <pc:sldMk cId="1327010284" sldId="1366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1327010284" sldId="1366"/>
            <ac:spMk id="2" creationId="{70E35AE9-6F03-2094-AF2D-CBE9496A6225}"/>
          </ac:spMkLst>
        </pc:spChg>
        <pc:spChg chg="del">
          <ac:chgData name="伊健 杜" userId="e69aded81da48593" providerId="LiveId" clId="{E3F85EF1-290B-4148-88B5-23DFFE72CE35}" dt="2022-11-03T06:25:07.736" v="3051" actId="478"/>
          <ac:spMkLst>
            <pc:docMk/>
            <pc:sldMk cId="1327010284" sldId="1366"/>
            <ac:spMk id="3" creationId="{370E8D08-E1DA-73A4-ED61-008C2EA42D4B}"/>
          </ac:spMkLst>
        </pc:spChg>
      </pc:sldChg>
      <pc:sldChg chg="modSp add mod">
        <pc:chgData name="伊健 杜" userId="e69aded81da48593" providerId="LiveId" clId="{E3F85EF1-290B-4148-88B5-23DFFE72CE35}" dt="2022-11-03T07:42:48.666" v="3881"/>
        <pc:sldMkLst>
          <pc:docMk/>
          <pc:sldMk cId="1602721199" sldId="1367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1602721199" sldId="1367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E3F85EF1-290B-4148-88B5-23DFFE72CE35}" dt="2022-11-03T07:42:48.666" v="3881"/>
        <pc:sldMkLst>
          <pc:docMk/>
          <pc:sldMk cId="2469172313" sldId="1368"/>
        </pc:sldMkLst>
        <pc:spChg chg="mod">
          <ac:chgData name="伊健 杜" userId="e69aded81da48593" providerId="LiveId" clId="{E3F85EF1-290B-4148-88B5-23DFFE72CE35}" dt="2022-11-03T06:13:53.057" v="2422"/>
          <ac:spMkLst>
            <pc:docMk/>
            <pc:sldMk cId="2469172313" sldId="1368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2469172313" sldId="1368"/>
            <ac:spMk id="3" creationId="{BF61C064-5051-1184-7A12-5B1F560F19AD}"/>
          </ac:spMkLst>
        </pc:spChg>
        <pc:spChg chg="mod">
          <ac:chgData name="伊健 杜" userId="e69aded81da48593" providerId="LiveId" clId="{E3F85EF1-290B-4148-88B5-23DFFE72CE35}" dt="2022-11-03T06:14:04.856" v="2425"/>
          <ac:spMkLst>
            <pc:docMk/>
            <pc:sldMk cId="2469172313" sldId="1368"/>
            <ac:spMk id="5" creationId="{12133E31-EFD8-1428-E834-932512E03115}"/>
          </ac:spMkLst>
        </pc:spChg>
        <pc:picChg chg="add del mod">
          <ac:chgData name="伊健 杜" userId="e69aded81da48593" providerId="LiveId" clId="{E3F85EF1-290B-4148-88B5-23DFFE72CE35}" dt="2022-11-03T06:16:07.005" v="2513"/>
          <ac:picMkLst>
            <pc:docMk/>
            <pc:sldMk cId="2469172313" sldId="1368"/>
            <ac:picMk id="4" creationId="{E5487EB8-038C-BED4-E590-5FE9CAC3F8B0}"/>
          </ac:picMkLst>
        </pc:picChg>
        <pc:picChg chg="del">
          <ac:chgData name="伊健 杜" userId="e69aded81da48593" providerId="LiveId" clId="{E3F85EF1-290B-4148-88B5-23DFFE72CE35}" dt="2022-11-03T06:14:37.267" v="2508" actId="478"/>
          <ac:picMkLst>
            <pc:docMk/>
            <pc:sldMk cId="2469172313" sldId="1368"/>
            <ac:picMk id="10242" creationId="{6A07FEC1-CA61-2B55-A6F1-0080EDEC33A4}"/>
          </ac:picMkLst>
        </pc:picChg>
        <pc:picChg chg="del">
          <ac:chgData name="伊健 杜" userId="e69aded81da48593" providerId="LiveId" clId="{E3F85EF1-290B-4148-88B5-23DFFE72CE35}" dt="2022-11-03T06:14:37.267" v="2508" actId="478"/>
          <ac:picMkLst>
            <pc:docMk/>
            <pc:sldMk cId="2469172313" sldId="1368"/>
            <ac:picMk id="10244" creationId="{B42C9586-3508-2701-8632-0494CE5C3446}"/>
          </ac:picMkLst>
        </pc:picChg>
        <pc:picChg chg="add mod">
          <ac:chgData name="伊健 杜" userId="e69aded81da48593" providerId="LiveId" clId="{E3F85EF1-290B-4148-88B5-23DFFE72CE35}" dt="2022-11-03T06:15:08.330" v="2511" actId="14100"/>
          <ac:picMkLst>
            <pc:docMk/>
            <pc:sldMk cId="2469172313" sldId="1368"/>
            <ac:picMk id="16386" creationId="{3B5DFCD6-C5EF-EFAA-843A-73D116B0625E}"/>
          </ac:picMkLst>
        </pc:picChg>
      </pc:sldChg>
      <pc:sldChg chg="addSp delSp modSp add mod delAnim">
        <pc:chgData name="伊健 杜" userId="e69aded81da48593" providerId="LiveId" clId="{E3F85EF1-290B-4148-88B5-23DFFE72CE35}" dt="2022-11-03T07:42:48.666" v="3881"/>
        <pc:sldMkLst>
          <pc:docMk/>
          <pc:sldMk cId="3815497795" sldId="1369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3815497795" sldId="1369"/>
            <ac:spMk id="3" creationId="{BF61C064-5051-1184-7A12-5B1F560F19AD}"/>
          </ac:spMkLst>
        </pc:spChg>
        <pc:spChg chg="del">
          <ac:chgData name="伊健 杜" userId="e69aded81da48593" providerId="LiveId" clId="{E3F85EF1-290B-4148-88B5-23DFFE72CE35}" dt="2022-11-03T06:16:11.479" v="2515" actId="478"/>
          <ac:spMkLst>
            <pc:docMk/>
            <pc:sldMk cId="3815497795" sldId="1369"/>
            <ac:spMk id="5" creationId="{12133E31-EFD8-1428-E834-932512E03115}"/>
          </ac:spMkLst>
        </pc:spChg>
        <pc:picChg chg="del">
          <ac:chgData name="伊健 杜" userId="e69aded81da48593" providerId="LiveId" clId="{E3F85EF1-290B-4148-88B5-23DFFE72CE35}" dt="2022-11-03T06:17:10.911" v="2600" actId="478"/>
          <ac:picMkLst>
            <pc:docMk/>
            <pc:sldMk cId="3815497795" sldId="1369"/>
            <ac:picMk id="16386" creationId="{3B5DFCD6-C5EF-EFAA-843A-73D116B0625E}"/>
          </ac:picMkLst>
        </pc:picChg>
        <pc:picChg chg="add mod">
          <ac:chgData name="伊健 杜" userId="e69aded81da48593" providerId="LiveId" clId="{E3F85EF1-290B-4148-88B5-23DFFE72CE35}" dt="2022-11-03T06:17:16.533" v="2603" actId="1076"/>
          <ac:picMkLst>
            <pc:docMk/>
            <pc:sldMk cId="3815497795" sldId="1369"/>
            <ac:picMk id="17410" creationId="{789B4400-87C9-E048-1D8C-1E458FC2842A}"/>
          </ac:picMkLst>
        </pc:picChg>
      </pc:sldChg>
      <pc:sldChg chg="addSp delSp modSp add mod">
        <pc:chgData name="伊健 杜" userId="e69aded81da48593" providerId="LiveId" clId="{E3F85EF1-290B-4148-88B5-23DFFE72CE35}" dt="2022-11-03T07:42:48.666" v="3881"/>
        <pc:sldMkLst>
          <pc:docMk/>
          <pc:sldMk cId="3244965207" sldId="1370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3244965207" sldId="1370"/>
            <ac:spMk id="3" creationId="{BF61C064-5051-1184-7A12-5B1F560F19AD}"/>
          </ac:spMkLst>
        </pc:spChg>
        <pc:picChg chg="del">
          <ac:chgData name="伊健 杜" userId="e69aded81da48593" providerId="LiveId" clId="{E3F85EF1-290B-4148-88B5-23DFFE72CE35}" dt="2022-11-03T06:18:21" v="2703" actId="478"/>
          <ac:picMkLst>
            <pc:docMk/>
            <pc:sldMk cId="3244965207" sldId="1370"/>
            <ac:picMk id="17410" creationId="{789B4400-87C9-E048-1D8C-1E458FC2842A}"/>
          </ac:picMkLst>
        </pc:picChg>
        <pc:picChg chg="add mod">
          <ac:chgData name="伊健 杜" userId="e69aded81da48593" providerId="LiveId" clId="{E3F85EF1-290B-4148-88B5-23DFFE72CE35}" dt="2022-11-03T06:18:46.526" v="2705" actId="1076"/>
          <ac:picMkLst>
            <pc:docMk/>
            <pc:sldMk cId="3244965207" sldId="1370"/>
            <ac:picMk id="18434" creationId="{4D1A4506-764B-F941-1499-31B6FC3A772E}"/>
          </ac:picMkLst>
        </pc:picChg>
      </pc:sldChg>
      <pc:sldChg chg="add del">
        <pc:chgData name="伊健 杜" userId="e69aded81da48593" providerId="LiveId" clId="{E3F85EF1-290B-4148-88B5-23DFFE72CE35}" dt="2022-11-03T06:20:04.616" v="2709" actId="47"/>
        <pc:sldMkLst>
          <pc:docMk/>
          <pc:sldMk cId="2447755677" sldId="1371"/>
        </pc:sldMkLst>
      </pc:sldChg>
      <pc:sldChg chg="addSp delSp modSp add mod delAnim modAnim">
        <pc:chgData name="伊健 杜" userId="e69aded81da48593" providerId="LiveId" clId="{E3F85EF1-290B-4148-88B5-23DFFE72CE35}" dt="2022-11-03T07:42:48.666" v="3881"/>
        <pc:sldMkLst>
          <pc:docMk/>
          <pc:sldMk cId="3242087974" sldId="1371"/>
        </pc:sldMkLst>
        <pc:spChg chg="mod">
          <ac:chgData name="伊健 杜" userId="e69aded81da48593" providerId="LiveId" clId="{E3F85EF1-290B-4148-88B5-23DFFE72CE35}" dt="2022-11-03T06:34:37.220" v="3482" actId="1076"/>
          <ac:spMkLst>
            <pc:docMk/>
            <pc:sldMk cId="3242087974" sldId="1371"/>
            <ac:spMk id="2" creationId="{10304424-DB4A-36E7-9E0D-D32A5DD0F26C}"/>
          </ac:spMkLst>
        </pc:spChg>
        <pc:spChg chg="add mod">
          <ac:chgData name="伊健 杜" userId="e69aded81da48593" providerId="LiveId" clId="{E3F85EF1-290B-4148-88B5-23DFFE72CE35}" dt="2022-11-03T06:34:37.220" v="3482" actId="1076"/>
          <ac:spMkLst>
            <pc:docMk/>
            <pc:sldMk cId="3242087974" sldId="1371"/>
            <ac:spMk id="3" creationId="{F38ABC20-319B-E149-7C5E-E713DC369EE5}"/>
          </ac:spMkLst>
        </pc:spChg>
        <pc:spChg chg="del">
          <ac:chgData name="伊健 杜" userId="e69aded81da48593" providerId="LiveId" clId="{E3F85EF1-290B-4148-88B5-23DFFE72CE35}" dt="2022-11-03T06:21:01.442" v="2722" actId="478"/>
          <ac:spMkLst>
            <pc:docMk/>
            <pc:sldMk cId="3242087974" sldId="1371"/>
            <ac:spMk id="4" creationId="{45701113-2A52-29AB-3232-2CE38EC2C351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3242087974" sldId="1371"/>
            <ac:spMk id="6" creationId="{B98CD463-5476-FBB2-CBE9-F9671C1182E6}"/>
          </ac:spMkLst>
        </pc:spChg>
        <pc:picChg chg="add mod">
          <ac:chgData name="伊健 杜" userId="e69aded81da48593" providerId="LiveId" clId="{E3F85EF1-290B-4148-88B5-23DFFE72CE35}" dt="2022-11-03T06:24:21.928" v="3039" actId="1076"/>
          <ac:picMkLst>
            <pc:docMk/>
            <pc:sldMk cId="3242087974" sldId="1371"/>
            <ac:picMk id="19458" creationId="{C9781AAC-DAC9-6168-D6F6-01AD9AEED0F2}"/>
          </ac:picMkLst>
        </pc:picChg>
        <pc:picChg chg="del mod">
          <ac:chgData name="伊健 杜" userId="e69aded81da48593" providerId="LiveId" clId="{E3F85EF1-290B-4148-88B5-23DFFE72CE35}" dt="2022-11-03T06:24:16.328" v="3036" actId="478"/>
          <ac:picMkLst>
            <pc:docMk/>
            <pc:sldMk cId="3242087974" sldId="1371"/>
            <ac:picMk id="20484" creationId="{1A28A3C3-244B-5FB8-1751-4688428B3717}"/>
          </ac:picMkLst>
        </pc:picChg>
      </pc:sldChg>
      <pc:sldChg chg="addSp delSp modSp add mod">
        <pc:chgData name="伊健 杜" userId="e69aded81da48593" providerId="LiveId" clId="{E3F85EF1-290B-4148-88B5-23DFFE72CE35}" dt="2022-11-03T18:34:00.690" v="4209"/>
        <pc:sldMkLst>
          <pc:docMk/>
          <pc:sldMk cId="2846275670" sldId="1372"/>
        </pc:sldMkLst>
        <pc:spChg chg="del">
          <ac:chgData name="伊健 杜" userId="e69aded81da48593" providerId="LiveId" clId="{E3F85EF1-290B-4148-88B5-23DFFE72CE35}" dt="2022-11-03T06:39:38.384" v="3711" actId="478"/>
          <ac:spMkLst>
            <pc:docMk/>
            <pc:sldMk cId="2846275670" sldId="1372"/>
            <ac:spMk id="2" creationId="{10304424-DB4A-36E7-9E0D-D32A5DD0F26C}"/>
          </ac:spMkLst>
        </pc:spChg>
        <pc:spChg chg="add del mod">
          <ac:chgData name="伊健 杜" userId="e69aded81da48593" providerId="LiveId" clId="{E3F85EF1-290B-4148-88B5-23DFFE72CE35}" dt="2022-11-03T06:39:42.838" v="3713" actId="21"/>
          <ac:spMkLst>
            <pc:docMk/>
            <pc:sldMk cId="2846275670" sldId="1372"/>
            <ac:spMk id="5" creationId="{42D613C0-3F0B-6556-18D8-46B5139523E3}"/>
          </ac:spMkLst>
        </pc:spChg>
        <pc:spChg chg="mod">
          <ac:chgData name="伊健 杜" userId="e69aded81da48593" providerId="LiveId" clId="{E3F85EF1-290B-4148-88B5-23DFFE72CE35}" dt="2022-11-03T18:34:00.690" v="4209"/>
          <ac:spMkLst>
            <pc:docMk/>
            <pc:sldMk cId="2846275670" sldId="1372"/>
            <ac:spMk id="6" creationId="{B98CD463-5476-FBB2-CBE9-F9671C1182E6}"/>
          </ac:spMkLst>
        </pc:spChg>
        <pc:spChg chg="add mod">
          <ac:chgData name="伊健 杜" userId="e69aded81da48593" providerId="LiveId" clId="{E3F85EF1-290B-4148-88B5-23DFFE72CE35}" dt="2022-11-03T06:39:38.535" v="3712"/>
          <ac:spMkLst>
            <pc:docMk/>
            <pc:sldMk cId="2846275670" sldId="1372"/>
            <ac:spMk id="7" creationId="{24171F6E-6553-C4FF-74E3-0CAFEB01C961}"/>
          </ac:spMkLst>
        </pc:spChg>
        <pc:spChg chg="add mod">
          <ac:chgData name="伊健 杜" userId="e69aded81da48593" providerId="LiveId" clId="{E3F85EF1-290B-4148-88B5-23DFFE72CE35}" dt="2022-11-03T06:39:38.535" v="3712"/>
          <ac:spMkLst>
            <pc:docMk/>
            <pc:sldMk cId="2846275670" sldId="1372"/>
            <ac:spMk id="8" creationId="{319EB967-EF6D-1243-F9FE-19BD3C48D50C}"/>
          </ac:spMkLst>
        </pc:spChg>
        <pc:picChg chg="add mod">
          <ac:chgData name="伊健 杜" userId="e69aded81da48593" providerId="LiveId" clId="{E3F85EF1-290B-4148-88B5-23DFFE72CE35}" dt="2022-11-03T06:24:53.471" v="3049" actId="14100"/>
          <ac:picMkLst>
            <pc:docMk/>
            <pc:sldMk cId="2846275670" sldId="1372"/>
            <ac:picMk id="3" creationId="{CEA83D39-E23E-9FB7-B5C4-DBCC314BA8DE}"/>
          </ac:picMkLst>
        </pc:picChg>
        <pc:picChg chg="add mod">
          <ac:chgData name="伊健 杜" userId="e69aded81da48593" providerId="LiveId" clId="{E3F85EF1-290B-4148-88B5-23DFFE72CE35}" dt="2022-11-03T06:24:54.821" v="3050" actId="1076"/>
          <ac:picMkLst>
            <pc:docMk/>
            <pc:sldMk cId="2846275670" sldId="1372"/>
            <ac:picMk id="20482" creationId="{B82DCFC2-3A9D-14C1-98CB-40CB91A3DE52}"/>
          </ac:picMkLst>
        </pc:picChg>
        <pc:picChg chg="del mod">
          <ac:chgData name="伊健 杜" userId="e69aded81da48593" providerId="LiveId" clId="{E3F85EF1-290B-4148-88B5-23DFFE72CE35}" dt="2022-11-03T06:24:36.470" v="3043" actId="478"/>
          <ac:picMkLst>
            <pc:docMk/>
            <pc:sldMk cId="2846275670" sldId="1372"/>
            <ac:picMk id="20484" creationId="{1A28A3C3-244B-5FB8-1751-4688428B3717}"/>
          </ac:picMkLst>
        </pc:picChg>
      </pc:sldChg>
      <pc:sldChg chg="add del">
        <pc:chgData name="伊健 杜" userId="e69aded81da48593" providerId="LiveId" clId="{E3F85EF1-290B-4148-88B5-23DFFE72CE35}" dt="2022-11-03T06:20:03.699" v="2708" actId="47"/>
        <pc:sldMkLst>
          <pc:docMk/>
          <pc:sldMk cId="3149357999" sldId="1372"/>
        </pc:sldMkLst>
      </pc:sldChg>
      <pc:sldChg chg="addSp delSp modSp add mod ord">
        <pc:chgData name="伊健 杜" userId="e69aded81da48593" providerId="LiveId" clId="{E3F85EF1-290B-4148-88B5-23DFFE72CE35}" dt="2022-11-03T06:39:58.851" v="3721" actId="478"/>
        <pc:sldMkLst>
          <pc:docMk/>
          <pc:sldMk cId="1342042978" sldId="1373"/>
        </pc:sldMkLst>
        <pc:spChg chg="del">
          <ac:chgData name="伊健 杜" userId="e69aded81da48593" providerId="LiveId" clId="{E3F85EF1-290B-4148-88B5-23DFFE72CE35}" dt="2022-11-03T06:39:56.063" v="3719" actId="478"/>
          <ac:spMkLst>
            <pc:docMk/>
            <pc:sldMk cId="1342042978" sldId="1373"/>
            <ac:spMk id="2" creationId="{10304424-DB4A-36E7-9E0D-D32A5DD0F26C}"/>
          </ac:spMkLst>
        </pc:spChg>
        <pc:spChg chg="add mod">
          <ac:chgData name="伊健 杜" userId="e69aded81da48593" providerId="LiveId" clId="{E3F85EF1-290B-4148-88B5-23DFFE72CE35}" dt="2022-11-03T06:27:59.503" v="3127" actId="1076"/>
          <ac:spMkLst>
            <pc:docMk/>
            <pc:sldMk cId="1342042978" sldId="1373"/>
            <ac:spMk id="5" creationId="{7CDA5067-7DAC-8128-4770-8FA69F5AA46E}"/>
          </ac:spMkLst>
        </pc:spChg>
        <pc:spChg chg="del">
          <ac:chgData name="伊健 杜" userId="e69aded81da48593" providerId="LiveId" clId="{E3F85EF1-290B-4148-88B5-23DFFE72CE35}" dt="2022-11-03T06:27:52.381" v="3125" actId="478"/>
          <ac:spMkLst>
            <pc:docMk/>
            <pc:sldMk cId="1342042978" sldId="1373"/>
            <ac:spMk id="6" creationId="{B98CD463-5476-FBB2-CBE9-F9671C1182E6}"/>
          </ac:spMkLst>
        </pc:spChg>
        <pc:spChg chg="add del mod">
          <ac:chgData name="伊健 杜" userId="e69aded81da48593" providerId="LiveId" clId="{E3F85EF1-290B-4148-88B5-23DFFE72CE35}" dt="2022-11-03T06:39:58.851" v="3721" actId="478"/>
          <ac:spMkLst>
            <pc:docMk/>
            <pc:sldMk cId="1342042978" sldId="1373"/>
            <ac:spMk id="8" creationId="{8C0DA47F-4238-4A1D-C33E-B4315FDC3806}"/>
          </ac:spMkLst>
        </pc:spChg>
        <pc:spChg chg="add mod">
          <ac:chgData name="伊健 杜" userId="e69aded81da48593" providerId="LiveId" clId="{E3F85EF1-290B-4148-88B5-23DFFE72CE35}" dt="2022-11-03T06:39:56.494" v="3720"/>
          <ac:spMkLst>
            <pc:docMk/>
            <pc:sldMk cId="1342042978" sldId="1373"/>
            <ac:spMk id="9" creationId="{9545370B-0F9D-F99B-58E0-EEA58FBC243B}"/>
          </ac:spMkLst>
        </pc:spChg>
        <pc:spChg chg="add mod">
          <ac:chgData name="伊健 杜" userId="e69aded81da48593" providerId="LiveId" clId="{E3F85EF1-290B-4148-88B5-23DFFE72CE35}" dt="2022-11-03T06:39:56.494" v="3720"/>
          <ac:spMkLst>
            <pc:docMk/>
            <pc:sldMk cId="1342042978" sldId="1373"/>
            <ac:spMk id="10" creationId="{522C47DB-D4FD-E780-6743-C472164A3D3F}"/>
          </ac:spMkLst>
        </pc:spChg>
        <pc:picChg chg="del">
          <ac:chgData name="伊健 杜" userId="e69aded81da48593" providerId="LiveId" clId="{E3F85EF1-290B-4148-88B5-23DFFE72CE35}" dt="2022-11-03T06:26:40.140" v="3106" actId="478"/>
          <ac:picMkLst>
            <pc:docMk/>
            <pc:sldMk cId="1342042978" sldId="1373"/>
            <ac:picMk id="3" creationId="{CEA83D39-E23E-9FB7-B5C4-DBCC314BA8DE}"/>
          </ac:picMkLst>
        </pc:picChg>
        <pc:picChg chg="add mod">
          <ac:chgData name="伊健 杜" userId="e69aded81da48593" providerId="LiveId" clId="{E3F85EF1-290B-4148-88B5-23DFFE72CE35}" dt="2022-11-03T06:27:55.795" v="3126" actId="1076"/>
          <ac:picMkLst>
            <pc:docMk/>
            <pc:sldMk cId="1342042978" sldId="1373"/>
            <ac:picMk id="4" creationId="{1C97665D-B928-2241-F69A-A43E2029AB05}"/>
          </ac:picMkLst>
        </pc:picChg>
        <pc:picChg chg="del">
          <ac:chgData name="伊健 杜" userId="e69aded81da48593" providerId="LiveId" clId="{E3F85EF1-290B-4148-88B5-23DFFE72CE35}" dt="2022-11-03T06:26:40.140" v="3106" actId="478"/>
          <ac:picMkLst>
            <pc:docMk/>
            <pc:sldMk cId="1342042978" sldId="1373"/>
            <ac:picMk id="20482" creationId="{B82DCFC2-3A9D-14C1-98CB-40CB91A3DE52}"/>
          </ac:picMkLst>
        </pc:picChg>
        <pc:picChg chg="add mod">
          <ac:chgData name="伊健 杜" userId="e69aded81da48593" providerId="LiveId" clId="{E3F85EF1-290B-4148-88B5-23DFFE72CE35}" dt="2022-11-03T06:27:55.795" v="3126" actId="1076"/>
          <ac:picMkLst>
            <pc:docMk/>
            <pc:sldMk cId="1342042978" sldId="1373"/>
            <ac:picMk id="21506" creationId="{413EA254-A600-CA26-9AAD-D14D86AB1525}"/>
          </ac:picMkLst>
        </pc:picChg>
      </pc:sldChg>
      <pc:sldChg chg="addSp modSp add mod ord">
        <pc:chgData name="伊健 杜" userId="e69aded81da48593" providerId="LiveId" clId="{E3F85EF1-290B-4148-88B5-23DFFE72CE35}" dt="2022-11-03T07:42:48.666" v="3881"/>
        <pc:sldMkLst>
          <pc:docMk/>
          <pc:sldMk cId="905977177" sldId="1374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905977177" sldId="1374"/>
            <ac:spMk id="2" creationId="{70E35AE9-6F03-2094-AF2D-CBE9496A6225}"/>
          </ac:spMkLst>
        </pc:spChg>
        <pc:spChg chg="add mod">
          <ac:chgData name="伊健 杜" userId="e69aded81da48593" providerId="LiveId" clId="{E3F85EF1-290B-4148-88B5-23DFFE72CE35}" dt="2022-11-03T07:42:48.666" v="3881"/>
          <ac:spMkLst>
            <pc:docMk/>
            <pc:sldMk cId="905977177" sldId="1374"/>
            <ac:spMk id="3" creationId="{07EF43E7-57D1-FBAE-6219-81971BF5A95A}"/>
          </ac:spMkLst>
        </pc:spChg>
        <pc:spChg chg="add mod">
          <ac:chgData name="伊健 杜" userId="e69aded81da48593" providerId="LiveId" clId="{E3F85EF1-290B-4148-88B5-23DFFE72CE35}" dt="2022-11-03T07:42:48.666" v="3881"/>
          <ac:spMkLst>
            <pc:docMk/>
            <pc:sldMk cId="905977177" sldId="1374"/>
            <ac:spMk id="4" creationId="{A6292147-A733-0C1A-5C01-C05E7E3847AA}"/>
          </ac:spMkLst>
        </pc:spChg>
      </pc:sldChg>
      <pc:sldChg chg="addSp modSp add mod ord">
        <pc:chgData name="伊健 杜" userId="e69aded81da48593" providerId="LiveId" clId="{E3F85EF1-290B-4148-88B5-23DFFE72CE35}" dt="2022-11-03T07:42:48.666" v="3881"/>
        <pc:sldMkLst>
          <pc:docMk/>
          <pc:sldMk cId="3257977909" sldId="1375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3257977909" sldId="1375"/>
            <ac:spMk id="2" creationId="{70E35AE9-6F03-2094-AF2D-CBE9496A6225}"/>
          </ac:spMkLst>
        </pc:spChg>
        <pc:spChg chg="add mod">
          <ac:chgData name="伊健 杜" userId="e69aded81da48593" providerId="LiveId" clId="{E3F85EF1-290B-4148-88B5-23DFFE72CE35}" dt="2022-11-03T07:42:48.666" v="3881"/>
          <ac:spMkLst>
            <pc:docMk/>
            <pc:sldMk cId="3257977909" sldId="1375"/>
            <ac:spMk id="3" creationId="{1DFE0695-1E51-11D7-48EA-7704BE103315}"/>
          </ac:spMkLst>
        </pc:spChg>
      </pc:sldChg>
      <pc:sldChg chg="addSp modSp add mod ord">
        <pc:chgData name="伊健 杜" userId="e69aded81da48593" providerId="LiveId" clId="{E3F85EF1-290B-4148-88B5-23DFFE72CE35}" dt="2022-11-03T07:42:48.666" v="3881"/>
        <pc:sldMkLst>
          <pc:docMk/>
          <pc:sldMk cId="3278084188" sldId="1376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3278084188" sldId="1376"/>
            <ac:spMk id="2" creationId="{70E35AE9-6F03-2094-AF2D-CBE9496A6225}"/>
          </ac:spMkLst>
        </pc:spChg>
        <pc:spChg chg="add mod">
          <ac:chgData name="伊健 杜" userId="e69aded81da48593" providerId="LiveId" clId="{E3F85EF1-290B-4148-88B5-23DFFE72CE35}" dt="2022-11-03T07:42:48.666" v="3881"/>
          <ac:spMkLst>
            <pc:docMk/>
            <pc:sldMk cId="3278084188" sldId="1376"/>
            <ac:spMk id="3" creationId="{02D2B169-83DD-2856-B127-0BBDCC3801BA}"/>
          </ac:spMkLst>
        </pc:spChg>
      </pc:sldChg>
      <pc:sldChg chg="modSp add mod ord">
        <pc:chgData name="伊健 杜" userId="e69aded81da48593" providerId="LiveId" clId="{E3F85EF1-290B-4148-88B5-23DFFE72CE35}" dt="2022-11-03T07:42:48.666" v="3881"/>
        <pc:sldMkLst>
          <pc:docMk/>
          <pc:sldMk cId="2999367643" sldId="1377"/>
        </pc:sldMkLst>
        <pc:spChg chg="mod">
          <ac:chgData name="伊健 杜" userId="e69aded81da48593" providerId="LiveId" clId="{E3F85EF1-290B-4148-88B5-23DFFE72CE35}" dt="2022-11-03T06:35:04.359" v="3492"/>
          <ac:spMkLst>
            <pc:docMk/>
            <pc:sldMk cId="2999367643" sldId="1377"/>
            <ac:spMk id="3" creationId="{F38ABC20-319B-E149-7C5E-E713DC369EE5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2999367643" sldId="1377"/>
            <ac:spMk id="6" creationId="{B98CD463-5476-FBB2-CBE9-F9671C1182E6}"/>
          </ac:spMkLst>
        </pc:spChg>
      </pc:sldChg>
      <pc:sldChg chg="addSp delSp modSp add mod ord">
        <pc:chgData name="伊健 杜" userId="e69aded81da48593" providerId="LiveId" clId="{E3F85EF1-290B-4148-88B5-23DFFE72CE35}" dt="2022-11-03T07:42:48.666" v="3881"/>
        <pc:sldMkLst>
          <pc:docMk/>
          <pc:sldMk cId="873510166" sldId="1378"/>
        </pc:sldMkLst>
        <pc:spChg chg="del mod">
          <ac:chgData name="伊健 杜" userId="e69aded81da48593" providerId="LiveId" clId="{E3F85EF1-290B-4148-88B5-23DFFE72CE35}" dt="2022-11-03T06:39:45.824" v="3714" actId="478"/>
          <ac:spMkLst>
            <pc:docMk/>
            <pc:sldMk cId="873510166" sldId="1378"/>
            <ac:spMk id="2" creationId="{10304424-DB4A-36E7-9E0D-D32A5DD0F26C}"/>
          </ac:spMkLst>
        </pc:spChg>
        <pc:spChg chg="del">
          <ac:chgData name="伊健 杜" userId="e69aded81da48593" providerId="LiveId" clId="{E3F85EF1-290B-4148-88B5-23DFFE72CE35}" dt="2022-11-03T06:39:27.084" v="3708" actId="478"/>
          <ac:spMkLst>
            <pc:docMk/>
            <pc:sldMk cId="873510166" sldId="1378"/>
            <ac:spMk id="3" creationId="{F38ABC20-319B-E149-7C5E-E713DC369EE5}"/>
          </ac:spMkLst>
        </pc:spChg>
        <pc:spChg chg="add del mod">
          <ac:chgData name="伊健 杜" userId="e69aded81da48593" providerId="LiveId" clId="{E3F85EF1-290B-4148-88B5-23DFFE72CE35}" dt="2022-11-03T06:39:47.769" v="3715" actId="21"/>
          <ac:spMkLst>
            <pc:docMk/>
            <pc:sldMk cId="873510166" sldId="1378"/>
            <ac:spMk id="5" creationId="{186C4632-F59D-2A55-15B1-8970A454E61D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873510166" sldId="1378"/>
            <ac:spMk id="6" creationId="{B98CD463-5476-FBB2-CBE9-F9671C1182E6}"/>
          </ac:spMkLst>
        </pc:spChg>
        <pc:spChg chg="add del mod">
          <ac:chgData name="伊健 杜" userId="e69aded81da48593" providerId="LiveId" clId="{E3F85EF1-290B-4148-88B5-23DFFE72CE35}" dt="2022-11-03T06:39:53.317" v="3717" actId="478"/>
          <ac:spMkLst>
            <pc:docMk/>
            <pc:sldMk cId="873510166" sldId="1378"/>
            <ac:spMk id="7" creationId="{5BA92B12-4828-B09E-886E-F38085C8AE90}"/>
          </ac:spMkLst>
        </pc:spChg>
        <pc:spChg chg="add mod">
          <ac:chgData name="伊健 杜" userId="e69aded81da48593" providerId="LiveId" clId="{E3F85EF1-290B-4148-88B5-23DFFE72CE35}" dt="2022-11-03T06:39:53.546" v="3718"/>
          <ac:spMkLst>
            <pc:docMk/>
            <pc:sldMk cId="873510166" sldId="1378"/>
            <ac:spMk id="8" creationId="{6578A724-3DBD-9F34-266E-AE499DCE2D0D}"/>
          </ac:spMkLst>
        </pc:spChg>
        <pc:spChg chg="add mod">
          <ac:chgData name="伊健 杜" userId="e69aded81da48593" providerId="LiveId" clId="{E3F85EF1-290B-4148-88B5-23DFFE72CE35}" dt="2022-11-03T06:39:53.546" v="3718"/>
          <ac:spMkLst>
            <pc:docMk/>
            <pc:sldMk cId="873510166" sldId="1378"/>
            <ac:spMk id="9" creationId="{0EFB1847-738B-3DAD-3A3C-31D2445B79AC}"/>
          </ac:spMkLst>
        </pc:spChg>
      </pc:sldChg>
      <pc:sldChg chg="modSp add">
        <pc:chgData name="伊健 杜" userId="e69aded81da48593" providerId="LiveId" clId="{E3F85EF1-290B-4148-88B5-23DFFE72CE35}" dt="2022-11-03T07:42:48.666" v="3881"/>
        <pc:sldMkLst>
          <pc:docMk/>
          <pc:sldMk cId="101191209" sldId="1379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101191209" sldId="1379"/>
            <ac:spMk id="6" creationId="{B98CD463-5476-FBB2-CBE9-F9671C1182E6}"/>
          </ac:spMkLst>
        </pc:spChg>
      </pc:sldChg>
      <pc:sldChg chg="addSp delSp modSp add mod">
        <pc:chgData name="伊健 杜" userId="e69aded81da48593" providerId="LiveId" clId="{E3F85EF1-290B-4148-88B5-23DFFE72CE35}" dt="2022-11-03T07:42:48.666" v="3881"/>
        <pc:sldMkLst>
          <pc:docMk/>
          <pc:sldMk cId="3226579327" sldId="1380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3226579327" sldId="1380"/>
            <ac:spMk id="2" creationId="{70E35AE9-6F03-2094-AF2D-CBE9496A6225}"/>
          </ac:spMkLst>
        </pc:spChg>
        <pc:spChg chg="del">
          <ac:chgData name="伊健 杜" userId="e69aded81da48593" providerId="LiveId" clId="{E3F85EF1-290B-4148-88B5-23DFFE72CE35}" dt="2022-11-03T06:41:43.209" v="3750" actId="478"/>
          <ac:spMkLst>
            <pc:docMk/>
            <pc:sldMk cId="3226579327" sldId="1380"/>
            <ac:spMk id="3" creationId="{1DFE0695-1E51-11D7-48EA-7704BE103315}"/>
          </ac:spMkLst>
        </pc:spChg>
        <pc:picChg chg="add mod">
          <ac:chgData name="伊健 杜" userId="e69aded81da48593" providerId="LiveId" clId="{E3F85EF1-290B-4148-88B5-23DFFE72CE35}" dt="2022-11-03T06:42:34.238" v="3793" actId="1076"/>
          <ac:picMkLst>
            <pc:docMk/>
            <pc:sldMk cId="3226579327" sldId="1380"/>
            <ac:picMk id="22530" creationId="{25CB6A51-6F6A-6595-4918-69B61A37A6FB}"/>
          </ac:picMkLst>
        </pc:picChg>
        <pc:picChg chg="add mod">
          <ac:chgData name="伊健 杜" userId="e69aded81da48593" providerId="LiveId" clId="{E3F85EF1-290B-4148-88B5-23DFFE72CE35}" dt="2022-11-03T06:42:48.871" v="3797" actId="1076"/>
          <ac:picMkLst>
            <pc:docMk/>
            <pc:sldMk cId="3226579327" sldId="1380"/>
            <ac:picMk id="22532" creationId="{BA2533FA-EC8B-D3B1-75CD-636CDBEB69F7}"/>
          </ac:picMkLst>
        </pc:picChg>
        <pc:picChg chg="add mod">
          <ac:chgData name="伊健 杜" userId="e69aded81da48593" providerId="LiveId" clId="{E3F85EF1-290B-4148-88B5-23DFFE72CE35}" dt="2022-11-03T06:43:06.204" v="3800" actId="1076"/>
          <ac:picMkLst>
            <pc:docMk/>
            <pc:sldMk cId="3226579327" sldId="1380"/>
            <ac:picMk id="22534" creationId="{ADBB3681-1FCE-6EFB-DB2B-06E2B594E017}"/>
          </ac:picMkLst>
        </pc:picChg>
        <pc:picChg chg="add mod">
          <ac:chgData name="伊健 杜" userId="e69aded81da48593" providerId="LiveId" clId="{E3F85EF1-290B-4148-88B5-23DFFE72CE35}" dt="2022-11-03T06:44:20.990" v="3803" actId="1076"/>
          <ac:picMkLst>
            <pc:docMk/>
            <pc:sldMk cId="3226579327" sldId="1380"/>
            <ac:picMk id="22536" creationId="{BC12E9B3-E882-C792-33C9-387A9AD54339}"/>
          </ac:picMkLst>
        </pc:picChg>
      </pc:sldChg>
    </pc:docChg>
  </pc:docChgLst>
  <pc:docChgLst>
    <pc:chgData name="伊健 杜" userId="e69aded81da48593" providerId="LiveId" clId="{AEDDF0B3-5939-4E1F-A2D5-83622944CFAE}"/>
    <pc:docChg chg="undo custSel addSld delSld modSld sldOrd">
      <pc:chgData name="伊健 杜" userId="e69aded81da48593" providerId="LiveId" clId="{AEDDF0B3-5939-4E1F-A2D5-83622944CFAE}" dt="2022-11-23T13:02:19.784" v="3916" actId="20577"/>
      <pc:docMkLst>
        <pc:docMk/>
      </pc:docMkLst>
      <pc:sldChg chg="del">
        <pc:chgData name="伊健 杜" userId="e69aded81da48593" providerId="LiveId" clId="{AEDDF0B3-5939-4E1F-A2D5-83622944CFAE}" dt="2022-11-23T03:58:46.279" v="0" actId="47"/>
        <pc:sldMkLst>
          <pc:docMk/>
          <pc:sldMk cId="0" sldId="273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290859766" sldId="883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90415320" sldId="884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948515686" sldId="887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314336077" sldId="1513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807822024" sldId="1561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478710393" sldId="1562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278524335" sldId="1563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837178426" sldId="1564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734188155" sldId="1565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097106493" sldId="1566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553102500" sldId="1567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939192676" sldId="1568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930578806" sldId="1569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4138935040" sldId="1570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230565867" sldId="1571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602726642" sldId="1572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880191684" sldId="1573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885706911" sldId="1574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077881807" sldId="1575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692969969" sldId="1576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290510378" sldId="1577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743280203" sldId="1578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100113883" sldId="1579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670046135" sldId="1580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4008737269" sldId="1582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388033253" sldId="1583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118335550" sldId="1584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020744902" sldId="1585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741335016" sldId="1586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815593008" sldId="1587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780815688" sldId="1589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223943835" sldId="1592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751504289" sldId="1593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799640489" sldId="1594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584545916" sldId="1595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918302797" sldId="1596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316739913" sldId="1597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25221639" sldId="1598"/>
        </pc:sldMkLst>
      </pc:sldChg>
      <pc:sldChg chg="addSp delSp modSp add del mod">
        <pc:chgData name="伊健 杜" userId="e69aded81da48593" providerId="LiveId" clId="{AEDDF0B3-5939-4E1F-A2D5-83622944CFAE}" dt="2022-11-23T06:34:34.095" v="3741"/>
        <pc:sldMkLst>
          <pc:docMk/>
          <pc:sldMk cId="3513292850" sldId="1599"/>
        </pc:sldMkLst>
        <pc:spChg chg="add mod">
          <ac:chgData name="伊健 杜" userId="e69aded81da48593" providerId="LiveId" clId="{AEDDF0B3-5939-4E1F-A2D5-83622944CFAE}" dt="2022-11-23T06:26:10.103" v="3541" actId="207"/>
          <ac:spMkLst>
            <pc:docMk/>
            <pc:sldMk cId="3513292850" sldId="1599"/>
            <ac:spMk id="2" creationId="{F858B6EF-EA23-25C0-DCF1-96F5AA31E5F4}"/>
          </ac:spMkLst>
        </pc:spChg>
        <pc:spChg chg="mod">
          <ac:chgData name="伊健 杜" userId="e69aded81da48593" providerId="LiveId" clId="{AEDDF0B3-5939-4E1F-A2D5-83622944CFAE}" dt="2022-11-23T06:24:40.698" v="3477" actId="1076"/>
          <ac:spMkLst>
            <pc:docMk/>
            <pc:sldMk cId="3513292850" sldId="1599"/>
            <ac:spMk id="4" creationId="{767FBCC3-E590-DDD9-AC6E-390CBBE40FB6}"/>
          </ac:spMkLst>
        </pc:spChg>
        <pc:spChg chg="del">
          <ac:chgData name="伊健 杜" userId="e69aded81da48593" providerId="LiveId" clId="{AEDDF0B3-5939-4E1F-A2D5-83622944CFAE}" dt="2022-11-23T06:25:01.495" v="3534" actId="478"/>
          <ac:spMkLst>
            <pc:docMk/>
            <pc:sldMk cId="3513292850" sldId="1599"/>
            <ac:spMk id="5" creationId="{1BB63C24-62EE-61C0-4033-CE44E51996E7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513292850" sldId="1599"/>
            <ac:spMk id="6" creationId="{159B7E6B-21F0-E0FE-7ABA-4ADD738FA9C0}"/>
          </ac:spMkLst>
        </pc:spChg>
        <pc:picChg chg="add mod">
          <ac:chgData name="伊健 杜" userId="e69aded81da48593" providerId="LiveId" clId="{AEDDF0B3-5939-4E1F-A2D5-83622944CFAE}" dt="2022-11-23T06:25:58.522" v="3536" actId="1076"/>
          <ac:picMkLst>
            <pc:docMk/>
            <pc:sldMk cId="3513292850" sldId="1599"/>
            <ac:picMk id="3" creationId="{BB8C0F16-2C5B-EC98-C2C2-6B044F3BD846}"/>
          </ac:picMkLst>
        </pc:picChg>
        <pc:picChg chg="del">
          <ac:chgData name="伊健 杜" userId="e69aded81da48593" providerId="LiveId" clId="{AEDDF0B3-5939-4E1F-A2D5-83622944CFAE}" dt="2022-11-23T06:25:00.666" v="3533" actId="478"/>
          <ac:picMkLst>
            <pc:docMk/>
            <pc:sldMk cId="3513292850" sldId="1599"/>
            <ac:picMk id="8" creationId="{21F52FA5-FDEE-609B-79BA-4A634564A6D8}"/>
          </ac:picMkLst>
        </pc:picChg>
        <pc:picChg chg="del">
          <ac:chgData name="伊健 杜" userId="e69aded81da48593" providerId="LiveId" clId="{AEDDF0B3-5939-4E1F-A2D5-83622944CFAE}" dt="2022-11-23T06:24:59.992" v="3532" actId="478"/>
          <ac:picMkLst>
            <pc:docMk/>
            <pc:sldMk cId="3513292850" sldId="1599"/>
            <ac:picMk id="9" creationId="{27B2EBA5-96B8-7458-AAAC-4799A1F03247}"/>
          </ac:picMkLst>
        </pc:picChg>
        <pc:picChg chg="add mod">
          <ac:chgData name="伊健 杜" userId="e69aded81da48593" providerId="LiveId" clId="{AEDDF0B3-5939-4E1F-A2D5-83622944CFAE}" dt="2022-11-23T06:26:32.674" v="3550" actId="1076"/>
          <ac:picMkLst>
            <pc:docMk/>
            <pc:sldMk cId="3513292850" sldId="1599"/>
            <ac:picMk id="31746" creationId="{FE8636E0-8696-AB99-40BD-ED92B49B59EB}"/>
          </ac:picMkLst>
        </pc:picChg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621244283" sldId="1600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520018882" sldId="1601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854314560" sldId="1602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003616700" sldId="1603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03755365" sldId="1604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198599830" sldId="1605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853838959" sldId="1606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512745327" sldId="1607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453204913" sldId="1608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806317114" sldId="1610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252237717" sldId="1611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079509020" sldId="1612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007936587" sldId="1613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41383867" sldId="1614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023481345" sldId="1615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294941309" sldId="1616"/>
        </pc:sldMkLst>
      </pc:sldChg>
      <pc:sldChg chg="add del">
        <pc:chgData name="伊健 杜" userId="e69aded81da48593" providerId="LiveId" clId="{AEDDF0B3-5939-4E1F-A2D5-83622944CFAE}" dt="2022-11-23T03:59:34.926" v="1"/>
        <pc:sldMkLst>
          <pc:docMk/>
          <pc:sldMk cId="1766824160" sldId="1617"/>
        </pc:sldMkLst>
      </pc:sldChg>
      <pc:sldChg chg="add del">
        <pc:chgData name="伊健 杜" userId="e69aded81da48593" providerId="LiveId" clId="{AEDDF0B3-5939-4E1F-A2D5-83622944CFAE}" dt="2022-11-23T03:59:34.926" v="1"/>
        <pc:sldMkLst>
          <pc:docMk/>
          <pc:sldMk cId="2199367363" sldId="1618"/>
        </pc:sldMkLst>
      </pc:sldChg>
      <pc:sldChg chg="add del">
        <pc:chgData name="伊健 杜" userId="e69aded81da48593" providerId="LiveId" clId="{AEDDF0B3-5939-4E1F-A2D5-83622944CFAE}" dt="2022-11-23T03:59:34.926" v="1"/>
        <pc:sldMkLst>
          <pc:docMk/>
          <pc:sldMk cId="392395669" sldId="1619"/>
        </pc:sldMkLst>
      </pc:sldChg>
      <pc:sldChg chg="add del">
        <pc:chgData name="伊健 杜" userId="e69aded81da48593" providerId="LiveId" clId="{AEDDF0B3-5939-4E1F-A2D5-83622944CFAE}" dt="2022-11-23T03:59:34.926" v="1"/>
        <pc:sldMkLst>
          <pc:docMk/>
          <pc:sldMk cId="1764933360" sldId="1620"/>
        </pc:sldMkLst>
      </pc:sldChg>
      <pc:sldChg chg="add del">
        <pc:chgData name="伊健 杜" userId="e69aded81da48593" providerId="LiveId" clId="{AEDDF0B3-5939-4E1F-A2D5-83622944CFAE}" dt="2022-11-23T03:59:34.926" v="1"/>
        <pc:sldMkLst>
          <pc:docMk/>
          <pc:sldMk cId="1451192333" sldId="1621"/>
        </pc:sldMkLst>
      </pc:sldChg>
      <pc:sldChg chg="add del">
        <pc:chgData name="伊健 杜" userId="e69aded81da48593" providerId="LiveId" clId="{AEDDF0B3-5939-4E1F-A2D5-83622944CFAE}" dt="2022-11-23T03:59:34.926" v="1"/>
        <pc:sldMkLst>
          <pc:docMk/>
          <pc:sldMk cId="3038021833" sldId="1622"/>
        </pc:sldMkLst>
      </pc:sldChg>
      <pc:sldChg chg="add del">
        <pc:chgData name="伊健 杜" userId="e69aded81da48593" providerId="LiveId" clId="{AEDDF0B3-5939-4E1F-A2D5-83622944CFAE}" dt="2022-11-23T03:59:34.926" v="1"/>
        <pc:sldMkLst>
          <pc:docMk/>
          <pc:sldMk cId="4128864493" sldId="1623"/>
        </pc:sldMkLst>
      </pc:sldChg>
      <pc:sldChg chg="add del">
        <pc:chgData name="伊健 杜" userId="e69aded81da48593" providerId="LiveId" clId="{AEDDF0B3-5939-4E1F-A2D5-83622944CFAE}" dt="2022-11-23T03:59:34.926" v="1"/>
        <pc:sldMkLst>
          <pc:docMk/>
          <pc:sldMk cId="940666817" sldId="1624"/>
        </pc:sldMkLst>
      </pc:sldChg>
      <pc:sldChg chg="add">
        <pc:chgData name="伊健 杜" userId="e69aded81da48593" providerId="LiveId" clId="{AEDDF0B3-5939-4E1F-A2D5-83622944CFAE}" dt="2022-11-23T03:59:34.926" v="1"/>
        <pc:sldMkLst>
          <pc:docMk/>
          <pc:sldMk cId="3632150386" sldId="1625"/>
        </pc:sldMkLst>
      </pc:sldChg>
      <pc:sldChg chg="add">
        <pc:chgData name="伊健 杜" userId="e69aded81da48593" providerId="LiveId" clId="{AEDDF0B3-5939-4E1F-A2D5-83622944CFAE}" dt="2022-11-23T03:59:34.926" v="1"/>
        <pc:sldMkLst>
          <pc:docMk/>
          <pc:sldMk cId="567296839" sldId="1626"/>
        </pc:sldMkLst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2760598585" sldId="1627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2760598585" sldId="1627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2760598585" sldId="1627"/>
            <ac:spMk id="3" creationId="{AFFC30AB-96DB-D2FC-A0FB-A94C43351DF5}"/>
          </ac:spMkLst>
        </pc:spChg>
        <pc:spChg chg="mod">
          <ac:chgData name="伊健 杜" userId="e69aded81da48593" providerId="LiveId" clId="{AEDDF0B3-5939-4E1F-A2D5-83622944CFAE}" dt="2022-11-23T04:17:27.377" v="28"/>
          <ac:spMkLst>
            <pc:docMk/>
            <pc:sldMk cId="2760598585" sldId="1627"/>
            <ac:spMk id="5" creationId="{12133E31-EFD8-1428-E834-932512E03115}"/>
          </ac:spMkLst>
        </pc:spChg>
        <pc:picChg chg="add mod">
          <ac:chgData name="伊健 杜" userId="e69aded81da48593" providerId="LiveId" clId="{AEDDF0B3-5939-4E1F-A2D5-83622944CFAE}" dt="2022-11-23T04:22:48.610" v="108" actId="1076"/>
          <ac:picMkLst>
            <pc:docMk/>
            <pc:sldMk cId="2760598585" sldId="1627"/>
            <ac:picMk id="4" creationId="{768FC760-B1D3-AAE2-2AD4-79A5FE471BF0}"/>
          </ac:picMkLst>
        </pc:picChg>
        <pc:picChg chg="del">
          <ac:chgData name="伊健 杜" userId="e69aded81da48593" providerId="LiveId" clId="{AEDDF0B3-5939-4E1F-A2D5-83622944CFAE}" dt="2022-11-23T04:18:03.616" v="104" actId="478"/>
          <ac:picMkLst>
            <pc:docMk/>
            <pc:sldMk cId="2760598585" sldId="1627"/>
            <ac:picMk id="1026" creationId="{B6824DFD-F1C9-E9C5-4BEE-FF7E8D3D86B6}"/>
          </ac:picMkLst>
        </pc:picChg>
      </pc:sldChg>
      <pc:sldChg chg="addSp delSp modSp add mod delAnim">
        <pc:chgData name="伊健 杜" userId="e69aded81da48593" providerId="LiveId" clId="{AEDDF0B3-5939-4E1F-A2D5-83622944CFAE}" dt="2022-11-23T06:34:34.095" v="3741"/>
        <pc:sldMkLst>
          <pc:docMk/>
          <pc:sldMk cId="1137325404" sldId="1628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1137325404" sldId="1628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1137325404" sldId="1628"/>
            <ac:spMk id="3" creationId="{AFFC30AB-96DB-D2FC-A0FB-A94C43351DF5}"/>
          </ac:spMkLst>
        </pc:spChg>
        <pc:spChg chg="del">
          <ac:chgData name="伊健 杜" userId="e69aded81da48593" providerId="LiveId" clId="{AEDDF0B3-5939-4E1F-A2D5-83622944CFAE}" dt="2022-11-23T04:23:34.749" v="110" actId="478"/>
          <ac:spMkLst>
            <pc:docMk/>
            <pc:sldMk cId="1137325404" sldId="1628"/>
            <ac:spMk id="5" creationId="{12133E31-EFD8-1428-E834-932512E03115}"/>
          </ac:spMkLst>
        </pc:spChg>
        <pc:picChg chg="del">
          <ac:chgData name="伊健 杜" userId="e69aded81da48593" providerId="LiveId" clId="{AEDDF0B3-5939-4E1F-A2D5-83622944CFAE}" dt="2022-11-23T04:24:21.512" v="260" actId="478"/>
          <ac:picMkLst>
            <pc:docMk/>
            <pc:sldMk cId="1137325404" sldId="1628"/>
            <ac:picMk id="4" creationId="{768FC760-B1D3-AAE2-2AD4-79A5FE471BF0}"/>
          </ac:picMkLst>
        </pc:picChg>
        <pc:picChg chg="add del mod">
          <ac:chgData name="伊健 杜" userId="e69aded81da48593" providerId="LiveId" clId="{AEDDF0B3-5939-4E1F-A2D5-83622944CFAE}" dt="2022-11-23T04:26:37.989" v="263" actId="478"/>
          <ac:picMkLst>
            <pc:docMk/>
            <pc:sldMk cId="1137325404" sldId="1628"/>
            <ac:picMk id="2050" creationId="{FE83872C-CBAF-F2F2-E6F5-B8EA1B60667F}"/>
          </ac:picMkLst>
        </pc:picChg>
        <pc:picChg chg="add mod">
          <ac:chgData name="伊健 杜" userId="e69aded81da48593" providerId="LiveId" clId="{AEDDF0B3-5939-4E1F-A2D5-83622944CFAE}" dt="2022-11-23T04:27:50.861" v="305" actId="1076"/>
          <ac:picMkLst>
            <pc:docMk/>
            <pc:sldMk cId="1137325404" sldId="1628"/>
            <ac:picMk id="2052" creationId="{841D0DB3-7831-3136-D4CA-794F28615440}"/>
          </ac:picMkLst>
        </pc:picChg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3014823040" sldId="1629"/>
        </pc:sldMkLst>
        <pc:spChg chg="mod">
          <ac:chgData name="伊健 杜" userId="e69aded81da48593" providerId="LiveId" clId="{AEDDF0B3-5939-4E1F-A2D5-83622944CFAE}" dt="2022-11-23T04:28:06.369" v="317"/>
          <ac:spMkLst>
            <pc:docMk/>
            <pc:sldMk cId="3014823040" sldId="1629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014823040" sldId="1629"/>
            <ac:spMk id="3" creationId="{AFFC30AB-96DB-D2FC-A0FB-A94C43351DF5}"/>
          </ac:spMkLst>
        </pc:spChg>
        <pc:spChg chg="mod">
          <ac:chgData name="伊健 杜" userId="e69aded81da48593" providerId="LiveId" clId="{AEDDF0B3-5939-4E1F-A2D5-83622944CFAE}" dt="2022-11-23T04:28:26.645" v="320"/>
          <ac:spMkLst>
            <pc:docMk/>
            <pc:sldMk cId="3014823040" sldId="1629"/>
            <ac:spMk id="5" creationId="{12133E31-EFD8-1428-E834-932512E03115}"/>
          </ac:spMkLst>
        </pc:spChg>
        <pc:spChg chg="add del">
          <ac:chgData name="伊健 杜" userId="e69aded81da48593" providerId="LiveId" clId="{AEDDF0B3-5939-4E1F-A2D5-83622944CFAE}" dt="2022-11-23T04:28:23.490" v="319"/>
          <ac:spMkLst>
            <pc:docMk/>
            <pc:sldMk cId="3014823040" sldId="1629"/>
            <ac:spMk id="7" creationId="{7F3F3D46-99DB-C74D-6232-8306902B8856}"/>
          </ac:spMkLst>
        </pc:spChg>
        <pc:picChg chg="del">
          <ac:chgData name="伊健 杜" userId="e69aded81da48593" providerId="LiveId" clId="{AEDDF0B3-5939-4E1F-A2D5-83622944CFAE}" dt="2022-11-23T04:28:59.894" v="369" actId="478"/>
          <ac:picMkLst>
            <pc:docMk/>
            <pc:sldMk cId="3014823040" sldId="1629"/>
            <ac:picMk id="4" creationId="{768FC760-B1D3-AAE2-2AD4-79A5FE471BF0}"/>
          </ac:picMkLst>
        </pc:picChg>
        <pc:picChg chg="add mod">
          <ac:chgData name="伊健 杜" userId="e69aded81da48593" providerId="LiveId" clId="{AEDDF0B3-5939-4E1F-A2D5-83622944CFAE}" dt="2022-11-23T04:30:34.253" v="422" actId="1076"/>
          <ac:picMkLst>
            <pc:docMk/>
            <pc:sldMk cId="3014823040" sldId="1629"/>
            <ac:picMk id="9" creationId="{9733F435-B5A7-6BDB-3760-0C4511ED44D2}"/>
          </ac:picMkLst>
        </pc:picChg>
      </pc:sldChg>
      <pc:sldChg chg="addSp delSp modSp add mod delAnim">
        <pc:chgData name="伊健 杜" userId="e69aded81da48593" providerId="LiveId" clId="{AEDDF0B3-5939-4E1F-A2D5-83622944CFAE}" dt="2022-11-23T06:34:34.095" v="3741"/>
        <pc:sldMkLst>
          <pc:docMk/>
          <pc:sldMk cId="3680404341" sldId="1630"/>
        </pc:sldMkLst>
        <pc:spChg chg="mod">
          <ac:chgData name="伊健 杜" userId="e69aded81da48593" providerId="LiveId" clId="{AEDDF0B3-5939-4E1F-A2D5-83622944CFAE}" dt="2022-11-23T04:30:38.501" v="425" actId="20577"/>
          <ac:spMkLst>
            <pc:docMk/>
            <pc:sldMk cId="3680404341" sldId="1630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680404341" sldId="1630"/>
            <ac:spMk id="3" creationId="{AFFC30AB-96DB-D2FC-A0FB-A94C43351DF5}"/>
          </ac:spMkLst>
        </pc:spChg>
        <pc:spChg chg="del">
          <ac:chgData name="伊健 杜" userId="e69aded81da48593" providerId="LiveId" clId="{AEDDF0B3-5939-4E1F-A2D5-83622944CFAE}" dt="2022-11-23T04:30:41.088" v="426" actId="478"/>
          <ac:spMkLst>
            <pc:docMk/>
            <pc:sldMk cId="3680404341" sldId="1630"/>
            <ac:spMk id="5" creationId="{12133E31-EFD8-1428-E834-932512E03115}"/>
          </ac:spMkLst>
        </pc:spChg>
        <pc:picChg chg="del">
          <ac:chgData name="伊健 杜" userId="e69aded81da48593" providerId="LiveId" clId="{AEDDF0B3-5939-4E1F-A2D5-83622944CFAE}" dt="2022-11-23T04:30:43.530" v="427" actId="478"/>
          <ac:picMkLst>
            <pc:docMk/>
            <pc:sldMk cId="3680404341" sldId="1630"/>
            <ac:picMk id="9" creationId="{9733F435-B5A7-6BDB-3760-0C4511ED44D2}"/>
          </ac:picMkLst>
        </pc:picChg>
        <pc:picChg chg="add mod">
          <ac:chgData name="伊健 杜" userId="e69aded81da48593" providerId="LiveId" clId="{AEDDF0B3-5939-4E1F-A2D5-83622944CFAE}" dt="2022-11-23T04:31:32.831" v="479" actId="1076"/>
          <ac:picMkLst>
            <pc:docMk/>
            <pc:sldMk cId="3680404341" sldId="1630"/>
            <ac:picMk id="4098" creationId="{27A25D65-CF5E-9C8A-E2E9-089F83F70AA9}"/>
          </ac:picMkLst>
        </pc:picChg>
      </pc:sldChg>
      <pc:sldChg chg="modSp add mod">
        <pc:chgData name="伊健 杜" userId="e69aded81da48593" providerId="LiveId" clId="{AEDDF0B3-5939-4E1F-A2D5-83622944CFAE}" dt="2022-11-23T06:34:34.095" v="3741"/>
        <pc:sldMkLst>
          <pc:docMk/>
          <pc:sldMk cId="2859145584" sldId="1631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2859145584" sldId="1631"/>
            <ac:spMk id="2" creationId="{B604DC10-7A7A-3629-95DC-DFB88F6DA7A9}"/>
          </ac:spMkLst>
        </pc:spChg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1904758339" sldId="1632"/>
        </pc:sldMkLst>
        <pc:spChg chg="mod">
          <ac:chgData name="伊健 杜" userId="e69aded81da48593" providerId="LiveId" clId="{AEDDF0B3-5939-4E1F-A2D5-83622944CFAE}" dt="2022-11-23T04:39:13.620" v="638"/>
          <ac:spMkLst>
            <pc:docMk/>
            <pc:sldMk cId="1904758339" sldId="1632"/>
            <ac:spMk id="2" creationId="{10304424-DB4A-36E7-9E0D-D32A5DD0F26C}"/>
          </ac:spMkLst>
        </pc:spChg>
        <pc:spChg chg="del">
          <ac:chgData name="伊健 杜" userId="e69aded81da48593" providerId="LiveId" clId="{AEDDF0B3-5939-4E1F-A2D5-83622944CFAE}" dt="2022-11-23T04:34:06.216" v="612" actId="478"/>
          <ac:spMkLst>
            <pc:docMk/>
            <pc:sldMk cId="1904758339" sldId="1632"/>
            <ac:spMk id="3" creationId="{AFFC30AB-96DB-D2FC-A0FB-A94C43351DF5}"/>
          </ac:spMkLst>
        </pc:spChg>
        <pc:spChg chg="mod">
          <ac:chgData name="伊健 杜" userId="e69aded81da48593" providerId="LiveId" clId="{AEDDF0B3-5939-4E1F-A2D5-83622944CFAE}" dt="2022-11-23T04:34:42.904" v="613"/>
          <ac:spMkLst>
            <pc:docMk/>
            <pc:sldMk cId="1904758339" sldId="1632"/>
            <ac:spMk id="5" creationId="{12133E31-EFD8-1428-E834-932512E03115}"/>
          </ac:spMkLst>
        </pc:spChg>
        <pc:spChg chg="add mod">
          <ac:chgData name="伊健 杜" userId="e69aded81da48593" providerId="LiveId" clId="{AEDDF0B3-5939-4E1F-A2D5-83622944CFAE}" dt="2022-11-23T06:34:34.095" v="3741"/>
          <ac:spMkLst>
            <pc:docMk/>
            <pc:sldMk cId="1904758339" sldId="1632"/>
            <ac:spMk id="10" creationId="{B839CA97-BE0D-8B7C-B769-3E145A81D451}"/>
          </ac:spMkLst>
        </pc:spChg>
        <pc:picChg chg="del mod">
          <ac:chgData name="伊健 杜" userId="e69aded81da48593" providerId="LiveId" clId="{AEDDF0B3-5939-4E1F-A2D5-83622944CFAE}" dt="2022-11-23T04:33:36.141" v="610" actId="478"/>
          <ac:picMkLst>
            <pc:docMk/>
            <pc:sldMk cId="1904758339" sldId="1632"/>
            <ac:picMk id="4" creationId="{768FC760-B1D3-AAE2-2AD4-79A5FE471BF0}"/>
          </ac:picMkLst>
        </pc:picChg>
        <pc:picChg chg="add del mod">
          <ac:chgData name="伊健 杜" userId="e69aded81da48593" providerId="LiveId" clId="{AEDDF0B3-5939-4E1F-A2D5-83622944CFAE}" dt="2022-11-23T04:34:06.216" v="612" actId="478"/>
          <ac:picMkLst>
            <pc:docMk/>
            <pc:sldMk cId="1904758339" sldId="1632"/>
            <ac:picMk id="7" creationId="{1126336D-16B1-1091-95F5-419D50055AEF}"/>
          </ac:picMkLst>
        </pc:picChg>
        <pc:picChg chg="add mod">
          <ac:chgData name="伊健 杜" userId="e69aded81da48593" providerId="LiveId" clId="{AEDDF0B3-5939-4E1F-A2D5-83622944CFAE}" dt="2022-11-23T04:39:01.959" v="616" actId="1076"/>
          <ac:picMkLst>
            <pc:docMk/>
            <pc:sldMk cId="1904758339" sldId="1632"/>
            <ac:picMk id="9" creationId="{8BEE2A54-0B46-64ED-36DA-9F89D33DA1E2}"/>
          </ac:picMkLst>
        </pc:picChg>
      </pc:sldChg>
      <pc:sldChg chg="addSp delSp modSp new mod ord">
        <pc:chgData name="伊健 杜" userId="e69aded81da48593" providerId="LiveId" clId="{AEDDF0B3-5939-4E1F-A2D5-83622944CFAE}" dt="2022-11-23T04:52:01.534" v="780"/>
        <pc:sldMkLst>
          <pc:docMk/>
          <pc:sldMk cId="2846763738" sldId="1633"/>
        </pc:sldMkLst>
        <pc:spChg chg="del">
          <ac:chgData name="伊健 杜" userId="e69aded81da48593" providerId="LiveId" clId="{AEDDF0B3-5939-4E1F-A2D5-83622944CFAE}" dt="2022-11-23T04:39:19.898" v="640" actId="478"/>
          <ac:spMkLst>
            <pc:docMk/>
            <pc:sldMk cId="2846763738" sldId="1633"/>
            <ac:spMk id="2" creationId="{B1454976-1DBF-84D0-4FEF-BEDDBCCBAEB1}"/>
          </ac:spMkLst>
        </pc:spChg>
        <pc:spChg chg="del">
          <ac:chgData name="伊健 杜" userId="e69aded81da48593" providerId="LiveId" clId="{AEDDF0B3-5939-4E1F-A2D5-83622944CFAE}" dt="2022-11-23T04:39:19.898" v="640" actId="478"/>
          <ac:spMkLst>
            <pc:docMk/>
            <pc:sldMk cId="2846763738" sldId="1633"/>
            <ac:spMk id="3" creationId="{00B2AD29-D514-AC75-D5CB-0E069AEC0CE6}"/>
          </ac:spMkLst>
        </pc:spChg>
        <pc:spChg chg="add mod">
          <ac:chgData name="伊健 杜" userId="e69aded81da48593" providerId="LiveId" clId="{AEDDF0B3-5939-4E1F-A2D5-83622944CFAE}" dt="2022-11-23T04:52:00.424" v="778" actId="1076"/>
          <ac:spMkLst>
            <pc:docMk/>
            <pc:sldMk cId="2846763738" sldId="1633"/>
            <ac:spMk id="4" creationId="{AE5C7DF7-538D-F9A6-E5FE-F5561C4EF733}"/>
          </ac:spMkLst>
        </pc:spChg>
        <pc:picChg chg="add mod">
          <ac:chgData name="伊健 杜" userId="e69aded81da48593" providerId="LiveId" clId="{AEDDF0B3-5939-4E1F-A2D5-83622944CFAE}" dt="2022-11-23T04:51:24.447" v="726" actId="1076"/>
          <ac:picMkLst>
            <pc:docMk/>
            <pc:sldMk cId="2846763738" sldId="1633"/>
            <ac:picMk id="7170" creationId="{67DF03F5-7915-0B3D-D916-41427FC16182}"/>
          </ac:picMkLst>
        </pc:picChg>
      </pc:sldChg>
      <pc:sldChg chg="addSp delSp modSp add mod delAnim">
        <pc:chgData name="伊健 杜" userId="e69aded81da48593" providerId="LiveId" clId="{AEDDF0B3-5939-4E1F-A2D5-83622944CFAE}" dt="2022-11-23T06:34:34.095" v="3741"/>
        <pc:sldMkLst>
          <pc:docMk/>
          <pc:sldMk cId="3983550071" sldId="1634"/>
        </pc:sldMkLst>
        <pc:spChg chg="del">
          <ac:chgData name="伊健 杜" userId="e69aded81da48593" providerId="LiveId" clId="{AEDDF0B3-5939-4E1F-A2D5-83622944CFAE}" dt="2022-11-23T04:52:04.962" v="781" actId="478"/>
          <ac:spMkLst>
            <pc:docMk/>
            <pc:sldMk cId="3983550071" sldId="1634"/>
            <ac:spMk id="2" creationId="{10304424-DB4A-36E7-9E0D-D32A5DD0F26C}"/>
          </ac:spMkLst>
        </pc:spChg>
        <pc:spChg chg="add mod">
          <ac:chgData name="伊健 杜" userId="e69aded81da48593" providerId="LiveId" clId="{AEDDF0B3-5939-4E1F-A2D5-83622944CFAE}" dt="2022-11-23T06:34:34.095" v="3741"/>
          <ac:spMkLst>
            <pc:docMk/>
            <pc:sldMk cId="3983550071" sldId="1634"/>
            <ac:spMk id="3" creationId="{997AE88A-F252-30F8-BE5D-1DB23B58725D}"/>
          </ac:spMkLst>
        </pc:spChg>
        <pc:spChg chg="del">
          <ac:chgData name="伊健 杜" userId="e69aded81da48593" providerId="LiveId" clId="{AEDDF0B3-5939-4E1F-A2D5-83622944CFAE}" dt="2022-11-23T04:49:16.674" v="642" actId="478"/>
          <ac:spMkLst>
            <pc:docMk/>
            <pc:sldMk cId="3983550071" sldId="1634"/>
            <ac:spMk id="5" creationId="{12133E31-EFD8-1428-E834-932512E03115}"/>
          </ac:spMkLst>
        </pc:spChg>
        <pc:spChg chg="add del mod">
          <ac:chgData name="伊健 杜" userId="e69aded81da48593" providerId="LiveId" clId="{AEDDF0B3-5939-4E1F-A2D5-83622944CFAE}" dt="2022-11-23T04:52:07.393" v="782" actId="478"/>
          <ac:spMkLst>
            <pc:docMk/>
            <pc:sldMk cId="3983550071" sldId="1634"/>
            <ac:spMk id="7" creationId="{1543DE14-A762-182D-4FAE-C9755822F8AC}"/>
          </ac:spMkLst>
        </pc:spChg>
        <pc:spChg chg="add del mod">
          <ac:chgData name="伊健 杜" userId="e69aded81da48593" providerId="LiveId" clId="{AEDDF0B3-5939-4E1F-A2D5-83622944CFAE}" dt="2022-11-23T04:52:11.967" v="784"/>
          <ac:spMkLst>
            <pc:docMk/>
            <pc:sldMk cId="3983550071" sldId="1634"/>
            <ac:spMk id="8" creationId="{798FD8B3-126B-F90D-E87C-A8B2E73ACF23}"/>
          </ac:spMkLst>
        </pc:spChg>
        <pc:spChg chg="del">
          <ac:chgData name="伊健 杜" userId="e69aded81da48593" providerId="LiveId" clId="{AEDDF0B3-5939-4E1F-A2D5-83622944CFAE}" dt="2022-11-23T04:50:00.559" v="643" actId="478"/>
          <ac:spMkLst>
            <pc:docMk/>
            <pc:sldMk cId="3983550071" sldId="1634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4:50:02.131" v="644" actId="478"/>
          <ac:picMkLst>
            <pc:docMk/>
            <pc:sldMk cId="3983550071" sldId="1634"/>
            <ac:picMk id="9" creationId="{8BEE2A54-0B46-64ED-36DA-9F89D33DA1E2}"/>
          </ac:picMkLst>
        </pc:picChg>
        <pc:picChg chg="add mod">
          <ac:chgData name="伊健 杜" userId="e69aded81da48593" providerId="LiveId" clId="{AEDDF0B3-5939-4E1F-A2D5-83622944CFAE}" dt="2022-11-23T04:50:47.313" v="722" actId="1076"/>
          <ac:picMkLst>
            <pc:docMk/>
            <pc:sldMk cId="3983550071" sldId="1634"/>
            <ac:picMk id="5122" creationId="{01E85F0B-B02B-B2AC-CEA9-C3FC241FEA94}"/>
          </ac:picMkLst>
        </pc:picChg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2577782748" sldId="1635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2577782748" sldId="1635"/>
            <ac:spMk id="3" creationId="{997AE88A-F252-30F8-BE5D-1DB23B58725D}"/>
          </ac:spMkLst>
        </pc:spChg>
        <pc:picChg chg="del">
          <ac:chgData name="伊健 杜" userId="e69aded81da48593" providerId="LiveId" clId="{AEDDF0B3-5939-4E1F-A2D5-83622944CFAE}" dt="2022-11-23T04:52:24.111" v="786" actId="478"/>
          <ac:picMkLst>
            <pc:docMk/>
            <pc:sldMk cId="2577782748" sldId="1635"/>
            <ac:picMk id="5122" creationId="{01E85F0B-B02B-B2AC-CEA9-C3FC241FEA94}"/>
          </ac:picMkLst>
        </pc:picChg>
        <pc:picChg chg="add mod">
          <ac:chgData name="伊健 杜" userId="e69aded81da48593" providerId="LiveId" clId="{AEDDF0B3-5939-4E1F-A2D5-83622944CFAE}" dt="2022-11-23T04:54:03.537" v="1125" actId="1076"/>
          <ac:picMkLst>
            <pc:docMk/>
            <pc:sldMk cId="2577782748" sldId="1635"/>
            <ac:picMk id="8194" creationId="{61DEC96F-3A80-3FD8-1A59-9616007CCDBD}"/>
          </ac:picMkLst>
        </pc:picChg>
      </pc:sldChg>
      <pc:sldChg chg="addSp delSp modSp add mod ord modAnim">
        <pc:chgData name="伊健 杜" userId="e69aded81da48593" providerId="LiveId" clId="{AEDDF0B3-5939-4E1F-A2D5-83622944CFAE}" dt="2022-11-23T04:56:01.631" v="1165"/>
        <pc:sldMkLst>
          <pc:docMk/>
          <pc:sldMk cId="2502909853" sldId="1636"/>
        </pc:sldMkLst>
        <pc:spChg chg="add mod">
          <ac:chgData name="伊健 杜" userId="e69aded81da48593" providerId="LiveId" clId="{AEDDF0B3-5939-4E1F-A2D5-83622944CFAE}" dt="2022-11-23T04:55:54.795" v="1162" actId="13822"/>
          <ac:spMkLst>
            <pc:docMk/>
            <pc:sldMk cId="2502909853" sldId="1636"/>
            <ac:spMk id="2" creationId="{DDF4C3F4-6446-5B8D-5127-CBC3351EB077}"/>
          </ac:spMkLst>
        </pc:spChg>
        <pc:spChg chg="mod">
          <ac:chgData name="伊健 杜" userId="e69aded81da48593" providerId="LiveId" clId="{AEDDF0B3-5939-4E1F-A2D5-83622944CFAE}" dt="2022-11-23T04:55:31.916" v="1155" actId="1076"/>
          <ac:spMkLst>
            <pc:docMk/>
            <pc:sldMk cId="2502909853" sldId="1636"/>
            <ac:spMk id="4" creationId="{AE5C7DF7-538D-F9A6-E5FE-F5561C4EF733}"/>
          </ac:spMkLst>
        </pc:spChg>
        <pc:picChg chg="del">
          <ac:chgData name="伊健 杜" userId="e69aded81da48593" providerId="LiveId" clId="{AEDDF0B3-5939-4E1F-A2D5-83622944CFAE}" dt="2022-11-23T04:55:08.993" v="1136" actId="478"/>
          <ac:picMkLst>
            <pc:docMk/>
            <pc:sldMk cId="2502909853" sldId="1636"/>
            <ac:picMk id="7170" creationId="{67DF03F5-7915-0B3D-D916-41427FC16182}"/>
          </ac:picMkLst>
        </pc:picChg>
        <pc:picChg chg="add mod">
          <ac:chgData name="伊健 杜" userId="e69aded81da48593" providerId="LiveId" clId="{AEDDF0B3-5939-4E1F-A2D5-83622944CFAE}" dt="2022-11-23T04:55:32.714" v="1156" actId="1076"/>
          <ac:picMkLst>
            <pc:docMk/>
            <pc:sldMk cId="2502909853" sldId="1636"/>
            <ac:picMk id="9218" creationId="{EE79D965-EF8F-99C8-AD9F-0A636A82AD09}"/>
          </ac:picMkLst>
        </pc:picChg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349472431" sldId="1637"/>
        </pc:sldMkLst>
        <pc:spChg chg="mod">
          <ac:chgData name="伊健 杜" userId="e69aded81da48593" providerId="LiveId" clId="{AEDDF0B3-5939-4E1F-A2D5-83622944CFAE}" dt="2022-11-23T04:56:26.986" v="1181"/>
          <ac:spMkLst>
            <pc:docMk/>
            <pc:sldMk cId="349472431" sldId="1637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4:58:03.997" v="1299"/>
          <ac:spMkLst>
            <pc:docMk/>
            <pc:sldMk cId="349472431" sldId="1637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49472431" sldId="1637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4:58:00.549" v="1297" actId="478"/>
          <ac:picMkLst>
            <pc:docMk/>
            <pc:sldMk cId="349472431" sldId="1637"/>
            <ac:picMk id="9" creationId="{8BEE2A54-0B46-64ED-36DA-9F89D33DA1E2}"/>
          </ac:picMkLst>
        </pc:picChg>
        <pc:picChg chg="add mod">
          <ac:chgData name="伊健 杜" userId="e69aded81da48593" providerId="LiveId" clId="{AEDDF0B3-5939-4E1F-A2D5-83622944CFAE}" dt="2022-11-23T04:58:28.488" v="1302" actId="1076"/>
          <ac:picMkLst>
            <pc:docMk/>
            <pc:sldMk cId="349472431" sldId="1637"/>
            <ac:picMk id="10242" creationId="{BF4CB2FA-DE97-7770-A9D4-C63706CC15BC}"/>
          </ac:picMkLst>
        </pc:picChg>
      </pc:sldChg>
      <pc:sldChg chg="addSp delSp modSp add mod delAnim">
        <pc:chgData name="伊健 杜" userId="e69aded81da48593" providerId="LiveId" clId="{AEDDF0B3-5939-4E1F-A2D5-83622944CFAE}" dt="2022-11-23T06:34:34.095" v="3741"/>
        <pc:sldMkLst>
          <pc:docMk/>
          <pc:sldMk cId="1279099023" sldId="1638"/>
        </pc:sldMkLst>
        <pc:spChg chg="mod">
          <ac:chgData name="伊健 杜" userId="e69aded81da48593" providerId="LiveId" clId="{AEDDF0B3-5939-4E1F-A2D5-83622944CFAE}" dt="2022-11-23T04:58:33.377" v="1304" actId="14100"/>
          <ac:spMkLst>
            <pc:docMk/>
            <pc:sldMk cId="1279099023" sldId="1638"/>
            <ac:spMk id="2" creationId="{10304424-DB4A-36E7-9E0D-D32A5DD0F26C}"/>
          </ac:spMkLst>
        </pc:spChg>
        <pc:spChg chg="del">
          <ac:chgData name="伊健 杜" userId="e69aded81da48593" providerId="LiveId" clId="{AEDDF0B3-5939-4E1F-A2D5-83622944CFAE}" dt="2022-11-23T04:58:35.743" v="1305" actId="478"/>
          <ac:spMkLst>
            <pc:docMk/>
            <pc:sldMk cId="1279099023" sldId="1638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1279099023" sldId="1638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4:59:54.917" v="1489" actId="478"/>
          <ac:picMkLst>
            <pc:docMk/>
            <pc:sldMk cId="1279099023" sldId="1638"/>
            <ac:picMk id="10242" creationId="{BF4CB2FA-DE97-7770-A9D4-C63706CC15BC}"/>
          </ac:picMkLst>
        </pc:picChg>
        <pc:picChg chg="add mod">
          <ac:chgData name="伊健 杜" userId="e69aded81da48593" providerId="LiveId" clId="{AEDDF0B3-5939-4E1F-A2D5-83622944CFAE}" dt="2022-11-23T04:59:58.986" v="1493" actId="1076"/>
          <ac:picMkLst>
            <pc:docMk/>
            <pc:sldMk cId="1279099023" sldId="1638"/>
            <ac:picMk id="11266" creationId="{4A445A3C-9505-D7E9-36E7-AD41FB279FB8}"/>
          </ac:picMkLst>
        </pc:picChg>
      </pc:sldChg>
      <pc:sldChg chg="addSp delSp modSp add mod">
        <pc:chgData name="伊健 杜" userId="e69aded81da48593" providerId="LiveId" clId="{AEDDF0B3-5939-4E1F-A2D5-83622944CFAE}" dt="2022-11-23T07:36:28.889" v="3745" actId="20577"/>
        <pc:sldMkLst>
          <pc:docMk/>
          <pc:sldMk cId="1830110377" sldId="1639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1830110377" sldId="1639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5:01:17.408" v="1521"/>
          <ac:spMkLst>
            <pc:docMk/>
            <pc:sldMk cId="1830110377" sldId="1639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7:36:28.889" v="3745" actId="20577"/>
          <ac:spMkLst>
            <pc:docMk/>
            <pc:sldMk cId="1830110377" sldId="1639"/>
            <ac:spMk id="10" creationId="{B839CA97-BE0D-8B7C-B769-3E145A81D451}"/>
          </ac:spMkLst>
        </pc:spChg>
        <pc:picChg chg="del mod">
          <ac:chgData name="伊健 杜" userId="e69aded81da48593" providerId="LiveId" clId="{AEDDF0B3-5939-4E1F-A2D5-83622944CFAE}" dt="2022-11-23T05:01:47.280" v="1627" actId="478"/>
          <ac:picMkLst>
            <pc:docMk/>
            <pc:sldMk cId="1830110377" sldId="1639"/>
            <ac:picMk id="10242" creationId="{BF4CB2FA-DE97-7770-A9D4-C63706CC15BC}"/>
          </ac:picMkLst>
        </pc:picChg>
        <pc:picChg chg="add mod">
          <ac:chgData name="伊健 杜" userId="e69aded81da48593" providerId="LiveId" clId="{AEDDF0B3-5939-4E1F-A2D5-83622944CFAE}" dt="2022-11-23T05:03:12.741" v="1631" actId="1076"/>
          <ac:picMkLst>
            <pc:docMk/>
            <pc:sldMk cId="1830110377" sldId="1639"/>
            <ac:picMk id="12290" creationId="{ACF06D71-4FFF-720B-0702-EA9DFDF04415}"/>
          </ac:picMkLst>
        </pc:picChg>
      </pc:sldChg>
      <pc:sldChg chg="addSp delSp modSp add mod modAnim">
        <pc:chgData name="伊健 杜" userId="e69aded81da48593" providerId="LiveId" clId="{AEDDF0B3-5939-4E1F-A2D5-83622944CFAE}" dt="2022-11-23T06:34:34.095" v="3741"/>
        <pc:sldMkLst>
          <pc:docMk/>
          <pc:sldMk cId="3265415130" sldId="1640"/>
        </pc:sldMkLst>
        <pc:spChg chg="add del mod">
          <ac:chgData name="伊健 杜" userId="e69aded81da48593" providerId="LiveId" clId="{AEDDF0B3-5939-4E1F-A2D5-83622944CFAE}" dt="2022-11-23T05:13:14.451" v="1695" actId="478"/>
          <ac:spMkLst>
            <pc:docMk/>
            <pc:sldMk cId="3265415130" sldId="1640"/>
            <ac:spMk id="2" creationId="{10304424-DB4A-36E7-9E0D-D32A5DD0F26C}"/>
          </ac:spMkLst>
        </pc:spChg>
        <pc:spChg chg="add del mod">
          <ac:chgData name="伊健 杜" userId="e69aded81da48593" providerId="LiveId" clId="{AEDDF0B3-5939-4E1F-A2D5-83622944CFAE}" dt="2022-11-23T05:12:45.260" v="1660" actId="478"/>
          <ac:spMkLst>
            <pc:docMk/>
            <pc:sldMk cId="3265415130" sldId="1640"/>
            <ac:spMk id="4" creationId="{6B0A7777-B4C3-75F2-2BCD-56909C88C432}"/>
          </ac:spMkLst>
        </pc:spChg>
        <pc:spChg chg="mod">
          <ac:chgData name="伊健 杜" userId="e69aded81da48593" providerId="LiveId" clId="{AEDDF0B3-5939-4E1F-A2D5-83622944CFAE}" dt="2022-11-23T05:12:26.839" v="1655" actId="20577"/>
          <ac:spMkLst>
            <pc:docMk/>
            <pc:sldMk cId="3265415130" sldId="1640"/>
            <ac:spMk id="5" creationId="{12133E31-EFD8-1428-E834-932512E03115}"/>
          </ac:spMkLst>
        </pc:spChg>
        <pc:spChg chg="add del mod">
          <ac:chgData name="伊健 杜" userId="e69aded81da48593" providerId="LiveId" clId="{AEDDF0B3-5939-4E1F-A2D5-83622944CFAE}" dt="2022-11-23T05:13:16.033" v="1696" actId="478"/>
          <ac:spMkLst>
            <pc:docMk/>
            <pc:sldMk cId="3265415130" sldId="1640"/>
            <ac:spMk id="8" creationId="{1B040144-3641-9445-29D1-D09CBA17E5FC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265415130" sldId="1640"/>
            <ac:spMk id="10" creationId="{B839CA97-BE0D-8B7C-B769-3E145A81D451}"/>
          </ac:spMkLst>
        </pc:spChg>
        <pc:picChg chg="add del">
          <ac:chgData name="伊健 杜" userId="e69aded81da48593" providerId="LiveId" clId="{AEDDF0B3-5939-4E1F-A2D5-83622944CFAE}" dt="2022-11-23T05:13:12.570" v="1694" actId="478"/>
          <ac:picMkLst>
            <pc:docMk/>
            <pc:sldMk cId="3265415130" sldId="1640"/>
            <ac:picMk id="12290" creationId="{ACF06D71-4FFF-720B-0702-EA9DFDF04415}"/>
          </ac:picMkLst>
        </pc:picChg>
      </pc:sldChg>
      <pc:sldChg chg="modSp add mod">
        <pc:chgData name="伊健 杜" userId="e69aded81da48593" providerId="LiveId" clId="{AEDDF0B3-5939-4E1F-A2D5-83622944CFAE}" dt="2022-11-23T06:34:34.095" v="3741"/>
        <pc:sldMkLst>
          <pc:docMk/>
          <pc:sldMk cId="4189248964" sldId="1641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4189248964" sldId="1641"/>
            <ac:spMk id="10" creationId="{B839CA97-BE0D-8B7C-B769-3E145A81D451}"/>
          </ac:spMkLst>
        </pc:spChg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1199996972" sldId="1642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1199996972" sldId="1642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5:17:01.756" v="1801"/>
          <ac:spMkLst>
            <pc:docMk/>
            <pc:sldMk cId="1199996972" sldId="1642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1199996972" sldId="1642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5:30:40.034" v="2022" actId="478"/>
          <ac:picMkLst>
            <pc:docMk/>
            <pc:sldMk cId="1199996972" sldId="1642"/>
            <ac:picMk id="10242" creationId="{BF4CB2FA-DE97-7770-A9D4-C63706CC15BC}"/>
          </ac:picMkLst>
        </pc:picChg>
        <pc:picChg chg="add mod">
          <ac:chgData name="伊健 杜" userId="e69aded81da48593" providerId="LiveId" clId="{AEDDF0B3-5939-4E1F-A2D5-83622944CFAE}" dt="2022-11-23T05:32:16.353" v="2024" actId="1076"/>
          <ac:picMkLst>
            <pc:docMk/>
            <pc:sldMk cId="1199996972" sldId="1642"/>
            <ac:picMk id="14338" creationId="{DC26D03E-DA78-C44F-0004-0715AB64D7BD}"/>
          </ac:picMkLst>
        </pc:picChg>
      </pc:sldChg>
      <pc:sldChg chg="addSp delSp modSp add mod delAnim">
        <pc:chgData name="伊健 杜" userId="e69aded81da48593" providerId="LiveId" clId="{AEDDF0B3-5939-4E1F-A2D5-83622944CFAE}" dt="2022-11-23T06:34:34.095" v="3741"/>
        <pc:sldMkLst>
          <pc:docMk/>
          <pc:sldMk cId="3513669589" sldId="1643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3513669589" sldId="1643"/>
            <ac:spMk id="2" creationId="{10304424-DB4A-36E7-9E0D-D32A5DD0F26C}"/>
          </ac:spMkLst>
        </pc:spChg>
        <pc:spChg chg="del">
          <ac:chgData name="伊健 杜" userId="e69aded81da48593" providerId="LiveId" clId="{AEDDF0B3-5939-4E1F-A2D5-83622944CFAE}" dt="2022-11-23T05:26:49.729" v="1892" actId="478"/>
          <ac:spMkLst>
            <pc:docMk/>
            <pc:sldMk cId="3513669589" sldId="1643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513669589" sldId="1643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5:30:36.891" v="2021" actId="478"/>
          <ac:picMkLst>
            <pc:docMk/>
            <pc:sldMk cId="3513669589" sldId="1643"/>
            <ac:picMk id="10242" creationId="{BF4CB2FA-DE97-7770-A9D4-C63706CC15BC}"/>
          </ac:picMkLst>
        </pc:picChg>
        <pc:picChg chg="add mod">
          <ac:chgData name="伊健 杜" userId="e69aded81da48593" providerId="LiveId" clId="{AEDDF0B3-5939-4E1F-A2D5-83622944CFAE}" dt="2022-11-23T05:36:48.043" v="2034" actId="1076"/>
          <ac:picMkLst>
            <pc:docMk/>
            <pc:sldMk cId="3513669589" sldId="1643"/>
            <ac:picMk id="13314" creationId="{18994BCF-323F-FD16-CAE1-922C02500380}"/>
          </ac:picMkLst>
        </pc:picChg>
        <pc:picChg chg="add mod">
          <ac:chgData name="伊健 杜" userId="e69aded81da48593" providerId="LiveId" clId="{AEDDF0B3-5939-4E1F-A2D5-83622944CFAE}" dt="2022-11-23T05:36:43.952" v="2031" actId="1076"/>
          <ac:picMkLst>
            <pc:docMk/>
            <pc:sldMk cId="3513669589" sldId="1643"/>
            <ac:picMk id="13316" creationId="{9C94A396-924A-C3C3-168A-E6EFE0C45335}"/>
          </ac:picMkLst>
        </pc:picChg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3392795353" sldId="1644"/>
        </pc:sldMkLst>
        <pc:spChg chg="mod">
          <ac:chgData name="伊健 杜" userId="e69aded81da48593" providerId="LiveId" clId="{AEDDF0B3-5939-4E1F-A2D5-83622944CFAE}" dt="2022-11-23T05:37:14.223" v="2047"/>
          <ac:spMkLst>
            <pc:docMk/>
            <pc:sldMk cId="3392795353" sldId="1644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5:37:27.934" v="2048"/>
          <ac:spMkLst>
            <pc:docMk/>
            <pc:sldMk cId="3392795353" sldId="1644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392795353" sldId="1644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5:37:45.840" v="2100" actId="478"/>
          <ac:picMkLst>
            <pc:docMk/>
            <pc:sldMk cId="3392795353" sldId="1644"/>
            <ac:picMk id="14338" creationId="{DC26D03E-DA78-C44F-0004-0715AB64D7BD}"/>
          </ac:picMkLst>
        </pc:picChg>
        <pc:picChg chg="add mod">
          <ac:chgData name="伊健 杜" userId="e69aded81da48593" providerId="LiveId" clId="{AEDDF0B3-5939-4E1F-A2D5-83622944CFAE}" dt="2022-11-23T05:38:20.258" v="2103" actId="1076"/>
          <ac:picMkLst>
            <pc:docMk/>
            <pc:sldMk cId="3392795353" sldId="1644"/>
            <ac:picMk id="17410" creationId="{55A4D19C-1B9C-C56C-B167-D6A02C24D92E}"/>
          </ac:picMkLst>
        </pc:picChg>
      </pc:sldChg>
      <pc:sldChg chg="addSp delSp modSp add mod delAnim">
        <pc:chgData name="伊健 杜" userId="e69aded81da48593" providerId="LiveId" clId="{AEDDF0B3-5939-4E1F-A2D5-83622944CFAE}" dt="2022-11-23T05:39:29.083" v="2213" actId="1076"/>
        <pc:sldMkLst>
          <pc:docMk/>
          <pc:sldMk cId="1754357709" sldId="1645"/>
        </pc:sldMkLst>
        <pc:spChg chg="del">
          <ac:chgData name="伊健 杜" userId="e69aded81da48593" providerId="LiveId" clId="{AEDDF0B3-5939-4E1F-A2D5-83622944CFAE}" dt="2022-11-23T05:38:27.185" v="2105" actId="478"/>
          <ac:spMkLst>
            <pc:docMk/>
            <pc:sldMk cId="1754357709" sldId="1645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5:39:05.074" v="2209"/>
          <ac:spMkLst>
            <pc:docMk/>
            <pc:sldMk cId="1754357709" sldId="1645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5:39:26.332" v="2210" actId="478"/>
          <ac:picMkLst>
            <pc:docMk/>
            <pc:sldMk cId="1754357709" sldId="1645"/>
            <ac:picMk id="17410" creationId="{55A4D19C-1B9C-C56C-B167-D6A02C24D92E}"/>
          </ac:picMkLst>
        </pc:picChg>
        <pc:picChg chg="add mod">
          <ac:chgData name="伊健 杜" userId="e69aded81da48593" providerId="LiveId" clId="{AEDDF0B3-5939-4E1F-A2D5-83622944CFAE}" dt="2022-11-23T05:39:29.083" v="2213" actId="1076"/>
          <ac:picMkLst>
            <pc:docMk/>
            <pc:sldMk cId="1754357709" sldId="1645"/>
            <ac:picMk id="18434" creationId="{2D36B66C-BC6C-BEAD-8694-FD4A1D746CF9}"/>
          </ac:picMkLst>
        </pc:picChg>
      </pc:sldChg>
      <pc:sldChg chg="addSp modSp add mod ord">
        <pc:chgData name="伊健 杜" userId="e69aded81da48593" providerId="LiveId" clId="{AEDDF0B3-5939-4E1F-A2D5-83622944CFAE}" dt="2022-11-23T06:34:34.095" v="3741"/>
        <pc:sldMkLst>
          <pc:docMk/>
          <pc:sldMk cId="3596936580" sldId="1646"/>
        </pc:sldMkLst>
        <pc:spChg chg="add mod">
          <ac:chgData name="伊健 杜" userId="e69aded81da48593" providerId="LiveId" clId="{AEDDF0B3-5939-4E1F-A2D5-83622944CFAE}" dt="2022-11-23T06:34:34.095" v="3741"/>
          <ac:spMkLst>
            <pc:docMk/>
            <pc:sldMk cId="3596936580" sldId="1646"/>
            <ac:spMk id="2" creationId="{1FEAD16D-52BA-B8E1-F6C5-AB82F8E8DC61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596936580" sldId="1646"/>
            <ac:spMk id="10" creationId="{B839CA97-BE0D-8B7C-B769-3E145A81D451}"/>
          </ac:spMkLst>
        </pc:spChg>
      </pc:sldChg>
      <pc:sldChg chg="add del">
        <pc:chgData name="伊健 杜" userId="e69aded81da48593" providerId="LiveId" clId="{AEDDF0B3-5939-4E1F-A2D5-83622944CFAE}" dt="2022-11-23T05:40:57.336" v="2360" actId="47"/>
        <pc:sldMkLst>
          <pc:docMk/>
          <pc:sldMk cId="4034759273" sldId="1647"/>
        </pc:sldMkLst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4099540116" sldId="1647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4099540116" sldId="1647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5:43:14.204" v="2403" actId="20577"/>
          <ac:spMkLst>
            <pc:docMk/>
            <pc:sldMk cId="4099540116" sldId="1647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4099540116" sldId="1647"/>
            <ac:spMk id="10" creationId="{B839CA97-BE0D-8B7C-B769-3E145A81D451}"/>
          </ac:spMkLst>
        </pc:spChg>
        <pc:picChg chg="add mod">
          <ac:chgData name="伊健 杜" userId="e69aded81da48593" providerId="LiveId" clId="{AEDDF0B3-5939-4E1F-A2D5-83622944CFAE}" dt="2022-11-23T05:46:33.551" v="2506" actId="1076"/>
          <ac:picMkLst>
            <pc:docMk/>
            <pc:sldMk cId="4099540116" sldId="1647"/>
            <ac:picMk id="4" creationId="{24D31EB5-DC07-C73A-72F0-E680D01F6CFD}"/>
          </ac:picMkLst>
        </pc:picChg>
        <pc:picChg chg="del">
          <ac:chgData name="伊健 杜" userId="e69aded81da48593" providerId="LiveId" clId="{AEDDF0B3-5939-4E1F-A2D5-83622944CFAE}" dt="2022-11-23T05:43:42.252" v="2498" actId="478"/>
          <ac:picMkLst>
            <pc:docMk/>
            <pc:sldMk cId="4099540116" sldId="1647"/>
            <ac:picMk id="17410" creationId="{55A4D19C-1B9C-C56C-B167-D6A02C24D92E}"/>
          </ac:picMkLst>
        </pc:picChg>
        <pc:picChg chg="add del mod">
          <ac:chgData name="伊健 杜" userId="e69aded81da48593" providerId="LiveId" clId="{AEDDF0B3-5939-4E1F-A2D5-83622944CFAE}" dt="2022-11-23T05:46:28.815" v="2501" actId="478"/>
          <ac:picMkLst>
            <pc:docMk/>
            <pc:sldMk cId="4099540116" sldId="1647"/>
            <ac:picMk id="19458" creationId="{9B0D85A6-E7BE-27F4-EDFE-B89235139549}"/>
          </ac:picMkLst>
        </pc:picChg>
      </pc:sldChg>
      <pc:sldChg chg="addSp delSp modSp add mod delAnim">
        <pc:chgData name="伊健 杜" userId="e69aded81da48593" providerId="LiveId" clId="{AEDDF0B3-5939-4E1F-A2D5-83622944CFAE}" dt="2022-11-23T06:34:34.095" v="3741"/>
        <pc:sldMkLst>
          <pc:docMk/>
          <pc:sldMk cId="394081783" sldId="1648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394081783" sldId="1648"/>
            <ac:spMk id="2" creationId="{10304424-DB4A-36E7-9E0D-D32A5DD0F26C}"/>
          </ac:spMkLst>
        </pc:spChg>
        <pc:spChg chg="del">
          <ac:chgData name="伊健 杜" userId="e69aded81da48593" providerId="LiveId" clId="{AEDDF0B3-5939-4E1F-A2D5-83622944CFAE}" dt="2022-11-23T05:46:38.584" v="2508" actId="478"/>
          <ac:spMkLst>
            <pc:docMk/>
            <pc:sldMk cId="394081783" sldId="1648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94081783" sldId="1648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5:46:40.251" v="2509" actId="478"/>
          <ac:picMkLst>
            <pc:docMk/>
            <pc:sldMk cId="394081783" sldId="1648"/>
            <ac:picMk id="4" creationId="{24D31EB5-DC07-C73A-72F0-E680D01F6CFD}"/>
          </ac:picMkLst>
        </pc:picChg>
        <pc:picChg chg="add mod">
          <ac:chgData name="伊健 杜" userId="e69aded81da48593" providerId="LiveId" clId="{AEDDF0B3-5939-4E1F-A2D5-83622944CFAE}" dt="2022-11-23T05:47:42.536" v="2578" actId="14100"/>
          <ac:picMkLst>
            <pc:docMk/>
            <pc:sldMk cId="394081783" sldId="1648"/>
            <ac:picMk id="21506" creationId="{5FA70569-C102-8400-F437-1BF2F7CD3DBC}"/>
          </ac:picMkLst>
        </pc:picChg>
        <pc:picChg chg="add del">
          <ac:chgData name="伊健 杜" userId="e69aded81da48593" providerId="LiveId" clId="{AEDDF0B3-5939-4E1F-A2D5-83622944CFAE}" dt="2022-11-23T05:48:05.870" v="2580" actId="478"/>
          <ac:picMkLst>
            <pc:docMk/>
            <pc:sldMk cId="394081783" sldId="1648"/>
            <ac:picMk id="21508" creationId="{B1EE2EDD-2D9B-E9CA-5903-0AD2BCC888D7}"/>
          </ac:picMkLst>
        </pc:picChg>
        <pc:picChg chg="add mod">
          <ac:chgData name="伊健 杜" userId="e69aded81da48593" providerId="LiveId" clId="{AEDDF0B3-5939-4E1F-A2D5-83622944CFAE}" dt="2022-11-23T05:48:10.267" v="2583" actId="1076"/>
          <ac:picMkLst>
            <pc:docMk/>
            <pc:sldMk cId="394081783" sldId="1648"/>
            <ac:picMk id="21510" creationId="{2D9BDE34-BA63-E179-AF2E-4F0AAB743310}"/>
          </ac:picMkLst>
        </pc:picChg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3329579601" sldId="1649"/>
        </pc:sldMkLst>
        <pc:spChg chg="mod">
          <ac:chgData name="伊健 杜" userId="e69aded81da48593" providerId="LiveId" clId="{AEDDF0B3-5939-4E1F-A2D5-83622944CFAE}" dt="2022-11-23T05:49:38.098" v="2627" actId="20577"/>
          <ac:spMkLst>
            <pc:docMk/>
            <pc:sldMk cId="3329579601" sldId="1649"/>
            <ac:spMk id="2" creationId="{10304424-DB4A-36E7-9E0D-D32A5DD0F26C}"/>
          </ac:spMkLst>
        </pc:spChg>
        <pc:spChg chg="add del">
          <ac:chgData name="伊健 杜" userId="e69aded81da48593" providerId="LiveId" clId="{AEDDF0B3-5939-4E1F-A2D5-83622944CFAE}" dt="2022-11-23T05:49:53.140" v="2629"/>
          <ac:spMkLst>
            <pc:docMk/>
            <pc:sldMk cId="3329579601" sldId="1649"/>
            <ac:spMk id="3" creationId="{66C9372B-11E3-40B2-E7AB-BE9EFF7DEF26}"/>
          </ac:spMkLst>
        </pc:spChg>
        <pc:spChg chg="mod">
          <ac:chgData name="伊健 杜" userId="e69aded81da48593" providerId="LiveId" clId="{AEDDF0B3-5939-4E1F-A2D5-83622944CFAE}" dt="2022-11-23T05:49:54.137" v="2630"/>
          <ac:spMkLst>
            <pc:docMk/>
            <pc:sldMk cId="3329579601" sldId="1649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329579601" sldId="1649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5:50:30.705" v="2631" actId="478"/>
          <ac:picMkLst>
            <pc:docMk/>
            <pc:sldMk cId="3329579601" sldId="1649"/>
            <ac:picMk id="4" creationId="{24D31EB5-DC07-C73A-72F0-E680D01F6CFD}"/>
          </ac:picMkLst>
        </pc:picChg>
        <pc:picChg chg="add mod">
          <ac:chgData name="伊健 杜" userId="e69aded81da48593" providerId="LiveId" clId="{AEDDF0B3-5939-4E1F-A2D5-83622944CFAE}" dt="2022-11-23T05:50:32.310" v="2633" actId="1076"/>
          <ac:picMkLst>
            <pc:docMk/>
            <pc:sldMk cId="3329579601" sldId="1649"/>
            <ac:picMk id="22531" creationId="{CC64E801-3357-52DA-F2E1-FDCB1406CE88}"/>
          </ac:picMkLst>
        </pc:picChg>
      </pc:sldChg>
      <pc:sldChg chg="addSp delSp modSp add mod delAnim">
        <pc:chgData name="伊健 杜" userId="e69aded81da48593" providerId="LiveId" clId="{AEDDF0B3-5939-4E1F-A2D5-83622944CFAE}" dt="2022-11-23T06:34:34.095" v="3741"/>
        <pc:sldMkLst>
          <pc:docMk/>
          <pc:sldMk cId="1842686373" sldId="1650"/>
        </pc:sldMkLst>
        <pc:spChg chg="del">
          <ac:chgData name="伊健 杜" userId="e69aded81da48593" providerId="LiveId" clId="{AEDDF0B3-5939-4E1F-A2D5-83622944CFAE}" dt="2022-11-23T05:52:00.167" v="2681" actId="478"/>
          <ac:spMkLst>
            <pc:docMk/>
            <pc:sldMk cId="1842686373" sldId="1650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1842686373" sldId="1650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5:52:22.613" v="2682" actId="478"/>
          <ac:picMkLst>
            <pc:docMk/>
            <pc:sldMk cId="1842686373" sldId="1650"/>
            <ac:picMk id="22531" creationId="{CC64E801-3357-52DA-F2E1-FDCB1406CE88}"/>
          </ac:picMkLst>
        </pc:picChg>
        <pc:picChg chg="add mod">
          <ac:chgData name="伊健 杜" userId="e69aded81da48593" providerId="LiveId" clId="{AEDDF0B3-5939-4E1F-A2D5-83622944CFAE}" dt="2022-11-23T05:52:25.040" v="2684" actId="1076"/>
          <ac:picMkLst>
            <pc:docMk/>
            <pc:sldMk cId="1842686373" sldId="1650"/>
            <ac:picMk id="23554" creationId="{50FEA6C1-759B-87FB-19A8-19997E877CDB}"/>
          </ac:picMkLst>
        </pc:picChg>
      </pc:sldChg>
      <pc:sldChg chg="addSp delSp modSp add mod ord">
        <pc:chgData name="伊健 杜" userId="e69aded81da48593" providerId="LiveId" clId="{AEDDF0B3-5939-4E1F-A2D5-83622944CFAE}" dt="2022-11-23T06:34:34.095" v="3741"/>
        <pc:sldMkLst>
          <pc:docMk/>
          <pc:sldMk cId="1777188923" sldId="1651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1777188923" sldId="1651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5:53:58.383" v="2775"/>
          <ac:spMkLst>
            <pc:docMk/>
            <pc:sldMk cId="1777188923" sldId="1651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1777188923" sldId="1651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5:54:27.901" v="2881" actId="478"/>
          <ac:picMkLst>
            <pc:docMk/>
            <pc:sldMk cId="1777188923" sldId="1651"/>
            <ac:picMk id="22531" creationId="{CC64E801-3357-52DA-F2E1-FDCB1406CE88}"/>
          </ac:picMkLst>
        </pc:picChg>
        <pc:picChg chg="add mod">
          <ac:chgData name="伊健 杜" userId="e69aded81da48593" providerId="LiveId" clId="{AEDDF0B3-5939-4E1F-A2D5-83622944CFAE}" dt="2022-11-23T05:55:25.472" v="2883" actId="1076"/>
          <ac:picMkLst>
            <pc:docMk/>
            <pc:sldMk cId="1777188923" sldId="1651"/>
            <ac:picMk id="24578" creationId="{0B081B09-EBBA-B51F-069A-358EC285AC99}"/>
          </ac:picMkLst>
        </pc:picChg>
      </pc:sldChg>
      <pc:sldChg chg="addSp delSp modSp add mod ord delAnim">
        <pc:chgData name="伊健 杜" userId="e69aded81da48593" providerId="LiveId" clId="{AEDDF0B3-5939-4E1F-A2D5-83622944CFAE}" dt="2022-11-23T06:34:34.095" v="3741"/>
        <pc:sldMkLst>
          <pc:docMk/>
          <pc:sldMk cId="1176738950" sldId="1652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1176738950" sldId="1652"/>
            <ac:spMk id="2" creationId="{10304424-DB4A-36E7-9E0D-D32A5DD0F26C}"/>
          </ac:spMkLst>
        </pc:spChg>
        <pc:spChg chg="del">
          <ac:chgData name="伊健 杜" userId="e69aded81da48593" providerId="LiveId" clId="{AEDDF0B3-5939-4E1F-A2D5-83622944CFAE}" dt="2022-11-23T06:11:02.592" v="3070" actId="478"/>
          <ac:spMkLst>
            <pc:docMk/>
            <pc:sldMk cId="1176738950" sldId="1652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1176738950" sldId="1652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5:56:07.585" v="2950" actId="478"/>
          <ac:picMkLst>
            <pc:docMk/>
            <pc:sldMk cId="1176738950" sldId="1652"/>
            <ac:picMk id="24578" creationId="{0B081B09-EBBA-B51F-069A-358EC285AC99}"/>
          </ac:picMkLst>
        </pc:picChg>
        <pc:picChg chg="add mod">
          <ac:chgData name="伊健 杜" userId="e69aded81da48593" providerId="LiveId" clId="{AEDDF0B3-5939-4E1F-A2D5-83622944CFAE}" dt="2022-11-23T05:56:14.320" v="2953" actId="1076"/>
          <ac:picMkLst>
            <pc:docMk/>
            <pc:sldMk cId="1176738950" sldId="1652"/>
            <ac:picMk id="25602" creationId="{1C029C4B-DD01-8DE8-6D34-649792B6AC1B}"/>
          </ac:picMkLst>
        </pc:picChg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1667355704" sldId="1653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1667355704" sldId="1653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6:11:36.507" v="3092"/>
          <ac:spMkLst>
            <pc:docMk/>
            <pc:sldMk cId="1667355704" sldId="1653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1667355704" sldId="1653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6:12:20.894" v="3133" actId="478"/>
          <ac:picMkLst>
            <pc:docMk/>
            <pc:sldMk cId="1667355704" sldId="1653"/>
            <ac:picMk id="22531" creationId="{CC64E801-3357-52DA-F2E1-FDCB1406CE88}"/>
          </ac:picMkLst>
        </pc:picChg>
        <pc:picChg chg="add mod">
          <ac:chgData name="伊健 杜" userId="e69aded81da48593" providerId="LiveId" clId="{AEDDF0B3-5939-4E1F-A2D5-83622944CFAE}" dt="2022-11-23T06:12:22.571" v="3135" actId="1076"/>
          <ac:picMkLst>
            <pc:docMk/>
            <pc:sldMk cId="1667355704" sldId="1653"/>
            <ac:picMk id="26626" creationId="{DFE61877-42D8-E115-2E43-D326173133D1}"/>
          </ac:picMkLst>
        </pc:picChg>
      </pc:sldChg>
      <pc:sldChg chg="addSp delSp modSp add mod delAnim">
        <pc:chgData name="伊健 杜" userId="e69aded81da48593" providerId="LiveId" clId="{AEDDF0B3-5939-4E1F-A2D5-83622944CFAE}" dt="2022-11-23T06:34:34.095" v="3741"/>
        <pc:sldMkLst>
          <pc:docMk/>
          <pc:sldMk cId="2125809122" sldId="1654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2125809122" sldId="1654"/>
            <ac:spMk id="2" creationId="{10304424-DB4A-36E7-9E0D-D32A5DD0F26C}"/>
          </ac:spMkLst>
        </pc:spChg>
        <pc:spChg chg="del">
          <ac:chgData name="伊健 杜" userId="e69aded81da48593" providerId="LiveId" clId="{AEDDF0B3-5939-4E1F-A2D5-83622944CFAE}" dt="2022-11-23T06:12:29.566" v="3137" actId="478"/>
          <ac:spMkLst>
            <pc:docMk/>
            <pc:sldMk cId="2125809122" sldId="1654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2125809122" sldId="1654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6:13:05.226" v="3140" actId="478"/>
          <ac:picMkLst>
            <pc:docMk/>
            <pc:sldMk cId="2125809122" sldId="1654"/>
            <ac:picMk id="26626" creationId="{DFE61877-42D8-E115-2E43-D326173133D1}"/>
          </ac:picMkLst>
        </pc:picChg>
        <pc:picChg chg="add mod">
          <ac:chgData name="伊健 杜" userId="e69aded81da48593" providerId="LiveId" clId="{AEDDF0B3-5939-4E1F-A2D5-83622944CFAE}" dt="2022-11-23T06:13:14.399" v="3154" actId="1076"/>
          <ac:picMkLst>
            <pc:docMk/>
            <pc:sldMk cId="2125809122" sldId="1654"/>
            <ac:picMk id="27650" creationId="{E055D846-3296-385D-B2F1-FFB71A97F31C}"/>
          </ac:picMkLst>
        </pc:picChg>
      </pc:sldChg>
      <pc:sldChg chg="addSp delSp modSp add del mod">
        <pc:chgData name="伊健 杜" userId="e69aded81da48593" providerId="LiveId" clId="{AEDDF0B3-5939-4E1F-A2D5-83622944CFAE}" dt="2022-11-23T06:14:34.612" v="3194" actId="47"/>
        <pc:sldMkLst>
          <pc:docMk/>
          <pc:sldMk cId="728579764" sldId="1655"/>
        </pc:sldMkLst>
        <pc:spChg chg="del">
          <ac:chgData name="伊健 杜" userId="e69aded81da48593" providerId="LiveId" clId="{AEDDF0B3-5939-4E1F-A2D5-83622944CFAE}" dt="2022-11-23T06:14:04.704" v="3191" actId="478"/>
          <ac:spMkLst>
            <pc:docMk/>
            <pc:sldMk cId="728579764" sldId="1655"/>
            <ac:spMk id="2" creationId="{10304424-DB4A-36E7-9E0D-D32A5DD0F26C}"/>
          </ac:spMkLst>
        </pc:spChg>
        <pc:spChg chg="add mod">
          <ac:chgData name="伊健 杜" userId="e69aded81da48593" providerId="LiveId" clId="{AEDDF0B3-5939-4E1F-A2D5-83622944CFAE}" dt="2022-11-23T06:14:09.619" v="3193" actId="1076"/>
          <ac:spMkLst>
            <pc:docMk/>
            <pc:sldMk cId="728579764" sldId="1655"/>
            <ac:spMk id="4" creationId="{CABD4D39-BB6F-E4D4-5A17-0163FAA06A69}"/>
          </ac:spMkLst>
        </pc:spChg>
        <pc:spChg chg="del">
          <ac:chgData name="伊健 杜" userId="e69aded81da48593" providerId="LiveId" clId="{AEDDF0B3-5939-4E1F-A2D5-83622944CFAE}" dt="2022-11-23T06:14:04.704" v="3191" actId="478"/>
          <ac:spMkLst>
            <pc:docMk/>
            <pc:sldMk cId="728579764" sldId="1655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6:14:06.368" v="3192" actId="478"/>
          <ac:picMkLst>
            <pc:docMk/>
            <pc:sldMk cId="728579764" sldId="1655"/>
            <ac:picMk id="25602" creationId="{1C029C4B-DD01-8DE8-6D34-649792B6AC1B}"/>
          </ac:picMkLst>
        </pc:picChg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4088610884" sldId="1655"/>
        </pc:sldMkLst>
        <pc:spChg chg="mod">
          <ac:chgData name="伊健 杜" userId="e69aded81da48593" providerId="LiveId" clId="{AEDDF0B3-5939-4E1F-A2D5-83622944CFAE}" dt="2022-11-23T06:15:46.288" v="3214" actId="20577"/>
          <ac:spMkLst>
            <pc:docMk/>
            <pc:sldMk cId="4088610884" sldId="1655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6:17:32.212" v="3368" actId="20577"/>
          <ac:spMkLst>
            <pc:docMk/>
            <pc:sldMk cId="4088610884" sldId="1655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4088610884" sldId="1655"/>
            <ac:spMk id="10" creationId="{B839CA97-BE0D-8B7C-B769-3E145A81D451}"/>
          </ac:spMkLst>
        </pc:spChg>
        <pc:picChg chg="add mod">
          <ac:chgData name="伊健 杜" userId="e69aded81da48593" providerId="LiveId" clId="{AEDDF0B3-5939-4E1F-A2D5-83622944CFAE}" dt="2022-11-23T06:17:07.149" v="3363" actId="1076"/>
          <ac:picMkLst>
            <pc:docMk/>
            <pc:sldMk cId="4088610884" sldId="1655"/>
            <ac:picMk id="4" creationId="{2158476D-1F06-E936-77B6-0AA8EAFC9D20}"/>
          </ac:picMkLst>
        </pc:picChg>
        <pc:picChg chg="del">
          <ac:chgData name="伊健 杜" userId="e69aded81da48593" providerId="LiveId" clId="{AEDDF0B3-5939-4E1F-A2D5-83622944CFAE}" dt="2022-11-23T06:16:25.240" v="3355" actId="478"/>
          <ac:picMkLst>
            <pc:docMk/>
            <pc:sldMk cId="4088610884" sldId="1655"/>
            <ac:picMk id="24578" creationId="{0B081B09-EBBA-B51F-069A-358EC285AC99}"/>
          </ac:picMkLst>
        </pc:picChg>
        <pc:picChg chg="add del">
          <ac:chgData name="伊健 杜" userId="e69aded81da48593" providerId="LiveId" clId="{AEDDF0B3-5939-4E1F-A2D5-83622944CFAE}" dt="2022-11-23T06:16:40.720" v="3359" actId="478"/>
          <ac:picMkLst>
            <pc:docMk/>
            <pc:sldMk cId="4088610884" sldId="1655"/>
            <ac:picMk id="28674" creationId="{993CF522-6EDB-7295-96D4-570807C4C1EA}"/>
          </ac:picMkLst>
        </pc:picChg>
      </pc:sldChg>
      <pc:sldChg chg="addSp delSp modSp add mod delAnim">
        <pc:chgData name="伊健 杜" userId="e69aded81da48593" providerId="LiveId" clId="{AEDDF0B3-5939-4E1F-A2D5-83622944CFAE}" dt="2022-11-23T06:19:05.328" v="3444" actId="207"/>
        <pc:sldMkLst>
          <pc:docMk/>
          <pc:sldMk cId="4042666854" sldId="1656"/>
        </pc:sldMkLst>
        <pc:spChg chg="del">
          <ac:chgData name="伊健 杜" userId="e69aded81da48593" providerId="LiveId" clId="{AEDDF0B3-5939-4E1F-A2D5-83622944CFAE}" dt="2022-11-23T06:17:41.379" v="3370" actId="478"/>
          <ac:spMkLst>
            <pc:docMk/>
            <pc:sldMk cId="4042666854" sldId="1656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19:05.328" v="3444" actId="207"/>
          <ac:spMkLst>
            <pc:docMk/>
            <pc:sldMk cId="4042666854" sldId="1656"/>
            <ac:spMk id="10" creationId="{B839CA97-BE0D-8B7C-B769-3E145A81D451}"/>
          </ac:spMkLst>
        </pc:spChg>
        <pc:picChg chg="del mod">
          <ac:chgData name="伊健 杜" userId="e69aded81da48593" providerId="LiveId" clId="{AEDDF0B3-5939-4E1F-A2D5-83622944CFAE}" dt="2022-11-23T06:18:07.045" v="3436" actId="478"/>
          <ac:picMkLst>
            <pc:docMk/>
            <pc:sldMk cId="4042666854" sldId="1656"/>
            <ac:picMk id="4" creationId="{2158476D-1F06-E936-77B6-0AA8EAFC9D20}"/>
          </ac:picMkLst>
        </pc:picChg>
        <pc:picChg chg="add mod">
          <ac:chgData name="伊健 杜" userId="e69aded81da48593" providerId="LiveId" clId="{AEDDF0B3-5939-4E1F-A2D5-83622944CFAE}" dt="2022-11-23T06:18:51.508" v="3442" actId="1076"/>
          <ac:picMkLst>
            <pc:docMk/>
            <pc:sldMk cId="4042666854" sldId="1656"/>
            <ac:picMk id="30722" creationId="{17434B89-B202-9673-2346-8C904E9AAD17}"/>
          </ac:picMkLst>
        </pc:picChg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3517967680" sldId="1657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3517967680" sldId="1657"/>
            <ac:spMk id="2" creationId="{F858B6EF-EA23-25C0-DCF1-96F5AA31E5F4}"/>
          </ac:spMkLst>
        </pc:spChg>
        <pc:spChg chg="add del">
          <ac:chgData name="伊健 杜" userId="e69aded81da48593" providerId="LiveId" clId="{AEDDF0B3-5939-4E1F-A2D5-83622944CFAE}" dt="2022-11-23T06:29:58.823" v="3655" actId="478"/>
          <ac:spMkLst>
            <pc:docMk/>
            <pc:sldMk cId="3517967680" sldId="1657"/>
            <ac:spMk id="5" creationId="{30FB8145-637A-B16D-847B-39132494CFF8}"/>
          </ac:spMkLst>
        </pc:spChg>
        <pc:spChg chg="del">
          <ac:chgData name="伊健 杜" userId="e69aded81da48593" providerId="LiveId" clId="{AEDDF0B3-5939-4E1F-A2D5-83622944CFAE}" dt="2022-11-23T06:26:47.563" v="3552" actId="478"/>
          <ac:spMkLst>
            <pc:docMk/>
            <pc:sldMk cId="3517967680" sldId="1657"/>
            <ac:spMk id="6" creationId="{159B7E6B-21F0-E0FE-7ABA-4ADD738FA9C0}"/>
          </ac:spMkLst>
        </pc:spChg>
        <pc:picChg chg="del">
          <ac:chgData name="伊健 杜" userId="e69aded81da48593" providerId="LiveId" clId="{AEDDF0B3-5939-4E1F-A2D5-83622944CFAE}" dt="2022-11-23T06:28:26.939" v="3651" actId="478"/>
          <ac:picMkLst>
            <pc:docMk/>
            <pc:sldMk cId="3517967680" sldId="1657"/>
            <ac:picMk id="3" creationId="{BB8C0F16-2C5B-EC98-C2C2-6B044F3BD846}"/>
          </ac:picMkLst>
        </pc:picChg>
        <pc:picChg chg="add mod">
          <ac:chgData name="伊健 杜" userId="e69aded81da48593" providerId="LiveId" clId="{AEDDF0B3-5939-4E1F-A2D5-83622944CFAE}" dt="2022-11-23T06:30:05.077" v="3658" actId="1076"/>
          <ac:picMkLst>
            <pc:docMk/>
            <pc:sldMk cId="3517967680" sldId="1657"/>
            <ac:picMk id="8" creationId="{38FF1839-3F5D-CB0D-9AE6-74F88BC96860}"/>
          </ac:picMkLst>
        </pc:picChg>
        <pc:picChg chg="del">
          <ac:chgData name="伊健 杜" userId="e69aded81da48593" providerId="LiveId" clId="{AEDDF0B3-5939-4E1F-A2D5-83622944CFAE}" dt="2022-11-23T06:26:47.563" v="3552" actId="478"/>
          <ac:picMkLst>
            <pc:docMk/>
            <pc:sldMk cId="3517967680" sldId="1657"/>
            <ac:picMk id="31746" creationId="{FE8636E0-8696-AB99-40BD-ED92B49B59EB}"/>
          </ac:picMkLst>
        </pc:picChg>
        <pc:picChg chg="add del mod">
          <ac:chgData name="伊健 杜" userId="e69aded81da48593" providerId="LiveId" clId="{AEDDF0B3-5939-4E1F-A2D5-83622944CFAE}" dt="2022-11-23T06:29:58.823" v="3655" actId="478"/>
          <ac:picMkLst>
            <pc:docMk/>
            <pc:sldMk cId="3517967680" sldId="1657"/>
            <ac:picMk id="32770" creationId="{08FB2629-7E8C-A676-AE33-356516DDD3AB}"/>
          </ac:picMkLst>
        </pc:picChg>
        <pc:picChg chg="add mod">
          <ac:chgData name="伊健 杜" userId="e69aded81da48593" providerId="LiveId" clId="{AEDDF0B3-5939-4E1F-A2D5-83622944CFAE}" dt="2022-11-23T06:30:09.793" v="3660" actId="1076"/>
          <ac:picMkLst>
            <pc:docMk/>
            <pc:sldMk cId="3517967680" sldId="1657"/>
            <ac:picMk id="32774" creationId="{BE9CBA4A-0498-5EA7-9836-1E65E90EE3DA}"/>
          </ac:picMkLst>
        </pc:picChg>
      </pc:sldChg>
      <pc:sldChg chg="addSp delSp modSp new mod">
        <pc:chgData name="伊健 杜" userId="e69aded81da48593" providerId="LiveId" clId="{AEDDF0B3-5939-4E1F-A2D5-83622944CFAE}" dt="2022-11-23T06:34:34.095" v="3741"/>
        <pc:sldMkLst>
          <pc:docMk/>
          <pc:sldMk cId="2919146368" sldId="1658"/>
        </pc:sldMkLst>
        <pc:spChg chg="del">
          <ac:chgData name="伊健 杜" userId="e69aded81da48593" providerId="LiveId" clId="{AEDDF0B3-5939-4E1F-A2D5-83622944CFAE}" dt="2022-11-23T06:30:20.470" v="3662" actId="478"/>
          <ac:spMkLst>
            <pc:docMk/>
            <pc:sldMk cId="2919146368" sldId="1658"/>
            <ac:spMk id="2" creationId="{E8E40F6A-F9D0-CF11-250D-C9CC109A66EB}"/>
          </ac:spMkLst>
        </pc:spChg>
        <pc:spChg chg="del">
          <ac:chgData name="伊健 杜" userId="e69aded81da48593" providerId="LiveId" clId="{AEDDF0B3-5939-4E1F-A2D5-83622944CFAE}" dt="2022-11-23T06:30:20.470" v="3662" actId="478"/>
          <ac:spMkLst>
            <pc:docMk/>
            <pc:sldMk cId="2919146368" sldId="1658"/>
            <ac:spMk id="3" creationId="{341E4C9C-4310-ABBD-32BE-94E439F6BAD6}"/>
          </ac:spMkLst>
        </pc:spChg>
        <pc:spChg chg="add mod">
          <ac:chgData name="伊健 杜" userId="e69aded81da48593" providerId="LiveId" clId="{AEDDF0B3-5939-4E1F-A2D5-83622944CFAE}" dt="2022-11-23T06:34:34.095" v="3741"/>
          <ac:spMkLst>
            <pc:docMk/>
            <pc:sldMk cId="2919146368" sldId="1658"/>
            <ac:spMk id="4" creationId="{3835C774-922A-C4EA-DDC0-A3A7A9B60ADD}"/>
          </ac:spMkLst>
        </pc:spChg>
        <pc:spChg chg="add mod">
          <ac:chgData name="伊健 杜" userId="e69aded81da48593" providerId="LiveId" clId="{AEDDF0B3-5939-4E1F-A2D5-83622944CFAE}" dt="2022-11-23T06:33:04.916" v="3687" actId="1076"/>
          <ac:spMkLst>
            <pc:docMk/>
            <pc:sldMk cId="2919146368" sldId="1658"/>
            <ac:spMk id="6" creationId="{6E1A23F8-AC20-87E1-EC79-59786437E28B}"/>
          </ac:spMkLst>
        </pc:spChg>
      </pc:sldChg>
      <pc:sldChg chg="delSp modSp add mod">
        <pc:chgData name="伊健 杜" userId="e69aded81da48593" providerId="LiveId" clId="{AEDDF0B3-5939-4E1F-A2D5-83622944CFAE}" dt="2022-11-23T06:34:34.095" v="3741"/>
        <pc:sldMkLst>
          <pc:docMk/>
          <pc:sldMk cId="3593390809" sldId="1659"/>
        </pc:sldMkLst>
        <pc:spChg chg="del">
          <ac:chgData name="伊健 杜" userId="e69aded81da48593" providerId="LiveId" clId="{AEDDF0B3-5939-4E1F-A2D5-83622944CFAE}" dt="2022-11-23T06:34:16.424" v="3732" actId="478"/>
          <ac:spMkLst>
            <pc:docMk/>
            <pc:sldMk cId="3593390809" sldId="1659"/>
            <ac:spMk id="2" creationId="{1FEAD16D-52BA-B8E1-F6C5-AB82F8E8DC61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593390809" sldId="1659"/>
            <ac:spMk id="10" creationId="{B839CA97-BE0D-8B7C-B769-3E145A81D451}"/>
          </ac:spMkLst>
        </pc:spChg>
      </pc:sldChg>
      <pc:sldChg chg="addSp delSp modSp add mod">
        <pc:chgData name="伊健 杜" userId="e69aded81da48593" providerId="LiveId" clId="{AEDDF0B3-5939-4E1F-A2D5-83622944CFAE}" dt="2022-11-23T13:02:12.430" v="3912" actId="20577"/>
        <pc:sldMkLst>
          <pc:docMk/>
          <pc:sldMk cId="2319429720" sldId="1660"/>
        </pc:sldMkLst>
        <pc:spChg chg="mod">
          <ac:chgData name="伊健 杜" userId="e69aded81da48593" providerId="LiveId" clId="{AEDDF0B3-5939-4E1F-A2D5-83622944CFAE}" dt="2022-11-23T12:58:26.580" v="3767" actId="20577"/>
          <ac:spMkLst>
            <pc:docMk/>
            <pc:sldMk cId="2319429720" sldId="1660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12:58:00.695" v="3763"/>
          <ac:spMkLst>
            <pc:docMk/>
            <pc:sldMk cId="2319429720" sldId="1660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13:02:12.430" v="3912" actId="20577"/>
          <ac:spMkLst>
            <pc:docMk/>
            <pc:sldMk cId="2319429720" sldId="1660"/>
            <ac:spMk id="10" creationId="{B839CA97-BE0D-8B7C-B769-3E145A81D451}"/>
          </ac:spMkLst>
        </pc:spChg>
        <pc:picChg chg="add mod">
          <ac:chgData name="伊健 杜" userId="e69aded81da48593" providerId="LiveId" clId="{AEDDF0B3-5939-4E1F-A2D5-83622944CFAE}" dt="2022-11-23T13:02:09.649" v="3911" actId="1076"/>
          <ac:picMkLst>
            <pc:docMk/>
            <pc:sldMk cId="2319429720" sldId="1660"/>
            <ac:picMk id="1026" creationId="{3173ED89-C98C-A402-EDE1-6D5AD7930B6B}"/>
          </ac:picMkLst>
        </pc:picChg>
        <pc:picChg chg="del">
          <ac:chgData name="伊健 杜" userId="e69aded81da48593" providerId="LiveId" clId="{AEDDF0B3-5939-4E1F-A2D5-83622944CFAE}" dt="2022-11-23T13:01:01.371" v="3907" actId="478"/>
          <ac:picMkLst>
            <pc:docMk/>
            <pc:sldMk cId="2319429720" sldId="1660"/>
            <ac:picMk id="24578" creationId="{0B081B09-EBBA-B51F-069A-358EC285AC99}"/>
          </ac:picMkLst>
        </pc:picChg>
      </pc:sldChg>
      <pc:sldChg chg="delSp modSp add mod delAnim">
        <pc:chgData name="伊健 杜" userId="e69aded81da48593" providerId="LiveId" clId="{AEDDF0B3-5939-4E1F-A2D5-83622944CFAE}" dt="2022-11-23T13:02:19.784" v="3916" actId="20577"/>
        <pc:sldMkLst>
          <pc:docMk/>
          <pc:sldMk cId="2489103660" sldId="1661"/>
        </pc:sldMkLst>
        <pc:spChg chg="mod">
          <ac:chgData name="伊健 杜" userId="e69aded81da48593" providerId="LiveId" clId="{AEDDF0B3-5939-4E1F-A2D5-83622944CFAE}" dt="2022-11-23T13:02:19.784" v="3916" actId="20577"/>
          <ac:spMkLst>
            <pc:docMk/>
            <pc:sldMk cId="2489103660" sldId="1661"/>
            <ac:spMk id="2" creationId="{10304424-DB4A-36E7-9E0D-D32A5DD0F26C}"/>
          </ac:spMkLst>
        </pc:spChg>
        <pc:spChg chg="del">
          <ac:chgData name="伊健 杜" userId="e69aded81da48593" providerId="LiveId" clId="{AEDDF0B3-5939-4E1F-A2D5-83622944CFAE}" dt="2022-11-23T13:02:18.085" v="3914" actId="478"/>
          <ac:spMkLst>
            <pc:docMk/>
            <pc:sldMk cId="2489103660" sldId="1661"/>
            <ac:spMk id="5" creationId="{12133E31-EFD8-1428-E834-932512E03115}"/>
          </ac:spMkLst>
        </pc:spChg>
      </pc:sldChg>
    </pc:docChg>
  </pc:docChgLst>
  <pc:docChgLst>
    <pc:chgData name="伊健 杜" userId="e69aded81da48593" providerId="LiveId" clId="{30CCD38C-437B-425C-9677-8A97A5F7BB26}"/>
    <pc:docChg chg="undo custSel addSld delSld modSld sldOrd">
      <pc:chgData name="伊健 杜" userId="e69aded81da48593" providerId="LiveId" clId="{30CCD38C-437B-425C-9677-8A97A5F7BB26}" dt="2022-11-09T07:22:09.296" v="2988"/>
      <pc:docMkLst>
        <pc:docMk/>
      </pc:docMkLst>
      <pc:sldChg chg="del">
        <pc:chgData name="伊健 杜" userId="e69aded81da48593" providerId="LiveId" clId="{30CCD38C-437B-425C-9677-8A97A5F7BB26}" dt="2022-11-09T04:59:09.210" v="0" actId="47"/>
        <pc:sldMkLst>
          <pc:docMk/>
          <pc:sldMk cId="1946223399" sldId="1343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4158349176" sldId="1345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3208074802" sldId="1347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846275670" sldId="1372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1342042978" sldId="1373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905977177" sldId="1374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3257977909" sldId="1375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3278084188" sldId="1376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999367643" sldId="1377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873510166" sldId="1378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3226579327" sldId="1380"/>
        </pc:sldMkLst>
      </pc:sldChg>
      <pc:sldChg chg="addSp delSp modSp add del mod">
        <pc:chgData name="伊健 杜" userId="e69aded81da48593" providerId="LiveId" clId="{30CCD38C-437B-425C-9677-8A97A5F7BB26}" dt="2022-11-09T05:20:01.727" v="531"/>
        <pc:sldMkLst>
          <pc:docMk/>
          <pc:sldMk cId="294288172" sldId="1381"/>
        </pc:sldMkLst>
        <pc:spChg chg="add del mod">
          <ac:chgData name="伊健 杜" userId="e69aded81da48593" providerId="LiveId" clId="{30CCD38C-437B-425C-9677-8A97A5F7BB26}" dt="2022-11-09T05:08:18.365" v="29" actId="478"/>
          <ac:spMkLst>
            <pc:docMk/>
            <pc:sldMk cId="294288172" sldId="1381"/>
            <ac:spMk id="3" creationId="{90029166-12B1-35C8-3BA7-4ADC117F138C}"/>
          </ac:spMkLst>
        </pc:spChg>
        <pc:spChg chg="mod">
          <ac:chgData name="伊健 杜" userId="e69aded81da48593" providerId="LiveId" clId="{30CCD38C-437B-425C-9677-8A97A5F7BB26}" dt="2022-11-09T05:20:01.727" v="531"/>
          <ac:spMkLst>
            <pc:docMk/>
            <pc:sldMk cId="294288172" sldId="1381"/>
            <ac:spMk id="4" creationId="{767FBCC3-E590-DDD9-AC6E-390CBBE40FB6}"/>
          </ac:spMkLst>
        </pc:spChg>
        <pc:spChg chg="del">
          <ac:chgData name="伊健 杜" userId="e69aded81da48593" providerId="LiveId" clId="{30CCD38C-437B-425C-9677-8A97A5F7BB26}" dt="2022-11-09T05:08:16.295" v="28" actId="478"/>
          <ac:spMkLst>
            <pc:docMk/>
            <pc:sldMk cId="294288172" sldId="1381"/>
            <ac:spMk id="6" creationId="{6E78AFC2-A6D1-6D8D-19BC-D04833663EB2}"/>
          </ac:spMkLst>
        </pc:spChg>
        <pc:spChg chg="mod">
          <ac:chgData name="伊健 杜" userId="e69aded81da48593" providerId="LiveId" clId="{30CCD38C-437B-425C-9677-8A97A5F7BB26}" dt="2022-11-09T05:20:01.727" v="531"/>
          <ac:spMkLst>
            <pc:docMk/>
            <pc:sldMk cId="294288172" sldId="1381"/>
            <ac:spMk id="7" creationId="{56D821EC-BCD9-B230-0383-57A1A2AEB645}"/>
          </ac:spMkLst>
        </pc:spChg>
        <pc:spChg chg="del">
          <ac:chgData name="伊健 杜" userId="e69aded81da48593" providerId="LiveId" clId="{30CCD38C-437B-425C-9677-8A97A5F7BB26}" dt="2022-11-09T05:08:16.295" v="28" actId="478"/>
          <ac:spMkLst>
            <pc:docMk/>
            <pc:sldMk cId="294288172" sldId="1381"/>
            <ac:spMk id="9" creationId="{B79AC1D3-F707-5BC9-5416-FB6AFBD17522}"/>
          </ac:spMkLst>
        </pc:spChg>
        <pc:picChg chg="add mod">
          <ac:chgData name="伊健 杜" userId="e69aded81da48593" providerId="LiveId" clId="{30CCD38C-437B-425C-9677-8A97A5F7BB26}" dt="2022-11-09T05:11:22.199" v="172" actId="1076"/>
          <ac:picMkLst>
            <pc:docMk/>
            <pc:sldMk cId="294288172" sldId="1381"/>
            <ac:picMk id="1026" creationId="{0C1E425F-8A25-EB54-335F-667F03446E7C}"/>
          </ac:picMkLst>
        </pc:picChg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873955953" sldId="1382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431384839" sldId="1383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1630488861" sldId="1384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148736043" sldId="1385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320052197" sldId="1386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3406085488" sldId="1387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754745189" sldId="1388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841567216" sldId="1389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735016085" sldId="1390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1737496656" sldId="1391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4215840503" sldId="1392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932562266" sldId="1393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1104554190" sldId="1394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919572076" sldId="1395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1877443400" sldId="1396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515045566" sldId="1397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523854891" sldId="1398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4083393" sldId="1399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3279725066" sldId="1400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831993153" sldId="1401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4041168246" sldId="1402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220055332" sldId="1403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412945029" sldId="1404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891103496" sldId="1405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1931008421" sldId="1406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1160024942" sldId="1407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679804985" sldId="1408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1587589837" sldId="1409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583844061" sldId="1410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864214707" sldId="1411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639523561" sldId="1412"/>
        </pc:sldMkLst>
      </pc:sldChg>
      <pc:sldChg chg="modSp">
        <pc:chgData name="伊健 杜" userId="e69aded81da48593" providerId="LiveId" clId="{30CCD38C-437B-425C-9677-8A97A5F7BB26}" dt="2022-11-09T07:09:36.240" v="2973"/>
        <pc:sldMkLst>
          <pc:docMk/>
          <pc:sldMk cId="3618521800" sldId="1414"/>
        </pc:sldMkLst>
        <pc:spChg chg="mod">
          <ac:chgData name="伊健 杜" userId="e69aded81da48593" providerId="LiveId" clId="{30CCD38C-437B-425C-9677-8A97A5F7BB26}" dt="2022-11-09T07:09:36.240" v="2973"/>
          <ac:spMkLst>
            <pc:docMk/>
            <pc:sldMk cId="3618521800" sldId="1414"/>
            <ac:spMk id="5" creationId="{12133E31-EFD8-1428-E834-932512E03115}"/>
          </ac:spMkLst>
        </pc:spChg>
      </pc:sldChg>
      <pc:sldChg chg="add del">
        <pc:chgData name="伊健 杜" userId="e69aded81da48593" providerId="LiveId" clId="{30CCD38C-437B-425C-9677-8A97A5F7BB26}" dt="2022-11-09T05:05:30.621" v="3" actId="47"/>
        <pc:sldMkLst>
          <pc:docMk/>
          <pc:sldMk cId="984652500" sldId="1419"/>
        </pc:sldMkLst>
      </pc:sldChg>
      <pc:sldChg chg="addSp delSp modSp add mod">
        <pc:chgData name="伊健 杜" userId="e69aded81da48593" providerId="LiveId" clId="{30CCD38C-437B-425C-9677-8A97A5F7BB26}" dt="2022-11-09T05:20:01.727" v="531"/>
        <pc:sldMkLst>
          <pc:docMk/>
          <pc:sldMk cId="3970391449" sldId="1419"/>
        </pc:sldMkLst>
        <pc:spChg chg="mod">
          <ac:chgData name="伊健 杜" userId="e69aded81da48593" providerId="LiveId" clId="{30CCD38C-437B-425C-9677-8A97A5F7BB26}" dt="2022-11-09T05:14:32.663" v="275" actId="20577"/>
          <ac:spMkLst>
            <pc:docMk/>
            <pc:sldMk cId="3970391449" sldId="1419"/>
            <ac:spMk id="4" creationId="{767FBCC3-E590-DDD9-AC6E-390CBBE40FB6}"/>
          </ac:spMkLst>
        </pc:spChg>
        <pc:spChg chg="mod">
          <ac:chgData name="伊健 杜" userId="e69aded81da48593" providerId="LiveId" clId="{30CCD38C-437B-425C-9677-8A97A5F7BB26}" dt="2022-11-09T05:20:01.727" v="531"/>
          <ac:spMkLst>
            <pc:docMk/>
            <pc:sldMk cId="3970391449" sldId="1419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11:26.159" v="174" actId="478"/>
          <ac:picMkLst>
            <pc:docMk/>
            <pc:sldMk cId="3970391449" sldId="1419"/>
            <ac:picMk id="1026" creationId="{0C1E425F-8A25-EB54-335F-667F03446E7C}"/>
          </ac:picMkLst>
        </pc:picChg>
        <pc:picChg chg="add mod">
          <ac:chgData name="伊健 杜" userId="e69aded81da48593" providerId="LiveId" clId="{30CCD38C-437B-425C-9677-8A97A5F7BB26}" dt="2022-11-09T05:12:56.713" v="211" actId="1076"/>
          <ac:picMkLst>
            <pc:docMk/>
            <pc:sldMk cId="3970391449" sldId="1419"/>
            <ac:picMk id="2050" creationId="{F8852BBF-52C5-BB79-15F7-90D3C06B1F72}"/>
          </ac:picMkLst>
        </pc:picChg>
      </pc:sldChg>
      <pc:sldChg chg="addSp delSp modSp add mod">
        <pc:chgData name="伊健 杜" userId="e69aded81da48593" providerId="LiveId" clId="{30CCD38C-437B-425C-9677-8A97A5F7BB26}" dt="2022-11-09T05:20:24.520" v="539"/>
        <pc:sldMkLst>
          <pc:docMk/>
          <pc:sldMk cId="810053395" sldId="1420"/>
        </pc:sldMkLst>
        <pc:spChg chg="del">
          <ac:chgData name="伊健 杜" userId="e69aded81da48593" providerId="LiveId" clId="{30CCD38C-437B-425C-9677-8A97A5F7BB26}" dt="2022-11-09T05:14:41.928" v="278" actId="478"/>
          <ac:spMkLst>
            <pc:docMk/>
            <pc:sldMk cId="810053395" sldId="1420"/>
            <ac:spMk id="7" creationId="{56D821EC-BCD9-B230-0383-57A1A2AEB645}"/>
          </ac:spMkLst>
        </pc:spChg>
        <pc:grpChg chg="del mod">
          <ac:chgData name="伊健 杜" userId="e69aded81da48593" providerId="LiveId" clId="{30CCD38C-437B-425C-9677-8A97A5F7BB26}" dt="2022-11-09T05:14:58.127" v="283"/>
          <ac:grpSpMkLst>
            <pc:docMk/>
            <pc:sldMk cId="810053395" sldId="1420"/>
            <ac:grpSpMk id="5" creationId="{AEBD6CBC-A9C7-94D3-F133-307606734FF5}"/>
          </ac:grpSpMkLst>
        </pc:grpChg>
        <pc:grpChg chg="del mod">
          <ac:chgData name="伊健 杜" userId="e69aded81da48593" providerId="LiveId" clId="{30CCD38C-437B-425C-9677-8A97A5F7BB26}" dt="2022-11-09T05:15:51.636" v="331"/>
          <ac:grpSpMkLst>
            <pc:docMk/>
            <pc:sldMk cId="810053395" sldId="1420"/>
            <ac:grpSpMk id="8" creationId="{F8D5813C-E979-80F7-274A-A948883BB6CE}"/>
          </ac:grpSpMkLst>
        </pc:grpChg>
        <pc:grpChg chg="del mod">
          <ac:chgData name="伊健 杜" userId="e69aded81da48593" providerId="LiveId" clId="{30CCD38C-437B-425C-9677-8A97A5F7BB26}" dt="2022-11-09T05:15:51.636" v="331"/>
          <ac:grpSpMkLst>
            <pc:docMk/>
            <pc:sldMk cId="810053395" sldId="1420"/>
            <ac:grpSpMk id="11" creationId="{CCA5353D-A6DD-14DA-6420-1A29C1894265}"/>
          </ac:grpSpMkLst>
        </pc:grpChg>
        <pc:grpChg chg="del mod">
          <ac:chgData name="伊健 杜" userId="e69aded81da48593" providerId="LiveId" clId="{30CCD38C-437B-425C-9677-8A97A5F7BB26}" dt="2022-11-09T05:15:51.636" v="331"/>
          <ac:grpSpMkLst>
            <pc:docMk/>
            <pc:sldMk cId="810053395" sldId="1420"/>
            <ac:grpSpMk id="14" creationId="{3990989D-E161-296B-F057-017655D6516B}"/>
          </ac:grpSpMkLst>
        </pc:grpChg>
        <pc:grpChg chg="del mod">
          <ac:chgData name="伊健 杜" userId="e69aded81da48593" providerId="LiveId" clId="{30CCD38C-437B-425C-9677-8A97A5F7BB26}" dt="2022-11-09T05:15:24.554" v="322"/>
          <ac:grpSpMkLst>
            <pc:docMk/>
            <pc:sldMk cId="810053395" sldId="1420"/>
            <ac:grpSpMk id="26" creationId="{A3A78112-0EC2-7763-2F80-F7064170D3C0}"/>
          </ac:grpSpMkLst>
        </pc:grpChg>
        <pc:grpChg chg="del mod">
          <ac:chgData name="伊健 杜" userId="e69aded81da48593" providerId="LiveId" clId="{30CCD38C-437B-425C-9677-8A97A5F7BB26}" dt="2022-11-09T05:15:24.022" v="320"/>
          <ac:grpSpMkLst>
            <pc:docMk/>
            <pc:sldMk cId="810053395" sldId="1420"/>
            <ac:grpSpMk id="42" creationId="{57047AA9-E487-4431-F2DF-03F8381D6292}"/>
          </ac:grpSpMkLst>
        </pc:grpChg>
        <pc:grpChg chg="del mod">
          <ac:chgData name="伊健 杜" userId="e69aded81da48593" providerId="LiveId" clId="{30CCD38C-437B-425C-9677-8A97A5F7BB26}" dt="2022-11-09T05:15:51.636" v="331"/>
          <ac:grpSpMkLst>
            <pc:docMk/>
            <pc:sldMk cId="810053395" sldId="1420"/>
            <ac:grpSpMk id="43" creationId="{D5D7F78C-EF00-EBA3-07B7-D1CE65D35052}"/>
          </ac:grpSpMkLst>
        </pc:grpChg>
        <pc:grpChg chg="del mod">
          <ac:chgData name="伊健 杜" userId="e69aded81da48593" providerId="LiveId" clId="{30CCD38C-437B-425C-9677-8A97A5F7BB26}" dt="2022-11-09T05:15:51.636" v="331"/>
          <ac:grpSpMkLst>
            <pc:docMk/>
            <pc:sldMk cId="810053395" sldId="1420"/>
            <ac:grpSpMk id="45" creationId="{6F57B8BB-4986-3410-F0B5-5156D21C4972}"/>
          </ac:grpSpMkLst>
        </pc:grpChg>
        <pc:grpChg chg="del mod">
          <ac:chgData name="伊健 杜" userId="e69aded81da48593" providerId="LiveId" clId="{30CCD38C-437B-425C-9677-8A97A5F7BB26}" dt="2022-11-09T05:15:51.636" v="331"/>
          <ac:grpSpMkLst>
            <pc:docMk/>
            <pc:sldMk cId="810053395" sldId="1420"/>
            <ac:grpSpMk id="47" creationId="{DA0A4F83-EEA9-84FB-B2F2-CC22A606E018}"/>
          </ac:grpSpMkLst>
        </pc:grpChg>
        <pc:grpChg chg="del mod">
          <ac:chgData name="伊健 杜" userId="e69aded81da48593" providerId="LiveId" clId="{30CCD38C-437B-425C-9677-8A97A5F7BB26}" dt="2022-11-09T05:19:43.020" v="510"/>
          <ac:grpSpMkLst>
            <pc:docMk/>
            <pc:sldMk cId="810053395" sldId="1420"/>
            <ac:grpSpMk id="56" creationId="{6CDFE51C-E5F2-A0FD-F2AF-2E3E5E16C6AB}"/>
          </ac:grpSpMkLst>
        </pc:grpChg>
        <pc:grpChg chg="del mod">
          <ac:chgData name="伊健 杜" userId="e69aded81da48593" providerId="LiveId" clId="{30CCD38C-437B-425C-9677-8A97A5F7BB26}" dt="2022-11-09T05:19:50.209" v="522"/>
          <ac:grpSpMkLst>
            <pc:docMk/>
            <pc:sldMk cId="810053395" sldId="1420"/>
            <ac:grpSpMk id="58" creationId="{5AA1FEF2-433B-631C-9ED6-682D10D532C2}"/>
          </ac:grpSpMkLst>
        </pc:grpChg>
        <pc:grpChg chg="mod">
          <ac:chgData name="伊健 杜" userId="e69aded81da48593" providerId="LiveId" clId="{30CCD38C-437B-425C-9677-8A97A5F7BB26}" dt="2022-11-09T05:19:50.209" v="522"/>
          <ac:grpSpMkLst>
            <pc:docMk/>
            <pc:sldMk cId="810053395" sldId="1420"/>
            <ac:grpSpMk id="60" creationId="{DB308ED0-377C-2AE5-FCEB-1828DFECFE5A}"/>
          </ac:grpSpMkLst>
        </pc:grpChg>
        <pc:grpChg chg="del mod">
          <ac:chgData name="伊健 杜" userId="e69aded81da48593" providerId="LiveId" clId="{30CCD38C-437B-425C-9677-8A97A5F7BB26}" dt="2022-11-09T05:20:23.038" v="536"/>
          <ac:grpSpMkLst>
            <pc:docMk/>
            <pc:sldMk cId="810053395" sldId="1420"/>
            <ac:grpSpMk id="2053" creationId="{1C54C7B0-B8A1-6F2C-1833-A5B7A3C49A05}"/>
          </ac:grpSpMkLst>
        </pc:grpChg>
        <pc:grpChg chg="del mod">
          <ac:chgData name="伊健 杜" userId="e69aded81da48593" providerId="LiveId" clId="{30CCD38C-437B-425C-9677-8A97A5F7BB26}" dt="2022-11-09T05:20:24.520" v="539"/>
          <ac:grpSpMkLst>
            <pc:docMk/>
            <pc:sldMk cId="810053395" sldId="1420"/>
            <ac:grpSpMk id="2055" creationId="{FCA1F1CC-C929-35F2-8C1B-AA9C5914F299}"/>
          </ac:grpSpMkLst>
        </pc:grpChg>
        <pc:grpChg chg="mod">
          <ac:chgData name="伊健 杜" userId="e69aded81da48593" providerId="LiveId" clId="{30CCD38C-437B-425C-9677-8A97A5F7BB26}" dt="2022-11-09T05:20:24.520" v="539"/>
          <ac:grpSpMkLst>
            <pc:docMk/>
            <pc:sldMk cId="810053395" sldId="1420"/>
            <ac:grpSpMk id="2058" creationId="{D8DBC7CA-E253-A936-E874-BB70ED5D3E90}"/>
          </ac:grpSpMkLst>
        </pc:grpChg>
        <pc:picChg chg="del">
          <ac:chgData name="伊健 杜" userId="e69aded81da48593" providerId="LiveId" clId="{30CCD38C-437B-425C-9677-8A97A5F7BB26}" dt="2022-11-09T05:14:40.477" v="277" actId="478"/>
          <ac:picMkLst>
            <pc:docMk/>
            <pc:sldMk cId="810053395" sldId="1420"/>
            <ac:picMk id="2050" creationId="{F8852BBF-52C5-BB79-15F7-90D3C06B1F72}"/>
          </ac:picMkLst>
        </pc:pic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2" creationId="{003C3009-28E9-18AD-8B83-F4F02282D1BA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3" creationId="{D7A86DC0-AA30-5B0D-A2EB-CFE4B06AF05B}"/>
          </ac:inkMkLst>
        </pc:inkChg>
        <pc:inkChg chg="add del mod">
          <ac:chgData name="伊健 杜" userId="e69aded81da48593" providerId="LiveId" clId="{30CCD38C-437B-425C-9677-8A97A5F7BB26}" dt="2022-11-09T05:15:02.296" v="284"/>
          <ac:inkMkLst>
            <pc:docMk/>
            <pc:sldMk cId="810053395" sldId="1420"/>
            <ac:inkMk id="6" creationId="{1AEBE4DA-C687-4D1D-CF14-F1161B911847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9" creationId="{6B2F187A-B37F-8D9C-52E1-D422F7898D90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10" creationId="{0578AFA2-5E29-2D33-2A51-29398B579BF3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12" creationId="{9140502D-FD07-84BF-FEC8-8F964F6BD61E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13" creationId="{4AD94555-0DE1-EB8A-C11C-9B3773060EFB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15" creationId="{0D688D3B-D12A-5155-EEBD-A266EB1AE7F5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16" creationId="{9F7D2065-4EE2-15D3-FAC5-4BE7FF1707ED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17" creationId="{844028A8-5D18-9C80-8257-9CDAC5FE951F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18" creationId="{AD31F624-9D17-23C8-176F-DA4CB317BD37}"/>
          </ac:inkMkLst>
        </pc:inkChg>
        <pc:inkChg chg="add del mod">
          <ac:chgData name="伊健 杜" userId="e69aded81da48593" providerId="LiveId" clId="{30CCD38C-437B-425C-9677-8A97A5F7BB26}" dt="2022-11-09T05:19:47.071" v="520"/>
          <ac:inkMkLst>
            <pc:docMk/>
            <pc:sldMk cId="810053395" sldId="1420"/>
            <ac:inkMk id="19" creationId="{AAAE60D4-E475-A746-6309-F234A5591AC6}"/>
          </ac:inkMkLst>
        </pc:inkChg>
        <pc:inkChg chg="add del mod">
          <ac:chgData name="伊健 杜" userId="e69aded81da48593" providerId="LiveId" clId="{30CCD38C-437B-425C-9677-8A97A5F7BB26}" dt="2022-11-09T05:19:46.417" v="513"/>
          <ac:inkMkLst>
            <pc:docMk/>
            <pc:sldMk cId="810053395" sldId="1420"/>
            <ac:inkMk id="20" creationId="{E46AAF9A-C9C0-9FAA-8D82-B7B28CFEB1A4}"/>
          </ac:inkMkLst>
        </pc:inkChg>
        <pc:inkChg chg="add del mod">
          <ac:chgData name="伊健 杜" userId="e69aded81da48593" providerId="LiveId" clId="{30CCD38C-437B-425C-9677-8A97A5F7BB26}" dt="2022-11-09T05:19:46.419" v="518"/>
          <ac:inkMkLst>
            <pc:docMk/>
            <pc:sldMk cId="810053395" sldId="1420"/>
            <ac:inkMk id="21" creationId="{5D15CFF6-6A4B-E7F4-3765-46EDBF1A490B}"/>
          </ac:inkMkLst>
        </pc:inkChg>
        <pc:inkChg chg="add del mod">
          <ac:chgData name="伊健 杜" userId="e69aded81da48593" providerId="LiveId" clId="{30CCD38C-437B-425C-9677-8A97A5F7BB26}" dt="2022-11-09T05:19:46.417" v="515"/>
          <ac:inkMkLst>
            <pc:docMk/>
            <pc:sldMk cId="810053395" sldId="1420"/>
            <ac:inkMk id="22" creationId="{EF7AB180-BE73-AF8C-B0B8-1352BCCF114F}"/>
          </ac:inkMkLst>
        </pc:inkChg>
        <pc:inkChg chg="add del mod">
          <ac:chgData name="伊健 杜" userId="e69aded81da48593" providerId="LiveId" clId="{30CCD38C-437B-425C-9677-8A97A5F7BB26}" dt="2022-11-09T05:19:46.419" v="517"/>
          <ac:inkMkLst>
            <pc:docMk/>
            <pc:sldMk cId="810053395" sldId="1420"/>
            <ac:inkMk id="23" creationId="{97657B48-81E9-66E4-2614-EE7F468C720A}"/>
          </ac:inkMkLst>
        </pc:inkChg>
        <pc:inkChg chg="add del mod">
          <ac:chgData name="伊健 杜" userId="e69aded81da48593" providerId="LiveId" clId="{30CCD38C-437B-425C-9677-8A97A5F7BB26}" dt="2022-11-09T05:19:47.071" v="519"/>
          <ac:inkMkLst>
            <pc:docMk/>
            <pc:sldMk cId="810053395" sldId="1420"/>
            <ac:inkMk id="24" creationId="{3EB84140-8DF9-89BF-160F-904604748CD9}"/>
          </ac:inkMkLst>
        </pc:inkChg>
        <pc:inkChg chg="add del mod">
          <ac:chgData name="伊健 杜" userId="e69aded81da48593" providerId="LiveId" clId="{30CCD38C-437B-425C-9677-8A97A5F7BB26}" dt="2022-11-09T05:19:46.419" v="516"/>
          <ac:inkMkLst>
            <pc:docMk/>
            <pc:sldMk cId="810053395" sldId="1420"/>
            <ac:inkMk id="25" creationId="{88D6D868-51FA-182B-0880-EEFA8BEE0FAB}"/>
          </ac:inkMkLst>
        </pc:inkChg>
        <pc:inkChg chg="add mod">
          <ac:chgData name="伊健 杜" userId="e69aded81da48593" providerId="LiveId" clId="{30CCD38C-437B-425C-9677-8A97A5F7BB26}" dt="2022-11-09T05:19:50.209" v="522"/>
          <ac:inkMkLst>
            <pc:docMk/>
            <pc:sldMk cId="810053395" sldId="1420"/>
            <ac:inkMk id="27" creationId="{535C5BDF-3A31-B1D7-3135-2FA2E129F622}"/>
          </ac:inkMkLst>
        </pc:inkChg>
        <pc:inkChg chg="add mod">
          <ac:chgData name="伊健 杜" userId="e69aded81da48593" providerId="LiveId" clId="{30CCD38C-437B-425C-9677-8A97A5F7BB26}" dt="2022-11-09T05:19:50.209" v="522"/>
          <ac:inkMkLst>
            <pc:docMk/>
            <pc:sldMk cId="810053395" sldId="1420"/>
            <ac:inkMk id="28" creationId="{C36C5096-CB04-24AF-FE08-6C5FF7D7CE40}"/>
          </ac:inkMkLst>
        </pc:inkChg>
        <pc:inkChg chg="add del mod">
          <ac:chgData name="伊健 杜" userId="e69aded81da48593" providerId="LiveId" clId="{30CCD38C-437B-425C-9677-8A97A5F7BB26}" dt="2022-11-09T05:19:45.130" v="512"/>
          <ac:inkMkLst>
            <pc:docMk/>
            <pc:sldMk cId="810053395" sldId="1420"/>
            <ac:inkMk id="29" creationId="{E72319B1-780C-563C-99BC-36406DF94CEA}"/>
          </ac:inkMkLst>
        </pc:inkChg>
        <pc:inkChg chg="add mod">
          <ac:chgData name="伊健 杜" userId="e69aded81da48593" providerId="LiveId" clId="{30CCD38C-437B-425C-9677-8A97A5F7BB26}" dt="2022-11-09T05:19:50.209" v="522"/>
          <ac:inkMkLst>
            <pc:docMk/>
            <pc:sldMk cId="810053395" sldId="1420"/>
            <ac:inkMk id="30" creationId="{32549840-FF49-62D3-965F-475CFE2FD85C}"/>
          </ac:inkMkLst>
        </pc:inkChg>
        <pc:inkChg chg="add mod">
          <ac:chgData name="伊健 杜" userId="e69aded81da48593" providerId="LiveId" clId="{30CCD38C-437B-425C-9677-8A97A5F7BB26}" dt="2022-11-09T05:19:50.209" v="522"/>
          <ac:inkMkLst>
            <pc:docMk/>
            <pc:sldMk cId="810053395" sldId="1420"/>
            <ac:inkMk id="31" creationId="{3199D14D-2591-0EF4-915D-5E125F047736}"/>
          </ac:inkMkLst>
        </pc:inkChg>
        <pc:inkChg chg="add mod">
          <ac:chgData name="伊健 杜" userId="e69aded81da48593" providerId="LiveId" clId="{30CCD38C-437B-425C-9677-8A97A5F7BB26}" dt="2022-11-09T05:19:50.209" v="522"/>
          <ac:inkMkLst>
            <pc:docMk/>
            <pc:sldMk cId="810053395" sldId="1420"/>
            <ac:inkMk id="32" creationId="{7D23E708-8726-8C23-AAB9-BA066B7FF145}"/>
          </ac:inkMkLst>
        </pc:inkChg>
        <pc:inkChg chg="add mod">
          <ac:chgData name="伊健 杜" userId="e69aded81da48593" providerId="LiveId" clId="{30CCD38C-437B-425C-9677-8A97A5F7BB26}" dt="2022-11-09T05:19:50.209" v="522"/>
          <ac:inkMkLst>
            <pc:docMk/>
            <pc:sldMk cId="810053395" sldId="1420"/>
            <ac:inkMk id="33" creationId="{8C9E229A-1251-941E-DEA9-EC646D5EB44D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34" creationId="{AAC5A151-ED77-30C3-089F-ACC8B825FA86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35" creationId="{AFCB28EB-8EB5-1F32-7408-857493A9C011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36" creationId="{D8397E00-40A7-AD5B-0025-459D63388E61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37" creationId="{76C98C18-E89B-F2A2-B85D-321A4435EE12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38" creationId="{E7552AA1-6AFE-DF09-E7DB-1B00EBC7A57C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39" creationId="{D80B06BA-7B59-B11B-D696-FA9CB8F80C09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40" creationId="{CD6CE364-2CAD-5637-32E8-06D18BFC3867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41" creationId="{2CF56FD6-94AF-9750-74A7-7FCC153D7476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44" creationId="{05B86BB1-39FF-C158-5230-BC0C07748971}"/>
          </ac:inkMkLst>
        </pc:inkChg>
        <pc:inkChg chg="add del mod">
          <ac:chgData name="伊健 杜" userId="e69aded81da48593" providerId="LiveId" clId="{30CCD38C-437B-425C-9677-8A97A5F7BB26}" dt="2022-11-09T05:19:46.417" v="514"/>
          <ac:inkMkLst>
            <pc:docMk/>
            <pc:sldMk cId="810053395" sldId="1420"/>
            <ac:inkMk id="46" creationId="{F04F248D-B052-52E1-58E8-CD313C995819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48" creationId="{64EB2BA0-D194-966E-E711-682E6AB53A4B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49" creationId="{B173F052-4033-A065-7B88-D7E4B35063E7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50" creationId="{CE42552F-9BAF-B0DD-1A30-54819745AEA5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51" creationId="{7338E5DC-22B4-C1A6-32CB-43207142D6FB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52" creationId="{64224DE8-13E8-738C-3C65-A51C3A8C3241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53" creationId="{31E67BD5-0F25-F8C9-066D-572AA47F9B89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54" creationId="{2375B5A6-E6A8-CCB5-1183-77CFF1A7DACB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55" creationId="{34D1864A-30AD-621B-685F-09F03FB0C11D}"/>
          </ac:inkMkLst>
        </pc:inkChg>
        <pc:inkChg chg="add del mod">
          <ac:chgData name="伊健 杜" userId="e69aded81da48593" providerId="LiveId" clId="{30CCD38C-437B-425C-9677-8A97A5F7BB26}" dt="2022-11-09T05:19:45.130" v="511"/>
          <ac:inkMkLst>
            <pc:docMk/>
            <pc:sldMk cId="810053395" sldId="1420"/>
            <ac:inkMk id="57" creationId="{77F835A1-DE5F-8025-442A-4483801927A2}"/>
          </ac:inkMkLst>
        </pc:inkChg>
        <pc:inkChg chg="add mod">
          <ac:chgData name="伊健 杜" userId="e69aded81da48593" providerId="LiveId" clId="{30CCD38C-437B-425C-9677-8A97A5F7BB26}" dt="2022-11-09T05:19:50.209" v="522"/>
          <ac:inkMkLst>
            <pc:docMk/>
            <pc:sldMk cId="810053395" sldId="1420"/>
            <ac:inkMk id="59" creationId="{05527D6E-6869-DA26-722B-6C3C9596708E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61" creationId="{DC1D89C4-8822-57F6-0EB3-689135790306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62" creationId="{87520545-D31D-BA8C-AE31-23B5424ABE2A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63" creationId="{29B58A19-C598-78FD-FF75-9399ECF82A82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2048" creationId="{A0CA0850-DB6C-5920-78C6-D5289806325E}"/>
          </ac:inkMkLst>
        </pc:inkChg>
        <pc:inkChg chg="add del mod">
          <ac:chgData name="伊健 杜" userId="e69aded81da48593" providerId="LiveId" clId="{30CCD38C-437B-425C-9677-8A97A5F7BB26}" dt="2022-11-09T05:20:16.951" v="532"/>
          <ac:inkMkLst>
            <pc:docMk/>
            <pc:sldMk cId="810053395" sldId="1420"/>
            <ac:inkMk id="2049" creationId="{15BCD35F-AED6-BA87-5ACF-98F234258293}"/>
          </ac:inkMkLst>
        </pc:inkChg>
        <pc:inkChg chg="add del mod">
          <ac:chgData name="伊健 杜" userId="e69aded81da48593" providerId="LiveId" clId="{30CCD38C-437B-425C-9677-8A97A5F7BB26}" dt="2022-11-09T05:20:18.524" v="534"/>
          <ac:inkMkLst>
            <pc:docMk/>
            <pc:sldMk cId="810053395" sldId="1420"/>
            <ac:inkMk id="2051" creationId="{F50977F6-D014-BFC7-9F87-691D0A31526A}"/>
          </ac:inkMkLst>
        </pc:inkChg>
        <pc:inkChg chg="add del mod">
          <ac:chgData name="伊健 杜" userId="e69aded81da48593" providerId="LiveId" clId="{30CCD38C-437B-425C-9677-8A97A5F7BB26}" dt="2022-11-09T05:20:17.813" v="533"/>
          <ac:inkMkLst>
            <pc:docMk/>
            <pc:sldMk cId="810053395" sldId="1420"/>
            <ac:inkMk id="2052" creationId="{5643D510-FD31-AE2C-5A7F-B84B16B993F6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2054" creationId="{D5F1B7F3-51AD-5C0E-5D07-2ADFA3BB51BF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2056" creationId="{3C4A6DD6-9038-B226-DCB5-A4DEFF6C198C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2057" creationId="{9875C5AB-5AA5-564B-71D4-3F0C8BE96C82}"/>
          </ac:inkMkLst>
        </pc:inkChg>
      </pc:sldChg>
      <pc:sldChg chg="addSp delSp modSp add mod">
        <pc:chgData name="伊健 杜" userId="e69aded81da48593" providerId="LiveId" clId="{30CCD38C-437B-425C-9677-8A97A5F7BB26}" dt="2022-11-09T05:20:31.662" v="541" actId="9405"/>
        <pc:sldMkLst>
          <pc:docMk/>
          <pc:sldMk cId="2351993904" sldId="1421"/>
        </pc:sldMkLst>
        <pc:grpChg chg="mod">
          <ac:chgData name="伊健 杜" userId="e69aded81da48593" providerId="LiveId" clId="{30CCD38C-437B-425C-9677-8A97A5F7BB26}" dt="2022-11-09T05:19:29.009" v="506"/>
          <ac:grpSpMkLst>
            <pc:docMk/>
            <pc:sldMk cId="2351993904" sldId="1421"/>
            <ac:grpSpMk id="42" creationId="{676D694A-6E05-E484-AD23-44D75A5C87D7}"/>
          </ac:grpSpMkLst>
        </pc:grpChg>
        <pc:grpChg chg="del mod">
          <ac:chgData name="伊健 杜" userId="e69aded81da48593" providerId="LiveId" clId="{30CCD38C-437B-425C-9677-8A97A5F7BB26}" dt="2022-11-09T05:16:47.333" v="378"/>
          <ac:grpSpMkLst>
            <pc:docMk/>
            <pc:sldMk cId="2351993904" sldId="1421"/>
            <ac:grpSpMk id="56" creationId="{6CDFE51C-E5F2-A0FD-F2AF-2E3E5E16C6AB}"/>
          </ac:grpSpMkLst>
        </pc:grpChg>
        <pc:inkChg chg="del mod">
          <ac:chgData name="伊健 杜" userId="e69aded81da48593" providerId="LiveId" clId="{30CCD38C-437B-425C-9677-8A97A5F7BB26}" dt="2022-11-09T05:16:47.332" v="374"/>
          <ac:inkMkLst>
            <pc:docMk/>
            <pc:sldMk cId="2351993904" sldId="1421"/>
            <ac:inkMk id="2" creationId="{003C3009-28E9-18AD-8B83-F4F02282D1BA}"/>
          </ac:inkMkLst>
        </pc:inkChg>
        <pc:inkChg chg="del mod">
          <ac:chgData name="伊健 杜" userId="e69aded81da48593" providerId="LiveId" clId="{30CCD38C-437B-425C-9677-8A97A5F7BB26}" dt="2022-11-09T05:16:47.328" v="346"/>
          <ac:inkMkLst>
            <pc:docMk/>
            <pc:sldMk cId="2351993904" sldId="1421"/>
            <ac:inkMk id="3" creationId="{D7A86DC0-AA30-5B0D-A2EB-CFE4B06AF05B}"/>
          </ac:inkMkLst>
        </pc:inkChg>
        <pc:inkChg chg="add">
          <ac:chgData name="伊健 杜" userId="e69aded81da48593" providerId="LiveId" clId="{30CCD38C-437B-425C-9677-8A97A5F7BB26}" dt="2022-11-09T05:16:38.442" v="333" actId="9405"/>
          <ac:inkMkLst>
            <pc:docMk/>
            <pc:sldMk cId="2351993904" sldId="1421"/>
            <ac:inkMk id="5" creationId="{88542541-CC04-35E6-EF16-3783CFB6324C}"/>
          </ac:inkMkLst>
        </pc:inkChg>
        <pc:inkChg chg="add del">
          <ac:chgData name="伊健 杜" userId="e69aded81da48593" providerId="LiveId" clId="{30CCD38C-437B-425C-9677-8A97A5F7BB26}" dt="2022-11-09T05:16:47.327" v="342"/>
          <ac:inkMkLst>
            <pc:docMk/>
            <pc:sldMk cId="2351993904" sldId="1421"/>
            <ac:inkMk id="6" creationId="{C6548A04-001A-9D62-81EB-69A257327D0F}"/>
          </ac:inkMkLst>
        </pc:inkChg>
        <pc:inkChg chg="add del">
          <ac:chgData name="伊健 杜" userId="e69aded81da48593" providerId="LiveId" clId="{30CCD38C-437B-425C-9677-8A97A5F7BB26}" dt="2022-11-09T05:16:47.332" v="373"/>
          <ac:inkMkLst>
            <pc:docMk/>
            <pc:sldMk cId="2351993904" sldId="1421"/>
            <ac:inkMk id="7" creationId="{B2E39B1C-67AF-F1CD-26F0-2F3B473AD5F2}"/>
          </ac:inkMkLst>
        </pc:inkChg>
        <pc:inkChg chg="add mod">
          <ac:chgData name="伊健 杜" userId="e69aded81da48593" providerId="LiveId" clId="{30CCD38C-437B-425C-9677-8A97A5F7BB26}" dt="2022-11-09T05:19:29.009" v="506"/>
          <ac:inkMkLst>
            <pc:docMk/>
            <pc:sldMk cId="2351993904" sldId="1421"/>
            <ac:inkMk id="8" creationId="{9E5C9DD6-882E-3B2E-0337-0D5096598CE8}"/>
          </ac:inkMkLst>
        </pc:inkChg>
        <pc:inkChg chg="del">
          <ac:chgData name="伊健 杜" userId="e69aded81da48593" providerId="LiveId" clId="{30CCD38C-437B-425C-9677-8A97A5F7BB26}" dt="2022-11-09T05:16:47.326" v="336"/>
          <ac:inkMkLst>
            <pc:docMk/>
            <pc:sldMk cId="2351993904" sldId="1421"/>
            <ac:inkMk id="9" creationId="{6B2F187A-B37F-8D9C-52E1-D422F7898D90}"/>
          </ac:inkMkLst>
        </pc:inkChg>
        <pc:inkChg chg="del mod">
          <ac:chgData name="伊健 杜" userId="e69aded81da48593" providerId="LiveId" clId="{30CCD38C-437B-425C-9677-8A97A5F7BB26}" dt="2022-11-09T05:16:47.330" v="357"/>
          <ac:inkMkLst>
            <pc:docMk/>
            <pc:sldMk cId="2351993904" sldId="1421"/>
            <ac:inkMk id="10" creationId="{0578AFA2-5E29-2D33-2A51-29398B579BF3}"/>
          </ac:inkMkLst>
        </pc:inkChg>
        <pc:inkChg chg="add mod">
          <ac:chgData name="伊健 杜" userId="e69aded81da48593" providerId="LiveId" clId="{30CCD38C-437B-425C-9677-8A97A5F7BB26}" dt="2022-11-09T05:19:29.009" v="506"/>
          <ac:inkMkLst>
            <pc:docMk/>
            <pc:sldMk cId="2351993904" sldId="1421"/>
            <ac:inkMk id="11" creationId="{B2E8F206-6D5F-891C-B081-CAF9C7ECBBCB}"/>
          </ac:inkMkLst>
        </pc:inkChg>
        <pc:inkChg chg="del mod">
          <ac:chgData name="伊健 杜" userId="e69aded81da48593" providerId="LiveId" clId="{30CCD38C-437B-425C-9677-8A97A5F7BB26}" dt="2022-11-09T05:16:47.329" v="352"/>
          <ac:inkMkLst>
            <pc:docMk/>
            <pc:sldMk cId="2351993904" sldId="1421"/>
            <ac:inkMk id="12" creationId="{9140502D-FD07-84BF-FEC8-8F964F6BD61E}"/>
          </ac:inkMkLst>
        </pc:inkChg>
        <pc:inkChg chg="del mod">
          <ac:chgData name="伊健 杜" userId="e69aded81da48593" providerId="LiveId" clId="{30CCD38C-437B-425C-9677-8A97A5F7BB26}" dt="2022-11-09T05:16:47.329" v="353"/>
          <ac:inkMkLst>
            <pc:docMk/>
            <pc:sldMk cId="2351993904" sldId="1421"/>
            <ac:inkMk id="13" creationId="{4AD94555-0DE1-EB8A-C11C-9B3773060EFB}"/>
          </ac:inkMkLst>
        </pc:inkChg>
        <pc:inkChg chg="add mod">
          <ac:chgData name="伊健 杜" userId="e69aded81da48593" providerId="LiveId" clId="{30CCD38C-437B-425C-9677-8A97A5F7BB26}" dt="2022-11-09T05:19:29.009" v="506"/>
          <ac:inkMkLst>
            <pc:docMk/>
            <pc:sldMk cId="2351993904" sldId="1421"/>
            <ac:inkMk id="14" creationId="{70BD8CA6-D4E3-E578-C0E5-35585D870FF7}"/>
          </ac:inkMkLst>
        </pc:inkChg>
        <pc:inkChg chg="del mod">
          <ac:chgData name="伊健 杜" userId="e69aded81da48593" providerId="LiveId" clId="{30CCD38C-437B-425C-9677-8A97A5F7BB26}" dt="2022-11-09T05:16:47.332" v="372"/>
          <ac:inkMkLst>
            <pc:docMk/>
            <pc:sldMk cId="2351993904" sldId="1421"/>
            <ac:inkMk id="15" creationId="{0D688D3B-D12A-5155-EEBD-A266EB1AE7F5}"/>
          </ac:inkMkLst>
        </pc:inkChg>
        <pc:inkChg chg="del mod">
          <ac:chgData name="伊健 杜" userId="e69aded81da48593" providerId="LiveId" clId="{30CCD38C-437B-425C-9677-8A97A5F7BB26}" dt="2022-11-09T05:16:47.331" v="365"/>
          <ac:inkMkLst>
            <pc:docMk/>
            <pc:sldMk cId="2351993904" sldId="1421"/>
            <ac:inkMk id="16" creationId="{9F7D2065-4EE2-15D3-FAC5-4BE7FF1707ED}"/>
          </ac:inkMkLst>
        </pc:inkChg>
        <pc:inkChg chg="del mod">
          <ac:chgData name="伊健 杜" userId="e69aded81da48593" providerId="LiveId" clId="{30CCD38C-437B-425C-9677-8A97A5F7BB26}" dt="2022-11-09T05:16:47.329" v="348"/>
          <ac:inkMkLst>
            <pc:docMk/>
            <pc:sldMk cId="2351993904" sldId="1421"/>
            <ac:inkMk id="17" creationId="{844028A8-5D18-9C80-8257-9CDAC5FE951F}"/>
          </ac:inkMkLst>
        </pc:inkChg>
        <pc:inkChg chg="del mod">
          <ac:chgData name="伊健 杜" userId="e69aded81da48593" providerId="LiveId" clId="{30CCD38C-437B-425C-9677-8A97A5F7BB26}" dt="2022-11-09T05:16:47.327" v="341"/>
          <ac:inkMkLst>
            <pc:docMk/>
            <pc:sldMk cId="2351993904" sldId="1421"/>
            <ac:inkMk id="18" creationId="{AD31F624-9D17-23C8-176F-DA4CB317BD37}"/>
          </ac:inkMkLst>
        </pc:inkChg>
        <pc:inkChg chg="del mod">
          <ac:chgData name="伊健 杜" userId="e69aded81da48593" providerId="LiveId" clId="{30CCD38C-437B-425C-9677-8A97A5F7BB26}" dt="2022-11-09T05:16:47.331" v="364"/>
          <ac:inkMkLst>
            <pc:docMk/>
            <pc:sldMk cId="2351993904" sldId="1421"/>
            <ac:inkMk id="19" creationId="{AAAE60D4-E475-A746-6309-F234A5591AC6}"/>
          </ac:inkMkLst>
        </pc:inkChg>
        <pc:inkChg chg="del mod">
          <ac:chgData name="伊健 杜" userId="e69aded81da48593" providerId="LiveId" clId="{30CCD38C-437B-425C-9677-8A97A5F7BB26}" dt="2022-11-09T05:16:47.329" v="350"/>
          <ac:inkMkLst>
            <pc:docMk/>
            <pc:sldMk cId="2351993904" sldId="1421"/>
            <ac:inkMk id="20" creationId="{E46AAF9A-C9C0-9FAA-8D82-B7B28CFEB1A4}"/>
          </ac:inkMkLst>
        </pc:inkChg>
        <pc:inkChg chg="del mod">
          <ac:chgData name="伊健 杜" userId="e69aded81da48593" providerId="LiveId" clId="{30CCD38C-437B-425C-9677-8A97A5F7BB26}" dt="2022-11-09T05:16:47.333" v="376"/>
          <ac:inkMkLst>
            <pc:docMk/>
            <pc:sldMk cId="2351993904" sldId="1421"/>
            <ac:inkMk id="21" creationId="{5D15CFF6-6A4B-E7F4-3765-46EDBF1A490B}"/>
          </ac:inkMkLst>
        </pc:inkChg>
        <pc:inkChg chg="del mod">
          <ac:chgData name="伊健 杜" userId="e69aded81da48593" providerId="LiveId" clId="{30CCD38C-437B-425C-9677-8A97A5F7BB26}" dt="2022-11-09T05:16:47.331" v="359"/>
          <ac:inkMkLst>
            <pc:docMk/>
            <pc:sldMk cId="2351993904" sldId="1421"/>
            <ac:inkMk id="22" creationId="{EF7AB180-BE73-AF8C-B0B8-1352BCCF114F}"/>
          </ac:inkMkLst>
        </pc:inkChg>
        <pc:inkChg chg="del mod">
          <ac:chgData name="伊健 杜" userId="e69aded81da48593" providerId="LiveId" clId="{30CCD38C-437B-425C-9677-8A97A5F7BB26}" dt="2022-11-09T05:16:47.332" v="371"/>
          <ac:inkMkLst>
            <pc:docMk/>
            <pc:sldMk cId="2351993904" sldId="1421"/>
            <ac:inkMk id="23" creationId="{97657B48-81E9-66E4-2614-EE7F468C720A}"/>
          </ac:inkMkLst>
        </pc:inkChg>
        <pc:inkChg chg="del mod">
          <ac:chgData name="伊健 杜" userId="e69aded81da48593" providerId="LiveId" clId="{30CCD38C-437B-425C-9677-8A97A5F7BB26}" dt="2022-11-09T05:16:47.333" v="378"/>
          <ac:inkMkLst>
            <pc:docMk/>
            <pc:sldMk cId="2351993904" sldId="1421"/>
            <ac:inkMk id="24" creationId="{3EB84140-8DF9-89BF-160F-904604748CD9}"/>
          </ac:inkMkLst>
        </pc:inkChg>
        <pc:inkChg chg="del mod">
          <ac:chgData name="伊健 杜" userId="e69aded81da48593" providerId="LiveId" clId="{30CCD38C-437B-425C-9677-8A97A5F7BB26}" dt="2022-11-09T05:16:47.328" v="347"/>
          <ac:inkMkLst>
            <pc:docMk/>
            <pc:sldMk cId="2351993904" sldId="1421"/>
            <ac:inkMk id="25" creationId="{88D6D868-51FA-182B-0880-EEFA8BEE0FAB}"/>
          </ac:inkMkLst>
        </pc:inkChg>
        <pc:inkChg chg="add mod">
          <ac:chgData name="伊健 杜" userId="e69aded81da48593" providerId="LiveId" clId="{30CCD38C-437B-425C-9677-8A97A5F7BB26}" dt="2022-11-09T05:19:29.009" v="506"/>
          <ac:inkMkLst>
            <pc:docMk/>
            <pc:sldMk cId="2351993904" sldId="1421"/>
            <ac:inkMk id="26" creationId="{966FBB85-6DA8-8462-2E2F-99B68B8FD02A}"/>
          </ac:inkMkLst>
        </pc:inkChg>
        <pc:inkChg chg="del mod">
          <ac:chgData name="伊健 杜" userId="e69aded81da48593" providerId="LiveId" clId="{30CCD38C-437B-425C-9677-8A97A5F7BB26}" dt="2022-11-09T05:16:47.332" v="367"/>
          <ac:inkMkLst>
            <pc:docMk/>
            <pc:sldMk cId="2351993904" sldId="1421"/>
            <ac:inkMk id="27" creationId="{535C5BDF-3A31-B1D7-3135-2FA2E129F622}"/>
          </ac:inkMkLst>
        </pc:inkChg>
        <pc:inkChg chg="del mod">
          <ac:chgData name="伊健 杜" userId="e69aded81da48593" providerId="LiveId" clId="{30CCD38C-437B-425C-9677-8A97A5F7BB26}" dt="2022-11-09T05:16:47.330" v="358"/>
          <ac:inkMkLst>
            <pc:docMk/>
            <pc:sldMk cId="2351993904" sldId="1421"/>
            <ac:inkMk id="28" creationId="{C36C5096-CB04-24AF-FE08-6C5FF7D7CE40}"/>
          </ac:inkMkLst>
        </pc:inkChg>
        <pc:inkChg chg="del mod">
          <ac:chgData name="伊健 杜" userId="e69aded81da48593" providerId="LiveId" clId="{30CCD38C-437B-425C-9677-8A97A5F7BB26}" dt="2022-11-09T05:16:47.332" v="369"/>
          <ac:inkMkLst>
            <pc:docMk/>
            <pc:sldMk cId="2351993904" sldId="1421"/>
            <ac:inkMk id="29" creationId="{E72319B1-780C-563C-99BC-36406DF94CEA}"/>
          </ac:inkMkLst>
        </pc:inkChg>
        <pc:inkChg chg="del mod">
          <ac:chgData name="伊健 杜" userId="e69aded81da48593" providerId="LiveId" clId="{30CCD38C-437B-425C-9677-8A97A5F7BB26}" dt="2022-11-09T05:16:47.326" v="337"/>
          <ac:inkMkLst>
            <pc:docMk/>
            <pc:sldMk cId="2351993904" sldId="1421"/>
            <ac:inkMk id="30" creationId="{32549840-FF49-62D3-965F-475CFE2FD85C}"/>
          </ac:inkMkLst>
        </pc:inkChg>
        <pc:inkChg chg="del mod">
          <ac:chgData name="伊健 杜" userId="e69aded81da48593" providerId="LiveId" clId="{30CCD38C-437B-425C-9677-8A97A5F7BB26}" dt="2022-11-09T05:16:47.329" v="349"/>
          <ac:inkMkLst>
            <pc:docMk/>
            <pc:sldMk cId="2351993904" sldId="1421"/>
            <ac:inkMk id="31" creationId="{3199D14D-2591-0EF4-915D-5E125F047736}"/>
          </ac:inkMkLst>
        </pc:inkChg>
        <pc:inkChg chg="del mod">
          <ac:chgData name="伊健 杜" userId="e69aded81da48593" providerId="LiveId" clId="{30CCD38C-437B-425C-9677-8A97A5F7BB26}" dt="2022-11-09T05:16:47.331" v="363"/>
          <ac:inkMkLst>
            <pc:docMk/>
            <pc:sldMk cId="2351993904" sldId="1421"/>
            <ac:inkMk id="32" creationId="{7D23E708-8726-8C23-AAB9-BA066B7FF145}"/>
          </ac:inkMkLst>
        </pc:inkChg>
        <pc:inkChg chg="del mod">
          <ac:chgData name="伊健 杜" userId="e69aded81da48593" providerId="LiveId" clId="{30CCD38C-437B-425C-9677-8A97A5F7BB26}" dt="2022-11-09T05:16:47.329" v="351"/>
          <ac:inkMkLst>
            <pc:docMk/>
            <pc:sldMk cId="2351993904" sldId="1421"/>
            <ac:inkMk id="33" creationId="{8C9E229A-1251-941E-DEA9-EC646D5EB44D}"/>
          </ac:inkMkLst>
        </pc:inkChg>
        <pc:inkChg chg="del mod">
          <ac:chgData name="伊健 杜" userId="e69aded81da48593" providerId="LiveId" clId="{30CCD38C-437B-425C-9677-8A97A5F7BB26}" dt="2022-11-09T05:16:47.328" v="345"/>
          <ac:inkMkLst>
            <pc:docMk/>
            <pc:sldMk cId="2351993904" sldId="1421"/>
            <ac:inkMk id="34" creationId="{AAC5A151-ED77-30C3-089F-ACC8B825FA86}"/>
          </ac:inkMkLst>
        </pc:inkChg>
        <pc:inkChg chg="del mod">
          <ac:chgData name="伊健 杜" userId="e69aded81da48593" providerId="LiveId" clId="{30CCD38C-437B-425C-9677-8A97A5F7BB26}" dt="2022-11-09T05:16:47.331" v="366"/>
          <ac:inkMkLst>
            <pc:docMk/>
            <pc:sldMk cId="2351993904" sldId="1421"/>
            <ac:inkMk id="35" creationId="{AFCB28EB-8EB5-1F32-7408-857493A9C011}"/>
          </ac:inkMkLst>
        </pc:inkChg>
        <pc:inkChg chg="del mod">
          <ac:chgData name="伊健 杜" userId="e69aded81da48593" providerId="LiveId" clId="{30CCD38C-437B-425C-9677-8A97A5F7BB26}" dt="2022-11-09T05:16:47.327" v="340"/>
          <ac:inkMkLst>
            <pc:docMk/>
            <pc:sldMk cId="2351993904" sldId="1421"/>
            <ac:inkMk id="36" creationId="{D8397E00-40A7-AD5B-0025-459D63388E61}"/>
          </ac:inkMkLst>
        </pc:inkChg>
        <pc:inkChg chg="del mod">
          <ac:chgData name="伊健 杜" userId="e69aded81da48593" providerId="LiveId" clId="{30CCD38C-437B-425C-9677-8A97A5F7BB26}" dt="2022-11-09T05:16:47.331" v="361"/>
          <ac:inkMkLst>
            <pc:docMk/>
            <pc:sldMk cId="2351993904" sldId="1421"/>
            <ac:inkMk id="37" creationId="{76C98C18-E89B-F2A2-B85D-321A4435EE12}"/>
          </ac:inkMkLst>
        </pc:inkChg>
        <pc:inkChg chg="del mod">
          <ac:chgData name="伊健 杜" userId="e69aded81da48593" providerId="LiveId" clId="{30CCD38C-437B-425C-9677-8A97A5F7BB26}" dt="2022-11-09T05:16:47.333" v="377"/>
          <ac:inkMkLst>
            <pc:docMk/>
            <pc:sldMk cId="2351993904" sldId="1421"/>
            <ac:inkMk id="38" creationId="{E7552AA1-6AFE-DF09-E7DB-1B00EBC7A57C}"/>
          </ac:inkMkLst>
        </pc:inkChg>
        <pc:inkChg chg="del mod">
          <ac:chgData name="伊健 杜" userId="e69aded81da48593" providerId="LiveId" clId="{30CCD38C-437B-425C-9677-8A97A5F7BB26}" dt="2022-11-09T05:16:47.328" v="344"/>
          <ac:inkMkLst>
            <pc:docMk/>
            <pc:sldMk cId="2351993904" sldId="1421"/>
            <ac:inkMk id="39" creationId="{D80B06BA-7B59-B11B-D696-FA9CB8F80C09}"/>
          </ac:inkMkLst>
        </pc:inkChg>
        <pc:inkChg chg="del mod">
          <ac:chgData name="伊健 杜" userId="e69aded81da48593" providerId="LiveId" clId="{30CCD38C-437B-425C-9677-8A97A5F7BB26}" dt="2022-11-09T05:16:47.330" v="355"/>
          <ac:inkMkLst>
            <pc:docMk/>
            <pc:sldMk cId="2351993904" sldId="1421"/>
            <ac:inkMk id="40" creationId="{CD6CE364-2CAD-5637-32E8-06D18BFC3867}"/>
          </ac:inkMkLst>
        </pc:inkChg>
        <pc:inkChg chg="del mod">
          <ac:chgData name="伊健 杜" userId="e69aded81da48593" providerId="LiveId" clId="{30CCD38C-437B-425C-9677-8A97A5F7BB26}" dt="2022-11-09T05:16:47.330" v="356"/>
          <ac:inkMkLst>
            <pc:docMk/>
            <pc:sldMk cId="2351993904" sldId="1421"/>
            <ac:inkMk id="41" creationId="{2CF56FD6-94AF-9750-74A7-7FCC153D7476}"/>
          </ac:inkMkLst>
        </pc:inkChg>
        <pc:inkChg chg="add">
          <ac:chgData name="伊健 杜" userId="e69aded81da48593" providerId="LiveId" clId="{30CCD38C-437B-425C-9677-8A97A5F7BB26}" dt="2022-11-09T05:19:29.980" v="507" actId="9405"/>
          <ac:inkMkLst>
            <pc:docMk/>
            <pc:sldMk cId="2351993904" sldId="1421"/>
            <ac:inkMk id="43" creationId="{09FC8C8A-8A7C-D996-4548-0F118D7F687C}"/>
          </ac:inkMkLst>
        </pc:inkChg>
        <pc:inkChg chg="del mod">
          <ac:chgData name="伊健 杜" userId="e69aded81da48593" providerId="LiveId" clId="{30CCD38C-437B-425C-9677-8A97A5F7BB26}" dt="2022-11-09T05:16:47.333" v="379"/>
          <ac:inkMkLst>
            <pc:docMk/>
            <pc:sldMk cId="2351993904" sldId="1421"/>
            <ac:inkMk id="44" creationId="{05B86BB1-39FF-C158-5230-BC0C07748971}"/>
          </ac:inkMkLst>
        </pc:inkChg>
        <pc:inkChg chg="add">
          <ac:chgData name="伊健 杜" userId="e69aded81da48593" providerId="LiveId" clId="{30CCD38C-437B-425C-9677-8A97A5F7BB26}" dt="2022-11-09T05:20:30.942" v="540" actId="9405"/>
          <ac:inkMkLst>
            <pc:docMk/>
            <pc:sldMk cId="2351993904" sldId="1421"/>
            <ac:inkMk id="45" creationId="{430D0927-C078-B2E0-4694-E2ED3B382259}"/>
          </ac:inkMkLst>
        </pc:inkChg>
        <pc:inkChg chg="del mod">
          <ac:chgData name="伊健 杜" userId="e69aded81da48593" providerId="LiveId" clId="{30CCD38C-437B-425C-9677-8A97A5F7BB26}" dt="2022-11-09T05:16:47.331" v="362"/>
          <ac:inkMkLst>
            <pc:docMk/>
            <pc:sldMk cId="2351993904" sldId="1421"/>
            <ac:inkMk id="46" creationId="{F04F248D-B052-52E1-58E8-CD313C995819}"/>
          </ac:inkMkLst>
        </pc:inkChg>
        <pc:inkChg chg="add">
          <ac:chgData name="伊健 杜" userId="e69aded81da48593" providerId="LiveId" clId="{30CCD38C-437B-425C-9677-8A97A5F7BB26}" dt="2022-11-09T05:20:31.662" v="541" actId="9405"/>
          <ac:inkMkLst>
            <pc:docMk/>
            <pc:sldMk cId="2351993904" sldId="1421"/>
            <ac:inkMk id="47" creationId="{6739295F-54D2-46FD-BB4A-B261BF991B12}"/>
          </ac:inkMkLst>
        </pc:inkChg>
        <pc:inkChg chg="del mod">
          <ac:chgData name="伊健 杜" userId="e69aded81da48593" providerId="LiveId" clId="{30CCD38C-437B-425C-9677-8A97A5F7BB26}" dt="2022-11-09T05:16:47.332" v="368"/>
          <ac:inkMkLst>
            <pc:docMk/>
            <pc:sldMk cId="2351993904" sldId="1421"/>
            <ac:inkMk id="48" creationId="{64EB2BA0-D194-966E-E711-682E6AB53A4B}"/>
          </ac:inkMkLst>
        </pc:inkChg>
        <pc:inkChg chg="del mod">
          <ac:chgData name="伊健 杜" userId="e69aded81da48593" providerId="LiveId" clId="{30CCD38C-437B-425C-9677-8A97A5F7BB26}" dt="2022-11-09T05:16:47.327" v="338"/>
          <ac:inkMkLst>
            <pc:docMk/>
            <pc:sldMk cId="2351993904" sldId="1421"/>
            <ac:inkMk id="49" creationId="{B173F052-4033-A065-7B88-D7E4B35063E7}"/>
          </ac:inkMkLst>
        </pc:inkChg>
        <pc:inkChg chg="del mod">
          <ac:chgData name="伊健 杜" userId="e69aded81da48593" providerId="LiveId" clId="{30CCD38C-437B-425C-9677-8A97A5F7BB26}" dt="2022-11-09T05:16:47.333" v="375"/>
          <ac:inkMkLst>
            <pc:docMk/>
            <pc:sldMk cId="2351993904" sldId="1421"/>
            <ac:inkMk id="50" creationId="{CE42552F-9BAF-B0DD-1A30-54819745AEA5}"/>
          </ac:inkMkLst>
        </pc:inkChg>
        <pc:inkChg chg="del mod">
          <ac:chgData name="伊健 杜" userId="e69aded81da48593" providerId="LiveId" clId="{30CCD38C-437B-425C-9677-8A97A5F7BB26}" dt="2022-11-09T05:16:47.331" v="360"/>
          <ac:inkMkLst>
            <pc:docMk/>
            <pc:sldMk cId="2351993904" sldId="1421"/>
            <ac:inkMk id="51" creationId="{7338E5DC-22B4-C1A6-32CB-43207142D6FB}"/>
          </ac:inkMkLst>
        </pc:inkChg>
        <pc:inkChg chg="del mod">
          <ac:chgData name="伊健 杜" userId="e69aded81da48593" providerId="LiveId" clId="{30CCD38C-437B-425C-9677-8A97A5F7BB26}" dt="2022-11-09T05:16:47.332" v="370"/>
          <ac:inkMkLst>
            <pc:docMk/>
            <pc:sldMk cId="2351993904" sldId="1421"/>
            <ac:inkMk id="52" creationId="{64224DE8-13E8-738C-3C65-A51C3A8C3241}"/>
          </ac:inkMkLst>
        </pc:inkChg>
        <pc:inkChg chg="del mod">
          <ac:chgData name="伊健 杜" userId="e69aded81da48593" providerId="LiveId" clId="{30CCD38C-437B-425C-9677-8A97A5F7BB26}" dt="2022-11-09T05:16:47.328" v="343"/>
          <ac:inkMkLst>
            <pc:docMk/>
            <pc:sldMk cId="2351993904" sldId="1421"/>
            <ac:inkMk id="53" creationId="{31E67BD5-0F25-F8C9-066D-572AA47F9B89}"/>
          </ac:inkMkLst>
        </pc:inkChg>
        <pc:inkChg chg="del mod">
          <ac:chgData name="伊健 杜" userId="e69aded81da48593" providerId="LiveId" clId="{30CCD38C-437B-425C-9677-8A97A5F7BB26}" dt="2022-11-09T05:16:47.327" v="339"/>
          <ac:inkMkLst>
            <pc:docMk/>
            <pc:sldMk cId="2351993904" sldId="1421"/>
            <ac:inkMk id="54" creationId="{2375B5A6-E6A8-CCB5-1183-77CFF1A7DACB}"/>
          </ac:inkMkLst>
        </pc:inkChg>
        <pc:inkChg chg="del mod">
          <ac:chgData name="伊健 杜" userId="e69aded81da48593" providerId="LiveId" clId="{30CCD38C-437B-425C-9677-8A97A5F7BB26}" dt="2022-11-09T05:16:47.330" v="354"/>
          <ac:inkMkLst>
            <pc:docMk/>
            <pc:sldMk cId="2351993904" sldId="1421"/>
            <ac:inkMk id="55" creationId="{34D1864A-30AD-621B-685F-09F03FB0C11D}"/>
          </ac:inkMkLst>
        </pc:inkChg>
      </pc:sldChg>
      <pc:sldChg chg="addSp delSp modSp add mod">
        <pc:chgData name="伊健 杜" userId="e69aded81da48593" providerId="LiveId" clId="{30CCD38C-437B-425C-9677-8A97A5F7BB26}" dt="2022-11-09T05:20:01.727" v="531"/>
        <pc:sldMkLst>
          <pc:docMk/>
          <pc:sldMk cId="4078498991" sldId="1422"/>
        </pc:sldMkLst>
        <pc:spChg chg="mod">
          <ac:chgData name="伊健 杜" userId="e69aded81da48593" providerId="LiveId" clId="{30CCD38C-437B-425C-9677-8A97A5F7BB26}" dt="2022-11-09T05:20:01.727" v="531"/>
          <ac:spMkLst>
            <pc:docMk/>
            <pc:sldMk cId="4078498991" sldId="1422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17:59.098" v="441" actId="478"/>
          <ac:picMkLst>
            <pc:docMk/>
            <pc:sldMk cId="4078498991" sldId="1422"/>
            <ac:picMk id="2050" creationId="{F8852BBF-52C5-BB79-15F7-90D3C06B1F72}"/>
          </ac:picMkLst>
        </pc:picChg>
        <pc:picChg chg="add mod">
          <ac:chgData name="伊健 杜" userId="e69aded81da48593" providerId="LiveId" clId="{30CCD38C-437B-425C-9677-8A97A5F7BB26}" dt="2022-11-09T05:19:14.374" v="501" actId="1076"/>
          <ac:picMkLst>
            <pc:docMk/>
            <pc:sldMk cId="4078498991" sldId="1422"/>
            <ac:picMk id="3074" creationId="{88B28155-79FC-119F-EA23-3F2C6EE45118}"/>
          </ac:picMkLst>
        </pc:picChg>
      </pc:sldChg>
      <pc:sldChg chg="delSp modSp new mod">
        <pc:chgData name="伊健 杜" userId="e69aded81da48593" providerId="LiveId" clId="{30CCD38C-437B-425C-9677-8A97A5F7BB26}" dt="2022-11-09T06:41:46.823" v="2972"/>
        <pc:sldMkLst>
          <pc:docMk/>
          <pc:sldMk cId="942731093" sldId="1423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942731093" sldId="1423"/>
            <ac:spMk id="2" creationId="{5250EAEC-EAE0-A43C-B1EE-A4F82C88B364}"/>
          </ac:spMkLst>
        </pc:spChg>
        <pc:spChg chg="del">
          <ac:chgData name="伊健 杜" userId="e69aded81da48593" providerId="LiveId" clId="{30CCD38C-437B-425C-9677-8A97A5F7BB26}" dt="2022-11-09T06:00:53.268" v="1532" actId="478"/>
          <ac:spMkLst>
            <pc:docMk/>
            <pc:sldMk cId="942731093" sldId="1423"/>
            <ac:spMk id="3" creationId="{B24D46FE-4928-1085-D34D-F13D9B1DE87C}"/>
          </ac:spMkLst>
        </pc:spChg>
      </pc:sldChg>
      <pc:sldChg chg="addSp delSp modSp add mod">
        <pc:chgData name="伊健 杜" userId="e69aded81da48593" providerId="LiveId" clId="{30CCD38C-437B-425C-9677-8A97A5F7BB26}" dt="2022-11-09T06:41:46.823" v="2972"/>
        <pc:sldMkLst>
          <pc:docMk/>
          <pc:sldMk cId="2729525006" sldId="1424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2729525006" sldId="1424"/>
            <ac:spMk id="7" creationId="{56D821EC-BCD9-B230-0383-57A1A2AEB645}"/>
          </ac:spMkLst>
        </pc:spChg>
        <pc:grpChg chg="del mod">
          <ac:chgData name="伊健 杜" userId="e69aded81da48593" providerId="LiveId" clId="{30CCD38C-437B-425C-9677-8A97A5F7BB26}" dt="2022-11-09T05:20:54.818" v="594"/>
          <ac:grpSpMkLst>
            <pc:docMk/>
            <pc:sldMk cId="2729525006" sldId="1424"/>
            <ac:grpSpMk id="6" creationId="{358191EA-1FAF-6675-597F-9C14B23B77E5}"/>
          </ac:grpSpMkLst>
        </pc:grpChg>
        <pc:picChg chg="del">
          <ac:chgData name="伊健 杜" userId="e69aded81da48593" providerId="LiveId" clId="{30CCD38C-437B-425C-9677-8A97A5F7BB26}" dt="2022-11-09T05:20:58.602" v="596" actId="478"/>
          <ac:picMkLst>
            <pc:docMk/>
            <pc:sldMk cId="2729525006" sldId="1424"/>
            <ac:picMk id="2050" creationId="{F8852BBF-52C5-BB79-15F7-90D3C06B1F72}"/>
          </ac:picMkLst>
        </pc:picChg>
        <pc:picChg chg="add mod">
          <ac:chgData name="伊健 杜" userId="e69aded81da48593" providerId="LiveId" clId="{30CCD38C-437B-425C-9677-8A97A5F7BB26}" dt="2022-11-09T05:21:35.975" v="607" actId="1076"/>
          <ac:picMkLst>
            <pc:docMk/>
            <pc:sldMk cId="2729525006" sldId="1424"/>
            <ac:picMk id="6146" creationId="{F89E676B-2EC1-EACF-A73F-087FA9730244}"/>
          </ac:picMkLst>
        </pc:picChg>
        <pc:inkChg chg="add del">
          <ac:chgData name="伊健 杜" userId="e69aded81da48593" providerId="LiveId" clId="{30CCD38C-437B-425C-9677-8A97A5F7BB26}" dt="2022-11-09T05:20:54.817" v="593"/>
          <ac:inkMkLst>
            <pc:docMk/>
            <pc:sldMk cId="2729525006" sldId="1424"/>
            <ac:inkMk id="2" creationId="{681C5513-BE58-D3E6-70DF-3C0B1EAB217B}"/>
          </ac:inkMkLst>
        </pc:inkChg>
        <pc:inkChg chg="add del mod">
          <ac:chgData name="伊健 杜" userId="e69aded81da48593" providerId="LiveId" clId="{30CCD38C-437B-425C-9677-8A97A5F7BB26}" dt="2022-11-09T05:20:54.818" v="594"/>
          <ac:inkMkLst>
            <pc:docMk/>
            <pc:sldMk cId="2729525006" sldId="1424"/>
            <ac:inkMk id="3" creationId="{2E6B8551-73FC-56E7-7582-B845987DFB48}"/>
          </ac:inkMkLst>
        </pc:inkChg>
        <pc:inkChg chg="add del mod">
          <ac:chgData name="伊健 杜" userId="e69aded81da48593" providerId="LiveId" clId="{30CCD38C-437B-425C-9677-8A97A5F7BB26}" dt="2022-11-09T05:20:54.818" v="595"/>
          <ac:inkMkLst>
            <pc:docMk/>
            <pc:sldMk cId="2729525006" sldId="1424"/>
            <ac:inkMk id="5" creationId="{9A67DE19-395B-5DEF-CFEE-3B7724C03356}"/>
          </ac:inkMkLst>
        </pc:inkChg>
      </pc:sldChg>
      <pc:sldChg chg="addSp delSp modSp add mod">
        <pc:chgData name="伊健 杜" userId="e69aded81da48593" providerId="LiveId" clId="{30CCD38C-437B-425C-9677-8A97A5F7BB26}" dt="2022-11-09T07:22:09.296" v="2988"/>
        <pc:sldMkLst>
          <pc:docMk/>
          <pc:sldMk cId="2785728662" sldId="1425"/>
        </pc:sldMkLst>
        <pc:spChg chg="del">
          <ac:chgData name="伊健 杜" userId="e69aded81da48593" providerId="LiveId" clId="{30CCD38C-437B-425C-9677-8A97A5F7BB26}" dt="2022-11-09T05:21:45.746" v="610" actId="478"/>
          <ac:spMkLst>
            <pc:docMk/>
            <pc:sldMk cId="2785728662" sldId="1425"/>
            <ac:spMk id="7" creationId="{56D821EC-BCD9-B230-0383-57A1A2AEB645}"/>
          </ac:spMkLst>
        </pc:spChg>
        <pc:spChg chg="add del mod">
          <ac:chgData name="伊健 杜" userId="e69aded81da48593" providerId="LiveId" clId="{30CCD38C-437B-425C-9677-8A97A5F7BB26}" dt="2022-11-09T05:24:36.245" v="734"/>
          <ac:spMkLst>
            <pc:docMk/>
            <pc:sldMk cId="2785728662" sldId="1425"/>
            <ac:spMk id="22" creationId="{2387B3F9-AC7E-94EA-7756-32DE838C88F9}"/>
          </ac:spMkLst>
        </pc:spChg>
        <pc:grpChg chg="add del mod">
          <ac:chgData name="伊健 杜" userId="e69aded81da48593" providerId="LiveId" clId="{30CCD38C-437B-425C-9677-8A97A5F7BB26}" dt="2022-11-09T05:22:13.699" v="642"/>
          <ac:grpSpMkLst>
            <pc:docMk/>
            <pc:sldMk cId="2785728662" sldId="1425"/>
            <ac:grpSpMk id="9" creationId="{2EB9FE00-C163-47BF-43C7-0BF9519D3167}"/>
          </ac:grpSpMkLst>
        </pc:grpChg>
        <pc:grpChg chg="add del mod">
          <ac:chgData name="伊健 杜" userId="e69aded81da48593" providerId="LiveId" clId="{30CCD38C-437B-425C-9677-8A97A5F7BB26}" dt="2022-11-09T05:22:11.845" v="633"/>
          <ac:grpSpMkLst>
            <pc:docMk/>
            <pc:sldMk cId="2785728662" sldId="1425"/>
            <ac:grpSpMk id="18" creationId="{7EDD6D03-44C9-024F-E3DE-54D0202C202F}"/>
          </ac:grpSpMkLst>
        </pc:grpChg>
        <pc:grpChg chg="mod">
          <ac:chgData name="伊健 杜" userId="e69aded81da48593" providerId="LiveId" clId="{30CCD38C-437B-425C-9677-8A97A5F7BB26}" dt="2022-11-09T05:22:11.238" v="630"/>
          <ac:grpSpMkLst>
            <pc:docMk/>
            <pc:sldMk cId="2785728662" sldId="1425"/>
            <ac:grpSpMk id="21" creationId="{B4801BA4-B571-3F40-96A6-1C9E361637F7}"/>
          </ac:grpSpMkLst>
        </pc:grpChg>
        <pc:graphicFrameChg chg="add mod modGraphic">
          <ac:chgData name="伊健 杜" userId="e69aded81da48593" providerId="LiveId" clId="{30CCD38C-437B-425C-9677-8A97A5F7BB26}" dt="2022-11-09T07:22:09.296" v="2988"/>
          <ac:graphicFrameMkLst>
            <pc:docMk/>
            <pc:sldMk cId="2785728662" sldId="1425"/>
            <ac:graphicFrameMk id="23" creationId="{C05560B2-51EC-FCA1-543C-243B0708FA13}"/>
          </ac:graphicFrameMkLst>
        </pc:graphicFrameChg>
        <pc:picChg chg="del">
          <ac:chgData name="伊健 杜" userId="e69aded81da48593" providerId="LiveId" clId="{30CCD38C-437B-425C-9677-8A97A5F7BB26}" dt="2022-11-09T05:21:45.746" v="610" actId="478"/>
          <ac:picMkLst>
            <pc:docMk/>
            <pc:sldMk cId="2785728662" sldId="1425"/>
            <ac:picMk id="6146" creationId="{F89E676B-2EC1-EACF-A73F-087FA9730244}"/>
          </ac:picMkLst>
        </pc:picChg>
        <pc:inkChg chg="add del mod">
          <ac:chgData name="伊健 杜" userId="e69aded81da48593" providerId="LiveId" clId="{30CCD38C-437B-425C-9677-8A97A5F7BB26}" dt="2022-11-09T05:22:14.597" v="646" actId="9405"/>
          <ac:inkMkLst>
            <pc:docMk/>
            <pc:sldMk cId="2785728662" sldId="1425"/>
            <ac:inkMk id="2" creationId="{8F87BE64-5D80-DAB0-B192-5E007D6767CB}"/>
          </ac:inkMkLst>
        </pc:inkChg>
        <pc:inkChg chg="add del mod">
          <ac:chgData name="伊健 杜" userId="e69aded81da48593" providerId="LiveId" clId="{30CCD38C-437B-425C-9677-8A97A5F7BB26}" dt="2022-11-09T05:22:14.381" v="645" actId="9405"/>
          <ac:inkMkLst>
            <pc:docMk/>
            <pc:sldMk cId="2785728662" sldId="1425"/>
            <ac:inkMk id="3" creationId="{A3B21563-1368-C49A-F46C-77E9F8DFCC4C}"/>
          </ac:inkMkLst>
        </pc:inkChg>
        <pc:inkChg chg="add del mod">
          <ac:chgData name="伊健 杜" userId="e69aded81da48593" providerId="LiveId" clId="{30CCD38C-437B-425C-9677-8A97A5F7BB26}" dt="2022-11-09T05:22:14.148" v="644" actId="9405"/>
          <ac:inkMkLst>
            <pc:docMk/>
            <pc:sldMk cId="2785728662" sldId="1425"/>
            <ac:inkMk id="5" creationId="{20BBDE96-2B31-F8B8-820B-F5716E333DD5}"/>
          </ac:inkMkLst>
        </pc:inkChg>
        <pc:inkChg chg="add del mod">
          <ac:chgData name="伊健 杜" userId="e69aded81da48593" providerId="LiveId" clId="{30CCD38C-437B-425C-9677-8A97A5F7BB26}" dt="2022-11-09T05:22:13.893" v="643" actId="9405"/>
          <ac:inkMkLst>
            <pc:docMk/>
            <pc:sldMk cId="2785728662" sldId="1425"/>
            <ac:inkMk id="6" creationId="{9639C98C-75AB-9FE6-8710-6C4C00D2E3C2}"/>
          </ac:inkMkLst>
        </pc:inkChg>
        <pc:inkChg chg="add del mod">
          <ac:chgData name="伊健 杜" userId="e69aded81da48593" providerId="LiveId" clId="{30CCD38C-437B-425C-9677-8A97A5F7BB26}" dt="2022-11-09T05:22:13.699" v="642"/>
          <ac:inkMkLst>
            <pc:docMk/>
            <pc:sldMk cId="2785728662" sldId="1425"/>
            <ac:inkMk id="8" creationId="{9210A95C-9947-9537-A9F4-1D52D5538A3E}"/>
          </ac:inkMkLst>
        </pc:inkChg>
        <pc:inkChg chg="add del mod">
          <ac:chgData name="伊健 杜" userId="e69aded81da48593" providerId="LiveId" clId="{30CCD38C-437B-425C-9677-8A97A5F7BB26}" dt="2022-11-09T05:22:13.521" v="640" actId="9405"/>
          <ac:inkMkLst>
            <pc:docMk/>
            <pc:sldMk cId="2785728662" sldId="1425"/>
            <ac:inkMk id="10" creationId="{64A07D66-1164-1157-1D87-7BDDBDFC2F1E}"/>
          </ac:inkMkLst>
        </pc:inkChg>
        <pc:inkChg chg="add del mod">
          <ac:chgData name="伊健 杜" userId="e69aded81da48593" providerId="LiveId" clId="{30CCD38C-437B-425C-9677-8A97A5F7BB26}" dt="2022-11-09T05:22:13.318" v="639" actId="9405"/>
          <ac:inkMkLst>
            <pc:docMk/>
            <pc:sldMk cId="2785728662" sldId="1425"/>
            <ac:inkMk id="11" creationId="{A6D0CE13-4A43-3589-78C6-7254FF224CB0}"/>
          </ac:inkMkLst>
        </pc:inkChg>
        <pc:inkChg chg="add del mod">
          <ac:chgData name="伊健 杜" userId="e69aded81da48593" providerId="LiveId" clId="{30CCD38C-437B-425C-9677-8A97A5F7BB26}" dt="2022-11-09T05:22:13.121" v="638" actId="9405"/>
          <ac:inkMkLst>
            <pc:docMk/>
            <pc:sldMk cId="2785728662" sldId="1425"/>
            <ac:inkMk id="12" creationId="{1CE66B4F-D0E1-568D-B366-D286B262A2BA}"/>
          </ac:inkMkLst>
        </pc:inkChg>
        <pc:inkChg chg="add del mod">
          <ac:chgData name="伊健 杜" userId="e69aded81da48593" providerId="LiveId" clId="{30CCD38C-437B-425C-9677-8A97A5F7BB26}" dt="2022-11-09T05:22:12.913" v="637" actId="9405"/>
          <ac:inkMkLst>
            <pc:docMk/>
            <pc:sldMk cId="2785728662" sldId="1425"/>
            <ac:inkMk id="13" creationId="{CC9FE5D4-2487-2580-26E3-79E4B3FDD011}"/>
          </ac:inkMkLst>
        </pc:inkChg>
        <pc:inkChg chg="add del mod">
          <ac:chgData name="伊健 杜" userId="e69aded81da48593" providerId="LiveId" clId="{30CCD38C-437B-425C-9677-8A97A5F7BB26}" dt="2022-11-09T05:22:12.695" v="636" actId="9405"/>
          <ac:inkMkLst>
            <pc:docMk/>
            <pc:sldMk cId="2785728662" sldId="1425"/>
            <ac:inkMk id="14" creationId="{2D003A36-AFAA-F422-C99C-76ABCA6DABD2}"/>
          </ac:inkMkLst>
        </pc:inkChg>
        <pc:inkChg chg="add del mod">
          <ac:chgData name="伊健 杜" userId="e69aded81da48593" providerId="LiveId" clId="{30CCD38C-437B-425C-9677-8A97A5F7BB26}" dt="2022-11-09T05:22:12.455" v="635" actId="9405"/>
          <ac:inkMkLst>
            <pc:docMk/>
            <pc:sldMk cId="2785728662" sldId="1425"/>
            <ac:inkMk id="15" creationId="{EDBD8EE6-01BD-16A8-5E0F-C8ECAD3D09E5}"/>
          </ac:inkMkLst>
        </pc:inkChg>
        <pc:inkChg chg="add del mod">
          <ac:chgData name="伊健 杜" userId="e69aded81da48593" providerId="LiveId" clId="{30CCD38C-437B-425C-9677-8A97A5F7BB26}" dt="2022-11-09T05:22:12.219" v="634" actId="9405"/>
          <ac:inkMkLst>
            <pc:docMk/>
            <pc:sldMk cId="2785728662" sldId="1425"/>
            <ac:inkMk id="16" creationId="{FC6319F1-57C5-3D66-9C08-467C51146949}"/>
          </ac:inkMkLst>
        </pc:inkChg>
        <pc:inkChg chg="add del mod">
          <ac:chgData name="伊健 杜" userId="e69aded81da48593" providerId="LiveId" clId="{30CCD38C-437B-425C-9677-8A97A5F7BB26}" dt="2022-11-09T05:22:11.845" v="633"/>
          <ac:inkMkLst>
            <pc:docMk/>
            <pc:sldMk cId="2785728662" sldId="1425"/>
            <ac:inkMk id="17" creationId="{3300F825-A467-AC8C-D111-819EE7438502}"/>
          </ac:inkMkLst>
        </pc:inkChg>
        <pc:inkChg chg="add del mod">
          <ac:chgData name="伊健 杜" userId="e69aded81da48593" providerId="LiveId" clId="{30CCD38C-437B-425C-9677-8A97A5F7BB26}" dt="2022-11-09T05:22:11.447" v="631" actId="9405"/>
          <ac:inkMkLst>
            <pc:docMk/>
            <pc:sldMk cId="2785728662" sldId="1425"/>
            <ac:inkMk id="19" creationId="{C598B00F-9CB9-B470-B4D4-CE20E30B693A}"/>
          </ac:inkMkLst>
        </pc:inkChg>
        <pc:inkChg chg="add del mod">
          <ac:chgData name="伊健 杜" userId="e69aded81da48593" providerId="LiveId" clId="{30CCD38C-437B-425C-9677-8A97A5F7BB26}" dt="2022-11-09T05:22:11.238" v="630"/>
          <ac:inkMkLst>
            <pc:docMk/>
            <pc:sldMk cId="2785728662" sldId="1425"/>
            <ac:inkMk id="20" creationId="{8F2E12F1-9AFA-C1F9-2EA8-B962C7668BB7}"/>
          </ac:inkMkLst>
        </pc:inkChg>
      </pc:sldChg>
      <pc:sldChg chg="addSp delSp modSp add mod ord">
        <pc:chgData name="伊健 杜" userId="e69aded81da48593" providerId="LiveId" clId="{30CCD38C-437B-425C-9677-8A97A5F7BB26}" dt="2022-11-09T06:41:46.823" v="2972"/>
        <pc:sldMkLst>
          <pc:docMk/>
          <pc:sldMk cId="164027112" sldId="1426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164027112" sldId="1426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31:25.227" v="830" actId="478"/>
          <ac:picMkLst>
            <pc:docMk/>
            <pc:sldMk cId="164027112" sldId="1426"/>
            <ac:picMk id="6146" creationId="{F89E676B-2EC1-EACF-A73F-087FA9730244}"/>
          </ac:picMkLst>
        </pc:picChg>
        <pc:picChg chg="add mod">
          <ac:chgData name="伊健 杜" userId="e69aded81da48593" providerId="LiveId" clId="{30CCD38C-437B-425C-9677-8A97A5F7BB26}" dt="2022-11-09T05:32:48.707" v="863" actId="1076"/>
          <ac:picMkLst>
            <pc:docMk/>
            <pc:sldMk cId="164027112" sldId="1426"/>
            <ac:picMk id="7170" creationId="{2903808D-7698-1AEA-AEFE-0A82983A09DB}"/>
          </ac:picMkLst>
        </pc:picChg>
      </pc:sldChg>
      <pc:sldChg chg="addSp delSp modSp add mod">
        <pc:chgData name="伊健 杜" userId="e69aded81da48593" providerId="LiveId" clId="{30CCD38C-437B-425C-9677-8A97A5F7BB26}" dt="2022-11-09T06:41:46.823" v="2972"/>
        <pc:sldMkLst>
          <pc:docMk/>
          <pc:sldMk cId="2672919059" sldId="1427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2672919059" sldId="1427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33:04.029" v="918" actId="478"/>
          <ac:picMkLst>
            <pc:docMk/>
            <pc:sldMk cId="2672919059" sldId="1427"/>
            <ac:picMk id="7170" creationId="{2903808D-7698-1AEA-AEFE-0A82983A09DB}"/>
          </ac:picMkLst>
        </pc:picChg>
        <pc:picChg chg="add mod">
          <ac:chgData name="伊健 杜" userId="e69aded81da48593" providerId="LiveId" clId="{30CCD38C-437B-425C-9677-8A97A5F7BB26}" dt="2022-11-09T05:33:24.803" v="926" actId="1076"/>
          <ac:picMkLst>
            <pc:docMk/>
            <pc:sldMk cId="2672919059" sldId="1427"/>
            <ac:picMk id="9218" creationId="{10AA3EC8-E4B0-6238-4B9F-1F2055E9D9EC}"/>
          </ac:picMkLst>
        </pc:picChg>
      </pc:sldChg>
      <pc:sldChg chg="modSp add del mod">
        <pc:chgData name="伊健 杜" userId="e69aded81da48593" providerId="LiveId" clId="{30CCD38C-437B-425C-9677-8A97A5F7BB26}" dt="2022-11-09T05:34:07.765" v="972" actId="47"/>
        <pc:sldMkLst>
          <pc:docMk/>
          <pc:sldMk cId="3436696635" sldId="1428"/>
        </pc:sldMkLst>
        <pc:spChg chg="mod">
          <ac:chgData name="伊健 杜" userId="e69aded81da48593" providerId="LiveId" clId="{30CCD38C-437B-425C-9677-8A97A5F7BB26}" dt="2022-11-09T05:33:49.013" v="961"/>
          <ac:spMkLst>
            <pc:docMk/>
            <pc:sldMk cId="3436696635" sldId="1428"/>
            <ac:spMk id="4" creationId="{767FBCC3-E590-DDD9-AC6E-390CBBE40FB6}"/>
          </ac:spMkLst>
        </pc:spChg>
        <pc:spChg chg="mod">
          <ac:chgData name="伊健 杜" userId="e69aded81da48593" providerId="LiveId" clId="{30CCD38C-437B-425C-9677-8A97A5F7BB26}" dt="2022-11-09T05:33:54.302" v="970" actId="20577"/>
          <ac:spMkLst>
            <pc:docMk/>
            <pc:sldMk cId="3436696635" sldId="1428"/>
            <ac:spMk id="7" creationId="{56D821EC-BCD9-B230-0383-57A1A2AEB645}"/>
          </ac:spMkLst>
        </pc:spChg>
      </pc:sldChg>
      <pc:sldChg chg="addSp delSp modSp add mod">
        <pc:chgData name="伊健 杜" userId="e69aded81da48593" providerId="LiveId" clId="{30CCD38C-437B-425C-9677-8A97A5F7BB26}" dt="2022-11-09T06:41:46.823" v="2972"/>
        <pc:sldMkLst>
          <pc:docMk/>
          <pc:sldMk cId="156209871" sldId="1429"/>
        </pc:sldMkLst>
        <pc:spChg chg="mod">
          <ac:chgData name="伊健 杜" userId="e69aded81da48593" providerId="LiveId" clId="{30CCD38C-437B-425C-9677-8A97A5F7BB26}" dt="2022-11-09T05:34:11.892" v="978"/>
          <ac:spMkLst>
            <pc:docMk/>
            <pc:sldMk cId="156209871" sldId="1429"/>
            <ac:spMk id="4" creationId="{767FBCC3-E590-DDD9-AC6E-390CBBE40FB6}"/>
          </ac:spMkLst>
        </pc:spChg>
        <pc:spChg chg="mod">
          <ac:chgData name="伊健 杜" userId="e69aded81da48593" providerId="LiveId" clId="{30CCD38C-437B-425C-9677-8A97A5F7BB26}" dt="2022-11-09T06:41:46.823" v="2972"/>
          <ac:spMkLst>
            <pc:docMk/>
            <pc:sldMk cId="156209871" sldId="1429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34:25.881" v="1018" actId="478"/>
          <ac:picMkLst>
            <pc:docMk/>
            <pc:sldMk cId="156209871" sldId="1429"/>
            <ac:picMk id="7170" creationId="{2903808D-7698-1AEA-AEFE-0A82983A09DB}"/>
          </ac:picMkLst>
        </pc:picChg>
        <pc:picChg chg="add mod">
          <ac:chgData name="伊健 杜" userId="e69aded81da48593" providerId="LiveId" clId="{30CCD38C-437B-425C-9677-8A97A5F7BB26}" dt="2022-11-09T05:34:39.336" v="1020" actId="1076"/>
          <ac:picMkLst>
            <pc:docMk/>
            <pc:sldMk cId="156209871" sldId="1429"/>
            <ac:picMk id="10242" creationId="{2B579C9F-B949-E9CB-9C34-9AC5DA646FF8}"/>
          </ac:picMkLst>
        </pc:pic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3159243786" sldId="1430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3159243786" sldId="1430"/>
            <ac:spMk id="7" creationId="{56D821EC-BCD9-B230-0383-57A1A2AEB645}"/>
          </ac:spMkLst>
        </pc:sp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3269173313" sldId="1431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3269173313" sldId="1431"/>
            <ac:spMk id="4" creationId="{767FBCC3-E590-DDD9-AC6E-390CBBE40FB6}"/>
          </ac:spMkLst>
        </pc:spChg>
        <pc:spChg chg="mod">
          <ac:chgData name="伊健 杜" userId="e69aded81da48593" providerId="LiveId" clId="{30CCD38C-437B-425C-9677-8A97A5F7BB26}" dt="2022-11-09T06:41:46.823" v="2972"/>
          <ac:spMkLst>
            <pc:docMk/>
            <pc:sldMk cId="3269173313" sldId="1431"/>
            <ac:spMk id="7" creationId="{56D821EC-BCD9-B230-0383-57A1A2AEB645}"/>
          </ac:spMkLst>
        </pc:spChg>
      </pc:sldChg>
      <pc:sldChg chg="addSp delSp modSp add del mod">
        <pc:chgData name="伊健 杜" userId="e69aded81da48593" providerId="LiveId" clId="{30CCD38C-437B-425C-9677-8A97A5F7BB26}" dt="2022-11-09T05:38:51.739" v="1218" actId="47"/>
        <pc:sldMkLst>
          <pc:docMk/>
          <pc:sldMk cId="668921006" sldId="1432"/>
        </pc:sldMkLst>
        <pc:spChg chg="add del mod">
          <ac:chgData name="伊健 杜" userId="e69aded81da48593" providerId="LiveId" clId="{30CCD38C-437B-425C-9677-8A97A5F7BB26}" dt="2022-11-09T05:38:33.595" v="1217"/>
          <ac:spMkLst>
            <pc:docMk/>
            <pc:sldMk cId="668921006" sldId="1432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38:03.034" v="1173" actId="478"/>
          <ac:picMkLst>
            <pc:docMk/>
            <pc:sldMk cId="668921006" sldId="1432"/>
            <ac:picMk id="10242" creationId="{2B579C9F-B949-E9CB-9C34-9AC5DA646FF8}"/>
          </ac:picMkLst>
        </pc:picChg>
      </pc:sldChg>
      <pc:sldChg chg="addSp delSp modSp add mod ord">
        <pc:chgData name="伊健 杜" userId="e69aded81da48593" providerId="LiveId" clId="{30CCD38C-437B-425C-9677-8A97A5F7BB26}" dt="2022-11-09T06:41:46.823" v="2972"/>
        <pc:sldMkLst>
          <pc:docMk/>
          <pc:sldMk cId="4030080968" sldId="1432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4030080968" sldId="1432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40:14.690" v="1222" actId="478"/>
          <ac:picMkLst>
            <pc:docMk/>
            <pc:sldMk cId="4030080968" sldId="1432"/>
            <ac:picMk id="10242" creationId="{2B579C9F-B949-E9CB-9C34-9AC5DA646FF8}"/>
          </ac:picMkLst>
        </pc:picChg>
        <pc:picChg chg="add mod">
          <ac:chgData name="伊健 杜" userId="e69aded81da48593" providerId="LiveId" clId="{30CCD38C-437B-425C-9677-8A97A5F7BB26}" dt="2022-11-09T05:40:44.725" v="1275" actId="1076"/>
          <ac:picMkLst>
            <pc:docMk/>
            <pc:sldMk cId="4030080968" sldId="1432"/>
            <ac:picMk id="12290" creationId="{8747A7E7-38E5-248C-3FCA-7151D7599D35}"/>
          </ac:picMkLst>
        </pc:picChg>
      </pc:sldChg>
      <pc:sldChg chg="addSp delSp modSp add mod">
        <pc:chgData name="伊健 杜" userId="e69aded81da48593" providerId="LiveId" clId="{30CCD38C-437B-425C-9677-8A97A5F7BB26}" dt="2022-11-09T06:41:46.823" v="2972"/>
        <pc:sldMkLst>
          <pc:docMk/>
          <pc:sldMk cId="2346583848" sldId="1433"/>
        </pc:sldMkLst>
        <pc:spChg chg="add del mod">
          <ac:chgData name="伊健 杜" userId="e69aded81da48593" providerId="LiveId" clId="{30CCD38C-437B-425C-9677-8A97A5F7BB26}" dt="2022-11-09T05:51:11.659" v="1284" actId="478"/>
          <ac:spMkLst>
            <pc:docMk/>
            <pc:sldMk cId="2346583848" sldId="1433"/>
            <ac:spMk id="2" creationId="{7B9D5C56-8DD8-3656-3FA7-45C49D6D8E6F}"/>
          </ac:spMkLst>
        </pc:spChg>
        <pc:spChg chg="add mod">
          <ac:chgData name="伊健 杜" userId="e69aded81da48593" providerId="LiveId" clId="{30CCD38C-437B-425C-9677-8A97A5F7BB26}" dt="2022-11-09T06:00:13.706" v="1474" actId="20577"/>
          <ac:spMkLst>
            <pc:docMk/>
            <pc:sldMk cId="2346583848" sldId="1433"/>
            <ac:spMk id="3" creationId="{ADDF99B9-0AB7-679D-7526-4B7D86916F34}"/>
          </ac:spMkLst>
        </pc:spChg>
        <pc:spChg chg="mod">
          <ac:chgData name="伊健 杜" userId="e69aded81da48593" providerId="LiveId" clId="{30CCD38C-437B-425C-9677-8A97A5F7BB26}" dt="2022-11-09T06:41:46.823" v="2972"/>
          <ac:spMkLst>
            <pc:docMk/>
            <pc:sldMk cId="2346583848" sldId="1433"/>
            <ac:spMk id="4" creationId="{767FBCC3-E590-DDD9-AC6E-390CBBE40FB6}"/>
          </ac:spMkLst>
        </pc:spChg>
        <pc:spChg chg="add mod">
          <ac:chgData name="伊健 杜" userId="e69aded81da48593" providerId="LiveId" clId="{30CCD38C-437B-425C-9677-8A97A5F7BB26}" dt="2022-11-09T05:51:40.478" v="1300" actId="1076"/>
          <ac:spMkLst>
            <pc:docMk/>
            <pc:sldMk cId="2346583848" sldId="1433"/>
            <ac:spMk id="5" creationId="{70119A4B-9E7B-C85D-70A6-243C7759AB11}"/>
          </ac:spMkLst>
        </pc:spChg>
        <pc:spChg chg="del">
          <ac:chgData name="伊健 杜" userId="e69aded81da48593" providerId="LiveId" clId="{30CCD38C-437B-425C-9677-8A97A5F7BB26}" dt="2022-11-09T05:51:00.686" v="1279" actId="478"/>
          <ac:spMkLst>
            <pc:docMk/>
            <pc:sldMk cId="2346583848" sldId="1433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50:59.595" v="1278" actId="478"/>
          <ac:picMkLst>
            <pc:docMk/>
            <pc:sldMk cId="2346583848" sldId="1433"/>
            <ac:picMk id="10242" creationId="{2B579C9F-B949-E9CB-9C34-9AC5DA646FF8}"/>
          </ac:picMkLst>
        </pc:picChg>
      </pc:sldChg>
      <pc:sldChg chg="addSp delSp modSp add mod">
        <pc:chgData name="伊健 杜" userId="e69aded81da48593" providerId="LiveId" clId="{30CCD38C-437B-425C-9677-8A97A5F7BB26}" dt="2022-11-09T06:41:46.823" v="2972"/>
        <pc:sldMkLst>
          <pc:docMk/>
          <pc:sldMk cId="3175524254" sldId="1434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3175524254" sldId="1434"/>
            <ac:spMk id="4" creationId="{767FBCC3-E590-DDD9-AC6E-390CBBE40FB6}"/>
          </ac:spMkLst>
        </pc:spChg>
        <pc:spChg chg="mod">
          <ac:chgData name="伊健 杜" userId="e69aded81da48593" providerId="LiveId" clId="{30CCD38C-437B-425C-9677-8A97A5F7BB26}" dt="2022-11-09T06:41:46.823" v="2972"/>
          <ac:spMkLst>
            <pc:docMk/>
            <pc:sldMk cId="3175524254" sldId="1434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59:15.942" v="1457" actId="478"/>
          <ac:picMkLst>
            <pc:docMk/>
            <pc:sldMk cId="3175524254" sldId="1434"/>
            <ac:picMk id="10242" creationId="{2B579C9F-B949-E9CB-9C34-9AC5DA646FF8}"/>
          </ac:picMkLst>
        </pc:picChg>
        <pc:picChg chg="add mod">
          <ac:chgData name="伊健 杜" userId="e69aded81da48593" providerId="LiveId" clId="{30CCD38C-437B-425C-9677-8A97A5F7BB26}" dt="2022-11-09T06:00:07" v="1463" actId="1076"/>
          <ac:picMkLst>
            <pc:docMk/>
            <pc:sldMk cId="3175524254" sldId="1434"/>
            <ac:picMk id="16386" creationId="{D458ADAB-8FA3-3D24-6D79-C54F0B74B113}"/>
          </ac:picMkLst>
        </pc:pic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2439924124" sldId="1435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2439924124" sldId="1435"/>
            <ac:spMk id="4" creationId="{767FBCC3-E590-DDD9-AC6E-390CBBE40FB6}"/>
          </ac:spMkLst>
        </pc:spChg>
        <pc:spChg chg="mod">
          <ac:chgData name="伊健 杜" userId="e69aded81da48593" providerId="LiveId" clId="{30CCD38C-437B-425C-9677-8A97A5F7BB26}" dt="2022-11-09T06:41:46.823" v="2972"/>
          <ac:spMkLst>
            <pc:docMk/>
            <pc:sldMk cId="2439924124" sldId="1435"/>
            <ac:spMk id="7" creationId="{56D821EC-BCD9-B230-0383-57A1A2AEB645}"/>
          </ac:spMkLst>
        </pc:sp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3691953513" sldId="1436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3691953513" sldId="1436"/>
            <ac:spMk id="2" creationId="{5250EAEC-EAE0-A43C-B1EE-A4F82C88B364}"/>
          </ac:spMkLst>
        </pc:sp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2151421389" sldId="1437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2151421389" sldId="1437"/>
            <ac:spMk id="2" creationId="{5250EAEC-EAE0-A43C-B1EE-A4F82C88B364}"/>
          </ac:spMkLst>
        </pc:sp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350437629" sldId="1438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350437629" sldId="1438"/>
            <ac:spMk id="2" creationId="{5250EAEC-EAE0-A43C-B1EE-A4F82C88B364}"/>
          </ac:spMkLst>
        </pc:spChg>
      </pc:sldChg>
      <pc:sldChg chg="modSp add mod ord">
        <pc:chgData name="伊健 杜" userId="e69aded81da48593" providerId="LiveId" clId="{30CCD38C-437B-425C-9677-8A97A5F7BB26}" dt="2022-11-09T06:02:36.030" v="1819"/>
        <pc:sldMkLst>
          <pc:docMk/>
          <pc:sldMk cId="2764529976" sldId="1439"/>
        </pc:sldMkLst>
        <pc:spChg chg="mod">
          <ac:chgData name="伊健 杜" userId="e69aded81da48593" providerId="LiveId" clId="{30CCD38C-437B-425C-9677-8A97A5F7BB26}" dt="2022-11-09T06:02:34.943" v="1817"/>
          <ac:spMkLst>
            <pc:docMk/>
            <pc:sldMk cId="2764529976" sldId="1439"/>
            <ac:spMk id="2" creationId="{5250EAEC-EAE0-A43C-B1EE-A4F82C88B364}"/>
          </ac:spMkLst>
        </pc:sp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192945686" sldId="1440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192945686" sldId="1440"/>
            <ac:spMk id="2" creationId="{5250EAEC-EAE0-A43C-B1EE-A4F82C88B364}"/>
          </ac:spMkLst>
        </pc:spChg>
      </pc:sldChg>
      <pc:sldChg chg="delSp modSp new mod">
        <pc:chgData name="伊健 杜" userId="e69aded81da48593" providerId="LiveId" clId="{30CCD38C-437B-425C-9677-8A97A5F7BB26}" dt="2022-11-09T06:20:06.655" v="2037"/>
        <pc:sldMkLst>
          <pc:docMk/>
          <pc:sldMk cId="235991790" sldId="1441"/>
        </pc:sldMkLst>
        <pc:spChg chg="mod">
          <ac:chgData name="伊健 杜" userId="e69aded81da48593" providerId="LiveId" clId="{30CCD38C-437B-425C-9677-8A97A5F7BB26}" dt="2022-11-09T06:20:06.655" v="2037"/>
          <ac:spMkLst>
            <pc:docMk/>
            <pc:sldMk cId="235991790" sldId="1441"/>
            <ac:spMk id="2" creationId="{98461BEF-648E-6F08-C966-507244661ADF}"/>
          </ac:spMkLst>
        </pc:spChg>
        <pc:spChg chg="del">
          <ac:chgData name="伊健 杜" userId="e69aded81da48593" providerId="LiveId" clId="{30CCD38C-437B-425C-9677-8A97A5F7BB26}" dt="2022-11-09T06:03:22.624" v="1947" actId="478"/>
          <ac:spMkLst>
            <pc:docMk/>
            <pc:sldMk cId="235991790" sldId="1441"/>
            <ac:spMk id="3" creationId="{C9F1920C-7515-0F64-9AF8-D765C3607953}"/>
          </ac:spMkLst>
        </pc:sp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1496280559" sldId="1442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1496280559" sldId="1442"/>
            <ac:spMk id="2" creationId="{5250EAEC-EAE0-A43C-B1EE-A4F82C88B364}"/>
          </ac:spMkLst>
        </pc:spChg>
      </pc:sldChg>
      <pc:sldChg chg="addSp delSp modSp new mod">
        <pc:chgData name="伊健 杜" userId="e69aded81da48593" providerId="LiveId" clId="{30CCD38C-437B-425C-9677-8A97A5F7BB26}" dt="2022-11-09T06:41:46.823" v="2972"/>
        <pc:sldMkLst>
          <pc:docMk/>
          <pc:sldMk cId="3923063049" sldId="1443"/>
        </pc:sldMkLst>
        <pc:spChg chg="del">
          <ac:chgData name="伊健 杜" userId="e69aded81da48593" providerId="LiveId" clId="{30CCD38C-437B-425C-9677-8A97A5F7BB26}" dt="2022-11-09T06:05:13.503" v="1962" actId="478"/>
          <ac:spMkLst>
            <pc:docMk/>
            <pc:sldMk cId="3923063049" sldId="1443"/>
            <ac:spMk id="2" creationId="{48903692-8100-ADBF-E5BC-5BE170055825}"/>
          </ac:spMkLst>
        </pc:spChg>
        <pc:spChg chg="del">
          <ac:chgData name="伊健 杜" userId="e69aded81da48593" providerId="LiveId" clId="{30CCD38C-437B-425C-9677-8A97A5F7BB26}" dt="2022-11-09T06:05:13.503" v="1962" actId="478"/>
          <ac:spMkLst>
            <pc:docMk/>
            <pc:sldMk cId="3923063049" sldId="1443"/>
            <ac:spMk id="3" creationId="{2BEC8B69-D38B-533C-D3A8-5A52563202CD}"/>
          </ac:spMkLst>
        </pc:spChg>
        <pc:spChg chg="add mod">
          <ac:chgData name="伊健 杜" userId="e69aded81da48593" providerId="LiveId" clId="{30CCD38C-437B-425C-9677-8A97A5F7BB26}" dt="2022-11-09T06:41:46.823" v="2972"/>
          <ac:spMkLst>
            <pc:docMk/>
            <pc:sldMk cId="3923063049" sldId="1443"/>
            <ac:spMk id="6" creationId="{5E4D1B4D-F2DA-CAEC-87C9-747E26C3D0E5}"/>
          </ac:spMkLst>
        </pc:spChg>
        <pc:picChg chg="add mod">
          <ac:chgData name="伊健 杜" userId="e69aded81da48593" providerId="LiveId" clId="{30CCD38C-437B-425C-9677-8A97A5F7BB26}" dt="2022-11-09T06:05:59.381" v="1970" actId="1076"/>
          <ac:picMkLst>
            <pc:docMk/>
            <pc:sldMk cId="3923063049" sldId="1443"/>
            <ac:picMk id="5" creationId="{B1183973-E68B-8756-0AD3-87F56EDF1182}"/>
          </ac:picMkLst>
        </pc:pic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911985890" sldId="1444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911985890" sldId="1444"/>
            <ac:spMk id="2" creationId="{5250EAEC-EAE0-A43C-B1EE-A4F82C88B364}"/>
          </ac:spMkLst>
        </pc:sp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3162248287" sldId="1445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3162248287" sldId="1445"/>
            <ac:spMk id="2" creationId="{5250EAEC-EAE0-A43C-B1EE-A4F82C88B364}"/>
          </ac:spMkLst>
        </pc:spChg>
      </pc:sldChg>
      <pc:sldChg chg="addSp delSp modSp add mod">
        <pc:chgData name="伊健 杜" userId="e69aded81da48593" providerId="LiveId" clId="{30CCD38C-437B-425C-9677-8A97A5F7BB26}" dt="2022-11-09T06:41:46.823" v="2972"/>
        <pc:sldMkLst>
          <pc:docMk/>
          <pc:sldMk cId="2928688457" sldId="1446"/>
        </pc:sldMkLst>
        <pc:spChg chg="mod">
          <ac:chgData name="伊健 杜" userId="e69aded81da48593" providerId="LiveId" clId="{30CCD38C-437B-425C-9677-8A97A5F7BB26}" dt="2022-11-09T06:37:22.738" v="2480" actId="1076"/>
          <ac:spMkLst>
            <pc:docMk/>
            <pc:sldMk cId="2928688457" sldId="1446"/>
            <ac:spMk id="2" creationId="{10304424-DB4A-36E7-9E0D-D32A5DD0F26C}"/>
          </ac:spMkLst>
        </pc:spChg>
        <pc:spChg chg="mod">
          <ac:chgData name="伊健 杜" userId="e69aded81da48593" providerId="LiveId" clId="{30CCD38C-437B-425C-9677-8A97A5F7BB26}" dt="2022-11-09T06:41:46.823" v="2972"/>
          <ac:spMkLst>
            <pc:docMk/>
            <pc:sldMk cId="2928688457" sldId="1446"/>
            <ac:spMk id="4" creationId="{2691090D-D035-2EE7-556B-29D21742E484}"/>
          </ac:spMkLst>
        </pc:spChg>
        <pc:spChg chg="mod">
          <ac:chgData name="伊健 杜" userId="e69aded81da48593" providerId="LiveId" clId="{30CCD38C-437B-425C-9677-8A97A5F7BB26}" dt="2022-11-09T06:30:27.558" v="2410"/>
          <ac:spMkLst>
            <pc:docMk/>
            <pc:sldMk cId="2928688457" sldId="1446"/>
            <ac:spMk id="5" creationId="{12133E31-EFD8-1428-E834-932512E03115}"/>
          </ac:spMkLst>
        </pc:spChg>
        <pc:spChg chg="add del">
          <ac:chgData name="伊健 杜" userId="e69aded81da48593" providerId="LiveId" clId="{30CCD38C-437B-425C-9677-8A97A5F7BB26}" dt="2022-11-09T06:30:26.226" v="2409"/>
          <ac:spMkLst>
            <pc:docMk/>
            <pc:sldMk cId="2928688457" sldId="1446"/>
            <ac:spMk id="6" creationId="{3966AC68-3504-5C1A-36DE-9BD7913233C7}"/>
          </ac:spMkLst>
        </pc:spChg>
        <pc:picChg chg="add mod">
          <ac:chgData name="伊健 杜" userId="e69aded81da48593" providerId="LiveId" clId="{30CCD38C-437B-425C-9677-8A97A5F7BB26}" dt="2022-11-09T06:37:59.176" v="2509" actId="1076"/>
          <ac:picMkLst>
            <pc:docMk/>
            <pc:sldMk cId="2928688457" sldId="1446"/>
            <ac:picMk id="18435" creationId="{D5353299-E898-447D-6242-DC684615D076}"/>
          </ac:picMkLst>
        </pc:picChg>
        <pc:picChg chg="del mod">
          <ac:chgData name="伊健 杜" userId="e69aded81da48593" providerId="LiveId" clId="{30CCD38C-437B-425C-9677-8A97A5F7BB26}" dt="2022-11-09T06:37:21.205" v="2479" actId="478"/>
          <ac:picMkLst>
            <pc:docMk/>
            <pc:sldMk cId="2928688457" sldId="1446"/>
            <ac:picMk id="23554" creationId="{D0960346-F0A1-7B97-FD2B-FCBDC591BC96}"/>
          </ac:picMkLst>
        </pc:picChg>
      </pc:sldChg>
      <pc:sldChg chg="addSp delSp modSp add mod delAnim">
        <pc:chgData name="伊健 杜" userId="e69aded81da48593" providerId="LiveId" clId="{30CCD38C-437B-425C-9677-8A97A5F7BB26}" dt="2022-11-09T06:41:46.823" v="2972"/>
        <pc:sldMkLst>
          <pc:docMk/>
          <pc:sldMk cId="1431316633" sldId="1447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1431316633" sldId="1447"/>
            <ac:spMk id="4" creationId="{2691090D-D035-2EE7-556B-29D21742E484}"/>
          </ac:spMkLst>
        </pc:spChg>
        <pc:spChg chg="del">
          <ac:chgData name="伊健 杜" userId="e69aded81da48593" providerId="LiveId" clId="{30CCD38C-437B-425C-9677-8A97A5F7BB26}" dt="2022-11-09T06:38:18.687" v="2511" actId="478"/>
          <ac:spMkLst>
            <pc:docMk/>
            <pc:sldMk cId="1431316633" sldId="1447"/>
            <ac:spMk id="5" creationId="{12133E31-EFD8-1428-E834-932512E03115}"/>
          </ac:spMkLst>
        </pc:spChg>
        <pc:picChg chg="del">
          <ac:chgData name="伊健 杜" userId="e69aded81da48593" providerId="LiveId" clId="{30CCD38C-437B-425C-9677-8A97A5F7BB26}" dt="2022-11-09T06:38:31.712" v="2538" actId="478"/>
          <ac:picMkLst>
            <pc:docMk/>
            <pc:sldMk cId="1431316633" sldId="1447"/>
            <ac:picMk id="18435" creationId="{D5353299-E898-447D-6242-DC684615D076}"/>
          </ac:picMkLst>
        </pc:picChg>
        <pc:picChg chg="add mod">
          <ac:chgData name="伊健 杜" userId="e69aded81da48593" providerId="LiveId" clId="{30CCD38C-437B-425C-9677-8A97A5F7BB26}" dt="2022-11-09T06:38:34.609" v="2541" actId="14100"/>
          <ac:picMkLst>
            <pc:docMk/>
            <pc:sldMk cId="1431316633" sldId="1447"/>
            <ac:picMk id="20482" creationId="{3D11FCDC-EB18-B50B-744E-F63AAE7B566B}"/>
          </ac:picMkLst>
        </pc:picChg>
      </pc:sldChg>
      <pc:sldChg chg="addSp delSp modSp add mod">
        <pc:chgData name="伊健 杜" userId="e69aded81da48593" providerId="LiveId" clId="{30CCD38C-437B-425C-9677-8A97A5F7BB26}" dt="2022-11-09T06:41:46.823" v="2972"/>
        <pc:sldMkLst>
          <pc:docMk/>
          <pc:sldMk cId="2656425758" sldId="1448"/>
        </pc:sldMkLst>
        <pc:spChg chg="mod">
          <ac:chgData name="伊健 杜" userId="e69aded81da48593" providerId="LiveId" clId="{30CCD38C-437B-425C-9677-8A97A5F7BB26}" dt="2022-11-09T06:40:04.157" v="2690" actId="1076"/>
          <ac:spMkLst>
            <pc:docMk/>
            <pc:sldMk cId="2656425758" sldId="1448"/>
            <ac:spMk id="2" creationId="{10304424-DB4A-36E7-9E0D-D32A5DD0F26C}"/>
          </ac:spMkLst>
        </pc:spChg>
        <pc:spChg chg="mod ord">
          <ac:chgData name="伊健 杜" userId="e69aded81da48593" providerId="LiveId" clId="{30CCD38C-437B-425C-9677-8A97A5F7BB26}" dt="2022-11-09T06:41:46.823" v="2972"/>
          <ac:spMkLst>
            <pc:docMk/>
            <pc:sldMk cId="2656425758" sldId="1448"/>
            <ac:spMk id="4" creationId="{2691090D-D035-2EE7-556B-29D21742E484}"/>
          </ac:spMkLst>
        </pc:spChg>
        <pc:spChg chg="add del">
          <ac:chgData name="伊健 杜" userId="e69aded81da48593" providerId="LiveId" clId="{30CCD38C-437B-425C-9677-8A97A5F7BB26}" dt="2022-11-09T06:39:47.053" v="2684" actId="478"/>
          <ac:spMkLst>
            <pc:docMk/>
            <pc:sldMk cId="2656425758" sldId="1448"/>
            <ac:spMk id="5" creationId="{493E47ED-C16F-8DD4-2C54-788013FFE747}"/>
          </ac:spMkLst>
        </pc:spChg>
        <pc:picChg chg="add mod">
          <ac:chgData name="伊健 杜" userId="e69aded81da48593" providerId="LiveId" clId="{30CCD38C-437B-425C-9677-8A97A5F7BB26}" dt="2022-11-09T06:40:37.833" v="2821" actId="1076"/>
          <ac:picMkLst>
            <pc:docMk/>
            <pc:sldMk cId="2656425758" sldId="1448"/>
            <ac:picMk id="7" creationId="{A1749EBA-5FCF-F106-18BF-285B195D3DCA}"/>
          </ac:picMkLst>
        </pc:picChg>
        <pc:picChg chg="del">
          <ac:chgData name="伊健 杜" userId="e69aded81da48593" providerId="LiveId" clId="{30CCD38C-437B-425C-9677-8A97A5F7BB26}" dt="2022-11-09T06:39:28.134" v="2682" actId="478"/>
          <ac:picMkLst>
            <pc:docMk/>
            <pc:sldMk cId="2656425758" sldId="1448"/>
            <ac:picMk id="20482" creationId="{3D11FCDC-EB18-B50B-744E-F63AAE7B566B}"/>
          </ac:picMkLst>
        </pc:picChg>
      </pc:sldChg>
      <pc:sldChg chg="new">
        <pc:chgData name="伊健 杜" userId="e69aded81da48593" providerId="LiveId" clId="{30CCD38C-437B-425C-9677-8A97A5F7BB26}" dt="2022-11-09T06:40:40.860" v="2822" actId="680"/>
        <pc:sldMkLst>
          <pc:docMk/>
          <pc:sldMk cId="4267300696" sldId="1449"/>
        </pc:sldMkLst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1111685882" sldId="1450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1111685882" sldId="1450"/>
            <ac:spMk id="2" creationId="{5250EAEC-EAE0-A43C-B1EE-A4F82C88B364}"/>
          </ac:spMkLst>
        </pc:sp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1217770176" sldId="1451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1217770176" sldId="1451"/>
            <ac:spMk id="2" creationId="{5250EAEC-EAE0-A43C-B1EE-A4F82C88B364}"/>
          </ac:spMkLst>
        </pc:spChg>
      </pc:sldChg>
    </pc:docChg>
  </pc:docChgLst>
  <pc:docChgLst>
    <pc:chgData name="伊健 杜" userId="e69aded81da48593" providerId="LiveId" clId="{03C6AB18-DED7-46D2-B933-59CD32BD7394}"/>
    <pc:docChg chg="undo custSel addSld delSld modSld sldOrd">
      <pc:chgData name="伊健 杜" userId="e69aded81da48593" providerId="LiveId" clId="{03C6AB18-DED7-46D2-B933-59CD32BD7394}" dt="2022-11-30T18:11:18.740" v="2663" actId="20577"/>
      <pc:docMkLst>
        <pc:docMk/>
      </pc:docMkLst>
      <pc:sldChg chg="del">
        <pc:chgData name="伊健 杜" userId="e69aded81da48593" providerId="LiveId" clId="{03C6AB18-DED7-46D2-B933-59CD32BD7394}" dt="2022-11-30T09:24:30.195" v="0" actId="47"/>
        <pc:sldMkLst>
          <pc:docMk/>
          <pc:sldMk cId="3516264102" sldId="1686"/>
        </pc:sldMkLst>
      </pc:sldChg>
      <pc:sldChg chg="del">
        <pc:chgData name="伊健 杜" userId="e69aded81da48593" providerId="LiveId" clId="{03C6AB18-DED7-46D2-B933-59CD32BD7394}" dt="2022-11-30T14:11:10.047" v="1316" actId="47"/>
        <pc:sldMkLst>
          <pc:docMk/>
          <pc:sldMk cId="3705564212" sldId="1721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4247699554" sldId="1759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346368542" sldId="1760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3927019099" sldId="1761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870040822" sldId="1762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4201160776" sldId="1763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3460963209" sldId="1764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65884149" sldId="1765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764299211" sldId="1766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2564740774" sldId="1767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1389021220" sldId="1768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107659677" sldId="1769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724131573" sldId="1770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3577190771" sldId="1771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172176771" sldId="1772"/>
        </pc:sldMkLst>
      </pc:sldChg>
      <pc:sldChg chg="del">
        <pc:chgData name="伊健 杜" userId="e69aded81da48593" providerId="LiveId" clId="{03C6AB18-DED7-46D2-B933-59CD32BD7394}" dt="2022-11-30T14:11:09.080" v="1315" actId="47"/>
        <pc:sldMkLst>
          <pc:docMk/>
          <pc:sldMk cId="3186032059" sldId="1773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2537608014" sldId="1774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1688766691" sldId="1775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3670985878" sldId="1776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1507371459" sldId="1777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1934587504" sldId="1778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3792540839" sldId="1779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1073241968" sldId="1780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4046973700" sldId="1781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3021273311" sldId="1782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2389901494" sldId="1783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2720419610" sldId="1785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3700145461" sldId="1786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4126106858" sldId="1787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4240655092" sldId="1788"/>
        </pc:sldMkLst>
      </pc:sldChg>
      <pc:sldChg chg="delSp mod">
        <pc:chgData name="伊健 杜" userId="e69aded81da48593" providerId="LiveId" clId="{03C6AB18-DED7-46D2-B933-59CD32BD7394}" dt="2022-11-30T17:11:33.969" v="2655" actId="478"/>
        <pc:sldMkLst>
          <pc:docMk/>
          <pc:sldMk cId="2828160977" sldId="1800"/>
        </pc:sldMkLst>
        <pc:spChg chg="del">
          <ac:chgData name="伊健 杜" userId="e69aded81da48593" providerId="LiveId" clId="{03C6AB18-DED7-46D2-B933-59CD32BD7394}" dt="2022-11-30T17:11:33.969" v="2655" actId="478"/>
          <ac:spMkLst>
            <pc:docMk/>
            <pc:sldMk cId="2828160977" sldId="1800"/>
            <ac:spMk id="2" creationId="{87F89704-9545-DD60-B8DB-69EDDB0FEE36}"/>
          </ac:spMkLst>
        </pc:spChg>
      </pc:sldChg>
      <pc:sldChg chg="addSp delSp modSp add mod ord">
        <pc:chgData name="伊健 杜" userId="e69aded81da48593" providerId="LiveId" clId="{03C6AB18-DED7-46D2-B933-59CD32BD7394}" dt="2022-11-30T16:49:29.642" v="2654"/>
        <pc:sldMkLst>
          <pc:docMk/>
          <pc:sldMk cId="1042531073" sldId="1829"/>
        </pc:sldMkLst>
        <pc:spChg chg="mod">
          <ac:chgData name="伊健 杜" userId="e69aded81da48593" providerId="LiveId" clId="{03C6AB18-DED7-46D2-B933-59CD32BD7394}" dt="2022-11-30T16:49:29.642" v="2654"/>
          <ac:spMkLst>
            <pc:docMk/>
            <pc:sldMk cId="1042531073" sldId="1829"/>
            <ac:spMk id="2" creationId="{10304424-DB4A-36E7-9E0D-D32A5DD0F26C}"/>
          </ac:spMkLst>
        </pc:spChg>
        <pc:spChg chg="mod">
          <ac:chgData name="伊健 杜" userId="e69aded81da48593" providerId="LiveId" clId="{03C6AB18-DED7-46D2-B933-59CD32BD7394}" dt="2022-11-30T10:34:41.932" v="14" actId="1076"/>
          <ac:spMkLst>
            <pc:docMk/>
            <pc:sldMk cId="1042531073" sldId="1829"/>
            <ac:spMk id="5" creationId="{12133E31-EFD8-1428-E834-932512E03115}"/>
          </ac:spMkLst>
        </pc:spChg>
        <pc:spChg chg="del">
          <ac:chgData name="伊健 杜" userId="e69aded81da48593" providerId="LiveId" clId="{03C6AB18-DED7-46D2-B933-59CD32BD7394}" dt="2022-11-30T10:36:26.454" v="144" actId="478"/>
          <ac:spMkLst>
            <pc:docMk/>
            <pc:sldMk cId="1042531073" sldId="1829"/>
            <ac:spMk id="6" creationId="{FCF60491-E739-DB42-5DA9-C3A6F3C5776C}"/>
          </ac:spMkLst>
        </pc:spChg>
        <pc:spChg chg="mod">
          <ac:chgData name="伊健 杜" userId="e69aded81da48593" providerId="LiveId" clId="{03C6AB18-DED7-46D2-B933-59CD32BD7394}" dt="2022-11-30T16:49:29.642" v="2654"/>
          <ac:spMkLst>
            <pc:docMk/>
            <pc:sldMk cId="1042531073" sldId="1829"/>
            <ac:spMk id="10" creationId="{B839CA97-BE0D-8B7C-B769-3E145A81D451}"/>
          </ac:spMkLst>
        </pc:spChg>
        <pc:picChg chg="add mod">
          <ac:chgData name="伊健 杜" userId="e69aded81da48593" providerId="LiveId" clId="{03C6AB18-DED7-46D2-B933-59CD32BD7394}" dt="2022-11-30T10:37:07.639" v="147" actId="1076"/>
          <ac:picMkLst>
            <pc:docMk/>
            <pc:sldMk cId="1042531073" sldId="1829"/>
            <ac:picMk id="1026" creationId="{790C8FC1-2052-0BCE-5766-B7185225E6B8}"/>
          </ac:picMkLst>
        </pc:picChg>
        <pc:picChg chg="del">
          <ac:chgData name="伊健 杜" userId="e69aded81da48593" providerId="LiveId" clId="{03C6AB18-DED7-46D2-B933-59CD32BD7394}" dt="2022-11-30T10:36:16.825" v="143" actId="478"/>
          <ac:picMkLst>
            <pc:docMk/>
            <pc:sldMk cId="1042531073" sldId="1829"/>
            <ac:picMk id="35842" creationId="{3C909148-44B1-7E71-851A-CEB7D962EC80}"/>
          </ac:picMkLst>
        </pc:picChg>
      </pc:sldChg>
      <pc:sldChg chg="addSp delSp modSp add mod delAnim">
        <pc:chgData name="伊健 杜" userId="e69aded81da48593" providerId="LiveId" clId="{03C6AB18-DED7-46D2-B933-59CD32BD7394}" dt="2022-11-30T18:11:18.740" v="2663" actId="20577"/>
        <pc:sldMkLst>
          <pc:docMk/>
          <pc:sldMk cId="1555452203" sldId="1830"/>
        </pc:sldMkLst>
        <pc:spChg chg="mod">
          <ac:chgData name="伊健 杜" userId="e69aded81da48593" providerId="LiveId" clId="{03C6AB18-DED7-46D2-B933-59CD32BD7394}" dt="2022-11-30T16:49:29.642" v="2654"/>
          <ac:spMkLst>
            <pc:docMk/>
            <pc:sldMk cId="1555452203" sldId="1830"/>
            <ac:spMk id="2" creationId="{10304424-DB4A-36E7-9E0D-D32A5DD0F26C}"/>
          </ac:spMkLst>
        </pc:spChg>
        <pc:spChg chg="del">
          <ac:chgData name="伊健 杜" userId="e69aded81da48593" providerId="LiveId" clId="{03C6AB18-DED7-46D2-B933-59CD32BD7394}" dt="2022-11-30T10:37:14.940" v="149" actId="478"/>
          <ac:spMkLst>
            <pc:docMk/>
            <pc:sldMk cId="1555452203" sldId="1830"/>
            <ac:spMk id="5" creationId="{12133E31-EFD8-1428-E834-932512E03115}"/>
          </ac:spMkLst>
        </pc:spChg>
        <pc:spChg chg="mod">
          <ac:chgData name="伊健 杜" userId="e69aded81da48593" providerId="LiveId" clId="{03C6AB18-DED7-46D2-B933-59CD32BD7394}" dt="2022-11-30T18:11:18.740" v="2663" actId="20577"/>
          <ac:spMkLst>
            <pc:docMk/>
            <pc:sldMk cId="1555452203" sldId="1830"/>
            <ac:spMk id="10" creationId="{B839CA97-BE0D-8B7C-B769-3E145A81D451}"/>
          </ac:spMkLst>
        </pc:spChg>
        <pc:picChg chg="del">
          <ac:chgData name="伊健 杜" userId="e69aded81da48593" providerId="LiveId" clId="{03C6AB18-DED7-46D2-B933-59CD32BD7394}" dt="2022-11-30T10:38:23.027" v="374" actId="478"/>
          <ac:picMkLst>
            <pc:docMk/>
            <pc:sldMk cId="1555452203" sldId="1830"/>
            <ac:picMk id="1026" creationId="{790C8FC1-2052-0BCE-5766-B7185225E6B8}"/>
          </ac:picMkLst>
        </pc:picChg>
        <pc:picChg chg="add mod">
          <ac:chgData name="伊健 杜" userId="e69aded81da48593" providerId="LiveId" clId="{03C6AB18-DED7-46D2-B933-59CD32BD7394}" dt="2022-11-30T10:41:05.725" v="379" actId="14100"/>
          <ac:picMkLst>
            <pc:docMk/>
            <pc:sldMk cId="1555452203" sldId="1830"/>
            <ac:picMk id="2050" creationId="{53949513-6399-BFEC-D2B5-8E02F9F08087}"/>
          </ac:picMkLst>
        </pc:picChg>
      </pc:sldChg>
      <pc:sldChg chg="addSp delSp modSp add mod">
        <pc:chgData name="伊健 杜" userId="e69aded81da48593" providerId="LiveId" clId="{03C6AB18-DED7-46D2-B933-59CD32BD7394}" dt="2022-11-30T16:49:29.642" v="2654"/>
        <pc:sldMkLst>
          <pc:docMk/>
          <pc:sldMk cId="1134618637" sldId="1831"/>
        </pc:sldMkLst>
        <pc:spChg chg="mod">
          <ac:chgData name="伊健 杜" userId="e69aded81da48593" providerId="LiveId" clId="{03C6AB18-DED7-46D2-B933-59CD32BD7394}" dt="2022-11-30T16:49:29.642" v="2654"/>
          <ac:spMkLst>
            <pc:docMk/>
            <pc:sldMk cId="1134618637" sldId="1831"/>
            <ac:spMk id="2" creationId="{10304424-DB4A-36E7-9E0D-D32A5DD0F26C}"/>
          </ac:spMkLst>
        </pc:spChg>
        <pc:spChg chg="mod">
          <ac:chgData name="伊健 杜" userId="e69aded81da48593" providerId="LiveId" clId="{03C6AB18-DED7-46D2-B933-59CD32BD7394}" dt="2022-11-30T13:24:31.789" v="392"/>
          <ac:spMkLst>
            <pc:docMk/>
            <pc:sldMk cId="1134618637" sldId="1831"/>
            <ac:spMk id="5" creationId="{12133E31-EFD8-1428-E834-932512E03115}"/>
          </ac:spMkLst>
        </pc:spChg>
        <pc:spChg chg="mod">
          <ac:chgData name="伊健 杜" userId="e69aded81da48593" providerId="LiveId" clId="{03C6AB18-DED7-46D2-B933-59CD32BD7394}" dt="2022-11-30T16:49:29.642" v="2654"/>
          <ac:spMkLst>
            <pc:docMk/>
            <pc:sldMk cId="1134618637" sldId="1831"/>
            <ac:spMk id="10" creationId="{B839CA97-BE0D-8B7C-B769-3E145A81D451}"/>
          </ac:spMkLst>
        </pc:spChg>
        <pc:picChg chg="add mod">
          <ac:chgData name="伊健 杜" userId="e69aded81da48593" providerId="LiveId" clId="{03C6AB18-DED7-46D2-B933-59CD32BD7394}" dt="2022-11-30T13:45:30.021" v="653" actId="1076"/>
          <ac:picMkLst>
            <pc:docMk/>
            <pc:sldMk cId="1134618637" sldId="1831"/>
            <ac:picMk id="3" creationId="{2D9F5A6C-5366-B2A1-66B6-367FB2320140}"/>
          </ac:picMkLst>
        </pc:picChg>
        <pc:picChg chg="del mod">
          <ac:chgData name="伊健 杜" userId="e69aded81da48593" providerId="LiveId" clId="{03C6AB18-DED7-46D2-B933-59CD32BD7394}" dt="2022-11-30T13:41:51.217" v="648" actId="478"/>
          <ac:picMkLst>
            <pc:docMk/>
            <pc:sldMk cId="1134618637" sldId="1831"/>
            <ac:picMk id="1026" creationId="{790C8FC1-2052-0BCE-5766-B7185225E6B8}"/>
          </ac:picMkLst>
        </pc:picChg>
      </pc:sldChg>
      <pc:sldChg chg="addSp delSp modSp add mod delAnim">
        <pc:chgData name="伊健 杜" userId="e69aded81da48593" providerId="LiveId" clId="{03C6AB18-DED7-46D2-B933-59CD32BD7394}" dt="2022-11-30T16:49:29.642" v="2654"/>
        <pc:sldMkLst>
          <pc:docMk/>
          <pc:sldMk cId="2434116696" sldId="1832"/>
        </pc:sldMkLst>
        <pc:spChg chg="mod">
          <ac:chgData name="伊健 杜" userId="e69aded81da48593" providerId="LiveId" clId="{03C6AB18-DED7-46D2-B933-59CD32BD7394}" dt="2022-11-30T16:49:29.642" v="2654"/>
          <ac:spMkLst>
            <pc:docMk/>
            <pc:sldMk cId="2434116696" sldId="1832"/>
            <ac:spMk id="2" creationId="{10304424-DB4A-36E7-9E0D-D32A5DD0F26C}"/>
          </ac:spMkLst>
        </pc:spChg>
        <pc:spChg chg="del">
          <ac:chgData name="伊健 杜" userId="e69aded81da48593" providerId="LiveId" clId="{03C6AB18-DED7-46D2-B933-59CD32BD7394}" dt="2022-11-30T13:45:50.089" v="655" actId="478"/>
          <ac:spMkLst>
            <pc:docMk/>
            <pc:sldMk cId="2434116696" sldId="1832"/>
            <ac:spMk id="5" creationId="{12133E31-EFD8-1428-E834-932512E03115}"/>
          </ac:spMkLst>
        </pc:spChg>
        <pc:spChg chg="mod">
          <ac:chgData name="伊健 杜" userId="e69aded81da48593" providerId="LiveId" clId="{03C6AB18-DED7-46D2-B933-59CD32BD7394}" dt="2022-11-30T16:49:29.642" v="2654"/>
          <ac:spMkLst>
            <pc:docMk/>
            <pc:sldMk cId="2434116696" sldId="1832"/>
            <ac:spMk id="10" creationId="{B839CA97-BE0D-8B7C-B769-3E145A81D451}"/>
          </ac:spMkLst>
        </pc:spChg>
        <pc:picChg chg="del">
          <ac:chgData name="伊健 杜" userId="e69aded81da48593" providerId="LiveId" clId="{03C6AB18-DED7-46D2-B933-59CD32BD7394}" dt="2022-11-30T13:50:14.874" v="780" actId="478"/>
          <ac:picMkLst>
            <pc:docMk/>
            <pc:sldMk cId="2434116696" sldId="1832"/>
            <ac:picMk id="3" creationId="{2D9F5A6C-5366-B2A1-66B6-367FB2320140}"/>
          </ac:picMkLst>
        </pc:picChg>
        <pc:picChg chg="add mod">
          <ac:chgData name="伊健 杜" userId="e69aded81da48593" providerId="LiveId" clId="{03C6AB18-DED7-46D2-B933-59CD32BD7394}" dt="2022-11-30T13:51:32.025" v="782" actId="1076"/>
          <ac:picMkLst>
            <pc:docMk/>
            <pc:sldMk cId="2434116696" sldId="1832"/>
            <ac:picMk id="2050" creationId="{437C9E34-362C-233A-43CA-FD9DB04DE6F4}"/>
          </ac:picMkLst>
        </pc:picChg>
        <pc:picChg chg="add del">
          <ac:chgData name="伊健 杜" userId="e69aded81da48593" providerId="LiveId" clId="{03C6AB18-DED7-46D2-B933-59CD32BD7394}" dt="2022-11-30T13:52:05.891" v="823"/>
          <ac:picMkLst>
            <pc:docMk/>
            <pc:sldMk cId="2434116696" sldId="1832"/>
            <ac:picMk id="2052" creationId="{F2B6FCDA-F988-5076-2757-18FF4CBA910E}"/>
          </ac:picMkLst>
        </pc:picChg>
      </pc:sldChg>
      <pc:sldChg chg="addSp delSp modSp add mod">
        <pc:chgData name="伊健 杜" userId="e69aded81da48593" providerId="LiveId" clId="{03C6AB18-DED7-46D2-B933-59CD32BD7394}" dt="2022-11-30T16:49:29.642" v="2654"/>
        <pc:sldMkLst>
          <pc:docMk/>
          <pc:sldMk cId="3142110157" sldId="1833"/>
        </pc:sldMkLst>
        <pc:spChg chg="mod">
          <ac:chgData name="伊健 杜" userId="e69aded81da48593" providerId="LiveId" clId="{03C6AB18-DED7-46D2-B933-59CD32BD7394}" dt="2022-11-30T16:49:29.642" v="2654"/>
          <ac:spMkLst>
            <pc:docMk/>
            <pc:sldMk cId="3142110157" sldId="1833"/>
            <ac:spMk id="2" creationId="{10304424-DB4A-36E7-9E0D-D32A5DD0F26C}"/>
          </ac:spMkLst>
        </pc:spChg>
        <pc:spChg chg="mod">
          <ac:chgData name="伊健 杜" userId="e69aded81da48593" providerId="LiveId" clId="{03C6AB18-DED7-46D2-B933-59CD32BD7394}" dt="2022-11-30T16:49:29.642" v="2654"/>
          <ac:spMkLst>
            <pc:docMk/>
            <pc:sldMk cId="3142110157" sldId="1833"/>
            <ac:spMk id="10" creationId="{B839CA97-BE0D-8B7C-B769-3E145A81D451}"/>
          </ac:spMkLst>
        </pc:spChg>
        <pc:picChg chg="del">
          <ac:chgData name="伊健 杜" userId="e69aded81da48593" providerId="LiveId" clId="{03C6AB18-DED7-46D2-B933-59CD32BD7394}" dt="2022-11-30T13:56:53.855" v="1000" actId="478"/>
          <ac:picMkLst>
            <pc:docMk/>
            <pc:sldMk cId="3142110157" sldId="1833"/>
            <ac:picMk id="2050" creationId="{437C9E34-362C-233A-43CA-FD9DB04DE6F4}"/>
          </ac:picMkLst>
        </pc:picChg>
        <pc:picChg chg="add mod">
          <ac:chgData name="伊健 杜" userId="e69aded81da48593" providerId="LiveId" clId="{03C6AB18-DED7-46D2-B933-59CD32BD7394}" dt="2022-11-30T13:58:49.986" v="1004" actId="1076"/>
          <ac:picMkLst>
            <pc:docMk/>
            <pc:sldMk cId="3142110157" sldId="1833"/>
            <ac:picMk id="3074" creationId="{9A8F6EEA-E6A8-1856-3F39-BA24986C9421}"/>
          </ac:picMkLst>
        </pc:picChg>
      </pc:sldChg>
      <pc:sldChg chg="addSp delSp modSp add mod">
        <pc:chgData name="伊健 杜" userId="e69aded81da48593" providerId="LiveId" clId="{03C6AB18-DED7-46D2-B933-59CD32BD7394}" dt="2022-11-30T16:49:29.642" v="2654"/>
        <pc:sldMkLst>
          <pc:docMk/>
          <pc:sldMk cId="1336670452" sldId="1834"/>
        </pc:sldMkLst>
        <pc:spChg chg="mod">
          <ac:chgData name="伊健 杜" userId="e69aded81da48593" providerId="LiveId" clId="{03C6AB18-DED7-46D2-B933-59CD32BD7394}" dt="2022-11-30T16:49:29.642" v="2654"/>
          <ac:spMkLst>
            <pc:docMk/>
            <pc:sldMk cId="1336670452" sldId="1834"/>
            <ac:spMk id="2" creationId="{10304424-DB4A-36E7-9E0D-D32A5DD0F26C}"/>
          </ac:spMkLst>
        </pc:spChg>
        <pc:spChg chg="mod">
          <ac:chgData name="伊健 杜" userId="e69aded81da48593" providerId="LiveId" clId="{03C6AB18-DED7-46D2-B933-59CD32BD7394}" dt="2022-11-30T16:49:29.642" v="2654"/>
          <ac:spMkLst>
            <pc:docMk/>
            <pc:sldMk cId="1336670452" sldId="1834"/>
            <ac:spMk id="10" creationId="{B839CA97-BE0D-8B7C-B769-3E145A81D451}"/>
          </ac:spMkLst>
        </pc:spChg>
        <pc:picChg chg="del">
          <ac:chgData name="伊健 杜" userId="e69aded81da48593" providerId="LiveId" clId="{03C6AB18-DED7-46D2-B933-59CD32BD7394}" dt="2022-11-30T14:02:12.328" v="1100" actId="478"/>
          <ac:picMkLst>
            <pc:docMk/>
            <pc:sldMk cId="1336670452" sldId="1834"/>
            <ac:picMk id="3074" creationId="{9A8F6EEA-E6A8-1856-3F39-BA24986C9421}"/>
          </ac:picMkLst>
        </pc:picChg>
        <pc:picChg chg="add mod">
          <ac:chgData name="伊健 杜" userId="e69aded81da48593" providerId="LiveId" clId="{03C6AB18-DED7-46D2-B933-59CD32BD7394}" dt="2022-11-30T14:02:46.163" v="1102" actId="1076"/>
          <ac:picMkLst>
            <pc:docMk/>
            <pc:sldMk cId="1336670452" sldId="1834"/>
            <ac:picMk id="4098" creationId="{43C1A3DB-C816-801C-365A-42F5F4300FB6}"/>
          </ac:picMkLst>
        </pc:picChg>
      </pc:sldChg>
      <pc:sldChg chg="modSp add mod">
        <pc:chgData name="伊健 杜" userId="e69aded81da48593" providerId="LiveId" clId="{03C6AB18-DED7-46D2-B933-59CD32BD7394}" dt="2022-11-30T16:49:29.642" v="2654"/>
        <pc:sldMkLst>
          <pc:docMk/>
          <pc:sldMk cId="2929662448" sldId="1835"/>
        </pc:sldMkLst>
        <pc:spChg chg="mod">
          <ac:chgData name="伊健 杜" userId="e69aded81da48593" providerId="LiveId" clId="{03C6AB18-DED7-46D2-B933-59CD32BD7394}" dt="2022-11-30T16:49:29.642" v="2654"/>
          <ac:spMkLst>
            <pc:docMk/>
            <pc:sldMk cId="2929662448" sldId="1835"/>
            <ac:spMk id="3" creationId="{9EDCD38E-F471-5FBB-3895-0BD45C0A03A2}"/>
          </ac:spMkLst>
        </pc:spChg>
      </pc:sldChg>
      <pc:sldChg chg="add del">
        <pc:chgData name="伊健 杜" userId="e69aded81da48593" providerId="LiveId" clId="{03C6AB18-DED7-46D2-B933-59CD32BD7394}" dt="2022-11-30T14:10:38.638" v="1311" actId="47"/>
        <pc:sldMkLst>
          <pc:docMk/>
          <pc:sldMk cId="217357154" sldId="1836"/>
        </pc:sldMkLst>
      </pc:sldChg>
      <pc:sldChg chg="add del">
        <pc:chgData name="伊健 杜" userId="e69aded81da48593" providerId="LiveId" clId="{03C6AB18-DED7-46D2-B933-59CD32BD7394}" dt="2022-11-30T14:10:56.926" v="1313" actId="47"/>
        <pc:sldMkLst>
          <pc:docMk/>
          <pc:sldMk cId="3692662642" sldId="1836"/>
        </pc:sldMkLst>
      </pc:sldChg>
      <pc:sldChg chg="addSp delSp modSp add mod">
        <pc:chgData name="伊健 杜" userId="e69aded81da48593" providerId="LiveId" clId="{03C6AB18-DED7-46D2-B933-59CD32BD7394}" dt="2022-11-30T16:49:29.642" v="2654"/>
        <pc:sldMkLst>
          <pc:docMk/>
          <pc:sldMk cId="4089667717" sldId="1836"/>
        </pc:sldMkLst>
        <pc:spChg chg="mod">
          <ac:chgData name="伊健 杜" userId="e69aded81da48593" providerId="LiveId" clId="{03C6AB18-DED7-46D2-B933-59CD32BD7394}" dt="2022-11-30T14:12:39.304" v="1366" actId="1037"/>
          <ac:spMkLst>
            <pc:docMk/>
            <pc:sldMk cId="4089667717" sldId="1836"/>
            <ac:spMk id="2" creationId="{355CCCFB-2EC1-9E78-95A5-6F521E2393E9}"/>
          </ac:spMkLst>
        </pc:spChg>
        <pc:spChg chg="add mod">
          <ac:chgData name="伊健 杜" userId="e69aded81da48593" providerId="LiveId" clId="{03C6AB18-DED7-46D2-B933-59CD32BD7394}" dt="2022-11-30T14:12:35.591" v="1363" actId="1038"/>
          <ac:spMkLst>
            <pc:docMk/>
            <pc:sldMk cId="4089667717" sldId="1836"/>
            <ac:spMk id="3" creationId="{9EDBFCC5-89D4-819E-02C3-8EAB87743A7F}"/>
          </ac:spMkLst>
        </pc:spChg>
        <pc:spChg chg="del">
          <ac:chgData name="伊健 杜" userId="e69aded81da48593" providerId="LiveId" clId="{03C6AB18-DED7-46D2-B933-59CD32BD7394}" dt="2022-11-30T14:11:12.815" v="1317" actId="478"/>
          <ac:spMkLst>
            <pc:docMk/>
            <pc:sldMk cId="4089667717" sldId="1836"/>
            <ac:spMk id="4" creationId="{767FBCC3-E590-DDD9-AC6E-390CBBE40FB6}"/>
          </ac:spMkLst>
        </pc:spChg>
        <pc:spChg chg="add mod">
          <ac:chgData name="伊健 杜" userId="e69aded81da48593" providerId="LiveId" clId="{03C6AB18-DED7-46D2-B933-59CD32BD7394}" dt="2022-11-30T14:12:35.591" v="1363" actId="1038"/>
          <ac:spMkLst>
            <pc:docMk/>
            <pc:sldMk cId="4089667717" sldId="1836"/>
            <ac:spMk id="5" creationId="{8660C838-5ADD-5421-13C1-B846F210A6ED}"/>
          </ac:spMkLst>
        </pc:spChg>
        <pc:spChg chg="mod">
          <ac:chgData name="伊健 杜" userId="e69aded81da48593" providerId="LiveId" clId="{03C6AB18-DED7-46D2-B933-59CD32BD7394}" dt="2022-11-30T16:49:29.642" v="2654"/>
          <ac:spMkLst>
            <pc:docMk/>
            <pc:sldMk cId="4089667717" sldId="1836"/>
            <ac:spMk id="6" creationId="{159B7E6B-21F0-E0FE-7ABA-4ADD738FA9C0}"/>
          </ac:spMkLst>
        </pc:spChg>
        <pc:picChg chg="add mod">
          <ac:chgData name="伊健 杜" userId="e69aded81da48593" providerId="LiveId" clId="{03C6AB18-DED7-46D2-B933-59CD32BD7394}" dt="2022-11-30T14:15:18.869" v="1467" actId="1076"/>
          <ac:picMkLst>
            <pc:docMk/>
            <pc:sldMk cId="4089667717" sldId="1836"/>
            <ac:picMk id="5122" creationId="{4B693079-E51B-AA66-A5EC-3F341C714D67}"/>
          </ac:picMkLst>
        </pc:picChg>
        <pc:picChg chg="del">
          <ac:chgData name="伊健 杜" userId="e69aded81da48593" providerId="LiveId" clId="{03C6AB18-DED7-46D2-B933-59CD32BD7394}" dt="2022-11-30T14:14:37.297" v="1464" actId="478"/>
          <ac:picMkLst>
            <pc:docMk/>
            <pc:sldMk cId="4089667717" sldId="1836"/>
            <ac:picMk id="29698" creationId="{D3B07829-8E5A-051D-5A68-FD5DFCE85C92}"/>
          </ac:picMkLst>
        </pc:picChg>
      </pc:sldChg>
      <pc:sldChg chg="addSp delSp modSp add mod">
        <pc:chgData name="伊健 杜" userId="e69aded81da48593" providerId="LiveId" clId="{03C6AB18-DED7-46D2-B933-59CD32BD7394}" dt="2022-11-30T16:49:29.642" v="2654"/>
        <pc:sldMkLst>
          <pc:docMk/>
          <pc:sldMk cId="410783116" sldId="1837"/>
        </pc:sldMkLst>
        <pc:spChg chg="mod">
          <ac:chgData name="伊健 杜" userId="e69aded81da48593" providerId="LiveId" clId="{03C6AB18-DED7-46D2-B933-59CD32BD7394}" dt="2022-11-30T16:49:29.642" v="2654"/>
          <ac:spMkLst>
            <pc:docMk/>
            <pc:sldMk cId="410783116" sldId="1837"/>
            <ac:spMk id="6" creationId="{159B7E6B-21F0-E0FE-7ABA-4ADD738FA9C0}"/>
          </ac:spMkLst>
        </pc:spChg>
        <pc:picChg chg="del">
          <ac:chgData name="伊健 杜" userId="e69aded81da48593" providerId="LiveId" clId="{03C6AB18-DED7-46D2-B933-59CD32BD7394}" dt="2022-11-30T14:22:25.468" v="1595" actId="478"/>
          <ac:picMkLst>
            <pc:docMk/>
            <pc:sldMk cId="410783116" sldId="1837"/>
            <ac:picMk id="5122" creationId="{4B693079-E51B-AA66-A5EC-3F341C714D67}"/>
          </ac:picMkLst>
        </pc:picChg>
        <pc:picChg chg="add mod">
          <ac:chgData name="伊健 杜" userId="e69aded81da48593" providerId="LiveId" clId="{03C6AB18-DED7-46D2-B933-59CD32BD7394}" dt="2022-11-30T14:23:17.486" v="1599" actId="14100"/>
          <ac:picMkLst>
            <pc:docMk/>
            <pc:sldMk cId="410783116" sldId="1837"/>
            <ac:picMk id="6146" creationId="{5D262501-9CA1-C453-9D12-F3DA8547E622}"/>
          </ac:picMkLst>
        </pc:picChg>
        <pc:picChg chg="add del">
          <ac:chgData name="伊健 杜" userId="e69aded81da48593" providerId="LiveId" clId="{03C6AB18-DED7-46D2-B933-59CD32BD7394}" dt="2022-11-30T14:23:23.296" v="1601"/>
          <ac:picMkLst>
            <pc:docMk/>
            <pc:sldMk cId="410783116" sldId="1837"/>
            <ac:picMk id="6148" creationId="{F3888157-D96B-2681-6608-12F2812CC404}"/>
          </ac:picMkLst>
        </pc:picChg>
      </pc:sldChg>
      <pc:sldChg chg="addSp delSp modSp add mod">
        <pc:chgData name="伊健 杜" userId="e69aded81da48593" providerId="LiveId" clId="{03C6AB18-DED7-46D2-B933-59CD32BD7394}" dt="2022-11-30T16:49:29.642" v="2654"/>
        <pc:sldMkLst>
          <pc:docMk/>
          <pc:sldMk cId="3040638790" sldId="1838"/>
        </pc:sldMkLst>
        <pc:spChg chg="mod">
          <ac:chgData name="伊健 杜" userId="e69aded81da48593" providerId="LiveId" clId="{03C6AB18-DED7-46D2-B933-59CD32BD7394}" dt="2022-11-30T16:49:29.642" v="2654"/>
          <ac:spMkLst>
            <pc:docMk/>
            <pc:sldMk cId="3040638790" sldId="1838"/>
            <ac:spMk id="6" creationId="{159B7E6B-21F0-E0FE-7ABA-4ADD738FA9C0}"/>
          </ac:spMkLst>
        </pc:spChg>
        <pc:picChg chg="del">
          <ac:chgData name="伊健 杜" userId="e69aded81da48593" providerId="LiveId" clId="{03C6AB18-DED7-46D2-B933-59CD32BD7394}" dt="2022-11-30T14:24:42.266" v="1719" actId="478"/>
          <ac:picMkLst>
            <pc:docMk/>
            <pc:sldMk cId="3040638790" sldId="1838"/>
            <ac:picMk id="6146" creationId="{5D262501-9CA1-C453-9D12-F3DA8547E622}"/>
          </ac:picMkLst>
        </pc:picChg>
        <pc:picChg chg="add mod">
          <ac:chgData name="伊健 杜" userId="e69aded81da48593" providerId="LiveId" clId="{03C6AB18-DED7-46D2-B933-59CD32BD7394}" dt="2022-11-30T14:25:35.238" v="1722" actId="1076"/>
          <ac:picMkLst>
            <pc:docMk/>
            <pc:sldMk cId="3040638790" sldId="1838"/>
            <ac:picMk id="7170" creationId="{8C5B0D0E-84C8-A379-A856-35A6E5BD3D39}"/>
          </ac:picMkLst>
        </pc:picChg>
      </pc:sldChg>
      <pc:sldChg chg="delSp modSp new mod">
        <pc:chgData name="伊健 杜" userId="e69aded81da48593" providerId="LiveId" clId="{03C6AB18-DED7-46D2-B933-59CD32BD7394}" dt="2022-11-30T16:49:29.642" v="2654"/>
        <pc:sldMkLst>
          <pc:docMk/>
          <pc:sldMk cId="796863696" sldId="1839"/>
        </pc:sldMkLst>
        <pc:spChg chg="mod">
          <ac:chgData name="伊健 杜" userId="e69aded81da48593" providerId="LiveId" clId="{03C6AB18-DED7-46D2-B933-59CD32BD7394}" dt="2022-11-30T16:49:29.642" v="2654"/>
          <ac:spMkLst>
            <pc:docMk/>
            <pc:sldMk cId="796863696" sldId="1839"/>
            <ac:spMk id="2" creationId="{CF093439-81E9-9130-8552-41053044C2EA}"/>
          </ac:spMkLst>
        </pc:spChg>
        <pc:spChg chg="del">
          <ac:chgData name="伊健 杜" userId="e69aded81da48593" providerId="LiveId" clId="{03C6AB18-DED7-46D2-B933-59CD32BD7394}" dt="2022-11-30T14:26:00.232" v="1767" actId="478"/>
          <ac:spMkLst>
            <pc:docMk/>
            <pc:sldMk cId="796863696" sldId="1839"/>
            <ac:spMk id="3" creationId="{856C6771-8C12-D8F9-AD6B-A591FF2B3719}"/>
          </ac:spMkLst>
        </pc:spChg>
      </pc:sldChg>
      <pc:sldChg chg="modSp add mod">
        <pc:chgData name="伊健 杜" userId="e69aded81da48593" providerId="LiveId" clId="{03C6AB18-DED7-46D2-B933-59CD32BD7394}" dt="2022-11-30T16:49:29.642" v="2654"/>
        <pc:sldMkLst>
          <pc:docMk/>
          <pc:sldMk cId="3618962259" sldId="1840"/>
        </pc:sldMkLst>
        <pc:spChg chg="mod">
          <ac:chgData name="伊健 杜" userId="e69aded81da48593" providerId="LiveId" clId="{03C6AB18-DED7-46D2-B933-59CD32BD7394}" dt="2022-11-30T16:49:29.642" v="2654"/>
          <ac:spMkLst>
            <pc:docMk/>
            <pc:sldMk cId="3618962259" sldId="1840"/>
            <ac:spMk id="2" creationId="{CF093439-81E9-9130-8552-41053044C2EA}"/>
          </ac:spMkLst>
        </pc:spChg>
      </pc:sldChg>
      <pc:sldChg chg="add del">
        <pc:chgData name="伊健 杜" userId="e69aded81da48593" providerId="LiveId" clId="{03C6AB18-DED7-46D2-B933-59CD32BD7394}" dt="2022-11-30T14:32:03.917" v="1979" actId="47"/>
        <pc:sldMkLst>
          <pc:docMk/>
          <pc:sldMk cId="1526678343" sldId="1841"/>
        </pc:sldMkLst>
      </pc:sldChg>
      <pc:sldChg chg="addSp delSp modSp add mod">
        <pc:chgData name="伊健 杜" userId="e69aded81da48593" providerId="LiveId" clId="{03C6AB18-DED7-46D2-B933-59CD32BD7394}" dt="2022-11-30T16:49:29.642" v="2654"/>
        <pc:sldMkLst>
          <pc:docMk/>
          <pc:sldMk cId="2627151741" sldId="1841"/>
        </pc:sldMkLst>
        <pc:spChg chg="mod">
          <ac:chgData name="伊健 杜" userId="e69aded81da48593" providerId="LiveId" clId="{03C6AB18-DED7-46D2-B933-59CD32BD7394}" dt="2022-11-30T14:43:50.822" v="1995"/>
          <ac:spMkLst>
            <pc:docMk/>
            <pc:sldMk cId="2627151741" sldId="1841"/>
            <ac:spMk id="2" creationId="{10304424-DB4A-36E7-9E0D-D32A5DD0F26C}"/>
          </ac:spMkLst>
        </pc:spChg>
        <pc:spChg chg="mod">
          <ac:chgData name="伊健 杜" userId="e69aded81da48593" providerId="LiveId" clId="{03C6AB18-DED7-46D2-B933-59CD32BD7394}" dt="2022-11-30T14:44:01.592" v="1996"/>
          <ac:spMkLst>
            <pc:docMk/>
            <pc:sldMk cId="2627151741" sldId="1841"/>
            <ac:spMk id="5" creationId="{12133E31-EFD8-1428-E834-932512E03115}"/>
          </ac:spMkLst>
        </pc:spChg>
        <pc:spChg chg="mod">
          <ac:chgData name="伊健 杜" userId="e69aded81da48593" providerId="LiveId" clId="{03C6AB18-DED7-46D2-B933-59CD32BD7394}" dt="2022-11-30T16:49:29.642" v="2654"/>
          <ac:spMkLst>
            <pc:docMk/>
            <pc:sldMk cId="2627151741" sldId="1841"/>
            <ac:spMk id="10" creationId="{B839CA97-BE0D-8B7C-B769-3E145A81D451}"/>
          </ac:spMkLst>
        </pc:spChg>
        <pc:picChg chg="del">
          <ac:chgData name="伊健 杜" userId="e69aded81da48593" providerId="LiveId" clId="{03C6AB18-DED7-46D2-B933-59CD32BD7394}" dt="2022-11-30T14:45:20.646" v="2117" actId="478"/>
          <ac:picMkLst>
            <pc:docMk/>
            <pc:sldMk cId="2627151741" sldId="1841"/>
            <ac:picMk id="3" creationId="{2D9F5A6C-5366-B2A1-66B6-367FB2320140}"/>
          </ac:picMkLst>
        </pc:picChg>
        <pc:picChg chg="add mod">
          <ac:chgData name="伊健 杜" userId="e69aded81da48593" providerId="LiveId" clId="{03C6AB18-DED7-46D2-B933-59CD32BD7394}" dt="2022-11-30T14:45:39.431" v="2122" actId="1076"/>
          <ac:picMkLst>
            <pc:docMk/>
            <pc:sldMk cId="2627151741" sldId="1841"/>
            <ac:picMk id="8194" creationId="{D7B38374-2BCD-B374-453F-740D902CA440}"/>
          </ac:picMkLst>
        </pc:picChg>
        <pc:picChg chg="add del">
          <ac:chgData name="伊健 杜" userId="e69aded81da48593" providerId="LiveId" clId="{03C6AB18-DED7-46D2-B933-59CD32BD7394}" dt="2022-11-30T14:45:46.096" v="2124" actId="478"/>
          <ac:picMkLst>
            <pc:docMk/>
            <pc:sldMk cId="2627151741" sldId="1841"/>
            <ac:picMk id="8196" creationId="{009403FA-44C3-EA39-6D7F-38286C37848C}"/>
          </ac:picMkLst>
        </pc:picChg>
      </pc:sldChg>
      <pc:sldChg chg="addSp delSp modSp add mod delAnim">
        <pc:chgData name="伊健 杜" userId="e69aded81da48593" providerId="LiveId" clId="{03C6AB18-DED7-46D2-B933-59CD32BD7394}" dt="2022-11-30T16:49:29.642" v="2654"/>
        <pc:sldMkLst>
          <pc:docMk/>
          <pc:sldMk cId="1006891047" sldId="1842"/>
        </pc:sldMkLst>
        <pc:spChg chg="del">
          <ac:chgData name="伊健 杜" userId="e69aded81da48593" providerId="LiveId" clId="{03C6AB18-DED7-46D2-B933-59CD32BD7394}" dt="2022-11-30T14:46:12.415" v="2135" actId="478"/>
          <ac:spMkLst>
            <pc:docMk/>
            <pc:sldMk cId="1006891047" sldId="1842"/>
            <ac:spMk id="5" creationId="{12133E31-EFD8-1428-E834-932512E03115}"/>
          </ac:spMkLst>
        </pc:spChg>
        <pc:spChg chg="mod">
          <ac:chgData name="伊健 杜" userId="e69aded81da48593" providerId="LiveId" clId="{03C6AB18-DED7-46D2-B933-59CD32BD7394}" dt="2022-11-30T16:49:29.642" v="2654"/>
          <ac:spMkLst>
            <pc:docMk/>
            <pc:sldMk cId="1006891047" sldId="1842"/>
            <ac:spMk id="10" creationId="{B839CA97-BE0D-8B7C-B769-3E145A81D451}"/>
          </ac:spMkLst>
        </pc:spChg>
        <pc:picChg chg="del">
          <ac:chgData name="伊健 杜" userId="e69aded81da48593" providerId="LiveId" clId="{03C6AB18-DED7-46D2-B933-59CD32BD7394}" dt="2022-11-30T14:46:29.743" v="2214" actId="478"/>
          <ac:picMkLst>
            <pc:docMk/>
            <pc:sldMk cId="1006891047" sldId="1842"/>
            <ac:picMk id="8194" creationId="{D7B38374-2BCD-B374-453F-740D902CA440}"/>
          </ac:picMkLst>
        </pc:picChg>
        <pc:picChg chg="add mod">
          <ac:chgData name="伊健 杜" userId="e69aded81da48593" providerId="LiveId" clId="{03C6AB18-DED7-46D2-B933-59CD32BD7394}" dt="2022-11-30T14:46:43.650" v="2217" actId="1076"/>
          <ac:picMkLst>
            <pc:docMk/>
            <pc:sldMk cId="1006891047" sldId="1842"/>
            <ac:picMk id="9218" creationId="{6BF2AA33-B6B8-8E7B-436E-786F6D6622F5}"/>
          </ac:picMkLst>
        </pc:picChg>
        <pc:picChg chg="add mod">
          <ac:chgData name="伊健 杜" userId="e69aded81da48593" providerId="LiveId" clId="{03C6AB18-DED7-46D2-B933-59CD32BD7394}" dt="2022-11-30T14:47:07.775" v="2221" actId="14100"/>
          <ac:picMkLst>
            <pc:docMk/>
            <pc:sldMk cId="1006891047" sldId="1842"/>
            <ac:picMk id="9220" creationId="{4F304F85-2B3A-778A-FF4C-CE6152249E9D}"/>
          </ac:picMkLst>
        </pc:picChg>
      </pc:sldChg>
      <pc:sldChg chg="addSp delSp modSp add mod">
        <pc:chgData name="伊健 杜" userId="e69aded81da48593" providerId="LiveId" clId="{03C6AB18-DED7-46D2-B933-59CD32BD7394}" dt="2022-11-30T16:49:29.642" v="2654"/>
        <pc:sldMkLst>
          <pc:docMk/>
          <pc:sldMk cId="3000178004" sldId="1843"/>
        </pc:sldMkLst>
        <pc:spChg chg="mod">
          <ac:chgData name="伊健 杜" userId="e69aded81da48593" providerId="LiveId" clId="{03C6AB18-DED7-46D2-B933-59CD32BD7394}" dt="2022-11-30T14:47:42.557" v="2238"/>
          <ac:spMkLst>
            <pc:docMk/>
            <pc:sldMk cId="3000178004" sldId="1843"/>
            <ac:spMk id="2" creationId="{10304424-DB4A-36E7-9E0D-D32A5DD0F26C}"/>
          </ac:spMkLst>
        </pc:spChg>
        <pc:spChg chg="add del">
          <ac:chgData name="伊健 杜" userId="e69aded81da48593" providerId="LiveId" clId="{03C6AB18-DED7-46D2-B933-59CD32BD7394}" dt="2022-11-30T14:50:47.519" v="2486"/>
          <ac:spMkLst>
            <pc:docMk/>
            <pc:sldMk cId="3000178004" sldId="1843"/>
            <ac:spMk id="3" creationId="{343DED91-DD26-36CE-47E8-6EEC56456BC1}"/>
          </ac:spMkLst>
        </pc:spChg>
        <pc:spChg chg="mod">
          <ac:chgData name="伊健 杜" userId="e69aded81da48593" providerId="LiveId" clId="{03C6AB18-DED7-46D2-B933-59CD32BD7394}" dt="2022-11-30T14:48:01.899" v="2239"/>
          <ac:spMkLst>
            <pc:docMk/>
            <pc:sldMk cId="3000178004" sldId="1843"/>
            <ac:spMk id="5" creationId="{12133E31-EFD8-1428-E834-932512E03115}"/>
          </ac:spMkLst>
        </pc:spChg>
        <pc:spChg chg="mod">
          <ac:chgData name="伊健 杜" userId="e69aded81da48593" providerId="LiveId" clId="{03C6AB18-DED7-46D2-B933-59CD32BD7394}" dt="2022-11-30T16:49:29.642" v="2654"/>
          <ac:spMkLst>
            <pc:docMk/>
            <pc:sldMk cId="3000178004" sldId="1843"/>
            <ac:spMk id="10" creationId="{B839CA97-BE0D-8B7C-B769-3E145A81D451}"/>
          </ac:spMkLst>
        </pc:spChg>
        <pc:picChg chg="del">
          <ac:chgData name="伊健 杜" userId="e69aded81da48593" providerId="LiveId" clId="{03C6AB18-DED7-46D2-B933-59CD32BD7394}" dt="2022-11-30T14:48:19.768" v="2296" actId="478"/>
          <ac:picMkLst>
            <pc:docMk/>
            <pc:sldMk cId="3000178004" sldId="1843"/>
            <ac:picMk id="8194" creationId="{D7B38374-2BCD-B374-453F-740D902CA440}"/>
          </ac:picMkLst>
        </pc:picChg>
        <pc:picChg chg="add mod">
          <ac:chgData name="伊健 杜" userId="e69aded81da48593" providerId="LiveId" clId="{03C6AB18-DED7-46D2-B933-59CD32BD7394}" dt="2022-11-30T14:48:45.062" v="2300" actId="1076"/>
          <ac:picMkLst>
            <pc:docMk/>
            <pc:sldMk cId="3000178004" sldId="1843"/>
            <ac:picMk id="10242" creationId="{02506F31-4938-6DE4-0C3F-9174AE5EEABD}"/>
          </ac:picMkLst>
        </pc:picChg>
      </pc:sldChg>
      <pc:sldChg chg="addSp delSp modSp add mod addAnim delAnim">
        <pc:chgData name="伊健 杜" userId="e69aded81da48593" providerId="LiveId" clId="{03C6AB18-DED7-46D2-B933-59CD32BD7394}" dt="2022-11-30T16:49:29.642" v="2654"/>
        <pc:sldMkLst>
          <pc:docMk/>
          <pc:sldMk cId="1816966275" sldId="1844"/>
        </pc:sldMkLst>
        <pc:spChg chg="mod">
          <ac:chgData name="伊健 杜" userId="e69aded81da48593" providerId="LiveId" clId="{03C6AB18-DED7-46D2-B933-59CD32BD7394}" dt="2022-11-30T16:49:29.642" v="2654"/>
          <ac:spMkLst>
            <pc:docMk/>
            <pc:sldMk cId="1816966275" sldId="1844"/>
            <ac:spMk id="2" creationId="{10304424-DB4A-36E7-9E0D-D32A5DD0F26C}"/>
          </ac:spMkLst>
        </pc:spChg>
        <pc:spChg chg="add del mod">
          <ac:chgData name="伊健 杜" userId="e69aded81da48593" providerId="LiveId" clId="{03C6AB18-DED7-46D2-B933-59CD32BD7394}" dt="2022-11-30T14:49:21.422" v="2323" actId="20577"/>
          <ac:spMkLst>
            <pc:docMk/>
            <pc:sldMk cId="1816966275" sldId="1844"/>
            <ac:spMk id="5" creationId="{12133E31-EFD8-1428-E834-932512E03115}"/>
          </ac:spMkLst>
        </pc:spChg>
        <pc:spChg chg="mod">
          <ac:chgData name="伊健 杜" userId="e69aded81da48593" providerId="LiveId" clId="{03C6AB18-DED7-46D2-B933-59CD32BD7394}" dt="2022-11-30T16:49:29.642" v="2654"/>
          <ac:spMkLst>
            <pc:docMk/>
            <pc:sldMk cId="1816966275" sldId="1844"/>
            <ac:spMk id="10" creationId="{B839CA97-BE0D-8B7C-B769-3E145A81D451}"/>
          </ac:spMkLst>
        </pc:spChg>
        <pc:picChg chg="del">
          <ac:chgData name="伊健 杜" userId="e69aded81da48593" providerId="LiveId" clId="{03C6AB18-DED7-46D2-B933-59CD32BD7394}" dt="2022-11-30T14:50:13.347" v="2477" actId="478"/>
          <ac:picMkLst>
            <pc:docMk/>
            <pc:sldMk cId="1816966275" sldId="1844"/>
            <ac:picMk id="10242" creationId="{02506F31-4938-6DE4-0C3F-9174AE5EEABD}"/>
          </ac:picMkLst>
        </pc:picChg>
        <pc:picChg chg="add mod">
          <ac:chgData name="伊健 杜" userId="e69aded81da48593" providerId="LiveId" clId="{03C6AB18-DED7-46D2-B933-59CD32BD7394}" dt="2022-11-30T14:53:14.939" v="2653" actId="1076"/>
          <ac:picMkLst>
            <pc:docMk/>
            <pc:sldMk cId="1816966275" sldId="1844"/>
            <ac:picMk id="11266" creationId="{2E0A8439-40F1-8D1F-36AE-1D8756D8AC2D}"/>
          </ac:picMkLst>
        </pc:picChg>
      </pc:sldChg>
      <pc:sldChg chg="addSp delSp modSp add mod delAnim">
        <pc:chgData name="伊健 杜" userId="e69aded81da48593" providerId="LiveId" clId="{03C6AB18-DED7-46D2-B933-59CD32BD7394}" dt="2022-11-30T16:49:29.642" v="2654"/>
        <pc:sldMkLst>
          <pc:docMk/>
          <pc:sldMk cId="1612908215" sldId="1845"/>
        </pc:sldMkLst>
        <pc:spChg chg="del">
          <ac:chgData name="伊健 杜" userId="e69aded81da48593" providerId="LiveId" clId="{03C6AB18-DED7-46D2-B933-59CD32BD7394}" dt="2022-11-30T14:50:53.028" v="2488" actId="478"/>
          <ac:spMkLst>
            <pc:docMk/>
            <pc:sldMk cId="1612908215" sldId="1845"/>
            <ac:spMk id="5" creationId="{12133E31-EFD8-1428-E834-932512E03115}"/>
          </ac:spMkLst>
        </pc:spChg>
        <pc:spChg chg="mod">
          <ac:chgData name="伊健 杜" userId="e69aded81da48593" providerId="LiveId" clId="{03C6AB18-DED7-46D2-B933-59CD32BD7394}" dt="2022-11-30T16:49:29.642" v="2654"/>
          <ac:spMkLst>
            <pc:docMk/>
            <pc:sldMk cId="1612908215" sldId="1845"/>
            <ac:spMk id="10" creationId="{B839CA97-BE0D-8B7C-B769-3E145A81D451}"/>
          </ac:spMkLst>
        </pc:spChg>
        <pc:picChg chg="del">
          <ac:chgData name="伊健 杜" userId="e69aded81da48593" providerId="LiveId" clId="{03C6AB18-DED7-46D2-B933-59CD32BD7394}" dt="2022-11-30T14:51:18.587" v="2564" actId="478"/>
          <ac:picMkLst>
            <pc:docMk/>
            <pc:sldMk cId="1612908215" sldId="1845"/>
            <ac:picMk id="10242" creationId="{02506F31-4938-6DE4-0C3F-9174AE5EEABD}"/>
          </ac:picMkLst>
        </pc:picChg>
        <pc:picChg chg="add mod">
          <ac:chgData name="伊健 杜" userId="e69aded81da48593" providerId="LiveId" clId="{03C6AB18-DED7-46D2-B933-59CD32BD7394}" dt="2022-11-30T14:52:38.315" v="2651" actId="1076"/>
          <ac:picMkLst>
            <pc:docMk/>
            <pc:sldMk cId="1612908215" sldId="1845"/>
            <ac:picMk id="12290" creationId="{C7F0694F-4DC2-0409-5DA2-CC68D74B4D42}"/>
          </ac:picMkLst>
        </pc:picChg>
      </pc:sldChg>
    </pc:docChg>
  </pc:docChgLst>
  <pc:docChgLst>
    <pc:chgData name="伊健 杜" userId="e69aded81da48593" providerId="LiveId" clId="{6851D0F0-FC89-429E-98DA-8AF4F6C645F8}"/>
    <pc:docChg chg="undo custSel addSld delSld modSld sldOrd">
      <pc:chgData name="伊健 杜" userId="e69aded81da48593" providerId="LiveId" clId="{6851D0F0-FC89-429E-98DA-8AF4F6C645F8}" dt="2022-11-16T18:20:34.555" v="2393" actId="1076"/>
      <pc:docMkLst>
        <pc:docMk/>
      </pc:docMkLst>
      <pc:sldChg chg="addSp delSp modSp add mod">
        <pc:chgData name="伊健 杜" userId="e69aded81da48593" providerId="LiveId" clId="{6851D0F0-FC89-429E-98DA-8AF4F6C645F8}" dt="2022-11-16T12:06:33.633" v="2346"/>
        <pc:sldMkLst>
          <pc:docMk/>
          <pc:sldMk cId="0" sldId="273"/>
        </pc:sldMkLst>
        <pc:spChg chg="mod">
          <ac:chgData name="伊健 杜" userId="e69aded81da48593" providerId="LiveId" clId="{6851D0F0-FC89-429E-98DA-8AF4F6C645F8}" dt="2022-11-16T10:45:32.735" v="883" actId="1076"/>
          <ac:spMkLst>
            <pc:docMk/>
            <pc:sldMk cId="0" sldId="273"/>
            <ac:spMk id="2" creationId="{00000000-0000-0000-0000-000000000000}"/>
          </ac:spMkLst>
        </pc:spChg>
        <pc:spChg chg="mod">
          <ac:chgData name="伊健 杜" userId="e69aded81da48593" providerId="LiveId" clId="{6851D0F0-FC89-429E-98DA-8AF4F6C645F8}" dt="2022-11-16T12:06:33.633" v="2346"/>
          <ac:spMkLst>
            <pc:docMk/>
            <pc:sldMk cId="0" sldId="273"/>
            <ac:spMk id="3" creationId="{00000000-0000-0000-0000-000000000000}"/>
          </ac:spMkLst>
        </pc:spChg>
        <pc:spChg chg="add mod">
          <ac:chgData name="伊健 杜" userId="e69aded81da48593" providerId="LiveId" clId="{6851D0F0-FC89-429E-98DA-8AF4F6C645F8}" dt="2022-11-16T12:06:33.633" v="2346"/>
          <ac:spMkLst>
            <pc:docMk/>
            <pc:sldMk cId="0" sldId="273"/>
            <ac:spMk id="8" creationId="{2AFCA875-B52F-8016-FADD-DB90B3EB4B05}"/>
          </ac:spMkLst>
        </pc:spChg>
        <pc:spChg chg="add del mod">
          <ac:chgData name="伊健 杜" userId="e69aded81da48593" providerId="LiveId" clId="{6851D0F0-FC89-429E-98DA-8AF4F6C645F8}" dt="2022-11-16T10:43:21.087" v="829" actId="478"/>
          <ac:spMkLst>
            <pc:docMk/>
            <pc:sldMk cId="0" sldId="273"/>
            <ac:spMk id="9" creationId="{4033F1E9-9120-298A-9413-26A008213835}"/>
          </ac:spMkLst>
        </pc:spChg>
        <pc:spChg chg="add mod">
          <ac:chgData name="伊健 杜" userId="e69aded81da48593" providerId="LiveId" clId="{6851D0F0-FC89-429E-98DA-8AF4F6C645F8}" dt="2022-11-16T10:45:29.643" v="882" actId="1076"/>
          <ac:spMkLst>
            <pc:docMk/>
            <pc:sldMk cId="0" sldId="273"/>
            <ac:spMk id="10" creationId="{DEC1F14D-CCBB-36D2-6799-7D621528CA93}"/>
          </ac:spMkLst>
        </pc:spChg>
        <pc:spChg chg="add mod">
          <ac:chgData name="伊健 杜" userId="e69aded81da48593" providerId="LiveId" clId="{6851D0F0-FC89-429E-98DA-8AF4F6C645F8}" dt="2022-11-16T10:45:00.964" v="872" actId="20577"/>
          <ac:spMkLst>
            <pc:docMk/>
            <pc:sldMk cId="0" sldId="273"/>
            <ac:spMk id="11" creationId="{A6FCA533-12B5-9F70-B209-344631134461}"/>
          </ac:spMkLst>
        </pc:spChg>
        <pc:grpChg chg="del">
          <ac:chgData name="伊健 杜" userId="e69aded81da48593" providerId="LiveId" clId="{6851D0F0-FC89-429E-98DA-8AF4F6C645F8}" dt="2022-11-16T10:28:33.085" v="359" actId="478"/>
          <ac:grpSpMkLst>
            <pc:docMk/>
            <pc:sldMk cId="0" sldId="273"/>
            <ac:grpSpMk id="5" creationId="{00000000-0000-0000-0000-000000000000}"/>
          </ac:grpSpMkLst>
        </pc:grpChg>
        <pc:picChg chg="del">
          <ac:chgData name="伊健 杜" userId="e69aded81da48593" providerId="LiveId" clId="{6851D0F0-FC89-429E-98DA-8AF4F6C645F8}" dt="2022-11-16T10:28:33.085" v="359" actId="478"/>
          <ac:picMkLst>
            <pc:docMk/>
            <pc:sldMk cId="0" sldId="273"/>
            <ac:picMk id="4" creationId="{00000000-0000-0000-0000-000000000000}"/>
          </ac:picMkLst>
        </pc:picChg>
      </pc:sldChg>
      <pc:sldChg chg="add del">
        <pc:chgData name="伊健 杜" userId="e69aded81da48593" providerId="LiveId" clId="{6851D0F0-FC89-429E-98DA-8AF4F6C645F8}" dt="2022-11-16T10:45:37.668" v="884" actId="47"/>
        <pc:sldMkLst>
          <pc:docMk/>
          <pc:sldMk cId="0" sldId="274"/>
        </pc:sldMkLst>
      </pc:sldChg>
      <pc:sldChg chg="addSp delSp modSp add del mod">
        <pc:chgData name="伊健 杜" userId="e69aded81da48593" providerId="LiveId" clId="{6851D0F0-FC89-429E-98DA-8AF4F6C645F8}" dt="2022-11-16T10:45:37.668" v="884" actId="47"/>
        <pc:sldMkLst>
          <pc:docMk/>
          <pc:sldMk cId="0" sldId="275"/>
        </pc:sldMkLst>
        <pc:spChg chg="del">
          <ac:chgData name="伊健 杜" userId="e69aded81da48593" providerId="LiveId" clId="{6851D0F0-FC89-429E-98DA-8AF4F6C645F8}" dt="2022-11-16T10:43:49.444" v="833" actId="21"/>
          <ac:spMkLst>
            <pc:docMk/>
            <pc:sldMk cId="0" sldId="275"/>
            <ac:spMk id="2" creationId="{00000000-0000-0000-0000-000000000000}"/>
          </ac:spMkLst>
        </pc:spChg>
        <pc:spChg chg="add mod">
          <ac:chgData name="伊健 杜" userId="e69aded81da48593" providerId="LiveId" clId="{6851D0F0-FC89-429E-98DA-8AF4F6C645F8}" dt="2022-11-16T10:43:49.444" v="833" actId="21"/>
          <ac:spMkLst>
            <pc:docMk/>
            <pc:sldMk cId="0" sldId="275"/>
            <ac:spMk id="9" creationId="{F82D1896-01AC-4451-F30F-7C4156D0456D}"/>
          </ac:spMkLst>
        </pc:spChg>
      </pc:sldChg>
      <pc:sldChg chg="delSp modSp add mod">
        <pc:chgData name="伊健 杜" userId="e69aded81da48593" providerId="LiveId" clId="{6851D0F0-FC89-429E-98DA-8AF4F6C645F8}" dt="2022-11-16T12:06:33.633" v="2346"/>
        <pc:sldMkLst>
          <pc:docMk/>
          <pc:sldMk cId="1290859766" sldId="883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1290859766" sldId="883"/>
            <ac:spMk id="4" creationId="{CFC1CF28-580E-2280-640A-ADB8853307E7}"/>
          </ac:spMkLst>
        </pc:spChg>
        <pc:inkChg chg="del mod">
          <ac:chgData name="伊健 杜" userId="e69aded81da48593" providerId="LiveId" clId="{6851D0F0-FC89-429E-98DA-8AF4F6C645F8}" dt="2022-11-16T11:46:04.055" v="1509" actId="478"/>
          <ac:inkMkLst>
            <pc:docMk/>
            <pc:sldMk cId="1290859766" sldId="883"/>
            <ac:inkMk id="3" creationId="{82E59DA3-BFF3-257B-7175-2F5753FC2192}"/>
          </ac:inkMkLst>
        </pc:inkChg>
      </pc:sldChg>
      <pc:sldChg chg="addSp delSp modSp add mod modAnim">
        <pc:chgData name="伊健 杜" userId="e69aded81da48593" providerId="LiveId" clId="{6851D0F0-FC89-429E-98DA-8AF4F6C645F8}" dt="2022-11-16T11:46:00.260" v="1507"/>
        <pc:sldMkLst>
          <pc:docMk/>
          <pc:sldMk cId="190415320" sldId="884"/>
        </pc:sldMkLst>
        <pc:spChg chg="mod">
          <ac:chgData name="伊健 杜" userId="e69aded81da48593" providerId="LiveId" clId="{6851D0F0-FC89-429E-98DA-8AF4F6C645F8}" dt="2022-11-16T11:45:41.243" v="1504" actId="20577"/>
          <ac:spMkLst>
            <pc:docMk/>
            <pc:sldMk cId="190415320" sldId="884"/>
            <ac:spMk id="2" creationId="{81F4B079-5182-7332-4978-966F1AEEF4D2}"/>
          </ac:spMkLst>
        </pc:spChg>
        <pc:spChg chg="mod">
          <ac:chgData name="伊健 杜" userId="e69aded81da48593" providerId="LiveId" clId="{6851D0F0-FC89-429E-98DA-8AF4F6C645F8}" dt="2022-11-16T11:45:56.824" v="1506" actId="1076"/>
          <ac:spMkLst>
            <pc:docMk/>
            <pc:sldMk cId="190415320" sldId="884"/>
            <ac:spMk id="4" creationId="{CFC1CF28-580E-2280-640A-ADB8853307E7}"/>
          </ac:spMkLst>
        </pc:spChg>
        <pc:spChg chg="add mod">
          <ac:chgData name="伊健 杜" userId="e69aded81da48593" providerId="LiveId" clId="{6851D0F0-FC89-429E-98DA-8AF4F6C645F8}" dt="2022-11-16T11:46:00.260" v="1507"/>
          <ac:spMkLst>
            <pc:docMk/>
            <pc:sldMk cId="190415320" sldId="884"/>
            <ac:spMk id="5" creationId="{FA4441B9-B4B9-1745-DB38-0FB88340DA55}"/>
          </ac:spMkLst>
        </pc:spChg>
        <pc:inkChg chg="del">
          <ac:chgData name="伊健 杜" userId="e69aded81da48593" providerId="LiveId" clId="{6851D0F0-FC89-429E-98DA-8AF4F6C645F8}" dt="2022-11-16T11:44:58.215" v="1493" actId="478"/>
          <ac:inkMkLst>
            <pc:docMk/>
            <pc:sldMk cId="190415320" sldId="884"/>
            <ac:inkMk id="3" creationId="{99134D8A-3E54-346C-17EA-2EBB0F683CA0}"/>
          </ac:inkMkLst>
        </pc:inkChg>
      </pc:sldChg>
      <pc:sldChg chg="delSp add mod">
        <pc:chgData name="伊健 杜" userId="e69aded81da48593" providerId="LiveId" clId="{6851D0F0-FC89-429E-98DA-8AF4F6C645F8}" dt="2022-11-16T11:46:21.782" v="1550" actId="478"/>
        <pc:sldMkLst>
          <pc:docMk/>
          <pc:sldMk cId="2948515686" sldId="887"/>
        </pc:sldMkLst>
        <pc:inkChg chg="del">
          <ac:chgData name="伊健 杜" userId="e69aded81da48593" providerId="LiveId" clId="{6851D0F0-FC89-429E-98DA-8AF4F6C645F8}" dt="2022-11-16T11:46:21.782" v="1550" actId="478"/>
          <ac:inkMkLst>
            <pc:docMk/>
            <pc:sldMk cId="2948515686" sldId="887"/>
            <ac:inkMk id="2" creationId="{CDE177BF-0453-3E20-EDD7-D0BAC506C284}"/>
          </ac:inkMkLst>
        </pc:inkChg>
      </pc:sldChg>
      <pc:sldChg chg="addSp delSp modSp add del mod">
        <pc:chgData name="伊健 杜" userId="e69aded81da48593" providerId="LiveId" clId="{6851D0F0-FC89-429E-98DA-8AF4F6C645F8}" dt="2022-11-16T11:47:27.212" v="1605" actId="47"/>
        <pc:sldMkLst>
          <pc:docMk/>
          <pc:sldMk cId="1560492512" sldId="888"/>
        </pc:sldMkLst>
        <pc:spChg chg="add del mod">
          <ac:chgData name="伊健 杜" userId="e69aded81da48593" providerId="LiveId" clId="{6851D0F0-FC89-429E-98DA-8AF4F6C645F8}" dt="2022-11-16T11:47:26.341" v="1604"/>
          <ac:spMkLst>
            <pc:docMk/>
            <pc:sldMk cId="1560492512" sldId="888"/>
            <ac:spMk id="4" creationId="{BD95F9A2-9D79-26DD-0E98-636A19FC1AB1}"/>
          </ac:spMkLst>
        </pc:spChg>
        <pc:inkChg chg="del">
          <ac:chgData name="伊健 杜" userId="e69aded81da48593" providerId="LiveId" clId="{6851D0F0-FC89-429E-98DA-8AF4F6C645F8}" dt="2022-11-16T11:46:28.325" v="1551" actId="478"/>
          <ac:inkMkLst>
            <pc:docMk/>
            <pc:sldMk cId="1560492512" sldId="888"/>
            <ac:inkMk id="2" creationId="{94C0A030-6E00-BCEA-D514-854B5421FAEF}"/>
          </ac:inkMkLst>
        </pc:inkChg>
      </pc:sldChg>
      <pc:sldChg chg="add del">
        <pc:chgData name="伊健 杜" userId="e69aded81da48593" providerId="LiveId" clId="{6851D0F0-FC89-429E-98DA-8AF4F6C645F8}" dt="2022-11-16T11:46:33.588" v="1553" actId="47"/>
        <pc:sldMkLst>
          <pc:docMk/>
          <pc:sldMk cId="2266835889" sldId="889"/>
        </pc:sldMkLst>
      </pc:sldChg>
      <pc:sldChg chg="add del">
        <pc:chgData name="伊健 杜" userId="e69aded81da48593" providerId="LiveId" clId="{6851D0F0-FC89-429E-98DA-8AF4F6C645F8}" dt="2022-11-16T11:46:31.921" v="1552" actId="47"/>
        <pc:sldMkLst>
          <pc:docMk/>
          <pc:sldMk cId="3593349981" sldId="899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294288172" sldId="1381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3639608240" sldId="1503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3860629457" sldId="1504"/>
        </pc:sldMkLst>
      </pc:sldChg>
      <pc:sldChg chg="addSp">
        <pc:chgData name="伊健 杜" userId="e69aded81da48593" providerId="LiveId" clId="{6851D0F0-FC89-429E-98DA-8AF4F6C645F8}" dt="2022-11-16T17:41:20.299" v="2350"/>
        <pc:sldMkLst>
          <pc:docMk/>
          <pc:sldMk cId="2184303327" sldId="1505"/>
        </pc:sldMkLst>
        <pc:inkChg chg="add">
          <ac:chgData name="伊健 杜" userId="e69aded81da48593" providerId="LiveId" clId="{6851D0F0-FC89-429E-98DA-8AF4F6C645F8}" dt="2022-11-16T17:41:20.299" v="2350"/>
          <ac:inkMkLst>
            <pc:docMk/>
            <pc:sldMk cId="2184303327" sldId="1505"/>
            <ac:inkMk id="3" creationId="{6F47118C-2A56-23F7-0B6E-C994B1043145}"/>
          </ac:inkMkLst>
        </pc:inkChg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1614944018" sldId="1507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3709038691" sldId="1510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1062628319" sldId="1511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2230162073" sldId="1512"/>
        </pc:sldMkLst>
      </pc:sldChg>
      <pc:sldChg chg="addSp delSp modSp add del mod">
        <pc:chgData name="伊健 杜" userId="e69aded81da48593" providerId="LiveId" clId="{6851D0F0-FC89-429E-98DA-8AF4F6C645F8}" dt="2022-11-16T12:06:33.633" v="2346"/>
        <pc:sldMkLst>
          <pc:docMk/>
          <pc:sldMk cId="1314336077" sldId="1513"/>
        </pc:sldMkLst>
        <pc:spChg chg="add mod">
          <ac:chgData name="伊健 杜" userId="e69aded81da48593" providerId="LiveId" clId="{6851D0F0-FC89-429E-98DA-8AF4F6C645F8}" dt="2022-11-16T09:48:02.372" v="26" actId="1076"/>
          <ac:spMkLst>
            <pc:docMk/>
            <pc:sldMk cId="1314336077" sldId="1513"/>
            <ac:spMk id="2" creationId="{6753D74F-9B3B-CE94-3E88-0307E5C57404}"/>
          </ac:spMkLst>
        </pc:spChg>
        <pc:spChg chg="add mod">
          <ac:chgData name="伊健 杜" userId="e69aded81da48593" providerId="LiveId" clId="{6851D0F0-FC89-429E-98DA-8AF4F6C645F8}" dt="2022-11-16T09:48:10.768" v="33"/>
          <ac:spMkLst>
            <pc:docMk/>
            <pc:sldMk cId="1314336077" sldId="1513"/>
            <ac:spMk id="3" creationId="{17C20293-5371-F9D5-0192-2546F25AC25B}"/>
          </ac:spMkLst>
        </pc:spChg>
        <pc:spChg chg="mod">
          <ac:chgData name="伊健 杜" userId="e69aded81da48593" providerId="LiveId" clId="{6851D0F0-FC89-429E-98DA-8AF4F6C645F8}" dt="2022-11-16T09:47:56.052" v="17" actId="1076"/>
          <ac:spMkLst>
            <pc:docMk/>
            <pc:sldMk cId="1314336077" sldId="1513"/>
            <ac:spMk id="4" creationId="{767FBCC3-E590-DDD9-AC6E-390CBBE40FB6}"/>
          </ac:spMkLst>
        </pc:spChg>
        <pc:spChg chg="mod">
          <ac:chgData name="伊健 杜" userId="e69aded81da48593" providerId="LiveId" clId="{6851D0F0-FC89-429E-98DA-8AF4F6C645F8}" dt="2022-11-16T12:06:33.633" v="2346"/>
          <ac:spMkLst>
            <pc:docMk/>
            <pc:sldMk cId="1314336077" sldId="1513"/>
            <ac:spMk id="7" creationId="{56D821EC-BCD9-B230-0383-57A1A2AEB645}"/>
          </ac:spMkLst>
        </pc:spChg>
        <pc:picChg chg="add del mod">
          <ac:chgData name="伊健 杜" userId="e69aded81da48593" providerId="LiveId" clId="{6851D0F0-FC89-429E-98DA-8AF4F6C645F8}" dt="2022-11-16T09:51:04.553" v="101" actId="478"/>
          <ac:picMkLst>
            <pc:docMk/>
            <pc:sldMk cId="1314336077" sldId="1513"/>
            <ac:picMk id="5" creationId="{832B9309-7B2E-2CFC-AE52-840F86C98ADF}"/>
          </ac:picMkLst>
        </pc:picChg>
        <pc:picChg chg="add del mod">
          <ac:chgData name="伊健 杜" userId="e69aded81da48593" providerId="LiveId" clId="{6851D0F0-FC89-429E-98DA-8AF4F6C645F8}" dt="2022-11-16T09:51:04.553" v="101" actId="478"/>
          <ac:picMkLst>
            <pc:docMk/>
            <pc:sldMk cId="1314336077" sldId="1513"/>
            <ac:picMk id="6" creationId="{9F20D84E-2156-8FAC-3613-6F6047AC189B}"/>
          </ac:picMkLst>
        </pc:picChg>
        <pc:picChg chg="add mod">
          <ac:chgData name="伊健 杜" userId="e69aded81da48593" providerId="LiveId" clId="{6851D0F0-FC89-429E-98DA-8AF4F6C645F8}" dt="2022-11-16T09:51:07.484" v="102" actId="1076"/>
          <ac:picMkLst>
            <pc:docMk/>
            <pc:sldMk cId="1314336077" sldId="1513"/>
            <ac:picMk id="1026" creationId="{38697F63-E928-3749-832E-4404B9E4D895}"/>
          </ac:picMkLst>
        </pc:picChg>
        <pc:picChg chg="del mod">
          <ac:chgData name="伊健 杜" userId="e69aded81da48593" providerId="LiveId" clId="{6851D0F0-FC89-429E-98DA-8AF4F6C645F8}" dt="2022-11-16T09:48:15.852" v="35" actId="478"/>
          <ac:picMkLst>
            <pc:docMk/>
            <pc:sldMk cId="1314336077" sldId="1513"/>
            <ac:picMk id="16386" creationId="{0C84893D-CF9F-5A5B-A5B0-3291E6E8E8BC}"/>
          </ac:picMkLst>
        </pc:picChg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1944419382" sldId="1514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2343578061" sldId="1515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4288222492" sldId="1516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78043868" sldId="1517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3027257664" sldId="1518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2461842350" sldId="1519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1913739618" sldId="1520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488194149" sldId="1521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346026357" sldId="1522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599426179" sldId="1524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1702774516" sldId="1525"/>
        </pc:sldMkLst>
      </pc:sldChg>
      <pc:sldChg chg="addSp delSp modSp">
        <pc:chgData name="伊健 杜" userId="e69aded81da48593" providerId="LiveId" clId="{6851D0F0-FC89-429E-98DA-8AF4F6C645F8}" dt="2022-11-16T16:59:04.101" v="2349"/>
        <pc:sldMkLst>
          <pc:docMk/>
          <pc:sldMk cId="4171538496" sldId="1526"/>
        </pc:sldMkLst>
        <pc:spChg chg="mod">
          <ac:chgData name="伊健 杜" userId="e69aded81da48593" providerId="LiveId" clId="{6851D0F0-FC89-429E-98DA-8AF4F6C645F8}" dt="2022-11-16T16:59:04.101" v="2349"/>
          <ac:spMkLst>
            <pc:docMk/>
            <pc:sldMk cId="4171538496" sldId="1526"/>
            <ac:spMk id="5" creationId="{12133E31-EFD8-1428-E834-932512E03115}"/>
          </ac:spMkLst>
        </pc:spChg>
        <pc:spChg chg="add del">
          <ac:chgData name="伊健 杜" userId="e69aded81da48593" providerId="LiveId" clId="{6851D0F0-FC89-429E-98DA-8AF4F6C645F8}" dt="2022-11-16T16:59:02.906" v="2348"/>
          <ac:spMkLst>
            <pc:docMk/>
            <pc:sldMk cId="4171538496" sldId="1526"/>
            <ac:spMk id="6" creationId="{D65EC161-A029-D0A6-2B3B-528EED79EBD1}"/>
          </ac:spMkLst>
        </pc:spChg>
      </pc:sldChg>
      <pc:sldChg chg="modSp mod">
        <pc:chgData name="伊健 杜" userId="e69aded81da48593" providerId="LiveId" clId="{6851D0F0-FC89-429E-98DA-8AF4F6C645F8}" dt="2022-11-16T10:45:58.247" v="895"/>
        <pc:sldMkLst>
          <pc:docMk/>
          <pc:sldMk cId="182430281" sldId="1531"/>
        </pc:sldMkLst>
        <pc:spChg chg="mod">
          <ac:chgData name="伊健 杜" userId="e69aded81da48593" providerId="LiveId" clId="{6851D0F0-FC89-429E-98DA-8AF4F6C645F8}" dt="2022-11-16T10:45:58.247" v="895"/>
          <ac:spMkLst>
            <pc:docMk/>
            <pc:sldMk cId="182430281" sldId="1531"/>
            <ac:spMk id="4" creationId="{2691090D-D035-2EE7-556B-29D21742E484}"/>
          </ac:spMkLst>
        </pc:spChg>
      </pc:sldChg>
      <pc:sldChg chg="addSp">
        <pc:chgData name="伊健 杜" userId="e69aded81da48593" providerId="LiveId" clId="{6851D0F0-FC89-429E-98DA-8AF4F6C645F8}" dt="2022-11-16T17:41:20.299" v="2350"/>
        <pc:sldMkLst>
          <pc:docMk/>
          <pc:sldMk cId="2631609926" sldId="1538"/>
        </pc:sldMkLst>
        <pc:inkChg chg="add">
          <ac:chgData name="伊健 杜" userId="e69aded81da48593" providerId="LiveId" clId="{6851D0F0-FC89-429E-98DA-8AF4F6C645F8}" dt="2022-11-16T17:41:20.299" v="2350"/>
          <ac:inkMkLst>
            <pc:docMk/>
            <pc:sldMk cId="2631609926" sldId="1538"/>
            <ac:inkMk id="5" creationId="{02279FBC-4A81-58D8-8DC4-D5901097D9D2}"/>
          </ac:inkMkLst>
        </pc:inkChg>
      </pc:sldChg>
      <pc:sldChg chg="addSp">
        <pc:chgData name="伊健 杜" userId="e69aded81da48593" providerId="LiveId" clId="{6851D0F0-FC89-429E-98DA-8AF4F6C645F8}" dt="2022-11-16T17:41:20.299" v="2350"/>
        <pc:sldMkLst>
          <pc:docMk/>
          <pc:sldMk cId="4043369588" sldId="1552"/>
        </pc:sldMkLst>
        <pc:inkChg chg="add">
          <ac:chgData name="伊健 杜" userId="e69aded81da48593" providerId="LiveId" clId="{6851D0F0-FC89-429E-98DA-8AF4F6C645F8}" dt="2022-11-16T17:41:20.299" v="2350"/>
          <ac:inkMkLst>
            <pc:docMk/>
            <pc:sldMk cId="4043369588" sldId="1552"/>
            <ac:inkMk id="3" creationId="{983C8B99-8FA1-EBA1-9FDE-88BA58A1A87B}"/>
          </ac:inkMkLst>
        </pc:inkChg>
      </pc:sldChg>
      <pc:sldChg chg="addSp">
        <pc:chgData name="伊健 杜" userId="e69aded81da48593" providerId="LiveId" clId="{6851D0F0-FC89-429E-98DA-8AF4F6C645F8}" dt="2022-11-16T17:41:20.299" v="2350"/>
        <pc:sldMkLst>
          <pc:docMk/>
          <pc:sldMk cId="1129333731" sldId="1556"/>
        </pc:sldMkLst>
        <pc:inkChg chg="add">
          <ac:chgData name="伊健 杜" userId="e69aded81da48593" providerId="LiveId" clId="{6851D0F0-FC89-429E-98DA-8AF4F6C645F8}" dt="2022-11-16T17:41:20.299" v="2350"/>
          <ac:inkMkLst>
            <pc:docMk/>
            <pc:sldMk cId="1129333731" sldId="1556"/>
            <ac:inkMk id="3" creationId="{066DF3EB-48F5-14BF-3223-5EC6FD38D7B6}"/>
          </ac:inkMkLst>
        </pc:inkChg>
      </pc:sldChg>
      <pc:sldChg chg="modSp mod">
        <pc:chgData name="伊健 杜" userId="e69aded81da48593" providerId="LiveId" clId="{6851D0F0-FC89-429E-98DA-8AF4F6C645F8}" dt="2022-11-16T11:45:29.267" v="1502" actId="20577"/>
        <pc:sldMkLst>
          <pc:docMk/>
          <pc:sldMk cId="3834457499" sldId="1557"/>
        </pc:sldMkLst>
        <pc:spChg chg="mod">
          <ac:chgData name="伊健 杜" userId="e69aded81da48593" providerId="LiveId" clId="{6851D0F0-FC89-429E-98DA-8AF4F6C645F8}" dt="2022-11-16T11:45:29.267" v="1502" actId="20577"/>
          <ac:spMkLst>
            <pc:docMk/>
            <pc:sldMk cId="3834457499" sldId="1557"/>
            <ac:spMk id="2" creationId="{10304424-DB4A-36E7-9E0D-D32A5DD0F26C}"/>
          </ac:spMkLst>
        </pc:spChg>
      </pc:sldChg>
      <pc:sldChg chg="add del ord">
        <pc:chgData name="伊健 杜" userId="e69aded81da48593" providerId="LiveId" clId="{6851D0F0-FC89-429E-98DA-8AF4F6C645F8}" dt="2022-11-16T10:45:44.604" v="887" actId="47"/>
        <pc:sldMkLst>
          <pc:docMk/>
          <pc:sldMk cId="1545384372" sldId="1560"/>
        </pc:sldMkLst>
      </pc:sldChg>
      <pc:sldChg chg="addSp delSp modSp add mod ord">
        <pc:chgData name="伊健 杜" userId="e69aded81da48593" providerId="LiveId" clId="{6851D0F0-FC89-429E-98DA-8AF4F6C645F8}" dt="2022-11-16T12:06:33.633" v="2346"/>
        <pc:sldMkLst>
          <pc:docMk/>
          <pc:sldMk cId="2807822024" sldId="1561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2807822024" sldId="1561"/>
            <ac:spMk id="7" creationId="{56D821EC-BCD9-B230-0383-57A1A2AEB645}"/>
          </ac:spMkLst>
        </pc:spChg>
        <pc:picChg chg="del">
          <ac:chgData name="伊健 杜" userId="e69aded81da48593" providerId="LiveId" clId="{6851D0F0-FC89-429E-98DA-8AF4F6C645F8}" dt="2022-11-16T10:11:10.780" v="107" actId="478"/>
          <ac:picMkLst>
            <pc:docMk/>
            <pc:sldMk cId="2807822024" sldId="1561"/>
            <ac:picMk id="1026" creationId="{38697F63-E928-3749-832E-4404B9E4D895}"/>
          </ac:picMkLst>
        </pc:picChg>
        <pc:picChg chg="add mod">
          <ac:chgData name="伊健 杜" userId="e69aded81da48593" providerId="LiveId" clId="{6851D0F0-FC89-429E-98DA-8AF4F6C645F8}" dt="2022-11-16T10:12:57.750" v="146" actId="1076"/>
          <ac:picMkLst>
            <pc:docMk/>
            <pc:sldMk cId="2807822024" sldId="1561"/>
            <ac:picMk id="2050" creationId="{87289C70-4EE3-8FEE-F2F6-382F304B0C5F}"/>
          </ac:picMkLst>
        </pc:picChg>
      </pc:sldChg>
      <pc:sldChg chg="addSp delSp modSp add mod">
        <pc:chgData name="伊健 杜" userId="e69aded81da48593" providerId="LiveId" clId="{6851D0F0-FC89-429E-98DA-8AF4F6C645F8}" dt="2022-11-16T12:06:33.633" v="2346"/>
        <pc:sldMkLst>
          <pc:docMk/>
          <pc:sldMk cId="3478710393" sldId="1562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3478710393" sldId="1562"/>
            <ac:spMk id="7" creationId="{56D821EC-BCD9-B230-0383-57A1A2AEB645}"/>
          </ac:spMkLst>
        </pc:spChg>
        <pc:picChg chg="del">
          <ac:chgData name="伊健 杜" userId="e69aded81da48593" providerId="LiveId" clId="{6851D0F0-FC89-429E-98DA-8AF4F6C645F8}" dt="2022-11-16T10:17:52.518" v="175" actId="478"/>
          <ac:picMkLst>
            <pc:docMk/>
            <pc:sldMk cId="3478710393" sldId="1562"/>
            <ac:picMk id="2050" creationId="{87289C70-4EE3-8FEE-F2F6-382F304B0C5F}"/>
          </ac:picMkLst>
        </pc:picChg>
        <pc:picChg chg="add mod">
          <ac:chgData name="伊健 杜" userId="e69aded81da48593" providerId="LiveId" clId="{6851D0F0-FC89-429E-98DA-8AF4F6C645F8}" dt="2022-11-16T10:26:26.932" v="180" actId="1076"/>
          <ac:picMkLst>
            <pc:docMk/>
            <pc:sldMk cId="3478710393" sldId="1562"/>
            <ac:picMk id="3074" creationId="{C0AAB88B-43A3-4BCD-F5E9-3D2F947E35A4}"/>
          </ac:picMkLst>
        </pc:picChg>
      </pc:sldChg>
      <pc:sldChg chg="modSp add mod">
        <pc:chgData name="伊健 杜" userId="e69aded81da48593" providerId="LiveId" clId="{6851D0F0-FC89-429E-98DA-8AF4F6C645F8}" dt="2022-11-16T12:06:33.633" v="2346"/>
        <pc:sldMkLst>
          <pc:docMk/>
          <pc:sldMk cId="3278524335" sldId="1563"/>
        </pc:sldMkLst>
        <pc:spChg chg="mod">
          <ac:chgData name="伊健 杜" userId="e69aded81da48593" providerId="LiveId" clId="{6851D0F0-FC89-429E-98DA-8AF4F6C645F8}" dt="2022-11-16T11:45:15.351" v="1497"/>
          <ac:spMkLst>
            <pc:docMk/>
            <pc:sldMk cId="3278524335" sldId="1563"/>
            <ac:spMk id="2" creationId="{10304424-DB4A-36E7-9E0D-D32A5DD0F26C}"/>
          </ac:spMkLst>
        </pc:spChg>
        <pc:spChg chg="mod">
          <ac:chgData name="伊健 杜" userId="e69aded81da48593" providerId="LiveId" clId="{6851D0F0-FC89-429E-98DA-8AF4F6C645F8}" dt="2022-11-16T10:54:40.898" v="913"/>
          <ac:spMkLst>
            <pc:docMk/>
            <pc:sldMk cId="3278524335" sldId="1563"/>
            <ac:spMk id="5" creationId="{12133E31-EFD8-1428-E834-932512E03115}"/>
          </ac:spMkLst>
        </pc:spChg>
        <pc:spChg chg="mod">
          <ac:chgData name="伊健 杜" userId="e69aded81da48593" providerId="LiveId" clId="{6851D0F0-FC89-429E-98DA-8AF4F6C645F8}" dt="2022-11-16T12:06:33.633" v="2346"/>
          <ac:spMkLst>
            <pc:docMk/>
            <pc:sldMk cId="3278524335" sldId="1563"/>
            <ac:spMk id="7" creationId="{0788E5C2-A9AB-1247-C09B-C5EF7FFE7991}"/>
          </ac:spMkLst>
        </pc:spChg>
      </pc:sldChg>
      <pc:sldChg chg="addSp delSp modSp add mod delAnim">
        <pc:chgData name="伊健 杜" userId="e69aded81da48593" providerId="LiveId" clId="{6851D0F0-FC89-429E-98DA-8AF4F6C645F8}" dt="2022-11-16T12:06:33.633" v="2346"/>
        <pc:sldMkLst>
          <pc:docMk/>
          <pc:sldMk cId="3837178426" sldId="1564"/>
        </pc:sldMkLst>
        <pc:spChg chg="del">
          <ac:chgData name="伊健 杜" userId="e69aded81da48593" providerId="LiveId" clId="{6851D0F0-FC89-429E-98DA-8AF4F6C645F8}" dt="2022-11-16T10:58:26.768" v="1023" actId="478"/>
          <ac:spMkLst>
            <pc:docMk/>
            <pc:sldMk cId="3837178426" sldId="1564"/>
            <ac:spMk id="5" creationId="{12133E31-EFD8-1428-E834-932512E03115}"/>
          </ac:spMkLst>
        </pc:spChg>
        <pc:spChg chg="mod">
          <ac:chgData name="伊健 杜" userId="e69aded81da48593" providerId="LiveId" clId="{6851D0F0-FC89-429E-98DA-8AF4F6C645F8}" dt="2022-11-16T12:06:33.633" v="2346"/>
          <ac:spMkLst>
            <pc:docMk/>
            <pc:sldMk cId="3837178426" sldId="1564"/>
            <ac:spMk id="7" creationId="{0788E5C2-A9AB-1247-C09B-C5EF7FFE7991}"/>
          </ac:spMkLst>
        </pc:spChg>
        <pc:picChg chg="add mod">
          <ac:chgData name="伊健 杜" userId="e69aded81da48593" providerId="LiveId" clId="{6851D0F0-FC89-429E-98DA-8AF4F6C645F8}" dt="2022-11-16T11:01:28.449" v="1197" actId="1076"/>
          <ac:picMkLst>
            <pc:docMk/>
            <pc:sldMk cId="3837178426" sldId="1564"/>
            <ac:picMk id="4098" creationId="{7B38ED46-3D6C-6E3F-F204-7668C5CACC59}"/>
          </ac:picMkLst>
        </pc:picChg>
        <pc:picChg chg="del">
          <ac:chgData name="伊健 杜" userId="e69aded81da48593" providerId="LiveId" clId="{6851D0F0-FC89-429E-98DA-8AF4F6C645F8}" dt="2022-11-16T10:59:54.350" v="1194" actId="478"/>
          <ac:picMkLst>
            <pc:docMk/>
            <pc:sldMk cId="3837178426" sldId="1564"/>
            <ac:picMk id="24578" creationId="{0264E28D-3820-B5C1-B74B-2718D432BC72}"/>
          </ac:picMkLst>
        </pc:picChg>
      </pc:sldChg>
      <pc:sldChg chg="addSp delSp modSp add mod ord">
        <pc:chgData name="伊健 杜" userId="e69aded81da48593" providerId="LiveId" clId="{6851D0F0-FC89-429E-98DA-8AF4F6C645F8}" dt="2022-11-16T18:20:05.352" v="2356" actId="21"/>
        <pc:sldMkLst>
          <pc:docMk/>
          <pc:sldMk cId="734188155" sldId="1565"/>
        </pc:sldMkLst>
        <pc:spChg chg="add del mod">
          <ac:chgData name="伊健 杜" userId="e69aded81da48593" providerId="LiveId" clId="{6851D0F0-FC89-429E-98DA-8AF4F6C645F8}" dt="2022-11-16T18:20:05.352" v="2356" actId="21"/>
          <ac:spMkLst>
            <pc:docMk/>
            <pc:sldMk cId="734188155" sldId="1565"/>
            <ac:spMk id="3" creationId="{33007010-BF7D-4BCB-7EF0-068CED4141BE}"/>
          </ac:spMkLst>
        </pc:spChg>
        <pc:spChg chg="mod">
          <ac:chgData name="伊健 杜" userId="e69aded81da48593" providerId="LiveId" clId="{6851D0F0-FC89-429E-98DA-8AF4F6C645F8}" dt="2022-11-16T18:15:00.089" v="2354" actId="14100"/>
          <ac:spMkLst>
            <pc:docMk/>
            <pc:sldMk cId="734188155" sldId="1565"/>
            <ac:spMk id="7" creationId="{0788E5C2-A9AB-1247-C09B-C5EF7FFE7991}"/>
          </ac:spMkLst>
        </pc:spChg>
        <pc:picChg chg="add mod">
          <ac:chgData name="伊健 杜" userId="e69aded81da48593" providerId="LiveId" clId="{6851D0F0-FC89-429E-98DA-8AF4F6C645F8}" dt="2022-11-16T11:03:17.132" v="1367" actId="732"/>
          <ac:picMkLst>
            <pc:docMk/>
            <pc:sldMk cId="734188155" sldId="1565"/>
            <ac:picMk id="5122" creationId="{3F5A70ED-4039-77D1-EA1C-3342B36477C2}"/>
          </ac:picMkLst>
        </pc:picChg>
        <pc:picChg chg="del mod">
          <ac:chgData name="伊健 杜" userId="e69aded81da48593" providerId="LiveId" clId="{6851D0F0-FC89-429E-98DA-8AF4F6C645F8}" dt="2022-11-16T11:02:45.125" v="1364" actId="478"/>
          <ac:picMkLst>
            <pc:docMk/>
            <pc:sldMk cId="734188155" sldId="1565"/>
            <ac:picMk id="24578" creationId="{0264E28D-3820-B5C1-B74B-2718D432BC72}"/>
          </ac:picMkLst>
        </pc:picChg>
      </pc:sldChg>
      <pc:sldChg chg="add del">
        <pc:chgData name="伊健 杜" userId="e69aded81da48593" providerId="LiveId" clId="{6851D0F0-FC89-429E-98DA-8AF4F6C645F8}" dt="2022-11-16T10:59:47.425" v="1191"/>
        <pc:sldMkLst>
          <pc:docMk/>
          <pc:sldMk cId="3695372480" sldId="1565"/>
        </pc:sldMkLst>
      </pc:sldChg>
      <pc:sldChg chg="addSp modSp add mod">
        <pc:chgData name="伊健 杜" userId="e69aded81da48593" providerId="LiveId" clId="{6851D0F0-FC89-429E-98DA-8AF4F6C645F8}" dt="2022-11-16T18:20:34.555" v="2393" actId="1076"/>
        <pc:sldMkLst>
          <pc:docMk/>
          <pc:sldMk cId="1097106493" sldId="1566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1097106493" sldId="1566"/>
            <ac:spMk id="2" creationId="{B54E14D1-82CD-D39E-7058-3AF7BB1BB5E7}"/>
          </ac:spMkLst>
        </pc:spChg>
        <pc:spChg chg="add mod">
          <ac:chgData name="伊健 杜" userId="e69aded81da48593" providerId="LiveId" clId="{6851D0F0-FC89-429E-98DA-8AF4F6C645F8}" dt="2022-11-16T18:20:34.555" v="2393" actId="1076"/>
          <ac:spMkLst>
            <pc:docMk/>
            <pc:sldMk cId="1097106493" sldId="1566"/>
            <ac:spMk id="3" creationId="{F0F64142-3309-0577-7DB0-59987EF06C35}"/>
          </ac:spMkLst>
        </pc:spChg>
      </pc:sldChg>
      <pc:sldChg chg="modSp add mod">
        <pc:chgData name="伊健 杜" userId="e69aded81da48593" providerId="LiveId" clId="{6851D0F0-FC89-429E-98DA-8AF4F6C645F8}" dt="2022-11-16T12:06:33.633" v="2346"/>
        <pc:sldMkLst>
          <pc:docMk/>
          <pc:sldMk cId="1553102500" sldId="1567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1553102500" sldId="1567"/>
            <ac:spMk id="4" creationId="{BD95F9A2-9D79-26DD-0E98-636A19FC1AB1}"/>
          </ac:spMkLst>
        </pc:spChg>
      </pc:sldChg>
      <pc:sldChg chg="add del">
        <pc:chgData name="伊健 杜" userId="e69aded81da48593" providerId="LiveId" clId="{6851D0F0-FC89-429E-98DA-8AF4F6C645F8}" dt="2022-11-16T11:44:45.213" v="1491" actId="47"/>
        <pc:sldMkLst>
          <pc:docMk/>
          <pc:sldMk cId="1761759053" sldId="1567"/>
        </pc:sldMkLst>
      </pc:sldChg>
      <pc:sldChg chg="add del ord">
        <pc:chgData name="伊健 杜" userId="e69aded81da48593" providerId="LiveId" clId="{6851D0F0-FC89-429E-98DA-8AF4F6C645F8}" dt="2022-11-16T11:26:59.121" v="1489" actId="47"/>
        <pc:sldMkLst>
          <pc:docMk/>
          <pc:sldMk cId="1966204430" sldId="1567"/>
        </pc:sldMkLst>
      </pc:sldChg>
      <pc:sldChg chg="add">
        <pc:chgData name="伊健 杜" userId="e69aded81da48593" providerId="LiveId" clId="{6851D0F0-FC89-429E-98DA-8AF4F6C645F8}" dt="2022-11-16T11:47:34.689" v="1606"/>
        <pc:sldMkLst>
          <pc:docMk/>
          <pc:sldMk cId="1939192676" sldId="1568"/>
        </pc:sldMkLst>
      </pc:sldChg>
      <pc:sldChg chg="addSp delSp modSp add mod">
        <pc:chgData name="伊健 杜" userId="e69aded81da48593" providerId="LiveId" clId="{6851D0F0-FC89-429E-98DA-8AF4F6C645F8}" dt="2022-11-16T12:06:33.633" v="2346"/>
        <pc:sldMkLst>
          <pc:docMk/>
          <pc:sldMk cId="2930578806" sldId="1569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2930578806" sldId="1569"/>
            <ac:spMk id="2" creationId="{10304424-DB4A-36E7-9E0D-D32A5DD0F26C}"/>
          </ac:spMkLst>
        </pc:spChg>
        <pc:spChg chg="mod">
          <ac:chgData name="伊健 杜" userId="e69aded81da48593" providerId="LiveId" clId="{6851D0F0-FC89-429E-98DA-8AF4F6C645F8}" dt="2022-11-16T11:48:25.515" v="1672"/>
          <ac:spMkLst>
            <pc:docMk/>
            <pc:sldMk cId="2930578806" sldId="1569"/>
            <ac:spMk id="5" creationId="{12133E31-EFD8-1428-E834-932512E03115}"/>
          </ac:spMkLst>
        </pc:spChg>
        <pc:spChg chg="mod">
          <ac:chgData name="伊健 杜" userId="e69aded81da48593" providerId="LiveId" clId="{6851D0F0-FC89-429E-98DA-8AF4F6C645F8}" dt="2022-11-16T12:06:33.633" v="2346"/>
          <ac:spMkLst>
            <pc:docMk/>
            <pc:sldMk cId="2930578806" sldId="1569"/>
            <ac:spMk id="7" creationId="{0788E5C2-A9AB-1247-C09B-C5EF7FFE7991}"/>
          </ac:spMkLst>
        </pc:spChg>
        <pc:picChg chg="add del mod">
          <ac:chgData name="伊健 杜" userId="e69aded81da48593" providerId="LiveId" clId="{6851D0F0-FC89-429E-98DA-8AF4F6C645F8}" dt="2022-11-16T11:52:08.179" v="1677" actId="478"/>
          <ac:picMkLst>
            <pc:docMk/>
            <pc:sldMk cId="2930578806" sldId="1569"/>
            <ac:picMk id="6146" creationId="{43E587E5-5716-B2DE-A584-DB2B8702B16B}"/>
          </ac:picMkLst>
        </pc:picChg>
        <pc:picChg chg="add del mod">
          <ac:chgData name="伊健 杜" userId="e69aded81da48593" providerId="LiveId" clId="{6851D0F0-FC89-429E-98DA-8AF4F6C645F8}" dt="2022-11-16T11:59:47.180" v="1791" actId="478"/>
          <ac:picMkLst>
            <pc:docMk/>
            <pc:sldMk cId="2930578806" sldId="1569"/>
            <ac:picMk id="6148" creationId="{9090C696-15B6-2133-34F8-64D167F308CB}"/>
          </ac:picMkLst>
        </pc:picChg>
        <pc:picChg chg="add mod">
          <ac:chgData name="伊健 杜" userId="e69aded81da48593" providerId="LiveId" clId="{6851D0F0-FC89-429E-98DA-8AF4F6C645F8}" dt="2022-11-16T11:58:44.556" v="1790" actId="14100"/>
          <ac:picMkLst>
            <pc:docMk/>
            <pc:sldMk cId="2930578806" sldId="1569"/>
            <ac:picMk id="6150" creationId="{5F4A76B9-FF2D-D89A-86D1-C71246B68012}"/>
          </ac:picMkLst>
        </pc:picChg>
        <pc:picChg chg="add mod">
          <ac:chgData name="伊健 杜" userId="e69aded81da48593" providerId="LiveId" clId="{6851D0F0-FC89-429E-98DA-8AF4F6C645F8}" dt="2022-11-16T11:59:50.906" v="1794" actId="14100"/>
          <ac:picMkLst>
            <pc:docMk/>
            <pc:sldMk cId="2930578806" sldId="1569"/>
            <ac:picMk id="6152" creationId="{1094928E-ED61-CA31-5BB0-3BC1D6FBF51B}"/>
          </ac:picMkLst>
        </pc:picChg>
        <pc:picChg chg="del">
          <ac:chgData name="伊健 杜" userId="e69aded81da48593" providerId="LiveId" clId="{6851D0F0-FC89-429E-98DA-8AF4F6C645F8}" dt="2022-11-16T11:48:27.375" v="1673" actId="478"/>
          <ac:picMkLst>
            <pc:docMk/>
            <pc:sldMk cId="2930578806" sldId="1569"/>
            <ac:picMk id="24578" creationId="{0264E28D-3820-B5C1-B74B-2718D432BC72}"/>
          </ac:picMkLst>
        </pc:picChg>
      </pc:sldChg>
      <pc:sldChg chg="delSp modSp add mod delAnim">
        <pc:chgData name="伊健 杜" userId="e69aded81da48593" providerId="LiveId" clId="{6851D0F0-FC89-429E-98DA-8AF4F6C645F8}" dt="2022-11-16T12:06:33.633" v="2346"/>
        <pc:sldMkLst>
          <pc:docMk/>
          <pc:sldMk cId="4138935040" sldId="1570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4138935040" sldId="1570"/>
            <ac:spMk id="2" creationId="{10304424-DB4A-36E7-9E0D-D32A5DD0F26C}"/>
          </ac:spMkLst>
        </pc:spChg>
        <pc:spChg chg="del">
          <ac:chgData name="伊健 杜" userId="e69aded81da48593" providerId="LiveId" clId="{6851D0F0-FC89-429E-98DA-8AF4F6C645F8}" dt="2022-11-16T12:06:02.577" v="2345" actId="478"/>
          <ac:spMkLst>
            <pc:docMk/>
            <pc:sldMk cId="4138935040" sldId="1570"/>
            <ac:spMk id="5" creationId="{12133E31-EFD8-1428-E834-932512E03115}"/>
          </ac:spMkLst>
        </pc:spChg>
        <pc:spChg chg="mod">
          <ac:chgData name="伊健 杜" userId="e69aded81da48593" providerId="LiveId" clId="{6851D0F0-FC89-429E-98DA-8AF4F6C645F8}" dt="2022-11-16T12:06:33.633" v="2346"/>
          <ac:spMkLst>
            <pc:docMk/>
            <pc:sldMk cId="4138935040" sldId="1570"/>
            <ac:spMk id="7" creationId="{0788E5C2-A9AB-1247-C09B-C5EF7FFE7991}"/>
          </ac:spMkLst>
        </pc:spChg>
        <pc:picChg chg="mod">
          <ac:chgData name="伊健 杜" userId="e69aded81da48593" providerId="LiveId" clId="{6851D0F0-FC89-429E-98DA-8AF4F6C645F8}" dt="2022-11-16T12:00:43.583" v="1893" actId="1076"/>
          <ac:picMkLst>
            <pc:docMk/>
            <pc:sldMk cId="4138935040" sldId="1570"/>
            <ac:picMk id="6146" creationId="{43E587E5-5716-B2DE-A584-DB2B8702B16B}"/>
          </ac:picMkLst>
        </pc:picChg>
      </pc:sldChg>
      <pc:sldChg chg="modSp add mod">
        <pc:chgData name="伊健 杜" userId="e69aded81da48593" providerId="LiveId" clId="{6851D0F0-FC89-429E-98DA-8AF4F6C645F8}" dt="2022-11-16T12:06:33.633" v="2346"/>
        <pc:sldMkLst>
          <pc:docMk/>
          <pc:sldMk cId="2230565867" sldId="1571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2230565867" sldId="1571"/>
            <ac:spMk id="4" creationId="{BD95F9A2-9D79-26DD-0E98-636A19FC1AB1}"/>
          </ac:spMkLst>
        </pc:spChg>
      </pc:sldChg>
      <pc:sldChg chg="addSp delSp modSp add mod">
        <pc:chgData name="伊健 杜" userId="e69aded81da48593" providerId="LiveId" clId="{6851D0F0-FC89-429E-98DA-8AF4F6C645F8}" dt="2022-11-16T12:06:33.633" v="2346"/>
        <pc:sldMkLst>
          <pc:docMk/>
          <pc:sldMk cId="3602726642" sldId="1572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3602726642" sldId="1572"/>
            <ac:spMk id="2" creationId="{10304424-DB4A-36E7-9E0D-D32A5DD0F26C}"/>
          </ac:spMkLst>
        </pc:spChg>
        <pc:spChg chg="add del">
          <ac:chgData name="伊健 杜" userId="e69aded81da48593" providerId="LiveId" clId="{6851D0F0-FC89-429E-98DA-8AF4F6C645F8}" dt="2022-11-16T12:03:16.811" v="2118"/>
          <ac:spMkLst>
            <pc:docMk/>
            <pc:sldMk cId="3602726642" sldId="1572"/>
            <ac:spMk id="3" creationId="{38AFA260-C5E2-867A-D0E8-EA9F63039712}"/>
          </ac:spMkLst>
        </pc:spChg>
        <pc:spChg chg="mod">
          <ac:chgData name="伊健 杜" userId="e69aded81da48593" providerId="LiveId" clId="{6851D0F0-FC89-429E-98DA-8AF4F6C645F8}" dt="2022-11-16T12:03:18.075" v="2119"/>
          <ac:spMkLst>
            <pc:docMk/>
            <pc:sldMk cId="3602726642" sldId="1572"/>
            <ac:spMk id="5" creationId="{12133E31-EFD8-1428-E834-932512E03115}"/>
          </ac:spMkLst>
        </pc:spChg>
        <pc:spChg chg="mod">
          <ac:chgData name="伊健 杜" userId="e69aded81da48593" providerId="LiveId" clId="{6851D0F0-FC89-429E-98DA-8AF4F6C645F8}" dt="2022-11-16T12:06:33.633" v="2346"/>
          <ac:spMkLst>
            <pc:docMk/>
            <pc:sldMk cId="3602726642" sldId="1572"/>
            <ac:spMk id="7" creationId="{0788E5C2-A9AB-1247-C09B-C5EF7FFE7991}"/>
          </ac:spMkLst>
        </pc:spChg>
        <pc:picChg chg="del">
          <ac:chgData name="伊健 杜" userId="e69aded81da48593" providerId="LiveId" clId="{6851D0F0-FC89-429E-98DA-8AF4F6C645F8}" dt="2022-11-16T12:03:37.410" v="2192" actId="478"/>
          <ac:picMkLst>
            <pc:docMk/>
            <pc:sldMk cId="3602726642" sldId="1572"/>
            <ac:picMk id="6150" creationId="{5F4A76B9-FF2D-D89A-86D1-C71246B68012}"/>
          </ac:picMkLst>
        </pc:picChg>
        <pc:picChg chg="del mod">
          <ac:chgData name="伊健 杜" userId="e69aded81da48593" providerId="LiveId" clId="{6851D0F0-FC89-429E-98DA-8AF4F6C645F8}" dt="2022-11-16T12:03:37.410" v="2192" actId="478"/>
          <ac:picMkLst>
            <pc:docMk/>
            <pc:sldMk cId="3602726642" sldId="1572"/>
            <ac:picMk id="6152" creationId="{1094928E-ED61-CA31-5BB0-3BC1D6FBF51B}"/>
          </ac:picMkLst>
        </pc:picChg>
        <pc:picChg chg="add mod">
          <ac:chgData name="伊健 杜" userId="e69aded81da48593" providerId="LiveId" clId="{6851D0F0-FC89-429E-98DA-8AF4F6C645F8}" dt="2022-11-16T12:05:28.905" v="2259" actId="1076"/>
          <ac:picMkLst>
            <pc:docMk/>
            <pc:sldMk cId="3602726642" sldId="1572"/>
            <ac:picMk id="8195" creationId="{DD03C696-85EE-65A4-EC3D-A65EE3A926C5}"/>
          </ac:picMkLst>
        </pc:picChg>
      </pc:sldChg>
      <pc:sldChg chg="addSp delSp modSp add mod delAnim">
        <pc:chgData name="伊健 杜" userId="e69aded81da48593" providerId="LiveId" clId="{6851D0F0-FC89-429E-98DA-8AF4F6C645F8}" dt="2022-11-16T12:06:33.633" v="2346"/>
        <pc:sldMkLst>
          <pc:docMk/>
          <pc:sldMk cId="1880191684" sldId="1573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1880191684" sldId="1573"/>
            <ac:spMk id="2" creationId="{10304424-DB4A-36E7-9E0D-D32A5DD0F26C}"/>
          </ac:spMkLst>
        </pc:spChg>
        <pc:spChg chg="del">
          <ac:chgData name="伊健 杜" userId="e69aded81da48593" providerId="LiveId" clId="{6851D0F0-FC89-429E-98DA-8AF4F6C645F8}" dt="2022-11-16T12:04:56.663" v="2219" actId="478"/>
          <ac:spMkLst>
            <pc:docMk/>
            <pc:sldMk cId="1880191684" sldId="1573"/>
            <ac:spMk id="5" creationId="{12133E31-EFD8-1428-E834-932512E03115}"/>
          </ac:spMkLst>
        </pc:spChg>
        <pc:spChg chg="mod">
          <ac:chgData name="伊健 杜" userId="e69aded81da48593" providerId="LiveId" clId="{6851D0F0-FC89-429E-98DA-8AF4F6C645F8}" dt="2022-11-16T12:06:33.633" v="2346"/>
          <ac:spMkLst>
            <pc:docMk/>
            <pc:sldMk cId="1880191684" sldId="1573"/>
            <ac:spMk id="7" creationId="{0788E5C2-A9AB-1247-C09B-C5EF7FFE7991}"/>
          </ac:spMkLst>
        </pc:spChg>
        <pc:picChg chg="add mod">
          <ac:chgData name="伊健 杜" userId="e69aded81da48593" providerId="LiveId" clId="{6851D0F0-FC89-429E-98DA-8AF4F6C645F8}" dt="2022-11-16T12:05:05.447" v="2225" actId="1076"/>
          <ac:picMkLst>
            <pc:docMk/>
            <pc:sldMk cId="1880191684" sldId="1573"/>
            <ac:picMk id="9218" creationId="{23E8F6F1-9046-B57A-7D73-8D0F6016C130}"/>
          </ac:picMkLst>
        </pc:picChg>
      </pc:sldChg>
      <pc:sldChg chg="modSp add mod">
        <pc:chgData name="伊健 杜" userId="e69aded81da48593" providerId="LiveId" clId="{6851D0F0-FC89-429E-98DA-8AF4F6C645F8}" dt="2022-11-16T12:06:33.633" v="2346"/>
        <pc:sldMkLst>
          <pc:docMk/>
          <pc:sldMk cId="1885706911" sldId="1574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1885706911" sldId="1574"/>
            <ac:spMk id="4" creationId="{BD95F9A2-9D79-26DD-0E98-636A19FC1AB1}"/>
          </ac:spMkLst>
        </pc:spChg>
      </pc:sldChg>
    </pc:docChg>
  </pc:docChgLst>
  <pc:docChgLst>
    <pc:chgData name="伊健 杜" userId="e69aded81da48593" providerId="LiveId" clId="{B0D7DC44-D5ED-4270-9AD9-0FAB85A003C5}"/>
    <pc:docChg chg="undo custSel addSld delSld modSld sldOrd">
      <pc:chgData name="伊健 杜" userId="e69aded81da48593" providerId="LiveId" clId="{B0D7DC44-D5ED-4270-9AD9-0FAB85A003C5}" dt="2022-11-10T14:30:05.206" v="3948" actId="478"/>
      <pc:docMkLst>
        <pc:docMk/>
      </pc:docMkLst>
      <pc:sldChg chg="addSp delSp modSp add del mod">
        <pc:chgData name="伊健 杜" userId="e69aded81da48593" providerId="LiveId" clId="{B0D7DC44-D5ED-4270-9AD9-0FAB85A003C5}" dt="2022-11-10T06:47:36.314" v="3940"/>
        <pc:sldMkLst>
          <pc:docMk/>
          <pc:sldMk cId="294288172" sldId="1381"/>
        </pc:sldMkLst>
        <pc:spChg chg="add del mod">
          <ac:chgData name="伊健 杜" userId="e69aded81da48593" providerId="LiveId" clId="{B0D7DC44-D5ED-4270-9AD9-0FAB85A003C5}" dt="2022-11-10T05:52:14.608" v="2080" actId="478"/>
          <ac:spMkLst>
            <pc:docMk/>
            <pc:sldMk cId="294288172" sldId="1381"/>
            <ac:spMk id="3" creationId="{A6D8A8E9-BEE2-2383-B1FF-46FB6406EE36}"/>
          </ac:spMkLst>
        </pc:spChg>
        <pc:spChg chg="mod">
          <ac:chgData name="伊健 杜" userId="e69aded81da48593" providerId="LiveId" clId="{B0D7DC44-D5ED-4270-9AD9-0FAB85A003C5}" dt="2022-11-10T05:42:43.576" v="2078" actId="5793"/>
          <ac:spMkLst>
            <pc:docMk/>
            <pc:sldMk cId="294288172" sldId="1381"/>
            <ac:spMk id="4" creationId="{767FBCC3-E590-DDD9-AC6E-390CBBE40FB6}"/>
          </ac:spMkLst>
        </pc:spChg>
        <pc:spChg chg="del">
          <ac:chgData name="伊健 杜" userId="e69aded81da48593" providerId="LiveId" clId="{B0D7DC44-D5ED-4270-9AD9-0FAB85A003C5}" dt="2022-11-10T05:52:12.479" v="2079" actId="478"/>
          <ac:spMkLst>
            <pc:docMk/>
            <pc:sldMk cId="294288172" sldId="1381"/>
            <ac:spMk id="6" creationId="{6E78AFC2-A6D1-6D8D-19BC-D04833663EB2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294288172" sldId="1381"/>
            <ac:spMk id="7" creationId="{56D821EC-BCD9-B230-0383-57A1A2AEB645}"/>
          </ac:spMkLst>
        </pc:spChg>
        <pc:spChg chg="del">
          <ac:chgData name="伊健 杜" userId="e69aded81da48593" providerId="LiveId" clId="{B0D7DC44-D5ED-4270-9AD9-0FAB85A003C5}" dt="2022-11-10T05:52:12.479" v="2079" actId="478"/>
          <ac:spMkLst>
            <pc:docMk/>
            <pc:sldMk cId="294288172" sldId="1381"/>
            <ac:spMk id="9" creationId="{B79AC1D3-F707-5BC9-5416-FB6AFBD17522}"/>
          </ac:spMkLst>
        </pc:spChg>
        <pc:picChg chg="add mod">
          <ac:chgData name="伊健 杜" userId="e69aded81da48593" providerId="LiveId" clId="{B0D7DC44-D5ED-4270-9AD9-0FAB85A003C5}" dt="2022-11-10T05:54:04.307" v="2208" actId="1076"/>
          <ac:picMkLst>
            <pc:docMk/>
            <pc:sldMk cId="294288172" sldId="1381"/>
            <ac:picMk id="1026" creationId="{1C10E53D-853A-7C63-7E33-3AE4BE3CF8DF}"/>
          </ac:picMkLst>
        </pc:picChg>
        <pc:picChg chg="add mod">
          <ac:chgData name="伊健 杜" userId="e69aded81da48593" providerId="LiveId" clId="{B0D7DC44-D5ED-4270-9AD9-0FAB85A003C5}" dt="2022-11-10T05:54:57.031" v="2212" actId="1076"/>
          <ac:picMkLst>
            <pc:docMk/>
            <pc:sldMk cId="294288172" sldId="1381"/>
            <ac:picMk id="1028" creationId="{7FFE106F-ABE2-FCC7-D7C8-3BA157D909F5}"/>
          </ac:picMkLst>
        </pc:picChg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3970391449" sldId="1419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810053395" sldId="1420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351993904" sldId="1421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4078498991" sldId="1422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942731093" sldId="1423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729525006" sldId="1424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785728662" sldId="1425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164027112" sldId="1426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672919059" sldId="1427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156209871" sldId="1429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3159243786" sldId="1430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3269173313" sldId="1431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4030080968" sldId="1432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346583848" sldId="1433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3175524254" sldId="1434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439924124" sldId="1435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3691953513" sldId="1436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151421389" sldId="1437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350437629" sldId="1438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764529976" sldId="1439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192945686" sldId="1440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35991790" sldId="1441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1496280559" sldId="1442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3923063049" sldId="1443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911985890" sldId="1444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3162248287" sldId="1445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928688457" sldId="1446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1431316633" sldId="1447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656425758" sldId="1448"/>
        </pc:sldMkLst>
      </pc:sldChg>
      <pc:sldChg chg="addSp delSp mod">
        <pc:chgData name="伊健 杜" userId="e69aded81da48593" providerId="LiveId" clId="{B0D7DC44-D5ED-4270-9AD9-0FAB85A003C5}" dt="2022-11-10T14:30:02.236" v="3947" actId="478"/>
        <pc:sldMkLst>
          <pc:docMk/>
          <pc:sldMk cId="4267300696" sldId="1449"/>
        </pc:sldMkLst>
        <pc:inkChg chg="add del">
          <ac:chgData name="伊健 杜" userId="e69aded81da48593" providerId="LiveId" clId="{B0D7DC44-D5ED-4270-9AD9-0FAB85A003C5}" dt="2022-11-10T14:30:02.236" v="3947" actId="478"/>
          <ac:inkMkLst>
            <pc:docMk/>
            <pc:sldMk cId="4267300696" sldId="1449"/>
            <ac:inkMk id="3" creationId="{DFC896A7-2DC6-87E7-F0BC-122F6EE517E0}"/>
          </ac:inkMkLst>
        </pc:inkChg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1111685882" sldId="1450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1217770176" sldId="1451"/>
        </pc:sldMkLst>
      </pc:sldChg>
      <pc:sldChg chg="addSp">
        <pc:chgData name="伊健 杜" userId="e69aded81da48593" providerId="LiveId" clId="{B0D7DC44-D5ED-4270-9AD9-0FAB85A003C5}" dt="2022-11-10T08:20:49.157" v="3943"/>
        <pc:sldMkLst>
          <pc:docMk/>
          <pc:sldMk cId="670725614" sldId="1455"/>
        </pc:sldMkLst>
        <pc:inkChg chg="add">
          <ac:chgData name="伊健 杜" userId="e69aded81da48593" providerId="LiveId" clId="{B0D7DC44-D5ED-4270-9AD9-0FAB85A003C5}" dt="2022-11-10T08:20:49.157" v="3943"/>
          <ac:inkMkLst>
            <pc:docMk/>
            <pc:sldMk cId="670725614" sldId="1455"/>
            <ac:inkMk id="6" creationId="{02C89A9D-0C1A-C587-E73F-1893E694308B}"/>
          </ac:inkMkLst>
        </pc:inkChg>
      </pc:sldChg>
      <pc:sldChg chg="addSp delSp mod">
        <pc:chgData name="伊健 杜" userId="e69aded81da48593" providerId="LiveId" clId="{B0D7DC44-D5ED-4270-9AD9-0FAB85A003C5}" dt="2022-11-10T14:30:05.206" v="3948" actId="478"/>
        <pc:sldMkLst>
          <pc:docMk/>
          <pc:sldMk cId="3423403746" sldId="1457"/>
        </pc:sldMkLst>
        <pc:inkChg chg="add del">
          <ac:chgData name="伊健 杜" userId="e69aded81da48593" providerId="LiveId" clId="{B0D7DC44-D5ED-4270-9AD9-0FAB85A003C5}" dt="2022-11-10T14:30:05.206" v="3948" actId="478"/>
          <ac:inkMkLst>
            <pc:docMk/>
            <pc:sldMk cId="3423403746" sldId="1457"/>
            <ac:inkMk id="6" creationId="{EEB7F586-2C32-4952-6E4B-CEE5F2BC2974}"/>
          </ac:inkMkLst>
        </pc:inkChg>
      </pc:sldChg>
      <pc:sldChg chg="addSp delSp modSp add mod">
        <pc:chgData name="伊健 杜" userId="e69aded81da48593" providerId="LiveId" clId="{B0D7DC44-D5ED-4270-9AD9-0FAB85A003C5}" dt="2022-11-10T08:20:49.157" v="3943"/>
        <pc:sldMkLst>
          <pc:docMk/>
          <pc:sldMk cId="1431194953" sldId="1461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431194953" sldId="1461"/>
            <ac:spMk id="2" creationId="{10304424-DB4A-36E7-9E0D-D32A5DD0F26C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1431194953" sldId="1461"/>
            <ac:spMk id="4" creationId="{2691090D-D035-2EE7-556B-29D21742E484}"/>
          </ac:spMkLst>
        </pc:spChg>
        <pc:spChg chg="mod">
          <ac:chgData name="伊健 杜" userId="e69aded81da48593" providerId="LiveId" clId="{B0D7DC44-D5ED-4270-9AD9-0FAB85A003C5}" dt="2022-11-10T04:44:47.691" v="180"/>
          <ac:spMkLst>
            <pc:docMk/>
            <pc:sldMk cId="1431194953" sldId="1461"/>
            <ac:spMk id="5" creationId="{12133E31-EFD8-1428-E834-932512E03115}"/>
          </ac:spMkLst>
        </pc:spChg>
        <pc:picChg chg="add mod">
          <ac:chgData name="伊健 杜" userId="e69aded81da48593" providerId="LiveId" clId="{B0D7DC44-D5ED-4270-9AD9-0FAB85A003C5}" dt="2022-11-10T04:47:03.363" v="363" actId="1076"/>
          <ac:picMkLst>
            <pc:docMk/>
            <pc:sldMk cId="1431194953" sldId="1461"/>
            <ac:picMk id="1026" creationId="{E326AE45-F156-7E91-3B5B-7C32BCDA2A5E}"/>
          </ac:picMkLst>
        </pc:picChg>
        <pc:picChg chg="del">
          <ac:chgData name="伊健 杜" userId="e69aded81da48593" providerId="LiveId" clId="{B0D7DC44-D5ED-4270-9AD9-0FAB85A003C5}" dt="2022-11-10T04:45:59.121" v="182" actId="478"/>
          <ac:picMkLst>
            <pc:docMk/>
            <pc:sldMk cId="1431194953" sldId="1461"/>
            <ac:picMk id="9218" creationId="{ACBD576C-4464-4F61-9E61-FDE744E88A84}"/>
          </ac:picMkLst>
        </pc:picChg>
        <pc:inkChg chg="add">
          <ac:chgData name="伊健 杜" userId="e69aded81da48593" providerId="LiveId" clId="{B0D7DC44-D5ED-4270-9AD9-0FAB85A003C5}" dt="2022-11-10T08:20:49.157" v="3943"/>
          <ac:inkMkLst>
            <pc:docMk/>
            <pc:sldMk cId="1431194953" sldId="1461"/>
            <ac:inkMk id="6" creationId="{79F7E9ED-3001-3C1A-89B7-58CEC72B1BBB}"/>
          </ac:inkMkLst>
        </pc:inkChg>
      </pc:sldChg>
      <pc:sldChg chg="delSp modSp new mod">
        <pc:chgData name="伊健 杜" userId="e69aded81da48593" providerId="LiveId" clId="{B0D7DC44-D5ED-4270-9AD9-0FAB85A003C5}" dt="2022-11-10T06:47:36.314" v="3940"/>
        <pc:sldMkLst>
          <pc:docMk/>
          <pc:sldMk cId="371216994" sldId="1462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371216994" sldId="1462"/>
            <ac:spMk id="2" creationId="{E8BEA2AA-8AED-B586-5B48-3D3F15A05FC7}"/>
          </ac:spMkLst>
        </pc:spChg>
        <pc:spChg chg="del">
          <ac:chgData name="伊健 杜" userId="e69aded81da48593" providerId="LiveId" clId="{B0D7DC44-D5ED-4270-9AD9-0FAB85A003C5}" dt="2022-11-10T04:13:13.789" v="3" actId="478"/>
          <ac:spMkLst>
            <pc:docMk/>
            <pc:sldMk cId="371216994" sldId="1462"/>
            <ac:spMk id="3" creationId="{24734867-538A-CBF6-37BF-FAEA1CA2089C}"/>
          </ac:spMkLst>
        </pc:spChg>
      </pc:sldChg>
      <pc:sldChg chg="modSp add mod">
        <pc:chgData name="伊健 杜" userId="e69aded81da48593" providerId="LiveId" clId="{B0D7DC44-D5ED-4270-9AD9-0FAB85A003C5}" dt="2022-11-10T06:47:36.314" v="3940"/>
        <pc:sldMkLst>
          <pc:docMk/>
          <pc:sldMk cId="2370013421" sldId="1463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2370013421" sldId="1463"/>
            <ac:spMk id="2" creationId="{E8BEA2AA-8AED-B586-5B48-3D3F15A05FC7}"/>
          </ac:spMkLst>
        </pc:spChg>
      </pc:sldChg>
      <pc:sldChg chg="addSp delSp modSp add mod delAnim">
        <pc:chgData name="伊健 杜" userId="e69aded81da48593" providerId="LiveId" clId="{B0D7DC44-D5ED-4270-9AD9-0FAB85A003C5}" dt="2022-11-10T06:47:36.314" v="3940"/>
        <pc:sldMkLst>
          <pc:docMk/>
          <pc:sldMk cId="3874138281" sldId="1464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3874138281" sldId="1464"/>
            <ac:spMk id="2" creationId="{10304424-DB4A-36E7-9E0D-D32A5DD0F26C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3874138281" sldId="1464"/>
            <ac:spMk id="4" creationId="{2691090D-D035-2EE7-556B-29D21742E484}"/>
          </ac:spMkLst>
        </pc:spChg>
        <pc:spChg chg="del">
          <ac:chgData name="伊健 杜" userId="e69aded81da48593" providerId="LiveId" clId="{B0D7DC44-D5ED-4270-9AD9-0FAB85A003C5}" dt="2022-11-10T04:48:55.921" v="564" actId="478"/>
          <ac:spMkLst>
            <pc:docMk/>
            <pc:sldMk cId="3874138281" sldId="1464"/>
            <ac:spMk id="5" creationId="{12133E31-EFD8-1428-E834-932512E03115}"/>
          </ac:spMkLst>
        </pc:spChg>
        <pc:spChg chg="add del">
          <ac:chgData name="伊健 杜" userId="e69aded81da48593" providerId="LiveId" clId="{B0D7DC44-D5ED-4270-9AD9-0FAB85A003C5}" dt="2022-11-10T04:52:06.301" v="570" actId="478"/>
          <ac:spMkLst>
            <pc:docMk/>
            <pc:sldMk cId="3874138281" sldId="1464"/>
            <ac:spMk id="6" creationId="{D4C79B64-7813-36F9-DC25-501D2DF2D3EB}"/>
          </ac:spMkLst>
        </pc:spChg>
        <pc:picChg chg="del mod">
          <ac:chgData name="伊健 杜" userId="e69aded81da48593" providerId="LiveId" clId="{B0D7DC44-D5ED-4270-9AD9-0FAB85A003C5}" dt="2022-11-10T04:52:01.488" v="568" actId="478"/>
          <ac:picMkLst>
            <pc:docMk/>
            <pc:sldMk cId="3874138281" sldId="1464"/>
            <ac:picMk id="1026" creationId="{E326AE45-F156-7E91-3B5B-7C32BCDA2A5E}"/>
          </ac:picMkLst>
        </pc:picChg>
        <pc:picChg chg="add mod">
          <ac:chgData name="伊健 杜" userId="e69aded81da48593" providerId="LiveId" clId="{B0D7DC44-D5ED-4270-9AD9-0FAB85A003C5}" dt="2022-11-10T04:52:24.740" v="575" actId="14100"/>
          <ac:picMkLst>
            <pc:docMk/>
            <pc:sldMk cId="3874138281" sldId="1464"/>
            <ac:picMk id="2052" creationId="{56C7EE9B-F217-49E5-7491-10187C1FEE60}"/>
          </ac:picMkLst>
        </pc:picChg>
      </pc:sldChg>
      <pc:sldChg chg="delSp modSp new mod">
        <pc:chgData name="伊健 杜" userId="e69aded81da48593" providerId="LiveId" clId="{B0D7DC44-D5ED-4270-9AD9-0FAB85A003C5}" dt="2022-11-10T06:47:36.314" v="3940"/>
        <pc:sldMkLst>
          <pc:docMk/>
          <pc:sldMk cId="4125116478" sldId="1465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4125116478" sldId="1465"/>
            <ac:spMk id="2" creationId="{8FE4F1E2-F6CF-1D2C-8382-65D524BCF9AB}"/>
          </ac:spMkLst>
        </pc:spChg>
        <pc:spChg chg="del">
          <ac:chgData name="伊健 杜" userId="e69aded81da48593" providerId="LiveId" clId="{B0D7DC44-D5ED-4270-9AD9-0FAB85A003C5}" dt="2022-11-10T04:55:10.481" v="777" actId="478"/>
          <ac:spMkLst>
            <pc:docMk/>
            <pc:sldMk cId="4125116478" sldId="1465"/>
            <ac:spMk id="3" creationId="{2D579B64-E346-1538-5D06-DA3C68C21C86}"/>
          </ac:spMkLst>
        </pc:spChg>
      </pc:sldChg>
      <pc:sldChg chg="addSp delSp modSp add mod">
        <pc:chgData name="伊健 杜" userId="e69aded81da48593" providerId="LiveId" clId="{B0D7DC44-D5ED-4270-9AD9-0FAB85A003C5}" dt="2022-11-10T08:20:49.157" v="3943"/>
        <pc:sldMkLst>
          <pc:docMk/>
          <pc:sldMk cId="3985115302" sldId="1466"/>
        </pc:sldMkLst>
        <pc:spChg chg="mod">
          <ac:chgData name="伊健 杜" userId="e69aded81da48593" providerId="LiveId" clId="{B0D7DC44-D5ED-4270-9AD9-0FAB85A003C5}" dt="2022-11-10T05:02:52.036" v="932"/>
          <ac:spMkLst>
            <pc:docMk/>
            <pc:sldMk cId="3985115302" sldId="1466"/>
            <ac:spMk id="2" creationId="{10304424-DB4A-36E7-9E0D-D32A5DD0F26C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3985115302" sldId="1466"/>
            <ac:spMk id="4" creationId="{2691090D-D035-2EE7-556B-29D21742E484}"/>
          </ac:spMkLst>
        </pc:spChg>
        <pc:spChg chg="mod">
          <ac:chgData name="伊健 杜" userId="e69aded81da48593" providerId="LiveId" clId="{B0D7DC44-D5ED-4270-9AD9-0FAB85A003C5}" dt="2022-11-10T05:03:02.029" v="933"/>
          <ac:spMkLst>
            <pc:docMk/>
            <pc:sldMk cId="3985115302" sldId="1466"/>
            <ac:spMk id="5" creationId="{12133E31-EFD8-1428-E834-932512E03115}"/>
          </ac:spMkLst>
        </pc:spChg>
        <pc:picChg chg="del">
          <ac:chgData name="伊健 杜" userId="e69aded81da48593" providerId="LiveId" clId="{B0D7DC44-D5ED-4270-9AD9-0FAB85A003C5}" dt="2022-11-10T05:03:27.116" v="1003" actId="478"/>
          <ac:picMkLst>
            <pc:docMk/>
            <pc:sldMk cId="3985115302" sldId="1466"/>
            <ac:picMk id="1026" creationId="{E326AE45-F156-7E91-3B5B-7C32BCDA2A5E}"/>
          </ac:picMkLst>
        </pc:picChg>
        <pc:picChg chg="add mod">
          <ac:chgData name="伊健 杜" userId="e69aded81da48593" providerId="LiveId" clId="{B0D7DC44-D5ED-4270-9AD9-0FAB85A003C5}" dt="2022-11-10T05:03:56.025" v="1007" actId="1076"/>
          <ac:picMkLst>
            <pc:docMk/>
            <pc:sldMk cId="3985115302" sldId="1466"/>
            <ac:picMk id="3074" creationId="{65819E6C-0FA8-14E8-233C-EE2DAA164507}"/>
          </ac:picMkLst>
        </pc:picChg>
        <pc:inkChg chg="add">
          <ac:chgData name="伊健 杜" userId="e69aded81da48593" providerId="LiveId" clId="{B0D7DC44-D5ED-4270-9AD9-0FAB85A003C5}" dt="2022-11-10T08:20:49.157" v="3943"/>
          <ac:inkMkLst>
            <pc:docMk/>
            <pc:sldMk cId="3985115302" sldId="1466"/>
            <ac:inkMk id="6" creationId="{D7222A44-0FA7-C4DB-310A-65D502551CEA}"/>
          </ac:inkMkLst>
        </pc:inkChg>
      </pc:sldChg>
      <pc:sldChg chg="addSp delSp modSp add mod delAnim">
        <pc:chgData name="伊健 杜" userId="e69aded81da48593" providerId="LiveId" clId="{B0D7DC44-D5ED-4270-9AD9-0FAB85A003C5}" dt="2022-11-10T06:47:36.314" v="3940"/>
        <pc:sldMkLst>
          <pc:docMk/>
          <pc:sldMk cId="159145991" sldId="1467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59145991" sldId="1467"/>
            <ac:spMk id="4" creationId="{2691090D-D035-2EE7-556B-29D21742E484}"/>
          </ac:spMkLst>
        </pc:spChg>
        <pc:spChg chg="del">
          <ac:chgData name="伊健 杜" userId="e69aded81da48593" providerId="LiveId" clId="{B0D7DC44-D5ED-4270-9AD9-0FAB85A003C5}" dt="2022-11-10T05:04:08.903" v="1010" actId="478"/>
          <ac:spMkLst>
            <pc:docMk/>
            <pc:sldMk cId="159145991" sldId="1467"/>
            <ac:spMk id="5" creationId="{12133E31-EFD8-1428-E834-932512E03115}"/>
          </ac:spMkLst>
        </pc:spChg>
        <pc:picChg chg="del">
          <ac:chgData name="伊健 杜" userId="e69aded81da48593" providerId="LiveId" clId="{B0D7DC44-D5ED-4270-9AD9-0FAB85A003C5}" dt="2022-11-10T05:04:50.494" v="1085" actId="478"/>
          <ac:picMkLst>
            <pc:docMk/>
            <pc:sldMk cId="159145991" sldId="1467"/>
            <ac:picMk id="3074" creationId="{65819E6C-0FA8-14E8-233C-EE2DAA164507}"/>
          </ac:picMkLst>
        </pc:picChg>
        <pc:picChg chg="add del mod">
          <ac:chgData name="伊健 杜" userId="e69aded81da48593" providerId="LiveId" clId="{B0D7DC44-D5ED-4270-9AD9-0FAB85A003C5}" dt="2022-11-10T05:08:50.167" v="1229" actId="478"/>
          <ac:picMkLst>
            <pc:docMk/>
            <pc:sldMk cId="159145991" sldId="1467"/>
            <ac:picMk id="4098" creationId="{82D5CC4C-59D7-E2A7-5FDD-046CE782CDB0}"/>
          </ac:picMkLst>
        </pc:picChg>
        <pc:picChg chg="add mod">
          <ac:chgData name="伊健 杜" userId="e69aded81da48593" providerId="LiveId" clId="{B0D7DC44-D5ED-4270-9AD9-0FAB85A003C5}" dt="2022-11-10T05:09:31.369" v="1334" actId="1076"/>
          <ac:picMkLst>
            <pc:docMk/>
            <pc:sldMk cId="159145991" sldId="1467"/>
            <ac:picMk id="4100" creationId="{9E2DE05B-61A2-577E-5E3A-5B17492F4F9A}"/>
          </ac:picMkLst>
        </pc:picChg>
      </pc:sldChg>
      <pc:sldChg chg="addSp delSp modSp new mod modAnim">
        <pc:chgData name="伊健 杜" userId="e69aded81da48593" providerId="LiveId" clId="{B0D7DC44-D5ED-4270-9AD9-0FAB85A003C5}" dt="2022-11-10T05:15:17.777" v="1476" actId="1076"/>
        <pc:sldMkLst>
          <pc:docMk/>
          <pc:sldMk cId="761569582" sldId="1468"/>
        </pc:sldMkLst>
        <pc:spChg chg="del">
          <ac:chgData name="伊健 杜" userId="e69aded81da48593" providerId="LiveId" clId="{B0D7DC44-D5ED-4270-9AD9-0FAB85A003C5}" dt="2022-11-10T05:07:23.489" v="1197" actId="478"/>
          <ac:spMkLst>
            <pc:docMk/>
            <pc:sldMk cId="761569582" sldId="1468"/>
            <ac:spMk id="2" creationId="{34E9BCC5-9DA2-FF6A-794E-49308AADF568}"/>
          </ac:spMkLst>
        </pc:spChg>
        <pc:spChg chg="del">
          <ac:chgData name="伊健 杜" userId="e69aded81da48593" providerId="LiveId" clId="{B0D7DC44-D5ED-4270-9AD9-0FAB85A003C5}" dt="2022-11-10T05:07:23.489" v="1197" actId="478"/>
          <ac:spMkLst>
            <pc:docMk/>
            <pc:sldMk cId="761569582" sldId="1468"/>
            <ac:spMk id="3" creationId="{4496A970-91DA-0C50-4045-DD84B1308A67}"/>
          </ac:spMkLst>
        </pc:spChg>
        <pc:spChg chg="add mod">
          <ac:chgData name="伊健 杜" userId="e69aded81da48593" providerId="LiveId" clId="{B0D7DC44-D5ED-4270-9AD9-0FAB85A003C5}" dt="2022-11-10T05:15:17.777" v="1476" actId="1076"/>
          <ac:spMkLst>
            <pc:docMk/>
            <pc:sldMk cId="761569582" sldId="1468"/>
            <ac:spMk id="4" creationId="{986313F1-811F-BC56-7F64-821CFFE4B0A1}"/>
          </ac:spMkLst>
        </pc:spChg>
        <pc:picChg chg="add">
          <ac:chgData name="伊健 杜" userId="e69aded81da48593" providerId="LiveId" clId="{B0D7DC44-D5ED-4270-9AD9-0FAB85A003C5}" dt="2022-11-10T05:07:25.203" v="1198"/>
          <ac:picMkLst>
            <pc:docMk/>
            <pc:sldMk cId="761569582" sldId="1468"/>
            <ac:picMk id="5122" creationId="{EC03F858-9A00-C288-809B-E9917961A6C7}"/>
          </ac:picMkLst>
        </pc:picChg>
      </pc:sldChg>
      <pc:sldChg chg="modSp add del mod">
        <pc:chgData name="伊健 杜" userId="e69aded81da48593" providerId="LiveId" clId="{B0D7DC44-D5ED-4270-9AD9-0FAB85A003C5}" dt="2022-11-10T05:06:58.769" v="1196" actId="47"/>
        <pc:sldMkLst>
          <pc:docMk/>
          <pc:sldMk cId="1133983298" sldId="1469"/>
        </pc:sldMkLst>
        <pc:spChg chg="mod">
          <ac:chgData name="伊健 杜" userId="e69aded81da48593" providerId="LiveId" clId="{B0D7DC44-D5ED-4270-9AD9-0FAB85A003C5}" dt="2022-11-10T05:06:07.607" v="1193" actId="122"/>
          <ac:spMkLst>
            <pc:docMk/>
            <pc:sldMk cId="1133983298" sldId="1469"/>
            <ac:spMk id="2" creationId="{8FE4F1E2-F6CF-1D2C-8382-65D524BCF9AB}"/>
          </ac:spMkLst>
        </pc:spChg>
      </pc:sldChg>
      <pc:sldChg chg="addSp delSp modSp add mod modAnim">
        <pc:chgData name="伊健 杜" userId="e69aded81da48593" providerId="LiveId" clId="{B0D7DC44-D5ED-4270-9AD9-0FAB85A003C5}" dt="2022-11-10T06:47:36.314" v="3940"/>
        <pc:sldMkLst>
          <pc:docMk/>
          <pc:sldMk cId="1597814909" sldId="1469"/>
        </pc:sldMkLst>
        <pc:spChg chg="add mod">
          <ac:chgData name="伊健 杜" userId="e69aded81da48593" providerId="LiveId" clId="{B0D7DC44-D5ED-4270-9AD9-0FAB85A003C5}" dt="2022-11-10T05:15:41.523" v="1517" actId="20577"/>
          <ac:spMkLst>
            <pc:docMk/>
            <pc:sldMk cId="1597814909" sldId="1469"/>
            <ac:spMk id="2" creationId="{5B9FA5CE-C363-524E-3A61-AEEB5039AD00}"/>
          </ac:spMkLst>
        </pc:spChg>
        <pc:spChg chg="add mod">
          <ac:chgData name="伊健 杜" userId="e69aded81da48593" providerId="LiveId" clId="{B0D7DC44-D5ED-4270-9AD9-0FAB85A003C5}" dt="2022-11-10T05:15:50.951" v="1527"/>
          <ac:spMkLst>
            <pc:docMk/>
            <pc:sldMk cId="1597814909" sldId="1469"/>
            <ac:spMk id="3" creationId="{CABB9E58-B9AB-97E4-9049-F58A3D7CAA03}"/>
          </ac:spMkLst>
        </pc:spChg>
        <pc:spChg chg="add mod">
          <ac:chgData name="伊健 杜" userId="e69aded81da48593" providerId="LiveId" clId="{B0D7DC44-D5ED-4270-9AD9-0FAB85A003C5}" dt="2022-11-10T06:47:36.314" v="3940"/>
          <ac:spMkLst>
            <pc:docMk/>
            <pc:sldMk cId="1597814909" sldId="1469"/>
            <ac:spMk id="4" creationId="{4A284112-4381-146D-949E-BE731500B42A}"/>
          </ac:spMkLst>
        </pc:spChg>
        <pc:picChg chg="del">
          <ac:chgData name="伊健 杜" userId="e69aded81da48593" providerId="LiveId" clId="{B0D7DC44-D5ED-4270-9AD9-0FAB85A003C5}" dt="2022-11-10T05:09:46.398" v="1340" actId="478"/>
          <ac:picMkLst>
            <pc:docMk/>
            <pc:sldMk cId="1597814909" sldId="1469"/>
            <ac:picMk id="5122" creationId="{EC03F858-9A00-C288-809B-E9917961A6C7}"/>
          </ac:picMkLst>
        </pc:picChg>
        <pc:picChg chg="add mod">
          <ac:chgData name="伊健 杜" userId="e69aded81da48593" providerId="LiveId" clId="{B0D7DC44-D5ED-4270-9AD9-0FAB85A003C5}" dt="2022-11-10T05:16:02.502" v="1550" actId="1076"/>
          <ac:picMkLst>
            <pc:docMk/>
            <pc:sldMk cId="1597814909" sldId="1469"/>
            <ac:picMk id="6146" creationId="{F8E09DA7-F382-3DDD-3FF5-9EA9895E1059}"/>
          </ac:picMkLst>
        </pc:picChg>
      </pc:sldChg>
      <pc:sldChg chg="addSp delSp modSp add mod modAnim">
        <pc:chgData name="伊健 杜" userId="e69aded81da48593" providerId="LiveId" clId="{B0D7DC44-D5ED-4270-9AD9-0FAB85A003C5}" dt="2022-11-10T14:29:53.970" v="3946" actId="478"/>
        <pc:sldMkLst>
          <pc:docMk/>
          <pc:sldMk cId="4000166668" sldId="1470"/>
        </pc:sldMkLst>
        <pc:spChg chg="add mod">
          <ac:chgData name="伊健 杜" userId="e69aded81da48593" providerId="LiveId" clId="{B0D7DC44-D5ED-4270-9AD9-0FAB85A003C5}" dt="2022-11-10T06:47:36.314" v="3940"/>
          <ac:spMkLst>
            <pc:docMk/>
            <pc:sldMk cId="4000166668" sldId="1470"/>
            <ac:spMk id="2" creationId="{484BFC50-4CC9-3C0E-51AC-3B63F14E2CDB}"/>
          </ac:spMkLst>
        </pc:spChg>
        <pc:spChg chg="add mod">
          <ac:chgData name="伊健 杜" userId="e69aded81da48593" providerId="LiveId" clId="{B0D7DC44-D5ED-4270-9AD9-0FAB85A003C5}" dt="2022-11-10T06:47:36.314" v="3940"/>
          <ac:spMkLst>
            <pc:docMk/>
            <pc:sldMk cId="4000166668" sldId="1470"/>
            <ac:spMk id="3" creationId="{34C6720E-5040-DDCA-1DF3-AB3C310B0271}"/>
          </ac:spMkLst>
        </pc:spChg>
        <pc:picChg chg="del">
          <ac:chgData name="伊健 杜" userId="e69aded81da48593" providerId="LiveId" clId="{B0D7DC44-D5ED-4270-9AD9-0FAB85A003C5}" dt="2022-11-10T05:10:11.592" v="1345" actId="478"/>
          <ac:picMkLst>
            <pc:docMk/>
            <pc:sldMk cId="4000166668" sldId="1470"/>
            <ac:picMk id="6146" creationId="{F8E09DA7-F382-3DDD-3FF5-9EA9895E1059}"/>
          </ac:picMkLst>
        </pc:picChg>
        <pc:picChg chg="add mod">
          <ac:chgData name="伊健 杜" userId="e69aded81da48593" providerId="LiveId" clId="{B0D7DC44-D5ED-4270-9AD9-0FAB85A003C5}" dt="2022-11-10T05:16:16.277" v="1564" actId="1076"/>
          <ac:picMkLst>
            <pc:docMk/>
            <pc:sldMk cId="4000166668" sldId="1470"/>
            <ac:picMk id="7170" creationId="{6F799F95-A0D2-5178-6044-838974E454F8}"/>
          </ac:picMkLst>
        </pc:picChg>
        <pc:inkChg chg="add del">
          <ac:chgData name="伊健 杜" userId="e69aded81da48593" providerId="LiveId" clId="{B0D7DC44-D5ED-4270-9AD9-0FAB85A003C5}" dt="2022-11-10T14:29:53.970" v="3946" actId="478"/>
          <ac:inkMkLst>
            <pc:docMk/>
            <pc:sldMk cId="4000166668" sldId="1470"/>
            <ac:inkMk id="4" creationId="{DA15F038-149C-F439-E277-7C10E6FF78FD}"/>
          </ac:inkMkLst>
        </pc:inkChg>
      </pc:sldChg>
      <pc:sldChg chg="addSp delSp modSp add mod modAnim">
        <pc:chgData name="伊健 杜" userId="e69aded81da48593" providerId="LiveId" clId="{B0D7DC44-D5ED-4270-9AD9-0FAB85A003C5}" dt="2022-11-10T06:47:36.314" v="3940"/>
        <pc:sldMkLst>
          <pc:docMk/>
          <pc:sldMk cId="2573173427" sldId="1471"/>
        </pc:sldMkLst>
        <pc:spChg chg="add del">
          <ac:chgData name="伊健 杜" userId="e69aded81da48593" providerId="LiveId" clId="{B0D7DC44-D5ED-4270-9AD9-0FAB85A003C5}" dt="2022-11-10T05:13:13.240" v="1424" actId="478"/>
          <ac:spMkLst>
            <pc:docMk/>
            <pc:sldMk cId="2573173427" sldId="1471"/>
            <ac:spMk id="2" creationId="{72249F1D-324B-045A-FB2E-1B47A4E94924}"/>
          </ac:spMkLst>
        </pc:spChg>
        <pc:spChg chg="add mod">
          <ac:chgData name="伊健 杜" userId="e69aded81da48593" providerId="LiveId" clId="{B0D7DC44-D5ED-4270-9AD9-0FAB85A003C5}" dt="2022-11-10T06:47:36.314" v="3940"/>
          <ac:spMkLst>
            <pc:docMk/>
            <pc:sldMk cId="2573173427" sldId="1471"/>
            <ac:spMk id="5" creationId="{05DF654D-A5E3-1B36-B5FA-23EFDEBB49F6}"/>
          </ac:spMkLst>
        </pc:spChg>
        <pc:spChg chg="add mod">
          <ac:chgData name="伊健 杜" userId="e69aded81da48593" providerId="LiveId" clId="{B0D7DC44-D5ED-4270-9AD9-0FAB85A003C5}" dt="2022-11-10T06:47:36.314" v="3940"/>
          <ac:spMkLst>
            <pc:docMk/>
            <pc:sldMk cId="2573173427" sldId="1471"/>
            <ac:spMk id="6" creationId="{E0B8026A-B8B2-A695-A38D-7267192073E5}"/>
          </ac:spMkLst>
        </pc:spChg>
        <pc:picChg chg="add mod">
          <ac:chgData name="伊健 杜" userId="e69aded81da48593" providerId="LiveId" clId="{B0D7DC44-D5ED-4270-9AD9-0FAB85A003C5}" dt="2022-11-10T05:14:55.414" v="1434" actId="1076"/>
          <ac:picMkLst>
            <pc:docMk/>
            <pc:sldMk cId="2573173427" sldId="1471"/>
            <ac:picMk id="4" creationId="{A973F66E-1100-78EA-3E78-128C64E08015}"/>
          </ac:picMkLst>
        </pc:picChg>
        <pc:picChg chg="del">
          <ac:chgData name="伊健 杜" userId="e69aded81da48593" providerId="LiveId" clId="{B0D7DC44-D5ED-4270-9AD9-0FAB85A003C5}" dt="2022-11-10T05:13:10.186" v="1422" actId="478"/>
          <ac:picMkLst>
            <pc:docMk/>
            <pc:sldMk cId="2573173427" sldId="1471"/>
            <ac:picMk id="6146" creationId="{F8E09DA7-F382-3DDD-3FF5-9EA9895E1059}"/>
          </ac:picMkLst>
        </pc:picChg>
        <pc:picChg chg="add mod">
          <ac:chgData name="伊健 杜" userId="e69aded81da48593" providerId="LiveId" clId="{B0D7DC44-D5ED-4270-9AD9-0FAB85A003C5}" dt="2022-11-10T05:14:42.797" v="1428" actId="1076"/>
          <ac:picMkLst>
            <pc:docMk/>
            <pc:sldMk cId="2573173427" sldId="1471"/>
            <ac:picMk id="8196" creationId="{448DB5D9-D726-CEBF-408C-EF90A2252216}"/>
          </ac:picMkLst>
        </pc:picChg>
        <pc:picChg chg="add mod">
          <ac:chgData name="伊健 杜" userId="e69aded81da48593" providerId="LiveId" clId="{B0D7DC44-D5ED-4270-9AD9-0FAB85A003C5}" dt="2022-11-10T05:14:53.916" v="1433" actId="14100"/>
          <ac:picMkLst>
            <pc:docMk/>
            <pc:sldMk cId="2573173427" sldId="1471"/>
            <ac:picMk id="8198" creationId="{17283646-C0D7-8B33-6E0B-E8D8378E7CF1}"/>
          </ac:picMkLst>
        </pc:picChg>
      </pc:sldChg>
      <pc:sldChg chg="addSp delSp modSp new mod">
        <pc:chgData name="伊健 杜" userId="e69aded81da48593" providerId="LiveId" clId="{B0D7DC44-D5ED-4270-9AD9-0FAB85A003C5}" dt="2022-11-10T06:47:36.314" v="3940"/>
        <pc:sldMkLst>
          <pc:docMk/>
          <pc:sldMk cId="675966493" sldId="1472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675966493" sldId="1472"/>
            <ac:spMk id="2" creationId="{41965EE3-0EDD-5805-15D3-07D154C2590F}"/>
          </ac:spMkLst>
        </pc:spChg>
        <pc:spChg chg="del">
          <ac:chgData name="伊健 杜" userId="e69aded81da48593" providerId="LiveId" clId="{B0D7DC44-D5ED-4270-9AD9-0FAB85A003C5}" dt="2022-11-10T05:17:05.705" v="1609" actId="478"/>
          <ac:spMkLst>
            <pc:docMk/>
            <pc:sldMk cId="675966493" sldId="1472"/>
            <ac:spMk id="3" creationId="{FBEAA08E-7DBC-25C6-7C11-57CED398BD08}"/>
          </ac:spMkLst>
        </pc:spChg>
        <pc:spChg chg="add mod">
          <ac:chgData name="伊健 杜" userId="e69aded81da48593" providerId="LiveId" clId="{B0D7DC44-D5ED-4270-9AD9-0FAB85A003C5}" dt="2022-11-10T05:23:03.857" v="1986"/>
          <ac:spMkLst>
            <pc:docMk/>
            <pc:sldMk cId="675966493" sldId="1472"/>
            <ac:spMk id="4" creationId="{5597DB0E-6A51-AA74-B034-2599555C1844}"/>
          </ac:spMkLst>
        </pc:spChg>
        <pc:spChg chg="add del mod">
          <ac:chgData name="伊健 杜" userId="e69aded81da48593" providerId="LiveId" clId="{B0D7DC44-D5ED-4270-9AD9-0FAB85A003C5}" dt="2022-11-10T05:23:36.008" v="2058" actId="478"/>
          <ac:spMkLst>
            <pc:docMk/>
            <pc:sldMk cId="675966493" sldId="1472"/>
            <ac:spMk id="5" creationId="{77F0351E-F27E-F78A-F35F-58A633DF1EBE}"/>
          </ac:spMkLst>
        </pc:spChg>
      </pc:sldChg>
      <pc:sldChg chg="delSp modSp add mod delAnim">
        <pc:chgData name="伊健 杜" userId="e69aded81da48593" providerId="LiveId" clId="{B0D7DC44-D5ED-4270-9AD9-0FAB85A003C5}" dt="2022-11-10T06:47:36.314" v="3940"/>
        <pc:sldMkLst>
          <pc:docMk/>
          <pc:sldMk cId="1931050750" sldId="1473"/>
        </pc:sldMkLst>
        <pc:spChg chg="mod">
          <ac:chgData name="伊健 杜" userId="e69aded81da48593" providerId="LiveId" clId="{B0D7DC44-D5ED-4270-9AD9-0FAB85A003C5}" dt="2022-11-10T05:17:32.982" v="1649"/>
          <ac:spMkLst>
            <pc:docMk/>
            <pc:sldMk cId="1931050750" sldId="1473"/>
            <ac:spMk id="2" creationId="{10304424-DB4A-36E7-9E0D-D32A5DD0F26C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1931050750" sldId="1473"/>
            <ac:spMk id="4" creationId="{2691090D-D035-2EE7-556B-29D21742E484}"/>
          </ac:spMkLst>
        </pc:spChg>
        <pc:spChg chg="del">
          <ac:chgData name="伊健 杜" userId="e69aded81da48593" providerId="LiveId" clId="{B0D7DC44-D5ED-4270-9AD9-0FAB85A003C5}" dt="2022-11-10T05:20:11.870" v="1740" actId="478"/>
          <ac:spMkLst>
            <pc:docMk/>
            <pc:sldMk cId="1931050750" sldId="1473"/>
            <ac:spMk id="5" creationId="{12133E31-EFD8-1428-E834-932512E03115}"/>
          </ac:spMkLst>
        </pc:spChg>
      </pc:sldChg>
      <pc:sldChg chg="addSp delSp modSp add mod">
        <pc:chgData name="伊健 杜" userId="e69aded81da48593" providerId="LiveId" clId="{B0D7DC44-D5ED-4270-9AD9-0FAB85A003C5}" dt="2022-11-10T06:47:36.314" v="3940"/>
        <pc:sldMkLst>
          <pc:docMk/>
          <pc:sldMk cId="1640212114" sldId="1474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640212114" sldId="1474"/>
            <ac:spMk id="4" creationId="{2691090D-D035-2EE7-556B-29D21742E484}"/>
          </ac:spMkLst>
        </pc:spChg>
        <pc:picChg chg="del">
          <ac:chgData name="伊健 杜" userId="e69aded81da48593" providerId="LiveId" clId="{B0D7DC44-D5ED-4270-9AD9-0FAB85A003C5}" dt="2022-11-10T05:20:41.790" v="1821" actId="478"/>
          <ac:picMkLst>
            <pc:docMk/>
            <pc:sldMk cId="1640212114" sldId="1474"/>
            <ac:picMk id="3074" creationId="{65819E6C-0FA8-14E8-233C-EE2DAA164507}"/>
          </ac:picMkLst>
        </pc:picChg>
        <pc:picChg chg="add mod">
          <ac:chgData name="伊健 杜" userId="e69aded81da48593" providerId="LiveId" clId="{B0D7DC44-D5ED-4270-9AD9-0FAB85A003C5}" dt="2022-11-10T05:22:06.123" v="1897" actId="1076"/>
          <ac:picMkLst>
            <pc:docMk/>
            <pc:sldMk cId="1640212114" sldId="1474"/>
            <ac:picMk id="9218" creationId="{C56585A9-07CD-1A47-587C-D38F3284323E}"/>
          </ac:picMkLst>
        </pc:picChg>
        <pc:picChg chg="add mod">
          <ac:chgData name="伊健 杜" userId="e69aded81da48593" providerId="LiveId" clId="{B0D7DC44-D5ED-4270-9AD9-0FAB85A003C5}" dt="2022-11-10T05:22:03.304" v="1894" actId="1076"/>
          <ac:picMkLst>
            <pc:docMk/>
            <pc:sldMk cId="1640212114" sldId="1474"/>
            <ac:picMk id="9220" creationId="{C6A4A289-AF61-B603-E52B-3026BFB528F4}"/>
          </ac:picMkLst>
        </pc:picChg>
      </pc:sldChg>
      <pc:sldChg chg="addSp delSp modSp new mod">
        <pc:chgData name="伊健 杜" userId="e69aded81da48593" providerId="LiveId" clId="{B0D7DC44-D5ED-4270-9AD9-0FAB85A003C5}" dt="2022-11-10T14:29:49.888" v="3945" actId="478"/>
        <pc:sldMkLst>
          <pc:docMk/>
          <pc:sldMk cId="3782381404" sldId="1475"/>
        </pc:sldMkLst>
        <pc:spChg chg="del">
          <ac:chgData name="伊健 杜" userId="e69aded81da48593" providerId="LiveId" clId="{B0D7DC44-D5ED-4270-9AD9-0FAB85A003C5}" dt="2022-11-10T06:12:17.886" v="2502" actId="478"/>
          <ac:spMkLst>
            <pc:docMk/>
            <pc:sldMk cId="3782381404" sldId="1475"/>
            <ac:spMk id="2" creationId="{781406AD-D747-5771-1110-0D34AB985920}"/>
          </ac:spMkLst>
        </pc:spChg>
        <pc:spChg chg="del">
          <ac:chgData name="伊健 杜" userId="e69aded81da48593" providerId="LiveId" clId="{B0D7DC44-D5ED-4270-9AD9-0FAB85A003C5}" dt="2022-11-10T06:12:16.150" v="2501" actId="478"/>
          <ac:spMkLst>
            <pc:docMk/>
            <pc:sldMk cId="3782381404" sldId="1475"/>
            <ac:spMk id="3" creationId="{B20FB104-3BBF-C161-0F7F-42F6E53F309F}"/>
          </ac:spMkLst>
        </pc:spChg>
        <pc:spChg chg="add mod">
          <ac:chgData name="伊健 杜" userId="e69aded81da48593" providerId="LiveId" clId="{B0D7DC44-D5ED-4270-9AD9-0FAB85A003C5}" dt="2022-11-10T06:47:36.314" v="3940"/>
          <ac:spMkLst>
            <pc:docMk/>
            <pc:sldMk cId="3782381404" sldId="1475"/>
            <ac:spMk id="4" creationId="{4397235D-C889-2142-301D-89BBDC351676}"/>
          </ac:spMkLst>
        </pc:spChg>
        <pc:spChg chg="add mod">
          <ac:chgData name="伊健 杜" userId="e69aded81da48593" providerId="LiveId" clId="{B0D7DC44-D5ED-4270-9AD9-0FAB85A003C5}" dt="2022-11-10T06:47:36.314" v="3940"/>
          <ac:spMkLst>
            <pc:docMk/>
            <pc:sldMk cId="3782381404" sldId="1475"/>
            <ac:spMk id="5" creationId="{61B1063F-6D6B-831A-4F92-77B2B26CE771}"/>
          </ac:spMkLst>
        </pc:spChg>
        <pc:picChg chg="add del">
          <ac:chgData name="伊健 杜" userId="e69aded81da48593" providerId="LiveId" clId="{B0D7DC44-D5ED-4270-9AD9-0FAB85A003C5}" dt="2022-11-10T06:12:20.767" v="2504" actId="478"/>
          <ac:picMkLst>
            <pc:docMk/>
            <pc:sldMk cId="3782381404" sldId="1475"/>
            <ac:picMk id="4098" creationId="{8A9BE9B2-0800-68C4-7CAB-7E18A5231536}"/>
          </ac:picMkLst>
        </pc:picChg>
        <pc:inkChg chg="add del">
          <ac:chgData name="伊健 杜" userId="e69aded81da48593" providerId="LiveId" clId="{B0D7DC44-D5ED-4270-9AD9-0FAB85A003C5}" dt="2022-11-10T14:29:49.888" v="3945" actId="478"/>
          <ac:inkMkLst>
            <pc:docMk/>
            <pc:sldMk cId="3782381404" sldId="1475"/>
            <ac:inkMk id="2" creationId="{75E12C86-A55E-D202-8875-A03435F7AF3A}"/>
          </ac:inkMkLst>
        </pc:inkChg>
      </pc:sldChg>
      <pc:sldChg chg="modSp add">
        <pc:chgData name="伊健 杜" userId="e69aded81da48593" providerId="LiveId" clId="{B0D7DC44-D5ED-4270-9AD9-0FAB85A003C5}" dt="2022-11-10T06:47:36.314" v="3940"/>
        <pc:sldMkLst>
          <pc:docMk/>
          <pc:sldMk cId="1523414700" sldId="1476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523414700" sldId="1476"/>
            <ac:spMk id="4" creationId="{2691090D-D035-2EE7-556B-29D21742E484}"/>
          </ac:spMkLst>
        </pc:spChg>
      </pc:sldChg>
      <pc:sldChg chg="addSp delSp modSp add mod">
        <pc:chgData name="伊健 杜" userId="e69aded81da48593" providerId="LiveId" clId="{B0D7DC44-D5ED-4270-9AD9-0FAB85A003C5}" dt="2022-11-10T06:47:36.314" v="3940"/>
        <pc:sldMkLst>
          <pc:docMk/>
          <pc:sldMk cId="711575520" sldId="1477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711575520" sldId="1477"/>
            <ac:spMk id="7" creationId="{56D821EC-BCD9-B230-0383-57A1A2AEB645}"/>
          </ac:spMkLst>
        </pc:spChg>
        <pc:picChg chg="del">
          <ac:chgData name="伊健 杜" userId="e69aded81da48593" providerId="LiveId" clId="{B0D7DC44-D5ED-4270-9AD9-0FAB85A003C5}" dt="2022-11-10T05:56:01.895" v="2353" actId="478"/>
          <ac:picMkLst>
            <pc:docMk/>
            <pc:sldMk cId="711575520" sldId="1477"/>
            <ac:picMk id="1026" creationId="{1C10E53D-853A-7C63-7E33-3AE4BE3CF8DF}"/>
          </ac:picMkLst>
        </pc:picChg>
        <pc:picChg chg="del">
          <ac:chgData name="伊健 杜" userId="e69aded81da48593" providerId="LiveId" clId="{B0D7DC44-D5ED-4270-9AD9-0FAB85A003C5}" dt="2022-11-10T05:56:01.895" v="2353" actId="478"/>
          <ac:picMkLst>
            <pc:docMk/>
            <pc:sldMk cId="711575520" sldId="1477"/>
            <ac:picMk id="1028" creationId="{7FFE106F-ABE2-FCC7-D7C8-3BA157D909F5}"/>
          </ac:picMkLst>
        </pc:picChg>
        <pc:picChg chg="add mod">
          <ac:chgData name="伊健 杜" userId="e69aded81da48593" providerId="LiveId" clId="{B0D7DC44-D5ED-4270-9AD9-0FAB85A003C5}" dt="2022-11-10T05:56:38.543" v="2358" actId="1076"/>
          <ac:picMkLst>
            <pc:docMk/>
            <pc:sldMk cId="711575520" sldId="1477"/>
            <ac:picMk id="2050" creationId="{CC91472B-390B-0B3B-83B5-60690B3EA582}"/>
          </ac:picMkLst>
        </pc:picChg>
      </pc:sldChg>
      <pc:sldChg chg="addSp delSp modSp add mod">
        <pc:chgData name="伊健 杜" userId="e69aded81da48593" providerId="LiveId" clId="{B0D7DC44-D5ED-4270-9AD9-0FAB85A003C5}" dt="2022-11-10T08:14:05.679" v="3941" actId="20577"/>
        <pc:sldMkLst>
          <pc:docMk/>
          <pc:sldMk cId="4218203950" sldId="1478"/>
        </pc:sldMkLst>
        <pc:spChg chg="mod">
          <ac:chgData name="伊健 杜" userId="e69aded81da48593" providerId="LiveId" clId="{B0D7DC44-D5ED-4270-9AD9-0FAB85A003C5}" dt="2022-11-10T08:14:05.679" v="3941" actId="20577"/>
          <ac:spMkLst>
            <pc:docMk/>
            <pc:sldMk cId="4218203950" sldId="1478"/>
            <ac:spMk id="7" creationId="{56D821EC-BCD9-B230-0383-57A1A2AEB645}"/>
          </ac:spMkLst>
        </pc:spChg>
        <pc:picChg chg="del">
          <ac:chgData name="伊健 杜" userId="e69aded81da48593" providerId="LiveId" clId="{B0D7DC44-D5ED-4270-9AD9-0FAB85A003C5}" dt="2022-11-10T06:09:40.683" v="2439" actId="478"/>
          <ac:picMkLst>
            <pc:docMk/>
            <pc:sldMk cId="4218203950" sldId="1478"/>
            <ac:picMk id="2050" creationId="{CC91472B-390B-0B3B-83B5-60690B3EA582}"/>
          </ac:picMkLst>
        </pc:picChg>
        <pc:picChg chg="add mod">
          <ac:chgData name="伊健 杜" userId="e69aded81da48593" providerId="LiveId" clId="{B0D7DC44-D5ED-4270-9AD9-0FAB85A003C5}" dt="2022-11-10T06:10:37.752" v="2450" actId="1076"/>
          <ac:picMkLst>
            <pc:docMk/>
            <pc:sldMk cId="4218203950" sldId="1478"/>
            <ac:picMk id="3074" creationId="{BAED11FC-30B4-7673-E1DA-1AE692C1592C}"/>
          </ac:picMkLst>
        </pc:picChg>
      </pc:sldChg>
      <pc:sldChg chg="modSp add del mod">
        <pc:chgData name="伊健 杜" userId="e69aded81da48593" providerId="LiveId" clId="{B0D7DC44-D5ED-4270-9AD9-0FAB85A003C5}" dt="2022-11-10T06:47:36.314" v="3940"/>
        <pc:sldMkLst>
          <pc:docMk/>
          <pc:sldMk cId="195725402" sldId="1479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95725402" sldId="1479"/>
            <ac:spMk id="4" creationId="{4397235D-C889-2142-301D-89BBDC351676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195725402" sldId="1479"/>
            <ac:spMk id="5" creationId="{61B1063F-6D6B-831A-4F92-77B2B26CE771}"/>
          </ac:spMkLst>
        </pc:spChg>
      </pc:sldChg>
      <pc:sldChg chg="modSp add mod">
        <pc:chgData name="伊健 杜" userId="e69aded81da48593" providerId="LiveId" clId="{B0D7DC44-D5ED-4270-9AD9-0FAB85A003C5}" dt="2022-11-10T06:47:36.314" v="3940"/>
        <pc:sldMkLst>
          <pc:docMk/>
          <pc:sldMk cId="1525651430" sldId="1480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525651430" sldId="1480"/>
            <ac:spMk id="4" creationId="{4397235D-C889-2142-301D-89BBDC351676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1525651430" sldId="1480"/>
            <ac:spMk id="5" creationId="{61B1063F-6D6B-831A-4F92-77B2B26CE771}"/>
          </ac:spMkLst>
        </pc:spChg>
      </pc:sldChg>
      <pc:sldChg chg="modSp add del mod">
        <pc:chgData name="伊健 杜" userId="e69aded81da48593" providerId="LiveId" clId="{B0D7DC44-D5ED-4270-9AD9-0FAB85A003C5}" dt="2022-11-10T06:17:40.015" v="2842" actId="47"/>
        <pc:sldMkLst>
          <pc:docMk/>
          <pc:sldMk cId="3366108952" sldId="1480"/>
        </pc:sldMkLst>
        <pc:spChg chg="mod">
          <ac:chgData name="伊健 杜" userId="e69aded81da48593" providerId="LiveId" clId="{B0D7DC44-D5ED-4270-9AD9-0FAB85A003C5}" dt="2022-11-10T06:17:36.991" v="2841" actId="20577"/>
          <ac:spMkLst>
            <pc:docMk/>
            <pc:sldMk cId="3366108952" sldId="1480"/>
            <ac:spMk id="4" creationId="{4397235D-C889-2142-301D-89BBDC351676}"/>
          </ac:spMkLst>
        </pc:spChg>
      </pc:sldChg>
      <pc:sldChg chg="addSp delSp modSp new mod">
        <pc:chgData name="伊健 杜" userId="e69aded81da48593" providerId="LiveId" clId="{B0D7DC44-D5ED-4270-9AD9-0FAB85A003C5}" dt="2022-11-10T06:47:36.314" v="3940"/>
        <pc:sldMkLst>
          <pc:docMk/>
          <pc:sldMk cId="3428114764" sldId="1481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3428114764" sldId="1481"/>
            <ac:spMk id="2" creationId="{9A9F4016-E56A-6C37-44A5-418E731E556C}"/>
          </ac:spMkLst>
        </pc:spChg>
        <pc:spChg chg="del">
          <ac:chgData name="伊健 杜" userId="e69aded81da48593" providerId="LiveId" clId="{B0D7DC44-D5ED-4270-9AD9-0FAB85A003C5}" dt="2022-11-10T06:45:39.029" v="3813" actId="478"/>
          <ac:spMkLst>
            <pc:docMk/>
            <pc:sldMk cId="3428114764" sldId="1481"/>
            <ac:spMk id="3" creationId="{7541AE96-F8F5-4998-A2B0-EB50CAEDC744}"/>
          </ac:spMkLst>
        </pc:spChg>
        <pc:picChg chg="add mod">
          <ac:chgData name="伊健 杜" userId="e69aded81da48593" providerId="LiveId" clId="{B0D7DC44-D5ED-4270-9AD9-0FAB85A003C5}" dt="2022-11-10T06:45:47.212" v="3818" actId="1076"/>
          <ac:picMkLst>
            <pc:docMk/>
            <pc:sldMk cId="3428114764" sldId="1481"/>
            <ac:picMk id="14338" creationId="{2769814B-76E0-9701-0F82-D5FD9E949720}"/>
          </ac:picMkLst>
        </pc:picChg>
      </pc:sldChg>
      <pc:sldChg chg="addSp delSp modSp add mod ord">
        <pc:chgData name="伊健 杜" userId="e69aded81da48593" providerId="LiveId" clId="{B0D7DC44-D5ED-4270-9AD9-0FAB85A003C5}" dt="2022-11-10T14:29:46.217" v="3944" actId="478"/>
        <pc:sldMkLst>
          <pc:docMk/>
          <pc:sldMk cId="3449016446" sldId="1482"/>
        </pc:sldMkLst>
        <pc:spChg chg="mod">
          <ac:chgData name="伊健 杜" userId="e69aded81da48593" providerId="LiveId" clId="{B0D7DC44-D5ED-4270-9AD9-0FAB85A003C5}" dt="2022-11-10T08:19:52.104" v="3942" actId="20577"/>
          <ac:spMkLst>
            <pc:docMk/>
            <pc:sldMk cId="3449016446" sldId="1482"/>
            <ac:spMk id="4" creationId="{4397235D-C889-2142-301D-89BBDC351676}"/>
          </ac:spMkLst>
        </pc:spChg>
        <pc:spChg chg="del">
          <ac:chgData name="伊健 杜" userId="e69aded81da48593" providerId="LiveId" clId="{B0D7DC44-D5ED-4270-9AD9-0FAB85A003C5}" dt="2022-11-10T06:23:26.430" v="3219" actId="478"/>
          <ac:spMkLst>
            <pc:docMk/>
            <pc:sldMk cId="3449016446" sldId="1482"/>
            <ac:spMk id="5" creationId="{61B1063F-6D6B-831A-4F92-77B2B26CE771}"/>
          </ac:spMkLst>
        </pc:spChg>
        <pc:inkChg chg="add del">
          <ac:chgData name="伊健 杜" userId="e69aded81da48593" providerId="LiveId" clId="{B0D7DC44-D5ED-4270-9AD9-0FAB85A003C5}" dt="2022-11-10T14:29:46.217" v="3944" actId="478"/>
          <ac:inkMkLst>
            <pc:docMk/>
            <pc:sldMk cId="3449016446" sldId="1482"/>
            <ac:inkMk id="2" creationId="{433175F0-8441-9035-BA92-B563BB3D700E}"/>
          </ac:inkMkLst>
        </pc:inkChg>
      </pc:sldChg>
      <pc:sldChg chg="addSp delSp modSp add mod">
        <pc:chgData name="伊健 杜" userId="e69aded81da48593" providerId="LiveId" clId="{B0D7DC44-D5ED-4270-9AD9-0FAB85A003C5}" dt="2022-11-10T06:47:36.314" v="3940"/>
        <pc:sldMkLst>
          <pc:docMk/>
          <pc:sldMk cId="1638466634" sldId="1483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638466634" sldId="1483"/>
            <ac:spMk id="2" creationId="{10304424-DB4A-36E7-9E0D-D32A5DD0F26C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1638466634" sldId="1483"/>
            <ac:spMk id="4" creationId="{2691090D-D035-2EE7-556B-29D21742E484}"/>
          </ac:spMkLst>
        </pc:spChg>
        <pc:spChg chg="mod">
          <ac:chgData name="伊健 杜" userId="e69aded81da48593" providerId="LiveId" clId="{B0D7DC44-D5ED-4270-9AD9-0FAB85A003C5}" dt="2022-11-10T06:24:45.010" v="3245"/>
          <ac:spMkLst>
            <pc:docMk/>
            <pc:sldMk cId="1638466634" sldId="1483"/>
            <ac:spMk id="5" creationId="{12133E31-EFD8-1428-E834-932512E03115}"/>
          </ac:spMkLst>
        </pc:spChg>
        <pc:picChg chg="del">
          <ac:chgData name="伊健 杜" userId="e69aded81da48593" providerId="LiveId" clId="{B0D7DC44-D5ED-4270-9AD9-0FAB85A003C5}" dt="2022-11-10T06:25:14.004" v="3291" actId="478"/>
          <ac:picMkLst>
            <pc:docMk/>
            <pc:sldMk cId="1638466634" sldId="1483"/>
            <ac:picMk id="3074" creationId="{65819E6C-0FA8-14E8-233C-EE2DAA164507}"/>
          </ac:picMkLst>
        </pc:picChg>
        <pc:picChg chg="add mod">
          <ac:chgData name="伊健 杜" userId="e69aded81da48593" providerId="LiveId" clId="{B0D7DC44-D5ED-4270-9AD9-0FAB85A003C5}" dt="2022-11-10T06:26:06.423" v="3369" actId="1076"/>
          <ac:picMkLst>
            <pc:docMk/>
            <pc:sldMk cId="1638466634" sldId="1483"/>
            <ac:picMk id="5122" creationId="{A3F6B26B-1E41-FC39-6AC8-648F8984AD30}"/>
          </ac:picMkLst>
        </pc:picChg>
      </pc:sldChg>
      <pc:sldChg chg="addSp delSp modSp add mod delAnim">
        <pc:chgData name="伊健 杜" userId="e69aded81da48593" providerId="LiveId" clId="{B0D7DC44-D5ED-4270-9AD9-0FAB85A003C5}" dt="2022-11-10T06:47:36.314" v="3940"/>
        <pc:sldMkLst>
          <pc:docMk/>
          <pc:sldMk cId="13206502" sldId="1484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3206502" sldId="1484"/>
            <ac:spMk id="2" creationId="{10304424-DB4A-36E7-9E0D-D32A5DD0F26C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13206502" sldId="1484"/>
            <ac:spMk id="4" creationId="{2691090D-D035-2EE7-556B-29D21742E484}"/>
          </ac:spMkLst>
        </pc:spChg>
        <pc:spChg chg="del">
          <ac:chgData name="伊健 杜" userId="e69aded81da48593" providerId="LiveId" clId="{B0D7DC44-D5ED-4270-9AD9-0FAB85A003C5}" dt="2022-11-10T06:26:12.809" v="3371" actId="478"/>
          <ac:spMkLst>
            <pc:docMk/>
            <pc:sldMk cId="13206502" sldId="1484"/>
            <ac:spMk id="5" creationId="{12133E31-EFD8-1428-E834-932512E03115}"/>
          </ac:spMkLst>
        </pc:spChg>
        <pc:picChg chg="del">
          <ac:chgData name="伊健 杜" userId="e69aded81da48593" providerId="LiveId" clId="{B0D7DC44-D5ED-4270-9AD9-0FAB85A003C5}" dt="2022-11-10T06:26:40.855" v="3473" actId="478"/>
          <ac:picMkLst>
            <pc:docMk/>
            <pc:sldMk cId="13206502" sldId="1484"/>
            <ac:picMk id="5122" creationId="{A3F6B26B-1E41-FC39-6AC8-648F8984AD30}"/>
          </ac:picMkLst>
        </pc:picChg>
        <pc:picChg chg="add mod">
          <ac:chgData name="伊健 杜" userId="e69aded81da48593" providerId="LiveId" clId="{B0D7DC44-D5ED-4270-9AD9-0FAB85A003C5}" dt="2022-11-10T06:27:51.150" v="3477" actId="1076"/>
          <ac:picMkLst>
            <pc:docMk/>
            <pc:sldMk cId="13206502" sldId="1484"/>
            <ac:picMk id="9218" creationId="{EB872691-00A1-4E6D-E41B-34F6AEAC0207}"/>
          </ac:picMkLst>
        </pc:picChg>
      </pc:sldChg>
      <pc:sldChg chg="addSp delSp modSp add mod">
        <pc:chgData name="伊健 杜" userId="e69aded81da48593" providerId="LiveId" clId="{B0D7DC44-D5ED-4270-9AD9-0FAB85A003C5}" dt="2022-11-10T06:47:36.314" v="3940"/>
        <pc:sldMkLst>
          <pc:docMk/>
          <pc:sldMk cId="3476073830" sldId="1485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3476073830" sldId="1485"/>
            <ac:spMk id="7" creationId="{56D821EC-BCD9-B230-0383-57A1A2AEB645}"/>
          </ac:spMkLst>
        </pc:spChg>
        <pc:picChg chg="del">
          <ac:chgData name="伊健 杜" userId="e69aded81da48593" providerId="LiveId" clId="{B0D7DC44-D5ED-4270-9AD9-0FAB85A003C5}" dt="2022-11-10T06:28:08.857" v="3538" actId="478"/>
          <ac:picMkLst>
            <pc:docMk/>
            <pc:sldMk cId="3476073830" sldId="1485"/>
            <ac:picMk id="3074" creationId="{BAED11FC-30B4-7673-E1DA-1AE692C1592C}"/>
          </ac:picMkLst>
        </pc:picChg>
        <pc:picChg chg="add mod">
          <ac:chgData name="伊健 杜" userId="e69aded81da48593" providerId="LiveId" clId="{B0D7DC44-D5ED-4270-9AD9-0FAB85A003C5}" dt="2022-11-10T06:29:51.212" v="3543" actId="1076"/>
          <ac:picMkLst>
            <pc:docMk/>
            <pc:sldMk cId="3476073830" sldId="1485"/>
            <ac:picMk id="10242" creationId="{0BEFD21A-46D1-B13B-132C-6868C45BB00E}"/>
          </ac:picMkLst>
        </pc:picChg>
        <pc:picChg chg="add mod">
          <ac:chgData name="伊健 杜" userId="e69aded81da48593" providerId="LiveId" clId="{B0D7DC44-D5ED-4270-9AD9-0FAB85A003C5}" dt="2022-11-10T06:36:28.528" v="3551" actId="14100"/>
          <ac:picMkLst>
            <pc:docMk/>
            <pc:sldMk cId="3476073830" sldId="1485"/>
            <ac:picMk id="10244" creationId="{2BD05E8B-D369-97E1-F35D-EE1981CB8E22}"/>
          </ac:picMkLst>
        </pc:picChg>
      </pc:sldChg>
      <pc:sldChg chg="delSp modSp add mod">
        <pc:chgData name="伊健 杜" userId="e69aded81da48593" providerId="LiveId" clId="{B0D7DC44-D5ED-4270-9AD9-0FAB85A003C5}" dt="2022-11-10T06:47:36.314" v="3940"/>
        <pc:sldMkLst>
          <pc:docMk/>
          <pc:sldMk cId="2539798659" sldId="1486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2539798659" sldId="1486"/>
            <ac:spMk id="4" creationId="{4397235D-C889-2142-301D-89BBDC351676}"/>
          </ac:spMkLst>
        </pc:spChg>
        <pc:spChg chg="del">
          <ac:chgData name="伊健 杜" userId="e69aded81da48593" providerId="LiveId" clId="{B0D7DC44-D5ED-4270-9AD9-0FAB85A003C5}" dt="2022-11-10T06:37:00.022" v="3625" actId="478"/>
          <ac:spMkLst>
            <pc:docMk/>
            <pc:sldMk cId="2539798659" sldId="1486"/>
            <ac:spMk id="5" creationId="{61B1063F-6D6B-831A-4F92-77B2B26CE771}"/>
          </ac:spMkLst>
        </pc:spChg>
      </pc:sldChg>
      <pc:sldChg chg="modSp add mod">
        <pc:chgData name="伊健 杜" userId="e69aded81da48593" providerId="LiveId" clId="{B0D7DC44-D5ED-4270-9AD9-0FAB85A003C5}" dt="2022-11-10T06:47:36.314" v="3940"/>
        <pc:sldMkLst>
          <pc:docMk/>
          <pc:sldMk cId="1999749704" sldId="1487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999749704" sldId="1487"/>
            <ac:spMk id="4" creationId="{4397235D-C889-2142-301D-89BBDC351676}"/>
          </ac:spMkLst>
        </pc:spChg>
      </pc:sldChg>
      <pc:sldChg chg="addSp delSp modSp add mod">
        <pc:chgData name="伊健 杜" userId="e69aded81da48593" providerId="LiveId" clId="{B0D7DC44-D5ED-4270-9AD9-0FAB85A003C5}" dt="2022-11-10T06:47:36.314" v="3940"/>
        <pc:sldMkLst>
          <pc:docMk/>
          <pc:sldMk cId="3158373548" sldId="1488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3158373548" sldId="1488"/>
            <ac:spMk id="2" creationId="{10304424-DB4A-36E7-9E0D-D32A5DD0F26C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3158373548" sldId="1488"/>
            <ac:spMk id="4" creationId="{2691090D-D035-2EE7-556B-29D21742E484}"/>
          </ac:spMkLst>
        </pc:spChg>
        <pc:spChg chg="mod">
          <ac:chgData name="伊健 杜" userId="e69aded81da48593" providerId="LiveId" clId="{B0D7DC44-D5ED-4270-9AD9-0FAB85A003C5}" dt="2022-11-10T06:37:52.447" v="3703"/>
          <ac:spMkLst>
            <pc:docMk/>
            <pc:sldMk cId="3158373548" sldId="1488"/>
            <ac:spMk id="5" creationId="{12133E31-EFD8-1428-E834-932512E03115}"/>
          </ac:spMkLst>
        </pc:spChg>
        <pc:picChg chg="del">
          <ac:chgData name="伊健 杜" userId="e69aded81da48593" providerId="LiveId" clId="{B0D7DC44-D5ED-4270-9AD9-0FAB85A003C5}" dt="2022-11-10T06:41:54.466" v="3803" actId="478"/>
          <ac:picMkLst>
            <pc:docMk/>
            <pc:sldMk cId="3158373548" sldId="1488"/>
            <ac:picMk id="5122" creationId="{A3F6B26B-1E41-FC39-6AC8-648F8984AD30}"/>
          </ac:picMkLst>
        </pc:picChg>
        <pc:picChg chg="add mod">
          <ac:chgData name="伊健 杜" userId="e69aded81da48593" providerId="LiveId" clId="{B0D7DC44-D5ED-4270-9AD9-0FAB85A003C5}" dt="2022-11-10T06:44:56.661" v="3808" actId="1076"/>
          <ac:picMkLst>
            <pc:docMk/>
            <pc:sldMk cId="3158373548" sldId="1488"/>
            <ac:picMk id="11266" creationId="{ED9CB433-AB9A-1116-7543-D4E402AF8175}"/>
          </ac:picMkLst>
        </pc:picChg>
      </pc:sldChg>
      <pc:sldChg chg="addSp delSp modSp add mod delAnim">
        <pc:chgData name="伊健 杜" userId="e69aded81da48593" providerId="LiveId" clId="{B0D7DC44-D5ED-4270-9AD9-0FAB85A003C5}" dt="2022-11-10T06:47:36.314" v="3940"/>
        <pc:sldMkLst>
          <pc:docMk/>
          <pc:sldMk cId="775996364" sldId="1489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775996364" sldId="1489"/>
            <ac:spMk id="2" creationId="{10304424-DB4A-36E7-9E0D-D32A5DD0F26C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775996364" sldId="1489"/>
            <ac:spMk id="4" creationId="{2691090D-D035-2EE7-556B-29D21742E484}"/>
          </ac:spMkLst>
        </pc:spChg>
        <pc:spChg chg="del">
          <ac:chgData name="伊健 杜" userId="e69aded81da48593" providerId="LiveId" clId="{B0D7DC44-D5ED-4270-9AD9-0FAB85A003C5}" dt="2022-11-10T06:45:01.863" v="3810" actId="478"/>
          <ac:spMkLst>
            <pc:docMk/>
            <pc:sldMk cId="775996364" sldId="1489"/>
            <ac:spMk id="5" creationId="{12133E31-EFD8-1428-E834-932512E03115}"/>
          </ac:spMkLst>
        </pc:spChg>
        <pc:picChg chg="del mod">
          <ac:chgData name="伊健 杜" userId="e69aded81da48593" providerId="LiveId" clId="{B0D7DC44-D5ED-4270-9AD9-0FAB85A003C5}" dt="2022-11-10T06:46:32.896" v="3933" actId="478"/>
          <ac:picMkLst>
            <pc:docMk/>
            <pc:sldMk cId="775996364" sldId="1489"/>
            <ac:picMk id="11266" creationId="{ED9CB433-AB9A-1116-7543-D4E402AF8175}"/>
          </ac:picMkLst>
        </pc:picChg>
        <pc:picChg chg="add mod">
          <ac:chgData name="伊健 杜" userId="e69aded81da48593" providerId="LiveId" clId="{B0D7DC44-D5ED-4270-9AD9-0FAB85A003C5}" dt="2022-11-10T06:47:01.614" v="3935" actId="1076"/>
          <ac:picMkLst>
            <pc:docMk/>
            <pc:sldMk cId="775996364" sldId="1489"/>
            <ac:picMk id="15362" creationId="{DA00CF20-4109-796E-C075-056BE64BE6FA}"/>
          </ac:picMkLst>
        </pc:picChg>
        <pc:picChg chg="add mod">
          <ac:chgData name="伊健 杜" userId="e69aded81da48593" providerId="LiveId" clId="{B0D7DC44-D5ED-4270-9AD9-0FAB85A003C5}" dt="2022-11-10T06:47:26.050" v="3939" actId="1076"/>
          <ac:picMkLst>
            <pc:docMk/>
            <pc:sldMk cId="775996364" sldId="1489"/>
            <ac:picMk id="15364" creationId="{9620ED17-A799-B3E6-3A20-878B03E6BDA8}"/>
          </ac:picMkLst>
        </pc:picChg>
      </pc:sldChg>
    </pc:docChg>
  </pc:docChgLst>
  <pc:docChgLst>
    <pc:chgData name="伊健 杜" userId="e69aded81da48593" providerId="LiveId" clId="{B53B20DD-44F9-46B2-AA37-64A4AEEAA0F4}"/>
    <pc:docChg chg="undo custSel addSld delSld modSld sldOrd">
      <pc:chgData name="伊健 杜" userId="e69aded81da48593" providerId="LiveId" clId="{B53B20DD-44F9-46B2-AA37-64A4AEEAA0F4}" dt="2022-11-23T18:28:08.625" v="3204" actId="20577"/>
      <pc:docMkLst>
        <pc:docMk/>
      </pc:docMkLst>
      <pc:sldChg chg="del">
        <pc:chgData name="伊健 杜" userId="e69aded81da48593" providerId="LiveId" clId="{B53B20DD-44F9-46B2-AA37-64A4AEEAA0F4}" dt="2022-11-23T13:02:52.063" v="0" actId="47"/>
        <pc:sldMkLst>
          <pc:docMk/>
          <pc:sldMk cId="1766824160" sldId="1617"/>
        </pc:sldMkLst>
      </pc:sldChg>
      <pc:sldChg chg="del">
        <pc:chgData name="伊健 杜" userId="e69aded81da48593" providerId="LiveId" clId="{B53B20DD-44F9-46B2-AA37-64A4AEEAA0F4}" dt="2022-11-23T13:02:52.063" v="0" actId="47"/>
        <pc:sldMkLst>
          <pc:docMk/>
          <pc:sldMk cId="2199367363" sldId="1618"/>
        </pc:sldMkLst>
      </pc:sldChg>
      <pc:sldChg chg="del">
        <pc:chgData name="伊健 杜" userId="e69aded81da48593" providerId="LiveId" clId="{B53B20DD-44F9-46B2-AA37-64A4AEEAA0F4}" dt="2022-11-23T13:02:52.063" v="0" actId="47"/>
        <pc:sldMkLst>
          <pc:docMk/>
          <pc:sldMk cId="392395669" sldId="1619"/>
        </pc:sldMkLst>
      </pc:sldChg>
      <pc:sldChg chg="del">
        <pc:chgData name="伊健 杜" userId="e69aded81da48593" providerId="LiveId" clId="{B53B20DD-44F9-46B2-AA37-64A4AEEAA0F4}" dt="2022-11-23T13:02:52.063" v="0" actId="47"/>
        <pc:sldMkLst>
          <pc:docMk/>
          <pc:sldMk cId="1764933360" sldId="1620"/>
        </pc:sldMkLst>
      </pc:sldChg>
      <pc:sldChg chg="del">
        <pc:chgData name="伊健 杜" userId="e69aded81da48593" providerId="LiveId" clId="{B53B20DD-44F9-46B2-AA37-64A4AEEAA0F4}" dt="2022-11-23T13:02:52.063" v="0" actId="47"/>
        <pc:sldMkLst>
          <pc:docMk/>
          <pc:sldMk cId="1451192333" sldId="1621"/>
        </pc:sldMkLst>
      </pc:sldChg>
      <pc:sldChg chg="del">
        <pc:chgData name="伊健 杜" userId="e69aded81da48593" providerId="LiveId" clId="{B53B20DD-44F9-46B2-AA37-64A4AEEAA0F4}" dt="2022-11-23T13:02:52.063" v="0" actId="47"/>
        <pc:sldMkLst>
          <pc:docMk/>
          <pc:sldMk cId="3038021833" sldId="1622"/>
        </pc:sldMkLst>
      </pc:sldChg>
      <pc:sldChg chg="del">
        <pc:chgData name="伊健 杜" userId="e69aded81da48593" providerId="LiveId" clId="{B53B20DD-44F9-46B2-AA37-64A4AEEAA0F4}" dt="2022-11-23T13:02:52.063" v="0" actId="47"/>
        <pc:sldMkLst>
          <pc:docMk/>
          <pc:sldMk cId="4128864493" sldId="1623"/>
        </pc:sldMkLst>
      </pc:sldChg>
      <pc:sldChg chg="del">
        <pc:chgData name="伊健 杜" userId="e69aded81da48593" providerId="LiveId" clId="{B53B20DD-44F9-46B2-AA37-64A4AEEAA0F4}" dt="2022-11-23T13:02:52.063" v="0" actId="47"/>
        <pc:sldMkLst>
          <pc:docMk/>
          <pc:sldMk cId="940666817" sldId="1624"/>
        </pc:sldMkLst>
      </pc:sldChg>
      <pc:sldChg chg="del">
        <pc:chgData name="伊健 杜" userId="e69aded81da48593" providerId="LiveId" clId="{B53B20DD-44F9-46B2-AA37-64A4AEEAA0F4}" dt="2022-11-23T13:02:52.063" v="0" actId="47"/>
        <pc:sldMkLst>
          <pc:docMk/>
          <pc:sldMk cId="3632150386" sldId="1625"/>
        </pc:sldMkLst>
      </pc:sldChg>
      <pc:sldChg chg="del">
        <pc:chgData name="伊健 杜" userId="e69aded81da48593" providerId="LiveId" clId="{B53B20DD-44F9-46B2-AA37-64A4AEEAA0F4}" dt="2022-11-23T13:02:52.063" v="0" actId="47"/>
        <pc:sldMkLst>
          <pc:docMk/>
          <pc:sldMk cId="567296839" sldId="1626"/>
        </pc:sldMkLst>
      </pc:sldChg>
      <pc:sldChg chg="modSp">
        <pc:chgData name="伊健 杜" userId="e69aded81da48593" providerId="LiveId" clId="{B53B20DD-44F9-46B2-AA37-64A4AEEAA0F4}" dt="2022-11-23T16:57:03.345" v="3150"/>
        <pc:sldMkLst>
          <pc:docMk/>
          <pc:sldMk cId="2319429720" sldId="1660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2319429720" sldId="1660"/>
            <ac:spMk id="2" creationId="{10304424-DB4A-36E7-9E0D-D32A5DD0F26C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2319429720" sldId="1660"/>
            <ac:spMk id="10" creationId="{B839CA97-BE0D-8B7C-B769-3E145A81D451}"/>
          </ac:spMkLst>
        </pc:spChg>
      </pc:sldChg>
      <pc:sldChg chg="addSp delSp modSp mod">
        <pc:chgData name="伊健 杜" userId="e69aded81da48593" providerId="LiveId" clId="{B53B20DD-44F9-46B2-AA37-64A4AEEAA0F4}" dt="2022-11-23T16:57:03.345" v="3150"/>
        <pc:sldMkLst>
          <pc:docMk/>
          <pc:sldMk cId="2489103660" sldId="1661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2489103660" sldId="1661"/>
            <ac:spMk id="2" creationId="{10304424-DB4A-36E7-9E0D-D32A5DD0F26C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2489103660" sldId="1661"/>
            <ac:spMk id="10" creationId="{B839CA97-BE0D-8B7C-B769-3E145A81D451}"/>
          </ac:spMkLst>
        </pc:spChg>
        <pc:picChg chg="add mod">
          <ac:chgData name="伊健 杜" userId="e69aded81da48593" providerId="LiveId" clId="{B53B20DD-44F9-46B2-AA37-64A4AEEAA0F4}" dt="2022-11-23T13:04:14.751" v="97" actId="1076"/>
          <ac:picMkLst>
            <pc:docMk/>
            <pc:sldMk cId="2489103660" sldId="1661"/>
            <ac:picMk id="3" creationId="{53BAAE58-BBCE-FA76-14C1-BBCF83A07591}"/>
          </ac:picMkLst>
        </pc:picChg>
        <pc:picChg chg="add mod">
          <ac:chgData name="伊健 杜" userId="e69aded81da48593" providerId="LiveId" clId="{B53B20DD-44F9-46B2-AA37-64A4AEEAA0F4}" dt="2022-11-23T13:04:13.313" v="96" actId="1076"/>
          <ac:picMkLst>
            <pc:docMk/>
            <pc:sldMk cId="2489103660" sldId="1661"/>
            <ac:picMk id="4" creationId="{4EAA49EA-E2F0-B509-2125-605D118C3AB3}"/>
          </ac:picMkLst>
        </pc:picChg>
        <pc:picChg chg="del">
          <ac:chgData name="伊健 杜" userId="e69aded81da48593" providerId="LiveId" clId="{B53B20DD-44F9-46B2-AA37-64A4AEEAA0F4}" dt="2022-11-23T13:03:38.165" v="22" actId="478"/>
          <ac:picMkLst>
            <pc:docMk/>
            <pc:sldMk cId="2489103660" sldId="1661"/>
            <ac:picMk id="1026" creationId="{3173ED89-C98C-A402-EDE1-6D5AD7930B6B}"/>
          </ac:picMkLst>
        </pc:picChg>
      </pc:sldChg>
      <pc:sldChg chg="addSp delSp modSp add mod">
        <pc:chgData name="伊健 杜" userId="e69aded81da48593" providerId="LiveId" clId="{B53B20DD-44F9-46B2-AA37-64A4AEEAA0F4}" dt="2022-11-23T16:57:03.345" v="3150"/>
        <pc:sldMkLst>
          <pc:docMk/>
          <pc:sldMk cId="1785739899" sldId="1662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1785739899" sldId="1662"/>
            <ac:spMk id="2" creationId="{10304424-DB4A-36E7-9E0D-D32A5DD0F26C}"/>
          </ac:spMkLst>
        </pc:spChg>
        <pc:spChg chg="add del">
          <ac:chgData name="伊健 杜" userId="e69aded81da48593" providerId="LiveId" clId="{B53B20DD-44F9-46B2-AA37-64A4AEEAA0F4}" dt="2022-11-23T13:04:43.166" v="114"/>
          <ac:spMkLst>
            <pc:docMk/>
            <pc:sldMk cId="1785739899" sldId="1662"/>
            <ac:spMk id="3" creationId="{5BA18BE4-9E92-E0C8-1FD1-3CEB5AF47492}"/>
          </ac:spMkLst>
        </pc:spChg>
        <pc:spChg chg="mod">
          <ac:chgData name="伊健 杜" userId="e69aded81da48593" providerId="LiveId" clId="{B53B20DD-44F9-46B2-AA37-64A4AEEAA0F4}" dt="2022-11-23T13:04:44.258" v="115"/>
          <ac:spMkLst>
            <pc:docMk/>
            <pc:sldMk cId="1785739899" sldId="1662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785739899" sldId="1662"/>
            <ac:spMk id="10" creationId="{B839CA97-BE0D-8B7C-B769-3E145A81D451}"/>
          </ac:spMkLst>
        </pc:spChg>
        <pc:picChg chg="add mod">
          <ac:chgData name="伊健 杜" userId="e69aded81da48593" providerId="LiveId" clId="{B53B20DD-44F9-46B2-AA37-64A4AEEAA0F4}" dt="2022-11-23T13:06:01.566" v="123" actId="1076"/>
          <ac:picMkLst>
            <pc:docMk/>
            <pc:sldMk cId="1785739899" sldId="1662"/>
            <ac:picMk id="7" creationId="{A382CF1C-5101-6006-FC89-558607EE2C53}"/>
          </ac:picMkLst>
        </pc:picChg>
        <pc:picChg chg="del">
          <ac:chgData name="伊健 杜" userId="e69aded81da48593" providerId="LiveId" clId="{B53B20DD-44F9-46B2-AA37-64A4AEEAA0F4}" dt="2022-11-23T13:05:47.433" v="116" actId="478"/>
          <ac:picMkLst>
            <pc:docMk/>
            <pc:sldMk cId="1785739899" sldId="1662"/>
            <ac:picMk id="1026" creationId="{3173ED89-C98C-A402-EDE1-6D5AD7930B6B}"/>
          </ac:picMkLst>
        </pc:picChg>
        <pc:picChg chg="add mod">
          <ac:chgData name="伊健 杜" userId="e69aded81da48593" providerId="LiveId" clId="{B53B20DD-44F9-46B2-AA37-64A4AEEAA0F4}" dt="2022-11-23T13:06:02.266" v="124" actId="1076"/>
          <ac:picMkLst>
            <pc:docMk/>
            <pc:sldMk cId="1785739899" sldId="1662"/>
            <ac:picMk id="2051" creationId="{7A79EDBA-7E7A-3DBB-D62B-2E9E17C42BA5}"/>
          </ac:picMkLst>
        </pc:picChg>
      </pc:sldChg>
      <pc:sldChg chg="addSp delSp modSp add mod delAnim">
        <pc:chgData name="伊健 杜" userId="e69aded81da48593" providerId="LiveId" clId="{B53B20DD-44F9-46B2-AA37-64A4AEEAA0F4}" dt="2022-11-23T16:57:03.345" v="3150"/>
        <pc:sldMkLst>
          <pc:docMk/>
          <pc:sldMk cId="3258380561" sldId="1663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3258380561" sldId="1663"/>
            <ac:spMk id="2" creationId="{10304424-DB4A-36E7-9E0D-D32A5DD0F26C}"/>
          </ac:spMkLst>
        </pc:spChg>
        <pc:spChg chg="del">
          <ac:chgData name="伊健 杜" userId="e69aded81da48593" providerId="LiveId" clId="{B53B20DD-44F9-46B2-AA37-64A4AEEAA0F4}" dt="2022-11-23T13:06:33.093" v="210" actId="478"/>
          <ac:spMkLst>
            <pc:docMk/>
            <pc:sldMk cId="3258380561" sldId="1663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3258380561" sldId="1663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3:06:49.016" v="266" actId="478"/>
          <ac:picMkLst>
            <pc:docMk/>
            <pc:sldMk cId="3258380561" sldId="1663"/>
            <ac:picMk id="7" creationId="{A382CF1C-5101-6006-FC89-558607EE2C53}"/>
          </ac:picMkLst>
        </pc:picChg>
        <pc:picChg chg="del mod">
          <ac:chgData name="伊健 杜" userId="e69aded81da48593" providerId="LiveId" clId="{B53B20DD-44F9-46B2-AA37-64A4AEEAA0F4}" dt="2022-11-23T13:06:49.016" v="266" actId="478"/>
          <ac:picMkLst>
            <pc:docMk/>
            <pc:sldMk cId="3258380561" sldId="1663"/>
            <ac:picMk id="2051" creationId="{7A79EDBA-7E7A-3DBB-D62B-2E9E17C42BA5}"/>
          </ac:picMkLst>
        </pc:picChg>
        <pc:picChg chg="add mod">
          <ac:chgData name="伊健 杜" userId="e69aded81da48593" providerId="LiveId" clId="{B53B20DD-44F9-46B2-AA37-64A4AEEAA0F4}" dt="2022-11-23T13:07:54.986" v="269" actId="1076"/>
          <ac:picMkLst>
            <pc:docMk/>
            <pc:sldMk cId="3258380561" sldId="1663"/>
            <ac:picMk id="3074" creationId="{4F219B32-7518-C7A0-C53B-C30076842B68}"/>
          </ac:picMkLst>
        </pc:picChg>
      </pc:sldChg>
      <pc:sldChg chg="addSp delSp modSp add mod">
        <pc:chgData name="伊健 杜" userId="e69aded81da48593" providerId="LiveId" clId="{B53B20DD-44F9-46B2-AA37-64A4AEEAA0F4}" dt="2022-11-23T17:52:20.257" v="3167" actId="20577"/>
        <pc:sldMkLst>
          <pc:docMk/>
          <pc:sldMk cId="65448847" sldId="1664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65448847" sldId="1664"/>
            <ac:spMk id="2" creationId="{10304424-DB4A-36E7-9E0D-D32A5DD0F26C}"/>
          </ac:spMkLst>
        </pc:spChg>
        <pc:spChg chg="add del">
          <ac:chgData name="伊健 杜" userId="e69aded81da48593" providerId="LiveId" clId="{B53B20DD-44F9-46B2-AA37-64A4AEEAA0F4}" dt="2022-11-23T13:08:33.897" v="295"/>
          <ac:spMkLst>
            <pc:docMk/>
            <pc:sldMk cId="65448847" sldId="1664"/>
            <ac:spMk id="3" creationId="{48D38085-D8AF-1F1A-1E07-7462EF70DE00}"/>
          </ac:spMkLst>
        </pc:spChg>
        <pc:spChg chg="mod">
          <ac:chgData name="伊健 杜" userId="e69aded81da48593" providerId="LiveId" clId="{B53B20DD-44F9-46B2-AA37-64A4AEEAA0F4}" dt="2022-11-23T13:08:34.838" v="296"/>
          <ac:spMkLst>
            <pc:docMk/>
            <pc:sldMk cId="65448847" sldId="1664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7:52:20.257" v="3167" actId="20577"/>
          <ac:spMkLst>
            <pc:docMk/>
            <pc:sldMk cId="65448847" sldId="1664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3:09:04.234" v="408" actId="478"/>
          <ac:picMkLst>
            <pc:docMk/>
            <pc:sldMk cId="65448847" sldId="1664"/>
            <ac:picMk id="1026" creationId="{3173ED89-C98C-A402-EDE1-6D5AD7930B6B}"/>
          </ac:picMkLst>
        </pc:picChg>
        <pc:picChg chg="add del mod">
          <ac:chgData name="伊健 杜" userId="e69aded81da48593" providerId="LiveId" clId="{B53B20DD-44F9-46B2-AA37-64A4AEEAA0F4}" dt="2022-11-23T13:19:29.561" v="493" actId="478"/>
          <ac:picMkLst>
            <pc:docMk/>
            <pc:sldMk cId="65448847" sldId="1664"/>
            <ac:picMk id="4099" creationId="{7918AC81-4A6B-22BE-56FA-70F8A035C656}"/>
          </ac:picMkLst>
        </pc:picChg>
        <pc:picChg chg="add del">
          <ac:chgData name="伊健 杜" userId="e69aded81da48593" providerId="LiveId" clId="{B53B20DD-44F9-46B2-AA37-64A4AEEAA0F4}" dt="2022-11-23T13:19:27.741" v="492"/>
          <ac:picMkLst>
            <pc:docMk/>
            <pc:sldMk cId="65448847" sldId="1664"/>
            <ac:picMk id="4101" creationId="{58FDF839-08FA-1D8F-F106-E45F8D5D65B4}"/>
          </ac:picMkLst>
        </pc:picChg>
      </pc:sldChg>
      <pc:sldChg chg="addSp delSp modSp add mod delAnim">
        <pc:chgData name="伊健 杜" userId="e69aded81da48593" providerId="LiveId" clId="{B53B20DD-44F9-46B2-AA37-64A4AEEAA0F4}" dt="2022-11-23T16:57:03.345" v="3150"/>
        <pc:sldMkLst>
          <pc:docMk/>
          <pc:sldMk cId="3987339040" sldId="1665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3987339040" sldId="1665"/>
            <ac:spMk id="2" creationId="{10304424-DB4A-36E7-9E0D-D32A5DD0F26C}"/>
          </ac:spMkLst>
        </pc:spChg>
        <pc:spChg chg="del">
          <ac:chgData name="伊健 杜" userId="e69aded81da48593" providerId="LiveId" clId="{B53B20DD-44F9-46B2-AA37-64A4AEEAA0F4}" dt="2022-11-23T13:11:49.897" v="414" actId="478"/>
          <ac:spMkLst>
            <pc:docMk/>
            <pc:sldMk cId="3987339040" sldId="1665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3987339040" sldId="1665"/>
            <ac:spMk id="10" creationId="{B839CA97-BE0D-8B7C-B769-3E145A81D451}"/>
          </ac:spMkLst>
        </pc:spChg>
        <pc:picChg chg="del mod">
          <ac:chgData name="伊健 杜" userId="e69aded81da48593" providerId="LiveId" clId="{B53B20DD-44F9-46B2-AA37-64A4AEEAA0F4}" dt="2022-11-23T13:12:14.461" v="486" actId="478"/>
          <ac:picMkLst>
            <pc:docMk/>
            <pc:sldMk cId="3987339040" sldId="1665"/>
            <ac:picMk id="4099" creationId="{7918AC81-4A6B-22BE-56FA-70F8A035C656}"/>
          </ac:picMkLst>
        </pc:picChg>
        <pc:picChg chg="add del mod">
          <ac:chgData name="伊健 杜" userId="e69aded81da48593" providerId="LiveId" clId="{B53B20DD-44F9-46B2-AA37-64A4AEEAA0F4}" dt="2022-11-23T13:19:31.615" v="494" actId="478"/>
          <ac:picMkLst>
            <pc:docMk/>
            <pc:sldMk cId="3987339040" sldId="1665"/>
            <ac:picMk id="5122" creationId="{68CCA6F8-2241-812D-FDB7-A648BA782D9F}"/>
          </ac:picMkLst>
        </pc:picChg>
        <pc:picChg chg="add mod">
          <ac:chgData name="伊健 杜" userId="e69aded81da48593" providerId="LiveId" clId="{B53B20DD-44F9-46B2-AA37-64A4AEEAA0F4}" dt="2022-11-23T13:19:34.826" v="498" actId="1076"/>
          <ac:picMkLst>
            <pc:docMk/>
            <pc:sldMk cId="3987339040" sldId="1665"/>
            <ac:picMk id="5124" creationId="{1BA13698-0B55-DAF2-9DDB-6CD21BC7D549}"/>
          </ac:picMkLst>
        </pc:picChg>
        <pc:picChg chg="add mod">
          <ac:chgData name="伊健 杜" userId="e69aded81da48593" providerId="LiveId" clId="{B53B20DD-44F9-46B2-AA37-64A4AEEAA0F4}" dt="2022-11-23T13:19:49.727" v="502" actId="14100"/>
          <ac:picMkLst>
            <pc:docMk/>
            <pc:sldMk cId="3987339040" sldId="1665"/>
            <ac:picMk id="5126" creationId="{0815A1AB-7310-919C-0EFC-805D6D109F15}"/>
          </ac:picMkLst>
        </pc:picChg>
      </pc:sldChg>
      <pc:sldChg chg="addSp delSp modSp add mod">
        <pc:chgData name="伊健 杜" userId="e69aded81da48593" providerId="LiveId" clId="{B53B20DD-44F9-46B2-AA37-64A4AEEAA0F4}" dt="2022-11-23T16:57:03.345" v="3150"/>
        <pc:sldMkLst>
          <pc:docMk/>
          <pc:sldMk cId="3715491956" sldId="1666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3715491956" sldId="1666"/>
            <ac:spMk id="2" creationId="{10304424-DB4A-36E7-9E0D-D32A5DD0F26C}"/>
          </ac:spMkLst>
        </pc:spChg>
        <pc:spChg chg="mod">
          <ac:chgData name="伊健 杜" userId="e69aded81da48593" providerId="LiveId" clId="{B53B20DD-44F9-46B2-AA37-64A4AEEAA0F4}" dt="2022-11-23T13:28:40.667" v="514"/>
          <ac:spMkLst>
            <pc:docMk/>
            <pc:sldMk cId="3715491956" sldId="1666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3715491956" sldId="1666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3:29:52.288" v="624" actId="478"/>
          <ac:picMkLst>
            <pc:docMk/>
            <pc:sldMk cId="3715491956" sldId="1666"/>
            <ac:picMk id="4099" creationId="{7918AC81-4A6B-22BE-56FA-70F8A035C656}"/>
          </ac:picMkLst>
        </pc:picChg>
        <pc:picChg chg="add mod">
          <ac:chgData name="伊健 杜" userId="e69aded81da48593" providerId="LiveId" clId="{B53B20DD-44F9-46B2-AA37-64A4AEEAA0F4}" dt="2022-11-23T13:31:34.148" v="645" actId="1076"/>
          <ac:picMkLst>
            <pc:docMk/>
            <pc:sldMk cId="3715491956" sldId="1666"/>
            <ac:picMk id="6146" creationId="{42661374-E8F0-777B-1CED-AB2283718EC6}"/>
          </ac:picMkLst>
        </pc:picChg>
        <pc:picChg chg="add mod">
          <ac:chgData name="伊健 杜" userId="e69aded81da48593" providerId="LiveId" clId="{B53B20DD-44F9-46B2-AA37-64A4AEEAA0F4}" dt="2022-11-23T13:31:22.684" v="638" actId="1076"/>
          <ac:picMkLst>
            <pc:docMk/>
            <pc:sldMk cId="3715491956" sldId="1666"/>
            <ac:picMk id="6148" creationId="{5DAF163C-083F-2A21-A6F9-F71E72F28467}"/>
          </ac:picMkLst>
        </pc:picChg>
      </pc:sldChg>
      <pc:sldChg chg="addSp delSp modSp add mod delAnim">
        <pc:chgData name="伊健 杜" userId="e69aded81da48593" providerId="LiveId" clId="{B53B20DD-44F9-46B2-AA37-64A4AEEAA0F4}" dt="2022-11-23T16:57:03.345" v="3150"/>
        <pc:sldMkLst>
          <pc:docMk/>
          <pc:sldMk cId="3213109179" sldId="1667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3213109179" sldId="1667"/>
            <ac:spMk id="2" creationId="{10304424-DB4A-36E7-9E0D-D32A5DD0F26C}"/>
          </ac:spMkLst>
        </pc:spChg>
        <pc:spChg chg="del">
          <ac:chgData name="伊健 杜" userId="e69aded81da48593" providerId="LiveId" clId="{B53B20DD-44F9-46B2-AA37-64A4AEEAA0F4}" dt="2022-11-23T13:32:23.249" v="647" actId="478"/>
          <ac:spMkLst>
            <pc:docMk/>
            <pc:sldMk cId="3213109179" sldId="1667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3213109179" sldId="1667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3:33:03.798" v="648" actId="478"/>
          <ac:picMkLst>
            <pc:docMk/>
            <pc:sldMk cId="3213109179" sldId="1667"/>
            <ac:picMk id="6146" creationId="{42661374-E8F0-777B-1CED-AB2283718EC6}"/>
          </ac:picMkLst>
        </pc:picChg>
        <pc:picChg chg="del">
          <ac:chgData name="伊健 杜" userId="e69aded81da48593" providerId="LiveId" clId="{B53B20DD-44F9-46B2-AA37-64A4AEEAA0F4}" dt="2022-11-23T13:33:04.235" v="649" actId="478"/>
          <ac:picMkLst>
            <pc:docMk/>
            <pc:sldMk cId="3213109179" sldId="1667"/>
            <ac:picMk id="6148" creationId="{5DAF163C-083F-2A21-A6F9-F71E72F28467}"/>
          </ac:picMkLst>
        </pc:picChg>
        <pc:picChg chg="add del mod">
          <ac:chgData name="伊健 杜" userId="e69aded81da48593" providerId="LiveId" clId="{B53B20DD-44F9-46B2-AA37-64A4AEEAA0F4}" dt="2022-11-23T13:35:11.377" v="726" actId="478"/>
          <ac:picMkLst>
            <pc:docMk/>
            <pc:sldMk cId="3213109179" sldId="1667"/>
            <ac:picMk id="7170" creationId="{ECDDFE70-E084-A869-FC32-1F51E98A9B30}"/>
          </ac:picMkLst>
        </pc:picChg>
        <pc:picChg chg="add mod">
          <ac:chgData name="伊健 杜" userId="e69aded81da48593" providerId="LiveId" clId="{B53B20DD-44F9-46B2-AA37-64A4AEEAA0F4}" dt="2022-11-23T13:35:18.404" v="732" actId="1076"/>
          <ac:picMkLst>
            <pc:docMk/>
            <pc:sldMk cId="3213109179" sldId="1667"/>
            <ac:picMk id="7172" creationId="{F828C868-1919-909A-7DBE-A35E5F4D12D9}"/>
          </ac:picMkLst>
        </pc:picChg>
      </pc:sldChg>
      <pc:sldChg chg="addSp modSp add mod">
        <pc:chgData name="伊健 杜" userId="e69aded81da48593" providerId="LiveId" clId="{B53B20DD-44F9-46B2-AA37-64A4AEEAA0F4}" dt="2022-11-23T16:57:03.345" v="3150"/>
        <pc:sldMkLst>
          <pc:docMk/>
          <pc:sldMk cId="3077697962" sldId="1668"/>
        </pc:sldMkLst>
        <pc:spChg chg="add mod">
          <ac:chgData name="伊健 杜" userId="e69aded81da48593" providerId="LiveId" clId="{B53B20DD-44F9-46B2-AA37-64A4AEEAA0F4}" dt="2022-11-23T16:57:03.345" v="3150"/>
          <ac:spMkLst>
            <pc:docMk/>
            <pc:sldMk cId="3077697962" sldId="1668"/>
            <ac:spMk id="2" creationId="{A2DA9CCE-B381-4CEA-7DF0-D3B635DD1CED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3077697962" sldId="1668"/>
            <ac:spMk id="10" creationId="{B839CA97-BE0D-8B7C-B769-3E145A81D451}"/>
          </ac:spMkLst>
        </pc:spChg>
      </pc:sldChg>
      <pc:sldChg chg="addSp delSp modSp add mod ord">
        <pc:chgData name="伊健 杜" userId="e69aded81da48593" providerId="LiveId" clId="{B53B20DD-44F9-46B2-AA37-64A4AEEAA0F4}" dt="2022-11-23T16:57:03.345" v="3150"/>
        <pc:sldMkLst>
          <pc:docMk/>
          <pc:sldMk cId="617506448" sldId="1669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617506448" sldId="1669"/>
            <ac:spMk id="2" creationId="{10304424-DB4A-36E7-9E0D-D32A5DD0F26C}"/>
          </ac:spMkLst>
        </pc:spChg>
        <pc:spChg chg="mod">
          <ac:chgData name="伊健 杜" userId="e69aded81da48593" providerId="LiveId" clId="{B53B20DD-44F9-46B2-AA37-64A4AEEAA0F4}" dt="2022-11-23T14:00:46.472" v="832"/>
          <ac:spMkLst>
            <pc:docMk/>
            <pc:sldMk cId="617506448" sldId="1669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617506448" sldId="1669"/>
            <ac:spMk id="10" creationId="{B839CA97-BE0D-8B7C-B769-3E145A81D451}"/>
          </ac:spMkLst>
        </pc:spChg>
        <pc:picChg chg="add mod">
          <ac:chgData name="伊健 杜" userId="e69aded81da48593" providerId="LiveId" clId="{B53B20DD-44F9-46B2-AA37-64A4AEEAA0F4}" dt="2022-11-23T14:10:06.810" v="970" actId="1076"/>
          <ac:picMkLst>
            <pc:docMk/>
            <pc:sldMk cId="617506448" sldId="1669"/>
            <ac:picMk id="3" creationId="{59B75EEA-C84D-F058-E98D-3685D2E24A4E}"/>
          </ac:picMkLst>
        </pc:picChg>
        <pc:picChg chg="del">
          <ac:chgData name="伊健 杜" userId="e69aded81da48593" providerId="LiveId" clId="{B53B20DD-44F9-46B2-AA37-64A4AEEAA0F4}" dt="2022-11-23T14:08:36.728" v="833" actId="478"/>
          <ac:picMkLst>
            <pc:docMk/>
            <pc:sldMk cId="617506448" sldId="1669"/>
            <ac:picMk id="6146" creationId="{42661374-E8F0-777B-1CED-AB2283718EC6}"/>
          </ac:picMkLst>
        </pc:picChg>
        <pc:picChg chg="mod">
          <ac:chgData name="伊健 杜" userId="e69aded81da48593" providerId="LiveId" clId="{B53B20DD-44F9-46B2-AA37-64A4AEEAA0F4}" dt="2022-11-23T14:09:53.738" v="967" actId="1076"/>
          <ac:picMkLst>
            <pc:docMk/>
            <pc:sldMk cId="617506448" sldId="1669"/>
            <ac:picMk id="6148" creationId="{5DAF163C-083F-2A21-A6F9-F71E72F28467}"/>
          </ac:picMkLst>
        </pc:picChg>
      </pc:sldChg>
      <pc:sldChg chg="addSp delSp modSp add mod delAnim">
        <pc:chgData name="伊健 杜" userId="e69aded81da48593" providerId="LiveId" clId="{B53B20DD-44F9-46B2-AA37-64A4AEEAA0F4}" dt="2022-11-23T16:57:03.345" v="3150"/>
        <pc:sldMkLst>
          <pc:docMk/>
          <pc:sldMk cId="1437016750" sldId="1670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1437016750" sldId="1670"/>
            <ac:spMk id="2" creationId="{10304424-DB4A-36E7-9E0D-D32A5DD0F26C}"/>
          </ac:spMkLst>
        </pc:spChg>
        <pc:spChg chg="del">
          <ac:chgData name="伊健 杜" userId="e69aded81da48593" providerId="LiveId" clId="{B53B20DD-44F9-46B2-AA37-64A4AEEAA0F4}" dt="2022-11-23T14:10:11.490" v="972" actId="478"/>
          <ac:spMkLst>
            <pc:docMk/>
            <pc:sldMk cId="1437016750" sldId="1670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437016750" sldId="1670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4:10:46.228" v="1074" actId="478"/>
          <ac:picMkLst>
            <pc:docMk/>
            <pc:sldMk cId="1437016750" sldId="1670"/>
            <ac:picMk id="3" creationId="{59B75EEA-C84D-F058-E98D-3685D2E24A4E}"/>
          </ac:picMkLst>
        </pc:picChg>
        <pc:picChg chg="add mod">
          <ac:chgData name="伊健 杜" userId="e69aded81da48593" providerId="LiveId" clId="{B53B20DD-44F9-46B2-AA37-64A4AEEAA0F4}" dt="2022-11-23T14:11:27.181" v="1079" actId="1076"/>
          <ac:picMkLst>
            <pc:docMk/>
            <pc:sldMk cId="1437016750" sldId="1670"/>
            <ac:picMk id="8194" creationId="{5F22554B-E1FB-93AE-8EA0-D377ECD78DD7}"/>
          </ac:picMkLst>
        </pc:picChg>
      </pc:sldChg>
      <pc:sldChg chg="addSp delSp modSp add mod delAnim modAnim">
        <pc:chgData name="伊健 杜" userId="e69aded81da48593" providerId="LiveId" clId="{B53B20DD-44F9-46B2-AA37-64A4AEEAA0F4}" dt="2022-11-23T18:03:16.596" v="3170" actId="1076"/>
        <pc:sldMkLst>
          <pc:docMk/>
          <pc:sldMk cId="1266224568" sldId="1671"/>
        </pc:sldMkLst>
        <pc:spChg chg="mod">
          <ac:chgData name="伊健 杜" userId="e69aded81da48593" providerId="LiveId" clId="{B53B20DD-44F9-46B2-AA37-64A4AEEAA0F4}" dt="2022-11-23T14:12:03.393" v="1152"/>
          <ac:spMkLst>
            <pc:docMk/>
            <pc:sldMk cId="1266224568" sldId="1671"/>
            <ac:spMk id="2" creationId="{10304424-DB4A-36E7-9E0D-D32A5DD0F26C}"/>
          </ac:spMkLst>
        </pc:spChg>
        <pc:spChg chg="add mod">
          <ac:chgData name="伊健 杜" userId="e69aded81da48593" providerId="LiveId" clId="{B53B20DD-44F9-46B2-AA37-64A4AEEAA0F4}" dt="2022-11-23T18:03:16.596" v="3170" actId="1076"/>
          <ac:spMkLst>
            <pc:docMk/>
            <pc:sldMk cId="1266224568" sldId="1671"/>
            <ac:spMk id="4" creationId="{64A405DB-E9AA-8D86-AD73-7BE1B60A4683}"/>
          </ac:spMkLst>
        </pc:spChg>
        <pc:spChg chg="del">
          <ac:chgData name="伊健 杜" userId="e69aded81da48593" providerId="LiveId" clId="{B53B20DD-44F9-46B2-AA37-64A4AEEAA0F4}" dt="2022-11-23T18:03:14.846" v="3169" actId="478"/>
          <ac:spMkLst>
            <pc:docMk/>
            <pc:sldMk cId="1266224568" sldId="1671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266224568" sldId="1671"/>
            <ac:spMk id="10" creationId="{B839CA97-BE0D-8B7C-B769-3E145A81D451}"/>
          </ac:spMkLst>
        </pc:spChg>
      </pc:sldChg>
      <pc:sldChg chg="addSp delSp modSp add mod">
        <pc:chgData name="伊健 杜" userId="e69aded81da48593" providerId="LiveId" clId="{B53B20DD-44F9-46B2-AA37-64A4AEEAA0F4}" dt="2022-11-23T16:57:03.345" v="3150"/>
        <pc:sldMkLst>
          <pc:docMk/>
          <pc:sldMk cId="1968166757" sldId="1672"/>
        </pc:sldMkLst>
        <pc:spChg chg="mod">
          <ac:chgData name="伊健 杜" userId="e69aded81da48593" providerId="LiveId" clId="{B53B20DD-44F9-46B2-AA37-64A4AEEAA0F4}" dt="2022-11-23T14:27:20.588" v="1444" actId="20577"/>
          <ac:spMkLst>
            <pc:docMk/>
            <pc:sldMk cId="1968166757" sldId="1672"/>
            <ac:spMk id="2" creationId="{10304424-DB4A-36E7-9E0D-D32A5DD0F26C}"/>
          </ac:spMkLst>
        </pc:spChg>
        <pc:spChg chg="mod">
          <ac:chgData name="伊健 杜" userId="e69aded81da48593" providerId="LiveId" clId="{B53B20DD-44F9-46B2-AA37-64A4AEEAA0F4}" dt="2022-11-23T14:21:41.382" v="1154"/>
          <ac:spMkLst>
            <pc:docMk/>
            <pc:sldMk cId="1968166757" sldId="1672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968166757" sldId="1672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4:22:05.117" v="1245" actId="478"/>
          <ac:picMkLst>
            <pc:docMk/>
            <pc:sldMk cId="1968166757" sldId="1672"/>
            <ac:picMk id="3" creationId="{59B75EEA-C84D-F058-E98D-3685D2E24A4E}"/>
          </ac:picMkLst>
        </pc:picChg>
        <pc:picChg chg="add mod">
          <ac:chgData name="伊健 杜" userId="e69aded81da48593" providerId="LiveId" clId="{B53B20DD-44F9-46B2-AA37-64A4AEEAA0F4}" dt="2022-11-23T14:23:02.429" v="1249" actId="1076"/>
          <ac:picMkLst>
            <pc:docMk/>
            <pc:sldMk cId="1968166757" sldId="1672"/>
            <ac:picMk id="7" creationId="{55208985-6AFD-ADB8-3C00-67DE91C9FE49}"/>
          </ac:picMkLst>
        </pc:picChg>
        <pc:picChg chg="del">
          <ac:chgData name="伊健 杜" userId="e69aded81da48593" providerId="LiveId" clId="{B53B20DD-44F9-46B2-AA37-64A4AEEAA0F4}" dt="2022-11-23T14:22:06.419" v="1246" actId="478"/>
          <ac:picMkLst>
            <pc:docMk/>
            <pc:sldMk cId="1968166757" sldId="1672"/>
            <ac:picMk id="6148" creationId="{5DAF163C-083F-2A21-A6F9-F71E72F28467}"/>
          </ac:picMkLst>
        </pc:picChg>
      </pc:sldChg>
      <pc:sldChg chg="addSp delSp modSp add mod delAnim">
        <pc:chgData name="伊健 杜" userId="e69aded81da48593" providerId="LiveId" clId="{B53B20DD-44F9-46B2-AA37-64A4AEEAA0F4}" dt="2022-11-23T16:57:03.345" v="3150"/>
        <pc:sldMkLst>
          <pc:docMk/>
          <pc:sldMk cId="1990525619" sldId="1673"/>
        </pc:sldMkLst>
        <pc:spChg chg="del">
          <ac:chgData name="伊健 杜" userId="e69aded81da48593" providerId="LiveId" clId="{B53B20DD-44F9-46B2-AA37-64A4AEEAA0F4}" dt="2022-11-23T14:23:16.796" v="1251" actId="478"/>
          <ac:spMkLst>
            <pc:docMk/>
            <pc:sldMk cId="1990525619" sldId="1673"/>
            <ac:spMk id="5" creationId="{12133E31-EFD8-1428-E834-932512E03115}"/>
          </ac:spMkLst>
        </pc:spChg>
        <pc:spChg chg="del mod">
          <ac:chgData name="伊健 杜" userId="e69aded81da48593" providerId="LiveId" clId="{B53B20DD-44F9-46B2-AA37-64A4AEEAA0F4}" dt="2022-11-23T14:23:26.852" v="1255" actId="478"/>
          <ac:spMkLst>
            <pc:docMk/>
            <pc:sldMk cId="1990525619" sldId="1673"/>
            <ac:spMk id="6" creationId="{FCF60491-E739-DB42-5DA9-C3A6F3C5776C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990525619" sldId="1673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4:24:10.057" v="1357" actId="478"/>
          <ac:picMkLst>
            <pc:docMk/>
            <pc:sldMk cId="1990525619" sldId="1673"/>
            <ac:picMk id="7" creationId="{55208985-6AFD-ADB8-3C00-67DE91C9FE49}"/>
          </ac:picMkLst>
        </pc:picChg>
        <pc:picChg chg="add mod">
          <ac:chgData name="伊健 杜" userId="e69aded81da48593" providerId="LiveId" clId="{B53B20DD-44F9-46B2-AA37-64A4AEEAA0F4}" dt="2022-11-23T14:25:07.077" v="1363" actId="1076"/>
          <ac:picMkLst>
            <pc:docMk/>
            <pc:sldMk cId="1990525619" sldId="1673"/>
            <ac:picMk id="10242" creationId="{BA957727-18BF-D9AB-28D3-3FF75F8AA124}"/>
          </ac:picMkLst>
        </pc:picChg>
      </pc:sldChg>
      <pc:sldChg chg="delSp modSp add mod">
        <pc:chgData name="伊健 杜" userId="e69aded81da48593" providerId="LiveId" clId="{B53B20DD-44F9-46B2-AA37-64A4AEEAA0F4}" dt="2022-11-23T16:57:03.345" v="3150"/>
        <pc:sldMkLst>
          <pc:docMk/>
          <pc:sldMk cId="289799131" sldId="1674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289799131" sldId="1674"/>
            <ac:spMk id="2" creationId="{A2DA9CCE-B381-4CEA-7DF0-D3B635DD1CED}"/>
          </ac:spMkLst>
        </pc:spChg>
        <pc:spChg chg="del mod">
          <ac:chgData name="伊健 杜" userId="e69aded81da48593" providerId="LiveId" clId="{B53B20DD-44F9-46B2-AA37-64A4AEEAA0F4}" dt="2022-11-23T14:25:16.593" v="1372" actId="478"/>
          <ac:spMkLst>
            <pc:docMk/>
            <pc:sldMk cId="289799131" sldId="1674"/>
            <ac:spMk id="6" creationId="{FCF60491-E739-DB42-5DA9-C3A6F3C5776C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289799131" sldId="1674"/>
            <ac:spMk id="10" creationId="{B839CA97-BE0D-8B7C-B769-3E145A81D451}"/>
          </ac:spMkLst>
        </pc:spChg>
      </pc:sldChg>
      <pc:sldChg chg="addSp delSp modSp add mod">
        <pc:chgData name="伊健 杜" userId="e69aded81da48593" providerId="LiveId" clId="{B53B20DD-44F9-46B2-AA37-64A4AEEAA0F4}" dt="2022-11-23T16:57:03.345" v="3150"/>
        <pc:sldMkLst>
          <pc:docMk/>
          <pc:sldMk cId="3266695415" sldId="1675"/>
        </pc:sldMkLst>
        <pc:spChg chg="mod">
          <ac:chgData name="伊健 杜" userId="e69aded81da48593" providerId="LiveId" clId="{B53B20DD-44F9-46B2-AA37-64A4AEEAA0F4}" dt="2022-11-23T14:27:24.443" v="1447"/>
          <ac:spMkLst>
            <pc:docMk/>
            <pc:sldMk cId="3266695415" sldId="1675"/>
            <ac:spMk id="2" creationId="{10304424-DB4A-36E7-9E0D-D32A5DD0F26C}"/>
          </ac:spMkLst>
        </pc:spChg>
        <pc:spChg chg="mod">
          <ac:chgData name="伊健 杜" userId="e69aded81da48593" providerId="LiveId" clId="{B53B20DD-44F9-46B2-AA37-64A4AEEAA0F4}" dt="2022-11-23T14:27:37.421" v="1452" actId="20577"/>
          <ac:spMkLst>
            <pc:docMk/>
            <pc:sldMk cId="3266695415" sldId="1675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3266695415" sldId="1675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4:28:04.424" v="1560" actId="478"/>
          <ac:picMkLst>
            <pc:docMk/>
            <pc:sldMk cId="3266695415" sldId="1675"/>
            <ac:picMk id="3" creationId="{59B75EEA-C84D-F058-E98D-3685D2E24A4E}"/>
          </ac:picMkLst>
        </pc:picChg>
        <pc:picChg chg="del">
          <ac:chgData name="伊健 杜" userId="e69aded81da48593" providerId="LiveId" clId="{B53B20DD-44F9-46B2-AA37-64A4AEEAA0F4}" dt="2022-11-23T14:28:04.424" v="1560" actId="478"/>
          <ac:picMkLst>
            <pc:docMk/>
            <pc:sldMk cId="3266695415" sldId="1675"/>
            <ac:picMk id="6148" creationId="{5DAF163C-083F-2A21-A6F9-F71E72F28467}"/>
          </ac:picMkLst>
        </pc:picChg>
        <pc:picChg chg="add mod">
          <ac:chgData name="伊健 杜" userId="e69aded81da48593" providerId="LiveId" clId="{B53B20DD-44F9-46B2-AA37-64A4AEEAA0F4}" dt="2022-11-23T14:28:33.495" v="1564" actId="1076"/>
          <ac:picMkLst>
            <pc:docMk/>
            <pc:sldMk cId="3266695415" sldId="1675"/>
            <ac:picMk id="13314" creationId="{1A3E55E6-A104-84A8-8B10-525D1F5A285E}"/>
          </ac:picMkLst>
        </pc:picChg>
      </pc:sldChg>
      <pc:sldChg chg="add del">
        <pc:chgData name="伊健 杜" userId="e69aded81da48593" providerId="LiveId" clId="{B53B20DD-44F9-46B2-AA37-64A4AEEAA0F4}" dt="2022-11-23T14:25:42.166" v="1423" actId="47"/>
        <pc:sldMkLst>
          <pc:docMk/>
          <pc:sldMk cId="3309705296" sldId="1675"/>
        </pc:sldMkLst>
      </pc:sldChg>
      <pc:sldChg chg="addSp delSp modSp add mod delAnim">
        <pc:chgData name="伊健 杜" userId="e69aded81da48593" providerId="LiveId" clId="{B53B20DD-44F9-46B2-AA37-64A4AEEAA0F4}" dt="2022-11-23T16:57:03.345" v="3150"/>
        <pc:sldMkLst>
          <pc:docMk/>
          <pc:sldMk cId="459071839" sldId="1676"/>
        </pc:sldMkLst>
        <pc:spChg chg="del">
          <ac:chgData name="伊健 杜" userId="e69aded81da48593" providerId="LiveId" clId="{B53B20DD-44F9-46B2-AA37-64A4AEEAA0F4}" dt="2022-11-23T14:28:39.525" v="1566" actId="478"/>
          <ac:spMkLst>
            <pc:docMk/>
            <pc:sldMk cId="459071839" sldId="1676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459071839" sldId="1676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4:29:10.342" v="1647" actId="478"/>
          <ac:picMkLst>
            <pc:docMk/>
            <pc:sldMk cId="459071839" sldId="1676"/>
            <ac:picMk id="13314" creationId="{1A3E55E6-A104-84A8-8B10-525D1F5A285E}"/>
          </ac:picMkLst>
        </pc:picChg>
        <pc:picChg chg="add mod">
          <ac:chgData name="伊健 杜" userId="e69aded81da48593" providerId="LiveId" clId="{B53B20DD-44F9-46B2-AA37-64A4AEEAA0F4}" dt="2022-11-23T14:30:56.292" v="1662" actId="1076"/>
          <ac:picMkLst>
            <pc:docMk/>
            <pc:sldMk cId="459071839" sldId="1676"/>
            <ac:picMk id="14338" creationId="{0E2DAF1E-5D24-8339-733E-5EF90CB3789D}"/>
          </ac:picMkLst>
        </pc:picChg>
        <pc:picChg chg="add mod">
          <ac:chgData name="伊健 杜" userId="e69aded81da48593" providerId="LiveId" clId="{B53B20DD-44F9-46B2-AA37-64A4AEEAA0F4}" dt="2022-11-23T14:29:46.116" v="1650" actId="14100"/>
          <ac:picMkLst>
            <pc:docMk/>
            <pc:sldMk cId="459071839" sldId="1676"/>
            <ac:picMk id="14340" creationId="{BB53436E-48EF-AB48-A103-F0F5D8543B03}"/>
          </ac:picMkLst>
        </pc:picChg>
        <pc:picChg chg="add mod">
          <ac:chgData name="伊健 杜" userId="e69aded81da48593" providerId="LiveId" clId="{B53B20DD-44F9-46B2-AA37-64A4AEEAA0F4}" dt="2022-11-23T14:30:53.941" v="1661" actId="14100"/>
          <ac:picMkLst>
            <pc:docMk/>
            <pc:sldMk cId="459071839" sldId="1676"/>
            <ac:picMk id="14342" creationId="{0D9ED1AD-7B0A-BAEB-6AC4-6F6CB6255A7E}"/>
          </ac:picMkLst>
        </pc:picChg>
      </pc:sldChg>
      <pc:sldChg chg="modSp add del mod">
        <pc:chgData name="伊健 杜" userId="e69aded81da48593" providerId="LiveId" clId="{B53B20DD-44F9-46B2-AA37-64A4AEEAA0F4}" dt="2022-11-23T14:31:19.479" v="1668" actId="47"/>
        <pc:sldMkLst>
          <pc:docMk/>
          <pc:sldMk cId="726616895" sldId="1677"/>
        </pc:sldMkLst>
        <pc:spChg chg="mod">
          <ac:chgData name="伊健 杜" userId="e69aded81da48593" providerId="LiveId" clId="{B53B20DD-44F9-46B2-AA37-64A4AEEAA0F4}" dt="2022-11-23T14:31:16.983" v="1667" actId="20577"/>
          <ac:spMkLst>
            <pc:docMk/>
            <pc:sldMk cId="726616895" sldId="1677"/>
            <ac:spMk id="10" creationId="{B839CA97-BE0D-8B7C-B769-3E145A81D451}"/>
          </ac:spMkLst>
        </pc:spChg>
      </pc:sldChg>
      <pc:sldChg chg="addSp delSp modSp add mod modNotes modNotesTx">
        <pc:chgData name="伊健 杜" userId="e69aded81da48593" providerId="LiveId" clId="{B53B20DD-44F9-46B2-AA37-64A4AEEAA0F4}" dt="2022-11-23T18:15:19.904" v="3185" actId="20577"/>
        <pc:sldMkLst>
          <pc:docMk/>
          <pc:sldMk cId="2213257211" sldId="1677"/>
        </pc:sldMkLst>
        <pc:spChg chg="mod">
          <ac:chgData name="伊健 杜" userId="e69aded81da48593" providerId="LiveId" clId="{B53B20DD-44F9-46B2-AA37-64A4AEEAA0F4}" dt="2022-11-23T14:32:20.122" v="1717"/>
          <ac:spMkLst>
            <pc:docMk/>
            <pc:sldMk cId="2213257211" sldId="1677"/>
            <ac:spMk id="2" creationId="{10304424-DB4A-36E7-9E0D-D32A5DD0F26C}"/>
          </ac:spMkLst>
        </pc:spChg>
        <pc:spChg chg="add mod">
          <ac:chgData name="伊健 杜" userId="e69aded81da48593" providerId="LiveId" clId="{B53B20DD-44F9-46B2-AA37-64A4AEEAA0F4}" dt="2022-11-23T14:39:39.312" v="1861" actId="1076"/>
          <ac:spMkLst>
            <pc:docMk/>
            <pc:sldMk cId="2213257211" sldId="1677"/>
            <ac:spMk id="3" creationId="{E32A4106-3E80-17DF-1693-36F9A785F9C9}"/>
          </ac:spMkLst>
        </pc:spChg>
        <pc:spChg chg="mod">
          <ac:chgData name="伊健 杜" userId="e69aded81da48593" providerId="LiveId" clId="{B53B20DD-44F9-46B2-AA37-64A4AEEAA0F4}" dt="2022-11-23T14:35:40.809" v="1719" actId="20577"/>
          <ac:spMkLst>
            <pc:docMk/>
            <pc:sldMk cId="2213257211" sldId="1677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8:15:19.904" v="3185" actId="20577"/>
          <ac:spMkLst>
            <pc:docMk/>
            <pc:sldMk cId="2213257211" sldId="1677"/>
            <ac:spMk id="10" creationId="{B839CA97-BE0D-8B7C-B769-3E145A81D451}"/>
          </ac:spMkLst>
        </pc:spChg>
        <pc:picChg chg="del mod">
          <ac:chgData name="伊健 杜" userId="e69aded81da48593" providerId="LiveId" clId="{B53B20DD-44F9-46B2-AA37-64A4AEEAA0F4}" dt="2022-11-23T14:36:12.502" v="1835" actId="478"/>
          <ac:picMkLst>
            <pc:docMk/>
            <pc:sldMk cId="2213257211" sldId="1677"/>
            <ac:picMk id="13314" creationId="{1A3E55E6-A104-84A8-8B10-525D1F5A285E}"/>
          </ac:picMkLst>
        </pc:picChg>
        <pc:picChg chg="add del mod">
          <ac:chgData name="伊健 杜" userId="e69aded81da48593" providerId="LiveId" clId="{B53B20DD-44F9-46B2-AA37-64A4AEEAA0F4}" dt="2022-11-23T14:39:25.670" v="1853" actId="478"/>
          <ac:picMkLst>
            <pc:docMk/>
            <pc:sldMk cId="2213257211" sldId="1677"/>
            <ac:picMk id="16386" creationId="{5B20AA00-143A-6045-34E8-AD32C246E151}"/>
          </ac:picMkLst>
        </pc:picChg>
        <pc:picChg chg="add mod">
          <ac:chgData name="伊健 杜" userId="e69aded81da48593" providerId="LiveId" clId="{B53B20DD-44F9-46B2-AA37-64A4AEEAA0F4}" dt="2022-11-23T14:39:32.184" v="1859" actId="1076"/>
          <ac:picMkLst>
            <pc:docMk/>
            <pc:sldMk cId="2213257211" sldId="1677"/>
            <ac:picMk id="16388" creationId="{DCEB800E-341A-63FC-B47D-2580621748A0}"/>
          </ac:picMkLst>
        </pc:picChg>
        <pc:picChg chg="add mod">
          <ac:chgData name="伊健 杜" userId="e69aded81da48593" providerId="LiveId" clId="{B53B20DD-44F9-46B2-AA37-64A4AEEAA0F4}" dt="2022-11-23T14:39:24.710" v="1852" actId="14100"/>
          <ac:picMkLst>
            <pc:docMk/>
            <pc:sldMk cId="2213257211" sldId="1677"/>
            <ac:picMk id="16390" creationId="{B51D3F50-74A0-E887-6D43-D79BA2C699F2}"/>
          </ac:picMkLst>
        </pc:picChg>
      </pc:sldChg>
      <pc:sldChg chg="delSp modSp add mod">
        <pc:chgData name="伊健 杜" userId="e69aded81da48593" providerId="LiveId" clId="{B53B20DD-44F9-46B2-AA37-64A4AEEAA0F4}" dt="2022-11-23T16:57:03.345" v="3150"/>
        <pc:sldMkLst>
          <pc:docMk/>
          <pc:sldMk cId="1513347395" sldId="1678"/>
        </pc:sldMkLst>
        <pc:spChg chg="del mod">
          <ac:chgData name="伊健 杜" userId="e69aded81da48593" providerId="LiveId" clId="{B53B20DD-44F9-46B2-AA37-64A4AEEAA0F4}" dt="2022-11-23T14:31:56.845" v="1672" actId="478"/>
          <ac:spMkLst>
            <pc:docMk/>
            <pc:sldMk cId="1513347395" sldId="1678"/>
            <ac:spMk id="2" creationId="{A2DA9CCE-B381-4CEA-7DF0-D3B635DD1CED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513347395" sldId="1678"/>
            <ac:spMk id="10" creationId="{B839CA97-BE0D-8B7C-B769-3E145A81D451}"/>
          </ac:spMkLst>
        </pc:spChg>
      </pc:sldChg>
      <pc:sldChg chg="addSp delSp modSp add mod delAnim modNotesTx">
        <pc:chgData name="伊健 杜" userId="e69aded81da48593" providerId="LiveId" clId="{B53B20DD-44F9-46B2-AA37-64A4AEEAA0F4}" dt="2022-11-23T16:57:03.345" v="3150"/>
        <pc:sldMkLst>
          <pc:docMk/>
          <pc:sldMk cId="1736861444" sldId="1679"/>
        </pc:sldMkLst>
        <pc:spChg chg="del">
          <ac:chgData name="伊健 杜" userId="e69aded81da48593" providerId="LiveId" clId="{B53B20DD-44F9-46B2-AA37-64A4AEEAA0F4}" dt="2022-11-23T14:39:43.704" v="1863" actId="478"/>
          <ac:spMkLst>
            <pc:docMk/>
            <pc:sldMk cId="1736861444" sldId="1679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736861444" sldId="1679"/>
            <ac:spMk id="10" creationId="{B839CA97-BE0D-8B7C-B769-3E145A81D451}"/>
          </ac:spMkLst>
        </pc:spChg>
        <pc:picChg chg="add mod">
          <ac:chgData name="伊健 杜" userId="e69aded81da48593" providerId="LiveId" clId="{B53B20DD-44F9-46B2-AA37-64A4AEEAA0F4}" dt="2022-11-23T14:40:06.238" v="1948" actId="1076"/>
          <ac:picMkLst>
            <pc:docMk/>
            <pc:sldMk cId="1736861444" sldId="1679"/>
            <ac:picMk id="15362" creationId="{A643C669-578A-B77A-02E9-C6B9C091B848}"/>
          </ac:picMkLst>
        </pc:picChg>
      </pc:sldChg>
      <pc:sldChg chg="addSp delSp modSp add mod">
        <pc:chgData name="伊健 杜" userId="e69aded81da48593" providerId="LiveId" clId="{B53B20DD-44F9-46B2-AA37-64A4AEEAA0F4}" dt="2022-11-23T16:57:03.345" v="3150"/>
        <pc:sldMkLst>
          <pc:docMk/>
          <pc:sldMk cId="1469542342" sldId="1680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1469542342" sldId="1680"/>
            <ac:spMk id="2" creationId="{10304424-DB4A-36E7-9E0D-D32A5DD0F26C}"/>
          </ac:spMkLst>
        </pc:spChg>
        <pc:spChg chg="del">
          <ac:chgData name="伊健 杜" userId="e69aded81da48593" providerId="LiveId" clId="{B53B20DD-44F9-46B2-AA37-64A4AEEAA0F4}" dt="2022-11-23T14:42:35.664" v="2047" actId="478"/>
          <ac:spMkLst>
            <pc:docMk/>
            <pc:sldMk cId="1469542342" sldId="1680"/>
            <ac:spMk id="3" creationId="{E32A4106-3E80-17DF-1693-36F9A785F9C9}"/>
          </ac:spMkLst>
        </pc:spChg>
        <pc:spChg chg="mod">
          <ac:chgData name="伊健 杜" userId="e69aded81da48593" providerId="LiveId" clId="{B53B20DD-44F9-46B2-AA37-64A4AEEAA0F4}" dt="2022-11-23T14:41:14.924" v="1965"/>
          <ac:spMkLst>
            <pc:docMk/>
            <pc:sldMk cId="1469542342" sldId="1680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469542342" sldId="1680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4:42:36.414" v="2048" actId="478"/>
          <ac:picMkLst>
            <pc:docMk/>
            <pc:sldMk cId="1469542342" sldId="1680"/>
            <ac:picMk id="16388" creationId="{DCEB800E-341A-63FC-B47D-2580621748A0}"/>
          </ac:picMkLst>
        </pc:picChg>
        <pc:picChg chg="mod">
          <ac:chgData name="伊健 杜" userId="e69aded81da48593" providerId="LiveId" clId="{B53B20DD-44F9-46B2-AA37-64A4AEEAA0F4}" dt="2022-11-23T14:42:37.322" v="2049" actId="1076"/>
          <ac:picMkLst>
            <pc:docMk/>
            <pc:sldMk cId="1469542342" sldId="1680"/>
            <ac:picMk id="16390" creationId="{B51D3F50-74A0-E887-6D43-D79BA2C699F2}"/>
          </ac:picMkLst>
        </pc:picChg>
        <pc:picChg chg="add mod">
          <ac:chgData name="伊健 杜" userId="e69aded81da48593" providerId="LiveId" clId="{B53B20DD-44F9-46B2-AA37-64A4AEEAA0F4}" dt="2022-11-23T14:42:42.527" v="2054" actId="1076"/>
          <ac:picMkLst>
            <pc:docMk/>
            <pc:sldMk cId="1469542342" sldId="1680"/>
            <ac:picMk id="17410" creationId="{95BBA7B1-D7AA-B4AD-9B2A-B3A03419113F}"/>
          </ac:picMkLst>
        </pc:picChg>
      </pc:sldChg>
      <pc:sldChg chg="addSp delSp modSp add mod delAnim">
        <pc:chgData name="伊健 杜" userId="e69aded81da48593" providerId="LiveId" clId="{B53B20DD-44F9-46B2-AA37-64A4AEEAA0F4}" dt="2022-11-23T18:18:37.563" v="3202" actId="20577"/>
        <pc:sldMkLst>
          <pc:docMk/>
          <pc:sldMk cId="2811712248" sldId="1681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2811712248" sldId="1681"/>
            <ac:spMk id="2" creationId="{10304424-DB4A-36E7-9E0D-D32A5DD0F26C}"/>
          </ac:spMkLst>
        </pc:spChg>
        <pc:spChg chg="del">
          <ac:chgData name="伊健 杜" userId="e69aded81da48593" providerId="LiveId" clId="{B53B20DD-44F9-46B2-AA37-64A4AEEAA0F4}" dt="2022-11-23T14:42:47.634" v="2056" actId="478"/>
          <ac:spMkLst>
            <pc:docMk/>
            <pc:sldMk cId="2811712248" sldId="1681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8:18:37.563" v="3202" actId="20577"/>
          <ac:spMkLst>
            <pc:docMk/>
            <pc:sldMk cId="2811712248" sldId="1681"/>
            <ac:spMk id="10" creationId="{B839CA97-BE0D-8B7C-B769-3E145A81D451}"/>
          </ac:spMkLst>
        </pc:spChg>
        <pc:picChg chg="add mod">
          <ac:chgData name="伊健 杜" userId="e69aded81da48593" providerId="LiveId" clId="{B53B20DD-44F9-46B2-AA37-64A4AEEAA0F4}" dt="2022-11-23T14:45:10.865" v="2166" actId="1076"/>
          <ac:picMkLst>
            <pc:docMk/>
            <pc:sldMk cId="2811712248" sldId="1681"/>
            <ac:picMk id="4" creationId="{864CC329-768B-18B7-1B24-BA970060EBBB}"/>
          </ac:picMkLst>
        </pc:picChg>
        <pc:picChg chg="del mod">
          <ac:chgData name="伊健 杜" userId="e69aded81da48593" providerId="LiveId" clId="{B53B20DD-44F9-46B2-AA37-64A4AEEAA0F4}" dt="2022-11-23T14:43:37.063" v="2164" actId="478"/>
          <ac:picMkLst>
            <pc:docMk/>
            <pc:sldMk cId="2811712248" sldId="1681"/>
            <ac:picMk id="16390" creationId="{B51D3F50-74A0-E887-6D43-D79BA2C699F2}"/>
          </ac:picMkLst>
        </pc:picChg>
        <pc:picChg chg="del">
          <ac:chgData name="伊健 杜" userId="e69aded81da48593" providerId="LiveId" clId="{B53B20DD-44F9-46B2-AA37-64A4AEEAA0F4}" dt="2022-11-23T14:42:48.984" v="2057" actId="478"/>
          <ac:picMkLst>
            <pc:docMk/>
            <pc:sldMk cId="2811712248" sldId="1681"/>
            <ac:picMk id="17410" creationId="{95BBA7B1-D7AA-B4AD-9B2A-B3A03419113F}"/>
          </ac:picMkLst>
        </pc:picChg>
      </pc:sldChg>
      <pc:sldChg chg="addSp delSp modSp add mod">
        <pc:chgData name="伊健 杜" userId="e69aded81da48593" providerId="LiveId" clId="{B53B20DD-44F9-46B2-AA37-64A4AEEAA0F4}" dt="2022-11-23T16:57:03.345" v="3150"/>
        <pc:sldMkLst>
          <pc:docMk/>
          <pc:sldMk cId="1018233866" sldId="1682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1018233866" sldId="1682"/>
            <ac:spMk id="2" creationId="{10304424-DB4A-36E7-9E0D-D32A5DD0F26C}"/>
          </ac:spMkLst>
        </pc:spChg>
        <pc:spChg chg="mod">
          <ac:chgData name="伊健 杜" userId="e69aded81da48593" providerId="LiveId" clId="{B53B20DD-44F9-46B2-AA37-64A4AEEAA0F4}" dt="2022-11-23T14:45:49.629" v="2195"/>
          <ac:spMkLst>
            <pc:docMk/>
            <pc:sldMk cId="1018233866" sldId="1682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018233866" sldId="1682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4:46:36.544" v="2291" actId="478"/>
          <ac:picMkLst>
            <pc:docMk/>
            <pc:sldMk cId="1018233866" sldId="1682"/>
            <ac:picMk id="16390" creationId="{B51D3F50-74A0-E887-6D43-D79BA2C699F2}"/>
          </ac:picMkLst>
        </pc:picChg>
        <pc:picChg chg="del">
          <ac:chgData name="伊健 杜" userId="e69aded81da48593" providerId="LiveId" clId="{B53B20DD-44F9-46B2-AA37-64A4AEEAA0F4}" dt="2022-11-23T14:46:35.129" v="2290" actId="478"/>
          <ac:picMkLst>
            <pc:docMk/>
            <pc:sldMk cId="1018233866" sldId="1682"/>
            <ac:picMk id="17410" creationId="{95BBA7B1-D7AA-B4AD-9B2A-B3A03419113F}"/>
          </ac:picMkLst>
        </pc:picChg>
        <pc:picChg chg="add mod">
          <ac:chgData name="伊健 杜" userId="e69aded81da48593" providerId="LiveId" clId="{B53B20DD-44F9-46B2-AA37-64A4AEEAA0F4}" dt="2022-11-23T14:47:03.087" v="2299" actId="1076"/>
          <ac:picMkLst>
            <pc:docMk/>
            <pc:sldMk cId="1018233866" sldId="1682"/>
            <ac:picMk id="18434" creationId="{D368DB6A-B4B0-3874-1ADA-52C762078568}"/>
          </ac:picMkLst>
        </pc:picChg>
        <pc:picChg chg="add mod">
          <ac:chgData name="伊健 杜" userId="e69aded81da48593" providerId="LiveId" clId="{B53B20DD-44F9-46B2-AA37-64A4AEEAA0F4}" dt="2022-11-23T14:47:02.328" v="2298" actId="1076"/>
          <ac:picMkLst>
            <pc:docMk/>
            <pc:sldMk cId="1018233866" sldId="1682"/>
            <ac:picMk id="18436" creationId="{97704110-FB1C-F4CF-2F48-F1117E7AE665}"/>
          </ac:picMkLst>
        </pc:picChg>
      </pc:sldChg>
      <pc:sldChg chg="addSp delSp modSp add mod delAnim">
        <pc:chgData name="伊健 杜" userId="e69aded81da48593" providerId="LiveId" clId="{B53B20DD-44F9-46B2-AA37-64A4AEEAA0F4}" dt="2022-11-23T16:57:03.345" v="3150"/>
        <pc:sldMkLst>
          <pc:docMk/>
          <pc:sldMk cId="1139667421" sldId="1683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1139667421" sldId="1683"/>
            <ac:spMk id="2" creationId="{10304424-DB4A-36E7-9E0D-D32A5DD0F26C}"/>
          </ac:spMkLst>
        </pc:spChg>
        <pc:spChg chg="del">
          <ac:chgData name="伊健 杜" userId="e69aded81da48593" providerId="LiveId" clId="{B53B20DD-44F9-46B2-AA37-64A4AEEAA0F4}" dt="2022-11-23T14:47:22.298" v="2310" actId="478"/>
          <ac:spMkLst>
            <pc:docMk/>
            <pc:sldMk cId="1139667421" sldId="1683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139667421" sldId="1683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4:47:24.391" v="2311" actId="478"/>
          <ac:picMkLst>
            <pc:docMk/>
            <pc:sldMk cId="1139667421" sldId="1683"/>
            <ac:picMk id="18434" creationId="{D368DB6A-B4B0-3874-1ADA-52C762078568}"/>
          </ac:picMkLst>
        </pc:picChg>
        <pc:picChg chg="del">
          <ac:chgData name="伊健 杜" userId="e69aded81da48593" providerId="LiveId" clId="{B53B20DD-44F9-46B2-AA37-64A4AEEAA0F4}" dt="2022-11-23T14:47:24.391" v="2311" actId="478"/>
          <ac:picMkLst>
            <pc:docMk/>
            <pc:sldMk cId="1139667421" sldId="1683"/>
            <ac:picMk id="18436" creationId="{97704110-FB1C-F4CF-2F48-F1117E7AE665}"/>
          </ac:picMkLst>
        </pc:picChg>
        <pc:picChg chg="add mod">
          <ac:chgData name="伊健 杜" userId="e69aded81da48593" providerId="LiveId" clId="{B53B20DD-44F9-46B2-AA37-64A4AEEAA0F4}" dt="2022-11-23T14:48:27.173" v="2469" actId="1076"/>
          <ac:picMkLst>
            <pc:docMk/>
            <pc:sldMk cId="1139667421" sldId="1683"/>
            <ac:picMk id="20482" creationId="{A11E9225-B7B9-B4C1-C340-DBF2E64F9D36}"/>
          </ac:picMkLst>
        </pc:picChg>
      </pc:sldChg>
      <pc:sldChg chg="add del">
        <pc:chgData name="伊健 杜" userId="e69aded81da48593" providerId="LiveId" clId="{B53B20DD-44F9-46B2-AA37-64A4AEEAA0F4}" dt="2022-11-23T16:48:13.972" v="2528" actId="47"/>
        <pc:sldMkLst>
          <pc:docMk/>
          <pc:sldMk cId="2455618995" sldId="1684"/>
        </pc:sldMkLst>
      </pc:sldChg>
      <pc:sldChg chg="modSp add mod modNotesTx">
        <pc:chgData name="伊健 杜" userId="e69aded81da48593" providerId="LiveId" clId="{B53B20DD-44F9-46B2-AA37-64A4AEEAA0F4}" dt="2022-11-23T18:28:08.625" v="3204" actId="20577"/>
        <pc:sldMkLst>
          <pc:docMk/>
          <pc:sldMk cId="472870933" sldId="1685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472870933" sldId="1685"/>
            <ac:spMk id="10" creationId="{B839CA97-BE0D-8B7C-B769-3E145A81D451}"/>
          </ac:spMkLst>
        </pc:spChg>
      </pc:sldChg>
      <pc:sldChg chg="addSp delSp modSp add mod">
        <pc:chgData name="伊健 杜" userId="e69aded81da48593" providerId="LiveId" clId="{B53B20DD-44F9-46B2-AA37-64A4AEEAA0F4}" dt="2022-11-23T16:57:03.345" v="3150"/>
        <pc:sldMkLst>
          <pc:docMk/>
          <pc:sldMk cId="3516264102" sldId="1686"/>
        </pc:sldMkLst>
        <pc:spChg chg="add del mod">
          <ac:chgData name="伊健 杜" userId="e69aded81da48593" providerId="LiveId" clId="{B53B20DD-44F9-46B2-AA37-64A4AEEAA0F4}" dt="2022-11-23T16:50:21.351" v="2552" actId="478"/>
          <ac:spMkLst>
            <pc:docMk/>
            <pc:sldMk cId="3516264102" sldId="1686"/>
            <ac:spMk id="2" creationId="{979A267C-14D2-A0EA-1E17-DF004F931CCC}"/>
          </ac:spMkLst>
        </pc:spChg>
        <pc:spChg chg="mod">
          <ac:chgData name="伊健 杜" userId="e69aded81da48593" providerId="LiveId" clId="{B53B20DD-44F9-46B2-AA37-64A4AEEAA0F4}" dt="2022-11-23T16:49:19.202" v="2544" actId="27636"/>
          <ac:spMkLst>
            <pc:docMk/>
            <pc:sldMk cId="3516264102" sldId="1686"/>
            <ac:spMk id="4" creationId="{767FBCC3-E590-DDD9-AC6E-390CBBE40FB6}"/>
          </ac:spMkLst>
        </pc:spChg>
        <pc:spChg chg="del">
          <ac:chgData name="伊健 杜" userId="e69aded81da48593" providerId="LiveId" clId="{B53B20DD-44F9-46B2-AA37-64A4AEEAA0F4}" dt="2022-11-23T16:49:21.730" v="2545" actId="478"/>
          <ac:spMkLst>
            <pc:docMk/>
            <pc:sldMk cId="3516264102" sldId="1686"/>
            <ac:spMk id="5" creationId="{1BB63C24-62EE-61C0-4033-CE44E51996E7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3516264102" sldId="1686"/>
            <ac:spMk id="6" creationId="{159B7E6B-21F0-E0FE-7ABA-4ADD738FA9C0}"/>
          </ac:spMkLst>
        </pc:spChg>
        <pc:picChg chg="add mod">
          <ac:chgData name="伊健 杜" userId="e69aded81da48593" providerId="LiveId" clId="{B53B20DD-44F9-46B2-AA37-64A4AEEAA0F4}" dt="2022-11-23T16:50:52.025" v="2617" actId="1076"/>
          <ac:picMkLst>
            <pc:docMk/>
            <pc:sldMk cId="3516264102" sldId="1686"/>
            <ac:picMk id="7" creationId="{71FCFE7D-FEFD-8516-EABE-F2E958B9D732}"/>
          </ac:picMkLst>
        </pc:picChg>
        <pc:picChg chg="del">
          <ac:chgData name="伊健 杜" userId="e69aded81da48593" providerId="LiveId" clId="{B53B20DD-44F9-46B2-AA37-64A4AEEAA0F4}" dt="2022-11-23T16:49:22.377" v="2546" actId="478"/>
          <ac:picMkLst>
            <pc:docMk/>
            <pc:sldMk cId="3516264102" sldId="1686"/>
            <ac:picMk id="8" creationId="{21F52FA5-FDEE-609B-79BA-4A634564A6D8}"/>
          </ac:picMkLst>
        </pc:picChg>
        <pc:picChg chg="del mod">
          <ac:chgData name="伊健 杜" userId="e69aded81da48593" providerId="LiveId" clId="{B53B20DD-44F9-46B2-AA37-64A4AEEAA0F4}" dt="2022-11-23T16:49:57.272" v="2548" actId="478"/>
          <ac:picMkLst>
            <pc:docMk/>
            <pc:sldMk cId="3516264102" sldId="1686"/>
            <ac:picMk id="9" creationId="{27B2EBA5-96B8-7458-AAAC-4799A1F03247}"/>
          </ac:picMkLst>
        </pc:picChg>
      </pc:sldChg>
      <pc:sldChg chg="addSp delSp modSp add mod">
        <pc:chgData name="伊健 杜" userId="e69aded81da48593" providerId="LiveId" clId="{B53B20DD-44F9-46B2-AA37-64A4AEEAA0F4}" dt="2022-11-23T16:57:03.345" v="3150"/>
        <pc:sldMkLst>
          <pc:docMk/>
          <pc:sldMk cId="679818359" sldId="1687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679818359" sldId="1687"/>
            <ac:spMk id="6" creationId="{159B7E6B-21F0-E0FE-7ABA-4ADD738FA9C0}"/>
          </ac:spMkLst>
        </pc:spChg>
        <pc:picChg chg="del">
          <ac:chgData name="伊健 杜" userId="e69aded81da48593" providerId="LiveId" clId="{B53B20DD-44F9-46B2-AA37-64A4AEEAA0F4}" dt="2022-11-23T16:51:10.519" v="2619" actId="478"/>
          <ac:picMkLst>
            <pc:docMk/>
            <pc:sldMk cId="679818359" sldId="1687"/>
            <ac:picMk id="7" creationId="{71FCFE7D-FEFD-8516-EABE-F2E958B9D732}"/>
          </ac:picMkLst>
        </pc:picChg>
        <pc:picChg chg="add mod">
          <ac:chgData name="伊健 杜" userId="e69aded81da48593" providerId="LiveId" clId="{B53B20DD-44F9-46B2-AA37-64A4AEEAA0F4}" dt="2022-11-23T16:51:14.353" v="2622" actId="1076"/>
          <ac:picMkLst>
            <pc:docMk/>
            <pc:sldMk cId="679818359" sldId="1687"/>
            <ac:picMk id="2050" creationId="{E53705E5-9029-58CD-15D5-CD1A365ED69E}"/>
          </ac:picMkLst>
        </pc:picChg>
      </pc:sldChg>
      <pc:sldChg chg="addSp delSp modSp add mod">
        <pc:chgData name="伊健 杜" userId="e69aded81da48593" providerId="LiveId" clId="{B53B20DD-44F9-46B2-AA37-64A4AEEAA0F4}" dt="2022-11-23T16:57:03.345" v="3150"/>
        <pc:sldMkLst>
          <pc:docMk/>
          <pc:sldMk cId="1736484068" sldId="1688"/>
        </pc:sldMkLst>
        <pc:spChg chg="add mod">
          <ac:chgData name="伊健 杜" userId="e69aded81da48593" providerId="LiveId" clId="{B53B20DD-44F9-46B2-AA37-64A4AEEAA0F4}" dt="2022-11-23T16:57:03.345" v="3150"/>
          <ac:spMkLst>
            <pc:docMk/>
            <pc:sldMk cId="1736484068" sldId="1688"/>
            <ac:spMk id="2" creationId="{12F3C90E-8B3D-CAE1-D6D1-5130328C150A}"/>
          </ac:spMkLst>
        </pc:spChg>
        <pc:spChg chg="add mod">
          <ac:chgData name="伊健 杜" userId="e69aded81da48593" providerId="LiveId" clId="{B53B20DD-44F9-46B2-AA37-64A4AEEAA0F4}" dt="2022-11-23T16:55:35.447" v="2979" actId="1076"/>
          <ac:spMkLst>
            <pc:docMk/>
            <pc:sldMk cId="1736484068" sldId="1688"/>
            <ac:spMk id="3" creationId="{28604501-8BC3-7F94-80CA-6CD0BCE2F504}"/>
          </ac:spMkLst>
        </pc:spChg>
        <pc:spChg chg="mod">
          <ac:chgData name="伊健 杜" userId="e69aded81da48593" providerId="LiveId" clId="{B53B20DD-44F9-46B2-AA37-64A4AEEAA0F4}" dt="2022-11-23T16:55:07.540" v="2944" actId="1076"/>
          <ac:spMkLst>
            <pc:docMk/>
            <pc:sldMk cId="1736484068" sldId="1688"/>
            <ac:spMk id="4" creationId="{767FBCC3-E590-DDD9-AC6E-390CBBE40FB6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736484068" sldId="1688"/>
            <ac:spMk id="6" creationId="{159B7E6B-21F0-E0FE-7ABA-4ADD738FA9C0}"/>
          </ac:spMkLst>
        </pc:spChg>
        <pc:picChg chg="del">
          <ac:chgData name="伊健 杜" userId="e69aded81da48593" providerId="LiveId" clId="{B53B20DD-44F9-46B2-AA37-64A4AEEAA0F4}" dt="2022-11-23T16:51:59.304" v="2713" actId="478"/>
          <ac:picMkLst>
            <pc:docMk/>
            <pc:sldMk cId="1736484068" sldId="1688"/>
            <ac:picMk id="2050" creationId="{E53705E5-9029-58CD-15D5-CD1A365ED69E}"/>
          </ac:picMkLst>
        </pc:picChg>
        <pc:picChg chg="add mod">
          <ac:chgData name="伊健 杜" userId="e69aded81da48593" providerId="LiveId" clId="{B53B20DD-44F9-46B2-AA37-64A4AEEAA0F4}" dt="2022-11-23T16:54:35.176" v="2923" actId="1076"/>
          <ac:picMkLst>
            <pc:docMk/>
            <pc:sldMk cId="1736484068" sldId="1688"/>
            <ac:picMk id="3074" creationId="{858A618A-C14E-49E6-B9E1-F359B4B4E4C7}"/>
          </ac:picMkLst>
        </pc:picChg>
      </pc:sldChg>
      <pc:sldChg chg="addSp modSp add mod">
        <pc:chgData name="伊健 杜" userId="e69aded81da48593" providerId="LiveId" clId="{B53B20DD-44F9-46B2-AA37-64A4AEEAA0F4}" dt="2022-11-23T16:57:03.345" v="3150"/>
        <pc:sldMkLst>
          <pc:docMk/>
          <pc:sldMk cId="984688660" sldId="1689"/>
        </pc:sldMkLst>
        <pc:spChg chg="add mod">
          <ac:chgData name="伊健 杜" userId="e69aded81da48593" providerId="LiveId" clId="{B53B20DD-44F9-46B2-AA37-64A4AEEAA0F4}" dt="2022-11-23T16:57:00.994" v="3149"/>
          <ac:spMkLst>
            <pc:docMk/>
            <pc:sldMk cId="984688660" sldId="1689"/>
            <ac:spMk id="2" creationId="{ECD9CCA9-53B6-E8DE-CCBE-B56F6BA9C0B2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984688660" sldId="1689"/>
            <ac:spMk id="10" creationId="{B839CA97-BE0D-8B7C-B769-3E145A81D451}"/>
          </ac:spMkLst>
        </pc:spChg>
      </pc:sldChg>
    </pc:docChg>
  </pc:docChgLst>
  <pc:docChgLst>
    <pc:chgData name="伊健 杜" userId="e69aded81da48593" providerId="LiveId" clId="{522AEE9E-FCC6-4D60-A75A-DD2D56B07D59}"/>
    <pc:docChg chg="undo redo custSel addSld delSld modSld sldOrd addSection delSection">
      <pc:chgData name="伊健 杜" userId="e69aded81da48593" providerId="LiveId" clId="{522AEE9E-FCC6-4D60-A75A-DD2D56B07D59}" dt="2022-11-21T10:28:06.357" v="4163" actId="20577"/>
      <pc:docMkLst>
        <pc:docMk/>
      </pc:docMkLst>
      <pc:sldChg chg="del">
        <pc:chgData name="伊健 杜" userId="e69aded81da48593" providerId="LiveId" clId="{522AEE9E-FCC6-4D60-A75A-DD2D56B07D59}" dt="2022-11-21T03:29:15.191" v="0" actId="47"/>
        <pc:sldMkLst>
          <pc:docMk/>
          <pc:sldMk cId="2184303327" sldId="1505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4171538496" sldId="1526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336630263" sldId="1527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3826549699" sldId="1528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3467009471" sldId="1529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4078756059" sldId="1530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82430281" sldId="1531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4273419492" sldId="1532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518944863" sldId="1533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3014697758" sldId="1534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2917423076" sldId="1535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3720078105" sldId="1536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773074398" sldId="1537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2631609926" sldId="1538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3111261195" sldId="1539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933896623" sldId="1540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545856504" sldId="1541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09839669" sldId="1542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786757342" sldId="1543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644063548" sldId="1544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3343832470" sldId="1545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3547476331" sldId="1546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2491326640" sldId="1547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214810403" sldId="1548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490564631" sldId="1549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880519788" sldId="1550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2309037483" sldId="1551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4043369588" sldId="1552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999001867" sldId="1553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050345652" sldId="1554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4113437931" sldId="1555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129333731" sldId="1556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3834457499" sldId="1557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3187715427" sldId="1558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880405582" sldId="1559"/>
        </pc:sldMkLst>
      </pc:sldChg>
      <pc:sldChg chg="delSp mod">
        <pc:chgData name="伊健 杜" userId="e69aded81da48593" providerId="LiveId" clId="{522AEE9E-FCC6-4D60-A75A-DD2D56B07D59}" dt="2022-11-21T07:22:05.768" v="4145" actId="478"/>
        <pc:sldMkLst>
          <pc:docMk/>
          <pc:sldMk cId="1097106493" sldId="1566"/>
        </pc:sldMkLst>
        <pc:spChg chg="del">
          <ac:chgData name="伊健 杜" userId="e69aded81da48593" providerId="LiveId" clId="{522AEE9E-FCC6-4D60-A75A-DD2D56B07D59}" dt="2022-11-21T07:22:05.768" v="4145" actId="478"/>
          <ac:spMkLst>
            <pc:docMk/>
            <pc:sldMk cId="1097106493" sldId="1566"/>
            <ac:spMk id="3" creationId="{F0F64142-3309-0577-7DB0-59987EF06C35}"/>
          </ac:spMkLst>
        </pc:spChg>
      </pc:sldChg>
      <pc:sldChg chg="addSp modNotesTx">
        <pc:chgData name="伊健 杜" userId="e69aded81da48593" providerId="LiveId" clId="{522AEE9E-FCC6-4D60-A75A-DD2D56B07D59}" dt="2022-11-21T08:32:35.825" v="4162"/>
        <pc:sldMkLst>
          <pc:docMk/>
          <pc:sldMk cId="2930578806" sldId="1569"/>
        </pc:sldMkLst>
        <pc:inkChg chg="add">
          <ac:chgData name="伊健 杜" userId="e69aded81da48593" providerId="LiveId" clId="{522AEE9E-FCC6-4D60-A75A-DD2D56B07D59}" dt="2022-11-21T08:32:35.825" v="4162"/>
          <ac:inkMkLst>
            <pc:docMk/>
            <pc:sldMk cId="2930578806" sldId="1569"/>
            <ac:inkMk id="3" creationId="{D8DD9DB7-9BE1-4269-5BE4-286F1F5D4AE6}"/>
          </ac:inkMkLst>
        </pc:inkChg>
      </pc:sldChg>
      <pc:sldChg chg="delSp modSp mod modNotesTx">
        <pc:chgData name="伊健 杜" userId="e69aded81da48593" providerId="LiveId" clId="{522AEE9E-FCC6-4D60-A75A-DD2D56B07D59}" dt="2022-11-21T04:00:07.557" v="588" actId="1076"/>
        <pc:sldMkLst>
          <pc:docMk/>
          <pc:sldMk cId="4138935040" sldId="1570"/>
        </pc:sldMkLst>
        <pc:spChg chg="del mod">
          <ac:chgData name="伊健 杜" userId="e69aded81da48593" providerId="LiveId" clId="{522AEE9E-FCC6-4D60-A75A-DD2D56B07D59}" dt="2022-11-21T04:00:05.870" v="587" actId="478"/>
          <ac:spMkLst>
            <pc:docMk/>
            <pc:sldMk cId="4138935040" sldId="1570"/>
            <ac:spMk id="7" creationId="{0788E5C2-A9AB-1247-C09B-C5EF7FFE7991}"/>
          </ac:spMkLst>
        </pc:spChg>
        <pc:picChg chg="mod">
          <ac:chgData name="伊健 杜" userId="e69aded81da48593" providerId="LiveId" clId="{522AEE9E-FCC6-4D60-A75A-DD2D56B07D59}" dt="2022-11-21T04:00:07.557" v="588" actId="1076"/>
          <ac:picMkLst>
            <pc:docMk/>
            <pc:sldMk cId="4138935040" sldId="1570"/>
            <ac:picMk id="6146" creationId="{43E587E5-5716-B2DE-A584-DB2B8702B16B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2077881807" sldId="1575"/>
        </pc:sldMkLst>
        <pc:spChg chg="mod">
          <ac:chgData name="伊健 杜" userId="e69aded81da48593" providerId="LiveId" clId="{522AEE9E-FCC6-4D60-A75A-DD2D56B07D59}" dt="2022-11-21T03:40:08.037" v="67"/>
          <ac:spMkLst>
            <pc:docMk/>
            <pc:sldMk cId="2077881807" sldId="1575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3:40:24.584" v="68"/>
          <ac:spMkLst>
            <pc:docMk/>
            <pc:sldMk cId="2077881807" sldId="1575"/>
            <ac:spMk id="5" creationId="{12133E31-EFD8-1428-E834-932512E03115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2077881807" sldId="1575"/>
            <ac:spMk id="7" creationId="{0788E5C2-A9AB-1247-C09B-C5EF7FFE7991}"/>
          </ac:spMkLst>
        </pc:spChg>
        <pc:picChg chg="add mod">
          <ac:chgData name="伊健 杜" userId="e69aded81da48593" providerId="LiveId" clId="{522AEE9E-FCC6-4D60-A75A-DD2D56B07D59}" dt="2022-11-21T03:44:53.721" v="132" actId="1076"/>
          <ac:picMkLst>
            <pc:docMk/>
            <pc:sldMk cId="2077881807" sldId="1575"/>
            <ac:picMk id="1026" creationId="{D6F84959-C87E-3345-54B2-4F831BD9D461}"/>
          </ac:picMkLst>
        </pc:picChg>
        <pc:picChg chg="del">
          <ac:chgData name="伊健 杜" userId="e69aded81da48593" providerId="LiveId" clId="{522AEE9E-FCC6-4D60-A75A-DD2D56B07D59}" dt="2022-11-21T03:44:48.516" v="128" actId="478"/>
          <ac:picMkLst>
            <pc:docMk/>
            <pc:sldMk cId="2077881807" sldId="1575"/>
            <ac:picMk id="8195" creationId="{DD03C696-85EE-65A4-EC3D-A65EE3A926C5}"/>
          </ac:picMkLst>
        </pc:picChg>
      </pc:sldChg>
      <pc:sldChg chg="addSp delSp modSp add mod delAnim">
        <pc:chgData name="伊健 杜" userId="e69aded81da48593" providerId="LiveId" clId="{522AEE9E-FCC6-4D60-A75A-DD2D56B07D59}" dt="2022-11-21T06:44:36.242" v="4144"/>
        <pc:sldMkLst>
          <pc:docMk/>
          <pc:sldMk cId="1692969969" sldId="1576"/>
        </pc:sldMkLst>
        <pc:spChg chg="add del">
          <ac:chgData name="伊健 杜" userId="e69aded81da48593" providerId="LiveId" clId="{522AEE9E-FCC6-4D60-A75A-DD2D56B07D59}" dt="2022-11-21T03:48:48.715" v="289" actId="478"/>
          <ac:spMkLst>
            <pc:docMk/>
            <pc:sldMk cId="1692969969" sldId="1576"/>
            <ac:spMk id="3" creationId="{E9FADD1A-ED69-F9B9-9E89-E65B9843BE38}"/>
          </ac:spMkLst>
        </pc:spChg>
        <pc:spChg chg="del">
          <ac:chgData name="伊健 杜" userId="e69aded81da48593" providerId="LiveId" clId="{522AEE9E-FCC6-4D60-A75A-DD2D56B07D59}" dt="2022-11-21T03:46:40.291" v="161" actId="478"/>
          <ac:spMkLst>
            <pc:docMk/>
            <pc:sldMk cId="1692969969" sldId="1576"/>
            <ac:spMk id="5" creationId="{12133E31-EFD8-1428-E834-932512E03115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1692969969" sldId="1576"/>
            <ac:spMk id="7" creationId="{0788E5C2-A9AB-1247-C09B-C5EF7FFE7991}"/>
          </ac:spMkLst>
        </pc:spChg>
        <pc:picChg chg="del">
          <ac:chgData name="伊健 杜" userId="e69aded81da48593" providerId="LiveId" clId="{522AEE9E-FCC6-4D60-A75A-DD2D56B07D59}" dt="2022-11-21T03:48:45.726" v="287" actId="478"/>
          <ac:picMkLst>
            <pc:docMk/>
            <pc:sldMk cId="1692969969" sldId="1576"/>
            <ac:picMk id="1026" creationId="{D6F84959-C87E-3345-54B2-4F831BD9D461}"/>
          </ac:picMkLst>
        </pc:picChg>
        <pc:picChg chg="add del mod">
          <ac:chgData name="伊健 杜" userId="e69aded81da48593" providerId="LiveId" clId="{522AEE9E-FCC6-4D60-A75A-DD2D56B07D59}" dt="2022-11-21T03:50:03.609" v="414" actId="478"/>
          <ac:picMkLst>
            <pc:docMk/>
            <pc:sldMk cId="1692969969" sldId="1576"/>
            <ac:picMk id="2052" creationId="{D7FE380B-4198-B7EE-6287-17E563DCDBD6}"/>
          </ac:picMkLst>
        </pc:picChg>
        <pc:picChg chg="add mod">
          <ac:chgData name="伊健 杜" userId="e69aded81da48593" providerId="LiveId" clId="{522AEE9E-FCC6-4D60-A75A-DD2D56B07D59}" dt="2022-11-21T03:50:19.053" v="420" actId="1076"/>
          <ac:picMkLst>
            <pc:docMk/>
            <pc:sldMk cId="1692969969" sldId="1576"/>
            <ac:picMk id="2054" creationId="{86B5A708-9FFA-4041-777C-DD8E3146EDE7}"/>
          </ac:picMkLst>
        </pc:picChg>
      </pc:sldChg>
      <pc:sldChg chg="addSp delSp modSp add mod">
        <pc:chgData name="伊健 杜" userId="e69aded81da48593" providerId="LiveId" clId="{522AEE9E-FCC6-4D60-A75A-DD2D56B07D59}" dt="2022-11-21T03:58:41.163" v="582"/>
        <pc:sldMkLst>
          <pc:docMk/>
          <pc:sldMk cId="3290510378" sldId="1577"/>
        </pc:sldMkLst>
        <pc:spChg chg="del">
          <ac:chgData name="伊健 杜" userId="e69aded81da48593" providerId="LiveId" clId="{522AEE9E-FCC6-4D60-A75A-DD2D56B07D59}" dt="2022-11-21T03:51:28.021" v="423" actId="478"/>
          <ac:spMkLst>
            <pc:docMk/>
            <pc:sldMk cId="3290510378" sldId="1577"/>
            <ac:spMk id="2" creationId="{10304424-DB4A-36E7-9E0D-D32A5DD0F26C}"/>
          </ac:spMkLst>
        </pc:spChg>
        <pc:spChg chg="add del mod">
          <ac:chgData name="伊健 杜" userId="e69aded81da48593" providerId="LiveId" clId="{522AEE9E-FCC6-4D60-A75A-DD2D56B07D59}" dt="2022-11-21T03:51:36.358" v="424" actId="478"/>
          <ac:spMkLst>
            <pc:docMk/>
            <pc:sldMk cId="3290510378" sldId="1577"/>
            <ac:spMk id="4" creationId="{BB34F354-EB04-712A-E4A9-8246BF70B598}"/>
          </ac:spMkLst>
        </pc:spChg>
        <pc:spChg chg="del">
          <ac:chgData name="伊健 杜" userId="e69aded81da48593" providerId="LiveId" clId="{522AEE9E-FCC6-4D60-A75A-DD2D56B07D59}" dt="2022-11-21T03:58:01.798" v="581" actId="478"/>
          <ac:spMkLst>
            <pc:docMk/>
            <pc:sldMk cId="3290510378" sldId="1577"/>
            <ac:spMk id="7" creationId="{0788E5C2-A9AB-1247-C09B-C5EF7FFE7991}"/>
          </ac:spMkLst>
        </pc:spChg>
        <pc:picChg chg="del">
          <ac:chgData name="伊健 杜" userId="e69aded81da48593" providerId="LiveId" clId="{522AEE9E-FCC6-4D60-A75A-DD2D56B07D59}" dt="2022-11-21T03:50:34.390" v="422" actId="478"/>
          <ac:picMkLst>
            <pc:docMk/>
            <pc:sldMk cId="3290510378" sldId="1577"/>
            <ac:picMk id="2054" creationId="{86B5A708-9FFA-4041-777C-DD8E3146EDE7}"/>
          </ac:picMkLst>
        </pc:picChg>
        <pc:picChg chg="add">
          <ac:chgData name="伊健 杜" userId="e69aded81da48593" providerId="LiveId" clId="{522AEE9E-FCC6-4D60-A75A-DD2D56B07D59}" dt="2022-11-21T03:58:41.163" v="582"/>
          <ac:picMkLst>
            <pc:docMk/>
            <pc:sldMk cId="3290510378" sldId="1577"/>
            <ac:picMk id="4098" creationId="{C5928FB7-65DE-E426-29AC-1DD66F43F3A9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2743280203" sldId="1578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2743280203" sldId="1578"/>
            <ac:spMk id="7" creationId="{0788E5C2-A9AB-1247-C09B-C5EF7FFE7991}"/>
          </ac:spMkLst>
        </pc:spChg>
        <pc:picChg chg="del">
          <ac:chgData name="伊健 杜" userId="e69aded81da48593" providerId="LiveId" clId="{522AEE9E-FCC6-4D60-A75A-DD2D56B07D59}" dt="2022-11-21T03:57:41.403" v="576" actId="478"/>
          <ac:picMkLst>
            <pc:docMk/>
            <pc:sldMk cId="2743280203" sldId="1578"/>
            <ac:picMk id="2054" creationId="{86B5A708-9FFA-4041-777C-DD8E3146EDE7}"/>
          </ac:picMkLst>
        </pc:picChg>
        <pc:picChg chg="add mod">
          <ac:chgData name="伊健 杜" userId="e69aded81da48593" providerId="LiveId" clId="{522AEE9E-FCC6-4D60-A75A-DD2D56B07D59}" dt="2022-11-21T03:57:57.464" v="580" actId="1076"/>
          <ac:picMkLst>
            <pc:docMk/>
            <pc:sldMk cId="2743280203" sldId="1578"/>
            <ac:picMk id="3074" creationId="{BA5594FD-23B2-6156-D42E-E582435A3731}"/>
          </ac:picMkLst>
        </pc:picChg>
      </pc:sldChg>
      <pc:sldChg chg="addSp delSp add">
        <pc:chgData name="伊健 杜" userId="e69aded81da48593" providerId="LiveId" clId="{522AEE9E-FCC6-4D60-A75A-DD2D56B07D59}" dt="2022-11-21T03:59:34.585" v="585"/>
        <pc:sldMkLst>
          <pc:docMk/>
          <pc:sldMk cId="3100113883" sldId="1579"/>
        </pc:sldMkLst>
        <pc:picChg chg="del">
          <ac:chgData name="伊健 杜" userId="e69aded81da48593" providerId="LiveId" clId="{522AEE9E-FCC6-4D60-A75A-DD2D56B07D59}" dt="2022-11-21T03:58:44.604" v="584" actId="478"/>
          <ac:picMkLst>
            <pc:docMk/>
            <pc:sldMk cId="3100113883" sldId="1579"/>
            <ac:picMk id="4098" creationId="{C5928FB7-65DE-E426-29AC-1DD66F43F3A9}"/>
          </ac:picMkLst>
        </pc:picChg>
        <pc:picChg chg="add">
          <ac:chgData name="伊健 杜" userId="e69aded81da48593" providerId="LiveId" clId="{522AEE9E-FCC6-4D60-A75A-DD2D56B07D59}" dt="2022-11-21T03:59:34.585" v="585"/>
          <ac:picMkLst>
            <pc:docMk/>
            <pc:sldMk cId="3100113883" sldId="1579"/>
            <ac:picMk id="5122" creationId="{E67D79E0-911E-A80F-6EF0-A53F8C565AB9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1670046135" sldId="1580"/>
        </pc:sldMkLst>
        <pc:spChg chg="mod">
          <ac:chgData name="伊健 杜" userId="e69aded81da48593" providerId="LiveId" clId="{522AEE9E-FCC6-4D60-A75A-DD2D56B07D59}" dt="2022-11-21T04:02:01.816" v="606" actId="20577"/>
          <ac:spMkLst>
            <pc:docMk/>
            <pc:sldMk cId="1670046135" sldId="1580"/>
            <ac:spMk id="2" creationId="{10304424-DB4A-36E7-9E0D-D32A5DD0F26C}"/>
          </ac:spMkLst>
        </pc:spChg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1670046135" sldId="1580"/>
            <ac:spMk id="3" creationId="{AFFC30AB-96DB-D2FC-A0FB-A94C43351DF5}"/>
          </ac:spMkLst>
        </pc:spChg>
        <pc:spChg chg="mod">
          <ac:chgData name="伊健 杜" userId="e69aded81da48593" providerId="LiveId" clId="{522AEE9E-FCC6-4D60-A75A-DD2D56B07D59}" dt="2022-11-21T04:02:20.507" v="608" actId="20577"/>
          <ac:spMkLst>
            <pc:docMk/>
            <pc:sldMk cId="1670046135" sldId="1580"/>
            <ac:spMk id="5" creationId="{12133E31-EFD8-1428-E834-932512E03115}"/>
          </ac:spMkLst>
        </pc:spChg>
        <pc:spChg chg="mod">
          <ac:chgData name="伊健 杜" userId="e69aded81da48593" providerId="LiveId" clId="{522AEE9E-FCC6-4D60-A75A-DD2D56B07D59}" dt="2022-11-21T04:03:41.096" v="644" actId="1076"/>
          <ac:spMkLst>
            <pc:docMk/>
            <pc:sldMk cId="1670046135" sldId="1580"/>
            <ac:spMk id="7" creationId="{0788E5C2-A9AB-1247-C09B-C5EF7FFE7991}"/>
          </ac:spMkLst>
        </pc:spChg>
        <pc:picChg chg="del">
          <ac:chgData name="伊健 杜" userId="e69aded81da48593" providerId="LiveId" clId="{522AEE9E-FCC6-4D60-A75A-DD2D56B07D59}" dt="2022-11-21T04:02:55.949" v="639" actId="478"/>
          <ac:picMkLst>
            <pc:docMk/>
            <pc:sldMk cId="1670046135" sldId="1580"/>
            <ac:picMk id="1026" creationId="{D6F84959-C87E-3345-54B2-4F831BD9D461}"/>
          </ac:picMkLst>
        </pc:picChg>
        <pc:picChg chg="add mod">
          <ac:chgData name="伊健 杜" userId="e69aded81da48593" providerId="LiveId" clId="{522AEE9E-FCC6-4D60-A75A-DD2D56B07D59}" dt="2022-11-21T04:03:39.410" v="643" actId="1076"/>
          <ac:picMkLst>
            <pc:docMk/>
            <pc:sldMk cId="1670046135" sldId="1580"/>
            <ac:picMk id="7170" creationId="{6C6140F4-1D65-EB21-EA7D-416B87932BED}"/>
          </ac:picMkLst>
        </pc:picChg>
        <pc:picChg chg="add mod">
          <ac:chgData name="伊健 杜" userId="e69aded81da48593" providerId="LiveId" clId="{522AEE9E-FCC6-4D60-A75A-DD2D56B07D59}" dt="2022-11-21T04:09:54.190" v="673" actId="14100"/>
          <ac:picMkLst>
            <pc:docMk/>
            <pc:sldMk cId="1670046135" sldId="1580"/>
            <ac:picMk id="7172" creationId="{F30BB8E5-A87D-C9C1-5355-31267CAB0C83}"/>
          </ac:picMkLst>
        </pc:picChg>
      </pc:sldChg>
      <pc:sldChg chg="delSp add del mod delAnim">
        <pc:chgData name="伊健 杜" userId="e69aded81da48593" providerId="LiveId" clId="{522AEE9E-FCC6-4D60-A75A-DD2D56B07D59}" dt="2022-11-21T04:10:03.561" v="675" actId="47"/>
        <pc:sldMkLst>
          <pc:docMk/>
          <pc:sldMk cId="3302710911" sldId="1581"/>
        </pc:sldMkLst>
        <pc:spChg chg="del">
          <ac:chgData name="伊健 杜" userId="e69aded81da48593" providerId="LiveId" clId="{522AEE9E-FCC6-4D60-A75A-DD2D56B07D59}" dt="2022-11-21T04:00:27.007" v="590" actId="478"/>
          <ac:spMkLst>
            <pc:docMk/>
            <pc:sldMk cId="3302710911" sldId="1581"/>
            <ac:spMk id="5" creationId="{12133E31-EFD8-1428-E834-932512E03115}"/>
          </ac:spMkLst>
        </pc:spChg>
      </pc:sldChg>
      <pc:sldChg chg="addSp delSp modSp add mod delAnim">
        <pc:chgData name="伊健 杜" userId="e69aded81da48593" providerId="LiveId" clId="{522AEE9E-FCC6-4D60-A75A-DD2D56B07D59}" dt="2022-11-21T06:44:36.242" v="4144"/>
        <pc:sldMkLst>
          <pc:docMk/>
          <pc:sldMk cId="4008737269" sldId="1582"/>
        </pc:sldMkLst>
        <pc:spChg chg="del">
          <ac:chgData name="伊健 杜" userId="e69aded81da48593" providerId="LiveId" clId="{522AEE9E-FCC6-4D60-A75A-DD2D56B07D59}" dt="2022-11-21T04:17:53.513" v="1209" actId="478"/>
          <ac:spMkLst>
            <pc:docMk/>
            <pc:sldMk cId="4008737269" sldId="1582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4008737269" sldId="1582"/>
            <ac:spMk id="3" creationId="{AFFC30AB-96DB-D2FC-A0FB-A94C43351DF5}"/>
          </ac:spMkLst>
        </pc:spChg>
        <pc:spChg chg="del">
          <ac:chgData name="伊健 杜" userId="e69aded81da48593" providerId="LiveId" clId="{522AEE9E-FCC6-4D60-A75A-DD2D56B07D59}" dt="2022-11-21T04:11:36.393" v="755" actId="478"/>
          <ac:spMkLst>
            <pc:docMk/>
            <pc:sldMk cId="4008737269" sldId="1582"/>
            <ac:spMk id="5" creationId="{12133E31-EFD8-1428-E834-932512E03115}"/>
          </ac:spMkLst>
        </pc:spChg>
        <pc:spChg chg="mod">
          <ac:chgData name="伊健 杜" userId="e69aded81da48593" providerId="LiveId" clId="{522AEE9E-FCC6-4D60-A75A-DD2D56B07D59}" dt="2022-11-21T04:11:27.951" v="754" actId="1076"/>
          <ac:spMkLst>
            <pc:docMk/>
            <pc:sldMk cId="4008737269" sldId="1582"/>
            <ac:spMk id="7" creationId="{0788E5C2-A9AB-1247-C09B-C5EF7FFE7991}"/>
          </ac:spMkLst>
        </pc:spChg>
        <pc:spChg chg="add del mod">
          <ac:chgData name="伊健 杜" userId="e69aded81da48593" providerId="LiveId" clId="{522AEE9E-FCC6-4D60-A75A-DD2D56B07D59}" dt="2022-11-21T04:17:54.847" v="1210" actId="478"/>
          <ac:spMkLst>
            <pc:docMk/>
            <pc:sldMk cId="4008737269" sldId="1582"/>
            <ac:spMk id="8" creationId="{D178FBFE-7E3F-2D04-1AD0-E0E121795BBE}"/>
          </ac:spMkLst>
        </pc:spChg>
        <pc:picChg chg="del">
          <ac:chgData name="伊健 杜" userId="e69aded81da48593" providerId="LiveId" clId="{522AEE9E-FCC6-4D60-A75A-DD2D56B07D59}" dt="2022-11-21T04:11:14.767" v="747" actId="478"/>
          <ac:picMkLst>
            <pc:docMk/>
            <pc:sldMk cId="4008737269" sldId="1582"/>
            <ac:picMk id="7170" creationId="{6C6140F4-1D65-EB21-EA7D-416B87932BED}"/>
          </ac:picMkLst>
        </pc:picChg>
        <pc:picChg chg="del">
          <ac:chgData name="伊健 杜" userId="e69aded81da48593" providerId="LiveId" clId="{522AEE9E-FCC6-4D60-A75A-DD2D56B07D59}" dt="2022-11-21T04:10:22.079" v="743" actId="478"/>
          <ac:picMkLst>
            <pc:docMk/>
            <pc:sldMk cId="4008737269" sldId="1582"/>
            <ac:picMk id="7172" creationId="{F30BB8E5-A87D-C9C1-5355-31267CAB0C83}"/>
          </ac:picMkLst>
        </pc:picChg>
        <pc:picChg chg="add mod">
          <ac:chgData name="伊健 杜" userId="e69aded81da48593" providerId="LiveId" clId="{522AEE9E-FCC6-4D60-A75A-DD2D56B07D59}" dt="2022-11-21T04:11:06.062" v="746" actId="1076"/>
          <ac:picMkLst>
            <pc:docMk/>
            <pc:sldMk cId="4008737269" sldId="1582"/>
            <ac:picMk id="8194" creationId="{59BEFF9F-C1A2-BE96-2E0A-90C9026B5FB2}"/>
          </ac:picMkLst>
        </pc:picChg>
        <pc:picChg chg="add mod">
          <ac:chgData name="伊健 杜" userId="e69aded81da48593" providerId="LiveId" clId="{522AEE9E-FCC6-4D60-A75A-DD2D56B07D59}" dt="2022-11-21T04:11:23.848" v="751" actId="1076"/>
          <ac:picMkLst>
            <pc:docMk/>
            <pc:sldMk cId="4008737269" sldId="1582"/>
            <ac:picMk id="8196" creationId="{702D62CB-D52E-C9DE-E5FE-25F1EFB9AA6A}"/>
          </ac:picMkLst>
        </pc:picChg>
      </pc:sldChg>
      <pc:sldChg chg="addSp delSp modSp add mod ord">
        <pc:chgData name="伊健 杜" userId="e69aded81da48593" providerId="LiveId" clId="{522AEE9E-FCC6-4D60-A75A-DD2D56B07D59}" dt="2022-11-21T06:44:36.242" v="4144"/>
        <pc:sldMkLst>
          <pc:docMk/>
          <pc:sldMk cId="3388033253" sldId="1583"/>
        </pc:sldMkLst>
        <pc:spChg chg="add del">
          <ac:chgData name="伊健 杜" userId="e69aded81da48593" providerId="LiveId" clId="{522AEE9E-FCC6-4D60-A75A-DD2D56B07D59}" dt="2022-11-21T04:18:02.587" v="1214" actId="478"/>
          <ac:spMkLst>
            <pc:docMk/>
            <pc:sldMk cId="3388033253" sldId="1583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3388033253" sldId="1583"/>
            <ac:spMk id="3" creationId="{AFFC30AB-96DB-D2FC-A0FB-A94C43351DF5}"/>
          </ac:spMkLst>
        </pc:spChg>
        <pc:spChg chg="add del mod">
          <ac:chgData name="伊健 杜" userId="e69aded81da48593" providerId="LiveId" clId="{522AEE9E-FCC6-4D60-A75A-DD2D56B07D59}" dt="2022-11-21T04:18:02.587" v="1214" actId="478"/>
          <ac:spMkLst>
            <pc:docMk/>
            <pc:sldMk cId="3388033253" sldId="1583"/>
            <ac:spMk id="5" creationId="{5106AB8A-B6EA-080B-3CE2-971865DCC8E6}"/>
          </ac:spMkLst>
        </pc:spChg>
        <pc:spChg chg="mod">
          <ac:chgData name="伊健 杜" userId="e69aded81da48593" providerId="LiveId" clId="{522AEE9E-FCC6-4D60-A75A-DD2D56B07D59}" dt="2022-11-21T04:12:54.981" v="849"/>
          <ac:spMkLst>
            <pc:docMk/>
            <pc:sldMk cId="3388033253" sldId="1583"/>
            <ac:spMk id="7" creationId="{0788E5C2-A9AB-1247-C09B-C5EF7FFE7991}"/>
          </ac:spMkLst>
        </pc:spChg>
        <pc:picChg chg="mod">
          <ac:chgData name="伊健 杜" userId="e69aded81da48593" providerId="LiveId" clId="{522AEE9E-FCC6-4D60-A75A-DD2D56B07D59}" dt="2022-11-21T04:12:20.522" v="809" actId="1076"/>
          <ac:picMkLst>
            <pc:docMk/>
            <pc:sldMk cId="3388033253" sldId="1583"/>
            <ac:picMk id="8194" creationId="{59BEFF9F-C1A2-BE96-2E0A-90C9026B5FB2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1118335550" sldId="1584"/>
        </pc:sldMkLst>
        <pc:spChg chg="del">
          <ac:chgData name="伊健 杜" userId="e69aded81da48593" providerId="LiveId" clId="{522AEE9E-FCC6-4D60-A75A-DD2D56B07D59}" dt="2022-11-21T04:17:50.303" v="1207" actId="478"/>
          <ac:spMkLst>
            <pc:docMk/>
            <pc:sldMk cId="1118335550" sldId="1584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1118335550" sldId="1584"/>
            <ac:spMk id="3" creationId="{AFFC30AB-96DB-D2FC-A0FB-A94C43351DF5}"/>
          </ac:spMkLst>
        </pc:spChg>
        <pc:spChg chg="add mod">
          <ac:chgData name="伊健 杜" userId="e69aded81da48593" providerId="LiveId" clId="{522AEE9E-FCC6-4D60-A75A-DD2D56B07D59}" dt="2022-11-21T04:13:01.202" v="859"/>
          <ac:spMkLst>
            <pc:docMk/>
            <pc:sldMk cId="1118335550" sldId="1584"/>
            <ac:spMk id="4" creationId="{A3F9DC8F-771E-6EEE-FD14-163F0813DB6D}"/>
          </ac:spMkLst>
        </pc:spChg>
        <pc:spChg chg="del">
          <ac:chgData name="伊健 杜" userId="e69aded81da48593" providerId="LiveId" clId="{522AEE9E-FCC6-4D60-A75A-DD2D56B07D59}" dt="2022-11-21T04:12:37.965" v="832" actId="478"/>
          <ac:spMkLst>
            <pc:docMk/>
            <pc:sldMk cId="1118335550" sldId="1584"/>
            <ac:spMk id="7" creationId="{0788E5C2-A9AB-1247-C09B-C5EF7FFE7991}"/>
          </ac:spMkLst>
        </pc:spChg>
        <pc:spChg chg="add del mod">
          <ac:chgData name="伊健 杜" userId="e69aded81da48593" providerId="LiveId" clId="{522AEE9E-FCC6-4D60-A75A-DD2D56B07D59}" dt="2022-11-21T04:17:51.489" v="1208" actId="478"/>
          <ac:spMkLst>
            <pc:docMk/>
            <pc:sldMk cId="1118335550" sldId="1584"/>
            <ac:spMk id="8" creationId="{83CB501E-DAA0-7933-9000-DE1ED8E8316D}"/>
          </ac:spMkLst>
        </pc:sp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2020744902" sldId="1585"/>
        </pc:sldMkLst>
        <pc:spChg chg="del">
          <ac:chgData name="伊健 杜" userId="e69aded81da48593" providerId="LiveId" clId="{522AEE9E-FCC6-4D60-A75A-DD2D56B07D59}" dt="2022-11-21T04:17:47.163" v="1205" actId="478"/>
          <ac:spMkLst>
            <pc:docMk/>
            <pc:sldMk cId="2020744902" sldId="1585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2020744902" sldId="1585"/>
            <ac:spMk id="3" creationId="{AFFC30AB-96DB-D2FC-A0FB-A94C43351DF5}"/>
          </ac:spMkLst>
        </pc:spChg>
        <pc:spChg chg="add del mod">
          <ac:chgData name="伊健 杜" userId="e69aded81da48593" providerId="LiveId" clId="{522AEE9E-FCC6-4D60-A75A-DD2D56B07D59}" dt="2022-11-21T04:17:48.425" v="1206" actId="478"/>
          <ac:spMkLst>
            <pc:docMk/>
            <pc:sldMk cId="2020744902" sldId="1585"/>
            <ac:spMk id="7" creationId="{42893EC7-7DA9-B81A-F740-068FDC23B531}"/>
          </ac:spMkLst>
        </pc:sp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1741335016" sldId="1586"/>
        </pc:sldMkLst>
        <pc:spChg chg="del">
          <ac:chgData name="伊健 杜" userId="e69aded81da48593" providerId="LiveId" clId="{522AEE9E-FCC6-4D60-A75A-DD2D56B07D59}" dt="2022-11-21T04:17:41.752" v="1203" actId="478"/>
          <ac:spMkLst>
            <pc:docMk/>
            <pc:sldMk cId="1741335016" sldId="1586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1741335016" sldId="1586"/>
            <ac:spMk id="3" creationId="{AFFC30AB-96DB-D2FC-A0FB-A94C43351DF5}"/>
          </ac:spMkLst>
        </pc:spChg>
        <pc:spChg chg="add del mod">
          <ac:chgData name="伊健 杜" userId="e69aded81da48593" providerId="LiveId" clId="{522AEE9E-FCC6-4D60-A75A-DD2D56B07D59}" dt="2022-11-21T04:17:42.944" v="1204" actId="478"/>
          <ac:spMkLst>
            <pc:docMk/>
            <pc:sldMk cId="1741335016" sldId="1586"/>
            <ac:spMk id="7" creationId="{09D93D94-52FD-E0F5-6E13-8420DCED80B2}"/>
          </ac:spMkLst>
        </pc:sp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3815593008" sldId="1587"/>
        </pc:sldMkLst>
        <pc:spChg chg="del">
          <ac:chgData name="伊健 杜" userId="e69aded81da48593" providerId="LiveId" clId="{522AEE9E-FCC6-4D60-A75A-DD2D56B07D59}" dt="2022-11-21T04:17:33.672" v="1201" actId="478"/>
          <ac:spMkLst>
            <pc:docMk/>
            <pc:sldMk cId="3815593008" sldId="1587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3815593008" sldId="1587"/>
            <ac:spMk id="3" creationId="{AFFC30AB-96DB-D2FC-A0FB-A94C43351DF5}"/>
          </ac:spMkLst>
        </pc:spChg>
        <pc:spChg chg="add del mod">
          <ac:chgData name="伊健 杜" userId="e69aded81da48593" providerId="LiveId" clId="{522AEE9E-FCC6-4D60-A75A-DD2D56B07D59}" dt="2022-11-21T04:17:39.369" v="1202" actId="478"/>
          <ac:spMkLst>
            <pc:docMk/>
            <pc:sldMk cId="3815593008" sldId="1587"/>
            <ac:spMk id="7" creationId="{8D01BCF0-DDA8-23C5-0A13-3CF930254A28}"/>
          </ac:spMkLst>
        </pc:spChg>
      </pc:sldChg>
      <pc:sldChg chg="addSp delSp modSp add del mod ord">
        <pc:chgData name="伊健 杜" userId="e69aded81da48593" providerId="LiveId" clId="{522AEE9E-FCC6-4D60-A75A-DD2D56B07D59}" dt="2022-11-21T04:51:22.705" v="2345" actId="47"/>
        <pc:sldMkLst>
          <pc:docMk/>
          <pc:sldMk cId="903839506" sldId="1588"/>
        </pc:sldMkLst>
        <pc:spChg chg="mod">
          <ac:chgData name="伊健 杜" userId="e69aded81da48593" providerId="LiveId" clId="{522AEE9E-FCC6-4D60-A75A-DD2D56B07D59}" dt="2022-11-21T04:23:13.546" v="1224"/>
          <ac:spMkLst>
            <pc:docMk/>
            <pc:sldMk cId="903839506" sldId="1588"/>
            <ac:spMk id="2" creationId="{10304424-DB4A-36E7-9E0D-D32A5DD0F26C}"/>
          </ac:spMkLst>
        </pc:spChg>
        <pc:spChg chg="del mod">
          <ac:chgData name="伊健 杜" userId="e69aded81da48593" providerId="LiveId" clId="{522AEE9E-FCC6-4D60-A75A-DD2D56B07D59}" dt="2022-11-21T04:51:18.157" v="2343" actId="21"/>
          <ac:spMkLst>
            <pc:docMk/>
            <pc:sldMk cId="903839506" sldId="1588"/>
            <ac:spMk id="3" creationId="{AFFC30AB-96DB-D2FC-A0FB-A94C43351DF5}"/>
          </ac:spMkLst>
        </pc:spChg>
        <pc:spChg chg="mod">
          <ac:chgData name="伊健 杜" userId="e69aded81da48593" providerId="LiveId" clId="{522AEE9E-FCC6-4D60-A75A-DD2D56B07D59}" dt="2022-11-21T04:23:25.760" v="1225"/>
          <ac:spMkLst>
            <pc:docMk/>
            <pc:sldMk cId="903839506" sldId="1588"/>
            <ac:spMk id="5" creationId="{12133E31-EFD8-1428-E834-932512E03115}"/>
          </ac:spMkLst>
        </pc:spChg>
        <pc:spChg chg="del mod">
          <ac:chgData name="伊健 杜" userId="e69aded81da48593" providerId="LiveId" clId="{522AEE9E-FCC6-4D60-A75A-DD2D56B07D59}" dt="2022-11-21T04:51:18.157" v="2343" actId="21"/>
          <ac:spMkLst>
            <pc:docMk/>
            <pc:sldMk cId="903839506" sldId="1588"/>
            <ac:spMk id="7" creationId="{0788E5C2-A9AB-1247-C09B-C5EF7FFE7991}"/>
          </ac:spMkLst>
        </pc:spChg>
        <pc:picChg chg="del">
          <ac:chgData name="伊健 杜" userId="e69aded81da48593" providerId="LiveId" clId="{522AEE9E-FCC6-4D60-A75A-DD2D56B07D59}" dt="2022-11-21T04:24:55.023" v="1326" actId="478"/>
          <ac:picMkLst>
            <pc:docMk/>
            <pc:sldMk cId="903839506" sldId="1588"/>
            <ac:picMk id="7170" creationId="{6C6140F4-1D65-EB21-EA7D-416B87932BED}"/>
          </ac:picMkLst>
        </pc:picChg>
        <pc:picChg chg="del mod">
          <ac:chgData name="伊健 杜" userId="e69aded81da48593" providerId="LiveId" clId="{522AEE9E-FCC6-4D60-A75A-DD2D56B07D59}" dt="2022-11-21T04:23:49.037" v="1286" actId="478"/>
          <ac:picMkLst>
            <pc:docMk/>
            <pc:sldMk cId="903839506" sldId="1588"/>
            <ac:picMk id="7172" creationId="{F30BB8E5-A87D-C9C1-5355-31267CAB0C83}"/>
          </ac:picMkLst>
        </pc:picChg>
        <pc:picChg chg="add del mod">
          <ac:chgData name="伊健 杜" userId="e69aded81da48593" providerId="LiveId" clId="{522AEE9E-FCC6-4D60-A75A-DD2D56B07D59}" dt="2022-11-21T04:51:18.157" v="2343" actId="21"/>
          <ac:picMkLst>
            <pc:docMk/>
            <pc:sldMk cId="903839506" sldId="1588"/>
            <ac:picMk id="9218" creationId="{91BD8B9B-A98C-D1BB-88BA-E24E1737584D}"/>
          </ac:picMkLst>
        </pc:picChg>
        <pc:picChg chg="add del mod">
          <ac:chgData name="伊健 杜" userId="e69aded81da48593" providerId="LiveId" clId="{522AEE9E-FCC6-4D60-A75A-DD2D56B07D59}" dt="2022-11-21T04:51:18.157" v="2343" actId="21"/>
          <ac:picMkLst>
            <pc:docMk/>
            <pc:sldMk cId="903839506" sldId="1588"/>
            <ac:picMk id="9220" creationId="{91DE60DB-2E6E-4A08-6AA9-BAAF250C2742}"/>
          </ac:picMkLst>
        </pc:picChg>
      </pc:sldChg>
      <pc:sldChg chg="add del">
        <pc:chgData name="伊健 杜" userId="e69aded81da48593" providerId="LiveId" clId="{522AEE9E-FCC6-4D60-A75A-DD2D56B07D59}" dt="2022-11-21T04:17:07.506" v="1158"/>
        <pc:sldMkLst>
          <pc:docMk/>
          <pc:sldMk cId="1722126972" sldId="1588"/>
        </pc:sldMkLst>
      </pc:sldChg>
      <pc:sldChg chg="addSp delSp modSp add mod ord delAnim">
        <pc:chgData name="伊健 杜" userId="e69aded81da48593" providerId="LiveId" clId="{522AEE9E-FCC6-4D60-A75A-DD2D56B07D59}" dt="2022-11-21T08:32:35.825" v="4162"/>
        <pc:sldMkLst>
          <pc:docMk/>
          <pc:sldMk cId="780815688" sldId="1589"/>
        </pc:sldMkLst>
        <pc:spChg chg="del mod">
          <ac:chgData name="伊健 杜" userId="e69aded81da48593" providerId="LiveId" clId="{522AEE9E-FCC6-4D60-A75A-DD2D56B07D59}" dt="2022-11-21T04:51:27.874" v="2346" actId="478"/>
          <ac:spMkLst>
            <pc:docMk/>
            <pc:sldMk cId="780815688" sldId="1589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780815688" sldId="1589"/>
            <ac:spMk id="3" creationId="{AFFC30AB-96DB-D2FC-A0FB-A94C43351DF5}"/>
          </ac:spMkLst>
        </pc:spChg>
        <pc:spChg chg="add del">
          <ac:chgData name="伊健 杜" userId="e69aded81da48593" providerId="LiveId" clId="{522AEE9E-FCC6-4D60-A75A-DD2D56B07D59}" dt="2022-11-21T04:29:18.976" v="1427" actId="478"/>
          <ac:spMkLst>
            <pc:docMk/>
            <pc:sldMk cId="780815688" sldId="1589"/>
            <ac:spMk id="4" creationId="{22843525-9BC2-BCA6-8177-16A4D3C5081E}"/>
          </ac:spMkLst>
        </pc:spChg>
        <pc:spChg chg="del">
          <ac:chgData name="伊健 杜" userId="e69aded81da48593" providerId="LiveId" clId="{522AEE9E-FCC6-4D60-A75A-DD2D56B07D59}" dt="2022-11-21T04:29:16.781" v="1425" actId="478"/>
          <ac:spMkLst>
            <pc:docMk/>
            <pc:sldMk cId="780815688" sldId="1589"/>
            <ac:spMk id="5" creationId="{12133E31-EFD8-1428-E834-932512E03115}"/>
          </ac:spMkLst>
        </pc:spChg>
        <pc:spChg chg="del mod">
          <ac:chgData name="伊健 杜" userId="e69aded81da48593" providerId="LiveId" clId="{522AEE9E-FCC6-4D60-A75A-DD2D56B07D59}" dt="2022-11-21T04:53:05.686" v="2374" actId="478"/>
          <ac:spMkLst>
            <pc:docMk/>
            <pc:sldMk cId="780815688" sldId="1589"/>
            <ac:spMk id="7" creationId="{0788E5C2-A9AB-1247-C09B-C5EF7FFE7991}"/>
          </ac:spMkLst>
        </pc:spChg>
        <pc:spChg chg="add del">
          <ac:chgData name="伊健 杜" userId="e69aded81da48593" providerId="LiveId" clId="{522AEE9E-FCC6-4D60-A75A-DD2D56B07D59}" dt="2022-11-21T04:29:23.538" v="1429" actId="478"/>
          <ac:spMkLst>
            <pc:docMk/>
            <pc:sldMk cId="780815688" sldId="1589"/>
            <ac:spMk id="8" creationId="{E94039A1-F9BC-5525-6D92-A6F8A6B83CE6}"/>
          </ac:spMkLst>
        </pc:spChg>
        <pc:spChg chg="add del mod">
          <ac:chgData name="伊健 杜" userId="e69aded81da48593" providerId="LiveId" clId="{522AEE9E-FCC6-4D60-A75A-DD2D56B07D59}" dt="2022-11-21T04:51:29.787" v="2347" actId="478"/>
          <ac:spMkLst>
            <pc:docMk/>
            <pc:sldMk cId="780815688" sldId="1589"/>
            <ac:spMk id="13" creationId="{B5FFB8B0-5776-DA98-E454-037CD1FA39BC}"/>
          </ac:spMkLst>
        </pc:spChg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780815688" sldId="1589"/>
            <ac:spMk id="14" creationId="{944E7D27-C0E4-32C8-0E28-7828B2B021CE}"/>
          </ac:spMkLst>
        </pc:spChg>
        <pc:picChg chg="add mod">
          <ac:chgData name="伊健 杜" userId="e69aded81da48593" providerId="LiveId" clId="{522AEE9E-FCC6-4D60-A75A-DD2D56B07D59}" dt="2022-11-21T04:54:30.731" v="2426" actId="1076"/>
          <ac:picMkLst>
            <pc:docMk/>
            <pc:sldMk cId="780815688" sldId="1589"/>
            <ac:picMk id="10" creationId="{23A4042F-C08F-E7E5-D2BF-DFFC7A55E19E}"/>
          </ac:picMkLst>
        </pc:picChg>
        <pc:picChg chg="add del mod">
          <ac:chgData name="伊健 杜" userId="e69aded81da48593" providerId="LiveId" clId="{522AEE9E-FCC6-4D60-A75A-DD2D56B07D59}" dt="2022-11-21T04:53:05.686" v="2374" actId="478"/>
          <ac:picMkLst>
            <pc:docMk/>
            <pc:sldMk cId="780815688" sldId="1589"/>
            <ac:picMk id="11" creationId="{5B7769F3-E47E-99CA-F54F-A9E8A9E15364}"/>
          </ac:picMkLst>
        </pc:picChg>
        <pc:picChg chg="del">
          <ac:chgData name="伊健 杜" userId="e69aded81da48593" providerId="LiveId" clId="{522AEE9E-FCC6-4D60-A75A-DD2D56B07D59}" dt="2022-11-21T04:27:44.830" v="1419" actId="478"/>
          <ac:picMkLst>
            <pc:docMk/>
            <pc:sldMk cId="780815688" sldId="1589"/>
            <ac:picMk id="9218" creationId="{91BD8B9B-A98C-D1BB-88BA-E24E1737584D}"/>
          </ac:picMkLst>
        </pc:picChg>
        <pc:picChg chg="add del mod">
          <ac:chgData name="伊健 杜" userId="e69aded81da48593" providerId="LiveId" clId="{522AEE9E-FCC6-4D60-A75A-DD2D56B07D59}" dt="2022-11-21T04:30:09.930" v="1499" actId="478"/>
          <ac:picMkLst>
            <pc:docMk/>
            <pc:sldMk cId="780815688" sldId="1589"/>
            <ac:picMk id="15362" creationId="{6F8412D2-AF77-7C26-A504-FD10E4448C6D}"/>
          </ac:picMkLst>
        </pc:picChg>
        <pc:picChg chg="add del mod">
          <ac:chgData name="伊健 杜" userId="e69aded81da48593" providerId="LiveId" clId="{522AEE9E-FCC6-4D60-A75A-DD2D56B07D59}" dt="2022-11-21T04:29:11.133" v="1423" actId="478"/>
          <ac:picMkLst>
            <pc:docMk/>
            <pc:sldMk cId="780815688" sldId="1589"/>
            <ac:picMk id="15364" creationId="{767C6E39-1907-6276-B81B-0C6EB8A80139}"/>
          </ac:picMkLst>
        </pc:picChg>
        <pc:inkChg chg="add">
          <ac:chgData name="伊健 杜" userId="e69aded81da48593" providerId="LiveId" clId="{522AEE9E-FCC6-4D60-A75A-DD2D56B07D59}" dt="2022-11-21T08:32:35.825" v="4162"/>
          <ac:inkMkLst>
            <pc:docMk/>
            <pc:sldMk cId="780815688" sldId="1589"/>
            <ac:inkMk id="2" creationId="{A2B781A1-F025-0A2F-5407-57F8F0074AE0}"/>
          </ac:inkMkLst>
        </pc:inkChg>
      </pc:sldChg>
      <pc:sldChg chg="addSp delSp modSp add del mod ord">
        <pc:chgData name="伊健 杜" userId="e69aded81da48593" providerId="LiveId" clId="{522AEE9E-FCC6-4D60-A75A-DD2D56B07D59}" dt="2022-11-21T04:52:34.261" v="2372" actId="47"/>
        <pc:sldMkLst>
          <pc:docMk/>
          <pc:sldMk cId="1288594065" sldId="1590"/>
        </pc:sldMkLst>
        <pc:spChg chg="del">
          <ac:chgData name="伊健 杜" userId="e69aded81da48593" providerId="LiveId" clId="{522AEE9E-FCC6-4D60-A75A-DD2D56B07D59}" dt="2022-11-21T04:32:16.046" v="1610" actId="478"/>
          <ac:spMkLst>
            <pc:docMk/>
            <pc:sldMk cId="1288594065" sldId="1590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4:31:18.126" v="1568" actId="14100"/>
          <ac:spMkLst>
            <pc:docMk/>
            <pc:sldMk cId="1288594065" sldId="1590"/>
            <ac:spMk id="3" creationId="{AFFC30AB-96DB-D2FC-A0FB-A94C43351DF5}"/>
          </ac:spMkLst>
        </pc:spChg>
        <pc:spChg chg="add del">
          <ac:chgData name="伊健 杜" userId="e69aded81da48593" providerId="LiveId" clId="{522AEE9E-FCC6-4D60-A75A-DD2D56B07D59}" dt="2022-11-21T04:30:35.810" v="1504" actId="478"/>
          <ac:spMkLst>
            <pc:docMk/>
            <pc:sldMk cId="1288594065" sldId="1590"/>
            <ac:spMk id="4" creationId="{A4BA15FA-9A7D-81E0-B724-1920CED94909}"/>
          </ac:spMkLst>
        </pc:spChg>
        <pc:spChg chg="mod">
          <ac:chgData name="伊健 杜" userId="e69aded81da48593" providerId="LiveId" clId="{522AEE9E-FCC6-4D60-A75A-DD2D56B07D59}" dt="2022-11-21T04:32:13.082" v="1609"/>
          <ac:spMkLst>
            <pc:docMk/>
            <pc:sldMk cId="1288594065" sldId="1590"/>
            <ac:spMk id="7" creationId="{0788E5C2-A9AB-1247-C09B-C5EF7FFE7991}"/>
          </ac:spMkLst>
        </pc:spChg>
        <pc:spChg chg="add del mod">
          <ac:chgData name="伊健 杜" userId="e69aded81da48593" providerId="LiveId" clId="{522AEE9E-FCC6-4D60-A75A-DD2D56B07D59}" dt="2022-11-21T04:32:17.895" v="1611" actId="478"/>
          <ac:spMkLst>
            <pc:docMk/>
            <pc:sldMk cId="1288594065" sldId="1590"/>
            <ac:spMk id="14" creationId="{0B6AFF8A-EBB7-BF1B-7564-843D6BE1A630}"/>
          </ac:spMkLst>
        </pc:spChg>
        <pc:picChg chg="add mod">
          <ac:chgData name="伊健 杜" userId="e69aded81da48593" providerId="LiveId" clId="{522AEE9E-FCC6-4D60-A75A-DD2D56B07D59}" dt="2022-11-21T04:31:24.773" v="1573" actId="1076"/>
          <ac:picMkLst>
            <pc:docMk/>
            <pc:sldMk cId="1288594065" sldId="1590"/>
            <ac:picMk id="8" creationId="{6390DD91-CD00-F168-2B4D-76B05373DAD5}"/>
          </ac:picMkLst>
        </pc:picChg>
        <pc:picChg chg="add mod">
          <ac:chgData name="伊健 杜" userId="e69aded81da48593" providerId="LiveId" clId="{522AEE9E-FCC6-4D60-A75A-DD2D56B07D59}" dt="2022-11-21T04:31:27.406" v="1575" actId="1076"/>
          <ac:picMkLst>
            <pc:docMk/>
            <pc:sldMk cId="1288594065" sldId="1590"/>
            <ac:picMk id="9" creationId="{601669FB-4310-057F-E4BE-B16BD302C7EF}"/>
          </ac:picMkLst>
        </pc:picChg>
        <pc:picChg chg="del">
          <ac:chgData name="伊健 杜" userId="e69aded81da48593" providerId="LiveId" clId="{522AEE9E-FCC6-4D60-A75A-DD2D56B07D59}" dt="2022-11-21T04:30:32.595" v="1502" actId="478"/>
          <ac:picMkLst>
            <pc:docMk/>
            <pc:sldMk cId="1288594065" sldId="1590"/>
            <ac:picMk id="10" creationId="{23A4042F-C08F-E7E5-D2BF-DFFC7A55E19E}"/>
          </ac:picMkLst>
        </pc:picChg>
        <pc:picChg chg="add del mod">
          <ac:chgData name="伊健 杜" userId="e69aded81da48593" providerId="LiveId" clId="{522AEE9E-FCC6-4D60-A75A-DD2D56B07D59}" dt="2022-11-21T04:32:05.924" v="1600" actId="732"/>
          <ac:picMkLst>
            <pc:docMk/>
            <pc:sldMk cId="1288594065" sldId="1590"/>
            <ac:picMk id="11" creationId="{5B7769F3-E47E-99CA-F54F-A9E8A9E15364}"/>
          </ac:picMkLst>
        </pc:picChg>
        <pc:picChg chg="add del mod">
          <ac:chgData name="伊健 杜" userId="e69aded81da48593" providerId="LiveId" clId="{522AEE9E-FCC6-4D60-A75A-DD2D56B07D59}" dt="2022-11-21T04:32:00.022" v="1598"/>
          <ac:picMkLst>
            <pc:docMk/>
            <pc:sldMk cId="1288594065" sldId="1590"/>
            <ac:picMk id="12" creationId="{E95E8E88-C5E5-3543-3E81-43811A2723C2}"/>
          </ac:picMkLst>
        </pc:picChg>
      </pc:sldChg>
      <pc:sldChg chg="add del">
        <pc:chgData name="伊健 杜" userId="e69aded81da48593" providerId="LiveId" clId="{522AEE9E-FCC6-4D60-A75A-DD2D56B07D59}" dt="2022-11-21T04:32:28.943" v="1615" actId="47"/>
        <pc:sldMkLst>
          <pc:docMk/>
          <pc:sldMk cId="3313400663" sldId="1591"/>
        </pc:sldMkLst>
      </pc:sldChg>
      <pc:sldChg chg="addSp delSp modSp add mod ord delAnim">
        <pc:chgData name="伊健 杜" userId="e69aded81da48593" providerId="LiveId" clId="{522AEE9E-FCC6-4D60-A75A-DD2D56B07D59}" dt="2022-11-21T06:44:36.242" v="4144"/>
        <pc:sldMkLst>
          <pc:docMk/>
          <pc:sldMk cId="1223943835" sldId="1592"/>
        </pc:sldMkLst>
        <pc:spChg chg="del">
          <ac:chgData name="伊健 杜" userId="e69aded81da48593" providerId="LiveId" clId="{522AEE9E-FCC6-4D60-A75A-DD2D56B07D59}" dt="2022-11-21T04:51:48.435" v="2355" actId="478"/>
          <ac:spMkLst>
            <pc:docMk/>
            <pc:sldMk cId="1223943835" sldId="1592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1223943835" sldId="1592"/>
            <ac:spMk id="3" creationId="{AFFC30AB-96DB-D2FC-A0FB-A94C43351DF5}"/>
          </ac:spMkLst>
        </pc:spChg>
        <pc:spChg chg="del">
          <ac:chgData name="伊健 杜" userId="e69aded81da48593" providerId="LiveId" clId="{522AEE9E-FCC6-4D60-A75A-DD2D56B07D59}" dt="2022-11-21T04:32:26.610" v="1614" actId="478"/>
          <ac:spMkLst>
            <pc:docMk/>
            <pc:sldMk cId="1223943835" sldId="1592"/>
            <ac:spMk id="5" creationId="{12133E31-EFD8-1428-E834-932512E03115}"/>
          </ac:spMkLst>
        </pc:spChg>
        <pc:spChg chg="del">
          <ac:chgData name="伊健 杜" userId="e69aded81da48593" providerId="LiveId" clId="{522AEE9E-FCC6-4D60-A75A-DD2D56B07D59}" dt="2022-11-21T04:32:55.618" v="1705" actId="478"/>
          <ac:spMkLst>
            <pc:docMk/>
            <pc:sldMk cId="1223943835" sldId="1592"/>
            <ac:spMk id="7" creationId="{0788E5C2-A9AB-1247-C09B-C5EF7FFE7991}"/>
          </ac:spMkLst>
        </pc:spChg>
        <pc:spChg chg="add del mod">
          <ac:chgData name="伊健 杜" userId="e69aded81da48593" providerId="LiveId" clId="{522AEE9E-FCC6-4D60-A75A-DD2D56B07D59}" dt="2022-11-21T04:51:49.166" v="2356" actId="478"/>
          <ac:spMkLst>
            <pc:docMk/>
            <pc:sldMk cId="1223943835" sldId="1592"/>
            <ac:spMk id="10" creationId="{232BEE51-3320-94F1-4AE1-E7D37EF340E6}"/>
          </ac:spMkLst>
        </pc:spChg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1223943835" sldId="1592"/>
            <ac:spMk id="11" creationId="{2F519783-019B-7EE4-A163-71785A3112A3}"/>
          </ac:spMkLst>
        </pc:spChg>
        <pc:picChg chg="add mod">
          <ac:chgData name="伊健 杜" userId="e69aded81da48593" providerId="LiveId" clId="{522AEE9E-FCC6-4D60-A75A-DD2D56B07D59}" dt="2022-11-21T04:33:11.023" v="1708"/>
          <ac:picMkLst>
            <pc:docMk/>
            <pc:sldMk cId="1223943835" sldId="1592"/>
            <ac:picMk id="4" creationId="{7708BB72-DEE1-6337-7B68-84EF4B9946BD}"/>
          </ac:picMkLst>
        </pc:picChg>
        <pc:picChg chg="add del mod">
          <ac:chgData name="伊健 杜" userId="e69aded81da48593" providerId="LiveId" clId="{522AEE9E-FCC6-4D60-A75A-DD2D56B07D59}" dt="2022-11-21T04:33:19.684" v="1710" actId="478"/>
          <ac:picMkLst>
            <pc:docMk/>
            <pc:sldMk cId="1223943835" sldId="1592"/>
            <ac:picMk id="8" creationId="{C620C57D-8AEC-B133-E20A-B8A57108C9F5}"/>
          </ac:picMkLst>
        </pc:picChg>
        <pc:picChg chg="del">
          <ac:chgData name="伊健 杜" userId="e69aded81da48593" providerId="LiveId" clId="{522AEE9E-FCC6-4D60-A75A-DD2D56B07D59}" dt="2022-11-21T04:32:55.618" v="1705" actId="478"/>
          <ac:picMkLst>
            <pc:docMk/>
            <pc:sldMk cId="1223943835" sldId="1592"/>
            <ac:picMk id="9218" creationId="{91BD8B9B-A98C-D1BB-88BA-E24E1737584D}"/>
          </ac:picMkLst>
        </pc:picChg>
        <pc:picChg chg="del">
          <ac:chgData name="伊健 杜" userId="e69aded81da48593" providerId="LiveId" clId="{522AEE9E-FCC6-4D60-A75A-DD2D56B07D59}" dt="2022-11-21T04:32:55.618" v="1705" actId="478"/>
          <ac:picMkLst>
            <pc:docMk/>
            <pc:sldMk cId="1223943835" sldId="1592"/>
            <ac:picMk id="9220" creationId="{91DE60DB-2E6E-4A08-6AA9-BAAF250C2742}"/>
          </ac:picMkLst>
        </pc:picChg>
      </pc:sldChg>
      <pc:sldChg chg="add del">
        <pc:chgData name="伊健 杜" userId="e69aded81da48593" providerId="LiveId" clId="{522AEE9E-FCC6-4D60-A75A-DD2D56B07D59}" dt="2022-11-21T04:33:06.053" v="1707"/>
        <pc:sldMkLst>
          <pc:docMk/>
          <pc:sldMk cId="675545115" sldId="1593"/>
        </pc:sldMkLst>
      </pc:sldChg>
      <pc:sldChg chg="addSp delSp modSp add mod ord">
        <pc:chgData name="伊健 杜" userId="e69aded81da48593" providerId="LiveId" clId="{522AEE9E-FCC6-4D60-A75A-DD2D56B07D59}" dt="2022-11-21T08:32:35.825" v="4162"/>
        <pc:sldMkLst>
          <pc:docMk/>
          <pc:sldMk cId="1751504289" sldId="1593"/>
        </pc:sldMkLst>
        <pc:spChg chg="del">
          <ac:chgData name="伊健 杜" userId="e69aded81da48593" providerId="LiveId" clId="{522AEE9E-FCC6-4D60-A75A-DD2D56B07D59}" dt="2022-11-21T04:52:06.739" v="2358" actId="478"/>
          <ac:spMkLst>
            <pc:docMk/>
            <pc:sldMk cId="1751504289" sldId="1593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1751504289" sldId="1593"/>
            <ac:spMk id="3" creationId="{AFFC30AB-96DB-D2FC-A0FB-A94C43351DF5}"/>
          </ac:spMkLst>
        </pc:spChg>
        <pc:spChg chg="add del mod">
          <ac:chgData name="伊健 杜" userId="e69aded81da48593" providerId="LiveId" clId="{522AEE9E-FCC6-4D60-A75A-DD2D56B07D59}" dt="2022-11-21T04:52:09.401" v="2359" actId="478"/>
          <ac:spMkLst>
            <pc:docMk/>
            <pc:sldMk cId="1751504289" sldId="1593"/>
            <ac:spMk id="7" creationId="{C366002C-16C3-F029-9387-E567CAF391BA}"/>
          </ac:spMkLst>
        </pc:spChg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1751504289" sldId="1593"/>
            <ac:spMk id="8" creationId="{89D21232-CB05-910B-BCB9-5E21FE65E532}"/>
          </ac:spMkLst>
        </pc:spChg>
        <pc:picChg chg="del">
          <ac:chgData name="伊健 杜" userId="e69aded81da48593" providerId="LiveId" clId="{522AEE9E-FCC6-4D60-A75A-DD2D56B07D59}" dt="2022-11-21T04:33:55.810" v="1812" actId="478"/>
          <ac:picMkLst>
            <pc:docMk/>
            <pc:sldMk cId="1751504289" sldId="1593"/>
            <ac:picMk id="4" creationId="{7708BB72-DEE1-6337-7B68-84EF4B9946BD}"/>
          </ac:picMkLst>
        </pc:picChg>
        <pc:picChg chg="add del mod">
          <ac:chgData name="伊健 杜" userId="e69aded81da48593" providerId="LiveId" clId="{522AEE9E-FCC6-4D60-A75A-DD2D56B07D59}" dt="2022-11-21T04:34:53.752" v="1815" actId="478"/>
          <ac:picMkLst>
            <pc:docMk/>
            <pc:sldMk cId="1751504289" sldId="1593"/>
            <ac:picMk id="17410" creationId="{15157666-A7B0-FE1B-E0F2-761A1A610420}"/>
          </ac:picMkLst>
        </pc:picChg>
        <pc:picChg chg="add mod">
          <ac:chgData name="伊健 杜" userId="e69aded81da48593" providerId="LiveId" clId="{522AEE9E-FCC6-4D60-A75A-DD2D56B07D59}" dt="2022-11-21T04:35:03.372" v="1818" actId="1076"/>
          <ac:picMkLst>
            <pc:docMk/>
            <pc:sldMk cId="1751504289" sldId="1593"/>
            <ac:picMk id="17412" creationId="{03FC4C6A-740D-8039-A367-CCE81FBD9D0E}"/>
          </ac:picMkLst>
        </pc:picChg>
        <pc:inkChg chg="add">
          <ac:chgData name="伊健 杜" userId="e69aded81da48593" providerId="LiveId" clId="{522AEE9E-FCC6-4D60-A75A-DD2D56B07D59}" dt="2022-11-21T08:32:35.825" v="4162"/>
          <ac:inkMkLst>
            <pc:docMk/>
            <pc:sldMk cId="1751504289" sldId="1593"/>
            <ac:inkMk id="2" creationId="{46663C9E-C122-023B-29F8-5F05D5E59407}"/>
          </ac:inkMkLst>
        </pc:inkChg>
      </pc:sldChg>
      <pc:sldChg chg="addSp delSp modSp new mod">
        <pc:chgData name="伊健 杜" userId="e69aded81da48593" providerId="LiveId" clId="{522AEE9E-FCC6-4D60-A75A-DD2D56B07D59}" dt="2022-11-21T06:44:36.242" v="4144"/>
        <pc:sldMkLst>
          <pc:docMk/>
          <pc:sldMk cId="1799640489" sldId="1594"/>
        </pc:sldMkLst>
        <pc:spChg chg="del">
          <ac:chgData name="伊健 杜" userId="e69aded81da48593" providerId="LiveId" clId="{522AEE9E-FCC6-4D60-A75A-DD2D56B07D59}" dt="2022-11-21T04:35:33.189" v="1821" actId="478"/>
          <ac:spMkLst>
            <pc:docMk/>
            <pc:sldMk cId="1799640489" sldId="1594"/>
            <ac:spMk id="2" creationId="{B3581F14-309E-3841-EB0F-45520C2A6BED}"/>
          </ac:spMkLst>
        </pc:spChg>
        <pc:spChg chg="del">
          <ac:chgData name="伊健 杜" userId="e69aded81da48593" providerId="LiveId" clId="{522AEE9E-FCC6-4D60-A75A-DD2D56B07D59}" dt="2022-11-21T04:35:12.594" v="1820" actId="478"/>
          <ac:spMkLst>
            <pc:docMk/>
            <pc:sldMk cId="1799640489" sldId="1594"/>
            <ac:spMk id="3" creationId="{6CB4E548-ECA1-BFC1-B1D4-73131A286A7E}"/>
          </ac:spMkLst>
        </pc:spChg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1799640489" sldId="1594"/>
            <ac:spMk id="5" creationId="{076A4E68-96CD-56D7-E412-D3103E15BE50}"/>
          </ac:spMkLst>
        </pc:spChg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1799640489" sldId="1594"/>
            <ac:spMk id="6" creationId="{8CBAF693-9D69-1E0A-3C96-8D66C8918A1E}"/>
          </ac:spMkLst>
        </pc:spChg>
        <pc:picChg chg="add del mod">
          <ac:chgData name="伊健 杜" userId="e69aded81da48593" providerId="LiveId" clId="{522AEE9E-FCC6-4D60-A75A-DD2D56B07D59}" dt="2022-11-21T04:46:32.790" v="2131" actId="1076"/>
          <ac:picMkLst>
            <pc:docMk/>
            <pc:sldMk cId="1799640489" sldId="1594"/>
            <ac:picMk id="4" creationId="{EEB8F68E-199B-2A46-FF7D-B09204CF670D}"/>
          </ac:picMkLst>
        </pc:picChg>
        <pc:picChg chg="add del mod">
          <ac:chgData name="伊健 杜" userId="e69aded81da48593" providerId="LiveId" clId="{522AEE9E-FCC6-4D60-A75A-DD2D56B07D59}" dt="2022-11-21T04:46:27.056" v="2122" actId="22"/>
          <ac:picMkLst>
            <pc:docMk/>
            <pc:sldMk cId="1799640489" sldId="1594"/>
            <ac:picMk id="8" creationId="{C2C9DCEE-38C6-A89B-6D11-34946B9F3014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1584545916" sldId="1595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1584545916" sldId="1595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1584545916" sldId="1595"/>
            <ac:spMk id="3" creationId="{AFFC30AB-96DB-D2FC-A0FB-A94C43351DF5}"/>
          </ac:spMkLst>
        </pc:spChg>
        <pc:spChg chg="mod">
          <ac:chgData name="伊健 杜" userId="e69aded81da48593" providerId="LiveId" clId="{522AEE9E-FCC6-4D60-A75A-DD2D56B07D59}" dt="2022-11-21T04:39:54.222" v="1838" actId="20577"/>
          <ac:spMkLst>
            <pc:docMk/>
            <pc:sldMk cId="1584545916" sldId="1595"/>
            <ac:spMk id="5" creationId="{12133E31-EFD8-1428-E834-932512E03115}"/>
          </ac:spMkLst>
        </pc:spChg>
        <pc:spChg chg="del">
          <ac:chgData name="伊健 杜" userId="e69aded81da48593" providerId="LiveId" clId="{522AEE9E-FCC6-4D60-A75A-DD2D56B07D59}" dt="2022-11-21T04:40:04.767" v="1842" actId="478"/>
          <ac:spMkLst>
            <pc:docMk/>
            <pc:sldMk cId="1584545916" sldId="1595"/>
            <ac:spMk id="7" creationId="{0788E5C2-A9AB-1247-C09B-C5EF7FFE7991}"/>
          </ac:spMkLst>
        </pc:spChg>
        <pc:picChg chg="del">
          <ac:chgData name="伊健 杜" userId="e69aded81da48593" providerId="LiveId" clId="{522AEE9E-FCC6-4D60-A75A-DD2D56B07D59}" dt="2022-11-21T04:40:03.663" v="1841" actId="478"/>
          <ac:picMkLst>
            <pc:docMk/>
            <pc:sldMk cId="1584545916" sldId="1595"/>
            <ac:picMk id="9218" creationId="{91BD8B9B-A98C-D1BB-88BA-E24E1737584D}"/>
          </ac:picMkLst>
        </pc:picChg>
        <pc:picChg chg="del mod">
          <ac:chgData name="伊健 杜" userId="e69aded81da48593" providerId="LiveId" clId="{522AEE9E-FCC6-4D60-A75A-DD2D56B07D59}" dt="2022-11-21T04:40:03.202" v="1840" actId="478"/>
          <ac:picMkLst>
            <pc:docMk/>
            <pc:sldMk cId="1584545916" sldId="1595"/>
            <ac:picMk id="9220" creationId="{91DE60DB-2E6E-4A08-6AA9-BAAF250C2742}"/>
          </ac:picMkLst>
        </pc:picChg>
        <pc:picChg chg="add del">
          <ac:chgData name="伊健 杜" userId="e69aded81da48593" providerId="LiveId" clId="{522AEE9E-FCC6-4D60-A75A-DD2D56B07D59}" dt="2022-11-21T04:42:56.565" v="1946" actId="478"/>
          <ac:picMkLst>
            <pc:docMk/>
            <pc:sldMk cId="1584545916" sldId="1595"/>
            <ac:picMk id="20482" creationId="{25679AC5-CAD7-6047-1FDE-E86314434A63}"/>
          </ac:picMkLst>
        </pc:picChg>
        <pc:picChg chg="add mod">
          <ac:chgData name="伊健 杜" userId="e69aded81da48593" providerId="LiveId" clId="{522AEE9E-FCC6-4D60-A75A-DD2D56B07D59}" dt="2022-11-21T04:46:33.978" v="2135" actId="1076"/>
          <ac:picMkLst>
            <pc:docMk/>
            <pc:sldMk cId="1584545916" sldId="1595"/>
            <ac:picMk id="20484" creationId="{6E6CE28B-1702-DB1B-B05F-295EB8E899A8}"/>
          </ac:picMkLst>
        </pc:picChg>
      </pc:sldChg>
      <pc:sldChg chg="modSp add mod">
        <pc:chgData name="伊健 杜" userId="e69aded81da48593" providerId="LiveId" clId="{522AEE9E-FCC6-4D60-A75A-DD2D56B07D59}" dt="2022-11-21T06:44:36.242" v="4144"/>
        <pc:sldMkLst>
          <pc:docMk/>
          <pc:sldMk cId="918302797" sldId="1596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918302797" sldId="1596"/>
            <ac:spMk id="5" creationId="{076A4E68-96CD-56D7-E412-D3103E15BE50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918302797" sldId="1596"/>
            <ac:spMk id="6" creationId="{8CBAF693-9D69-1E0A-3C96-8D66C8918A1E}"/>
          </ac:spMkLst>
        </pc:spChg>
      </pc:sldChg>
      <pc:sldChg chg="modSp add del mod">
        <pc:chgData name="伊健 杜" userId="e69aded81da48593" providerId="LiveId" clId="{522AEE9E-FCC6-4D60-A75A-DD2D56B07D59}" dt="2022-11-21T06:44:36.242" v="4144"/>
        <pc:sldMkLst>
          <pc:docMk/>
          <pc:sldMk cId="1316739913" sldId="1597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1316739913" sldId="1597"/>
            <ac:spMk id="4" creationId="{BD95F9A2-9D79-26DD-0E98-636A19FC1AB1}"/>
          </ac:spMkLst>
        </pc:spChg>
      </pc:sldChg>
      <pc:sldChg chg="modSp add mod">
        <pc:chgData name="伊健 杜" userId="e69aded81da48593" providerId="LiveId" clId="{522AEE9E-FCC6-4D60-A75A-DD2D56B07D59}" dt="2022-11-21T06:44:36.242" v="4144"/>
        <pc:sldMkLst>
          <pc:docMk/>
          <pc:sldMk cId="125221639" sldId="1598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125221639" sldId="1598"/>
            <ac:spMk id="4" creationId="{BD95F9A2-9D79-26DD-0E98-636A19FC1AB1}"/>
          </ac:spMkLst>
        </pc:spChg>
      </pc:sldChg>
      <pc:sldChg chg="add del">
        <pc:chgData name="伊健 杜" userId="e69aded81da48593" providerId="LiveId" clId="{522AEE9E-FCC6-4D60-A75A-DD2D56B07D59}" dt="2022-11-21T04:47:58.167" v="2278" actId="47"/>
        <pc:sldMkLst>
          <pc:docMk/>
          <pc:sldMk cId="2393549592" sldId="1598"/>
        </pc:sldMkLst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3513292850" sldId="1599"/>
        </pc:sldMkLst>
        <pc:spChg chg="del">
          <ac:chgData name="伊健 杜" userId="e69aded81da48593" providerId="LiveId" clId="{522AEE9E-FCC6-4D60-A75A-DD2D56B07D59}" dt="2022-11-21T04:50:08.961" v="2330" actId="478"/>
          <ac:spMkLst>
            <pc:docMk/>
            <pc:sldMk cId="3513292850" sldId="1599"/>
            <ac:spMk id="2" creationId="{6753D74F-9B3B-CE94-3E88-0307E5C57404}"/>
          </ac:spMkLst>
        </pc:spChg>
        <pc:spChg chg="del">
          <ac:chgData name="伊健 杜" userId="e69aded81da48593" providerId="LiveId" clId="{522AEE9E-FCC6-4D60-A75A-DD2D56B07D59}" dt="2022-11-21T04:50:09.699" v="2331" actId="478"/>
          <ac:spMkLst>
            <pc:docMk/>
            <pc:sldMk cId="3513292850" sldId="1599"/>
            <ac:spMk id="3" creationId="{17C20293-5371-F9D5-0192-2546F25AC25B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3513292850" sldId="1599"/>
            <ac:spMk id="4" creationId="{767FBCC3-E590-DDD9-AC6E-390CBBE40FB6}"/>
          </ac:spMkLst>
        </pc:spChg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3513292850" sldId="1599"/>
            <ac:spMk id="5" creationId="{1BB63C24-62EE-61C0-4033-CE44E51996E7}"/>
          </ac:spMkLst>
        </pc:spChg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3513292850" sldId="1599"/>
            <ac:spMk id="6" creationId="{159B7E6B-21F0-E0FE-7ABA-4ADD738FA9C0}"/>
          </ac:spMkLst>
        </pc:spChg>
        <pc:spChg chg="del mod">
          <ac:chgData name="伊健 杜" userId="e69aded81da48593" providerId="LiveId" clId="{522AEE9E-FCC6-4D60-A75A-DD2D56B07D59}" dt="2022-11-21T04:50:17.016" v="2342" actId="478"/>
          <ac:spMkLst>
            <pc:docMk/>
            <pc:sldMk cId="3513292850" sldId="1599"/>
            <ac:spMk id="7" creationId="{56D821EC-BCD9-B230-0383-57A1A2AEB645}"/>
          </ac:spMkLst>
        </pc:spChg>
        <pc:picChg chg="add mod">
          <ac:chgData name="伊健 杜" userId="e69aded81da48593" providerId="LiveId" clId="{522AEE9E-FCC6-4D60-A75A-DD2D56B07D59}" dt="2022-11-21T04:51:18.965" v="2344"/>
          <ac:picMkLst>
            <pc:docMk/>
            <pc:sldMk cId="3513292850" sldId="1599"/>
            <ac:picMk id="8" creationId="{21F52FA5-FDEE-609B-79BA-4A634564A6D8}"/>
          </ac:picMkLst>
        </pc:picChg>
        <pc:picChg chg="add mod">
          <ac:chgData name="伊健 杜" userId="e69aded81da48593" providerId="LiveId" clId="{522AEE9E-FCC6-4D60-A75A-DD2D56B07D59}" dt="2022-11-21T04:51:18.965" v="2344"/>
          <ac:picMkLst>
            <pc:docMk/>
            <pc:sldMk cId="3513292850" sldId="1599"/>
            <ac:picMk id="9" creationId="{27B2EBA5-96B8-7458-AAAC-4799A1F03247}"/>
          </ac:picMkLst>
        </pc:picChg>
        <pc:picChg chg="del mod">
          <ac:chgData name="伊健 杜" userId="e69aded81da48593" providerId="LiveId" clId="{522AEE9E-FCC6-4D60-A75A-DD2D56B07D59}" dt="2022-11-21T04:50:17.016" v="2342" actId="478"/>
          <ac:picMkLst>
            <pc:docMk/>
            <pc:sldMk cId="3513292850" sldId="1599"/>
            <ac:picMk id="1026" creationId="{38697F63-E928-3749-832E-4404B9E4D895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621244283" sldId="1600"/>
        </pc:sldMkLst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621244283" sldId="1600"/>
            <ac:spMk id="2" creationId="{CC0B01F3-646C-C605-87E0-C786349C4629}"/>
          </ac:spMkLst>
        </pc:spChg>
        <pc:spChg chg="del">
          <ac:chgData name="伊健 杜" userId="e69aded81da48593" providerId="LiveId" clId="{522AEE9E-FCC6-4D60-A75A-DD2D56B07D59}" dt="2022-11-21T04:54:47.013" v="2427" actId="478"/>
          <ac:spMkLst>
            <pc:docMk/>
            <pc:sldMk cId="621244283" sldId="1600"/>
            <ac:spMk id="3" creationId="{AFFC30AB-96DB-D2FC-A0FB-A94C43351DF5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621244283" sldId="1600"/>
            <ac:spMk id="8" creationId="{89D21232-CB05-910B-BCB9-5E21FE65E532}"/>
          </ac:spMkLst>
        </pc:spChg>
        <pc:picChg chg="del">
          <ac:chgData name="伊健 杜" userId="e69aded81da48593" providerId="LiveId" clId="{522AEE9E-FCC6-4D60-A75A-DD2D56B07D59}" dt="2022-11-21T04:54:47.013" v="2427" actId="478"/>
          <ac:picMkLst>
            <pc:docMk/>
            <pc:sldMk cId="621244283" sldId="1600"/>
            <ac:picMk id="17412" creationId="{03FC4C6A-740D-8039-A367-CCE81FBD9D0E}"/>
          </ac:picMkLst>
        </pc:picChg>
        <pc:picChg chg="add mod">
          <ac:chgData name="伊健 杜" userId="e69aded81da48593" providerId="LiveId" clId="{522AEE9E-FCC6-4D60-A75A-DD2D56B07D59}" dt="2022-11-21T04:58:10.575" v="2475" actId="1076"/>
          <ac:picMkLst>
            <pc:docMk/>
            <pc:sldMk cId="621244283" sldId="1600"/>
            <ac:picMk id="22530" creationId="{D202FA69-7018-B1C4-AF34-11571F0A7DB6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2520018882" sldId="1601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2520018882" sldId="1601"/>
            <ac:spMk id="2" creationId="{CC0B01F3-646C-C605-87E0-C786349C4629}"/>
          </ac:spMkLst>
        </pc:spChg>
        <pc:spChg chg="del">
          <ac:chgData name="伊健 杜" userId="e69aded81da48593" providerId="LiveId" clId="{522AEE9E-FCC6-4D60-A75A-DD2D56B07D59}" dt="2022-11-21T05:05:55.269" v="2543" actId="478"/>
          <ac:spMkLst>
            <pc:docMk/>
            <pc:sldMk cId="2520018882" sldId="1601"/>
            <ac:spMk id="8" creationId="{89D21232-CB05-910B-BCB9-5E21FE65E532}"/>
          </ac:spMkLst>
        </pc:spChg>
        <pc:picChg chg="add mod">
          <ac:chgData name="伊健 杜" userId="e69aded81da48593" providerId="LiveId" clId="{522AEE9E-FCC6-4D60-A75A-DD2D56B07D59}" dt="2022-11-21T04:59:13.972" v="2494" actId="1076"/>
          <ac:picMkLst>
            <pc:docMk/>
            <pc:sldMk cId="2520018882" sldId="1601"/>
            <ac:picMk id="4" creationId="{FF5556D5-3116-3C45-B971-867D57341F84}"/>
          </ac:picMkLst>
        </pc:picChg>
        <pc:picChg chg="del">
          <ac:chgData name="伊健 杜" userId="e69aded81da48593" providerId="LiveId" clId="{522AEE9E-FCC6-4D60-A75A-DD2D56B07D59}" dt="2022-11-21T04:58:59.271" v="2492" actId="478"/>
          <ac:picMkLst>
            <pc:docMk/>
            <pc:sldMk cId="2520018882" sldId="1601"/>
            <ac:picMk id="22530" creationId="{D202FA69-7018-B1C4-AF34-11571F0A7DB6}"/>
          </ac:picMkLst>
        </pc:picChg>
        <pc:picChg chg="add mod">
          <ac:chgData name="伊健 杜" userId="e69aded81da48593" providerId="LiveId" clId="{522AEE9E-FCC6-4D60-A75A-DD2D56B07D59}" dt="2022-11-21T04:59:46.958" v="2497" actId="1076"/>
          <ac:picMkLst>
            <pc:docMk/>
            <pc:sldMk cId="2520018882" sldId="1601"/>
            <ac:picMk id="25602" creationId="{077DD0BD-1D57-2268-5A89-FB957B3A838A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854314560" sldId="1602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854314560" sldId="1602"/>
            <ac:spMk id="2" creationId="{CC0B01F3-646C-C605-87E0-C786349C4629}"/>
          </ac:spMkLst>
        </pc:spChg>
        <pc:spChg chg="del">
          <ac:chgData name="伊健 杜" userId="e69aded81da48593" providerId="LiveId" clId="{522AEE9E-FCC6-4D60-A75A-DD2D56B07D59}" dt="2022-11-21T05:05:53.160" v="2542" actId="478"/>
          <ac:spMkLst>
            <pc:docMk/>
            <pc:sldMk cId="854314560" sldId="1602"/>
            <ac:spMk id="8" creationId="{89D21232-CB05-910B-BCB9-5E21FE65E532}"/>
          </ac:spMkLst>
        </pc:spChg>
        <pc:picChg chg="add mod">
          <ac:chgData name="伊健 杜" userId="e69aded81da48593" providerId="LiveId" clId="{522AEE9E-FCC6-4D60-A75A-DD2D56B07D59}" dt="2022-11-21T05:02:00.844" v="2517" actId="1076"/>
          <ac:picMkLst>
            <pc:docMk/>
            <pc:sldMk cId="854314560" sldId="1602"/>
            <ac:picMk id="3" creationId="{88137AC2-C793-D3EE-D2FF-1AE90E9467DF}"/>
          </ac:picMkLst>
        </pc:picChg>
        <pc:picChg chg="del">
          <ac:chgData name="伊健 杜" userId="e69aded81da48593" providerId="LiveId" clId="{522AEE9E-FCC6-4D60-A75A-DD2D56B07D59}" dt="2022-11-21T05:01:56.948" v="2514" actId="478"/>
          <ac:picMkLst>
            <pc:docMk/>
            <pc:sldMk cId="854314560" sldId="1602"/>
            <ac:picMk id="4" creationId="{FF5556D5-3116-3C45-B971-867D57341F84}"/>
          </ac:picMkLst>
        </pc:picChg>
        <pc:picChg chg="add mod">
          <ac:chgData name="伊健 杜" userId="e69aded81da48593" providerId="LiveId" clId="{522AEE9E-FCC6-4D60-A75A-DD2D56B07D59}" dt="2022-11-21T05:02:11.264" v="2521" actId="1076"/>
          <ac:picMkLst>
            <pc:docMk/>
            <pc:sldMk cId="854314560" sldId="1602"/>
            <ac:picMk id="5" creationId="{3BC72261-7FD0-45D3-73BB-807393EE873E}"/>
          </ac:picMkLst>
        </pc:picChg>
        <pc:picChg chg="del">
          <ac:chgData name="伊健 杜" userId="e69aded81da48593" providerId="LiveId" clId="{522AEE9E-FCC6-4D60-A75A-DD2D56B07D59}" dt="2022-11-21T05:01:58.855" v="2515" actId="478"/>
          <ac:picMkLst>
            <pc:docMk/>
            <pc:sldMk cId="854314560" sldId="1602"/>
            <ac:picMk id="25602" creationId="{077DD0BD-1D57-2268-5A89-FB957B3A838A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2003616700" sldId="1603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2003616700" sldId="1603"/>
            <ac:spMk id="2" creationId="{CC0B01F3-646C-C605-87E0-C786349C4629}"/>
          </ac:spMkLst>
        </pc:spChg>
        <pc:spChg chg="del">
          <ac:chgData name="伊健 杜" userId="e69aded81da48593" providerId="LiveId" clId="{522AEE9E-FCC6-4D60-A75A-DD2D56B07D59}" dt="2022-11-21T05:05:51.032" v="2541" actId="478"/>
          <ac:spMkLst>
            <pc:docMk/>
            <pc:sldMk cId="2003616700" sldId="1603"/>
            <ac:spMk id="8" creationId="{89D21232-CB05-910B-BCB9-5E21FE65E532}"/>
          </ac:spMkLst>
        </pc:spChg>
        <pc:picChg chg="del">
          <ac:chgData name="伊健 杜" userId="e69aded81da48593" providerId="LiveId" clId="{522AEE9E-FCC6-4D60-A75A-DD2D56B07D59}" dt="2022-11-21T05:04:48.758" v="2536" actId="478"/>
          <ac:picMkLst>
            <pc:docMk/>
            <pc:sldMk cId="2003616700" sldId="1603"/>
            <ac:picMk id="3" creationId="{88137AC2-C793-D3EE-D2FF-1AE90E9467DF}"/>
          </ac:picMkLst>
        </pc:picChg>
        <pc:picChg chg="del">
          <ac:chgData name="伊健 杜" userId="e69aded81da48593" providerId="LiveId" clId="{522AEE9E-FCC6-4D60-A75A-DD2D56B07D59}" dt="2022-11-21T05:04:48.758" v="2536" actId="478"/>
          <ac:picMkLst>
            <pc:docMk/>
            <pc:sldMk cId="2003616700" sldId="1603"/>
            <ac:picMk id="5" creationId="{3BC72261-7FD0-45D3-73BB-807393EE873E}"/>
          </ac:picMkLst>
        </pc:picChg>
        <pc:picChg chg="add mod">
          <ac:chgData name="伊健 杜" userId="e69aded81da48593" providerId="LiveId" clId="{522AEE9E-FCC6-4D60-A75A-DD2D56B07D59}" dt="2022-11-21T05:05:09.935" v="2540" actId="1076"/>
          <ac:picMkLst>
            <pc:docMk/>
            <pc:sldMk cId="2003616700" sldId="1603"/>
            <ac:picMk id="26626" creationId="{9F7947C1-BD4F-3EF8-327C-F371275FC756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203755365" sldId="1604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203755365" sldId="1604"/>
            <ac:spMk id="4" creationId="{767FBCC3-E590-DDD9-AC6E-390CBBE40FB6}"/>
          </ac:spMkLst>
        </pc:spChg>
        <pc:spChg chg="del">
          <ac:chgData name="伊健 杜" userId="e69aded81da48593" providerId="LiveId" clId="{522AEE9E-FCC6-4D60-A75A-DD2D56B07D59}" dt="2022-11-21T05:06:47.772" v="2562" actId="478"/>
          <ac:spMkLst>
            <pc:docMk/>
            <pc:sldMk cId="203755365" sldId="1604"/>
            <ac:spMk id="5" creationId="{1BB63C24-62EE-61C0-4033-CE44E51996E7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203755365" sldId="1604"/>
            <ac:spMk id="6" creationId="{159B7E6B-21F0-E0FE-7ABA-4ADD738FA9C0}"/>
          </ac:spMkLst>
        </pc:spChg>
        <pc:picChg chg="del">
          <ac:chgData name="伊健 杜" userId="e69aded81da48593" providerId="LiveId" clId="{522AEE9E-FCC6-4D60-A75A-DD2D56B07D59}" dt="2022-11-21T05:06:46.902" v="2561" actId="478"/>
          <ac:picMkLst>
            <pc:docMk/>
            <pc:sldMk cId="203755365" sldId="1604"/>
            <ac:picMk id="8" creationId="{21F52FA5-FDEE-609B-79BA-4A634564A6D8}"/>
          </ac:picMkLst>
        </pc:picChg>
        <pc:picChg chg="del mod">
          <ac:chgData name="伊健 杜" userId="e69aded81da48593" providerId="LiveId" clId="{522AEE9E-FCC6-4D60-A75A-DD2D56B07D59}" dt="2022-11-21T05:06:43.743" v="2560" actId="478"/>
          <ac:picMkLst>
            <pc:docMk/>
            <pc:sldMk cId="203755365" sldId="1604"/>
            <ac:picMk id="9" creationId="{27B2EBA5-96B8-7458-AAAC-4799A1F03247}"/>
          </ac:picMkLst>
        </pc:picChg>
        <pc:picChg chg="add mod">
          <ac:chgData name="伊健 杜" userId="e69aded81da48593" providerId="LiveId" clId="{522AEE9E-FCC6-4D60-A75A-DD2D56B07D59}" dt="2022-11-21T05:08:26.730" v="2653" actId="14100"/>
          <ac:picMkLst>
            <pc:docMk/>
            <pc:sldMk cId="203755365" sldId="1604"/>
            <ac:picMk id="28674" creationId="{85A28AD0-6781-4829-6104-B2D433B39E5E}"/>
          </ac:picMkLst>
        </pc:picChg>
        <pc:picChg chg="add mod">
          <ac:chgData name="伊健 杜" userId="e69aded81da48593" providerId="LiveId" clId="{522AEE9E-FCC6-4D60-A75A-DD2D56B07D59}" dt="2022-11-21T05:08:46.476" v="2681" actId="1076"/>
          <ac:picMkLst>
            <pc:docMk/>
            <pc:sldMk cId="203755365" sldId="1604"/>
            <ac:picMk id="28676" creationId="{D0AA3562-7BDB-A90B-E43B-E38F63399E3D}"/>
          </ac:picMkLst>
        </pc:picChg>
      </pc:sldChg>
      <pc:sldChg chg="add del">
        <pc:chgData name="伊健 杜" userId="e69aded81da48593" providerId="LiveId" clId="{522AEE9E-FCC6-4D60-A75A-DD2D56B07D59}" dt="2022-11-21T05:06:26.924" v="2545" actId="47"/>
        <pc:sldMkLst>
          <pc:docMk/>
          <pc:sldMk cId="3091696000" sldId="1604"/>
        </pc:sldMkLst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1198599830" sldId="1605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1198599830" sldId="1605"/>
            <ac:spMk id="4" creationId="{767FBCC3-E590-DDD9-AC6E-390CBBE40FB6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1198599830" sldId="1605"/>
            <ac:spMk id="6" creationId="{159B7E6B-21F0-E0FE-7ABA-4ADD738FA9C0}"/>
          </ac:spMkLst>
        </pc:spChg>
        <pc:picChg chg="del">
          <ac:chgData name="伊健 杜" userId="e69aded81da48593" providerId="LiveId" clId="{522AEE9E-FCC6-4D60-A75A-DD2D56B07D59}" dt="2022-11-21T05:14:26.546" v="2683" actId="478"/>
          <ac:picMkLst>
            <pc:docMk/>
            <pc:sldMk cId="1198599830" sldId="1605"/>
            <ac:picMk id="28674" creationId="{85A28AD0-6781-4829-6104-B2D433B39E5E}"/>
          </ac:picMkLst>
        </pc:picChg>
        <pc:picChg chg="del">
          <ac:chgData name="伊健 杜" userId="e69aded81da48593" providerId="LiveId" clId="{522AEE9E-FCC6-4D60-A75A-DD2D56B07D59}" dt="2022-11-21T05:14:26.546" v="2683" actId="478"/>
          <ac:picMkLst>
            <pc:docMk/>
            <pc:sldMk cId="1198599830" sldId="1605"/>
            <ac:picMk id="28676" creationId="{D0AA3562-7BDB-A90B-E43B-E38F63399E3D}"/>
          </ac:picMkLst>
        </pc:picChg>
        <pc:picChg chg="add mod">
          <ac:chgData name="伊健 杜" userId="e69aded81da48593" providerId="LiveId" clId="{522AEE9E-FCC6-4D60-A75A-DD2D56B07D59}" dt="2022-11-21T05:14:58.986" v="2694" actId="1076"/>
          <ac:picMkLst>
            <pc:docMk/>
            <pc:sldMk cId="1198599830" sldId="1605"/>
            <ac:picMk id="29698" creationId="{872C48B3-6292-9F43-A952-4717C7E226CF}"/>
          </ac:picMkLst>
        </pc:picChg>
        <pc:picChg chg="add mod">
          <ac:chgData name="伊健 杜" userId="e69aded81da48593" providerId="LiveId" clId="{522AEE9E-FCC6-4D60-A75A-DD2D56B07D59}" dt="2022-11-21T05:14:43.811" v="2688" actId="1076"/>
          <ac:picMkLst>
            <pc:docMk/>
            <pc:sldMk cId="1198599830" sldId="1605"/>
            <ac:picMk id="29700" creationId="{681EA9A6-F441-C2F8-962F-373C1DDECC0E}"/>
          </ac:picMkLst>
        </pc:picChg>
      </pc:sldChg>
      <pc:sldChg chg="addSp modSp add mod">
        <pc:chgData name="伊健 杜" userId="e69aded81da48593" providerId="LiveId" clId="{522AEE9E-FCC6-4D60-A75A-DD2D56B07D59}" dt="2022-11-21T08:19:06.302" v="4161" actId="20577"/>
        <pc:sldMkLst>
          <pc:docMk/>
          <pc:sldMk cId="2853838959" sldId="1606"/>
        </pc:sldMkLst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2853838959" sldId="1606"/>
            <ac:spMk id="2" creationId="{5962B7C3-2912-AFB1-A54B-5E3920924A5F}"/>
          </ac:spMkLst>
        </pc:spChg>
        <pc:spChg chg="add mod">
          <ac:chgData name="伊健 杜" userId="e69aded81da48593" providerId="LiveId" clId="{522AEE9E-FCC6-4D60-A75A-DD2D56B07D59}" dt="2022-11-21T08:19:06.302" v="4161" actId="20577"/>
          <ac:spMkLst>
            <pc:docMk/>
            <pc:sldMk cId="2853838959" sldId="1606"/>
            <ac:spMk id="3" creationId="{2915B87F-74C8-ED2F-2095-EE560D11533B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2853838959" sldId="1606"/>
            <ac:spMk id="4" creationId="{BD95F9A2-9D79-26DD-0E98-636A19FC1AB1}"/>
          </ac:spMkLst>
        </pc:sp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2512745327" sldId="1607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2512745327" sldId="1607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2512745327" sldId="1607"/>
            <ac:spMk id="3" creationId="{AFFC30AB-96DB-D2FC-A0FB-A94C43351DF5}"/>
          </ac:spMkLst>
        </pc:spChg>
        <pc:spChg chg="add del">
          <ac:chgData name="伊健 杜" userId="e69aded81da48593" providerId="LiveId" clId="{522AEE9E-FCC6-4D60-A75A-DD2D56B07D59}" dt="2022-11-21T05:39:05.526" v="2838"/>
          <ac:spMkLst>
            <pc:docMk/>
            <pc:sldMk cId="2512745327" sldId="1607"/>
            <ac:spMk id="4" creationId="{EA5271E2-C58C-9CF6-7092-999BC0AB6568}"/>
          </ac:spMkLst>
        </pc:spChg>
        <pc:spChg chg="mod">
          <ac:chgData name="伊健 杜" userId="e69aded81da48593" providerId="LiveId" clId="{522AEE9E-FCC6-4D60-A75A-DD2D56B07D59}" dt="2022-11-21T05:39:06.705" v="2839"/>
          <ac:spMkLst>
            <pc:docMk/>
            <pc:sldMk cId="2512745327" sldId="1607"/>
            <ac:spMk id="5" creationId="{12133E31-EFD8-1428-E834-932512E03115}"/>
          </ac:spMkLst>
        </pc:spChg>
        <pc:picChg chg="mod">
          <ac:chgData name="伊健 杜" userId="e69aded81da48593" providerId="LiveId" clId="{522AEE9E-FCC6-4D60-A75A-DD2D56B07D59}" dt="2022-11-21T05:41:10.386" v="2891" actId="1076"/>
          <ac:picMkLst>
            <pc:docMk/>
            <pc:sldMk cId="2512745327" sldId="1607"/>
            <ac:picMk id="20484" creationId="{6E6CE28B-1702-DB1B-B05F-295EB8E899A8}"/>
          </ac:picMkLst>
        </pc:picChg>
      </pc:sldChg>
      <pc:sldChg chg="addSp delSp modSp add mod delAnim">
        <pc:chgData name="伊健 杜" userId="e69aded81da48593" providerId="LiveId" clId="{522AEE9E-FCC6-4D60-A75A-DD2D56B07D59}" dt="2022-11-21T06:44:36.242" v="4144"/>
        <pc:sldMkLst>
          <pc:docMk/>
          <pc:sldMk cId="3453204913" sldId="1608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3453204913" sldId="1608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3453204913" sldId="1608"/>
            <ac:spMk id="3" creationId="{AFFC30AB-96DB-D2FC-A0FB-A94C43351DF5}"/>
          </ac:spMkLst>
        </pc:spChg>
        <pc:spChg chg="del">
          <ac:chgData name="伊健 杜" userId="e69aded81da48593" providerId="LiveId" clId="{522AEE9E-FCC6-4D60-A75A-DD2D56B07D59}" dt="2022-11-21T05:41:49.762" v="2893" actId="478"/>
          <ac:spMkLst>
            <pc:docMk/>
            <pc:sldMk cId="3453204913" sldId="1608"/>
            <ac:spMk id="5" creationId="{12133E31-EFD8-1428-E834-932512E03115}"/>
          </ac:spMkLst>
        </pc:spChg>
        <pc:picChg chg="del">
          <ac:chgData name="伊健 杜" userId="e69aded81da48593" providerId="LiveId" clId="{522AEE9E-FCC6-4D60-A75A-DD2D56B07D59}" dt="2022-11-21T05:54:10.251" v="2968" actId="478"/>
          <ac:picMkLst>
            <pc:docMk/>
            <pc:sldMk cId="3453204913" sldId="1608"/>
            <ac:picMk id="20484" creationId="{6E6CE28B-1702-DB1B-B05F-295EB8E899A8}"/>
          </ac:picMkLst>
        </pc:picChg>
        <pc:picChg chg="add mod">
          <ac:chgData name="伊健 杜" userId="e69aded81da48593" providerId="LiveId" clId="{522AEE9E-FCC6-4D60-A75A-DD2D56B07D59}" dt="2022-11-21T05:54:46.856" v="2972" actId="1076"/>
          <ac:picMkLst>
            <pc:docMk/>
            <pc:sldMk cId="3453204913" sldId="1608"/>
            <ac:picMk id="31746" creationId="{C7C66D8C-D151-F3A7-B416-481BA294ADC3}"/>
          </ac:picMkLst>
        </pc:picChg>
      </pc:sldChg>
      <pc:sldChg chg="delSp add del mod">
        <pc:chgData name="伊健 杜" userId="e69aded81da48593" providerId="LiveId" clId="{522AEE9E-FCC6-4D60-A75A-DD2D56B07D59}" dt="2022-11-21T05:58:01.050" v="3035" actId="47"/>
        <pc:sldMkLst>
          <pc:docMk/>
          <pc:sldMk cId="3474519702" sldId="1609"/>
        </pc:sldMkLst>
        <pc:spChg chg="del">
          <ac:chgData name="伊健 杜" userId="e69aded81da48593" providerId="LiveId" clId="{522AEE9E-FCC6-4D60-A75A-DD2D56B07D59}" dt="2022-11-21T05:57:45.630" v="3034" actId="478"/>
          <ac:spMkLst>
            <pc:docMk/>
            <pc:sldMk cId="3474519702" sldId="1609"/>
            <ac:spMk id="2" creationId="{5962B7C3-2912-AFB1-A54B-5E3920924A5F}"/>
          </ac:spMkLst>
        </pc:sp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2806317114" sldId="1610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2806317114" sldId="1610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2806317114" sldId="1610"/>
            <ac:spMk id="3" creationId="{AFFC30AB-96DB-D2FC-A0FB-A94C43351DF5}"/>
          </ac:spMkLst>
        </pc:spChg>
        <pc:picChg chg="add mod">
          <ac:chgData name="伊健 杜" userId="e69aded81da48593" providerId="LiveId" clId="{522AEE9E-FCC6-4D60-A75A-DD2D56B07D59}" dt="2022-11-21T05:57:39.621" v="3033" actId="1076"/>
          <ac:picMkLst>
            <pc:docMk/>
            <pc:sldMk cId="2806317114" sldId="1610"/>
            <ac:picMk id="5" creationId="{13E8D7A7-85E9-54FD-98C2-24ACDBCCFFCE}"/>
          </ac:picMkLst>
        </pc:picChg>
        <pc:picChg chg="del">
          <ac:chgData name="伊健 杜" userId="e69aded81da48593" providerId="LiveId" clId="{522AEE9E-FCC6-4D60-A75A-DD2D56B07D59}" dt="2022-11-21T05:57:11.230" v="3031" actId="478"/>
          <ac:picMkLst>
            <pc:docMk/>
            <pc:sldMk cId="2806317114" sldId="1610"/>
            <ac:picMk id="31746" creationId="{C7C66D8C-D151-F3A7-B416-481BA294ADC3}"/>
          </ac:picMkLst>
        </pc:picChg>
      </pc:sldChg>
      <pc:sldChg chg="delSp modSp add del mod">
        <pc:chgData name="伊健 杜" userId="e69aded81da48593" providerId="LiveId" clId="{522AEE9E-FCC6-4D60-A75A-DD2D56B07D59}" dt="2022-11-21T05:59:50.999" v="3116" actId="47"/>
        <pc:sldMkLst>
          <pc:docMk/>
          <pc:sldMk cId="196622459" sldId="1611"/>
        </pc:sldMkLst>
        <pc:spChg chg="del">
          <ac:chgData name="伊健 杜" userId="e69aded81da48593" providerId="LiveId" clId="{522AEE9E-FCC6-4D60-A75A-DD2D56B07D59}" dt="2022-11-21T05:58:24.565" v="3037" actId="478"/>
          <ac:spMkLst>
            <pc:docMk/>
            <pc:sldMk cId="196622459" sldId="1611"/>
            <ac:spMk id="2" creationId="{5962B7C3-2912-AFB1-A54B-5E3920924A5F}"/>
          </ac:spMkLst>
        </pc:spChg>
        <pc:spChg chg="del mod">
          <ac:chgData name="伊健 杜" userId="e69aded81da48593" providerId="LiveId" clId="{522AEE9E-FCC6-4D60-A75A-DD2D56B07D59}" dt="2022-11-21T05:59:49.905" v="3115"/>
          <ac:spMkLst>
            <pc:docMk/>
            <pc:sldMk cId="196622459" sldId="1611"/>
            <ac:spMk id="4" creationId="{BD95F9A2-9D79-26DD-0E98-636A19FC1AB1}"/>
          </ac:spMkLst>
        </pc:sp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1252237717" sldId="1611"/>
        </pc:sldMkLst>
        <pc:spChg chg="del mod">
          <ac:chgData name="伊健 杜" userId="e69aded81da48593" providerId="LiveId" clId="{522AEE9E-FCC6-4D60-A75A-DD2D56B07D59}" dt="2022-11-21T06:01:47.908" v="3259" actId="478"/>
          <ac:spMkLst>
            <pc:docMk/>
            <pc:sldMk cId="1252237717" sldId="1611"/>
            <ac:spMk id="2" creationId="{5962B7C3-2912-AFB1-A54B-5E3920924A5F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1252237717" sldId="1611"/>
            <ac:spMk id="4" creationId="{BD95F9A2-9D79-26DD-0E98-636A19FC1AB1}"/>
          </ac:spMkLst>
        </pc:spChg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1252237717" sldId="1611"/>
            <ac:spMk id="5" creationId="{E108BB9B-3539-2760-5566-C7F6DB809F8A}"/>
          </ac:spMkLst>
        </pc:spChg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1252237717" sldId="1611"/>
            <ac:spMk id="6" creationId="{8253F377-BAFB-D67C-DC3B-E2B3121B26E2}"/>
          </ac:spMkLst>
        </pc:spChg>
        <pc:picChg chg="add mod">
          <ac:chgData name="伊健 杜" userId="e69aded81da48593" providerId="LiveId" clId="{522AEE9E-FCC6-4D60-A75A-DD2D56B07D59}" dt="2022-11-21T06:02:15.653" v="3287"/>
          <ac:picMkLst>
            <pc:docMk/>
            <pc:sldMk cId="1252237717" sldId="1611"/>
            <ac:picMk id="3" creationId="{2B93EA7F-64EA-0922-6134-023B7670CE1E}"/>
          </ac:picMkLst>
        </pc:picChg>
      </pc:sldChg>
      <pc:sldChg chg="addSp delSp modSp add mod">
        <pc:chgData name="伊健 杜" userId="e69aded81da48593" providerId="LiveId" clId="{522AEE9E-FCC6-4D60-A75A-DD2D56B07D59}" dt="2022-11-21T06:07:08.942" v="3482" actId="122"/>
        <pc:sldMkLst>
          <pc:docMk/>
          <pc:sldMk cId="3079509020" sldId="1612"/>
        </pc:sldMkLst>
        <pc:spChg chg="mod">
          <ac:chgData name="伊健 杜" userId="e69aded81da48593" providerId="LiveId" clId="{522AEE9E-FCC6-4D60-A75A-DD2D56B07D59}" dt="2022-11-21T06:05:51.443" v="3411"/>
          <ac:spMkLst>
            <pc:docMk/>
            <pc:sldMk cId="3079509020" sldId="1612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07:08.942" v="3482" actId="122"/>
          <ac:spMkLst>
            <pc:docMk/>
            <pc:sldMk cId="3079509020" sldId="1612"/>
            <ac:spMk id="3" creationId="{AFFC30AB-96DB-D2FC-A0FB-A94C43351DF5}"/>
          </ac:spMkLst>
        </pc:spChg>
        <pc:spChg chg="mod">
          <ac:chgData name="伊健 杜" userId="e69aded81da48593" providerId="LiveId" clId="{522AEE9E-FCC6-4D60-A75A-DD2D56B07D59}" dt="2022-11-21T06:06:00.724" v="3412"/>
          <ac:spMkLst>
            <pc:docMk/>
            <pc:sldMk cId="3079509020" sldId="1612"/>
            <ac:spMk id="5" creationId="{12133E31-EFD8-1428-E834-932512E03115}"/>
          </ac:spMkLst>
        </pc:spChg>
        <pc:picChg chg="add mod">
          <ac:chgData name="伊健 杜" userId="e69aded81da48593" providerId="LiveId" clId="{522AEE9E-FCC6-4D60-A75A-DD2D56B07D59}" dt="2022-11-21T06:06:46.972" v="3416" actId="1076"/>
          <ac:picMkLst>
            <pc:docMk/>
            <pc:sldMk cId="3079509020" sldId="1612"/>
            <ac:picMk id="7" creationId="{826D3B7B-67C6-EADB-FE4B-552B7F660C3B}"/>
          </ac:picMkLst>
        </pc:picChg>
        <pc:picChg chg="del">
          <ac:chgData name="伊健 杜" userId="e69aded81da48593" providerId="LiveId" clId="{522AEE9E-FCC6-4D60-A75A-DD2D56B07D59}" dt="2022-11-21T06:06:44.331" v="3413" actId="478"/>
          <ac:picMkLst>
            <pc:docMk/>
            <pc:sldMk cId="3079509020" sldId="1612"/>
            <ac:picMk id="20484" creationId="{6E6CE28B-1702-DB1B-B05F-295EB8E899A8}"/>
          </ac:picMkLst>
        </pc:picChg>
      </pc:sldChg>
      <pc:sldChg chg="addSp delSp modSp add mod delAnim">
        <pc:chgData name="伊健 杜" userId="e69aded81da48593" providerId="LiveId" clId="{522AEE9E-FCC6-4D60-A75A-DD2D56B07D59}" dt="2022-11-21T06:44:36.242" v="4144"/>
        <pc:sldMkLst>
          <pc:docMk/>
          <pc:sldMk cId="1007936587" sldId="1613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1007936587" sldId="1613"/>
            <ac:spMk id="3" creationId="{AFFC30AB-96DB-D2FC-A0FB-A94C43351DF5}"/>
          </ac:spMkLst>
        </pc:spChg>
        <pc:spChg chg="del">
          <ac:chgData name="伊健 杜" userId="e69aded81da48593" providerId="LiveId" clId="{522AEE9E-FCC6-4D60-A75A-DD2D56B07D59}" dt="2022-11-21T06:07:12.508" v="3484" actId="478"/>
          <ac:spMkLst>
            <pc:docMk/>
            <pc:sldMk cId="1007936587" sldId="1613"/>
            <ac:spMk id="5" creationId="{12133E31-EFD8-1428-E834-932512E03115}"/>
          </ac:spMkLst>
        </pc:spChg>
        <pc:picChg chg="del">
          <ac:chgData name="伊健 杜" userId="e69aded81da48593" providerId="LiveId" clId="{522AEE9E-FCC6-4D60-A75A-DD2D56B07D59}" dt="2022-11-21T06:07:52.149" v="3552" actId="478"/>
          <ac:picMkLst>
            <pc:docMk/>
            <pc:sldMk cId="1007936587" sldId="1613"/>
            <ac:picMk id="7" creationId="{826D3B7B-67C6-EADB-FE4B-552B7F660C3B}"/>
          </ac:picMkLst>
        </pc:picChg>
        <pc:picChg chg="add mod">
          <ac:chgData name="伊健 杜" userId="e69aded81da48593" providerId="LiveId" clId="{522AEE9E-FCC6-4D60-A75A-DD2D56B07D59}" dt="2022-11-21T06:07:57.674" v="3558" actId="1076"/>
          <ac:picMkLst>
            <pc:docMk/>
            <pc:sldMk cId="1007936587" sldId="1613"/>
            <ac:picMk id="32770" creationId="{7BB9106E-08B3-EB7D-730D-4D6E9D0D35C6}"/>
          </ac:picMkLst>
        </pc:picChg>
      </pc:sldChg>
      <pc:sldChg chg="addSp delSp modSp add mod">
        <pc:chgData name="伊健 杜" userId="e69aded81da48593" providerId="LiveId" clId="{522AEE9E-FCC6-4D60-A75A-DD2D56B07D59}" dt="2022-11-21T06:11:06.625" v="3634" actId="14100"/>
        <pc:sldMkLst>
          <pc:docMk/>
          <pc:sldMk cId="341383867" sldId="1614"/>
        </pc:sldMkLst>
        <pc:spChg chg="del mod ord">
          <ac:chgData name="伊健 杜" userId="e69aded81da48593" providerId="LiveId" clId="{522AEE9E-FCC6-4D60-A75A-DD2D56B07D59}" dt="2022-11-21T06:10:59.660" v="3631" actId="478"/>
          <ac:spMkLst>
            <pc:docMk/>
            <pc:sldMk cId="341383867" sldId="1614"/>
            <ac:spMk id="3" creationId="{AFFC30AB-96DB-D2FC-A0FB-A94C43351DF5}"/>
          </ac:spMkLst>
        </pc:spChg>
        <pc:picChg chg="del">
          <ac:chgData name="伊健 杜" userId="e69aded81da48593" providerId="LiveId" clId="{522AEE9E-FCC6-4D60-A75A-DD2D56B07D59}" dt="2022-11-21T06:09:15.668" v="3562" actId="478"/>
          <ac:picMkLst>
            <pc:docMk/>
            <pc:sldMk cId="341383867" sldId="1614"/>
            <ac:picMk id="32770" creationId="{7BB9106E-08B3-EB7D-730D-4D6E9D0D35C6}"/>
          </ac:picMkLst>
        </pc:picChg>
        <pc:picChg chg="add del mod">
          <ac:chgData name="伊健 杜" userId="e69aded81da48593" providerId="LiveId" clId="{522AEE9E-FCC6-4D60-A75A-DD2D56B07D59}" dt="2022-11-21T06:10:59.660" v="3631" actId="478"/>
          <ac:picMkLst>
            <pc:docMk/>
            <pc:sldMk cId="341383867" sldId="1614"/>
            <ac:picMk id="36866" creationId="{E1537241-9F89-21CC-5E83-FB4F515D3F6F}"/>
          </ac:picMkLst>
        </pc:picChg>
        <pc:picChg chg="add mod">
          <ac:chgData name="伊健 杜" userId="e69aded81da48593" providerId="LiveId" clId="{522AEE9E-FCC6-4D60-A75A-DD2D56B07D59}" dt="2022-11-21T06:11:06.625" v="3634" actId="14100"/>
          <ac:picMkLst>
            <pc:docMk/>
            <pc:sldMk cId="341383867" sldId="1614"/>
            <ac:picMk id="36868" creationId="{D12938A4-52B1-6BD4-19B7-FB1F2BC5BD64}"/>
          </ac:picMkLst>
        </pc:picChg>
      </pc:sldChg>
      <pc:sldChg chg="delSp modSp add mod modNotesTx">
        <pc:chgData name="伊健 杜" userId="e69aded81da48593" providerId="LiveId" clId="{522AEE9E-FCC6-4D60-A75A-DD2D56B07D59}" dt="2022-11-21T10:28:06.357" v="4163" actId="20577"/>
        <pc:sldMkLst>
          <pc:docMk/>
          <pc:sldMk cId="1023481345" sldId="1615"/>
        </pc:sldMkLst>
        <pc:spChg chg="del">
          <ac:chgData name="伊健 杜" userId="e69aded81da48593" providerId="LiveId" clId="{522AEE9E-FCC6-4D60-A75A-DD2D56B07D59}" dt="2022-11-21T06:11:14.411" v="3636" actId="478"/>
          <ac:spMkLst>
            <pc:docMk/>
            <pc:sldMk cId="1023481345" sldId="1615"/>
            <ac:spMk id="2" creationId="{5962B7C3-2912-AFB1-A54B-5E3920924A5F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1023481345" sldId="1615"/>
            <ac:spMk id="4" creationId="{BD95F9A2-9D79-26DD-0E98-636A19FC1AB1}"/>
          </ac:spMkLst>
        </pc:spChg>
      </pc:sldChg>
      <pc:sldChg chg="modSp add mod ord">
        <pc:chgData name="伊健 杜" userId="e69aded81da48593" providerId="LiveId" clId="{522AEE9E-FCC6-4D60-A75A-DD2D56B07D59}" dt="2022-11-21T06:44:36.242" v="4144"/>
        <pc:sldMkLst>
          <pc:docMk/>
          <pc:sldMk cId="1294941309" sldId="1616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1294941309" sldId="1616"/>
            <ac:spMk id="4" creationId="{BD95F9A2-9D79-26DD-0E98-636A19FC1AB1}"/>
          </ac:spMkLst>
        </pc:sp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1766824160" sldId="1617"/>
        </pc:sldMkLst>
        <pc:spChg chg="mod">
          <ac:chgData name="伊健 杜" userId="e69aded81da48593" providerId="LiveId" clId="{522AEE9E-FCC6-4D60-A75A-DD2D56B07D59}" dt="2022-11-21T06:12:42.291" v="3843" actId="20577"/>
          <ac:spMkLst>
            <pc:docMk/>
            <pc:sldMk cId="1766824160" sldId="1617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1766824160" sldId="1617"/>
            <ac:spMk id="3" creationId="{AFFC30AB-96DB-D2FC-A0FB-A94C43351DF5}"/>
          </ac:spMkLst>
        </pc:spChg>
        <pc:spChg chg="mod">
          <ac:chgData name="伊健 杜" userId="e69aded81da48593" providerId="LiveId" clId="{522AEE9E-FCC6-4D60-A75A-DD2D56B07D59}" dt="2022-11-21T06:13:02.021" v="3845" actId="20577"/>
          <ac:spMkLst>
            <pc:docMk/>
            <pc:sldMk cId="1766824160" sldId="1617"/>
            <ac:spMk id="5" creationId="{12133E31-EFD8-1428-E834-932512E03115}"/>
          </ac:spMkLst>
        </pc:spChg>
        <pc:picChg chg="add mod">
          <ac:chgData name="伊健 杜" userId="e69aded81da48593" providerId="LiveId" clId="{522AEE9E-FCC6-4D60-A75A-DD2D56B07D59}" dt="2022-11-21T06:13:31.156" v="3847"/>
          <ac:picMkLst>
            <pc:docMk/>
            <pc:sldMk cId="1766824160" sldId="1617"/>
            <ac:picMk id="4" creationId="{E164F582-DB26-6CC4-3084-9064A3757076}"/>
          </ac:picMkLst>
        </pc:picChg>
        <pc:picChg chg="del">
          <ac:chgData name="伊健 杜" userId="e69aded81da48593" providerId="LiveId" clId="{522AEE9E-FCC6-4D60-A75A-DD2D56B07D59}" dt="2022-11-21T06:13:21.612" v="3846" actId="478"/>
          <ac:picMkLst>
            <pc:docMk/>
            <pc:sldMk cId="1766824160" sldId="1617"/>
            <ac:picMk id="7" creationId="{826D3B7B-67C6-EADB-FE4B-552B7F660C3B}"/>
          </ac:picMkLst>
        </pc:picChg>
      </pc:sldChg>
      <pc:sldChg chg="addSp delSp modSp add mod delAnim">
        <pc:chgData name="伊健 杜" userId="e69aded81da48593" providerId="LiveId" clId="{522AEE9E-FCC6-4D60-A75A-DD2D56B07D59}" dt="2022-11-21T06:44:36.242" v="4144"/>
        <pc:sldMkLst>
          <pc:docMk/>
          <pc:sldMk cId="2199367363" sldId="1618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2199367363" sldId="1618"/>
            <ac:spMk id="3" creationId="{AFFC30AB-96DB-D2FC-A0FB-A94C43351DF5}"/>
          </ac:spMkLst>
        </pc:spChg>
        <pc:spChg chg="del">
          <ac:chgData name="伊健 杜" userId="e69aded81da48593" providerId="LiveId" clId="{522AEE9E-FCC6-4D60-A75A-DD2D56B07D59}" dt="2022-11-21T06:13:59.438" v="3915" actId="478"/>
          <ac:spMkLst>
            <pc:docMk/>
            <pc:sldMk cId="2199367363" sldId="1618"/>
            <ac:spMk id="5" creationId="{12133E31-EFD8-1428-E834-932512E03115}"/>
          </ac:spMkLst>
        </pc:spChg>
        <pc:picChg chg="del">
          <ac:chgData name="伊健 杜" userId="e69aded81da48593" providerId="LiveId" clId="{522AEE9E-FCC6-4D60-A75A-DD2D56B07D59}" dt="2022-11-21T06:16:09.141" v="3916" actId="478"/>
          <ac:picMkLst>
            <pc:docMk/>
            <pc:sldMk cId="2199367363" sldId="1618"/>
            <ac:picMk id="4" creationId="{E164F582-DB26-6CC4-3084-9064A3757076}"/>
          </ac:picMkLst>
        </pc:picChg>
        <pc:picChg chg="add mod">
          <ac:chgData name="伊健 杜" userId="e69aded81da48593" providerId="LiveId" clId="{522AEE9E-FCC6-4D60-A75A-DD2D56B07D59}" dt="2022-11-21T06:16:13.312" v="3919" actId="1076"/>
          <ac:picMkLst>
            <pc:docMk/>
            <pc:sldMk cId="2199367363" sldId="1618"/>
            <ac:picMk id="37890" creationId="{7F94C16C-A6A5-C4F3-7C32-3BBEB94BC204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392395669" sldId="1619"/>
        </pc:sldMkLst>
        <pc:spChg chg="del">
          <ac:chgData name="伊健 杜" userId="e69aded81da48593" providerId="LiveId" clId="{522AEE9E-FCC6-4D60-A75A-DD2D56B07D59}" dt="2022-11-21T06:20:47.731" v="3965" actId="478"/>
          <ac:spMkLst>
            <pc:docMk/>
            <pc:sldMk cId="392395669" sldId="1619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392395669" sldId="1619"/>
            <ac:spMk id="3" creationId="{AFFC30AB-96DB-D2FC-A0FB-A94C43351DF5}"/>
          </ac:spMkLst>
        </pc:spChg>
        <pc:spChg chg="add del mod">
          <ac:chgData name="伊健 杜" userId="e69aded81da48593" providerId="LiveId" clId="{522AEE9E-FCC6-4D60-A75A-DD2D56B07D59}" dt="2022-11-21T06:20:50.272" v="3966" actId="478"/>
          <ac:spMkLst>
            <pc:docMk/>
            <pc:sldMk cId="392395669" sldId="1619"/>
            <ac:spMk id="5" creationId="{DF77B240-5D29-2F73-B173-DEE3B782E206}"/>
          </ac:spMkLst>
        </pc:spChg>
        <pc:spChg chg="add mod">
          <ac:chgData name="伊健 杜" userId="e69aded81da48593" providerId="LiveId" clId="{522AEE9E-FCC6-4D60-A75A-DD2D56B07D59}" dt="2022-11-21T06:21:19.913" v="4027"/>
          <ac:spMkLst>
            <pc:docMk/>
            <pc:sldMk cId="392395669" sldId="1619"/>
            <ac:spMk id="7" creationId="{AA7CB6AB-89D0-0C0A-EE2E-D8B26D20600A}"/>
          </ac:spMkLst>
        </pc:spChg>
        <pc:picChg chg="del">
          <ac:chgData name="伊健 杜" userId="e69aded81da48593" providerId="LiveId" clId="{522AEE9E-FCC6-4D60-A75A-DD2D56B07D59}" dt="2022-11-21T06:20:36.576" v="3961" actId="478"/>
          <ac:picMkLst>
            <pc:docMk/>
            <pc:sldMk cId="392395669" sldId="1619"/>
            <ac:picMk id="37890" creationId="{7F94C16C-A6A5-C4F3-7C32-3BBEB94BC204}"/>
          </ac:picMkLst>
        </pc:picChg>
        <pc:picChg chg="add mod">
          <ac:chgData name="伊健 杜" userId="e69aded81da48593" providerId="LiveId" clId="{522AEE9E-FCC6-4D60-A75A-DD2D56B07D59}" dt="2022-11-21T06:20:55.228" v="3970" actId="1076"/>
          <ac:picMkLst>
            <pc:docMk/>
            <pc:sldMk cId="392395669" sldId="1619"/>
            <ac:picMk id="39938" creationId="{B888754D-A4B0-963C-331E-234C80440FCB}"/>
          </ac:picMkLst>
        </pc:picChg>
      </pc:sldChg>
      <pc:sldChg chg="addSp delSp modSp new mod">
        <pc:chgData name="伊健 杜" userId="e69aded81da48593" providerId="LiveId" clId="{522AEE9E-FCC6-4D60-A75A-DD2D56B07D59}" dt="2022-11-21T06:22:12.153" v="4032" actId="1076"/>
        <pc:sldMkLst>
          <pc:docMk/>
          <pc:sldMk cId="1764933360" sldId="1620"/>
        </pc:sldMkLst>
        <pc:spChg chg="del">
          <ac:chgData name="伊健 杜" userId="e69aded81da48593" providerId="LiveId" clId="{522AEE9E-FCC6-4D60-A75A-DD2D56B07D59}" dt="2022-11-21T06:22:04.142" v="4029" actId="478"/>
          <ac:spMkLst>
            <pc:docMk/>
            <pc:sldMk cId="1764933360" sldId="1620"/>
            <ac:spMk id="2" creationId="{D7860BC7-A008-E1C6-E556-1773910693FD}"/>
          </ac:spMkLst>
        </pc:spChg>
        <pc:spChg chg="del">
          <ac:chgData name="伊健 杜" userId="e69aded81da48593" providerId="LiveId" clId="{522AEE9E-FCC6-4D60-A75A-DD2D56B07D59}" dt="2022-11-21T06:22:04.142" v="4029" actId="478"/>
          <ac:spMkLst>
            <pc:docMk/>
            <pc:sldMk cId="1764933360" sldId="1620"/>
            <ac:spMk id="3" creationId="{DAAC687A-F16B-A2A1-6D43-B622A1ABF5ED}"/>
          </ac:spMkLst>
        </pc:spChg>
        <pc:picChg chg="add mod">
          <ac:chgData name="伊健 杜" userId="e69aded81da48593" providerId="LiveId" clId="{522AEE9E-FCC6-4D60-A75A-DD2D56B07D59}" dt="2022-11-21T06:22:12.153" v="4032" actId="1076"/>
          <ac:picMkLst>
            <pc:docMk/>
            <pc:sldMk cId="1764933360" sldId="1620"/>
            <ac:picMk id="40962" creationId="{75BCB029-820E-B0A8-2864-DB80A01C8EDE}"/>
          </ac:picMkLst>
        </pc:picChg>
      </pc:sldChg>
      <pc:sldChg chg="addSp delSp new mod">
        <pc:chgData name="伊健 杜" userId="e69aded81da48593" providerId="LiveId" clId="{522AEE9E-FCC6-4D60-A75A-DD2D56B07D59}" dt="2022-11-21T06:23:51.261" v="4035"/>
        <pc:sldMkLst>
          <pc:docMk/>
          <pc:sldMk cId="1451192333" sldId="1621"/>
        </pc:sldMkLst>
        <pc:spChg chg="del">
          <ac:chgData name="伊健 杜" userId="e69aded81da48593" providerId="LiveId" clId="{522AEE9E-FCC6-4D60-A75A-DD2D56B07D59}" dt="2022-11-21T06:23:50.592" v="4034" actId="478"/>
          <ac:spMkLst>
            <pc:docMk/>
            <pc:sldMk cId="1451192333" sldId="1621"/>
            <ac:spMk id="2" creationId="{D892B773-B54A-A8B6-434F-9482CF81FA5E}"/>
          </ac:spMkLst>
        </pc:spChg>
        <pc:spChg chg="del">
          <ac:chgData name="伊健 杜" userId="e69aded81da48593" providerId="LiveId" clId="{522AEE9E-FCC6-4D60-A75A-DD2D56B07D59}" dt="2022-11-21T06:23:50.592" v="4034" actId="478"/>
          <ac:spMkLst>
            <pc:docMk/>
            <pc:sldMk cId="1451192333" sldId="1621"/>
            <ac:spMk id="3" creationId="{2FE570EF-8AB5-E315-7A7C-391923F0ED9B}"/>
          </ac:spMkLst>
        </pc:spChg>
        <pc:picChg chg="add">
          <ac:chgData name="伊健 杜" userId="e69aded81da48593" providerId="LiveId" clId="{522AEE9E-FCC6-4D60-A75A-DD2D56B07D59}" dt="2022-11-21T06:23:51.261" v="4035"/>
          <ac:picMkLst>
            <pc:docMk/>
            <pc:sldMk cId="1451192333" sldId="1621"/>
            <ac:picMk id="41986" creationId="{EE6FEC7D-A73C-A1BB-200C-683FE65ED187}"/>
          </ac:picMkLst>
        </pc:picChg>
      </pc:sldChg>
      <pc:sldChg chg="addSp delSp modSp new mod">
        <pc:chgData name="伊健 杜" userId="e69aded81da48593" providerId="LiveId" clId="{522AEE9E-FCC6-4D60-A75A-DD2D56B07D59}" dt="2022-11-21T06:24:32.577" v="4041" actId="1076"/>
        <pc:sldMkLst>
          <pc:docMk/>
          <pc:sldMk cId="3038021833" sldId="1622"/>
        </pc:sldMkLst>
        <pc:spChg chg="del">
          <ac:chgData name="伊健 杜" userId="e69aded81da48593" providerId="LiveId" clId="{522AEE9E-FCC6-4D60-A75A-DD2D56B07D59}" dt="2022-11-21T06:24:23.862" v="4037" actId="478"/>
          <ac:spMkLst>
            <pc:docMk/>
            <pc:sldMk cId="3038021833" sldId="1622"/>
            <ac:spMk id="2" creationId="{EE0884FC-3A64-3B37-4FF3-B2705FCA5057}"/>
          </ac:spMkLst>
        </pc:spChg>
        <pc:spChg chg="del">
          <ac:chgData name="伊健 杜" userId="e69aded81da48593" providerId="LiveId" clId="{522AEE9E-FCC6-4D60-A75A-DD2D56B07D59}" dt="2022-11-21T06:24:23.862" v="4037" actId="478"/>
          <ac:spMkLst>
            <pc:docMk/>
            <pc:sldMk cId="3038021833" sldId="1622"/>
            <ac:spMk id="3" creationId="{219797EB-95A4-4A0C-3AA5-F640B32704D5}"/>
          </ac:spMkLst>
        </pc:spChg>
        <pc:picChg chg="add mod">
          <ac:chgData name="伊健 杜" userId="e69aded81da48593" providerId="LiveId" clId="{522AEE9E-FCC6-4D60-A75A-DD2D56B07D59}" dt="2022-11-21T06:24:32.577" v="4041" actId="1076"/>
          <ac:picMkLst>
            <pc:docMk/>
            <pc:sldMk cId="3038021833" sldId="1622"/>
            <ac:picMk id="43010" creationId="{AF4E5964-B153-D34D-1D0A-F08F94E9C5DB}"/>
          </ac:picMkLst>
        </pc:picChg>
      </pc:sldChg>
      <pc:sldChg chg="delSp modSp new mod">
        <pc:chgData name="伊健 杜" userId="e69aded81da48593" providerId="LiveId" clId="{522AEE9E-FCC6-4D60-A75A-DD2D56B07D59}" dt="2022-11-21T06:44:36.242" v="4144"/>
        <pc:sldMkLst>
          <pc:docMk/>
          <pc:sldMk cId="4128864493" sldId="1623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4128864493" sldId="1623"/>
            <ac:spMk id="2" creationId="{B604DC10-7A7A-3629-95DC-DFB88F6DA7A9}"/>
          </ac:spMkLst>
        </pc:spChg>
        <pc:spChg chg="del">
          <ac:chgData name="伊健 杜" userId="e69aded81da48593" providerId="LiveId" clId="{522AEE9E-FCC6-4D60-A75A-DD2D56B07D59}" dt="2022-11-21T06:25:07.167" v="4045" actId="478"/>
          <ac:spMkLst>
            <pc:docMk/>
            <pc:sldMk cId="4128864493" sldId="1623"/>
            <ac:spMk id="3" creationId="{A6F305A9-CDCB-C790-DAD2-E3639A16CD4E}"/>
          </ac:spMkLst>
        </pc:spChg>
      </pc:sldChg>
      <pc:sldChg chg="modSp add mod">
        <pc:chgData name="伊健 杜" userId="e69aded81da48593" providerId="LiveId" clId="{522AEE9E-FCC6-4D60-A75A-DD2D56B07D59}" dt="2022-11-21T06:44:36.242" v="4144"/>
        <pc:sldMkLst>
          <pc:docMk/>
          <pc:sldMk cId="940666817" sldId="1624"/>
        </pc:sldMkLst>
        <pc:spChg chg="mod">
          <ac:chgData name="伊健 杜" userId="e69aded81da48593" providerId="LiveId" clId="{522AEE9E-FCC6-4D60-A75A-DD2D56B07D59}" dt="2022-11-21T06:26:16.649" v="4136" actId="20577"/>
          <ac:spMkLst>
            <pc:docMk/>
            <pc:sldMk cId="940666817" sldId="1624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940666817" sldId="1624"/>
            <ac:spMk id="3" creationId="{AFFC30AB-96DB-D2FC-A0FB-A94C43351DF5}"/>
          </ac:spMkLst>
        </pc:spChg>
      </pc:sldChg>
      <pc:sldChg chg="addSp delSp modSp new del">
        <pc:chgData name="伊健 杜" userId="e69aded81da48593" providerId="LiveId" clId="{522AEE9E-FCC6-4D60-A75A-DD2D56B07D59}" dt="2022-11-21T06:42:50.326" v="4143" actId="47"/>
        <pc:sldMkLst>
          <pc:docMk/>
          <pc:sldMk cId="2900695197" sldId="1625"/>
        </pc:sldMkLst>
        <pc:spChg chg="del">
          <ac:chgData name="伊健 杜" userId="e69aded81da48593" providerId="LiveId" clId="{522AEE9E-FCC6-4D60-A75A-DD2D56B07D59}" dt="2022-11-21T06:40:33.963" v="4139" actId="478"/>
          <ac:spMkLst>
            <pc:docMk/>
            <pc:sldMk cId="2900695197" sldId="1625"/>
            <ac:spMk id="2" creationId="{A5A232E4-BC5D-6967-D8B1-7ACA45FFFE04}"/>
          </ac:spMkLst>
        </pc:spChg>
        <pc:spChg chg="del">
          <ac:chgData name="伊健 杜" userId="e69aded81da48593" providerId="LiveId" clId="{522AEE9E-FCC6-4D60-A75A-DD2D56B07D59}" dt="2022-11-21T06:40:33.963" v="4139" actId="478"/>
          <ac:spMkLst>
            <pc:docMk/>
            <pc:sldMk cId="2900695197" sldId="1625"/>
            <ac:spMk id="3" creationId="{9BE9ACAE-4E78-1442-0ECA-394C0DAA6F0B}"/>
          </ac:spMkLst>
        </pc:spChg>
        <pc:picChg chg="add del">
          <ac:chgData name="伊健 杜" userId="e69aded81da48593" providerId="LiveId" clId="{522AEE9E-FCC6-4D60-A75A-DD2D56B07D59}" dt="2022-11-21T06:40:33.963" v="4139" actId="478"/>
          <ac:picMkLst>
            <pc:docMk/>
            <pc:sldMk cId="2900695197" sldId="1625"/>
            <ac:picMk id="44034" creationId="{5693FBE9-0FD7-E2E1-BDFD-C50F596482B3}"/>
          </ac:picMkLst>
        </pc:picChg>
        <pc:picChg chg="add mod">
          <ac:chgData name="伊健 杜" userId="e69aded81da48593" providerId="LiveId" clId="{522AEE9E-FCC6-4D60-A75A-DD2D56B07D59}" dt="2022-11-21T06:40:38.308" v="4142" actId="1076"/>
          <ac:picMkLst>
            <pc:docMk/>
            <pc:sldMk cId="2900695197" sldId="1625"/>
            <ac:picMk id="44036" creationId="{7DD6F665-F7D1-6D30-7BB2-2E1E8E7C6BCF}"/>
          </ac:picMkLst>
        </pc:picChg>
      </pc:sldChg>
    </pc:docChg>
  </pc:docChgLst>
  <pc:docChgLst>
    <pc:chgData name="伊健 杜" userId="e69aded81da48593" providerId="LiveId" clId="{C7CE18D2-1084-4D29-B39A-B5CC4ABA390D}"/>
    <pc:docChg chg="undo custSel addSld delSld modSld sldOrd">
      <pc:chgData name="伊健 杜" userId="e69aded81da48593" providerId="LiveId" clId="{C7CE18D2-1084-4D29-B39A-B5CC4ABA390D}" dt="2022-10-31T14:30:58.694" v="5551" actId="20577"/>
      <pc:docMkLst>
        <pc:docMk/>
      </pc:docMkLst>
      <pc:sldChg chg="del">
        <pc:chgData name="伊健 杜" userId="e69aded81da48593" providerId="LiveId" clId="{C7CE18D2-1084-4D29-B39A-B5CC4ABA390D}" dt="2022-10-31T01:50:28.523" v="0" actId="47"/>
        <pc:sldMkLst>
          <pc:docMk/>
          <pc:sldMk cId="779196328" sldId="775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037386635" sldId="805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627291954" sldId="808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417980094" sldId="1108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148409511" sldId="1222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076361054" sldId="1223"/>
        </pc:sldMkLst>
      </pc:sldChg>
      <pc:sldChg chg="addSp delSp modSp add del mod modAnim">
        <pc:chgData name="伊健 杜" userId="e69aded81da48593" providerId="LiveId" clId="{C7CE18D2-1084-4D29-B39A-B5CC4ABA390D}" dt="2022-10-31T05:26:51.049" v="4627" actId="1076"/>
        <pc:sldMkLst>
          <pc:docMk/>
          <pc:sldMk cId="2191237938" sldId="1224"/>
        </pc:sldMkLst>
        <pc:spChg chg="mod">
          <ac:chgData name="伊健 杜" userId="e69aded81da48593" providerId="LiveId" clId="{C7CE18D2-1084-4D29-B39A-B5CC4ABA390D}" dt="2022-10-31T05:14:26.479" v="4351" actId="20577"/>
          <ac:spMkLst>
            <pc:docMk/>
            <pc:sldMk cId="2191237938" sldId="1224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5:20:43.908" v="4419" actId="1076"/>
          <ac:spMkLst>
            <pc:docMk/>
            <pc:sldMk cId="2191237938" sldId="1224"/>
            <ac:spMk id="3" creationId="{79ADD3F7-63F7-3582-F3B6-AE28FFE30988}"/>
          </ac:spMkLst>
        </pc:spChg>
        <pc:spChg chg="del">
          <ac:chgData name="伊健 杜" userId="e69aded81da48593" providerId="LiveId" clId="{C7CE18D2-1084-4D29-B39A-B5CC4ABA390D}" dt="2022-10-31T05:18:31.765" v="4402" actId="478"/>
          <ac:spMkLst>
            <pc:docMk/>
            <pc:sldMk cId="2191237938" sldId="1224"/>
            <ac:spMk id="4" creationId="{09E56E70-F6AB-7194-E0D1-4F13705A8672}"/>
          </ac:spMkLst>
        </pc:spChg>
        <pc:spChg chg="add mod">
          <ac:chgData name="伊健 杜" userId="e69aded81da48593" providerId="LiveId" clId="{C7CE18D2-1084-4D29-B39A-B5CC4ABA390D}" dt="2022-10-31T05:26:49.467" v="4626" actId="1076"/>
          <ac:spMkLst>
            <pc:docMk/>
            <pc:sldMk cId="2191237938" sldId="1224"/>
            <ac:spMk id="5" creationId="{98000F1A-9FFF-4B3A-2C00-4FC355446A37}"/>
          </ac:spMkLst>
        </pc:spChg>
        <pc:spChg chg="add mod">
          <ac:chgData name="伊健 杜" userId="e69aded81da48593" providerId="LiveId" clId="{C7CE18D2-1084-4D29-B39A-B5CC4ABA390D}" dt="2022-10-31T05:26:45.568" v="4624" actId="1076"/>
          <ac:spMkLst>
            <pc:docMk/>
            <pc:sldMk cId="2191237938" sldId="1224"/>
            <ac:spMk id="6" creationId="{B98CD463-5476-FBB2-CBE9-F9671C1182E6}"/>
          </ac:spMkLst>
        </pc:spChg>
        <pc:spChg chg="add mod">
          <ac:chgData name="伊健 杜" userId="e69aded81da48593" providerId="LiveId" clId="{C7CE18D2-1084-4D29-B39A-B5CC4ABA390D}" dt="2022-10-31T05:26:47.644" v="4625" actId="1076"/>
          <ac:spMkLst>
            <pc:docMk/>
            <pc:sldMk cId="2191237938" sldId="1224"/>
            <ac:spMk id="7" creationId="{9F263233-ADF0-B716-9D48-C32FF551A828}"/>
          </ac:spMkLst>
        </pc:spChg>
        <pc:picChg chg="add mod">
          <ac:chgData name="伊健 杜" userId="e69aded81da48593" providerId="LiveId" clId="{C7CE18D2-1084-4D29-B39A-B5CC4ABA390D}" dt="2022-10-31T05:26:43.216" v="4622" actId="1076"/>
          <ac:picMkLst>
            <pc:docMk/>
            <pc:sldMk cId="2191237938" sldId="1224"/>
            <ac:picMk id="23554" creationId="{013BE4EB-F961-91B3-E017-DFFF25041B09}"/>
          </ac:picMkLst>
        </pc:picChg>
        <pc:picChg chg="add mod">
          <ac:chgData name="伊健 杜" userId="e69aded81da48593" providerId="LiveId" clId="{C7CE18D2-1084-4D29-B39A-B5CC4ABA390D}" dt="2022-10-31T05:26:51.049" v="4627" actId="1076"/>
          <ac:picMkLst>
            <pc:docMk/>
            <pc:sldMk cId="2191237938" sldId="1224"/>
            <ac:picMk id="23556" creationId="{E072605F-E2D2-F6BB-8F92-7B8B13DCD39D}"/>
          </ac:picMkLst>
        </pc:picChg>
        <pc:picChg chg="del">
          <ac:chgData name="伊健 杜" userId="e69aded81da48593" providerId="LiveId" clId="{C7CE18D2-1084-4D29-B39A-B5CC4ABA390D}" dt="2022-10-31T05:17:00.283" v="4354" actId="478"/>
          <ac:picMkLst>
            <pc:docMk/>
            <pc:sldMk cId="2191237938" sldId="1224"/>
            <ac:picMk id="28674" creationId="{A40A8865-A165-2AB6-166A-1CADC0196258}"/>
          </ac:picMkLst>
        </pc:picChg>
        <pc:picChg chg="del">
          <ac:chgData name="伊健 杜" userId="e69aded81da48593" providerId="LiveId" clId="{C7CE18D2-1084-4D29-B39A-B5CC4ABA390D}" dt="2022-10-31T05:18:32.220" v="4403" actId="478"/>
          <ac:picMkLst>
            <pc:docMk/>
            <pc:sldMk cId="2191237938" sldId="1224"/>
            <ac:picMk id="28676" creationId="{20F42E22-F4B3-5531-F00C-FCF9314ECE7B}"/>
          </ac:picMkLst>
        </pc:picChg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445471504" sldId="1225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489747112" sldId="1226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567723273" sldId="1229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780445705" sldId="1230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346555008" sldId="1231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813721485" sldId="1232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419084626" sldId="1233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334529074" sldId="1235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919107729" sldId="1236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840485138" sldId="1237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885719720" sldId="1238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087681956" sldId="1239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539024017" sldId="1240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87321728" sldId="1241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425483163" sldId="1242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089138086" sldId="1243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616758888" sldId="1245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430537256" sldId="1246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770500061" sldId="1247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181031037" sldId="1248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322135688" sldId="1249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4288142045" sldId="1250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558851808" sldId="1251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739957134" sldId="1252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209108550" sldId="1253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560934878" sldId="1254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586954474" sldId="1255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889584553" sldId="1256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126681231" sldId="1257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542729002" sldId="1258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204848823" sldId="1259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080193001" sldId="1260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94199228" sldId="1261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907809411" sldId="1262"/>
        </pc:sldMkLst>
      </pc:sldChg>
      <pc:sldChg chg="addSp delSp modSp mod">
        <pc:chgData name="伊健 杜" userId="e69aded81da48593" providerId="LiveId" clId="{C7CE18D2-1084-4D29-B39A-B5CC4ABA390D}" dt="2022-10-31T08:34:09.759" v="5536" actId="478"/>
        <pc:sldMkLst>
          <pc:docMk/>
          <pc:sldMk cId="231345836" sldId="1263"/>
        </pc:sldMkLst>
        <pc:spChg chg="mod">
          <ac:chgData name="伊健 杜" userId="e69aded81da48593" providerId="LiveId" clId="{C7CE18D2-1084-4D29-B39A-B5CC4ABA390D}" dt="2022-10-31T01:50:46.553" v="12"/>
          <ac:spMkLst>
            <pc:docMk/>
            <pc:sldMk cId="231345836" sldId="1263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31345836" sldId="1263"/>
            <ac:spMk id="3" creationId="{BF61C064-5051-1184-7A12-5B1F560F19AD}"/>
          </ac:spMkLst>
        </pc:spChg>
        <pc:spChg chg="mod">
          <ac:chgData name="伊健 杜" userId="e69aded81da48593" providerId="LiveId" clId="{C7CE18D2-1084-4D29-B39A-B5CC4ABA390D}" dt="2022-10-31T01:52:12.631" v="88"/>
          <ac:spMkLst>
            <pc:docMk/>
            <pc:sldMk cId="231345836" sldId="1263"/>
            <ac:spMk id="5" creationId="{12133E31-EFD8-1428-E834-932512E03115}"/>
          </ac:spMkLst>
        </pc:spChg>
        <pc:picChg chg="add mod">
          <ac:chgData name="伊健 杜" userId="e69aded81da48593" providerId="LiveId" clId="{C7CE18D2-1084-4D29-B39A-B5CC4ABA390D}" dt="2022-10-31T01:53:13.089" v="94" actId="14100"/>
          <ac:picMkLst>
            <pc:docMk/>
            <pc:sldMk cId="231345836" sldId="1263"/>
            <ac:picMk id="1026" creationId="{B778539F-4A20-2783-37B2-C8DE20F5EEE4}"/>
          </ac:picMkLst>
        </pc:picChg>
        <pc:picChg chg="del">
          <ac:chgData name="伊健 杜" userId="e69aded81da48593" providerId="LiveId" clId="{C7CE18D2-1084-4D29-B39A-B5CC4ABA390D}" dt="2022-10-31T01:51:13.063" v="87" actId="478"/>
          <ac:picMkLst>
            <pc:docMk/>
            <pc:sldMk cId="231345836" sldId="1263"/>
            <ac:picMk id="24578" creationId="{6C02BF58-DBCB-9454-E145-314DB0BA9C6B}"/>
          </ac:picMkLst>
        </pc:picChg>
        <pc:inkChg chg="add del">
          <ac:chgData name="伊健 杜" userId="e69aded81da48593" providerId="LiveId" clId="{C7CE18D2-1084-4D29-B39A-B5CC4ABA390D}" dt="2022-10-31T08:34:09.759" v="5536" actId="478"/>
          <ac:inkMkLst>
            <pc:docMk/>
            <pc:sldMk cId="231345836" sldId="1263"/>
            <ac:inkMk id="4" creationId="{DE33EF13-8299-79E9-62C2-9608C2951604}"/>
          </ac:inkMkLst>
        </pc:inkChg>
        <pc:inkChg chg="add del">
          <ac:chgData name="伊健 杜" userId="e69aded81da48593" providerId="LiveId" clId="{C7CE18D2-1084-4D29-B39A-B5CC4ABA390D}" dt="2022-10-31T08:34:09.759" v="5536" actId="478"/>
          <ac:inkMkLst>
            <pc:docMk/>
            <pc:sldMk cId="231345836" sldId="1263"/>
            <ac:inkMk id="6" creationId="{B3F09155-CD2B-D092-8B1E-81C953A9AB07}"/>
          </ac:inkMkLst>
        </pc:inkChg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493532599" sldId="1264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517982712" sldId="1265"/>
        </pc:sldMkLst>
      </pc:sldChg>
      <pc:sldChg chg="del">
        <pc:chgData name="伊健 杜" userId="e69aded81da48593" providerId="LiveId" clId="{C7CE18D2-1084-4D29-B39A-B5CC4ABA390D}" dt="2022-10-31T01:53:29.231" v="95" actId="47"/>
        <pc:sldMkLst>
          <pc:docMk/>
          <pc:sldMk cId="631157930" sldId="1266"/>
        </pc:sldMkLst>
      </pc:sldChg>
      <pc:sldChg chg="del">
        <pc:chgData name="伊健 杜" userId="e69aded81da48593" providerId="LiveId" clId="{C7CE18D2-1084-4D29-B39A-B5CC4ABA390D}" dt="2022-10-31T01:53:29.231" v="95" actId="47"/>
        <pc:sldMkLst>
          <pc:docMk/>
          <pc:sldMk cId="1163166653" sldId="1267"/>
        </pc:sldMkLst>
      </pc:sldChg>
      <pc:sldChg chg="modSp del mod ord">
        <pc:chgData name="伊健 杜" userId="e69aded81da48593" providerId="LiveId" clId="{C7CE18D2-1084-4D29-B39A-B5CC4ABA390D}" dt="2022-10-31T03:24:26.305" v="980" actId="47"/>
        <pc:sldMkLst>
          <pc:docMk/>
          <pc:sldMk cId="1193100960" sldId="1268"/>
        </pc:sldMkLst>
        <pc:spChg chg="mod">
          <ac:chgData name="伊健 杜" userId="e69aded81da48593" providerId="LiveId" clId="{C7CE18D2-1084-4D29-B39A-B5CC4ABA390D}" dt="2022-10-31T01:57:43.989" v="299" actId="20577"/>
          <ac:spMkLst>
            <pc:docMk/>
            <pc:sldMk cId="1193100960" sldId="1268"/>
            <ac:spMk id="2" creationId="{9C74F706-AB23-7A24-27F9-BA8C6B6BFC20}"/>
          </ac:spMkLst>
        </pc:sp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3081789254" sldId="1269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081789254" sldId="1269"/>
            <ac:spMk id="3" creationId="{BF61C064-5051-1184-7A12-5B1F560F19AD}"/>
          </ac:spMkLst>
        </pc:spChg>
        <pc:spChg chg="del">
          <ac:chgData name="伊健 杜" userId="e69aded81da48593" providerId="LiveId" clId="{C7CE18D2-1084-4D29-B39A-B5CC4ABA390D}" dt="2022-10-31T01:53:34.057" v="98" actId="478"/>
          <ac:spMkLst>
            <pc:docMk/>
            <pc:sldMk cId="3081789254" sldId="1269"/>
            <ac:spMk id="5" creationId="{12133E31-EFD8-1428-E834-932512E03115}"/>
          </ac:spMkLst>
        </pc:spChg>
        <pc:picChg chg="del">
          <ac:chgData name="伊健 杜" userId="e69aded81da48593" providerId="LiveId" clId="{C7CE18D2-1084-4D29-B39A-B5CC4ABA390D}" dt="2022-10-31T01:53:36.333" v="99" actId="478"/>
          <ac:picMkLst>
            <pc:docMk/>
            <pc:sldMk cId="3081789254" sldId="1269"/>
            <ac:picMk id="1026" creationId="{B778539F-4A20-2783-37B2-C8DE20F5EEE4}"/>
          </ac:picMkLst>
        </pc:picChg>
        <pc:picChg chg="add mod">
          <ac:chgData name="伊健 杜" userId="e69aded81da48593" providerId="LiveId" clId="{C7CE18D2-1084-4D29-B39A-B5CC4ABA390D}" dt="2022-10-31T01:54:12.110" v="148" actId="1076"/>
          <ac:picMkLst>
            <pc:docMk/>
            <pc:sldMk cId="3081789254" sldId="1269"/>
            <ac:picMk id="3074" creationId="{27038C83-C66E-FFB9-3FB9-583BC58C1D74}"/>
          </ac:picMkLst>
        </pc:pic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2638982244" sldId="1270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638982244" sldId="1270"/>
            <ac:spMk id="3" creationId="{BF61C064-5051-1184-7A12-5B1F560F19AD}"/>
          </ac:spMkLst>
        </pc:spChg>
        <pc:spChg chg="del">
          <ac:chgData name="伊健 杜" userId="e69aded81da48593" providerId="LiveId" clId="{C7CE18D2-1084-4D29-B39A-B5CC4ABA390D}" dt="2022-10-31T02:13:06.311" v="303" actId="478"/>
          <ac:spMkLst>
            <pc:docMk/>
            <pc:sldMk cId="2638982244" sldId="1270"/>
            <ac:spMk id="5" creationId="{12133E31-EFD8-1428-E834-932512E03115}"/>
          </ac:spMkLst>
        </pc:spChg>
        <pc:picChg chg="del">
          <ac:chgData name="伊健 杜" userId="e69aded81da48593" providerId="LiveId" clId="{C7CE18D2-1084-4D29-B39A-B5CC4ABA390D}" dt="2022-10-31T01:55:49.490" v="204" actId="478"/>
          <ac:picMkLst>
            <pc:docMk/>
            <pc:sldMk cId="2638982244" sldId="1270"/>
            <ac:picMk id="1026" creationId="{B778539F-4A20-2783-37B2-C8DE20F5EEE4}"/>
          </ac:picMkLst>
        </pc:picChg>
        <pc:picChg chg="add mod">
          <ac:chgData name="伊健 杜" userId="e69aded81da48593" providerId="LiveId" clId="{C7CE18D2-1084-4D29-B39A-B5CC4ABA390D}" dt="2022-10-31T01:57:02.702" v="208" actId="1076"/>
          <ac:picMkLst>
            <pc:docMk/>
            <pc:sldMk cId="2638982244" sldId="1270"/>
            <ac:picMk id="2050" creationId="{7CE35C51-7EA0-7C2E-56FC-57D553C50E1F}"/>
          </ac:picMkLst>
        </pc:picChg>
      </pc:sldChg>
      <pc:sldChg chg="modSp add del mod">
        <pc:chgData name="伊健 杜" userId="e69aded81da48593" providerId="LiveId" clId="{C7CE18D2-1084-4D29-B39A-B5CC4ABA390D}" dt="2022-10-31T06:12:14.677" v="5075" actId="47"/>
        <pc:sldMkLst>
          <pc:docMk/>
          <pc:sldMk cId="3502924633" sldId="1271"/>
        </pc:sldMkLst>
        <pc:spChg chg="mod">
          <ac:chgData name="伊健 杜" userId="e69aded81da48593" providerId="LiveId" clId="{C7CE18D2-1084-4D29-B39A-B5CC4ABA390D}" dt="2022-10-31T02:12:55.355" v="302" actId="20577"/>
          <ac:spMkLst>
            <pc:docMk/>
            <pc:sldMk cId="3502924633" sldId="1271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435332" sldId="1272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435332" sldId="1272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3:14:52.284" v="459" actId="20577"/>
          <ac:spMkLst>
            <pc:docMk/>
            <pc:sldMk cId="435332" sldId="1272"/>
            <ac:spMk id="3" creationId="{BF61C064-5051-1184-7A12-5B1F560F19AD}"/>
          </ac:spMkLst>
        </pc:spChg>
        <pc:spChg chg="mod">
          <ac:chgData name="伊健 杜" userId="e69aded81da48593" providerId="LiveId" clId="{C7CE18D2-1084-4D29-B39A-B5CC4ABA390D}" dt="2022-10-31T03:10:37.864" v="316"/>
          <ac:spMkLst>
            <pc:docMk/>
            <pc:sldMk cId="435332" sldId="1272"/>
            <ac:spMk id="5" creationId="{12133E31-EFD8-1428-E834-932512E03115}"/>
          </ac:spMkLst>
        </pc:spChg>
        <pc:spChg chg="add mod">
          <ac:chgData name="伊健 杜" userId="e69aded81da48593" providerId="LiveId" clId="{C7CE18D2-1084-4D29-B39A-B5CC4ABA390D}" dt="2022-10-31T06:25:08.888" v="5442"/>
          <ac:spMkLst>
            <pc:docMk/>
            <pc:sldMk cId="435332" sldId="1272"/>
            <ac:spMk id="7" creationId="{3AFD834D-3803-F6E5-F35E-650910E3E788}"/>
          </ac:spMkLst>
        </pc:spChg>
        <pc:picChg chg="add del">
          <ac:chgData name="伊健 杜" userId="e69aded81da48593" providerId="LiveId" clId="{C7CE18D2-1084-4D29-B39A-B5CC4ABA390D}" dt="2022-10-31T03:13:57.739" v="397" actId="478"/>
          <ac:picMkLst>
            <pc:docMk/>
            <pc:sldMk cId="435332" sldId="1272"/>
            <ac:picMk id="6" creationId="{FEF06512-EC9A-565B-6C62-FF661B5670A1}"/>
          </ac:picMkLst>
        </pc:picChg>
        <pc:picChg chg="del">
          <ac:chgData name="伊健 杜" userId="e69aded81da48593" providerId="LiveId" clId="{C7CE18D2-1084-4D29-B39A-B5CC4ABA390D}" dt="2022-10-31T03:13:53.913" v="395" actId="478"/>
          <ac:picMkLst>
            <pc:docMk/>
            <pc:sldMk cId="435332" sldId="1272"/>
            <ac:picMk id="1026" creationId="{B778539F-4A20-2783-37B2-C8DE20F5EEE4}"/>
          </ac:picMkLst>
        </pc:picChg>
        <pc:picChg chg="add mod">
          <ac:chgData name="伊健 杜" userId="e69aded81da48593" providerId="LiveId" clId="{C7CE18D2-1084-4D29-B39A-B5CC4ABA390D}" dt="2022-10-31T03:28:38.786" v="1083" actId="1076"/>
          <ac:picMkLst>
            <pc:docMk/>
            <pc:sldMk cId="435332" sldId="1272"/>
            <ac:picMk id="4098" creationId="{18F751D0-483E-1832-A479-F9F74F2A795A}"/>
          </ac:picMkLst>
        </pc:pic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2527463538" sldId="1273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527463538" sldId="1273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527463538" sldId="1273"/>
            <ac:spMk id="3" creationId="{BF61C064-5051-1184-7A12-5B1F560F19AD}"/>
          </ac:spMkLst>
        </pc:spChg>
        <pc:spChg chg="del">
          <ac:chgData name="伊健 杜" userId="e69aded81da48593" providerId="LiveId" clId="{C7CE18D2-1084-4D29-B39A-B5CC4ABA390D}" dt="2022-10-31T03:14:33.282" v="404" actId="478"/>
          <ac:spMkLst>
            <pc:docMk/>
            <pc:sldMk cId="2527463538" sldId="1273"/>
            <ac:spMk id="5" creationId="{12133E31-EFD8-1428-E834-932512E03115}"/>
          </ac:spMkLst>
        </pc:spChg>
        <pc:picChg chg="del">
          <ac:chgData name="伊健 杜" userId="e69aded81da48593" providerId="LiveId" clId="{C7CE18D2-1084-4D29-B39A-B5CC4ABA390D}" dt="2022-10-31T03:15:57.325" v="557" actId="478"/>
          <ac:picMkLst>
            <pc:docMk/>
            <pc:sldMk cId="2527463538" sldId="1273"/>
            <ac:picMk id="4098" creationId="{18F751D0-483E-1832-A479-F9F74F2A795A}"/>
          </ac:picMkLst>
        </pc:picChg>
        <pc:picChg chg="add mod">
          <ac:chgData name="伊健 杜" userId="e69aded81da48593" providerId="LiveId" clId="{C7CE18D2-1084-4D29-B39A-B5CC4ABA390D}" dt="2022-10-31T03:16:29.900" v="559" actId="1076"/>
          <ac:picMkLst>
            <pc:docMk/>
            <pc:sldMk cId="2527463538" sldId="1273"/>
            <ac:picMk id="5122" creationId="{29B81296-E6CF-21EF-0879-72D2C07EC852}"/>
          </ac:picMkLst>
        </pc:picChg>
      </pc:sldChg>
      <pc:sldChg chg="modSp add del mod">
        <pc:chgData name="伊健 杜" userId="e69aded81da48593" providerId="LiveId" clId="{C7CE18D2-1084-4D29-B39A-B5CC4ABA390D}" dt="2022-10-31T03:24:29.047" v="981" actId="47"/>
        <pc:sldMkLst>
          <pc:docMk/>
          <pc:sldMk cId="3304733542" sldId="1274"/>
        </pc:sldMkLst>
        <pc:spChg chg="mod">
          <ac:chgData name="伊健 杜" userId="e69aded81da48593" providerId="LiveId" clId="{C7CE18D2-1084-4D29-B39A-B5CC4ABA390D}" dt="2022-10-31T03:22:13.463" v="976" actId="20577"/>
          <ac:spMkLst>
            <pc:docMk/>
            <pc:sldMk cId="3304733542" sldId="1274"/>
            <ac:spMk id="3" creationId="{BF61C064-5051-1184-7A12-5B1F560F19AD}"/>
          </ac:spMkLst>
        </pc:spChg>
        <pc:picChg chg="mod">
          <ac:chgData name="伊健 杜" userId="e69aded81da48593" providerId="LiveId" clId="{C7CE18D2-1084-4D29-B39A-B5CC4ABA390D}" dt="2022-10-31T03:19:22" v="776" actId="1076"/>
          <ac:picMkLst>
            <pc:docMk/>
            <pc:sldMk cId="3304733542" sldId="1274"/>
            <ac:picMk id="5122" creationId="{29B81296-E6CF-21EF-0879-72D2C07EC852}"/>
          </ac:picMkLst>
        </pc:picChg>
      </pc:sldChg>
      <pc:sldChg chg="modSp add">
        <pc:chgData name="伊健 杜" userId="e69aded81da48593" providerId="LiveId" clId="{C7CE18D2-1084-4D29-B39A-B5CC4ABA390D}" dt="2022-10-31T06:25:08.888" v="5442"/>
        <pc:sldMkLst>
          <pc:docMk/>
          <pc:sldMk cId="506974058" sldId="1275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506974058" sldId="1275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3490309790" sldId="1276"/>
        </pc:sldMkLst>
        <pc:spChg chg="mod">
          <ac:chgData name="伊健 杜" userId="e69aded81da48593" providerId="LiveId" clId="{C7CE18D2-1084-4D29-B39A-B5CC4ABA390D}" dt="2022-10-31T03:27:01.824" v="987"/>
          <ac:spMkLst>
            <pc:docMk/>
            <pc:sldMk cId="3490309790" sldId="1276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3:27:05.333" v="989"/>
          <ac:spMkLst>
            <pc:docMk/>
            <pc:sldMk cId="3490309790" sldId="1276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3490309790" sldId="1276"/>
            <ac:spMk id="7" creationId="{3AFD834D-3803-F6E5-F35E-650910E3E788}"/>
          </ac:spMkLst>
        </pc:spChg>
        <pc:picChg chg="add del mod">
          <ac:chgData name="伊健 杜" userId="e69aded81da48593" providerId="LiveId" clId="{C7CE18D2-1084-4D29-B39A-B5CC4ABA390D}" dt="2022-10-31T03:28:36.694" v="1082" actId="478"/>
          <ac:picMkLst>
            <pc:docMk/>
            <pc:sldMk cId="3490309790" sldId="1276"/>
            <ac:picMk id="4" creationId="{F514818E-1531-CF7A-9E41-EB5474A055DF}"/>
          </ac:picMkLst>
        </pc:picChg>
        <pc:picChg chg="add mod">
          <ac:chgData name="伊健 杜" userId="e69aded81da48593" providerId="LiveId" clId="{C7CE18D2-1084-4D29-B39A-B5CC4ABA390D}" dt="2022-10-31T03:28:35.085" v="1080" actId="1076"/>
          <ac:picMkLst>
            <pc:docMk/>
            <pc:sldMk cId="3490309790" sldId="1276"/>
            <ac:picMk id="6" creationId="{EB4D476D-F76A-5728-432D-EDEB3C9F3E74}"/>
          </ac:picMkLst>
        </pc:picChg>
        <pc:picChg chg="add mod">
          <ac:chgData name="伊健 杜" userId="e69aded81da48593" providerId="LiveId" clId="{C7CE18D2-1084-4D29-B39A-B5CC4ABA390D}" dt="2022-10-31T03:28:47.827" v="1090" actId="1076"/>
          <ac:picMkLst>
            <pc:docMk/>
            <pc:sldMk cId="3490309790" sldId="1276"/>
            <ac:picMk id="8" creationId="{841500D3-FB69-0931-A087-F132E0E1DDA9}"/>
          </ac:picMkLst>
        </pc:picChg>
        <pc:picChg chg="del">
          <ac:chgData name="伊健 杜" userId="e69aded81da48593" providerId="LiveId" clId="{C7CE18D2-1084-4D29-B39A-B5CC4ABA390D}" dt="2022-10-31T03:27:38.046" v="1065" actId="478"/>
          <ac:picMkLst>
            <pc:docMk/>
            <pc:sldMk cId="3490309790" sldId="1276"/>
            <ac:picMk id="4098" creationId="{18F751D0-483E-1832-A479-F9F74F2A795A}"/>
          </ac:picMkLst>
        </pc:picChg>
        <pc:picChg chg="add mod">
          <ac:chgData name="伊健 杜" userId="e69aded81da48593" providerId="LiveId" clId="{C7CE18D2-1084-4D29-B39A-B5CC4ABA390D}" dt="2022-10-31T03:28:14.268" v="1071" actId="1076"/>
          <ac:picMkLst>
            <pc:docMk/>
            <pc:sldMk cId="3490309790" sldId="1276"/>
            <ac:picMk id="6146" creationId="{77CDDE4A-5E96-9764-61BF-A2741A59E366}"/>
          </ac:picMkLst>
        </pc:pic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3939450385" sldId="1277"/>
        </pc:sldMkLst>
        <pc:spChg chg="del">
          <ac:chgData name="伊健 杜" userId="e69aded81da48593" providerId="LiveId" clId="{C7CE18D2-1084-4D29-B39A-B5CC4ABA390D}" dt="2022-10-31T03:28:55.667" v="1092" actId="478"/>
          <ac:spMkLst>
            <pc:docMk/>
            <pc:sldMk cId="3939450385" sldId="1277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3939450385" sldId="1277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3:30:19.396" v="1214" actId="478"/>
          <ac:picMkLst>
            <pc:docMk/>
            <pc:sldMk cId="3939450385" sldId="1277"/>
            <ac:picMk id="6" creationId="{EB4D476D-F76A-5728-432D-EDEB3C9F3E74}"/>
          </ac:picMkLst>
        </pc:picChg>
        <pc:picChg chg="del mod">
          <ac:chgData name="伊健 杜" userId="e69aded81da48593" providerId="LiveId" clId="{C7CE18D2-1084-4D29-B39A-B5CC4ABA390D}" dt="2022-10-31T03:30:19.396" v="1214" actId="478"/>
          <ac:picMkLst>
            <pc:docMk/>
            <pc:sldMk cId="3939450385" sldId="1277"/>
            <ac:picMk id="8" creationId="{841500D3-FB69-0931-A087-F132E0E1DDA9}"/>
          </ac:picMkLst>
        </pc:picChg>
        <pc:picChg chg="del">
          <ac:chgData name="伊健 杜" userId="e69aded81da48593" providerId="LiveId" clId="{C7CE18D2-1084-4D29-B39A-B5CC4ABA390D}" dt="2022-10-31T03:30:19.396" v="1214" actId="478"/>
          <ac:picMkLst>
            <pc:docMk/>
            <pc:sldMk cId="3939450385" sldId="1277"/>
            <ac:picMk id="6146" creationId="{77CDDE4A-5E96-9764-61BF-A2741A59E366}"/>
          </ac:picMkLst>
        </pc:picChg>
        <pc:picChg chg="add mod">
          <ac:chgData name="伊健 杜" userId="e69aded81da48593" providerId="LiveId" clId="{C7CE18D2-1084-4D29-B39A-B5CC4ABA390D}" dt="2022-10-31T03:30:23.090" v="1218" actId="1076"/>
          <ac:picMkLst>
            <pc:docMk/>
            <pc:sldMk cId="3939450385" sldId="1277"/>
            <ac:picMk id="8194" creationId="{4AF4B657-6611-9795-9511-98906C126CE7}"/>
          </ac:picMkLst>
        </pc:pic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402244236" sldId="1278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402244236" sldId="1278"/>
            <ac:spMk id="2" creationId="{9C74F706-AB23-7A24-27F9-BA8C6B6BFC20}"/>
          </ac:spMkLst>
        </pc:spChg>
      </pc:sldChg>
      <pc:sldChg chg="addSp delSp modSp add mod ord">
        <pc:chgData name="伊健 杜" userId="e69aded81da48593" providerId="LiveId" clId="{C7CE18D2-1084-4D29-B39A-B5CC4ABA390D}" dt="2022-10-31T08:33:30.713" v="5510" actId="478"/>
        <pc:sldMkLst>
          <pc:docMk/>
          <pc:sldMk cId="869596173" sldId="1279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869596173" sldId="1279"/>
            <ac:spMk id="2" creationId="{9C74F706-AB23-7A24-27F9-BA8C6B6BFC20}"/>
          </ac:spMkLst>
        </pc:spChg>
        <pc:spChg chg="add mod">
          <ac:chgData name="伊健 杜" userId="e69aded81da48593" providerId="LiveId" clId="{C7CE18D2-1084-4D29-B39A-B5CC4ABA390D}" dt="2022-10-31T06:25:08.888" v="5442"/>
          <ac:spMkLst>
            <pc:docMk/>
            <pc:sldMk cId="869596173" sldId="1279"/>
            <ac:spMk id="3" creationId="{934ED7B4-3010-A3EB-2543-DF25BBB5BF1D}"/>
          </ac:spMkLst>
        </pc:spChg>
        <pc:inkChg chg="add del">
          <ac:chgData name="伊健 杜" userId="e69aded81da48593" providerId="LiveId" clId="{C7CE18D2-1084-4D29-B39A-B5CC4ABA390D}" dt="2022-10-31T08:33:30.713" v="5510" actId="478"/>
          <ac:inkMkLst>
            <pc:docMk/>
            <pc:sldMk cId="869596173" sldId="1279"/>
            <ac:inkMk id="4" creationId="{F1F84AFC-4B3A-719A-57A9-DF8BF107A295}"/>
          </ac:inkMkLst>
        </pc:ink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63216909" sldId="1280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63216909" sldId="1280"/>
            <ac:spMk id="2" creationId="{10304424-DB4A-36E7-9E0D-D32A5DD0F26C}"/>
          </ac:spMkLst>
        </pc:spChg>
        <pc:spChg chg="add del">
          <ac:chgData name="伊健 杜" userId="e69aded81da48593" providerId="LiveId" clId="{C7CE18D2-1084-4D29-B39A-B5CC4ABA390D}" dt="2022-10-31T03:32:22.729" v="1334"/>
          <ac:spMkLst>
            <pc:docMk/>
            <pc:sldMk cId="63216909" sldId="1280"/>
            <ac:spMk id="4" creationId="{68866883-5BBE-F34C-B79D-996EAAC53603}"/>
          </ac:spMkLst>
        </pc:spChg>
        <pc:spChg chg="mod">
          <ac:chgData name="伊健 杜" userId="e69aded81da48593" providerId="LiveId" clId="{C7CE18D2-1084-4D29-B39A-B5CC4ABA390D}" dt="2022-10-31T03:32:26.784" v="1336" actId="20577"/>
          <ac:spMkLst>
            <pc:docMk/>
            <pc:sldMk cId="63216909" sldId="1280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63216909" sldId="1280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3:32:51.916" v="1425" actId="478"/>
          <ac:picMkLst>
            <pc:docMk/>
            <pc:sldMk cId="63216909" sldId="1280"/>
            <ac:picMk id="4098" creationId="{18F751D0-483E-1832-A479-F9F74F2A795A}"/>
          </ac:picMkLst>
        </pc:picChg>
        <pc:picChg chg="add mod">
          <ac:chgData name="伊健 杜" userId="e69aded81da48593" providerId="LiveId" clId="{C7CE18D2-1084-4D29-B39A-B5CC4ABA390D}" dt="2022-10-31T03:33:11.766" v="1429" actId="1076"/>
          <ac:picMkLst>
            <pc:docMk/>
            <pc:sldMk cId="63216909" sldId="1280"/>
            <ac:picMk id="9219" creationId="{A21CF330-C437-73FD-3333-627B5B142406}"/>
          </ac:picMkLst>
        </pc:pic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2191830168" sldId="1281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191830168" sldId="1281"/>
            <ac:spMk id="2" creationId="{10304424-DB4A-36E7-9E0D-D32A5DD0F26C}"/>
          </ac:spMkLst>
        </pc:spChg>
        <pc:spChg chg="del">
          <ac:chgData name="伊健 杜" userId="e69aded81da48593" providerId="LiveId" clId="{C7CE18D2-1084-4D29-B39A-B5CC4ABA390D}" dt="2022-10-31T03:33:39.270" v="1431" actId="478"/>
          <ac:spMkLst>
            <pc:docMk/>
            <pc:sldMk cId="2191830168" sldId="1281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191830168" sldId="1281"/>
            <ac:spMk id="7" creationId="{3AFD834D-3803-F6E5-F35E-650910E3E788}"/>
          </ac:spMkLst>
        </pc:spChg>
        <pc:picChg chg="del mod">
          <ac:chgData name="伊健 杜" userId="e69aded81da48593" providerId="LiveId" clId="{C7CE18D2-1084-4D29-B39A-B5CC4ABA390D}" dt="2022-10-31T03:34:06.444" v="1524" actId="478"/>
          <ac:picMkLst>
            <pc:docMk/>
            <pc:sldMk cId="2191830168" sldId="1281"/>
            <ac:picMk id="9219" creationId="{A21CF330-C437-73FD-3333-627B5B142406}"/>
          </ac:picMkLst>
        </pc:picChg>
        <pc:picChg chg="add mod">
          <ac:chgData name="伊健 杜" userId="e69aded81da48593" providerId="LiveId" clId="{C7CE18D2-1084-4D29-B39A-B5CC4ABA390D}" dt="2022-10-31T03:34:32.675" v="1528" actId="1076"/>
          <ac:picMkLst>
            <pc:docMk/>
            <pc:sldMk cId="2191830168" sldId="1281"/>
            <ac:picMk id="10242" creationId="{29952CAE-78D3-9A59-00B3-91E9F3404AD3}"/>
          </ac:picMkLst>
        </pc:picChg>
      </pc:sldChg>
      <pc:sldChg chg="addSp delSp modSp add mod">
        <pc:chgData name="伊健 杜" userId="e69aded81da48593" providerId="LiveId" clId="{C7CE18D2-1084-4D29-B39A-B5CC4ABA390D}" dt="2022-10-31T13:22:24.113" v="5537" actId="20577"/>
        <pc:sldMkLst>
          <pc:docMk/>
          <pc:sldMk cId="157671835" sldId="1282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157671835" sldId="1282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13:22:24.113" v="5537" actId="20577"/>
          <ac:spMkLst>
            <pc:docMk/>
            <pc:sldMk cId="157671835" sldId="1282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157671835" sldId="1282"/>
            <ac:spMk id="7" creationId="{3AFD834D-3803-F6E5-F35E-650910E3E788}"/>
          </ac:spMkLst>
        </pc:spChg>
        <pc:picChg chg="del mod">
          <ac:chgData name="伊健 杜" userId="e69aded81da48593" providerId="LiveId" clId="{C7CE18D2-1084-4D29-B39A-B5CC4ABA390D}" dt="2022-10-31T04:20:29.575" v="1740" actId="478"/>
          <ac:picMkLst>
            <pc:docMk/>
            <pc:sldMk cId="157671835" sldId="1282"/>
            <ac:picMk id="9219" creationId="{A21CF330-C437-73FD-3333-627B5B142406}"/>
          </ac:picMkLst>
        </pc:picChg>
        <pc:picChg chg="add mod">
          <ac:chgData name="伊健 杜" userId="e69aded81da48593" providerId="LiveId" clId="{C7CE18D2-1084-4D29-B39A-B5CC4ABA390D}" dt="2022-10-31T04:20:59.267" v="1744" actId="1076"/>
          <ac:picMkLst>
            <pc:docMk/>
            <pc:sldMk cId="157671835" sldId="1282"/>
            <ac:picMk id="11266" creationId="{7D90EBE3-B36D-BE3D-2F8E-B36B15085397}"/>
          </ac:picMkLst>
        </pc:picChg>
        <pc:inkChg chg="add del">
          <ac:chgData name="伊健 杜" userId="e69aded81da48593" providerId="LiveId" clId="{C7CE18D2-1084-4D29-B39A-B5CC4ABA390D}" dt="2022-10-31T08:34:01.563" v="5534" actId="478"/>
          <ac:inkMkLst>
            <pc:docMk/>
            <pc:sldMk cId="157671835" sldId="1282"/>
            <ac:inkMk id="4" creationId="{CCC9D466-11F7-BDC9-228E-D2BA122F5B81}"/>
          </ac:inkMkLst>
        </pc:ink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3319990706" sldId="1283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319990706" sldId="1283"/>
            <ac:spMk id="2" creationId="{10304424-DB4A-36E7-9E0D-D32A5DD0F26C}"/>
          </ac:spMkLst>
        </pc:spChg>
        <pc:spChg chg="del">
          <ac:chgData name="伊健 杜" userId="e69aded81da48593" providerId="LiveId" clId="{C7CE18D2-1084-4D29-B39A-B5CC4ABA390D}" dt="2022-10-31T04:21:09.247" v="1746" actId="478"/>
          <ac:spMkLst>
            <pc:docMk/>
            <pc:sldMk cId="3319990706" sldId="1283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3319990706" sldId="1283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4:21:37.659" v="1846" actId="478"/>
          <ac:picMkLst>
            <pc:docMk/>
            <pc:sldMk cId="3319990706" sldId="1283"/>
            <ac:picMk id="11266" creationId="{7D90EBE3-B36D-BE3D-2F8E-B36B15085397}"/>
          </ac:picMkLst>
        </pc:picChg>
        <pc:picChg chg="add mod">
          <ac:chgData name="伊健 杜" userId="e69aded81da48593" providerId="LiveId" clId="{C7CE18D2-1084-4D29-B39A-B5CC4ABA390D}" dt="2022-10-31T04:23:19.915" v="1850" actId="1076"/>
          <ac:picMkLst>
            <pc:docMk/>
            <pc:sldMk cId="3319990706" sldId="1283"/>
            <ac:picMk id="12290" creationId="{FA1E4DD0-714E-444D-1AFD-CE0161D8D2E8}"/>
          </ac:picMkLst>
        </pc:picChg>
      </pc:sldChg>
      <pc:sldChg chg="addSp delSp modSp add mod">
        <pc:chgData name="伊健 杜" userId="e69aded81da48593" providerId="LiveId" clId="{C7CE18D2-1084-4D29-B39A-B5CC4ABA390D}" dt="2022-10-31T08:34:03.951" v="5535" actId="478"/>
        <pc:sldMkLst>
          <pc:docMk/>
          <pc:sldMk cId="780733278" sldId="1284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780733278" sldId="1284"/>
            <ac:spMk id="2" creationId="{9C74F706-AB23-7A24-27F9-BA8C6B6BFC20}"/>
          </ac:spMkLst>
        </pc:spChg>
        <pc:inkChg chg="add del">
          <ac:chgData name="伊健 杜" userId="e69aded81da48593" providerId="LiveId" clId="{C7CE18D2-1084-4D29-B39A-B5CC4ABA390D}" dt="2022-10-31T08:34:03.951" v="5535" actId="478"/>
          <ac:inkMkLst>
            <pc:docMk/>
            <pc:sldMk cId="780733278" sldId="1284"/>
            <ac:inkMk id="3" creationId="{FCFB363A-108E-A1E6-A76C-F4B9CCA82774}"/>
          </ac:inkMkLst>
        </pc:ink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730074842" sldId="1285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730074842" sldId="1285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C7CE18D2-1084-4D29-B39A-B5CC4ABA390D}" dt="2022-10-31T13:27:10.993" v="5538"/>
        <pc:sldMkLst>
          <pc:docMk/>
          <pc:sldMk cId="2745918873" sldId="1286"/>
        </pc:sldMkLst>
        <pc:spChg chg="mod">
          <ac:chgData name="伊健 杜" userId="e69aded81da48593" providerId="LiveId" clId="{C7CE18D2-1084-4D29-B39A-B5CC4ABA390D}" dt="2022-10-31T13:27:10.993" v="5538"/>
          <ac:spMkLst>
            <pc:docMk/>
            <pc:sldMk cId="2745918873" sldId="1286"/>
            <ac:spMk id="2" creationId="{9C74F706-AB23-7A24-27F9-BA8C6B6BFC20}"/>
          </ac:spMkLst>
        </pc:spChg>
        <pc:inkChg chg="add del">
          <ac:chgData name="伊健 杜" userId="e69aded81da48593" providerId="LiveId" clId="{C7CE18D2-1084-4D29-B39A-B5CC4ABA390D}" dt="2022-10-31T08:33:59.668" v="5533" actId="478"/>
          <ac:inkMkLst>
            <pc:docMk/>
            <pc:sldMk cId="2745918873" sldId="1286"/>
            <ac:inkMk id="3" creationId="{0956CE97-A7F3-D9C0-06E4-A3789C3EAA58}"/>
          </ac:inkMkLst>
        </pc:ink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2425531657" sldId="1287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425531657" sldId="1287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4:46:20.937" v="2072"/>
          <ac:spMkLst>
            <pc:docMk/>
            <pc:sldMk cId="2425531657" sldId="1287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425531657" sldId="1287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4:48:18.636" v="2222" actId="478"/>
          <ac:picMkLst>
            <pc:docMk/>
            <pc:sldMk cId="2425531657" sldId="1287"/>
            <ac:picMk id="6" creationId="{EB4D476D-F76A-5728-432D-EDEB3C9F3E74}"/>
          </ac:picMkLst>
        </pc:picChg>
        <pc:picChg chg="del">
          <ac:chgData name="伊健 杜" userId="e69aded81da48593" providerId="LiveId" clId="{C7CE18D2-1084-4D29-B39A-B5CC4ABA390D}" dt="2022-10-31T04:48:18.636" v="2222" actId="478"/>
          <ac:picMkLst>
            <pc:docMk/>
            <pc:sldMk cId="2425531657" sldId="1287"/>
            <ac:picMk id="8" creationId="{841500D3-FB69-0931-A087-F132E0E1DDA9}"/>
          </ac:picMkLst>
        </pc:picChg>
        <pc:picChg chg="del">
          <ac:chgData name="伊健 杜" userId="e69aded81da48593" providerId="LiveId" clId="{C7CE18D2-1084-4D29-B39A-B5CC4ABA390D}" dt="2022-10-31T04:48:18.636" v="2222" actId="478"/>
          <ac:picMkLst>
            <pc:docMk/>
            <pc:sldMk cId="2425531657" sldId="1287"/>
            <ac:picMk id="6146" creationId="{77CDDE4A-5E96-9764-61BF-A2741A59E366}"/>
          </ac:picMkLst>
        </pc:picChg>
        <pc:picChg chg="add mod">
          <ac:chgData name="伊健 杜" userId="e69aded81da48593" providerId="LiveId" clId="{C7CE18D2-1084-4D29-B39A-B5CC4ABA390D}" dt="2022-10-31T04:48:41.267" v="2226" actId="1076"/>
          <ac:picMkLst>
            <pc:docMk/>
            <pc:sldMk cId="2425531657" sldId="1287"/>
            <ac:picMk id="13314" creationId="{D8C1870D-B647-81AA-996B-BFCBED402D28}"/>
          </ac:picMkLst>
        </pc:pic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2770712489" sldId="1288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770712489" sldId="1288"/>
            <ac:spMk id="2" creationId="{10304424-DB4A-36E7-9E0D-D32A5DD0F26C}"/>
          </ac:spMkLst>
        </pc:spChg>
        <pc:spChg chg="del">
          <ac:chgData name="伊健 杜" userId="e69aded81da48593" providerId="LiveId" clId="{C7CE18D2-1084-4D29-B39A-B5CC4ABA390D}" dt="2022-10-31T04:48:45.397" v="2228" actId="478"/>
          <ac:spMkLst>
            <pc:docMk/>
            <pc:sldMk cId="2770712489" sldId="1288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770712489" sldId="1288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4:49:56.738" v="2358" actId="478"/>
          <ac:picMkLst>
            <pc:docMk/>
            <pc:sldMk cId="2770712489" sldId="1288"/>
            <ac:picMk id="13314" creationId="{D8C1870D-B647-81AA-996B-BFCBED402D28}"/>
          </ac:picMkLst>
        </pc:picChg>
        <pc:picChg chg="add mod">
          <ac:chgData name="伊健 杜" userId="e69aded81da48593" providerId="LiveId" clId="{C7CE18D2-1084-4D29-B39A-B5CC4ABA390D}" dt="2022-10-31T04:50:27.911" v="2362" actId="1076"/>
          <ac:picMkLst>
            <pc:docMk/>
            <pc:sldMk cId="2770712489" sldId="1288"/>
            <ac:picMk id="15362" creationId="{C0F620E4-2F01-9A12-A474-CC65A1433A77}"/>
          </ac:picMkLst>
        </pc:pic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2442981392" sldId="1289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442981392" sldId="1289"/>
            <ac:spMk id="2" creationId="{9C74F706-AB23-7A24-27F9-BA8C6B6BFC20}"/>
          </ac:spMkLst>
        </pc:sp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221447932" sldId="1290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21447932" sldId="1290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667774540" sldId="1291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667774540" sldId="1291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4:52:36.836" v="2570"/>
          <ac:spMkLst>
            <pc:docMk/>
            <pc:sldMk cId="667774540" sldId="1291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667774540" sldId="1291"/>
            <ac:spMk id="7" creationId="{3AFD834D-3803-F6E5-F35E-650910E3E788}"/>
          </ac:spMkLst>
        </pc:spChg>
        <pc:picChg chg="del mod">
          <ac:chgData name="伊健 杜" userId="e69aded81da48593" providerId="LiveId" clId="{C7CE18D2-1084-4D29-B39A-B5CC4ABA390D}" dt="2022-10-31T04:53:25.066" v="2663" actId="478"/>
          <ac:picMkLst>
            <pc:docMk/>
            <pc:sldMk cId="667774540" sldId="1291"/>
            <ac:picMk id="13314" creationId="{D8C1870D-B647-81AA-996B-BFCBED402D28}"/>
          </ac:picMkLst>
        </pc:picChg>
        <pc:picChg chg="add mod">
          <ac:chgData name="伊健 杜" userId="e69aded81da48593" providerId="LiveId" clId="{C7CE18D2-1084-4D29-B39A-B5CC4ABA390D}" dt="2022-10-31T04:53:53.066" v="2668" actId="1076"/>
          <ac:picMkLst>
            <pc:docMk/>
            <pc:sldMk cId="667774540" sldId="1291"/>
            <ac:picMk id="16386" creationId="{45963156-F6F5-68E9-A80E-493F2FA4D14E}"/>
          </ac:picMkLst>
        </pc:picChg>
      </pc:sldChg>
      <pc:sldChg chg="addSp delSp modSp add mod ord delAnim">
        <pc:chgData name="伊健 杜" userId="e69aded81da48593" providerId="LiveId" clId="{C7CE18D2-1084-4D29-B39A-B5CC4ABA390D}" dt="2022-10-31T06:25:08.888" v="5442"/>
        <pc:sldMkLst>
          <pc:docMk/>
          <pc:sldMk cId="4121958565" sldId="1292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4121958565" sldId="1292"/>
            <ac:spMk id="2" creationId="{10304424-DB4A-36E7-9E0D-D32A5DD0F26C}"/>
          </ac:spMkLst>
        </pc:spChg>
        <pc:spChg chg="del">
          <ac:chgData name="伊健 杜" userId="e69aded81da48593" providerId="LiveId" clId="{C7CE18D2-1084-4D29-B39A-B5CC4ABA390D}" dt="2022-10-31T04:53:59.660" v="2670" actId="478"/>
          <ac:spMkLst>
            <pc:docMk/>
            <pc:sldMk cId="4121958565" sldId="1292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4121958565" sldId="1292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4:54:21.986" v="2747" actId="478"/>
          <ac:picMkLst>
            <pc:docMk/>
            <pc:sldMk cId="4121958565" sldId="1292"/>
            <ac:picMk id="16386" creationId="{45963156-F6F5-68E9-A80E-493F2FA4D14E}"/>
          </ac:picMkLst>
        </pc:picChg>
        <pc:picChg chg="add mod">
          <ac:chgData name="伊健 杜" userId="e69aded81da48593" providerId="LiveId" clId="{C7CE18D2-1084-4D29-B39A-B5CC4ABA390D}" dt="2022-10-31T04:54:44.559" v="2752" actId="1076"/>
          <ac:picMkLst>
            <pc:docMk/>
            <pc:sldMk cId="4121958565" sldId="1292"/>
            <ac:picMk id="17410" creationId="{4311F74B-13D2-536E-D68E-D19A2C1A990D}"/>
          </ac:picMkLst>
        </pc:picChg>
      </pc:sldChg>
      <pc:sldChg chg="addSp delSp modSp add mod">
        <pc:chgData name="伊健 杜" userId="e69aded81da48593" providerId="LiveId" clId="{C7CE18D2-1084-4D29-B39A-B5CC4ABA390D}" dt="2022-10-31T13:48:31.423" v="5541" actId="20577"/>
        <pc:sldMkLst>
          <pc:docMk/>
          <pc:sldMk cId="3909874450" sldId="1293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909874450" sldId="1293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13:48:31.423" v="5541" actId="20577"/>
          <ac:spMkLst>
            <pc:docMk/>
            <pc:sldMk cId="3909874450" sldId="1293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4:56:14.420" v="2863" actId="478"/>
          <ac:picMkLst>
            <pc:docMk/>
            <pc:sldMk cId="3909874450" sldId="1293"/>
            <ac:picMk id="17410" creationId="{4311F74B-13D2-536E-D68E-D19A2C1A990D}"/>
          </ac:picMkLst>
        </pc:picChg>
        <pc:picChg chg="add mod">
          <ac:chgData name="伊健 杜" userId="e69aded81da48593" providerId="LiveId" clId="{C7CE18D2-1084-4D29-B39A-B5CC4ABA390D}" dt="2022-10-31T04:56:45.176" v="2867" actId="1076"/>
          <ac:picMkLst>
            <pc:docMk/>
            <pc:sldMk cId="3909874450" sldId="1293"/>
            <ac:picMk id="18434" creationId="{A60D05AE-99E8-4ECE-CA64-775E012ABC0F}"/>
          </ac:picMkLst>
        </pc:pic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2127954322" sldId="1294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127954322" sldId="1294"/>
            <ac:spMk id="2" creationId="{9C74F706-AB23-7A24-27F9-BA8C6B6BFC20}"/>
          </ac:spMkLst>
        </pc:sp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2559853023" sldId="1295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559853023" sldId="1295"/>
            <ac:spMk id="2" creationId="{9C74F706-AB23-7A24-27F9-BA8C6B6BFC20}"/>
          </ac:spMkLst>
        </pc:spChg>
      </pc:sldChg>
      <pc:sldChg chg="delSp modSp add mod delAnim">
        <pc:chgData name="伊健 杜" userId="e69aded81da48593" providerId="LiveId" clId="{C7CE18D2-1084-4D29-B39A-B5CC4ABA390D}" dt="2022-10-31T06:25:08.888" v="5442"/>
        <pc:sldMkLst>
          <pc:docMk/>
          <pc:sldMk cId="1320756021" sldId="1296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1320756021" sldId="1296"/>
            <ac:spMk id="2" creationId="{10304424-DB4A-36E7-9E0D-D32A5DD0F26C}"/>
          </ac:spMkLst>
        </pc:spChg>
        <pc:spChg chg="del">
          <ac:chgData name="伊健 杜" userId="e69aded81da48593" providerId="LiveId" clId="{C7CE18D2-1084-4D29-B39A-B5CC4ABA390D}" dt="2022-10-31T04:59:27.112" v="3036" actId="478"/>
          <ac:spMkLst>
            <pc:docMk/>
            <pc:sldMk cId="1320756021" sldId="1296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1320756021" sldId="1296"/>
            <ac:spMk id="7" creationId="{3AFD834D-3803-F6E5-F35E-650910E3E788}"/>
          </ac:spMkLst>
        </pc:sp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1261557416" sldId="1297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1261557416" sldId="1297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1261557416" sldId="1297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5:01:02.030" v="3227" actId="478"/>
          <ac:picMkLst>
            <pc:docMk/>
            <pc:sldMk cId="1261557416" sldId="1297"/>
            <ac:picMk id="18434" creationId="{A60D05AE-99E8-4ECE-CA64-775E012ABC0F}"/>
          </ac:picMkLst>
        </pc:picChg>
        <pc:picChg chg="add mod">
          <ac:chgData name="伊健 杜" userId="e69aded81da48593" providerId="LiveId" clId="{C7CE18D2-1084-4D29-B39A-B5CC4ABA390D}" dt="2022-10-31T05:01:07.673" v="3232" actId="1076"/>
          <ac:picMkLst>
            <pc:docMk/>
            <pc:sldMk cId="1261557416" sldId="1297"/>
            <ac:picMk id="19458" creationId="{49B6F2EB-20E2-B76D-BF04-CCA6490022A1}"/>
          </ac:picMkLst>
        </pc:pic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2127831529" sldId="1298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127831529" sldId="1298"/>
            <ac:spMk id="2" creationId="{9C74F706-AB23-7A24-27F9-BA8C6B6BFC20}"/>
          </ac:spMkLst>
        </pc:spChg>
      </pc:sldChg>
      <pc:sldChg chg="modSp add del mod">
        <pc:chgData name="伊健 杜" userId="e69aded81da48593" providerId="LiveId" clId="{C7CE18D2-1084-4D29-B39A-B5CC4ABA390D}" dt="2022-10-31T05:02:10.702" v="3364" actId="47"/>
        <pc:sldMkLst>
          <pc:docMk/>
          <pc:sldMk cId="2355826726" sldId="1298"/>
        </pc:sldMkLst>
        <pc:spChg chg="mod">
          <ac:chgData name="伊健 杜" userId="e69aded81da48593" providerId="LiveId" clId="{C7CE18D2-1084-4D29-B39A-B5CC4ABA390D}" dt="2022-10-31T05:01:56.253" v="3363" actId="20577"/>
          <ac:spMkLst>
            <pc:docMk/>
            <pc:sldMk cId="2355826726" sldId="1298"/>
            <ac:spMk id="7" creationId="{3AFD834D-3803-F6E5-F35E-650910E3E788}"/>
          </ac:spMkLst>
        </pc:sp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1636849896" sldId="1299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1636849896" sldId="1299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5:06:48.603" v="3687"/>
          <ac:spMkLst>
            <pc:docMk/>
            <pc:sldMk cId="1636849896" sldId="1299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1636849896" sldId="1299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5:07:23.107" v="3783" actId="478"/>
          <ac:picMkLst>
            <pc:docMk/>
            <pc:sldMk cId="1636849896" sldId="1299"/>
            <ac:picMk id="16386" creationId="{45963156-F6F5-68E9-A80E-493F2FA4D14E}"/>
          </ac:picMkLst>
        </pc:picChg>
        <pc:picChg chg="add mod">
          <ac:chgData name="伊健 杜" userId="e69aded81da48593" providerId="LiveId" clId="{C7CE18D2-1084-4D29-B39A-B5CC4ABA390D}" dt="2022-10-31T05:07:37.404" v="3786" actId="1076"/>
          <ac:picMkLst>
            <pc:docMk/>
            <pc:sldMk cId="1636849896" sldId="1299"/>
            <ac:picMk id="21506" creationId="{2934FDB7-6354-D3CB-43A6-E43B95B681C7}"/>
          </ac:picMkLst>
        </pc:picChg>
      </pc:sldChg>
      <pc:sldChg chg="new del">
        <pc:chgData name="伊健 杜" userId="e69aded81da48593" providerId="LiveId" clId="{C7CE18D2-1084-4D29-B39A-B5CC4ABA390D}" dt="2022-10-31T05:01:44.161" v="3315" actId="680"/>
        <pc:sldMkLst>
          <pc:docMk/>
          <pc:sldMk cId="3657275645" sldId="1299"/>
        </pc:sldMkLst>
      </pc:sldChg>
      <pc:sldChg chg="addSp delSp modSp add mod delAnim">
        <pc:chgData name="伊健 杜" userId="e69aded81da48593" providerId="LiveId" clId="{C7CE18D2-1084-4D29-B39A-B5CC4ABA390D}" dt="2022-10-31T14:04:09.130" v="5549"/>
        <pc:sldMkLst>
          <pc:docMk/>
          <pc:sldMk cId="1908596898" sldId="1300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1908596898" sldId="1300"/>
            <ac:spMk id="2" creationId="{10304424-DB4A-36E7-9E0D-D32A5DD0F26C}"/>
          </ac:spMkLst>
        </pc:spChg>
        <pc:spChg chg="add mod">
          <ac:chgData name="伊健 杜" userId="e69aded81da48593" providerId="LiveId" clId="{C7CE18D2-1084-4D29-B39A-B5CC4ABA390D}" dt="2022-10-31T06:25:08.888" v="5442"/>
          <ac:spMkLst>
            <pc:docMk/>
            <pc:sldMk cId="1908596898" sldId="1300"/>
            <ac:spMk id="4" creationId="{6D15FC25-1B99-0048-292D-532F53222D6C}"/>
          </ac:spMkLst>
        </pc:spChg>
        <pc:spChg chg="del">
          <ac:chgData name="伊健 杜" userId="e69aded81da48593" providerId="LiveId" clId="{C7CE18D2-1084-4D29-B39A-B5CC4ABA390D}" dt="2022-10-31T05:08:01.990" v="3798" actId="478"/>
          <ac:spMkLst>
            <pc:docMk/>
            <pc:sldMk cId="1908596898" sldId="1300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14:04:09.130" v="5549"/>
          <ac:spMkLst>
            <pc:docMk/>
            <pc:sldMk cId="1908596898" sldId="1300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5:09:59.711" v="3988" actId="478"/>
          <ac:picMkLst>
            <pc:docMk/>
            <pc:sldMk cId="1908596898" sldId="1300"/>
            <ac:picMk id="21506" creationId="{2934FDB7-6354-D3CB-43A6-E43B95B681C7}"/>
          </ac:picMkLst>
        </pc:picChg>
        <pc:picChg chg="add mod">
          <ac:chgData name="伊健 杜" userId="e69aded81da48593" providerId="LiveId" clId="{C7CE18D2-1084-4D29-B39A-B5CC4ABA390D}" dt="2022-10-31T05:10:14.399" v="3990" actId="1076"/>
          <ac:picMkLst>
            <pc:docMk/>
            <pc:sldMk cId="1908596898" sldId="1300"/>
            <ac:picMk id="22530" creationId="{3B6303E0-178B-515C-F93A-ED1AD04A5AFA}"/>
          </ac:picMkLst>
        </pc:picChg>
      </pc:sldChg>
      <pc:sldChg chg="delSp modSp add del mod">
        <pc:chgData name="伊健 杜" userId="e69aded81da48593" providerId="LiveId" clId="{C7CE18D2-1084-4D29-B39A-B5CC4ABA390D}" dt="2022-10-31T05:10:49.198" v="4040" actId="47"/>
        <pc:sldMkLst>
          <pc:docMk/>
          <pc:sldMk cId="2801521011" sldId="1301"/>
        </pc:sldMkLst>
        <pc:spChg chg="del">
          <ac:chgData name="伊健 杜" userId="e69aded81da48593" providerId="LiveId" clId="{C7CE18D2-1084-4D29-B39A-B5CC4ABA390D}" dt="2022-10-31T05:10:23.849" v="3992" actId="478"/>
          <ac:spMkLst>
            <pc:docMk/>
            <pc:sldMk cId="2801521011" sldId="1301"/>
            <ac:spMk id="4" creationId="{6D15FC25-1B99-0048-292D-532F53222D6C}"/>
          </ac:spMkLst>
        </pc:spChg>
        <pc:spChg chg="mod">
          <ac:chgData name="伊健 杜" userId="e69aded81da48593" providerId="LiveId" clId="{C7CE18D2-1084-4D29-B39A-B5CC4ABA390D}" dt="2022-10-31T05:10:47.035" v="4039" actId="20577"/>
          <ac:spMkLst>
            <pc:docMk/>
            <pc:sldMk cId="2801521011" sldId="1301"/>
            <ac:spMk id="7" creationId="{3AFD834D-3803-F6E5-F35E-650910E3E788}"/>
          </ac:spMkLst>
        </pc:spChg>
      </pc:sldChg>
      <pc:sldChg chg="addSp modSp add mod">
        <pc:chgData name="伊健 杜" userId="e69aded81da48593" providerId="LiveId" clId="{C7CE18D2-1084-4D29-B39A-B5CC4ABA390D}" dt="2022-10-31T14:30:54.337" v="5550"/>
        <pc:sldMkLst>
          <pc:docMk/>
          <pc:sldMk cId="3603892820" sldId="1301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603892820" sldId="1301"/>
            <ac:spMk id="2" creationId="{9C74F706-AB23-7A24-27F9-BA8C6B6BFC20}"/>
          </ac:spMkLst>
        </pc:spChg>
        <pc:inkChg chg="add">
          <ac:chgData name="伊健 杜" userId="e69aded81da48593" providerId="LiveId" clId="{C7CE18D2-1084-4D29-B39A-B5CC4ABA390D}" dt="2022-10-31T14:30:54.337" v="5550"/>
          <ac:inkMkLst>
            <pc:docMk/>
            <pc:sldMk cId="3603892820" sldId="1301"/>
            <ac:inkMk id="3" creationId="{6C2AF4BD-AD6B-A8FA-807B-BE6D1AFC4C6C}"/>
          </ac:inkMkLst>
        </pc:ink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309897874" sldId="1302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09897874" sldId="1302"/>
            <ac:spMk id="2" creationId="{9C74F706-AB23-7A24-27F9-BA8C6B6BFC20}"/>
          </ac:spMkLst>
        </pc:sp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3757923126" sldId="1303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757923126" sldId="1303"/>
            <ac:spMk id="2" creationId="{9C74F706-AB23-7A24-27F9-BA8C6B6BFC20}"/>
          </ac:spMkLst>
        </pc:sp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2289139157" sldId="1304"/>
        </pc:sldMkLst>
        <pc:spChg chg="del">
          <ac:chgData name="伊健 杜" userId="e69aded81da48593" providerId="LiveId" clId="{C7CE18D2-1084-4D29-B39A-B5CC4ABA390D}" dt="2022-10-31T05:22:40.209" v="4481" actId="478"/>
          <ac:spMkLst>
            <pc:docMk/>
            <pc:sldMk cId="2289139157" sldId="1304"/>
            <ac:spMk id="3" creationId="{79ADD3F7-63F7-3582-F3B6-AE28FFE30988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289139157" sldId="1304"/>
            <ac:spMk id="6" creationId="{B98CD463-5476-FBB2-CBE9-F9671C1182E6}"/>
          </ac:spMkLst>
        </pc:spChg>
        <pc:spChg chg="del">
          <ac:chgData name="伊健 杜" userId="e69aded81da48593" providerId="LiveId" clId="{C7CE18D2-1084-4D29-B39A-B5CC4ABA390D}" dt="2022-10-31T05:25:21.961" v="4516" actId="478"/>
          <ac:spMkLst>
            <pc:docMk/>
            <pc:sldMk cId="2289139157" sldId="1304"/>
            <ac:spMk id="7" creationId="{9F263233-ADF0-B716-9D48-C32FF551A828}"/>
          </ac:spMkLst>
        </pc:spChg>
        <pc:picChg chg="del mod">
          <ac:chgData name="伊健 杜" userId="e69aded81da48593" providerId="LiveId" clId="{C7CE18D2-1084-4D29-B39A-B5CC4ABA390D}" dt="2022-10-31T05:22:44.096" v="4484" actId="478"/>
          <ac:picMkLst>
            <pc:docMk/>
            <pc:sldMk cId="2289139157" sldId="1304"/>
            <ac:picMk id="23554" creationId="{013BE4EB-F961-91B3-E017-DFFF25041B09}"/>
          </ac:picMkLst>
        </pc:picChg>
        <pc:picChg chg="del">
          <ac:chgData name="伊健 杜" userId="e69aded81da48593" providerId="LiveId" clId="{C7CE18D2-1084-4D29-B39A-B5CC4ABA390D}" dt="2022-10-31T05:22:44.442" v="4485" actId="478"/>
          <ac:picMkLst>
            <pc:docMk/>
            <pc:sldMk cId="2289139157" sldId="1304"/>
            <ac:picMk id="23556" creationId="{E072605F-E2D2-F6BB-8F92-7B8B13DCD39D}"/>
          </ac:picMkLst>
        </pc:picChg>
        <pc:picChg chg="add mod">
          <ac:chgData name="伊健 杜" userId="e69aded81da48593" providerId="LiveId" clId="{C7CE18D2-1084-4D29-B39A-B5CC4ABA390D}" dt="2022-10-31T05:24:25.767" v="4489" actId="1076"/>
          <ac:picMkLst>
            <pc:docMk/>
            <pc:sldMk cId="2289139157" sldId="1304"/>
            <ac:picMk id="24578" creationId="{01122103-048E-E73C-B4F5-9810C5AFBBFC}"/>
          </ac:picMkLst>
        </pc:picChg>
        <pc:picChg chg="add mod">
          <ac:chgData name="伊健 杜" userId="e69aded81da48593" providerId="LiveId" clId="{C7CE18D2-1084-4D29-B39A-B5CC4ABA390D}" dt="2022-10-31T05:25:08.761" v="4493" actId="1076"/>
          <ac:picMkLst>
            <pc:docMk/>
            <pc:sldMk cId="2289139157" sldId="1304"/>
            <ac:picMk id="24580" creationId="{95D2D08A-0F33-3651-CB62-282218CCD2D6}"/>
          </ac:picMkLst>
        </pc:picChg>
      </pc:sldChg>
      <pc:sldChg chg="delSp modSp add mod ord">
        <pc:chgData name="伊健 杜" userId="e69aded81da48593" providerId="LiveId" clId="{C7CE18D2-1084-4D29-B39A-B5CC4ABA390D}" dt="2022-10-31T06:25:08.888" v="5442"/>
        <pc:sldMkLst>
          <pc:docMk/>
          <pc:sldMk cId="2348482222" sldId="1305"/>
        </pc:sldMkLst>
        <pc:spChg chg="del mod">
          <ac:chgData name="伊健 杜" userId="e69aded81da48593" providerId="LiveId" clId="{C7CE18D2-1084-4D29-B39A-B5CC4ABA390D}" dt="2022-10-31T05:26:10.630" v="4550" actId="478"/>
          <ac:spMkLst>
            <pc:docMk/>
            <pc:sldMk cId="2348482222" sldId="1305"/>
            <ac:spMk id="5" creationId="{98000F1A-9FFF-4B3A-2C00-4FC355446A37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348482222" sldId="1305"/>
            <ac:spMk id="6" creationId="{B98CD463-5476-FBB2-CBE9-F9671C1182E6}"/>
          </ac:spMkLst>
        </pc:spChg>
        <pc:picChg chg="del mod">
          <ac:chgData name="伊健 杜" userId="e69aded81da48593" providerId="LiveId" clId="{C7CE18D2-1084-4D29-B39A-B5CC4ABA390D}" dt="2022-10-31T05:26:10.630" v="4550" actId="478"/>
          <ac:picMkLst>
            <pc:docMk/>
            <pc:sldMk cId="2348482222" sldId="1305"/>
            <ac:picMk id="24578" creationId="{01122103-048E-E73C-B4F5-9810C5AFBBFC}"/>
          </ac:picMkLst>
        </pc:picChg>
        <pc:picChg chg="del mod">
          <ac:chgData name="伊健 杜" userId="e69aded81da48593" providerId="LiveId" clId="{C7CE18D2-1084-4D29-B39A-B5CC4ABA390D}" dt="2022-10-31T05:26:10.630" v="4550" actId="478"/>
          <ac:picMkLst>
            <pc:docMk/>
            <pc:sldMk cId="2348482222" sldId="1305"/>
            <ac:picMk id="24580" creationId="{95D2D08A-0F33-3651-CB62-282218CCD2D6}"/>
          </ac:picMkLst>
        </pc:pic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3575300161" sldId="1306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575300161" sldId="1306"/>
            <ac:spMk id="6" creationId="{B98CD463-5476-FBB2-CBE9-F9671C1182E6}"/>
          </ac:spMkLst>
        </pc:spChg>
      </pc:sldChg>
      <pc:sldChg chg="addSp modSp add mod modAnim">
        <pc:chgData name="伊健 杜" userId="e69aded81da48593" providerId="LiveId" clId="{C7CE18D2-1084-4D29-B39A-B5CC4ABA390D}" dt="2022-10-31T06:25:08.888" v="5442"/>
        <pc:sldMkLst>
          <pc:docMk/>
          <pc:sldMk cId="4272694972" sldId="1307"/>
        </pc:sldMkLst>
        <pc:spChg chg="add mod">
          <ac:chgData name="伊健 杜" userId="e69aded81da48593" providerId="LiveId" clId="{C7CE18D2-1084-4D29-B39A-B5CC4ABA390D}" dt="2022-10-31T06:25:08.888" v="5442"/>
          <ac:spMkLst>
            <pc:docMk/>
            <pc:sldMk cId="4272694972" sldId="1307"/>
            <ac:spMk id="3" creationId="{006AF459-B9E1-EF76-5096-9131B855349F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4272694972" sldId="1307"/>
            <ac:spMk id="6" creationId="{B98CD463-5476-FBB2-CBE9-F9671C1182E6}"/>
          </ac:spMkLst>
        </pc:spChg>
      </pc:sldChg>
      <pc:sldChg chg="delSp modSp add mod delAnim">
        <pc:chgData name="伊健 杜" userId="e69aded81da48593" providerId="LiveId" clId="{C7CE18D2-1084-4D29-B39A-B5CC4ABA390D}" dt="2022-10-31T06:25:08.888" v="5442"/>
        <pc:sldMkLst>
          <pc:docMk/>
          <pc:sldMk cId="3004238023" sldId="1308"/>
        </pc:sldMkLst>
        <pc:spChg chg="del">
          <ac:chgData name="伊健 杜" userId="e69aded81da48593" providerId="LiveId" clId="{C7CE18D2-1084-4D29-B39A-B5CC4ABA390D}" dt="2022-10-31T05:29:21.442" v="4824" actId="478"/>
          <ac:spMkLst>
            <pc:docMk/>
            <pc:sldMk cId="3004238023" sldId="1308"/>
            <ac:spMk id="3" creationId="{006AF459-B9E1-EF76-5096-9131B855349F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3004238023" sldId="1308"/>
            <ac:spMk id="6" creationId="{B98CD463-5476-FBB2-CBE9-F9671C1182E6}"/>
          </ac:spMkLst>
        </pc:spChg>
      </pc:sldChg>
      <pc:sldChg chg="addSp modSp add mod modAnim">
        <pc:chgData name="伊健 杜" userId="e69aded81da48593" providerId="LiveId" clId="{C7CE18D2-1084-4D29-B39A-B5CC4ABA390D}" dt="2022-10-31T06:25:08.888" v="5442"/>
        <pc:sldMkLst>
          <pc:docMk/>
          <pc:sldMk cId="4176945365" sldId="1309"/>
        </pc:sldMkLst>
        <pc:spChg chg="add mod">
          <ac:chgData name="伊健 杜" userId="e69aded81da48593" providerId="LiveId" clId="{C7CE18D2-1084-4D29-B39A-B5CC4ABA390D}" dt="2022-10-31T06:21:51.902" v="5441" actId="207"/>
          <ac:spMkLst>
            <pc:docMk/>
            <pc:sldMk cId="4176945365" sldId="1309"/>
            <ac:spMk id="3" creationId="{DFE36949-4457-E46B-A77D-A91C4CA54CE9}"/>
          </ac:spMkLst>
        </pc:spChg>
        <pc:spChg chg="add mod">
          <ac:chgData name="伊健 杜" userId="e69aded81da48593" providerId="LiveId" clId="{C7CE18D2-1084-4D29-B39A-B5CC4ABA390D}" dt="2022-10-31T06:04:22.926" v="4864" actId="1076"/>
          <ac:spMkLst>
            <pc:docMk/>
            <pc:sldMk cId="4176945365" sldId="1309"/>
            <ac:spMk id="4" creationId="{64C35CC3-FB4C-CB99-3B61-9FB07A0AF911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4176945365" sldId="1309"/>
            <ac:spMk id="6" creationId="{B98CD463-5476-FBB2-CBE9-F9671C1182E6}"/>
          </ac:spMkLst>
        </pc:spChg>
        <pc:picChg chg="add mod">
          <ac:chgData name="伊健 杜" userId="e69aded81da48593" providerId="LiveId" clId="{C7CE18D2-1084-4D29-B39A-B5CC4ABA390D}" dt="2022-10-31T06:03:05.487" v="4857" actId="1076"/>
          <ac:picMkLst>
            <pc:docMk/>
            <pc:sldMk cId="4176945365" sldId="1309"/>
            <ac:picMk id="25602" creationId="{B3CE3D4E-DE1E-4032-81BC-A79786EDF4DD}"/>
          </ac:picMkLst>
        </pc:picChg>
        <pc:picChg chg="add mod">
          <ac:chgData name="伊健 杜" userId="e69aded81da48593" providerId="LiveId" clId="{C7CE18D2-1084-4D29-B39A-B5CC4ABA390D}" dt="2022-10-31T06:04:16.325" v="4862" actId="14100"/>
          <ac:picMkLst>
            <pc:docMk/>
            <pc:sldMk cId="4176945365" sldId="1309"/>
            <ac:picMk id="25604" creationId="{B53D956D-3363-F8DC-B73C-EDD11135486C}"/>
          </ac:picMkLst>
        </pc:picChg>
      </pc:sldChg>
      <pc:sldChg chg="addSp delSp modSp add">
        <pc:chgData name="伊健 杜" userId="e69aded81da48593" providerId="LiveId" clId="{C7CE18D2-1084-4D29-B39A-B5CC4ABA390D}" dt="2022-10-31T06:25:08.888" v="5442"/>
        <pc:sldMkLst>
          <pc:docMk/>
          <pc:sldMk cId="4146648081" sldId="1310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4146648081" sldId="1310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05:48.580" v="4885" actId="478"/>
          <ac:picMkLst>
            <pc:docMk/>
            <pc:sldMk cId="4146648081" sldId="1310"/>
            <ac:picMk id="24578" creationId="{01122103-048E-E73C-B4F5-9810C5AFBBFC}"/>
          </ac:picMkLst>
        </pc:picChg>
        <pc:picChg chg="del mod">
          <ac:chgData name="伊健 杜" userId="e69aded81da48593" providerId="LiveId" clId="{C7CE18D2-1084-4D29-B39A-B5CC4ABA390D}" dt="2022-10-31T06:05:48.580" v="4885" actId="478"/>
          <ac:picMkLst>
            <pc:docMk/>
            <pc:sldMk cId="4146648081" sldId="1310"/>
            <ac:picMk id="24580" creationId="{95D2D08A-0F33-3651-CB62-282218CCD2D6}"/>
          </ac:picMkLst>
        </pc:picChg>
        <pc:picChg chg="add mod">
          <ac:chgData name="伊健 杜" userId="e69aded81da48593" providerId="LiveId" clId="{C7CE18D2-1084-4D29-B39A-B5CC4ABA390D}" dt="2022-10-31T06:06:45.689" v="4894" actId="1076"/>
          <ac:picMkLst>
            <pc:docMk/>
            <pc:sldMk cId="4146648081" sldId="1310"/>
            <ac:picMk id="30722" creationId="{BBAFF35F-93E9-CF2D-E3FF-4F5A87F4CB6A}"/>
          </ac:picMkLst>
        </pc:picChg>
        <pc:picChg chg="add mod">
          <ac:chgData name="伊健 杜" userId="e69aded81da48593" providerId="LiveId" clId="{C7CE18D2-1084-4D29-B39A-B5CC4ABA390D}" dt="2022-10-31T06:06:43.125" v="4892" actId="1076"/>
          <ac:picMkLst>
            <pc:docMk/>
            <pc:sldMk cId="4146648081" sldId="1310"/>
            <ac:picMk id="30724" creationId="{6AB12FE8-FCE4-F06C-442F-2FAA8BC52369}"/>
          </ac:picMkLst>
        </pc:pic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3551861204" sldId="1311"/>
        </pc:sldMkLst>
        <pc:spChg chg="mod">
          <ac:chgData name="伊健 杜" userId="e69aded81da48593" providerId="LiveId" clId="{C7CE18D2-1084-4D29-B39A-B5CC4ABA390D}" dt="2022-10-31T06:09:48.676" v="4951" actId="1076"/>
          <ac:spMkLst>
            <pc:docMk/>
            <pc:sldMk cId="3551861204" sldId="1311"/>
            <ac:spMk id="4" creationId="{64C35CC3-FB4C-CB99-3B61-9FB07A0AF911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3551861204" sldId="1311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09:36.266" v="4940" actId="478"/>
          <ac:picMkLst>
            <pc:docMk/>
            <pc:sldMk cId="3551861204" sldId="1311"/>
            <ac:picMk id="25602" creationId="{B3CE3D4E-DE1E-4032-81BC-A79786EDF4DD}"/>
          </ac:picMkLst>
        </pc:picChg>
        <pc:picChg chg="del">
          <ac:chgData name="伊健 杜" userId="e69aded81da48593" providerId="LiveId" clId="{C7CE18D2-1084-4D29-B39A-B5CC4ABA390D}" dt="2022-10-31T06:09:11.446" v="4937" actId="478"/>
          <ac:picMkLst>
            <pc:docMk/>
            <pc:sldMk cId="3551861204" sldId="1311"/>
            <ac:picMk id="25604" creationId="{B53D956D-3363-F8DC-B73C-EDD11135486C}"/>
          </ac:picMkLst>
        </pc:picChg>
        <pc:picChg chg="add mod">
          <ac:chgData name="伊健 杜" userId="e69aded81da48593" providerId="LiveId" clId="{C7CE18D2-1084-4D29-B39A-B5CC4ABA390D}" dt="2022-10-31T06:09:52.680" v="4954" actId="1076"/>
          <ac:picMkLst>
            <pc:docMk/>
            <pc:sldMk cId="3551861204" sldId="1311"/>
            <ac:picMk id="31746" creationId="{8743AA6B-E9D4-8286-47EC-D09B59288934}"/>
          </ac:picMkLst>
        </pc:picChg>
        <pc:picChg chg="add mod">
          <ac:chgData name="伊健 杜" userId="e69aded81da48593" providerId="LiveId" clId="{C7CE18D2-1084-4D29-B39A-B5CC4ABA390D}" dt="2022-10-31T06:09:50.814" v="4953" actId="1076"/>
          <ac:picMkLst>
            <pc:docMk/>
            <pc:sldMk cId="3551861204" sldId="1311"/>
            <ac:picMk id="31748" creationId="{F4BFBE4A-135D-D899-DD7E-5214426855E8}"/>
          </ac:picMkLst>
        </pc:picChg>
      </pc:sldChg>
      <pc:sldChg chg="addSp delSp modSp add">
        <pc:chgData name="伊健 杜" userId="e69aded81da48593" providerId="LiveId" clId="{C7CE18D2-1084-4D29-B39A-B5CC4ABA390D}" dt="2022-10-31T06:25:08.888" v="5442"/>
        <pc:sldMkLst>
          <pc:docMk/>
          <pc:sldMk cId="3859354121" sldId="1312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859354121" sldId="1312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11:22.012" v="5050" actId="478"/>
          <ac:picMkLst>
            <pc:docMk/>
            <pc:sldMk cId="3859354121" sldId="1312"/>
            <ac:picMk id="31746" creationId="{8743AA6B-E9D4-8286-47EC-D09B59288934}"/>
          </ac:picMkLst>
        </pc:picChg>
        <pc:picChg chg="del">
          <ac:chgData name="伊健 杜" userId="e69aded81da48593" providerId="LiveId" clId="{C7CE18D2-1084-4D29-B39A-B5CC4ABA390D}" dt="2022-10-31T06:11:50.446" v="5056" actId="478"/>
          <ac:picMkLst>
            <pc:docMk/>
            <pc:sldMk cId="3859354121" sldId="1312"/>
            <ac:picMk id="31748" creationId="{F4BFBE4A-135D-D899-DD7E-5214426855E8}"/>
          </ac:picMkLst>
        </pc:picChg>
        <pc:picChg chg="add mod">
          <ac:chgData name="伊健 杜" userId="e69aded81da48593" providerId="LiveId" clId="{C7CE18D2-1084-4D29-B39A-B5CC4ABA390D}" dt="2022-10-31T06:11:32.276" v="5055" actId="1076"/>
          <ac:picMkLst>
            <pc:docMk/>
            <pc:sldMk cId="3859354121" sldId="1312"/>
            <ac:picMk id="32770" creationId="{B167517D-A38E-0A5F-1298-1BA0F9FE7544}"/>
          </ac:picMkLst>
        </pc:picChg>
        <pc:picChg chg="add mod">
          <ac:chgData name="伊健 杜" userId="e69aded81da48593" providerId="LiveId" clId="{C7CE18D2-1084-4D29-B39A-B5CC4ABA390D}" dt="2022-10-31T06:11:56.277" v="5059" actId="1076"/>
          <ac:picMkLst>
            <pc:docMk/>
            <pc:sldMk cId="3859354121" sldId="1312"/>
            <ac:picMk id="32772" creationId="{5C98A238-F2F9-9A1A-EC39-F959F1D56D9D}"/>
          </ac:picMkLst>
        </pc:pic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1500026983" sldId="1313"/>
        </pc:sldMkLst>
        <pc:spChg chg="mod ord">
          <ac:chgData name="伊健 杜" userId="e69aded81da48593" providerId="LiveId" clId="{C7CE18D2-1084-4D29-B39A-B5CC4ABA390D}" dt="2022-10-31T06:13:47.815" v="5140" actId="1076"/>
          <ac:spMkLst>
            <pc:docMk/>
            <pc:sldMk cId="1500026983" sldId="1313"/>
            <ac:spMk id="4" creationId="{64C35CC3-FB4C-CB99-3B61-9FB07A0AF911}"/>
          </ac:spMkLst>
        </pc:spChg>
        <pc:spChg chg="add mod">
          <ac:chgData name="伊健 杜" userId="e69aded81da48593" providerId="LiveId" clId="{C7CE18D2-1084-4D29-B39A-B5CC4ABA390D}" dt="2022-10-31T06:13:49.589" v="5142" actId="1076"/>
          <ac:spMkLst>
            <pc:docMk/>
            <pc:sldMk cId="1500026983" sldId="1313"/>
            <ac:spMk id="5" creationId="{73A84218-54E7-57D5-44CD-69A47386C651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1500026983" sldId="1313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12:31.865" v="5112" actId="478"/>
          <ac:picMkLst>
            <pc:docMk/>
            <pc:sldMk cId="1500026983" sldId="1313"/>
            <ac:picMk id="31746" creationId="{8743AA6B-E9D4-8286-47EC-D09B59288934}"/>
          </ac:picMkLst>
        </pc:picChg>
        <pc:picChg chg="del">
          <ac:chgData name="伊健 杜" userId="e69aded81da48593" providerId="LiveId" clId="{C7CE18D2-1084-4D29-B39A-B5CC4ABA390D}" dt="2022-10-31T06:12:31.865" v="5112" actId="478"/>
          <ac:picMkLst>
            <pc:docMk/>
            <pc:sldMk cId="1500026983" sldId="1313"/>
            <ac:picMk id="31748" creationId="{F4BFBE4A-135D-D899-DD7E-5214426855E8}"/>
          </ac:picMkLst>
        </pc:picChg>
        <pc:picChg chg="add mod">
          <ac:chgData name="伊健 杜" userId="e69aded81da48593" providerId="LiveId" clId="{C7CE18D2-1084-4D29-B39A-B5CC4ABA390D}" dt="2022-10-31T06:13:32.244" v="5127" actId="1076"/>
          <ac:picMkLst>
            <pc:docMk/>
            <pc:sldMk cId="1500026983" sldId="1313"/>
            <ac:picMk id="33794" creationId="{801EF863-77A1-2AB3-2665-DC103A1B36D0}"/>
          </ac:picMkLst>
        </pc:picChg>
        <pc:picChg chg="add mod">
          <ac:chgData name="伊健 杜" userId="e69aded81da48593" providerId="LiveId" clId="{C7CE18D2-1084-4D29-B39A-B5CC4ABA390D}" dt="2022-10-31T06:13:23.025" v="5120" actId="1076"/>
          <ac:picMkLst>
            <pc:docMk/>
            <pc:sldMk cId="1500026983" sldId="1313"/>
            <ac:picMk id="33796" creationId="{0A63D339-0010-4B57-6B96-50F1FCF78897}"/>
          </ac:picMkLst>
        </pc:picChg>
        <pc:picChg chg="add mod">
          <ac:chgData name="伊健 杜" userId="e69aded81da48593" providerId="LiveId" clId="{C7CE18D2-1084-4D29-B39A-B5CC4ABA390D}" dt="2022-10-31T06:13:34.950" v="5131" actId="1076"/>
          <ac:picMkLst>
            <pc:docMk/>
            <pc:sldMk cId="1500026983" sldId="1313"/>
            <ac:picMk id="33798" creationId="{CDAC17C9-0F11-67BF-3639-5331AB8E9C5A}"/>
          </ac:picMkLst>
        </pc:picChg>
      </pc:sldChg>
      <pc:sldChg chg="new del">
        <pc:chgData name="伊健 杜" userId="e69aded81da48593" providerId="LiveId" clId="{C7CE18D2-1084-4D29-B39A-B5CC4ABA390D}" dt="2022-10-31T06:14:17.145" v="5183" actId="47"/>
        <pc:sldMkLst>
          <pc:docMk/>
          <pc:sldMk cId="2620397497" sldId="1314"/>
        </pc:sldMkLst>
      </pc:sldChg>
      <pc:sldChg chg="addSp delSp modSp add mod modAnim">
        <pc:chgData name="伊健 杜" userId="e69aded81da48593" providerId="LiveId" clId="{C7CE18D2-1084-4D29-B39A-B5CC4ABA390D}" dt="2022-10-31T06:20:55.693" v="5367"/>
        <pc:sldMkLst>
          <pc:docMk/>
          <pc:sldMk cId="4217310943" sldId="1315"/>
        </pc:sldMkLst>
        <pc:spChg chg="mod">
          <ac:chgData name="伊健 杜" userId="e69aded81da48593" providerId="LiveId" clId="{C7CE18D2-1084-4D29-B39A-B5CC4ABA390D}" dt="2022-10-31T06:20:55.693" v="5367"/>
          <ac:spMkLst>
            <pc:docMk/>
            <pc:sldMk cId="4217310943" sldId="1315"/>
            <ac:spMk id="3" creationId="{DFE36949-4457-E46B-A77D-A91C4CA54CE9}"/>
          </ac:spMkLst>
        </pc:spChg>
        <pc:spChg chg="del">
          <ac:chgData name="伊健 杜" userId="e69aded81da48593" providerId="LiveId" clId="{C7CE18D2-1084-4D29-B39A-B5CC4ABA390D}" dt="2022-10-31T06:14:27.095" v="5186" actId="478"/>
          <ac:spMkLst>
            <pc:docMk/>
            <pc:sldMk cId="4217310943" sldId="1315"/>
            <ac:spMk id="4" creationId="{64C35CC3-FB4C-CB99-3B61-9FB07A0AF911}"/>
          </ac:spMkLst>
        </pc:spChg>
        <pc:spChg chg="add mod">
          <ac:chgData name="伊健 杜" userId="e69aded81da48593" providerId="LiveId" clId="{C7CE18D2-1084-4D29-B39A-B5CC4ABA390D}" dt="2022-10-31T06:16:31.541" v="5244" actId="1076"/>
          <ac:spMkLst>
            <pc:docMk/>
            <pc:sldMk cId="4217310943" sldId="1315"/>
            <ac:spMk id="5" creationId="{A1DEBC2B-01E1-AD1A-0C60-A66892F8D6B6}"/>
          </ac:spMkLst>
        </pc:spChg>
        <pc:spChg chg="mod">
          <ac:chgData name="伊健 杜" userId="e69aded81da48593" providerId="LiveId" clId="{C7CE18D2-1084-4D29-B39A-B5CC4ABA390D}" dt="2022-10-31T06:16:35.313" v="5256" actId="20577"/>
          <ac:spMkLst>
            <pc:docMk/>
            <pc:sldMk cId="4217310943" sldId="1315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14:27.095" v="5186" actId="478"/>
          <ac:picMkLst>
            <pc:docMk/>
            <pc:sldMk cId="4217310943" sldId="1315"/>
            <ac:picMk id="32770" creationId="{B167517D-A38E-0A5F-1298-1BA0F9FE7544}"/>
          </ac:picMkLst>
        </pc:picChg>
        <pc:picChg chg="del">
          <ac:chgData name="伊健 杜" userId="e69aded81da48593" providerId="LiveId" clId="{C7CE18D2-1084-4D29-B39A-B5CC4ABA390D}" dt="2022-10-31T06:14:27.095" v="5186" actId="478"/>
          <ac:picMkLst>
            <pc:docMk/>
            <pc:sldMk cId="4217310943" sldId="1315"/>
            <ac:picMk id="32772" creationId="{5C98A238-F2F9-9A1A-EC39-F959F1D56D9D}"/>
          </ac:picMkLst>
        </pc:picChg>
        <pc:picChg chg="add mod">
          <ac:chgData name="伊健 杜" userId="e69aded81da48593" providerId="LiveId" clId="{C7CE18D2-1084-4D29-B39A-B5CC4ABA390D}" dt="2022-10-31T06:16:13.384" v="5240" actId="1076"/>
          <ac:picMkLst>
            <pc:docMk/>
            <pc:sldMk cId="4217310943" sldId="1315"/>
            <ac:picMk id="34818" creationId="{4F17213B-FD08-55FD-BF3B-285E04AE54FD}"/>
          </ac:picMkLst>
        </pc:picChg>
        <pc:picChg chg="add mod">
          <ac:chgData name="伊健 杜" userId="e69aded81da48593" providerId="LiveId" clId="{C7CE18D2-1084-4D29-B39A-B5CC4ABA390D}" dt="2022-10-31T06:16:25.482" v="5242" actId="1076"/>
          <ac:picMkLst>
            <pc:docMk/>
            <pc:sldMk cId="4217310943" sldId="1315"/>
            <ac:picMk id="34820" creationId="{A67CF7B3-A736-E0B0-E955-1F20C6F66B44}"/>
          </ac:picMkLst>
        </pc:picChg>
      </pc:sldChg>
      <pc:sldChg chg="addSp delSp modSp add mod modNotesTx">
        <pc:chgData name="伊健 杜" userId="e69aded81da48593" providerId="LiveId" clId="{C7CE18D2-1084-4D29-B39A-B5CC4ABA390D}" dt="2022-10-31T14:30:58.694" v="5551" actId="20577"/>
        <pc:sldMkLst>
          <pc:docMk/>
          <pc:sldMk cId="866694763" sldId="1316"/>
        </pc:sldMkLst>
        <pc:spChg chg="add mod">
          <ac:chgData name="伊健 杜" userId="e69aded81da48593" providerId="LiveId" clId="{C7CE18D2-1084-4D29-B39A-B5CC4ABA390D}" dt="2022-10-31T06:18:05.556" v="5286" actId="1076"/>
          <ac:spMkLst>
            <pc:docMk/>
            <pc:sldMk cId="866694763" sldId="1316"/>
            <ac:spMk id="4" creationId="{D3ADDBEC-F907-42BF-9AF4-1D79CDCDD256}"/>
          </ac:spMkLst>
        </pc:spChg>
        <pc:spChg chg="del">
          <ac:chgData name="伊健 杜" userId="e69aded81da48593" providerId="LiveId" clId="{C7CE18D2-1084-4D29-B39A-B5CC4ABA390D}" dt="2022-10-31T06:16:40.906" v="5259" actId="478"/>
          <ac:spMkLst>
            <pc:docMk/>
            <pc:sldMk cId="866694763" sldId="1316"/>
            <ac:spMk id="5" creationId="{A1DEBC2B-01E1-AD1A-0C60-A66892F8D6B6}"/>
          </ac:spMkLst>
        </pc:spChg>
        <pc:spChg chg="mod">
          <ac:chgData name="伊健 杜" userId="e69aded81da48593" providerId="LiveId" clId="{C7CE18D2-1084-4D29-B39A-B5CC4ABA390D}" dt="2022-10-31T06:17:24.561" v="5284"/>
          <ac:spMkLst>
            <pc:docMk/>
            <pc:sldMk cId="866694763" sldId="1316"/>
            <ac:spMk id="6" creationId="{B98CD463-5476-FBB2-CBE9-F9671C1182E6}"/>
          </ac:spMkLst>
        </pc:spChg>
        <pc:picChg chg="del mod">
          <ac:chgData name="伊健 杜" userId="e69aded81da48593" providerId="LiveId" clId="{C7CE18D2-1084-4D29-B39A-B5CC4ABA390D}" dt="2022-10-31T06:16:40.906" v="5259" actId="478"/>
          <ac:picMkLst>
            <pc:docMk/>
            <pc:sldMk cId="866694763" sldId="1316"/>
            <ac:picMk id="34818" creationId="{4F17213B-FD08-55FD-BF3B-285E04AE54FD}"/>
          </ac:picMkLst>
        </pc:picChg>
        <pc:picChg chg="del">
          <ac:chgData name="伊健 杜" userId="e69aded81da48593" providerId="LiveId" clId="{C7CE18D2-1084-4D29-B39A-B5CC4ABA390D}" dt="2022-10-31T06:16:40.906" v="5259" actId="478"/>
          <ac:picMkLst>
            <pc:docMk/>
            <pc:sldMk cId="866694763" sldId="1316"/>
            <ac:picMk id="34820" creationId="{A67CF7B3-A736-E0B0-E955-1F20C6F66B44}"/>
          </ac:picMkLst>
        </pc:picChg>
        <pc:picChg chg="add mod">
          <ac:chgData name="伊健 杜" userId="e69aded81da48593" providerId="LiveId" clId="{C7CE18D2-1084-4D29-B39A-B5CC4ABA390D}" dt="2022-10-31T06:17:09.034" v="5264" actId="1076"/>
          <ac:picMkLst>
            <pc:docMk/>
            <pc:sldMk cId="866694763" sldId="1316"/>
            <ac:picMk id="35842" creationId="{9F3214C6-5E29-8F36-8BE3-C4239BFEE8CA}"/>
          </ac:picMkLst>
        </pc:picChg>
        <pc:picChg chg="add mod">
          <ac:chgData name="伊健 杜" userId="e69aded81da48593" providerId="LiveId" clId="{C7CE18D2-1084-4D29-B39A-B5CC4ABA390D}" dt="2022-10-31T06:17:08.175" v="5263" actId="1076"/>
          <ac:picMkLst>
            <pc:docMk/>
            <pc:sldMk cId="866694763" sldId="1316"/>
            <ac:picMk id="35844" creationId="{102D9B1F-7113-0454-3591-54A0DA2641EB}"/>
          </ac:picMkLst>
        </pc:pic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705454762" sldId="1317"/>
        </pc:sldMkLst>
        <pc:spChg chg="mod">
          <ac:chgData name="伊健 杜" userId="e69aded81da48593" providerId="LiveId" clId="{C7CE18D2-1084-4D29-B39A-B5CC4ABA390D}" dt="2022-10-31T06:19:35.355" v="5296" actId="1076"/>
          <ac:spMkLst>
            <pc:docMk/>
            <pc:sldMk cId="705454762" sldId="1317"/>
            <ac:spMk id="3" creationId="{DFE36949-4457-E46B-A77D-A91C4CA54CE9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705454762" sldId="1317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19:11.972" v="5288" actId="478"/>
          <ac:picMkLst>
            <pc:docMk/>
            <pc:sldMk cId="705454762" sldId="1317"/>
            <ac:picMk id="35842" creationId="{9F3214C6-5E29-8F36-8BE3-C4239BFEE8CA}"/>
          </ac:picMkLst>
        </pc:picChg>
        <pc:picChg chg="del">
          <ac:chgData name="伊健 杜" userId="e69aded81da48593" providerId="LiveId" clId="{C7CE18D2-1084-4D29-B39A-B5CC4ABA390D}" dt="2022-10-31T06:19:29.426" v="5292" actId="478"/>
          <ac:picMkLst>
            <pc:docMk/>
            <pc:sldMk cId="705454762" sldId="1317"/>
            <ac:picMk id="35844" creationId="{102D9B1F-7113-0454-3591-54A0DA2641EB}"/>
          </ac:picMkLst>
        </pc:picChg>
        <pc:picChg chg="add mod">
          <ac:chgData name="伊健 杜" userId="e69aded81da48593" providerId="LiveId" clId="{C7CE18D2-1084-4D29-B39A-B5CC4ABA390D}" dt="2022-10-31T06:19:16.229" v="5291" actId="1076"/>
          <ac:picMkLst>
            <pc:docMk/>
            <pc:sldMk cId="705454762" sldId="1317"/>
            <ac:picMk id="36866" creationId="{30CB1FCB-1A5C-6FDA-2A2D-FC0012677C46}"/>
          </ac:picMkLst>
        </pc:picChg>
        <pc:picChg chg="add mod">
          <ac:chgData name="伊健 杜" userId="e69aded81da48593" providerId="LiveId" clId="{C7CE18D2-1084-4D29-B39A-B5CC4ABA390D}" dt="2022-10-31T06:19:32.830" v="5295" actId="1076"/>
          <ac:picMkLst>
            <pc:docMk/>
            <pc:sldMk cId="705454762" sldId="1317"/>
            <ac:picMk id="36868" creationId="{35FAEAC5-BE9A-37FD-63A9-1ED1BAAF57F9}"/>
          </ac:picMkLst>
        </pc:picChg>
      </pc:sldChg>
      <pc:sldChg chg="new del">
        <pc:chgData name="伊健 杜" userId="e69aded81da48593" providerId="LiveId" clId="{C7CE18D2-1084-4D29-B39A-B5CC4ABA390D}" dt="2022-10-31T06:20:04.007" v="5328" actId="47"/>
        <pc:sldMkLst>
          <pc:docMk/>
          <pc:sldMk cId="2191989755" sldId="1318"/>
        </pc:sldMkLst>
      </pc:sldChg>
      <pc:sldChg chg="modSp add">
        <pc:chgData name="伊健 杜" userId="e69aded81da48593" providerId="LiveId" clId="{C7CE18D2-1084-4D29-B39A-B5CC4ABA390D}" dt="2022-10-31T06:25:08.888" v="5442"/>
        <pc:sldMkLst>
          <pc:docMk/>
          <pc:sldMk cId="2526001274" sldId="1319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526001274" sldId="1319"/>
            <ac:spMk id="6" creationId="{B98CD463-5476-FBB2-CBE9-F9671C1182E6}"/>
          </ac:spMkLst>
        </pc:spChg>
      </pc:sldChg>
      <pc:sldChg chg="addSp delSp modSp new mod">
        <pc:chgData name="伊健 杜" userId="e69aded81da48593" providerId="LiveId" clId="{C7CE18D2-1084-4D29-B39A-B5CC4ABA390D}" dt="2022-10-31T06:30:06.701" v="5449" actId="478"/>
        <pc:sldMkLst>
          <pc:docMk/>
          <pc:sldMk cId="1678021334" sldId="1320"/>
        </pc:sldMkLst>
        <pc:spChg chg="del">
          <ac:chgData name="伊健 杜" userId="e69aded81da48593" providerId="LiveId" clId="{C7CE18D2-1084-4D29-B39A-B5CC4ABA390D}" dt="2022-10-31T06:28:47.383" v="5444" actId="478"/>
          <ac:spMkLst>
            <pc:docMk/>
            <pc:sldMk cId="1678021334" sldId="1320"/>
            <ac:spMk id="2" creationId="{8CA4B8AA-7B08-1529-A652-95B50A3B0879}"/>
          </ac:spMkLst>
        </pc:spChg>
        <pc:spChg chg="del">
          <ac:chgData name="伊健 杜" userId="e69aded81da48593" providerId="LiveId" clId="{C7CE18D2-1084-4D29-B39A-B5CC4ABA390D}" dt="2022-10-31T06:28:47.383" v="5444" actId="478"/>
          <ac:spMkLst>
            <pc:docMk/>
            <pc:sldMk cId="1678021334" sldId="1320"/>
            <ac:spMk id="3" creationId="{C1B4B0D0-2BD9-DC69-8632-51302F06C8DA}"/>
          </ac:spMkLst>
        </pc:spChg>
        <pc:picChg chg="add del mod">
          <ac:chgData name="伊健 杜" userId="e69aded81da48593" providerId="LiveId" clId="{C7CE18D2-1084-4D29-B39A-B5CC4ABA390D}" dt="2022-10-31T06:30:06.701" v="5449" actId="478"/>
          <ac:picMkLst>
            <pc:docMk/>
            <pc:sldMk cId="1678021334" sldId="1320"/>
            <ac:picMk id="37890" creationId="{732834AE-01A7-A5D0-E19C-6E869F9BD818}"/>
          </ac:picMkLst>
        </pc:picChg>
      </pc:sldChg>
      <pc:sldChg chg="addSp delSp modSp add mod">
        <pc:chgData name="伊健 杜" userId="e69aded81da48593" providerId="LiveId" clId="{C7CE18D2-1084-4D29-B39A-B5CC4ABA390D}" dt="2022-10-31T13:27:10.993" v="5538"/>
        <pc:sldMkLst>
          <pc:docMk/>
          <pc:sldMk cId="687159467" sldId="1321"/>
        </pc:sldMkLst>
        <pc:spChg chg="del">
          <ac:chgData name="伊健 杜" userId="e69aded81da48593" providerId="LiveId" clId="{C7CE18D2-1084-4D29-B39A-B5CC4ABA390D}" dt="2022-10-31T06:30:49.510" v="5456" actId="478"/>
          <ac:spMkLst>
            <pc:docMk/>
            <pc:sldMk cId="687159467" sldId="1321"/>
            <ac:spMk id="4" creationId="{D3ADDBEC-F907-42BF-9AF4-1D79CDCDD256}"/>
          </ac:spMkLst>
        </pc:spChg>
        <pc:spChg chg="add mod">
          <ac:chgData name="伊健 杜" userId="e69aded81da48593" providerId="LiveId" clId="{C7CE18D2-1084-4D29-B39A-B5CC4ABA390D}" dt="2022-10-31T06:32:26.420" v="5471"/>
          <ac:spMkLst>
            <pc:docMk/>
            <pc:sldMk cId="687159467" sldId="1321"/>
            <ac:spMk id="5" creationId="{C843E1B4-4F3D-F620-6E91-250547A5DACC}"/>
          </ac:spMkLst>
        </pc:spChg>
        <pc:spChg chg="mod">
          <ac:chgData name="伊健 杜" userId="e69aded81da48593" providerId="LiveId" clId="{C7CE18D2-1084-4D29-B39A-B5CC4ABA390D}" dt="2022-10-31T13:27:10.993" v="5538"/>
          <ac:spMkLst>
            <pc:docMk/>
            <pc:sldMk cId="687159467" sldId="1321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30:10.797" v="5451" actId="478"/>
          <ac:picMkLst>
            <pc:docMk/>
            <pc:sldMk cId="687159467" sldId="1321"/>
            <ac:picMk id="36866" creationId="{30CB1FCB-1A5C-6FDA-2A2D-FC0012677C46}"/>
          </ac:picMkLst>
        </pc:picChg>
        <pc:picChg chg="del">
          <ac:chgData name="伊健 杜" userId="e69aded81da48593" providerId="LiveId" clId="{C7CE18D2-1084-4D29-B39A-B5CC4ABA390D}" dt="2022-10-31T06:30:10.797" v="5451" actId="478"/>
          <ac:picMkLst>
            <pc:docMk/>
            <pc:sldMk cId="687159467" sldId="1321"/>
            <ac:picMk id="36868" creationId="{35FAEAC5-BE9A-37FD-63A9-1ED1BAAF57F9}"/>
          </ac:picMkLst>
        </pc:picChg>
        <pc:picChg chg="add del mod">
          <ac:chgData name="伊健 杜" userId="e69aded81da48593" providerId="LiveId" clId="{C7CE18D2-1084-4D29-B39A-B5CC4ABA390D}" dt="2022-10-31T06:30:49.510" v="5456" actId="478"/>
          <ac:picMkLst>
            <pc:docMk/>
            <pc:sldMk cId="687159467" sldId="1321"/>
            <ac:picMk id="39938" creationId="{2531F6BF-DF5C-7319-7D70-A8987ADBB818}"/>
          </ac:picMkLst>
        </pc:picChg>
        <pc:picChg chg="add del mod">
          <ac:chgData name="伊健 杜" userId="e69aded81da48593" providerId="LiveId" clId="{C7CE18D2-1084-4D29-B39A-B5CC4ABA390D}" dt="2022-10-31T06:30:49.510" v="5456" actId="478"/>
          <ac:picMkLst>
            <pc:docMk/>
            <pc:sldMk cId="687159467" sldId="1321"/>
            <ac:picMk id="39940" creationId="{B6289445-C0BA-1488-035E-3009139D4787}"/>
          </ac:picMkLst>
        </pc:picChg>
        <pc:picChg chg="add mod">
          <ac:chgData name="伊健 杜" userId="e69aded81da48593" providerId="LiveId" clId="{C7CE18D2-1084-4D29-B39A-B5CC4ABA390D}" dt="2022-10-31T06:31:10.727" v="5466" actId="1076"/>
          <ac:picMkLst>
            <pc:docMk/>
            <pc:sldMk cId="687159467" sldId="1321"/>
            <ac:picMk id="39942" creationId="{B77227A0-D410-8560-3CC7-E716CF80E424}"/>
          </ac:picMkLst>
        </pc:picChg>
        <pc:picChg chg="add mod">
          <ac:chgData name="伊健 杜" userId="e69aded81da48593" providerId="LiveId" clId="{C7CE18D2-1084-4D29-B39A-B5CC4ABA390D}" dt="2022-10-31T06:31:09.842" v="5465" actId="1076"/>
          <ac:picMkLst>
            <pc:docMk/>
            <pc:sldMk cId="687159467" sldId="1321"/>
            <ac:picMk id="39944" creationId="{E24EE2C1-D5FB-023C-470C-6BA9C87EAEF2}"/>
          </ac:picMkLst>
        </pc:picChg>
      </pc:sldChg>
      <pc:sldChg chg="addSp delSp modSp add mod delAnim">
        <pc:chgData name="伊健 杜" userId="e69aded81da48593" providerId="LiveId" clId="{C7CE18D2-1084-4D29-B39A-B5CC4ABA390D}" dt="2022-10-31T06:33:37.176" v="5507" actId="1076"/>
        <pc:sldMkLst>
          <pc:docMk/>
          <pc:sldMk cId="2765582665" sldId="1322"/>
        </pc:sldMkLst>
        <pc:spChg chg="del">
          <ac:chgData name="伊健 杜" userId="e69aded81da48593" providerId="LiveId" clId="{C7CE18D2-1084-4D29-B39A-B5CC4ABA390D}" dt="2022-10-31T06:33:31.309" v="5503" actId="478"/>
          <ac:spMkLst>
            <pc:docMk/>
            <pc:sldMk cId="2765582665" sldId="1322"/>
            <ac:spMk id="5" creationId="{C843E1B4-4F3D-F620-6E91-250547A5DACC}"/>
          </ac:spMkLst>
        </pc:spChg>
        <pc:spChg chg="del">
          <ac:chgData name="伊健 杜" userId="e69aded81da48593" providerId="LiveId" clId="{C7CE18D2-1084-4D29-B39A-B5CC4ABA390D}" dt="2022-10-31T06:33:36.234" v="5506" actId="478"/>
          <ac:spMkLst>
            <pc:docMk/>
            <pc:sldMk cId="2765582665" sldId="1322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33:31.309" v="5503" actId="478"/>
          <ac:picMkLst>
            <pc:docMk/>
            <pc:sldMk cId="2765582665" sldId="1322"/>
            <ac:picMk id="39942" creationId="{B77227A0-D410-8560-3CC7-E716CF80E424}"/>
          </ac:picMkLst>
        </pc:picChg>
        <pc:picChg chg="del">
          <ac:chgData name="伊健 杜" userId="e69aded81da48593" providerId="LiveId" clId="{C7CE18D2-1084-4D29-B39A-B5CC4ABA390D}" dt="2022-10-31T06:33:31.309" v="5503" actId="478"/>
          <ac:picMkLst>
            <pc:docMk/>
            <pc:sldMk cId="2765582665" sldId="1322"/>
            <ac:picMk id="39944" creationId="{E24EE2C1-D5FB-023C-470C-6BA9C87EAEF2}"/>
          </ac:picMkLst>
        </pc:picChg>
        <pc:picChg chg="add mod">
          <ac:chgData name="伊健 杜" userId="e69aded81da48593" providerId="LiveId" clId="{C7CE18D2-1084-4D29-B39A-B5CC4ABA390D}" dt="2022-10-31T06:33:37.176" v="5507" actId="1076"/>
          <ac:picMkLst>
            <pc:docMk/>
            <pc:sldMk cId="2765582665" sldId="1322"/>
            <ac:picMk id="40962" creationId="{39EB705D-8374-4D8A-19C5-513967A70EBE}"/>
          </ac:picMkLst>
        </pc:picChg>
      </pc:sldChg>
    </pc:docChg>
  </pc:docChgLst>
  <pc:docChgLst>
    <pc:chgData name="伊健 杜" userId="e69aded81da48593" providerId="LiveId" clId="{DBEEFA7B-6E3D-4E12-B09B-6D72D9101CBE}"/>
    <pc:docChg chg="custSel addSld delSld modSld sldOrd">
      <pc:chgData name="伊健 杜" userId="e69aded81da48593" providerId="LiveId" clId="{DBEEFA7B-6E3D-4E12-B09B-6D72D9101CBE}" dt="2022-12-01T05:59:14.627" v="3239"/>
      <pc:docMkLst>
        <pc:docMk/>
      </pc:docMkLst>
      <pc:sldChg chg="del">
        <pc:chgData name="伊健 杜" userId="e69aded81da48593" providerId="LiveId" clId="{DBEEFA7B-6E3D-4E12-B09B-6D72D9101CBE}" dt="2022-12-01T04:34:50.619" v="0" actId="47"/>
        <pc:sldMkLst>
          <pc:docMk/>
          <pc:sldMk cId="2891646171" sldId="947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4238156773" sldId="953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3247789987" sldId="955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2638444399" sldId="1628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3956247552" sldId="1629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1580241461" sldId="1789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3577248458" sldId="1790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1075871152" sldId="1791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1105718228" sldId="1792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3559512460" sldId="1793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3671340783" sldId="1794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3658431401" sldId="1795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1646653373" sldId="1796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4236459713" sldId="1797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2239918173" sldId="1798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2279117229" sldId="1799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2828160977" sldId="1800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447263709" sldId="1801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2981509105" sldId="1802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3579372099" sldId="1803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681945896" sldId="1804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1965360275" sldId="1805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3701736404" sldId="1806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2688775466" sldId="1807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3499906060" sldId="1808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4128702787" sldId="1809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1311962446" sldId="1810"/>
        </pc:sldMkLst>
      </pc:sldChg>
      <pc:sldChg chg="modSp mod">
        <pc:chgData name="伊健 杜" userId="e69aded81da48593" providerId="LiveId" clId="{DBEEFA7B-6E3D-4E12-B09B-6D72D9101CBE}" dt="2022-12-01T05:06:01.406" v="442"/>
        <pc:sldMkLst>
          <pc:docMk/>
          <pc:sldMk cId="1816966275" sldId="1844"/>
        </pc:sldMkLst>
        <pc:spChg chg="mod">
          <ac:chgData name="伊健 杜" userId="e69aded81da48593" providerId="LiveId" clId="{DBEEFA7B-6E3D-4E12-B09B-6D72D9101CBE}" dt="2022-12-01T05:06:01.406" v="442"/>
          <ac:spMkLst>
            <pc:docMk/>
            <pc:sldMk cId="1816966275" sldId="1844"/>
            <ac:spMk id="2" creationId="{10304424-DB4A-36E7-9E0D-D32A5DD0F26C}"/>
          </ac:spMkLst>
        </pc:spChg>
        <pc:spChg chg="mod">
          <ac:chgData name="伊健 杜" userId="e69aded81da48593" providerId="LiveId" clId="{DBEEFA7B-6E3D-4E12-B09B-6D72D9101CBE}" dt="2022-12-01T04:43:41.309" v="139" actId="1076"/>
          <ac:spMkLst>
            <pc:docMk/>
            <pc:sldMk cId="1816966275" sldId="1844"/>
            <ac:spMk id="10" creationId="{B839CA97-BE0D-8B7C-B769-3E145A81D451}"/>
          </ac:spMkLst>
        </pc:spChg>
      </pc:sldChg>
      <pc:sldChg chg="addSp delSp modSp add mod delAnim">
        <pc:chgData name="伊健 杜" userId="e69aded81da48593" providerId="LiveId" clId="{DBEEFA7B-6E3D-4E12-B09B-6D72D9101CBE}" dt="2022-12-01T04:46:00.847" v="410"/>
        <pc:sldMkLst>
          <pc:docMk/>
          <pc:sldMk cId="1140596550" sldId="1846"/>
        </pc:sldMkLst>
        <pc:spChg chg="del">
          <ac:chgData name="伊健 杜" userId="e69aded81da48593" providerId="LiveId" clId="{DBEEFA7B-6E3D-4E12-B09B-6D72D9101CBE}" dt="2022-12-01T04:43:54.910" v="141" actId="478"/>
          <ac:spMkLst>
            <pc:docMk/>
            <pc:sldMk cId="1140596550" sldId="1846"/>
            <ac:spMk id="5" creationId="{12133E31-EFD8-1428-E834-932512E03115}"/>
          </ac:spMkLst>
        </pc:spChg>
        <pc:spChg chg="mod">
          <ac:chgData name="伊健 杜" userId="e69aded81da48593" providerId="LiveId" clId="{DBEEFA7B-6E3D-4E12-B09B-6D72D9101CBE}" dt="2022-12-01T04:46:00.847" v="410"/>
          <ac:spMkLst>
            <pc:docMk/>
            <pc:sldMk cId="1140596550" sldId="1846"/>
            <ac:spMk id="10" creationId="{B839CA97-BE0D-8B7C-B769-3E145A81D451}"/>
          </ac:spMkLst>
        </pc:spChg>
        <pc:picChg chg="add mod">
          <ac:chgData name="伊健 杜" userId="e69aded81da48593" providerId="LiveId" clId="{DBEEFA7B-6E3D-4E12-B09B-6D72D9101CBE}" dt="2022-12-01T04:45:03.198" v="278" actId="14100"/>
          <ac:picMkLst>
            <pc:docMk/>
            <pc:sldMk cId="1140596550" sldId="1846"/>
            <ac:picMk id="1026" creationId="{178C0B5F-C632-7AB8-FD02-D820F1C5108F}"/>
          </ac:picMkLst>
        </pc:picChg>
        <pc:picChg chg="del">
          <ac:chgData name="伊健 杜" userId="e69aded81da48593" providerId="LiveId" clId="{DBEEFA7B-6E3D-4E12-B09B-6D72D9101CBE}" dt="2022-12-01T04:44:32.852" v="275" actId="478"/>
          <ac:picMkLst>
            <pc:docMk/>
            <pc:sldMk cId="1140596550" sldId="1846"/>
            <ac:picMk id="11266" creationId="{2E0A8439-40F1-8D1F-36AE-1D8756D8AC2D}"/>
          </ac:picMkLst>
        </pc:picChg>
      </pc:sldChg>
      <pc:sldChg chg="modSp add mod">
        <pc:chgData name="伊健 杜" userId="e69aded81da48593" providerId="LiveId" clId="{DBEEFA7B-6E3D-4E12-B09B-6D72D9101CBE}" dt="2022-12-01T04:45:43.374" v="401"/>
        <pc:sldMkLst>
          <pc:docMk/>
          <pc:sldMk cId="2619433439" sldId="1847"/>
        </pc:sldMkLst>
        <pc:spChg chg="mod">
          <ac:chgData name="伊健 杜" userId="e69aded81da48593" providerId="LiveId" clId="{DBEEFA7B-6E3D-4E12-B09B-6D72D9101CBE}" dt="2022-12-01T04:45:43.374" v="401"/>
          <ac:spMkLst>
            <pc:docMk/>
            <pc:sldMk cId="2619433439" sldId="1847"/>
            <ac:spMk id="2" creationId="{CF093439-81E9-9130-8552-41053044C2EA}"/>
          </ac:spMkLst>
        </pc:spChg>
      </pc:sldChg>
      <pc:sldChg chg="addSp delSp modSp add mod">
        <pc:chgData name="伊健 杜" userId="e69aded81da48593" providerId="LiveId" clId="{DBEEFA7B-6E3D-4E12-B09B-6D72D9101CBE}" dt="2022-12-01T05:09:14.598" v="681" actId="20577"/>
        <pc:sldMkLst>
          <pc:docMk/>
          <pc:sldMk cId="3409591118" sldId="1848"/>
        </pc:sldMkLst>
        <pc:spChg chg="mod">
          <ac:chgData name="伊健 杜" userId="e69aded81da48593" providerId="LiveId" clId="{DBEEFA7B-6E3D-4E12-B09B-6D72D9101CBE}" dt="2022-12-01T05:06:06.710" v="446"/>
          <ac:spMkLst>
            <pc:docMk/>
            <pc:sldMk cId="3409591118" sldId="1848"/>
            <ac:spMk id="2" creationId="{10304424-DB4A-36E7-9E0D-D32A5DD0F26C}"/>
          </ac:spMkLst>
        </pc:spChg>
        <pc:spChg chg="add del">
          <ac:chgData name="伊健 杜" userId="e69aded81da48593" providerId="LiveId" clId="{DBEEFA7B-6E3D-4E12-B09B-6D72D9101CBE}" dt="2022-12-01T05:05:48.488" v="437"/>
          <ac:spMkLst>
            <pc:docMk/>
            <pc:sldMk cId="3409591118" sldId="1848"/>
            <ac:spMk id="3" creationId="{53886B71-7831-906C-7C3E-D913060CCD28}"/>
          </ac:spMkLst>
        </pc:spChg>
        <pc:spChg chg="mod">
          <ac:chgData name="伊健 杜" userId="e69aded81da48593" providerId="LiveId" clId="{DBEEFA7B-6E3D-4E12-B09B-6D72D9101CBE}" dt="2022-12-01T05:05:49.765" v="438"/>
          <ac:spMkLst>
            <pc:docMk/>
            <pc:sldMk cId="3409591118" sldId="1848"/>
            <ac:spMk id="5" creationId="{12133E31-EFD8-1428-E834-932512E03115}"/>
          </ac:spMkLst>
        </pc:spChg>
        <pc:spChg chg="mod">
          <ac:chgData name="伊健 杜" userId="e69aded81da48593" providerId="LiveId" clId="{DBEEFA7B-6E3D-4E12-B09B-6D72D9101CBE}" dt="2022-12-01T05:09:14.598" v="681" actId="20577"/>
          <ac:spMkLst>
            <pc:docMk/>
            <pc:sldMk cId="3409591118" sldId="1848"/>
            <ac:spMk id="10" creationId="{B839CA97-BE0D-8B7C-B769-3E145A81D451}"/>
          </ac:spMkLst>
        </pc:spChg>
        <pc:picChg chg="add mod">
          <ac:chgData name="伊健 杜" userId="e69aded81da48593" providerId="LiveId" clId="{DBEEFA7B-6E3D-4E12-B09B-6D72D9101CBE}" dt="2022-12-01T05:08:45.791" v="668" actId="1076"/>
          <ac:picMkLst>
            <pc:docMk/>
            <pc:sldMk cId="3409591118" sldId="1848"/>
            <ac:picMk id="2051" creationId="{4E2CC2FE-052A-75FD-BC80-182F170A195E}"/>
          </ac:picMkLst>
        </pc:picChg>
        <pc:picChg chg="del">
          <ac:chgData name="伊健 杜" userId="e69aded81da48593" providerId="LiveId" clId="{DBEEFA7B-6E3D-4E12-B09B-6D72D9101CBE}" dt="2022-12-01T05:07:23.944" v="666" actId="478"/>
          <ac:picMkLst>
            <pc:docMk/>
            <pc:sldMk cId="3409591118" sldId="1848"/>
            <ac:picMk id="11266" creationId="{2E0A8439-40F1-8D1F-36AE-1D8756D8AC2D}"/>
          </ac:picMkLst>
        </pc:picChg>
      </pc:sldChg>
      <pc:sldChg chg="addSp delSp modSp add mod ord">
        <pc:chgData name="伊健 杜" userId="e69aded81da48593" providerId="LiveId" clId="{DBEEFA7B-6E3D-4E12-B09B-6D72D9101CBE}" dt="2022-12-01T05:41:51.827" v="2284"/>
        <pc:sldMkLst>
          <pc:docMk/>
          <pc:sldMk cId="738264871" sldId="1849"/>
        </pc:sldMkLst>
        <pc:spChg chg="mod">
          <ac:chgData name="伊健 杜" userId="e69aded81da48593" providerId="LiveId" clId="{DBEEFA7B-6E3D-4E12-B09B-6D72D9101CBE}" dt="2022-12-01T05:41:10.015" v="2279"/>
          <ac:spMkLst>
            <pc:docMk/>
            <pc:sldMk cId="738264871" sldId="1849"/>
            <ac:spMk id="2" creationId="{CF093439-81E9-9130-8552-41053044C2EA}"/>
          </ac:spMkLst>
        </pc:spChg>
        <pc:spChg chg="add del mod">
          <ac:chgData name="伊健 杜" userId="e69aded81da48593" providerId="LiveId" clId="{DBEEFA7B-6E3D-4E12-B09B-6D72D9101CBE}" dt="2022-12-01T05:40:58.632" v="2226" actId="478"/>
          <ac:spMkLst>
            <pc:docMk/>
            <pc:sldMk cId="738264871" sldId="1849"/>
            <ac:spMk id="3" creationId="{B89D8BF1-E742-1331-2E33-D6CDD0242893}"/>
          </ac:spMkLst>
        </pc:spChg>
      </pc:sldChg>
      <pc:sldChg chg="add del">
        <pc:chgData name="伊健 杜" userId="e69aded81da48593" providerId="LiveId" clId="{DBEEFA7B-6E3D-4E12-B09B-6D72D9101CBE}" dt="2022-12-01T05:08:53.681" v="670" actId="47"/>
        <pc:sldMkLst>
          <pc:docMk/>
          <pc:sldMk cId="3112302209" sldId="1849"/>
        </pc:sldMkLst>
      </pc:sldChg>
      <pc:sldChg chg="addSp delSp modSp add mod">
        <pc:chgData name="伊健 杜" userId="e69aded81da48593" providerId="LiveId" clId="{DBEEFA7B-6E3D-4E12-B09B-6D72D9101CBE}" dt="2022-12-01T05:14:37.198" v="892"/>
        <pc:sldMkLst>
          <pc:docMk/>
          <pc:sldMk cId="1366944380" sldId="1850"/>
        </pc:sldMkLst>
        <pc:spChg chg="mod">
          <ac:chgData name="伊健 杜" userId="e69aded81da48593" providerId="LiveId" clId="{DBEEFA7B-6E3D-4E12-B09B-6D72D9101CBE}" dt="2022-12-01T05:10:37.229" v="748"/>
          <ac:spMkLst>
            <pc:docMk/>
            <pc:sldMk cId="1366944380" sldId="1850"/>
            <ac:spMk id="2" creationId="{10304424-DB4A-36E7-9E0D-D32A5DD0F26C}"/>
          </ac:spMkLst>
        </pc:spChg>
        <pc:spChg chg="add del">
          <ac:chgData name="伊健 杜" userId="e69aded81da48593" providerId="LiveId" clId="{DBEEFA7B-6E3D-4E12-B09B-6D72D9101CBE}" dt="2022-12-01T05:10:49.866" v="750"/>
          <ac:spMkLst>
            <pc:docMk/>
            <pc:sldMk cId="1366944380" sldId="1850"/>
            <ac:spMk id="3" creationId="{380F51DF-380E-420F-A68A-BB6019D0A20D}"/>
          </ac:spMkLst>
        </pc:spChg>
        <pc:spChg chg="mod">
          <ac:chgData name="伊健 杜" userId="e69aded81da48593" providerId="LiveId" clId="{DBEEFA7B-6E3D-4E12-B09B-6D72D9101CBE}" dt="2022-12-01T05:10:50.947" v="751"/>
          <ac:spMkLst>
            <pc:docMk/>
            <pc:sldMk cId="1366944380" sldId="1850"/>
            <ac:spMk id="5" creationId="{12133E31-EFD8-1428-E834-932512E03115}"/>
          </ac:spMkLst>
        </pc:spChg>
        <pc:spChg chg="mod">
          <ac:chgData name="伊健 杜" userId="e69aded81da48593" providerId="LiveId" clId="{DBEEFA7B-6E3D-4E12-B09B-6D72D9101CBE}" dt="2022-12-01T05:14:31.120" v="890"/>
          <ac:spMkLst>
            <pc:docMk/>
            <pc:sldMk cId="1366944380" sldId="1850"/>
            <ac:spMk id="10" creationId="{B839CA97-BE0D-8B7C-B769-3E145A81D451}"/>
          </ac:spMkLst>
        </pc:spChg>
        <pc:picChg chg="del">
          <ac:chgData name="伊健 杜" userId="e69aded81da48593" providerId="LiveId" clId="{DBEEFA7B-6E3D-4E12-B09B-6D72D9101CBE}" dt="2022-12-01T05:13:38.778" v="865" actId="478"/>
          <ac:picMkLst>
            <pc:docMk/>
            <pc:sldMk cId="1366944380" sldId="1850"/>
            <ac:picMk id="2051" creationId="{4E2CC2FE-052A-75FD-BC80-182F170A195E}"/>
          </ac:picMkLst>
        </pc:picChg>
        <pc:picChg chg="add mod">
          <ac:chgData name="伊健 杜" userId="e69aded81da48593" providerId="LiveId" clId="{DBEEFA7B-6E3D-4E12-B09B-6D72D9101CBE}" dt="2022-12-01T05:14:21.137" v="869" actId="1076"/>
          <ac:picMkLst>
            <pc:docMk/>
            <pc:sldMk cId="1366944380" sldId="1850"/>
            <ac:picMk id="3075" creationId="{CF94C6AC-5B07-6DA0-EF88-5F9D8D406D41}"/>
          </ac:picMkLst>
        </pc:picChg>
        <pc:picChg chg="add del">
          <ac:chgData name="伊健 杜" userId="e69aded81da48593" providerId="LiveId" clId="{DBEEFA7B-6E3D-4E12-B09B-6D72D9101CBE}" dt="2022-12-01T05:14:37.198" v="892"/>
          <ac:picMkLst>
            <pc:docMk/>
            <pc:sldMk cId="1366944380" sldId="1850"/>
            <ac:picMk id="3077" creationId="{AE2B1DF1-2877-B164-9F1F-04CE12C68F63}"/>
          </ac:picMkLst>
        </pc:picChg>
      </pc:sldChg>
      <pc:sldChg chg="addSp delSp modSp add mod delAnim">
        <pc:chgData name="伊健 杜" userId="e69aded81da48593" providerId="LiveId" clId="{DBEEFA7B-6E3D-4E12-B09B-6D72D9101CBE}" dt="2022-12-01T05:18:32.564" v="1064" actId="27636"/>
        <pc:sldMkLst>
          <pc:docMk/>
          <pc:sldMk cId="2665648852" sldId="1851"/>
        </pc:sldMkLst>
        <pc:spChg chg="del">
          <ac:chgData name="伊健 杜" userId="e69aded81da48593" providerId="LiveId" clId="{DBEEFA7B-6E3D-4E12-B09B-6D72D9101CBE}" dt="2022-12-01T05:14:41.894" v="894" actId="478"/>
          <ac:spMkLst>
            <pc:docMk/>
            <pc:sldMk cId="2665648852" sldId="1851"/>
            <ac:spMk id="5" creationId="{12133E31-EFD8-1428-E834-932512E03115}"/>
          </ac:spMkLst>
        </pc:spChg>
        <pc:spChg chg="mod">
          <ac:chgData name="伊健 杜" userId="e69aded81da48593" providerId="LiveId" clId="{DBEEFA7B-6E3D-4E12-B09B-6D72D9101CBE}" dt="2022-12-01T05:18:32.564" v="1064" actId="27636"/>
          <ac:spMkLst>
            <pc:docMk/>
            <pc:sldMk cId="2665648852" sldId="1851"/>
            <ac:spMk id="10" creationId="{B839CA97-BE0D-8B7C-B769-3E145A81D451}"/>
          </ac:spMkLst>
        </pc:spChg>
        <pc:picChg chg="del">
          <ac:chgData name="伊健 杜" userId="e69aded81da48593" providerId="LiveId" clId="{DBEEFA7B-6E3D-4E12-B09B-6D72D9101CBE}" dt="2022-12-01T05:17:49.342" v="1034" actId="478"/>
          <ac:picMkLst>
            <pc:docMk/>
            <pc:sldMk cId="2665648852" sldId="1851"/>
            <ac:picMk id="3075" creationId="{CF94C6AC-5B07-6DA0-EF88-5F9D8D406D41}"/>
          </ac:picMkLst>
        </pc:picChg>
        <pc:picChg chg="add mod">
          <ac:chgData name="伊健 杜" userId="e69aded81da48593" providerId="LiveId" clId="{DBEEFA7B-6E3D-4E12-B09B-6D72D9101CBE}" dt="2022-12-01T05:18:07.143" v="1038" actId="1076"/>
          <ac:picMkLst>
            <pc:docMk/>
            <pc:sldMk cId="2665648852" sldId="1851"/>
            <ac:picMk id="5122" creationId="{394C7F7E-0729-7A2C-B7F3-2451F4E0941C}"/>
          </ac:picMkLst>
        </pc:picChg>
      </pc:sldChg>
      <pc:sldChg chg="addSp delSp modSp add mod ord">
        <pc:chgData name="伊健 杜" userId="e69aded81da48593" providerId="LiveId" clId="{DBEEFA7B-6E3D-4E12-B09B-6D72D9101CBE}" dt="2022-12-01T05:42:04.756" v="2287"/>
        <pc:sldMkLst>
          <pc:docMk/>
          <pc:sldMk cId="891458807" sldId="1852"/>
        </pc:sldMkLst>
        <pc:spChg chg="mod">
          <ac:chgData name="伊健 杜" userId="e69aded81da48593" providerId="LiveId" clId="{DBEEFA7B-6E3D-4E12-B09B-6D72D9101CBE}" dt="2022-12-01T05:19:14.846" v="1148"/>
          <ac:spMkLst>
            <pc:docMk/>
            <pc:sldMk cId="891458807" sldId="1852"/>
            <ac:spMk id="10" creationId="{B839CA97-BE0D-8B7C-B769-3E145A81D451}"/>
          </ac:spMkLst>
        </pc:spChg>
        <pc:picChg chg="del mod">
          <ac:chgData name="伊健 杜" userId="e69aded81da48593" providerId="LiveId" clId="{DBEEFA7B-6E3D-4E12-B09B-6D72D9101CBE}" dt="2022-12-01T05:21:38.726" v="1153" actId="478"/>
          <ac:picMkLst>
            <pc:docMk/>
            <pc:sldMk cId="891458807" sldId="1852"/>
            <ac:picMk id="5122" creationId="{394C7F7E-0729-7A2C-B7F3-2451F4E0941C}"/>
          </ac:picMkLst>
        </pc:picChg>
        <pc:picChg chg="add del mod">
          <ac:chgData name="伊健 杜" userId="e69aded81da48593" providerId="LiveId" clId="{DBEEFA7B-6E3D-4E12-B09B-6D72D9101CBE}" dt="2022-12-01T05:21:50.573" v="1157" actId="478"/>
          <ac:picMkLst>
            <pc:docMk/>
            <pc:sldMk cId="891458807" sldId="1852"/>
            <ac:picMk id="6146" creationId="{466C5F04-02F6-CFE7-FAEC-438514227C94}"/>
          </ac:picMkLst>
        </pc:picChg>
        <pc:picChg chg="add mod">
          <ac:chgData name="伊健 杜" userId="e69aded81da48593" providerId="LiveId" clId="{DBEEFA7B-6E3D-4E12-B09B-6D72D9101CBE}" dt="2022-12-01T05:22:28.794" v="1162" actId="1076"/>
          <ac:picMkLst>
            <pc:docMk/>
            <pc:sldMk cId="891458807" sldId="1852"/>
            <ac:picMk id="6148" creationId="{0588FB9A-158C-B3EA-BB66-7E3B3CC755F0}"/>
          </ac:picMkLst>
        </pc:picChg>
      </pc:sldChg>
      <pc:sldChg chg="addSp delSp modSp add mod">
        <pc:chgData name="伊健 杜" userId="e69aded81da48593" providerId="LiveId" clId="{DBEEFA7B-6E3D-4E12-B09B-6D72D9101CBE}" dt="2022-12-01T05:25:39.127" v="1311" actId="1076"/>
        <pc:sldMkLst>
          <pc:docMk/>
          <pc:sldMk cId="636416477" sldId="1853"/>
        </pc:sldMkLst>
        <pc:spChg chg="mod">
          <ac:chgData name="伊健 杜" userId="e69aded81da48593" providerId="LiveId" clId="{DBEEFA7B-6E3D-4E12-B09B-6D72D9101CBE}" dt="2022-12-01T05:23:22.729" v="1187"/>
          <ac:spMkLst>
            <pc:docMk/>
            <pc:sldMk cId="636416477" sldId="1853"/>
            <ac:spMk id="2" creationId="{10304424-DB4A-36E7-9E0D-D32A5DD0F26C}"/>
          </ac:spMkLst>
        </pc:spChg>
        <pc:spChg chg="mod">
          <ac:chgData name="伊健 杜" userId="e69aded81da48593" providerId="LiveId" clId="{DBEEFA7B-6E3D-4E12-B09B-6D72D9101CBE}" dt="2022-12-01T05:23:35.681" v="1188"/>
          <ac:spMkLst>
            <pc:docMk/>
            <pc:sldMk cId="636416477" sldId="1853"/>
            <ac:spMk id="5" creationId="{12133E31-EFD8-1428-E834-932512E03115}"/>
          </ac:spMkLst>
        </pc:spChg>
        <pc:spChg chg="mod">
          <ac:chgData name="伊健 杜" userId="e69aded81da48593" providerId="LiveId" clId="{DBEEFA7B-6E3D-4E12-B09B-6D72D9101CBE}" dt="2022-12-01T05:24:38.724" v="1308"/>
          <ac:spMkLst>
            <pc:docMk/>
            <pc:sldMk cId="636416477" sldId="1853"/>
            <ac:spMk id="10" creationId="{B839CA97-BE0D-8B7C-B769-3E145A81D451}"/>
          </ac:spMkLst>
        </pc:spChg>
        <pc:picChg chg="del">
          <ac:chgData name="伊健 杜" userId="e69aded81da48593" providerId="LiveId" clId="{DBEEFA7B-6E3D-4E12-B09B-6D72D9101CBE}" dt="2022-12-01T05:25:37.068" v="1309" actId="478"/>
          <ac:picMkLst>
            <pc:docMk/>
            <pc:sldMk cId="636416477" sldId="1853"/>
            <ac:picMk id="3075" creationId="{CF94C6AC-5B07-6DA0-EF88-5F9D8D406D41}"/>
          </ac:picMkLst>
        </pc:picChg>
        <pc:picChg chg="add mod">
          <ac:chgData name="伊健 杜" userId="e69aded81da48593" providerId="LiveId" clId="{DBEEFA7B-6E3D-4E12-B09B-6D72D9101CBE}" dt="2022-12-01T05:25:39.127" v="1311" actId="1076"/>
          <ac:picMkLst>
            <pc:docMk/>
            <pc:sldMk cId="636416477" sldId="1853"/>
            <ac:picMk id="7170" creationId="{3FC9CBC3-87B6-FE0E-82D5-93F673D1C2DB}"/>
          </ac:picMkLst>
        </pc:picChg>
      </pc:sldChg>
      <pc:sldChg chg="add del">
        <pc:chgData name="伊健 杜" userId="e69aded81da48593" providerId="LiveId" clId="{DBEEFA7B-6E3D-4E12-B09B-6D72D9101CBE}" dt="2022-12-01T05:23:01.471" v="1164" actId="47"/>
        <pc:sldMkLst>
          <pc:docMk/>
          <pc:sldMk cId="3188283072" sldId="1853"/>
        </pc:sldMkLst>
      </pc:sldChg>
      <pc:sldChg chg="addSp delSp modSp add mod delAnim">
        <pc:chgData name="伊健 杜" userId="e69aded81da48593" providerId="LiveId" clId="{DBEEFA7B-6E3D-4E12-B09B-6D72D9101CBE}" dt="2022-12-01T05:30:34.808" v="1545" actId="1076"/>
        <pc:sldMkLst>
          <pc:docMk/>
          <pc:sldMk cId="3507809982" sldId="1854"/>
        </pc:sldMkLst>
        <pc:spChg chg="del">
          <ac:chgData name="伊健 杜" userId="e69aded81da48593" providerId="LiveId" clId="{DBEEFA7B-6E3D-4E12-B09B-6D72D9101CBE}" dt="2022-12-01T05:25:46.877" v="1313" actId="478"/>
          <ac:spMkLst>
            <pc:docMk/>
            <pc:sldMk cId="3507809982" sldId="1854"/>
            <ac:spMk id="5" creationId="{12133E31-EFD8-1428-E834-932512E03115}"/>
          </ac:spMkLst>
        </pc:spChg>
        <pc:spChg chg="mod">
          <ac:chgData name="伊健 杜" userId="e69aded81da48593" providerId="LiveId" clId="{DBEEFA7B-6E3D-4E12-B09B-6D72D9101CBE}" dt="2022-12-01T05:28:56.077" v="1540" actId="14100"/>
          <ac:spMkLst>
            <pc:docMk/>
            <pc:sldMk cId="3507809982" sldId="1854"/>
            <ac:spMk id="10" creationId="{B839CA97-BE0D-8B7C-B769-3E145A81D451}"/>
          </ac:spMkLst>
        </pc:spChg>
        <pc:picChg chg="del mod">
          <ac:chgData name="伊健 杜" userId="e69aded81da48593" providerId="LiveId" clId="{DBEEFA7B-6E3D-4E12-B09B-6D72D9101CBE}" dt="2022-12-01T05:28:53.281" v="1539" actId="478"/>
          <ac:picMkLst>
            <pc:docMk/>
            <pc:sldMk cId="3507809982" sldId="1854"/>
            <ac:picMk id="7170" creationId="{3FC9CBC3-87B6-FE0E-82D5-93F673D1C2DB}"/>
          </ac:picMkLst>
        </pc:picChg>
        <pc:picChg chg="add del">
          <ac:chgData name="伊健 杜" userId="e69aded81da48593" providerId="LiveId" clId="{DBEEFA7B-6E3D-4E12-B09B-6D72D9101CBE}" dt="2022-12-01T05:30:25.547" v="1542" actId="478"/>
          <ac:picMkLst>
            <pc:docMk/>
            <pc:sldMk cId="3507809982" sldId="1854"/>
            <ac:picMk id="8194" creationId="{FE6AD628-F697-B7A4-4A12-21DAE45CAC4B}"/>
          </ac:picMkLst>
        </pc:picChg>
        <pc:picChg chg="add mod">
          <ac:chgData name="伊健 杜" userId="e69aded81da48593" providerId="LiveId" clId="{DBEEFA7B-6E3D-4E12-B09B-6D72D9101CBE}" dt="2022-12-01T05:30:34.808" v="1545" actId="1076"/>
          <ac:picMkLst>
            <pc:docMk/>
            <pc:sldMk cId="3507809982" sldId="1854"/>
            <ac:picMk id="8196" creationId="{3C78076A-4E4A-CAF6-3C92-FC65C620180F}"/>
          </ac:picMkLst>
        </pc:picChg>
      </pc:sldChg>
      <pc:sldChg chg="new">
        <pc:chgData name="伊健 杜" userId="e69aded81da48593" providerId="LiveId" clId="{DBEEFA7B-6E3D-4E12-B09B-6D72D9101CBE}" dt="2022-12-01T05:30:50.503" v="1546" actId="680"/>
        <pc:sldMkLst>
          <pc:docMk/>
          <pc:sldMk cId="2191092680" sldId="1855"/>
        </pc:sldMkLst>
      </pc:sldChg>
      <pc:sldChg chg="addSp delSp modSp add mod">
        <pc:chgData name="伊健 杜" userId="e69aded81da48593" providerId="LiveId" clId="{DBEEFA7B-6E3D-4E12-B09B-6D72D9101CBE}" dt="2022-12-01T05:33:31.088" v="1690"/>
        <pc:sldMkLst>
          <pc:docMk/>
          <pc:sldMk cId="3346698510" sldId="1856"/>
        </pc:sldMkLst>
        <pc:spChg chg="mod">
          <ac:chgData name="伊健 杜" userId="e69aded81da48593" providerId="LiveId" clId="{DBEEFA7B-6E3D-4E12-B09B-6D72D9101CBE}" dt="2022-12-01T05:31:52.678" v="1561"/>
          <ac:spMkLst>
            <pc:docMk/>
            <pc:sldMk cId="3346698510" sldId="1856"/>
            <ac:spMk id="2" creationId="{10304424-DB4A-36E7-9E0D-D32A5DD0F26C}"/>
          </ac:spMkLst>
        </pc:spChg>
        <pc:spChg chg="mod">
          <ac:chgData name="伊健 杜" userId="e69aded81da48593" providerId="LiveId" clId="{DBEEFA7B-6E3D-4E12-B09B-6D72D9101CBE}" dt="2022-12-01T05:32:07.963" v="1562"/>
          <ac:spMkLst>
            <pc:docMk/>
            <pc:sldMk cId="3346698510" sldId="1856"/>
            <ac:spMk id="5" creationId="{12133E31-EFD8-1428-E834-932512E03115}"/>
          </ac:spMkLst>
        </pc:spChg>
        <pc:spChg chg="mod">
          <ac:chgData name="伊健 杜" userId="e69aded81da48593" providerId="LiveId" clId="{DBEEFA7B-6E3D-4E12-B09B-6D72D9101CBE}" dt="2022-12-01T05:33:26.281" v="1688" actId="1076"/>
          <ac:spMkLst>
            <pc:docMk/>
            <pc:sldMk cId="3346698510" sldId="1856"/>
            <ac:spMk id="10" creationId="{B839CA97-BE0D-8B7C-B769-3E145A81D451}"/>
          </ac:spMkLst>
        </pc:spChg>
        <pc:picChg chg="del">
          <ac:chgData name="伊健 杜" userId="e69aded81da48593" providerId="LiveId" clId="{DBEEFA7B-6E3D-4E12-B09B-6D72D9101CBE}" dt="2022-12-01T05:32:56.230" v="1635" actId="478"/>
          <ac:picMkLst>
            <pc:docMk/>
            <pc:sldMk cId="3346698510" sldId="1856"/>
            <ac:picMk id="7170" creationId="{3FC9CBC3-87B6-FE0E-82D5-93F673D1C2DB}"/>
          </ac:picMkLst>
        </pc:picChg>
        <pc:picChg chg="add mod">
          <ac:chgData name="伊健 杜" userId="e69aded81da48593" providerId="LiveId" clId="{DBEEFA7B-6E3D-4E12-B09B-6D72D9101CBE}" dt="2022-12-01T05:33:00.842" v="1640" actId="1076"/>
          <ac:picMkLst>
            <pc:docMk/>
            <pc:sldMk cId="3346698510" sldId="1856"/>
            <ac:picMk id="9218" creationId="{A7B27626-8AFB-419E-EC62-39D8753AAFB7}"/>
          </ac:picMkLst>
        </pc:picChg>
        <pc:picChg chg="add del">
          <ac:chgData name="伊健 杜" userId="e69aded81da48593" providerId="LiveId" clId="{DBEEFA7B-6E3D-4E12-B09B-6D72D9101CBE}" dt="2022-12-01T05:33:31.088" v="1690"/>
          <ac:picMkLst>
            <pc:docMk/>
            <pc:sldMk cId="3346698510" sldId="1856"/>
            <ac:picMk id="9220" creationId="{0068A33C-5D4E-F590-8F20-D9473269C7EE}"/>
          </ac:picMkLst>
        </pc:picChg>
      </pc:sldChg>
      <pc:sldChg chg="addSp delSp modSp new del mod ord">
        <pc:chgData name="伊健 杜" userId="e69aded81da48593" providerId="LiveId" clId="{DBEEFA7B-6E3D-4E12-B09B-6D72D9101CBE}" dt="2022-12-01T05:41:40.290" v="2280" actId="47"/>
        <pc:sldMkLst>
          <pc:docMk/>
          <pc:sldMk cId="2681562556" sldId="1857"/>
        </pc:sldMkLst>
        <pc:spChg chg="mod">
          <ac:chgData name="伊健 杜" userId="e69aded81da48593" providerId="LiveId" clId="{DBEEFA7B-6E3D-4E12-B09B-6D72D9101CBE}" dt="2022-12-01T05:39:14.573" v="2217"/>
          <ac:spMkLst>
            <pc:docMk/>
            <pc:sldMk cId="2681562556" sldId="1857"/>
            <ac:spMk id="2" creationId="{1BEE789A-6C3F-15C0-47F8-8DD4FEC54888}"/>
          </ac:spMkLst>
        </pc:spChg>
        <pc:spChg chg="del">
          <ac:chgData name="伊健 杜" userId="e69aded81da48593" providerId="LiveId" clId="{DBEEFA7B-6E3D-4E12-B09B-6D72D9101CBE}" dt="2022-12-01T05:38:44.215" v="2136" actId="478"/>
          <ac:spMkLst>
            <pc:docMk/>
            <pc:sldMk cId="2681562556" sldId="1857"/>
            <ac:spMk id="3" creationId="{060258D2-40D9-3C96-0F5B-210442580BBF}"/>
          </ac:spMkLst>
        </pc:spChg>
        <pc:picChg chg="add del">
          <ac:chgData name="伊健 杜" userId="e69aded81da48593" providerId="LiveId" clId="{DBEEFA7B-6E3D-4E12-B09B-6D72D9101CBE}" dt="2022-12-01T05:40:23.441" v="2223" actId="478"/>
          <ac:picMkLst>
            <pc:docMk/>
            <pc:sldMk cId="2681562556" sldId="1857"/>
            <ac:picMk id="13314" creationId="{00589FF7-C367-040B-B3B1-4297EC818A8A}"/>
          </ac:picMkLst>
        </pc:picChg>
      </pc:sldChg>
      <pc:sldChg chg="addSp delSp modSp add mod delAnim">
        <pc:chgData name="伊健 杜" userId="e69aded81da48593" providerId="LiveId" clId="{DBEEFA7B-6E3D-4E12-B09B-6D72D9101CBE}" dt="2022-12-01T05:35:05.124" v="1835" actId="1076"/>
        <pc:sldMkLst>
          <pc:docMk/>
          <pc:sldMk cId="3664633072" sldId="1858"/>
        </pc:sldMkLst>
        <pc:spChg chg="del">
          <ac:chgData name="伊健 杜" userId="e69aded81da48593" providerId="LiveId" clId="{DBEEFA7B-6E3D-4E12-B09B-6D72D9101CBE}" dt="2022-12-01T05:33:37.093" v="1692" actId="478"/>
          <ac:spMkLst>
            <pc:docMk/>
            <pc:sldMk cId="3664633072" sldId="1858"/>
            <ac:spMk id="5" creationId="{12133E31-EFD8-1428-E834-932512E03115}"/>
          </ac:spMkLst>
        </pc:spChg>
        <pc:spChg chg="mod">
          <ac:chgData name="伊健 杜" userId="e69aded81da48593" providerId="LiveId" clId="{DBEEFA7B-6E3D-4E12-B09B-6D72D9101CBE}" dt="2022-12-01T05:34:44.318" v="1831"/>
          <ac:spMkLst>
            <pc:docMk/>
            <pc:sldMk cId="3664633072" sldId="1858"/>
            <ac:spMk id="10" creationId="{B839CA97-BE0D-8B7C-B769-3E145A81D451}"/>
          </ac:spMkLst>
        </pc:spChg>
        <pc:picChg chg="del">
          <ac:chgData name="伊健 杜" userId="e69aded81da48593" providerId="LiveId" clId="{DBEEFA7B-6E3D-4E12-B09B-6D72D9101CBE}" dt="2022-12-01T05:35:01.686" v="1832" actId="478"/>
          <ac:picMkLst>
            <pc:docMk/>
            <pc:sldMk cId="3664633072" sldId="1858"/>
            <ac:picMk id="9218" creationId="{A7B27626-8AFB-419E-EC62-39D8753AAFB7}"/>
          </ac:picMkLst>
        </pc:picChg>
        <pc:picChg chg="add mod">
          <ac:chgData name="伊健 杜" userId="e69aded81da48593" providerId="LiveId" clId="{DBEEFA7B-6E3D-4E12-B09B-6D72D9101CBE}" dt="2022-12-01T05:35:05.124" v="1835" actId="1076"/>
          <ac:picMkLst>
            <pc:docMk/>
            <pc:sldMk cId="3664633072" sldId="1858"/>
            <ac:picMk id="10242" creationId="{0C079C77-CBB4-37D9-2DE2-EE5911C46F6A}"/>
          </ac:picMkLst>
        </pc:picChg>
      </pc:sldChg>
      <pc:sldChg chg="addSp delSp modSp add mod delAnim">
        <pc:chgData name="伊健 杜" userId="e69aded81da48593" providerId="LiveId" clId="{DBEEFA7B-6E3D-4E12-B09B-6D72D9101CBE}" dt="2022-12-01T05:36:04.874" v="1904" actId="1076"/>
        <pc:sldMkLst>
          <pc:docMk/>
          <pc:sldMk cId="997330758" sldId="1859"/>
        </pc:sldMkLst>
        <pc:spChg chg="mod">
          <ac:chgData name="伊健 杜" userId="e69aded81da48593" providerId="LiveId" clId="{DBEEFA7B-6E3D-4E12-B09B-6D72D9101CBE}" dt="2022-12-01T05:35:29.628" v="1840"/>
          <ac:spMkLst>
            <pc:docMk/>
            <pc:sldMk cId="997330758" sldId="1859"/>
            <ac:spMk id="2" creationId="{10304424-DB4A-36E7-9E0D-D32A5DD0F26C}"/>
          </ac:spMkLst>
        </pc:spChg>
        <pc:spChg chg="del">
          <ac:chgData name="伊健 杜" userId="e69aded81da48593" providerId="LiveId" clId="{DBEEFA7B-6E3D-4E12-B09B-6D72D9101CBE}" dt="2022-12-01T05:35:27.205" v="1837" actId="478"/>
          <ac:spMkLst>
            <pc:docMk/>
            <pc:sldMk cId="997330758" sldId="1859"/>
            <ac:spMk id="5" creationId="{12133E31-EFD8-1428-E834-932512E03115}"/>
          </ac:spMkLst>
        </pc:spChg>
        <pc:spChg chg="mod">
          <ac:chgData name="伊健 杜" userId="e69aded81da48593" providerId="LiveId" clId="{DBEEFA7B-6E3D-4E12-B09B-6D72D9101CBE}" dt="2022-12-01T05:35:47.155" v="1900" actId="1076"/>
          <ac:spMkLst>
            <pc:docMk/>
            <pc:sldMk cId="997330758" sldId="1859"/>
            <ac:spMk id="10" creationId="{B839CA97-BE0D-8B7C-B769-3E145A81D451}"/>
          </ac:spMkLst>
        </pc:spChg>
        <pc:picChg chg="del">
          <ac:chgData name="伊健 杜" userId="e69aded81da48593" providerId="LiveId" clId="{DBEEFA7B-6E3D-4E12-B09B-6D72D9101CBE}" dt="2022-12-01T05:35:48.198" v="1901" actId="478"/>
          <ac:picMkLst>
            <pc:docMk/>
            <pc:sldMk cId="997330758" sldId="1859"/>
            <ac:picMk id="9218" creationId="{A7B27626-8AFB-419E-EC62-39D8753AAFB7}"/>
          </ac:picMkLst>
        </pc:picChg>
        <pc:picChg chg="add mod">
          <ac:chgData name="伊健 杜" userId="e69aded81da48593" providerId="LiveId" clId="{DBEEFA7B-6E3D-4E12-B09B-6D72D9101CBE}" dt="2022-12-01T05:36:04.874" v="1904" actId="1076"/>
          <ac:picMkLst>
            <pc:docMk/>
            <pc:sldMk cId="997330758" sldId="1859"/>
            <ac:picMk id="11266" creationId="{10E2138E-FBE2-F0F4-3FEC-DBF06C416E7B}"/>
          </ac:picMkLst>
        </pc:picChg>
      </pc:sldChg>
      <pc:sldChg chg="addSp delSp modSp add mod">
        <pc:chgData name="伊健 杜" userId="e69aded81da48593" providerId="LiveId" clId="{DBEEFA7B-6E3D-4E12-B09B-6D72D9101CBE}" dt="2022-12-01T05:38:36.963" v="2135" actId="1076"/>
        <pc:sldMkLst>
          <pc:docMk/>
          <pc:sldMk cId="311104738" sldId="1860"/>
        </pc:sldMkLst>
        <pc:spChg chg="mod">
          <ac:chgData name="伊健 杜" userId="e69aded81da48593" providerId="LiveId" clId="{DBEEFA7B-6E3D-4E12-B09B-6D72D9101CBE}" dt="2022-12-01T05:38:14.951" v="2130"/>
          <ac:spMkLst>
            <pc:docMk/>
            <pc:sldMk cId="311104738" sldId="1860"/>
            <ac:spMk id="10" creationId="{B839CA97-BE0D-8B7C-B769-3E145A81D451}"/>
          </ac:spMkLst>
        </pc:spChg>
        <pc:picChg chg="del">
          <ac:chgData name="伊健 杜" userId="e69aded81da48593" providerId="LiveId" clId="{DBEEFA7B-6E3D-4E12-B09B-6D72D9101CBE}" dt="2022-12-01T05:36:57.388" v="2034" actId="478"/>
          <ac:picMkLst>
            <pc:docMk/>
            <pc:sldMk cId="311104738" sldId="1860"/>
            <ac:picMk id="11266" creationId="{10E2138E-FBE2-F0F4-3FEC-DBF06C416E7B}"/>
          </ac:picMkLst>
        </pc:picChg>
        <pc:picChg chg="add mod">
          <ac:chgData name="伊健 杜" userId="e69aded81da48593" providerId="LiveId" clId="{DBEEFA7B-6E3D-4E12-B09B-6D72D9101CBE}" dt="2022-12-01T05:38:36.963" v="2135" actId="1076"/>
          <ac:picMkLst>
            <pc:docMk/>
            <pc:sldMk cId="311104738" sldId="1860"/>
            <ac:picMk id="12290" creationId="{B9475C92-5E80-AABB-D21A-714929C87D8B}"/>
          </ac:picMkLst>
        </pc:picChg>
      </pc:sldChg>
      <pc:sldChg chg="add del ord">
        <pc:chgData name="伊健 杜" userId="e69aded81da48593" providerId="LiveId" clId="{DBEEFA7B-6E3D-4E12-B09B-6D72D9101CBE}" dt="2022-12-01T05:41:54.295" v="2285" actId="47"/>
        <pc:sldMkLst>
          <pc:docMk/>
          <pc:sldMk cId="1530612148" sldId="1861"/>
        </pc:sldMkLst>
      </pc:sldChg>
      <pc:sldChg chg="addSp delSp modSp add mod">
        <pc:chgData name="伊健 杜" userId="e69aded81da48593" providerId="LiveId" clId="{DBEEFA7B-6E3D-4E12-B09B-6D72D9101CBE}" dt="2022-12-01T05:45:09.182" v="2373"/>
        <pc:sldMkLst>
          <pc:docMk/>
          <pc:sldMk cId="1883078215" sldId="1861"/>
        </pc:sldMkLst>
        <pc:spChg chg="mod">
          <ac:chgData name="伊健 杜" userId="e69aded81da48593" providerId="LiveId" clId="{DBEEFA7B-6E3D-4E12-B09B-6D72D9101CBE}" dt="2022-12-01T05:42:30.503" v="2301"/>
          <ac:spMkLst>
            <pc:docMk/>
            <pc:sldMk cId="1883078215" sldId="1861"/>
            <ac:spMk id="2" creationId="{10304424-DB4A-36E7-9E0D-D32A5DD0F26C}"/>
          </ac:spMkLst>
        </pc:spChg>
        <pc:spChg chg="mod">
          <ac:chgData name="伊健 杜" userId="e69aded81da48593" providerId="LiveId" clId="{DBEEFA7B-6E3D-4E12-B09B-6D72D9101CBE}" dt="2022-12-01T05:42:42.850" v="2302"/>
          <ac:spMkLst>
            <pc:docMk/>
            <pc:sldMk cId="1883078215" sldId="1861"/>
            <ac:spMk id="5" creationId="{12133E31-EFD8-1428-E834-932512E03115}"/>
          </ac:spMkLst>
        </pc:spChg>
        <pc:spChg chg="mod">
          <ac:chgData name="伊健 杜" userId="e69aded81da48593" providerId="LiveId" clId="{DBEEFA7B-6E3D-4E12-B09B-6D72D9101CBE}" dt="2022-12-01T05:45:00.448" v="2371"/>
          <ac:spMkLst>
            <pc:docMk/>
            <pc:sldMk cId="1883078215" sldId="1861"/>
            <ac:spMk id="10" creationId="{B839CA97-BE0D-8B7C-B769-3E145A81D451}"/>
          </ac:spMkLst>
        </pc:spChg>
        <pc:picChg chg="del">
          <ac:chgData name="伊健 杜" userId="e69aded81da48593" providerId="LiveId" clId="{DBEEFA7B-6E3D-4E12-B09B-6D72D9101CBE}" dt="2022-12-01T05:43:06.301" v="2303" actId="478"/>
          <ac:picMkLst>
            <pc:docMk/>
            <pc:sldMk cId="1883078215" sldId="1861"/>
            <ac:picMk id="9218" creationId="{A7B27626-8AFB-419E-EC62-39D8753AAFB7}"/>
          </ac:picMkLst>
        </pc:picChg>
        <pc:picChg chg="add mod">
          <ac:chgData name="伊健 杜" userId="e69aded81da48593" providerId="LiveId" clId="{DBEEFA7B-6E3D-4E12-B09B-6D72D9101CBE}" dt="2022-12-01T05:43:44.294" v="2309" actId="1076"/>
          <ac:picMkLst>
            <pc:docMk/>
            <pc:sldMk cId="1883078215" sldId="1861"/>
            <ac:picMk id="14338" creationId="{00CF68FF-2F4F-D680-7562-A4F2FB43B883}"/>
          </ac:picMkLst>
        </pc:picChg>
        <pc:picChg chg="add del">
          <ac:chgData name="伊健 杜" userId="e69aded81da48593" providerId="LiveId" clId="{DBEEFA7B-6E3D-4E12-B09B-6D72D9101CBE}" dt="2022-12-01T05:45:09.182" v="2373"/>
          <ac:picMkLst>
            <pc:docMk/>
            <pc:sldMk cId="1883078215" sldId="1861"/>
            <ac:picMk id="14340" creationId="{FC42C61F-7BAB-5A54-1C4E-78DF17DA436C}"/>
          </ac:picMkLst>
        </pc:picChg>
      </pc:sldChg>
      <pc:sldChg chg="addSp delSp modSp add mod delAnim">
        <pc:chgData name="伊健 杜" userId="e69aded81da48593" providerId="LiveId" clId="{DBEEFA7B-6E3D-4E12-B09B-6D72D9101CBE}" dt="2022-12-01T05:46:45.607" v="2501" actId="1076"/>
        <pc:sldMkLst>
          <pc:docMk/>
          <pc:sldMk cId="3701314547" sldId="1862"/>
        </pc:sldMkLst>
        <pc:spChg chg="del">
          <ac:chgData name="伊健 杜" userId="e69aded81da48593" providerId="LiveId" clId="{DBEEFA7B-6E3D-4E12-B09B-6D72D9101CBE}" dt="2022-12-01T05:45:12.842" v="2375" actId="478"/>
          <ac:spMkLst>
            <pc:docMk/>
            <pc:sldMk cId="3701314547" sldId="1862"/>
            <ac:spMk id="5" creationId="{12133E31-EFD8-1428-E834-932512E03115}"/>
          </ac:spMkLst>
        </pc:spChg>
        <pc:spChg chg="mod">
          <ac:chgData name="伊健 杜" userId="e69aded81da48593" providerId="LiveId" clId="{DBEEFA7B-6E3D-4E12-B09B-6D72D9101CBE}" dt="2022-12-01T05:46:15.675" v="2498"/>
          <ac:spMkLst>
            <pc:docMk/>
            <pc:sldMk cId="3701314547" sldId="1862"/>
            <ac:spMk id="10" creationId="{B839CA97-BE0D-8B7C-B769-3E145A81D451}"/>
          </ac:spMkLst>
        </pc:spChg>
        <pc:picChg chg="del">
          <ac:chgData name="伊健 杜" userId="e69aded81da48593" providerId="LiveId" clId="{DBEEFA7B-6E3D-4E12-B09B-6D72D9101CBE}" dt="2022-12-01T05:46:43.290" v="2499" actId="478"/>
          <ac:picMkLst>
            <pc:docMk/>
            <pc:sldMk cId="3701314547" sldId="1862"/>
            <ac:picMk id="14338" creationId="{00CF68FF-2F4F-D680-7562-A4F2FB43B883}"/>
          </ac:picMkLst>
        </pc:picChg>
        <pc:picChg chg="add mod">
          <ac:chgData name="伊健 杜" userId="e69aded81da48593" providerId="LiveId" clId="{DBEEFA7B-6E3D-4E12-B09B-6D72D9101CBE}" dt="2022-12-01T05:46:45.607" v="2501" actId="1076"/>
          <ac:picMkLst>
            <pc:docMk/>
            <pc:sldMk cId="3701314547" sldId="1862"/>
            <ac:picMk id="16386" creationId="{1DF0F2BF-942D-5EA2-B8B0-FD7A43FDF936}"/>
          </ac:picMkLst>
        </pc:picChg>
      </pc:sldChg>
      <pc:sldChg chg="modSp add mod">
        <pc:chgData name="伊健 杜" userId="e69aded81da48593" providerId="LiveId" clId="{DBEEFA7B-6E3D-4E12-B09B-6D72D9101CBE}" dt="2022-12-01T05:47:24.064" v="2564"/>
        <pc:sldMkLst>
          <pc:docMk/>
          <pc:sldMk cId="2502803133" sldId="1863"/>
        </pc:sldMkLst>
        <pc:spChg chg="mod">
          <ac:chgData name="伊健 杜" userId="e69aded81da48593" providerId="LiveId" clId="{DBEEFA7B-6E3D-4E12-B09B-6D72D9101CBE}" dt="2022-12-01T05:47:24.064" v="2564"/>
          <ac:spMkLst>
            <pc:docMk/>
            <pc:sldMk cId="2502803133" sldId="1863"/>
            <ac:spMk id="2" creationId="{CF093439-81E9-9130-8552-41053044C2EA}"/>
          </ac:spMkLst>
        </pc:spChg>
      </pc:sldChg>
      <pc:sldChg chg="modSp add mod">
        <pc:chgData name="伊健 杜" userId="e69aded81da48593" providerId="LiveId" clId="{DBEEFA7B-6E3D-4E12-B09B-6D72D9101CBE}" dt="2022-12-01T05:48:07.226" v="2641"/>
        <pc:sldMkLst>
          <pc:docMk/>
          <pc:sldMk cId="502780538" sldId="1864"/>
        </pc:sldMkLst>
        <pc:spChg chg="mod">
          <ac:chgData name="伊健 杜" userId="e69aded81da48593" providerId="LiveId" clId="{DBEEFA7B-6E3D-4E12-B09B-6D72D9101CBE}" dt="2022-12-01T05:48:07.226" v="2641"/>
          <ac:spMkLst>
            <pc:docMk/>
            <pc:sldMk cId="502780538" sldId="1864"/>
            <ac:spMk id="2" creationId="{CF093439-81E9-9130-8552-41053044C2EA}"/>
          </ac:spMkLst>
        </pc:spChg>
      </pc:sldChg>
      <pc:sldChg chg="add del">
        <pc:chgData name="伊健 杜" userId="e69aded81da48593" providerId="LiveId" clId="{DBEEFA7B-6E3D-4E12-B09B-6D72D9101CBE}" dt="2022-12-01T05:48:22.981" v="2643"/>
        <pc:sldMkLst>
          <pc:docMk/>
          <pc:sldMk cId="982142965" sldId="1865"/>
        </pc:sldMkLst>
      </pc:sldChg>
      <pc:sldChg chg="addSp delSp modSp add mod">
        <pc:chgData name="伊健 杜" userId="e69aded81da48593" providerId="LiveId" clId="{DBEEFA7B-6E3D-4E12-B09B-6D72D9101CBE}" dt="2022-12-01T05:51:19.901" v="2816" actId="14100"/>
        <pc:sldMkLst>
          <pc:docMk/>
          <pc:sldMk cId="4265965772" sldId="1865"/>
        </pc:sldMkLst>
        <pc:spChg chg="mod">
          <ac:chgData name="伊健 杜" userId="e69aded81da48593" providerId="LiveId" clId="{DBEEFA7B-6E3D-4E12-B09B-6D72D9101CBE}" dt="2022-12-01T05:48:34.849" v="2652"/>
          <ac:spMkLst>
            <pc:docMk/>
            <pc:sldMk cId="4265965772" sldId="1865"/>
            <ac:spMk id="2" creationId="{10304424-DB4A-36E7-9E0D-D32A5DD0F26C}"/>
          </ac:spMkLst>
        </pc:spChg>
        <pc:spChg chg="mod">
          <ac:chgData name="伊健 杜" userId="e69aded81da48593" providerId="LiveId" clId="{DBEEFA7B-6E3D-4E12-B09B-6D72D9101CBE}" dt="2022-12-01T05:48:45.927" v="2653"/>
          <ac:spMkLst>
            <pc:docMk/>
            <pc:sldMk cId="4265965772" sldId="1865"/>
            <ac:spMk id="5" creationId="{12133E31-EFD8-1428-E834-932512E03115}"/>
          </ac:spMkLst>
        </pc:spChg>
        <pc:spChg chg="mod">
          <ac:chgData name="伊健 杜" userId="e69aded81da48593" providerId="LiveId" clId="{DBEEFA7B-6E3D-4E12-B09B-6D72D9101CBE}" dt="2022-12-01T05:49:37.085" v="2812"/>
          <ac:spMkLst>
            <pc:docMk/>
            <pc:sldMk cId="4265965772" sldId="1865"/>
            <ac:spMk id="10" creationId="{B839CA97-BE0D-8B7C-B769-3E145A81D451}"/>
          </ac:spMkLst>
        </pc:spChg>
        <pc:picChg chg="del">
          <ac:chgData name="伊健 杜" userId="e69aded81da48593" providerId="LiveId" clId="{DBEEFA7B-6E3D-4E12-B09B-6D72D9101CBE}" dt="2022-12-01T05:49:39.082" v="2813" actId="478"/>
          <ac:picMkLst>
            <pc:docMk/>
            <pc:sldMk cId="4265965772" sldId="1865"/>
            <ac:picMk id="14338" creationId="{00CF68FF-2F4F-D680-7562-A4F2FB43B883}"/>
          </ac:picMkLst>
        </pc:picChg>
        <pc:picChg chg="add mod">
          <ac:chgData name="伊健 杜" userId="e69aded81da48593" providerId="LiveId" clId="{DBEEFA7B-6E3D-4E12-B09B-6D72D9101CBE}" dt="2022-12-01T05:51:19.901" v="2816" actId="14100"/>
          <ac:picMkLst>
            <pc:docMk/>
            <pc:sldMk cId="4265965772" sldId="1865"/>
            <ac:picMk id="17410" creationId="{58A4C4A1-4416-6CC1-66DA-2D24B2B7E380}"/>
          </ac:picMkLst>
        </pc:picChg>
      </pc:sldChg>
      <pc:sldChg chg="addSp delSp modSp add mod delAnim">
        <pc:chgData name="伊健 杜" userId="e69aded81da48593" providerId="LiveId" clId="{DBEEFA7B-6E3D-4E12-B09B-6D72D9101CBE}" dt="2022-12-01T05:53:16.460" v="2878" actId="478"/>
        <pc:sldMkLst>
          <pc:docMk/>
          <pc:sldMk cId="794162929" sldId="1866"/>
        </pc:sldMkLst>
        <pc:spChg chg="del">
          <ac:chgData name="伊健 杜" userId="e69aded81da48593" providerId="LiveId" clId="{DBEEFA7B-6E3D-4E12-B09B-6D72D9101CBE}" dt="2022-12-01T05:53:16.460" v="2878" actId="478"/>
          <ac:spMkLst>
            <pc:docMk/>
            <pc:sldMk cId="794162929" sldId="1866"/>
            <ac:spMk id="5" creationId="{12133E31-EFD8-1428-E834-932512E03115}"/>
          </ac:spMkLst>
        </pc:spChg>
        <pc:spChg chg="mod">
          <ac:chgData name="伊健 杜" userId="e69aded81da48593" providerId="LiveId" clId="{DBEEFA7B-6E3D-4E12-B09B-6D72D9101CBE}" dt="2022-12-01T05:53:07.771" v="2873" actId="20577"/>
          <ac:spMkLst>
            <pc:docMk/>
            <pc:sldMk cId="794162929" sldId="1866"/>
            <ac:spMk id="10" creationId="{B839CA97-BE0D-8B7C-B769-3E145A81D451}"/>
          </ac:spMkLst>
        </pc:spChg>
        <pc:picChg chg="del">
          <ac:chgData name="伊健 杜" userId="e69aded81da48593" providerId="LiveId" clId="{DBEEFA7B-6E3D-4E12-B09B-6D72D9101CBE}" dt="2022-12-01T05:52:47.387" v="2818" actId="478"/>
          <ac:picMkLst>
            <pc:docMk/>
            <pc:sldMk cId="794162929" sldId="1866"/>
            <ac:picMk id="17410" creationId="{58A4C4A1-4416-6CC1-66DA-2D24B2B7E380}"/>
          </ac:picMkLst>
        </pc:picChg>
        <pc:picChg chg="add mod">
          <ac:chgData name="伊健 杜" userId="e69aded81da48593" providerId="LiveId" clId="{DBEEFA7B-6E3D-4E12-B09B-6D72D9101CBE}" dt="2022-12-01T05:53:13.213" v="2877" actId="1076"/>
          <ac:picMkLst>
            <pc:docMk/>
            <pc:sldMk cId="794162929" sldId="1866"/>
            <ac:picMk id="18434" creationId="{EDBDAA0E-A72F-F6ED-E08A-D4EBE8296FD3}"/>
          </ac:picMkLst>
        </pc:picChg>
      </pc:sldChg>
      <pc:sldChg chg="addSp delSp modSp add mod ord">
        <pc:chgData name="伊健 杜" userId="e69aded81da48593" providerId="LiveId" clId="{DBEEFA7B-6E3D-4E12-B09B-6D72D9101CBE}" dt="2022-12-01T05:56:51.899" v="3020" actId="14100"/>
        <pc:sldMkLst>
          <pc:docMk/>
          <pc:sldMk cId="4121159951" sldId="1867"/>
        </pc:sldMkLst>
        <pc:spChg chg="mod">
          <ac:chgData name="伊健 杜" userId="e69aded81da48593" providerId="LiveId" clId="{DBEEFA7B-6E3D-4E12-B09B-6D72D9101CBE}" dt="2022-12-01T05:53:50.754" v="2886"/>
          <ac:spMkLst>
            <pc:docMk/>
            <pc:sldMk cId="4121159951" sldId="1867"/>
            <ac:spMk id="2" creationId="{10304424-DB4A-36E7-9E0D-D32A5DD0F26C}"/>
          </ac:spMkLst>
        </pc:spChg>
        <pc:spChg chg="mod">
          <ac:chgData name="伊健 杜" userId="e69aded81da48593" providerId="LiveId" clId="{DBEEFA7B-6E3D-4E12-B09B-6D72D9101CBE}" dt="2022-12-01T05:54:03.684" v="2888"/>
          <ac:spMkLst>
            <pc:docMk/>
            <pc:sldMk cId="4121159951" sldId="1867"/>
            <ac:spMk id="5" creationId="{12133E31-EFD8-1428-E834-932512E03115}"/>
          </ac:spMkLst>
        </pc:spChg>
        <pc:spChg chg="mod">
          <ac:chgData name="伊健 杜" userId="e69aded81da48593" providerId="LiveId" clId="{DBEEFA7B-6E3D-4E12-B09B-6D72D9101CBE}" dt="2022-12-01T05:55:19.370" v="3015"/>
          <ac:spMkLst>
            <pc:docMk/>
            <pc:sldMk cId="4121159951" sldId="1867"/>
            <ac:spMk id="10" creationId="{B839CA97-BE0D-8B7C-B769-3E145A81D451}"/>
          </ac:spMkLst>
        </pc:spChg>
        <pc:picChg chg="del">
          <ac:chgData name="伊健 杜" userId="e69aded81da48593" providerId="LiveId" clId="{DBEEFA7B-6E3D-4E12-B09B-6D72D9101CBE}" dt="2022-12-01T05:55:22.384" v="3016" actId="478"/>
          <ac:picMkLst>
            <pc:docMk/>
            <pc:sldMk cId="4121159951" sldId="1867"/>
            <ac:picMk id="17410" creationId="{58A4C4A1-4416-6CC1-66DA-2D24B2B7E380}"/>
          </ac:picMkLst>
        </pc:picChg>
        <pc:picChg chg="add mod">
          <ac:chgData name="伊健 杜" userId="e69aded81da48593" providerId="LiveId" clId="{DBEEFA7B-6E3D-4E12-B09B-6D72D9101CBE}" dt="2022-12-01T05:56:51.899" v="3020" actId="14100"/>
          <ac:picMkLst>
            <pc:docMk/>
            <pc:sldMk cId="4121159951" sldId="1867"/>
            <ac:picMk id="19458" creationId="{78D73A96-06B2-A579-C865-9708BF09410E}"/>
          </ac:picMkLst>
        </pc:picChg>
      </pc:sldChg>
      <pc:sldChg chg="addSp delSp modSp add mod delAnim">
        <pc:chgData name="伊健 杜" userId="e69aded81da48593" providerId="LiveId" clId="{DBEEFA7B-6E3D-4E12-B09B-6D72D9101CBE}" dt="2022-12-01T05:58:39.325" v="3153" actId="14100"/>
        <pc:sldMkLst>
          <pc:docMk/>
          <pc:sldMk cId="3158080121" sldId="1868"/>
        </pc:sldMkLst>
        <pc:spChg chg="del">
          <ac:chgData name="伊健 杜" userId="e69aded81da48593" providerId="LiveId" clId="{DBEEFA7B-6E3D-4E12-B09B-6D72D9101CBE}" dt="2022-12-01T05:57:03.055" v="3022" actId="478"/>
          <ac:spMkLst>
            <pc:docMk/>
            <pc:sldMk cId="3158080121" sldId="1868"/>
            <ac:spMk id="5" creationId="{12133E31-EFD8-1428-E834-932512E03115}"/>
          </ac:spMkLst>
        </pc:spChg>
        <pc:spChg chg="mod">
          <ac:chgData name="伊健 杜" userId="e69aded81da48593" providerId="LiveId" clId="{DBEEFA7B-6E3D-4E12-B09B-6D72D9101CBE}" dt="2022-12-01T05:57:34.487" v="3148"/>
          <ac:spMkLst>
            <pc:docMk/>
            <pc:sldMk cId="3158080121" sldId="1868"/>
            <ac:spMk id="10" creationId="{B839CA97-BE0D-8B7C-B769-3E145A81D451}"/>
          </ac:spMkLst>
        </pc:spChg>
        <pc:picChg chg="del">
          <ac:chgData name="伊健 杜" userId="e69aded81da48593" providerId="LiveId" clId="{DBEEFA7B-6E3D-4E12-B09B-6D72D9101CBE}" dt="2022-12-01T05:57:04.532" v="3023" actId="478"/>
          <ac:picMkLst>
            <pc:docMk/>
            <pc:sldMk cId="3158080121" sldId="1868"/>
            <ac:picMk id="19458" creationId="{78D73A96-06B2-A579-C865-9708BF09410E}"/>
          </ac:picMkLst>
        </pc:picChg>
        <pc:picChg chg="add mod">
          <ac:chgData name="伊健 杜" userId="e69aded81da48593" providerId="LiveId" clId="{DBEEFA7B-6E3D-4E12-B09B-6D72D9101CBE}" dt="2022-12-01T05:58:39.325" v="3153" actId="14100"/>
          <ac:picMkLst>
            <pc:docMk/>
            <pc:sldMk cId="3158080121" sldId="1868"/>
            <ac:picMk id="20482" creationId="{7D1D6F9A-1A47-2853-EB5F-F7D4C4A09A31}"/>
          </ac:picMkLst>
        </pc:picChg>
      </pc:sldChg>
      <pc:sldChg chg="modSp add mod">
        <pc:chgData name="伊健 杜" userId="e69aded81da48593" providerId="LiveId" clId="{DBEEFA7B-6E3D-4E12-B09B-6D72D9101CBE}" dt="2022-12-01T05:59:14.627" v="3239"/>
        <pc:sldMkLst>
          <pc:docMk/>
          <pc:sldMk cId="1105289645" sldId="1869"/>
        </pc:sldMkLst>
        <pc:spChg chg="mod">
          <ac:chgData name="伊健 杜" userId="e69aded81da48593" providerId="LiveId" clId="{DBEEFA7B-6E3D-4E12-B09B-6D72D9101CBE}" dt="2022-12-01T05:59:14.627" v="3239"/>
          <ac:spMkLst>
            <pc:docMk/>
            <pc:sldMk cId="1105289645" sldId="1869"/>
            <ac:spMk id="2" creationId="{CF093439-81E9-9130-8552-41053044C2EA}"/>
          </ac:spMkLst>
        </pc:spChg>
      </pc:sldChg>
    </pc:docChg>
  </pc:docChgLst>
  <pc:docChgLst>
    <pc:chgData name="伊健 杜" userId="e69aded81da48593" providerId="LiveId" clId="{6FBE7D33-88E5-46BB-B3B8-C75049B9D8CF}"/>
    <pc:docChg chg="undo custSel addSld delSld modSld">
      <pc:chgData name="伊健 杜" userId="e69aded81da48593" providerId="LiveId" clId="{6FBE7D33-88E5-46BB-B3B8-C75049B9D8CF}" dt="2022-11-16T08:06:29.051" v="3359"/>
      <pc:docMkLst>
        <pc:docMk/>
      </pc:docMkLst>
      <pc:sldChg chg="del">
        <pc:chgData name="伊健 杜" userId="e69aded81da48593" providerId="LiveId" clId="{6FBE7D33-88E5-46BB-B3B8-C75049B9D8CF}" dt="2022-11-16T04:18:03.266" v="1" actId="47"/>
        <pc:sldMkLst>
          <pc:docMk/>
          <pc:sldMk cId="3428114764" sldId="1481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1638466634" sldId="1483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13206502" sldId="1484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2539798659" sldId="1486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1999749704" sldId="1487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3158373548" sldId="1488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775996364" sldId="1489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4089435537" sldId="1490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2154007388" sldId="1491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3967100007" sldId="1492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3865179364" sldId="1493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3149248250" sldId="1495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4062881160" sldId="1496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4219333758" sldId="1497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1305849950" sldId="1498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1383610793" sldId="1499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2163062232" sldId="1500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419426131" sldId="1501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1668650788" sldId="1502"/>
        </pc:sldMkLst>
      </pc:sldChg>
      <pc:sldChg chg="add del">
        <pc:chgData name="伊健 杜" userId="e69aded81da48593" providerId="LiveId" clId="{6FBE7D33-88E5-46BB-B3B8-C75049B9D8CF}" dt="2022-11-16T07:10:29.190" v="3323"/>
        <pc:sldMkLst>
          <pc:docMk/>
          <pc:sldMk cId="3639608240" sldId="1503"/>
        </pc:sldMkLst>
      </pc:sldChg>
      <pc:sldChg chg="del">
        <pc:chgData name="伊健 杜" userId="e69aded81da48593" providerId="LiveId" clId="{6FBE7D33-88E5-46BB-B3B8-C75049B9D8CF}" dt="2022-11-16T04:17:09.437" v="0" actId="47"/>
        <pc:sldMkLst>
          <pc:docMk/>
          <pc:sldMk cId="3867782353" sldId="1506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777418212" sldId="1508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69709591" sldId="1509"/>
        </pc:sldMkLst>
      </pc:sldChg>
      <pc:sldChg chg="addSp delSp modSp mod">
        <pc:chgData name="伊健 杜" userId="e69aded81da48593" providerId="LiveId" clId="{6FBE7D33-88E5-46BB-B3B8-C75049B9D8CF}" dt="2022-11-16T07:29:15.751" v="3330" actId="478"/>
        <pc:sldMkLst>
          <pc:docMk/>
          <pc:sldMk cId="1913739618" sldId="1520"/>
        </pc:sldMkLst>
        <pc:spChg chg="add del mod">
          <ac:chgData name="伊健 杜" userId="e69aded81da48593" providerId="LiveId" clId="{6FBE7D33-88E5-46BB-B3B8-C75049B9D8CF}" dt="2022-11-16T07:29:15.751" v="3330" actId="478"/>
          <ac:spMkLst>
            <pc:docMk/>
            <pc:sldMk cId="1913739618" sldId="1520"/>
            <ac:spMk id="6" creationId="{9BFCE970-E26E-13AB-9830-77D705949FBE}"/>
          </ac:spMkLst>
        </pc:spChg>
      </pc:sldChg>
      <pc:sldChg chg="addSp delSp modSp mod">
        <pc:chgData name="伊健 杜" userId="e69aded81da48593" providerId="LiveId" clId="{6FBE7D33-88E5-46BB-B3B8-C75049B9D8CF}" dt="2022-11-16T06:36:29.841" v="3322"/>
        <pc:sldMkLst>
          <pc:docMk/>
          <pc:sldMk cId="4078756059" sldId="1530"/>
        </pc:sldMkLst>
        <pc:spChg chg="mod">
          <ac:chgData name="伊健 杜" userId="e69aded81da48593" providerId="LiveId" clId="{6FBE7D33-88E5-46BB-B3B8-C75049B9D8CF}" dt="2022-11-16T04:20:46.613" v="22"/>
          <ac:spMkLst>
            <pc:docMk/>
            <pc:sldMk cId="4078756059" sldId="1530"/>
            <ac:spMk id="2" creationId="{10304424-DB4A-36E7-9E0D-D32A5DD0F26C}"/>
          </ac:spMkLst>
        </pc:spChg>
        <pc:spChg chg="mod">
          <ac:chgData name="伊健 杜" userId="e69aded81da48593" providerId="LiveId" clId="{6FBE7D33-88E5-46BB-B3B8-C75049B9D8CF}" dt="2022-11-16T06:36:29.841" v="3322"/>
          <ac:spMkLst>
            <pc:docMk/>
            <pc:sldMk cId="4078756059" sldId="1530"/>
            <ac:spMk id="4" creationId="{2691090D-D035-2EE7-556B-29D21742E484}"/>
          </ac:spMkLst>
        </pc:spChg>
        <pc:spChg chg="mod">
          <ac:chgData name="伊健 杜" userId="e69aded81da48593" providerId="LiveId" clId="{6FBE7D33-88E5-46BB-B3B8-C75049B9D8CF}" dt="2022-11-16T04:28:02.305" v="23"/>
          <ac:spMkLst>
            <pc:docMk/>
            <pc:sldMk cId="4078756059" sldId="1530"/>
            <ac:spMk id="5" creationId="{12133E31-EFD8-1428-E834-932512E03115}"/>
          </ac:spMkLst>
        </pc:spChg>
        <pc:picChg chg="add mod">
          <ac:chgData name="伊健 杜" userId="e69aded81da48593" providerId="LiveId" clId="{6FBE7D33-88E5-46BB-B3B8-C75049B9D8CF}" dt="2022-11-16T04:31:35.836" v="96" actId="14100"/>
          <ac:picMkLst>
            <pc:docMk/>
            <pc:sldMk cId="4078756059" sldId="1530"/>
            <ac:picMk id="6" creationId="{2DBC961E-4711-E96D-8148-BA3A1417CEBC}"/>
          </ac:picMkLst>
        </pc:picChg>
        <pc:picChg chg="del mod">
          <ac:chgData name="伊健 杜" userId="e69aded81da48593" providerId="LiveId" clId="{6FBE7D33-88E5-46BB-B3B8-C75049B9D8CF}" dt="2022-11-16T04:30:32.465" v="93" actId="478"/>
          <ac:picMkLst>
            <pc:docMk/>
            <pc:sldMk cId="4078756059" sldId="1530"/>
            <ac:picMk id="1026" creationId="{31CBB3AD-09BA-FCE0-1F13-1F0215A8485E}"/>
          </ac:picMkLst>
        </pc:picChg>
      </pc:sldChg>
      <pc:sldChg chg="addSp delSp modSp add mod delAnim">
        <pc:chgData name="伊健 杜" userId="e69aded81da48593" providerId="LiveId" clId="{6FBE7D33-88E5-46BB-B3B8-C75049B9D8CF}" dt="2022-11-16T06:36:29.841" v="3322"/>
        <pc:sldMkLst>
          <pc:docMk/>
          <pc:sldMk cId="182430281" sldId="1531"/>
        </pc:sldMkLst>
        <pc:spChg chg="mod">
          <ac:chgData name="伊健 杜" userId="e69aded81da48593" providerId="LiveId" clId="{6FBE7D33-88E5-46BB-B3B8-C75049B9D8CF}" dt="2022-11-16T04:35:05.012" v="206" actId="14100"/>
          <ac:spMkLst>
            <pc:docMk/>
            <pc:sldMk cId="182430281" sldId="1531"/>
            <ac:spMk id="3" creationId="{BF61C064-5051-1184-7A12-5B1F560F19AD}"/>
          </ac:spMkLst>
        </pc:spChg>
        <pc:spChg chg="mod">
          <ac:chgData name="伊健 杜" userId="e69aded81da48593" providerId="LiveId" clId="{6FBE7D33-88E5-46BB-B3B8-C75049B9D8CF}" dt="2022-11-16T06:36:29.841" v="3322"/>
          <ac:spMkLst>
            <pc:docMk/>
            <pc:sldMk cId="182430281" sldId="1531"/>
            <ac:spMk id="4" creationId="{2691090D-D035-2EE7-556B-29D21742E484}"/>
          </ac:spMkLst>
        </pc:spChg>
        <pc:spChg chg="del">
          <ac:chgData name="伊健 杜" userId="e69aded81da48593" providerId="LiveId" clId="{6FBE7D33-88E5-46BB-B3B8-C75049B9D8CF}" dt="2022-11-16T04:31:42.382" v="98" actId="478"/>
          <ac:spMkLst>
            <pc:docMk/>
            <pc:sldMk cId="182430281" sldId="1531"/>
            <ac:spMk id="5" creationId="{12133E31-EFD8-1428-E834-932512E03115}"/>
          </ac:spMkLst>
        </pc:spChg>
        <pc:picChg chg="del">
          <ac:chgData name="伊健 杜" userId="e69aded81da48593" providerId="LiveId" clId="{6FBE7D33-88E5-46BB-B3B8-C75049B9D8CF}" dt="2022-11-16T04:32:29.540" v="203" actId="478"/>
          <ac:picMkLst>
            <pc:docMk/>
            <pc:sldMk cId="182430281" sldId="1531"/>
            <ac:picMk id="6" creationId="{2DBC961E-4711-E96D-8148-BA3A1417CEBC}"/>
          </ac:picMkLst>
        </pc:picChg>
        <pc:picChg chg="add mod">
          <ac:chgData name="伊健 杜" userId="e69aded81da48593" providerId="LiveId" clId="{6FBE7D33-88E5-46BB-B3B8-C75049B9D8CF}" dt="2022-11-16T04:35:05.012" v="206" actId="14100"/>
          <ac:picMkLst>
            <pc:docMk/>
            <pc:sldMk cId="182430281" sldId="1531"/>
            <ac:picMk id="2050" creationId="{C9F60F91-9BBD-29E7-7D36-A583A5168266}"/>
          </ac:picMkLst>
        </pc:picChg>
        <pc:picChg chg="add mod">
          <ac:chgData name="伊健 杜" userId="e69aded81da48593" providerId="LiveId" clId="{6FBE7D33-88E5-46BB-B3B8-C75049B9D8CF}" dt="2022-11-16T04:36:16.278" v="220" actId="1076"/>
          <ac:picMkLst>
            <pc:docMk/>
            <pc:sldMk cId="182430281" sldId="1531"/>
            <ac:picMk id="2052" creationId="{082E1FEC-6C5E-3B13-2114-8715CE367664}"/>
          </ac:picMkLst>
        </pc:picChg>
      </pc:sldChg>
      <pc:sldChg chg="addSp delSp modSp add mod">
        <pc:chgData name="伊健 杜" userId="e69aded81da48593" providerId="LiveId" clId="{6FBE7D33-88E5-46BB-B3B8-C75049B9D8CF}" dt="2022-11-16T06:36:29.841" v="3322"/>
        <pc:sldMkLst>
          <pc:docMk/>
          <pc:sldMk cId="4273419492" sldId="1532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4273419492" sldId="1532"/>
            <ac:spMk id="4" creationId="{2691090D-D035-2EE7-556B-29D21742E484}"/>
          </ac:spMkLst>
        </pc:spChg>
        <pc:picChg chg="del mod">
          <ac:chgData name="伊健 杜" userId="e69aded81da48593" providerId="LiveId" clId="{6FBE7D33-88E5-46BB-B3B8-C75049B9D8CF}" dt="2022-11-16T04:37:41.392" v="246" actId="478"/>
          <ac:picMkLst>
            <pc:docMk/>
            <pc:sldMk cId="4273419492" sldId="1532"/>
            <ac:picMk id="2050" creationId="{C9F60F91-9BBD-29E7-7D36-A583A5168266}"/>
          </ac:picMkLst>
        </pc:picChg>
        <pc:picChg chg="del">
          <ac:chgData name="伊健 杜" userId="e69aded81da48593" providerId="LiveId" clId="{6FBE7D33-88E5-46BB-B3B8-C75049B9D8CF}" dt="2022-11-16T04:37:42.942" v="247" actId="478"/>
          <ac:picMkLst>
            <pc:docMk/>
            <pc:sldMk cId="4273419492" sldId="1532"/>
            <ac:picMk id="2052" creationId="{082E1FEC-6C5E-3B13-2114-8715CE367664}"/>
          </ac:picMkLst>
        </pc:picChg>
        <pc:picChg chg="add mod">
          <ac:chgData name="伊健 杜" userId="e69aded81da48593" providerId="LiveId" clId="{6FBE7D33-88E5-46BB-B3B8-C75049B9D8CF}" dt="2022-11-16T04:37:49.978" v="249" actId="1076"/>
          <ac:picMkLst>
            <pc:docMk/>
            <pc:sldMk cId="4273419492" sldId="1532"/>
            <ac:picMk id="3074" creationId="{E9006001-CA3F-9BF8-D015-E63AE5B7F6CC}"/>
          </ac:picMkLst>
        </pc:picChg>
      </pc:sldChg>
      <pc:sldChg chg="delSp modSp new mod">
        <pc:chgData name="伊健 杜" userId="e69aded81da48593" providerId="LiveId" clId="{6FBE7D33-88E5-46BB-B3B8-C75049B9D8CF}" dt="2022-11-16T06:36:29.841" v="3322"/>
        <pc:sldMkLst>
          <pc:docMk/>
          <pc:sldMk cId="518944863" sldId="1533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518944863" sldId="1533"/>
            <ac:spMk id="2" creationId="{FE622876-797B-2942-104C-EDD9064B55F3}"/>
          </ac:spMkLst>
        </pc:spChg>
        <pc:spChg chg="del">
          <ac:chgData name="伊健 杜" userId="e69aded81da48593" providerId="LiveId" clId="{6FBE7D33-88E5-46BB-B3B8-C75049B9D8CF}" dt="2022-11-16T04:54:50.635" v="1024" actId="478"/>
          <ac:spMkLst>
            <pc:docMk/>
            <pc:sldMk cId="518944863" sldId="1533"/>
            <ac:spMk id="3" creationId="{46BB6D1B-C6DC-E351-793E-AC9EC25524F1}"/>
          </ac:spMkLst>
        </pc:spChg>
      </pc:sldChg>
      <pc:sldChg chg="addSp delSp modSp add del mod">
        <pc:chgData name="伊健 杜" userId="e69aded81da48593" providerId="LiveId" clId="{6FBE7D33-88E5-46BB-B3B8-C75049B9D8CF}" dt="2022-11-16T04:40:07.915" v="379" actId="47"/>
        <pc:sldMkLst>
          <pc:docMk/>
          <pc:sldMk cId="2533633245" sldId="1533"/>
        </pc:sldMkLst>
        <pc:spChg chg="mod">
          <ac:chgData name="伊健 杜" userId="e69aded81da48593" providerId="LiveId" clId="{6FBE7D33-88E5-46BB-B3B8-C75049B9D8CF}" dt="2022-11-16T04:39:43.230" v="371" actId="1076"/>
          <ac:spMkLst>
            <pc:docMk/>
            <pc:sldMk cId="2533633245" sldId="1533"/>
            <ac:spMk id="4" creationId="{2691090D-D035-2EE7-556B-29D21742E484}"/>
          </ac:spMkLst>
        </pc:spChg>
        <pc:picChg chg="del">
          <ac:chgData name="伊健 杜" userId="e69aded81da48593" providerId="LiveId" clId="{6FBE7D33-88E5-46BB-B3B8-C75049B9D8CF}" dt="2022-11-16T04:39:35.793" v="368" actId="478"/>
          <ac:picMkLst>
            <pc:docMk/>
            <pc:sldMk cId="2533633245" sldId="1533"/>
            <ac:picMk id="2050" creationId="{C9F60F91-9BBD-29E7-7D36-A583A5168266}"/>
          </ac:picMkLst>
        </pc:picChg>
        <pc:picChg chg="del">
          <ac:chgData name="伊健 杜" userId="e69aded81da48593" providerId="LiveId" clId="{6FBE7D33-88E5-46BB-B3B8-C75049B9D8CF}" dt="2022-11-16T04:39:35.793" v="368" actId="478"/>
          <ac:picMkLst>
            <pc:docMk/>
            <pc:sldMk cId="2533633245" sldId="1533"/>
            <ac:picMk id="2052" creationId="{082E1FEC-6C5E-3B13-2114-8715CE367664}"/>
          </ac:picMkLst>
        </pc:picChg>
        <pc:picChg chg="add del mod">
          <ac:chgData name="伊健 杜" userId="e69aded81da48593" providerId="LiveId" clId="{6FBE7D33-88E5-46BB-B3B8-C75049B9D8CF}" dt="2022-11-16T04:40:05.499" v="378" actId="478"/>
          <ac:picMkLst>
            <pc:docMk/>
            <pc:sldMk cId="2533633245" sldId="1533"/>
            <ac:picMk id="4098" creationId="{64B89A6B-2E8F-695B-9C69-7427D40DCF09}"/>
          </ac:picMkLst>
        </pc:picChg>
        <pc:picChg chg="add del mod">
          <ac:chgData name="伊健 杜" userId="e69aded81da48593" providerId="LiveId" clId="{6FBE7D33-88E5-46BB-B3B8-C75049B9D8CF}" dt="2022-11-16T04:40:05.499" v="378" actId="478"/>
          <ac:picMkLst>
            <pc:docMk/>
            <pc:sldMk cId="2533633245" sldId="1533"/>
            <ac:picMk id="4100" creationId="{6BDD5EC2-919A-FA1D-2800-7090F0DA1190}"/>
          </ac:picMkLst>
        </pc:picChg>
      </pc:sldChg>
      <pc:sldChg chg="new del">
        <pc:chgData name="伊健 杜" userId="e69aded81da48593" providerId="LiveId" clId="{6FBE7D33-88E5-46BB-B3B8-C75049B9D8CF}" dt="2022-11-16T04:38:39.284" v="366" actId="47"/>
        <pc:sldMkLst>
          <pc:docMk/>
          <pc:sldMk cId="4210759632" sldId="1533"/>
        </pc:sldMkLst>
      </pc:sldChg>
      <pc:sldChg chg="addSp delSp modSp add mod">
        <pc:chgData name="伊健 杜" userId="e69aded81da48593" providerId="LiveId" clId="{6FBE7D33-88E5-46BB-B3B8-C75049B9D8CF}" dt="2022-11-16T06:36:29.841" v="3322"/>
        <pc:sldMkLst>
          <pc:docMk/>
          <pc:sldMk cId="3014697758" sldId="1534"/>
        </pc:sldMkLst>
        <pc:spChg chg="mod">
          <ac:chgData name="伊健 杜" userId="e69aded81da48593" providerId="LiveId" clId="{6FBE7D33-88E5-46BB-B3B8-C75049B9D8CF}" dt="2022-11-16T04:41:04.985" v="426"/>
          <ac:spMkLst>
            <pc:docMk/>
            <pc:sldMk cId="3014697758" sldId="1534"/>
            <ac:spMk id="2" creationId="{10304424-DB4A-36E7-9E0D-D32A5DD0F26C}"/>
          </ac:spMkLst>
        </pc:spChg>
        <pc:spChg chg="mod">
          <ac:chgData name="伊健 杜" userId="e69aded81da48593" providerId="LiveId" clId="{6FBE7D33-88E5-46BB-B3B8-C75049B9D8CF}" dt="2022-11-16T06:36:29.841" v="3322"/>
          <ac:spMkLst>
            <pc:docMk/>
            <pc:sldMk cId="3014697758" sldId="1534"/>
            <ac:spMk id="4" creationId="{2691090D-D035-2EE7-556B-29D21742E484}"/>
          </ac:spMkLst>
        </pc:spChg>
        <pc:spChg chg="mod">
          <ac:chgData name="伊健 杜" userId="e69aded81da48593" providerId="LiveId" clId="{6FBE7D33-88E5-46BB-B3B8-C75049B9D8CF}" dt="2022-11-16T04:44:23.750" v="566"/>
          <ac:spMkLst>
            <pc:docMk/>
            <pc:sldMk cId="3014697758" sldId="1534"/>
            <ac:spMk id="5" creationId="{12133E31-EFD8-1428-E834-932512E03115}"/>
          </ac:spMkLst>
        </pc:spChg>
        <pc:picChg chg="del">
          <ac:chgData name="伊健 杜" userId="e69aded81da48593" providerId="LiveId" clId="{6FBE7D33-88E5-46BB-B3B8-C75049B9D8CF}" dt="2022-11-16T04:44:56.459" v="640" actId="478"/>
          <ac:picMkLst>
            <pc:docMk/>
            <pc:sldMk cId="3014697758" sldId="1534"/>
            <ac:picMk id="6" creationId="{2DBC961E-4711-E96D-8148-BA3A1417CEBC}"/>
          </ac:picMkLst>
        </pc:picChg>
        <pc:picChg chg="add mod">
          <ac:chgData name="伊健 杜" userId="e69aded81da48593" providerId="LiveId" clId="{6FBE7D33-88E5-46BB-B3B8-C75049B9D8CF}" dt="2022-11-16T04:46:25.737" v="689" actId="1076"/>
          <ac:picMkLst>
            <pc:docMk/>
            <pc:sldMk cId="3014697758" sldId="1534"/>
            <ac:picMk id="5122" creationId="{88594F5A-1FD3-9067-5D99-2E9E75ABAEBE}"/>
          </ac:picMkLst>
        </pc:picChg>
      </pc:sldChg>
      <pc:sldChg chg="modSp add mod">
        <pc:chgData name="伊健 杜" userId="e69aded81da48593" providerId="LiveId" clId="{6FBE7D33-88E5-46BB-B3B8-C75049B9D8CF}" dt="2022-11-16T07:45:28.254" v="3343" actId="20577"/>
        <pc:sldMkLst>
          <pc:docMk/>
          <pc:sldMk cId="2917423076" sldId="1535"/>
        </pc:sldMkLst>
        <pc:spChg chg="mod">
          <ac:chgData name="伊健 杜" userId="e69aded81da48593" providerId="LiveId" clId="{6FBE7D33-88E5-46BB-B3B8-C75049B9D8CF}" dt="2022-11-16T07:45:28.254" v="3343" actId="20577"/>
          <ac:spMkLst>
            <pc:docMk/>
            <pc:sldMk cId="2917423076" sldId="1535"/>
            <ac:spMk id="2" creationId="{DB2A3806-678A-70C2-0A80-D508BE929239}"/>
          </ac:spMkLst>
        </pc:spChg>
      </pc:sldChg>
      <pc:sldChg chg="addSp delSp modSp add mod delAnim">
        <pc:chgData name="伊健 杜" userId="e69aded81da48593" providerId="LiveId" clId="{6FBE7D33-88E5-46BB-B3B8-C75049B9D8CF}" dt="2022-11-16T06:36:29.841" v="3322"/>
        <pc:sldMkLst>
          <pc:docMk/>
          <pc:sldMk cId="3720078105" sldId="1536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3720078105" sldId="1536"/>
            <ac:spMk id="4" creationId="{2691090D-D035-2EE7-556B-29D21742E484}"/>
          </ac:spMkLst>
        </pc:spChg>
        <pc:spChg chg="del">
          <ac:chgData name="伊健 杜" userId="e69aded81da48593" providerId="LiveId" clId="{6FBE7D33-88E5-46BB-B3B8-C75049B9D8CF}" dt="2022-11-16T04:46:31.426" v="691" actId="478"/>
          <ac:spMkLst>
            <pc:docMk/>
            <pc:sldMk cId="3720078105" sldId="1536"/>
            <ac:spMk id="5" creationId="{12133E31-EFD8-1428-E834-932512E03115}"/>
          </ac:spMkLst>
        </pc:spChg>
        <pc:picChg chg="del">
          <ac:chgData name="伊健 杜" userId="e69aded81da48593" providerId="LiveId" clId="{6FBE7D33-88E5-46BB-B3B8-C75049B9D8CF}" dt="2022-11-16T04:47:05.338" v="693" actId="478"/>
          <ac:picMkLst>
            <pc:docMk/>
            <pc:sldMk cId="3720078105" sldId="1536"/>
            <ac:picMk id="5122" creationId="{88594F5A-1FD3-9067-5D99-2E9E75ABAEBE}"/>
          </ac:picMkLst>
        </pc:picChg>
        <pc:picChg chg="add mod">
          <ac:chgData name="伊健 杜" userId="e69aded81da48593" providerId="LiveId" clId="{6FBE7D33-88E5-46BB-B3B8-C75049B9D8CF}" dt="2022-11-16T04:47:12.520" v="697" actId="1076"/>
          <ac:picMkLst>
            <pc:docMk/>
            <pc:sldMk cId="3720078105" sldId="1536"/>
            <ac:picMk id="6146" creationId="{20F66E23-14C8-3047-B982-A93BFB77E101}"/>
          </ac:picMkLst>
        </pc:picChg>
      </pc:sldChg>
      <pc:sldChg chg="addSp delSp modSp add mod">
        <pc:chgData name="伊健 杜" userId="e69aded81da48593" providerId="LiveId" clId="{6FBE7D33-88E5-46BB-B3B8-C75049B9D8CF}" dt="2022-11-16T06:36:29.841" v="3322"/>
        <pc:sldMkLst>
          <pc:docMk/>
          <pc:sldMk cId="1773074398" sldId="1537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1773074398" sldId="1537"/>
            <ac:spMk id="4" creationId="{2691090D-D035-2EE7-556B-29D21742E484}"/>
          </ac:spMkLst>
        </pc:spChg>
        <pc:picChg chg="del">
          <ac:chgData name="伊健 杜" userId="e69aded81da48593" providerId="LiveId" clId="{6FBE7D33-88E5-46BB-B3B8-C75049B9D8CF}" dt="2022-11-16T04:48:28.757" v="874" actId="478"/>
          <ac:picMkLst>
            <pc:docMk/>
            <pc:sldMk cId="1773074398" sldId="1537"/>
            <ac:picMk id="6146" creationId="{20F66E23-14C8-3047-B982-A93BFB77E101}"/>
          </ac:picMkLst>
        </pc:picChg>
        <pc:picChg chg="add mod">
          <ac:chgData name="伊健 杜" userId="e69aded81da48593" providerId="LiveId" clId="{6FBE7D33-88E5-46BB-B3B8-C75049B9D8CF}" dt="2022-11-16T04:53:17.992" v="876" actId="1076"/>
          <ac:picMkLst>
            <pc:docMk/>
            <pc:sldMk cId="1773074398" sldId="1537"/>
            <ac:picMk id="7170" creationId="{5AF44F91-8E9B-0C80-AC64-9F706A2FCD80}"/>
          </ac:picMkLst>
        </pc:picChg>
      </pc:sldChg>
      <pc:sldChg chg="modSp add del mod">
        <pc:chgData name="伊健 杜" userId="e69aded81da48593" providerId="LiveId" clId="{6FBE7D33-88E5-46BB-B3B8-C75049B9D8CF}" dt="2022-11-16T04:54:47.079" v="1023" actId="47"/>
        <pc:sldMkLst>
          <pc:docMk/>
          <pc:sldMk cId="1234686039" sldId="1538"/>
        </pc:sldMkLst>
        <pc:spChg chg="mod">
          <ac:chgData name="伊健 杜" userId="e69aded81da48593" providerId="LiveId" clId="{6FBE7D33-88E5-46BB-B3B8-C75049B9D8CF}" dt="2022-11-16T04:54:44.951" v="1022"/>
          <ac:spMkLst>
            <pc:docMk/>
            <pc:sldMk cId="1234686039" sldId="1538"/>
            <ac:spMk id="4" creationId="{2691090D-D035-2EE7-556B-29D21742E484}"/>
          </ac:spMkLst>
        </pc:spChg>
      </pc:sldChg>
      <pc:sldChg chg="addSp delSp modSp add mod">
        <pc:chgData name="伊健 杜" userId="e69aded81da48593" providerId="LiveId" clId="{6FBE7D33-88E5-46BB-B3B8-C75049B9D8CF}" dt="2022-11-16T06:36:29.841" v="3322"/>
        <pc:sldMkLst>
          <pc:docMk/>
          <pc:sldMk cId="2631609926" sldId="1538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2631609926" sldId="1538"/>
            <ac:spMk id="4" creationId="{2691090D-D035-2EE7-556B-29D21742E484}"/>
          </ac:spMkLst>
        </pc:spChg>
        <pc:picChg chg="del">
          <ac:chgData name="伊健 杜" userId="e69aded81da48593" providerId="LiveId" clId="{6FBE7D33-88E5-46BB-B3B8-C75049B9D8CF}" dt="2022-11-16T04:55:29.701" v="1095" actId="478"/>
          <ac:picMkLst>
            <pc:docMk/>
            <pc:sldMk cId="2631609926" sldId="1538"/>
            <ac:picMk id="6146" creationId="{20F66E23-14C8-3047-B982-A93BFB77E101}"/>
          </ac:picMkLst>
        </pc:picChg>
        <pc:picChg chg="add mod">
          <ac:chgData name="伊健 杜" userId="e69aded81da48593" providerId="LiveId" clId="{6FBE7D33-88E5-46BB-B3B8-C75049B9D8CF}" dt="2022-11-16T04:57:15.369" v="1105" actId="1076"/>
          <ac:picMkLst>
            <pc:docMk/>
            <pc:sldMk cId="2631609926" sldId="1538"/>
            <ac:picMk id="8194" creationId="{C568DEF2-BD44-E480-8007-43D337059A0B}"/>
          </ac:picMkLst>
        </pc:picChg>
        <pc:picChg chg="add mod">
          <ac:chgData name="伊健 杜" userId="e69aded81da48593" providerId="LiveId" clId="{6FBE7D33-88E5-46BB-B3B8-C75049B9D8CF}" dt="2022-11-16T04:57:22.116" v="1107" actId="1076"/>
          <ac:picMkLst>
            <pc:docMk/>
            <pc:sldMk cId="2631609926" sldId="1538"/>
            <ac:picMk id="8196" creationId="{39A4BC0D-5793-D743-C74C-BA0F6086BAF1}"/>
          </ac:picMkLst>
        </pc:picChg>
      </pc:sldChg>
      <pc:sldChg chg="addSp delSp modSp add mod">
        <pc:chgData name="伊健 杜" userId="e69aded81da48593" providerId="LiveId" clId="{6FBE7D33-88E5-46BB-B3B8-C75049B9D8CF}" dt="2022-11-16T06:36:29.841" v="3322"/>
        <pc:sldMkLst>
          <pc:docMk/>
          <pc:sldMk cId="3111261195" sldId="1539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3111261195" sldId="1539"/>
            <ac:spMk id="4" creationId="{2691090D-D035-2EE7-556B-29D21742E484}"/>
          </ac:spMkLst>
        </pc:spChg>
        <pc:spChg chg="add del">
          <ac:chgData name="伊健 杜" userId="e69aded81da48593" providerId="LiveId" clId="{6FBE7D33-88E5-46BB-B3B8-C75049B9D8CF}" dt="2022-11-16T04:59:03.974" v="1256" actId="478"/>
          <ac:spMkLst>
            <pc:docMk/>
            <pc:sldMk cId="3111261195" sldId="1539"/>
            <ac:spMk id="5" creationId="{40FED831-E754-E7AF-0D35-CF360DFEE207}"/>
          </ac:spMkLst>
        </pc:spChg>
        <pc:picChg chg="add mod">
          <ac:chgData name="伊健 杜" userId="e69aded81da48593" providerId="LiveId" clId="{6FBE7D33-88E5-46BB-B3B8-C75049B9D8CF}" dt="2022-11-16T04:59:17.154" v="1258" actId="1076"/>
          <ac:picMkLst>
            <pc:docMk/>
            <pc:sldMk cId="3111261195" sldId="1539"/>
            <ac:picMk id="7" creationId="{90C8F372-BFFD-D321-5529-8B60F92A20F4}"/>
          </ac:picMkLst>
        </pc:picChg>
        <pc:picChg chg="del">
          <ac:chgData name="伊健 杜" userId="e69aded81da48593" providerId="LiveId" clId="{6FBE7D33-88E5-46BB-B3B8-C75049B9D8CF}" dt="2022-11-16T04:58:34.008" v="1254" actId="478"/>
          <ac:picMkLst>
            <pc:docMk/>
            <pc:sldMk cId="3111261195" sldId="1539"/>
            <ac:picMk id="7170" creationId="{5AF44F91-8E9B-0C80-AC64-9F706A2FCD80}"/>
          </ac:picMkLst>
        </pc:picChg>
      </pc:sldChg>
      <pc:sldChg chg="modSp add mod">
        <pc:chgData name="伊健 杜" userId="e69aded81da48593" providerId="LiveId" clId="{6FBE7D33-88E5-46BB-B3B8-C75049B9D8CF}" dt="2022-11-16T06:36:29.841" v="3322"/>
        <pc:sldMkLst>
          <pc:docMk/>
          <pc:sldMk cId="1933896623" sldId="1540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1933896623" sldId="1540"/>
            <ac:spMk id="2" creationId="{FE622876-797B-2942-104C-EDD9064B55F3}"/>
          </ac:spMkLst>
        </pc:spChg>
      </pc:sldChg>
      <pc:sldChg chg="addSp delSp modSp add mod">
        <pc:chgData name="伊健 杜" userId="e69aded81da48593" providerId="LiveId" clId="{6FBE7D33-88E5-46BB-B3B8-C75049B9D8CF}" dt="2022-11-16T06:36:29.841" v="3322"/>
        <pc:sldMkLst>
          <pc:docMk/>
          <pc:sldMk cId="1545856504" sldId="1541"/>
        </pc:sldMkLst>
        <pc:spChg chg="mod">
          <ac:chgData name="伊健 杜" userId="e69aded81da48593" providerId="LiveId" clId="{6FBE7D33-88E5-46BB-B3B8-C75049B9D8CF}" dt="2022-11-16T05:20:31.129" v="1462"/>
          <ac:spMkLst>
            <pc:docMk/>
            <pc:sldMk cId="1545856504" sldId="1541"/>
            <ac:spMk id="2" creationId="{10304424-DB4A-36E7-9E0D-D32A5DD0F26C}"/>
          </ac:spMkLst>
        </pc:spChg>
        <pc:spChg chg="del">
          <ac:chgData name="伊健 杜" userId="e69aded81da48593" providerId="LiveId" clId="{6FBE7D33-88E5-46BB-B3B8-C75049B9D8CF}" dt="2022-11-16T05:43:35.376" v="1529" actId="21"/>
          <ac:spMkLst>
            <pc:docMk/>
            <pc:sldMk cId="1545856504" sldId="1541"/>
            <ac:spMk id="3" creationId="{BF61C064-5051-1184-7A12-5B1F560F19AD}"/>
          </ac:spMkLst>
        </pc:spChg>
        <pc:spChg chg="mod">
          <ac:chgData name="伊健 杜" userId="e69aded81da48593" providerId="LiveId" clId="{6FBE7D33-88E5-46BB-B3B8-C75049B9D8CF}" dt="2022-11-16T06:36:29.841" v="3322"/>
          <ac:spMkLst>
            <pc:docMk/>
            <pc:sldMk cId="1545856504" sldId="1541"/>
            <ac:spMk id="4" creationId="{2691090D-D035-2EE7-556B-29D21742E484}"/>
          </ac:spMkLst>
        </pc:spChg>
        <pc:spChg chg="mod">
          <ac:chgData name="伊健 杜" userId="e69aded81da48593" providerId="LiveId" clId="{6FBE7D33-88E5-46BB-B3B8-C75049B9D8CF}" dt="2022-11-16T05:44:29.130" v="1597"/>
          <ac:spMkLst>
            <pc:docMk/>
            <pc:sldMk cId="1545856504" sldId="1541"/>
            <ac:spMk id="5" creationId="{12133E31-EFD8-1428-E834-932512E03115}"/>
          </ac:spMkLst>
        </pc:spChg>
        <pc:spChg chg="add mod">
          <ac:chgData name="伊健 杜" userId="e69aded81da48593" providerId="LiveId" clId="{6FBE7D33-88E5-46BB-B3B8-C75049B9D8CF}" dt="2022-11-16T05:43:37.823" v="1531" actId="1076"/>
          <ac:spMkLst>
            <pc:docMk/>
            <pc:sldMk cId="1545856504" sldId="1541"/>
            <ac:spMk id="6" creationId="{FCF60491-E739-DB42-5DA9-C3A6F3C5776C}"/>
          </ac:spMkLst>
        </pc:spChg>
        <pc:spChg chg="add mod">
          <ac:chgData name="伊健 杜" userId="e69aded81da48593" providerId="LiveId" clId="{6FBE7D33-88E5-46BB-B3B8-C75049B9D8CF}" dt="2022-11-16T06:36:29.841" v="3322"/>
          <ac:spMkLst>
            <pc:docMk/>
            <pc:sldMk cId="1545856504" sldId="1541"/>
            <ac:spMk id="7" creationId="{0788E5C2-A9AB-1247-C09B-C5EF7FFE7991}"/>
          </ac:spMkLst>
        </pc:spChg>
        <pc:picChg chg="del mod">
          <ac:chgData name="伊健 杜" userId="e69aded81da48593" providerId="LiveId" clId="{6FBE7D33-88E5-46BB-B3B8-C75049B9D8CF}" dt="2022-11-16T05:42:14.087" v="1511" actId="478"/>
          <ac:picMkLst>
            <pc:docMk/>
            <pc:sldMk cId="1545856504" sldId="1541"/>
            <ac:picMk id="5122" creationId="{88594F5A-1FD3-9067-5D99-2E9E75ABAEBE}"/>
          </ac:picMkLst>
        </pc:picChg>
        <pc:picChg chg="add mod">
          <ac:chgData name="伊健 杜" userId="e69aded81da48593" providerId="LiveId" clId="{6FBE7D33-88E5-46BB-B3B8-C75049B9D8CF}" dt="2022-11-16T05:42:18.250" v="1514" actId="14100"/>
          <ac:picMkLst>
            <pc:docMk/>
            <pc:sldMk cId="1545856504" sldId="1541"/>
            <ac:picMk id="11266" creationId="{589B7CDE-C3FF-38B8-8236-CE0C5476AEA2}"/>
          </ac:picMkLst>
        </pc:picChg>
        <pc:picChg chg="add mod">
          <ac:chgData name="伊健 杜" userId="e69aded81da48593" providerId="LiveId" clId="{6FBE7D33-88E5-46BB-B3B8-C75049B9D8CF}" dt="2022-11-16T05:43:31.378" v="1528" actId="1076"/>
          <ac:picMkLst>
            <pc:docMk/>
            <pc:sldMk cId="1545856504" sldId="1541"/>
            <ac:picMk id="11268" creationId="{6E8A467C-26E4-B2C1-752A-3FA8F4F699CF}"/>
          </ac:picMkLst>
        </pc:picChg>
      </pc:sldChg>
      <pc:sldChg chg="addSp delSp modSp add mod delAnim">
        <pc:chgData name="伊健 杜" userId="e69aded81da48593" providerId="LiveId" clId="{6FBE7D33-88E5-46BB-B3B8-C75049B9D8CF}" dt="2022-11-16T06:36:29.841" v="3322"/>
        <pc:sldMkLst>
          <pc:docMk/>
          <pc:sldMk cId="109839669" sldId="1542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109839669" sldId="1542"/>
            <ac:spMk id="4" creationId="{2691090D-D035-2EE7-556B-29D21742E484}"/>
          </ac:spMkLst>
        </pc:spChg>
        <pc:spChg chg="del">
          <ac:chgData name="伊健 杜" userId="e69aded81da48593" providerId="LiveId" clId="{6FBE7D33-88E5-46BB-B3B8-C75049B9D8CF}" dt="2022-11-16T05:44:33.804" v="1598" actId="478"/>
          <ac:spMkLst>
            <pc:docMk/>
            <pc:sldMk cId="109839669" sldId="1542"/>
            <ac:spMk id="5" creationId="{12133E31-EFD8-1428-E834-932512E03115}"/>
          </ac:spMkLst>
        </pc:spChg>
        <pc:spChg chg="mod">
          <ac:chgData name="伊健 杜" userId="e69aded81da48593" providerId="LiveId" clId="{6FBE7D33-88E5-46BB-B3B8-C75049B9D8CF}" dt="2022-11-16T06:36:29.841" v="3322"/>
          <ac:spMkLst>
            <pc:docMk/>
            <pc:sldMk cId="109839669" sldId="1542"/>
            <ac:spMk id="7" creationId="{0788E5C2-A9AB-1247-C09B-C5EF7FFE7991}"/>
          </ac:spMkLst>
        </pc:spChg>
        <pc:picChg chg="del">
          <ac:chgData name="伊健 杜" userId="e69aded81da48593" providerId="LiveId" clId="{6FBE7D33-88E5-46BB-B3B8-C75049B9D8CF}" dt="2022-11-16T05:45:57.928" v="1678" actId="478"/>
          <ac:picMkLst>
            <pc:docMk/>
            <pc:sldMk cId="109839669" sldId="1542"/>
            <ac:picMk id="11266" creationId="{589B7CDE-C3FF-38B8-8236-CE0C5476AEA2}"/>
          </ac:picMkLst>
        </pc:picChg>
        <pc:picChg chg="del mod">
          <ac:chgData name="伊健 杜" userId="e69aded81da48593" providerId="LiveId" clId="{6FBE7D33-88E5-46BB-B3B8-C75049B9D8CF}" dt="2022-11-16T05:45:31.937" v="1668" actId="478"/>
          <ac:picMkLst>
            <pc:docMk/>
            <pc:sldMk cId="109839669" sldId="1542"/>
            <ac:picMk id="11268" creationId="{6E8A467C-26E4-B2C1-752A-3FA8F4F699CF}"/>
          </ac:picMkLst>
        </pc:picChg>
        <pc:picChg chg="add del mod">
          <ac:chgData name="伊健 杜" userId="e69aded81da48593" providerId="LiveId" clId="{6FBE7D33-88E5-46BB-B3B8-C75049B9D8CF}" dt="2022-11-16T05:45:43.181" v="1673" actId="478"/>
          <ac:picMkLst>
            <pc:docMk/>
            <pc:sldMk cId="109839669" sldId="1542"/>
            <ac:picMk id="12290" creationId="{31C96757-FE4E-588A-BCA6-7078073E8618}"/>
          </ac:picMkLst>
        </pc:picChg>
        <pc:picChg chg="add mod">
          <ac:chgData name="伊健 杜" userId="e69aded81da48593" providerId="LiveId" clId="{6FBE7D33-88E5-46BB-B3B8-C75049B9D8CF}" dt="2022-11-16T05:45:47.219" v="1677" actId="1076"/>
          <ac:picMkLst>
            <pc:docMk/>
            <pc:sldMk cId="109839669" sldId="1542"/>
            <ac:picMk id="12292" creationId="{7A132541-19C7-06DA-0D37-AD18D0A601EF}"/>
          </ac:picMkLst>
        </pc:picChg>
        <pc:picChg chg="add mod">
          <ac:chgData name="伊健 杜" userId="e69aded81da48593" providerId="LiveId" clId="{6FBE7D33-88E5-46BB-B3B8-C75049B9D8CF}" dt="2022-11-16T05:45:59.453" v="1680" actId="1076"/>
          <ac:picMkLst>
            <pc:docMk/>
            <pc:sldMk cId="109839669" sldId="1542"/>
            <ac:picMk id="12294" creationId="{3D52C735-12C2-2B1F-C07C-86A192555509}"/>
          </ac:picMkLst>
        </pc:picChg>
      </pc:sldChg>
      <pc:sldChg chg="addSp delSp modSp add mod">
        <pc:chgData name="伊健 杜" userId="e69aded81da48593" providerId="LiveId" clId="{6FBE7D33-88E5-46BB-B3B8-C75049B9D8CF}" dt="2022-11-16T06:36:29.841" v="3322"/>
        <pc:sldMkLst>
          <pc:docMk/>
          <pc:sldMk cId="1786757342" sldId="1543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1786757342" sldId="1543"/>
            <ac:spMk id="4" creationId="{2691090D-D035-2EE7-556B-29D21742E484}"/>
          </ac:spMkLst>
        </pc:spChg>
        <pc:spChg chg="mod">
          <ac:chgData name="伊健 杜" userId="e69aded81da48593" providerId="LiveId" clId="{6FBE7D33-88E5-46BB-B3B8-C75049B9D8CF}" dt="2022-11-16T06:36:29.841" v="3322"/>
          <ac:spMkLst>
            <pc:docMk/>
            <pc:sldMk cId="1786757342" sldId="1543"/>
            <ac:spMk id="7" creationId="{0788E5C2-A9AB-1247-C09B-C5EF7FFE7991}"/>
          </ac:spMkLst>
        </pc:spChg>
        <pc:picChg chg="del mod">
          <ac:chgData name="伊健 杜" userId="e69aded81da48593" providerId="LiveId" clId="{6FBE7D33-88E5-46BB-B3B8-C75049B9D8CF}" dt="2022-11-16T05:47:22.306" v="1794" actId="478"/>
          <ac:picMkLst>
            <pc:docMk/>
            <pc:sldMk cId="1786757342" sldId="1543"/>
            <ac:picMk id="12292" creationId="{7A132541-19C7-06DA-0D37-AD18D0A601EF}"/>
          </ac:picMkLst>
        </pc:picChg>
        <pc:picChg chg="del">
          <ac:chgData name="伊健 杜" userId="e69aded81da48593" providerId="LiveId" clId="{6FBE7D33-88E5-46BB-B3B8-C75049B9D8CF}" dt="2022-11-16T05:46:58.959" v="1730" actId="478"/>
          <ac:picMkLst>
            <pc:docMk/>
            <pc:sldMk cId="1786757342" sldId="1543"/>
            <ac:picMk id="12294" creationId="{3D52C735-12C2-2B1F-C07C-86A192555509}"/>
          </ac:picMkLst>
        </pc:picChg>
        <pc:picChg chg="add mod">
          <ac:chgData name="伊健 杜" userId="e69aded81da48593" providerId="LiveId" clId="{6FBE7D33-88E5-46BB-B3B8-C75049B9D8CF}" dt="2022-11-16T05:47:02.430" v="1733" actId="1076"/>
          <ac:picMkLst>
            <pc:docMk/>
            <pc:sldMk cId="1786757342" sldId="1543"/>
            <ac:picMk id="13314" creationId="{CAB41F5F-6A9F-2AA2-F8E7-B3CE2CFF8F06}"/>
          </ac:picMkLst>
        </pc:picChg>
        <pc:picChg chg="add mod">
          <ac:chgData name="伊健 杜" userId="e69aded81da48593" providerId="LiveId" clId="{6FBE7D33-88E5-46BB-B3B8-C75049B9D8CF}" dt="2022-11-16T05:49:07.044" v="1954" actId="1076"/>
          <ac:picMkLst>
            <pc:docMk/>
            <pc:sldMk cId="1786757342" sldId="1543"/>
            <ac:picMk id="13316" creationId="{E0623D45-6A46-DC05-3AC1-C0187C85E428}"/>
          </ac:picMkLst>
        </pc:picChg>
      </pc:sldChg>
      <pc:sldChg chg="addSp delSp modSp add mod">
        <pc:chgData name="伊健 杜" userId="e69aded81da48593" providerId="LiveId" clId="{6FBE7D33-88E5-46BB-B3B8-C75049B9D8CF}" dt="2022-11-16T06:36:29.841" v="3322"/>
        <pc:sldMkLst>
          <pc:docMk/>
          <pc:sldMk cId="644063548" sldId="1544"/>
        </pc:sldMkLst>
        <pc:spChg chg="del mod">
          <ac:chgData name="伊健 杜" userId="e69aded81da48593" providerId="LiveId" clId="{6FBE7D33-88E5-46BB-B3B8-C75049B9D8CF}" dt="2022-11-16T06:07:41.592" v="2395" actId="478"/>
          <ac:spMkLst>
            <pc:docMk/>
            <pc:sldMk cId="644063548" sldId="1544"/>
            <ac:spMk id="2" creationId="{FE622876-797B-2942-104C-EDD9064B55F3}"/>
          </ac:spMkLst>
        </pc:spChg>
        <pc:spChg chg="add del mod">
          <ac:chgData name="伊健 杜" userId="e69aded81da48593" providerId="LiveId" clId="{6FBE7D33-88E5-46BB-B3B8-C75049B9D8CF}" dt="2022-11-16T06:07:43.766" v="2396" actId="478"/>
          <ac:spMkLst>
            <pc:docMk/>
            <pc:sldMk cId="644063548" sldId="1544"/>
            <ac:spMk id="4" creationId="{A48B533F-BBF3-A514-1551-EAB8003BDC0D}"/>
          </ac:spMkLst>
        </pc:spChg>
        <pc:spChg chg="add mod">
          <ac:chgData name="伊健 杜" userId="e69aded81da48593" providerId="LiveId" clId="{6FBE7D33-88E5-46BB-B3B8-C75049B9D8CF}" dt="2022-11-16T06:36:29.841" v="3322"/>
          <ac:spMkLst>
            <pc:docMk/>
            <pc:sldMk cId="644063548" sldId="1544"/>
            <ac:spMk id="5" creationId="{B9D07141-D6FF-01E2-9438-9956D1844FE4}"/>
          </ac:spMkLst>
        </pc:spChg>
        <pc:picChg chg="add del mod">
          <ac:chgData name="伊健 杜" userId="e69aded81da48593" providerId="LiveId" clId="{6FBE7D33-88E5-46BB-B3B8-C75049B9D8CF}" dt="2022-11-16T06:09:27.297" v="2426" actId="478"/>
          <ac:picMkLst>
            <pc:docMk/>
            <pc:sldMk cId="644063548" sldId="1544"/>
            <ac:picMk id="18434" creationId="{2E09A1C1-BCE5-7809-973F-1CE0C734104D}"/>
          </ac:picMkLst>
        </pc:picChg>
        <pc:picChg chg="add mod">
          <ac:chgData name="伊健 杜" userId="e69aded81da48593" providerId="LiveId" clId="{6FBE7D33-88E5-46BB-B3B8-C75049B9D8CF}" dt="2022-11-16T06:09:30.619" v="2430" actId="1076"/>
          <ac:picMkLst>
            <pc:docMk/>
            <pc:sldMk cId="644063548" sldId="1544"/>
            <ac:picMk id="18436" creationId="{E2B9ECAC-F190-9783-1744-4F1D5B19A6DD}"/>
          </ac:picMkLst>
        </pc:picChg>
      </pc:sldChg>
      <pc:sldChg chg="addSp delSp modSp add mod">
        <pc:chgData name="伊健 杜" userId="e69aded81da48593" providerId="LiveId" clId="{6FBE7D33-88E5-46BB-B3B8-C75049B9D8CF}" dt="2022-11-16T05:59:51.391" v="2009"/>
        <pc:sldMkLst>
          <pc:docMk/>
          <pc:sldMk cId="3343832470" sldId="1545"/>
        </pc:sldMkLst>
        <pc:spChg chg="del">
          <ac:chgData name="伊健 杜" userId="e69aded81da48593" providerId="LiveId" clId="{6FBE7D33-88E5-46BB-B3B8-C75049B9D8CF}" dt="2022-11-16T05:59:09.265" v="1987" actId="478"/>
          <ac:spMkLst>
            <pc:docMk/>
            <pc:sldMk cId="3343832470" sldId="1545"/>
            <ac:spMk id="4" creationId="{2691090D-D035-2EE7-556B-29D21742E484}"/>
          </ac:spMkLst>
        </pc:spChg>
        <pc:spChg chg="del">
          <ac:chgData name="伊健 杜" userId="e69aded81da48593" providerId="LiveId" clId="{6FBE7D33-88E5-46BB-B3B8-C75049B9D8CF}" dt="2022-11-16T05:59:09.265" v="1987" actId="478"/>
          <ac:spMkLst>
            <pc:docMk/>
            <pc:sldMk cId="3343832470" sldId="1545"/>
            <ac:spMk id="7" creationId="{0788E5C2-A9AB-1247-C09B-C5EF7FFE7991}"/>
          </ac:spMkLst>
        </pc:spChg>
        <pc:grpChg chg="add del mod">
          <ac:chgData name="伊健 杜" userId="e69aded81da48593" providerId="LiveId" clId="{6FBE7D33-88E5-46BB-B3B8-C75049B9D8CF}" dt="2022-11-16T05:59:40.195" v="2002"/>
          <ac:grpSpMkLst>
            <pc:docMk/>
            <pc:sldMk cId="3343832470" sldId="1545"/>
            <ac:grpSpMk id="10" creationId="{AC3C21D0-D682-5A14-EB91-02CC2C9A6811}"/>
          </ac:grpSpMkLst>
        </pc:grpChg>
        <pc:grpChg chg="mod">
          <ac:chgData name="伊健 杜" userId="e69aded81da48593" providerId="LiveId" clId="{6FBE7D33-88E5-46BB-B3B8-C75049B9D8CF}" dt="2022-11-16T05:59:34.177" v="2000"/>
          <ac:grpSpMkLst>
            <pc:docMk/>
            <pc:sldMk cId="3343832470" sldId="1545"/>
            <ac:grpSpMk id="16" creationId="{22DD4C08-DFC5-3315-0F32-7C3FDADAD37E}"/>
          </ac:grpSpMkLst>
        </pc:grpChg>
        <pc:grpChg chg="del mod">
          <ac:chgData name="伊健 杜" userId="e69aded81da48593" providerId="LiveId" clId="{6FBE7D33-88E5-46BB-B3B8-C75049B9D8CF}" dt="2022-11-16T05:59:51.391" v="2009"/>
          <ac:grpSpMkLst>
            <pc:docMk/>
            <pc:sldMk cId="3343832470" sldId="1545"/>
            <ac:grpSpMk id="18" creationId="{0046B20E-C6FC-BAD3-86A7-3647451EEFCC}"/>
          </ac:grpSpMkLst>
        </pc:grpChg>
        <pc:grpChg chg="del mod">
          <ac:chgData name="伊健 杜" userId="e69aded81da48593" providerId="LiveId" clId="{6FBE7D33-88E5-46BB-B3B8-C75049B9D8CF}" dt="2022-11-16T05:59:51.391" v="2009"/>
          <ac:grpSpMkLst>
            <pc:docMk/>
            <pc:sldMk cId="3343832470" sldId="1545"/>
            <ac:grpSpMk id="24" creationId="{137F5A2D-7C70-C1BE-95B2-EFCA2E9E29F4}"/>
          </ac:grpSpMkLst>
        </pc:grpChg>
        <pc:grpChg chg="del mod">
          <ac:chgData name="伊健 杜" userId="e69aded81da48593" providerId="LiveId" clId="{6FBE7D33-88E5-46BB-B3B8-C75049B9D8CF}" dt="2022-11-16T05:59:51.391" v="2009"/>
          <ac:grpSpMkLst>
            <pc:docMk/>
            <pc:sldMk cId="3343832470" sldId="1545"/>
            <ac:grpSpMk id="25" creationId="{D63F268B-9D33-ED41-790D-52E63F7DD26D}"/>
          </ac:grpSpMkLst>
        </pc:grpChg>
        <pc:grpChg chg="mod">
          <ac:chgData name="伊健 杜" userId="e69aded81da48593" providerId="LiveId" clId="{6FBE7D33-88E5-46BB-B3B8-C75049B9D8CF}" dt="2022-11-16T05:59:51.391" v="2009"/>
          <ac:grpSpMkLst>
            <pc:docMk/>
            <pc:sldMk cId="3343832470" sldId="1545"/>
            <ac:grpSpMk id="26" creationId="{C26AB8F2-E2E6-2E29-3C52-F5441B8FD931}"/>
          </ac:grpSpMkLst>
        </pc:grpChg>
        <pc:picChg chg="del">
          <ac:chgData name="伊健 杜" userId="e69aded81da48593" providerId="LiveId" clId="{6FBE7D33-88E5-46BB-B3B8-C75049B9D8CF}" dt="2022-11-16T05:59:09.265" v="1987" actId="478"/>
          <ac:picMkLst>
            <pc:docMk/>
            <pc:sldMk cId="3343832470" sldId="1545"/>
            <ac:picMk id="13314" creationId="{CAB41F5F-6A9F-2AA2-F8E7-B3CE2CFF8F06}"/>
          </ac:picMkLst>
        </pc:picChg>
        <pc:picChg chg="del">
          <ac:chgData name="伊健 杜" userId="e69aded81da48593" providerId="LiveId" clId="{6FBE7D33-88E5-46BB-B3B8-C75049B9D8CF}" dt="2022-11-16T05:59:09.265" v="1987" actId="478"/>
          <ac:picMkLst>
            <pc:docMk/>
            <pc:sldMk cId="3343832470" sldId="1545"/>
            <ac:picMk id="13316" creationId="{E0623D45-6A46-DC05-3AC1-C0187C85E428}"/>
          </ac:picMkLst>
        </pc:pic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3" creationId="{8852C53D-E64B-C375-687C-0D0904E572CF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5" creationId="{5EC94053-4371-EEA6-E07E-343ABD2ADDC9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8" creationId="{8A7DA68A-BCEF-E0FD-DDC4-23C6D6BEA323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9" creationId="{C8BC707D-0632-4358-8A92-19806F310ECB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11" creationId="{A678F1DD-81C4-731C-7D18-B11B541C30C2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12" creationId="{262F9FE5-CFF2-89C2-1507-6DF04D15248F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13" creationId="{C6184786-BADF-5D77-86F3-246B426123E5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14" creationId="{FEAECFC0-59DD-6F04-1B78-07486CAA20F2}"/>
          </ac:inkMkLst>
        </pc:inkChg>
        <pc:inkChg chg="add del mod">
          <ac:chgData name="伊健 杜" userId="e69aded81da48593" providerId="LiveId" clId="{6FBE7D33-88E5-46BB-B3B8-C75049B9D8CF}" dt="2022-11-16T05:59:34.177" v="2000"/>
          <ac:inkMkLst>
            <pc:docMk/>
            <pc:sldMk cId="3343832470" sldId="1545"/>
            <ac:inkMk id="15" creationId="{1AB41A3B-559A-4DCB-5693-437158C2E9C1}"/>
          </ac:inkMkLst>
        </pc:inkChg>
        <pc:inkChg chg="add del mod">
          <ac:chgData name="伊健 杜" userId="e69aded81da48593" providerId="LiveId" clId="{6FBE7D33-88E5-46BB-B3B8-C75049B9D8CF}" dt="2022-11-16T05:59:44.534" v="2003"/>
          <ac:inkMkLst>
            <pc:docMk/>
            <pc:sldMk cId="3343832470" sldId="1545"/>
            <ac:inkMk id="17" creationId="{FF2CFE4D-1DA7-8885-E259-3D82A9CFFF1C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19" creationId="{BEA8DDFC-1036-C676-1676-DE4356C15B65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20" creationId="{5DAE957B-E908-0F3A-20B3-6AD65392E810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21" creationId="{D8EA20DD-4284-E2FE-FA66-67906401B152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22" creationId="{0D91DDF0-A00A-4F1C-089C-EA3994B450A5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23" creationId="{62F024CC-6DC4-0A6C-E92B-B677B5AA08DE}"/>
          </ac:inkMkLst>
        </pc:inkChg>
      </pc:sldChg>
      <pc:sldChg chg="addSp delSp modSp add mod delAnim">
        <pc:chgData name="伊健 杜" userId="e69aded81da48593" providerId="LiveId" clId="{6FBE7D33-88E5-46BB-B3B8-C75049B9D8CF}" dt="2022-11-16T06:36:29.841" v="3322"/>
        <pc:sldMkLst>
          <pc:docMk/>
          <pc:sldMk cId="3547476331" sldId="1546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3547476331" sldId="1546"/>
            <ac:spMk id="4" creationId="{2691090D-D035-2EE7-556B-29D21742E484}"/>
          </ac:spMkLst>
        </pc:spChg>
        <pc:spChg chg="del">
          <ac:chgData name="伊健 杜" userId="e69aded81da48593" providerId="LiveId" clId="{6FBE7D33-88E5-46BB-B3B8-C75049B9D8CF}" dt="2022-11-16T06:01:58.954" v="2091" actId="478"/>
          <ac:spMkLst>
            <pc:docMk/>
            <pc:sldMk cId="3547476331" sldId="1546"/>
            <ac:spMk id="5" creationId="{12133E31-EFD8-1428-E834-932512E03115}"/>
          </ac:spMkLst>
        </pc:spChg>
        <pc:spChg chg="mod">
          <ac:chgData name="伊健 杜" userId="e69aded81da48593" providerId="LiveId" clId="{6FBE7D33-88E5-46BB-B3B8-C75049B9D8CF}" dt="2022-11-16T06:00:33.241" v="2015" actId="1076"/>
          <ac:spMkLst>
            <pc:docMk/>
            <pc:sldMk cId="3547476331" sldId="1546"/>
            <ac:spMk id="6" creationId="{FCF60491-E739-DB42-5DA9-C3A6F3C5776C}"/>
          </ac:spMkLst>
        </pc:spChg>
        <pc:spChg chg="del">
          <ac:chgData name="伊健 杜" userId="e69aded81da48593" providerId="LiveId" clId="{6FBE7D33-88E5-46BB-B3B8-C75049B9D8CF}" dt="2022-11-16T06:00:31.312" v="2013" actId="478"/>
          <ac:spMkLst>
            <pc:docMk/>
            <pc:sldMk cId="3547476331" sldId="1546"/>
            <ac:spMk id="7" creationId="{0788E5C2-A9AB-1247-C09B-C5EF7FFE7991}"/>
          </ac:spMkLst>
        </pc:spChg>
        <pc:picChg chg="del mod">
          <ac:chgData name="伊健 杜" userId="e69aded81da48593" providerId="LiveId" clId="{6FBE7D33-88E5-46BB-B3B8-C75049B9D8CF}" dt="2022-11-16T06:00:30.136" v="2012" actId="478"/>
          <ac:picMkLst>
            <pc:docMk/>
            <pc:sldMk cId="3547476331" sldId="1546"/>
            <ac:picMk id="11266" creationId="{589B7CDE-C3FF-38B8-8236-CE0C5476AEA2}"/>
          </ac:picMkLst>
        </pc:picChg>
        <pc:picChg chg="del">
          <ac:chgData name="伊健 杜" userId="e69aded81da48593" providerId="LiveId" clId="{6FBE7D33-88E5-46BB-B3B8-C75049B9D8CF}" dt="2022-11-16T06:00:30.136" v="2012" actId="478"/>
          <ac:picMkLst>
            <pc:docMk/>
            <pc:sldMk cId="3547476331" sldId="1546"/>
            <ac:picMk id="11268" creationId="{6E8A467C-26E4-B2C1-752A-3FA8F4F699CF}"/>
          </ac:picMkLst>
        </pc:picChg>
        <pc:picChg chg="add mod">
          <ac:chgData name="伊健 杜" userId="e69aded81da48593" providerId="LiveId" clId="{6FBE7D33-88E5-46BB-B3B8-C75049B9D8CF}" dt="2022-11-16T06:01:50.399" v="2090" actId="1076"/>
          <ac:picMkLst>
            <pc:docMk/>
            <pc:sldMk cId="3547476331" sldId="1546"/>
            <ac:picMk id="14338" creationId="{CA6B382A-39E3-3B18-E9AC-87B9FEEA2C42}"/>
          </ac:picMkLst>
        </pc:picChg>
        <pc:picChg chg="add del">
          <ac:chgData name="伊健 杜" userId="e69aded81da48593" providerId="LiveId" clId="{6FBE7D33-88E5-46BB-B3B8-C75049B9D8CF}" dt="2022-11-16T06:02:06.033" v="2093" actId="478"/>
          <ac:picMkLst>
            <pc:docMk/>
            <pc:sldMk cId="3547476331" sldId="1546"/>
            <ac:picMk id="14340" creationId="{E06D90A4-5D57-D7F6-4260-4B6C6671F90B}"/>
          </ac:picMkLst>
        </pc:picChg>
      </pc:sldChg>
      <pc:sldChg chg="addSp delSp modSp add mod">
        <pc:chgData name="伊健 杜" userId="e69aded81da48593" providerId="LiveId" clId="{6FBE7D33-88E5-46BB-B3B8-C75049B9D8CF}" dt="2022-11-16T06:36:29.841" v="3322"/>
        <pc:sldMkLst>
          <pc:docMk/>
          <pc:sldMk cId="2491326640" sldId="1547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2491326640" sldId="1547"/>
            <ac:spMk id="4" creationId="{2691090D-D035-2EE7-556B-29D21742E484}"/>
          </ac:spMkLst>
        </pc:spChg>
        <pc:picChg chg="del">
          <ac:chgData name="伊健 杜" userId="e69aded81da48593" providerId="LiveId" clId="{6FBE7D33-88E5-46BB-B3B8-C75049B9D8CF}" dt="2022-11-16T06:02:51.085" v="2207" actId="478"/>
          <ac:picMkLst>
            <pc:docMk/>
            <pc:sldMk cId="2491326640" sldId="1547"/>
            <ac:picMk id="14338" creationId="{CA6B382A-39E3-3B18-E9AC-87B9FEEA2C42}"/>
          </ac:picMkLst>
        </pc:picChg>
        <pc:picChg chg="add mod">
          <ac:chgData name="伊健 杜" userId="e69aded81da48593" providerId="LiveId" clId="{6FBE7D33-88E5-46BB-B3B8-C75049B9D8CF}" dt="2022-11-16T06:03:35.671" v="2211" actId="1076"/>
          <ac:picMkLst>
            <pc:docMk/>
            <pc:sldMk cId="2491326640" sldId="1547"/>
            <ac:picMk id="16386" creationId="{1E0EFCED-0977-4F34-32E1-E0CB61DAFDB4}"/>
          </ac:picMkLst>
        </pc:picChg>
      </pc:sldChg>
      <pc:sldChg chg="addSp delSp modSp new mod">
        <pc:chgData name="伊健 杜" userId="e69aded81da48593" providerId="LiveId" clId="{6FBE7D33-88E5-46BB-B3B8-C75049B9D8CF}" dt="2022-11-16T06:36:29.841" v="3322"/>
        <pc:sldMkLst>
          <pc:docMk/>
          <pc:sldMk cId="214810403" sldId="1548"/>
        </pc:sldMkLst>
        <pc:spChg chg="del">
          <ac:chgData name="伊健 杜" userId="e69aded81da48593" providerId="LiveId" clId="{6FBE7D33-88E5-46BB-B3B8-C75049B9D8CF}" dt="2022-11-16T06:06:08.416" v="2213" actId="478"/>
          <ac:spMkLst>
            <pc:docMk/>
            <pc:sldMk cId="214810403" sldId="1548"/>
            <ac:spMk id="2" creationId="{48A76E67-BC38-75A6-09DE-4A367B5AFA11}"/>
          </ac:spMkLst>
        </pc:spChg>
        <pc:spChg chg="del">
          <ac:chgData name="伊健 杜" userId="e69aded81da48593" providerId="LiveId" clId="{6FBE7D33-88E5-46BB-B3B8-C75049B9D8CF}" dt="2022-11-16T06:06:08.416" v="2213" actId="478"/>
          <ac:spMkLst>
            <pc:docMk/>
            <pc:sldMk cId="214810403" sldId="1548"/>
            <ac:spMk id="3" creationId="{B51FE1FE-EF4E-1880-353D-BEE9F40269D6}"/>
          </ac:spMkLst>
        </pc:spChg>
        <pc:spChg chg="add mod">
          <ac:chgData name="伊健 杜" userId="e69aded81da48593" providerId="LiveId" clId="{6FBE7D33-88E5-46BB-B3B8-C75049B9D8CF}" dt="2022-11-16T06:06:20.488" v="2218"/>
          <ac:spMkLst>
            <pc:docMk/>
            <pc:sldMk cId="214810403" sldId="1548"/>
            <ac:spMk id="4" creationId="{69A58008-D5F8-DB3C-E1F2-D7BA0318AD64}"/>
          </ac:spMkLst>
        </pc:spChg>
        <pc:spChg chg="add mod">
          <ac:chgData name="伊健 杜" userId="e69aded81da48593" providerId="LiveId" clId="{6FBE7D33-88E5-46BB-B3B8-C75049B9D8CF}" dt="2022-11-16T06:36:29.841" v="3322"/>
          <ac:spMkLst>
            <pc:docMk/>
            <pc:sldMk cId="214810403" sldId="1548"/>
            <ac:spMk id="5" creationId="{DBF65F22-B21E-7E88-DAB1-CBA7B3603DA0}"/>
          </ac:spMkLst>
        </pc:spChg>
        <pc:picChg chg="add mod">
          <ac:chgData name="伊健 杜" userId="e69aded81da48593" providerId="LiveId" clId="{6FBE7D33-88E5-46BB-B3B8-C75049B9D8CF}" dt="2022-11-16T06:06:16.681" v="2217" actId="1076"/>
          <ac:picMkLst>
            <pc:docMk/>
            <pc:sldMk cId="214810403" sldId="1548"/>
            <ac:picMk id="17410" creationId="{990D3A15-E6C8-D73C-7433-0D8BC3EA7133}"/>
          </ac:picMkLst>
        </pc:picChg>
      </pc:sldChg>
      <pc:sldChg chg="delSp modSp new mod">
        <pc:chgData name="伊健 杜" userId="e69aded81da48593" providerId="LiveId" clId="{6FBE7D33-88E5-46BB-B3B8-C75049B9D8CF}" dt="2022-11-16T07:59:19.047" v="3350" actId="20577"/>
        <pc:sldMkLst>
          <pc:docMk/>
          <pc:sldMk cId="1490564631" sldId="1549"/>
        </pc:sldMkLst>
        <pc:spChg chg="mod">
          <ac:chgData name="伊健 杜" userId="e69aded81da48593" providerId="LiveId" clId="{6FBE7D33-88E5-46BB-B3B8-C75049B9D8CF}" dt="2022-11-16T07:59:19.047" v="3350" actId="20577"/>
          <ac:spMkLst>
            <pc:docMk/>
            <pc:sldMk cId="1490564631" sldId="1549"/>
            <ac:spMk id="2" creationId="{1AD0BDC9-8841-177C-41A0-C06EE9522500}"/>
          </ac:spMkLst>
        </pc:spChg>
        <pc:spChg chg="del">
          <ac:chgData name="伊健 杜" userId="e69aded81da48593" providerId="LiveId" clId="{6FBE7D33-88E5-46BB-B3B8-C75049B9D8CF}" dt="2022-11-16T06:06:50.145" v="2252" actId="478"/>
          <ac:spMkLst>
            <pc:docMk/>
            <pc:sldMk cId="1490564631" sldId="1549"/>
            <ac:spMk id="3" creationId="{9995FB69-7AC8-6C68-6768-7FB7E01EE78B}"/>
          </ac:spMkLst>
        </pc:spChg>
      </pc:sldChg>
      <pc:sldChg chg="modSp add">
        <pc:chgData name="伊健 杜" userId="e69aded81da48593" providerId="LiveId" clId="{6FBE7D33-88E5-46BB-B3B8-C75049B9D8CF}" dt="2022-11-16T06:36:29.841" v="3322"/>
        <pc:sldMkLst>
          <pc:docMk/>
          <pc:sldMk cId="1880519788" sldId="1550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1880519788" sldId="1550"/>
            <ac:spMk id="5" creationId="{B9D07141-D6FF-01E2-9438-9956D1844FE4}"/>
          </ac:spMkLst>
        </pc:spChg>
      </pc:sldChg>
      <pc:sldChg chg="delSp modSp new mod">
        <pc:chgData name="伊健 杜" userId="e69aded81da48593" providerId="LiveId" clId="{6FBE7D33-88E5-46BB-B3B8-C75049B9D8CF}" dt="2022-11-16T06:16:44.293" v="2450" actId="1076"/>
        <pc:sldMkLst>
          <pc:docMk/>
          <pc:sldMk cId="2309037483" sldId="1551"/>
        </pc:sldMkLst>
        <pc:spChg chg="mod">
          <ac:chgData name="伊健 杜" userId="e69aded81da48593" providerId="LiveId" clId="{6FBE7D33-88E5-46BB-B3B8-C75049B9D8CF}" dt="2022-11-16T06:16:44.293" v="2450" actId="1076"/>
          <ac:spMkLst>
            <pc:docMk/>
            <pc:sldMk cId="2309037483" sldId="1551"/>
            <ac:spMk id="2" creationId="{1FC538FF-F667-E68A-2767-E0156FEA9055}"/>
          </ac:spMkLst>
        </pc:spChg>
        <pc:spChg chg="del">
          <ac:chgData name="伊健 杜" userId="e69aded81da48593" providerId="LiveId" clId="{6FBE7D33-88E5-46BB-B3B8-C75049B9D8CF}" dt="2022-11-16T06:16:42.473" v="2449" actId="478"/>
          <ac:spMkLst>
            <pc:docMk/>
            <pc:sldMk cId="2309037483" sldId="1551"/>
            <ac:spMk id="3" creationId="{B881C2BB-ACED-FA4C-FA9D-67811AAE9D1B}"/>
          </ac:spMkLst>
        </pc:spChg>
      </pc:sldChg>
      <pc:sldChg chg="delSp modSp new mod">
        <pc:chgData name="伊健 杜" userId="e69aded81da48593" providerId="LiveId" clId="{6FBE7D33-88E5-46BB-B3B8-C75049B9D8CF}" dt="2022-11-16T08:06:29.051" v="3359"/>
        <pc:sldMkLst>
          <pc:docMk/>
          <pc:sldMk cId="4043369588" sldId="1552"/>
        </pc:sldMkLst>
        <pc:spChg chg="mod">
          <ac:chgData name="伊健 杜" userId="e69aded81da48593" providerId="LiveId" clId="{6FBE7D33-88E5-46BB-B3B8-C75049B9D8CF}" dt="2022-11-16T08:06:29.051" v="3359"/>
          <ac:spMkLst>
            <pc:docMk/>
            <pc:sldMk cId="4043369588" sldId="1552"/>
            <ac:spMk id="2" creationId="{B54E14D1-82CD-D39E-7058-3AF7BB1BB5E7}"/>
          </ac:spMkLst>
        </pc:spChg>
        <pc:spChg chg="del">
          <ac:chgData name="伊健 杜" userId="e69aded81da48593" providerId="LiveId" clId="{6FBE7D33-88E5-46BB-B3B8-C75049B9D8CF}" dt="2022-11-16T06:27:43.284" v="2727" actId="478"/>
          <ac:spMkLst>
            <pc:docMk/>
            <pc:sldMk cId="4043369588" sldId="1552"/>
            <ac:spMk id="3" creationId="{9B70955B-4618-8574-23DA-6492BBB79BD4}"/>
          </ac:spMkLst>
        </pc:spChg>
      </pc:sldChg>
      <pc:sldChg chg="addSp delSp modSp add mod">
        <pc:chgData name="伊健 杜" userId="e69aded81da48593" providerId="LiveId" clId="{6FBE7D33-88E5-46BB-B3B8-C75049B9D8CF}" dt="2022-11-16T08:06:26.009" v="3358"/>
        <pc:sldMkLst>
          <pc:docMk/>
          <pc:sldMk cId="1999001867" sldId="1553"/>
        </pc:sldMkLst>
        <pc:spChg chg="mod">
          <ac:chgData name="伊健 杜" userId="e69aded81da48593" providerId="LiveId" clId="{6FBE7D33-88E5-46BB-B3B8-C75049B9D8CF}" dt="2022-11-16T08:06:18.988" v="3357" actId="20577"/>
          <ac:spMkLst>
            <pc:docMk/>
            <pc:sldMk cId="1999001867" sldId="1553"/>
            <ac:spMk id="2" creationId="{10304424-DB4A-36E7-9E0D-D32A5DD0F26C}"/>
          </ac:spMkLst>
        </pc:spChg>
        <pc:spChg chg="del">
          <ac:chgData name="伊健 杜" userId="e69aded81da48593" providerId="LiveId" clId="{6FBE7D33-88E5-46BB-B3B8-C75049B9D8CF}" dt="2022-11-16T06:22:44.839" v="2478" actId="478"/>
          <ac:spMkLst>
            <pc:docMk/>
            <pc:sldMk cId="1999001867" sldId="1553"/>
            <ac:spMk id="4" creationId="{2691090D-D035-2EE7-556B-29D21742E484}"/>
          </ac:spMkLst>
        </pc:spChg>
        <pc:spChg chg="mod">
          <ac:chgData name="伊健 杜" userId="e69aded81da48593" providerId="LiveId" clId="{6FBE7D33-88E5-46BB-B3B8-C75049B9D8CF}" dt="2022-11-16T06:22:32.782" v="2477"/>
          <ac:spMkLst>
            <pc:docMk/>
            <pc:sldMk cId="1999001867" sldId="1553"/>
            <ac:spMk id="5" creationId="{12133E31-EFD8-1428-E834-932512E03115}"/>
          </ac:spMkLst>
        </pc:spChg>
        <pc:spChg chg="mod">
          <ac:chgData name="伊健 杜" userId="e69aded81da48593" providerId="LiveId" clId="{6FBE7D33-88E5-46BB-B3B8-C75049B9D8CF}" dt="2022-11-16T08:06:26.009" v="3358"/>
          <ac:spMkLst>
            <pc:docMk/>
            <pc:sldMk cId="1999001867" sldId="1553"/>
            <ac:spMk id="7" creationId="{0788E5C2-A9AB-1247-C09B-C5EF7FFE7991}"/>
          </ac:spMkLst>
        </pc:spChg>
        <pc:picChg chg="del">
          <ac:chgData name="伊健 杜" userId="e69aded81da48593" providerId="LiveId" clId="{6FBE7D33-88E5-46BB-B3B8-C75049B9D8CF}" dt="2022-11-16T06:22:44.839" v="2478" actId="478"/>
          <ac:picMkLst>
            <pc:docMk/>
            <pc:sldMk cId="1999001867" sldId="1553"/>
            <ac:picMk id="11266" creationId="{589B7CDE-C3FF-38B8-8236-CE0C5476AEA2}"/>
          </ac:picMkLst>
        </pc:picChg>
        <pc:picChg chg="del">
          <ac:chgData name="伊健 杜" userId="e69aded81da48593" providerId="LiveId" clId="{6FBE7D33-88E5-46BB-B3B8-C75049B9D8CF}" dt="2022-11-16T06:22:44.839" v="2478" actId="478"/>
          <ac:picMkLst>
            <pc:docMk/>
            <pc:sldMk cId="1999001867" sldId="1553"/>
            <ac:picMk id="11268" creationId="{6E8A467C-26E4-B2C1-752A-3FA8F4F699CF}"/>
          </ac:picMkLst>
        </pc:picChg>
        <pc:picChg chg="add mod">
          <ac:chgData name="伊健 杜" userId="e69aded81da48593" providerId="LiveId" clId="{6FBE7D33-88E5-46BB-B3B8-C75049B9D8CF}" dt="2022-11-16T06:24:14.868" v="2568" actId="1076"/>
          <ac:picMkLst>
            <pc:docMk/>
            <pc:sldMk cId="1999001867" sldId="1553"/>
            <ac:picMk id="20482" creationId="{F0968AB0-2C5A-04AB-16F7-16988CCA0CC0}"/>
          </ac:picMkLst>
        </pc:picChg>
        <pc:picChg chg="add mod">
          <ac:chgData name="伊健 杜" userId="e69aded81da48593" providerId="LiveId" clId="{6FBE7D33-88E5-46BB-B3B8-C75049B9D8CF}" dt="2022-11-16T06:25:07.661" v="2572" actId="1076"/>
          <ac:picMkLst>
            <pc:docMk/>
            <pc:sldMk cId="1999001867" sldId="1553"/>
            <ac:picMk id="20484" creationId="{0852E128-8D86-BA21-65F8-E24D8966004A}"/>
          </ac:picMkLst>
        </pc:picChg>
      </pc:sldChg>
      <pc:sldChg chg="addSp delSp modSp add mod delAnim">
        <pc:chgData name="伊健 杜" userId="e69aded81da48593" providerId="LiveId" clId="{6FBE7D33-88E5-46BB-B3B8-C75049B9D8CF}" dt="2022-11-16T08:06:29.051" v="3359"/>
        <pc:sldMkLst>
          <pc:docMk/>
          <pc:sldMk cId="1050345652" sldId="1554"/>
        </pc:sldMkLst>
        <pc:spChg chg="mod">
          <ac:chgData name="伊健 杜" userId="e69aded81da48593" providerId="LiveId" clId="{6FBE7D33-88E5-46BB-B3B8-C75049B9D8CF}" dt="2022-11-16T08:06:29.051" v="3359"/>
          <ac:spMkLst>
            <pc:docMk/>
            <pc:sldMk cId="1050345652" sldId="1554"/>
            <ac:spMk id="2" creationId="{10304424-DB4A-36E7-9E0D-D32A5DD0F26C}"/>
          </ac:spMkLst>
        </pc:spChg>
        <pc:spChg chg="del">
          <ac:chgData name="伊健 杜" userId="e69aded81da48593" providerId="LiveId" clId="{6FBE7D33-88E5-46BB-B3B8-C75049B9D8CF}" dt="2022-11-16T06:25:11.157" v="2574" actId="478"/>
          <ac:spMkLst>
            <pc:docMk/>
            <pc:sldMk cId="1050345652" sldId="1554"/>
            <ac:spMk id="5" creationId="{12133E31-EFD8-1428-E834-932512E03115}"/>
          </ac:spMkLst>
        </pc:spChg>
        <pc:spChg chg="mod">
          <ac:chgData name="伊健 杜" userId="e69aded81da48593" providerId="LiveId" clId="{6FBE7D33-88E5-46BB-B3B8-C75049B9D8CF}" dt="2022-11-16T08:06:29.051" v="3359"/>
          <ac:spMkLst>
            <pc:docMk/>
            <pc:sldMk cId="1050345652" sldId="1554"/>
            <ac:spMk id="7" creationId="{0788E5C2-A9AB-1247-C09B-C5EF7FFE7991}"/>
          </ac:spMkLst>
        </pc:spChg>
        <pc:picChg chg="del">
          <ac:chgData name="伊健 杜" userId="e69aded81da48593" providerId="LiveId" clId="{6FBE7D33-88E5-46BB-B3B8-C75049B9D8CF}" dt="2022-11-16T06:26:00.919" v="2629" actId="478"/>
          <ac:picMkLst>
            <pc:docMk/>
            <pc:sldMk cId="1050345652" sldId="1554"/>
            <ac:picMk id="20482" creationId="{F0968AB0-2C5A-04AB-16F7-16988CCA0CC0}"/>
          </ac:picMkLst>
        </pc:picChg>
        <pc:picChg chg="del">
          <ac:chgData name="伊健 杜" userId="e69aded81da48593" providerId="LiveId" clId="{6FBE7D33-88E5-46BB-B3B8-C75049B9D8CF}" dt="2022-11-16T06:26:00.919" v="2629" actId="478"/>
          <ac:picMkLst>
            <pc:docMk/>
            <pc:sldMk cId="1050345652" sldId="1554"/>
            <ac:picMk id="20484" creationId="{0852E128-8D86-BA21-65F8-E24D8966004A}"/>
          </ac:picMkLst>
        </pc:picChg>
        <pc:picChg chg="add mod">
          <ac:chgData name="伊健 杜" userId="e69aded81da48593" providerId="LiveId" clId="{6FBE7D33-88E5-46BB-B3B8-C75049B9D8CF}" dt="2022-11-16T06:26:36.520" v="2633" actId="1076"/>
          <ac:picMkLst>
            <pc:docMk/>
            <pc:sldMk cId="1050345652" sldId="1554"/>
            <ac:picMk id="21506" creationId="{C4CF375A-C13E-21A3-6BCA-83B42B3B2A9F}"/>
          </ac:picMkLst>
        </pc:picChg>
      </pc:sldChg>
      <pc:sldChg chg="addSp delSp modSp add mod">
        <pc:chgData name="伊健 杜" userId="e69aded81da48593" providerId="LiveId" clId="{6FBE7D33-88E5-46BB-B3B8-C75049B9D8CF}" dt="2022-11-16T08:06:29.051" v="3359"/>
        <pc:sldMkLst>
          <pc:docMk/>
          <pc:sldMk cId="4113437931" sldId="1555"/>
        </pc:sldMkLst>
        <pc:spChg chg="mod">
          <ac:chgData name="伊健 杜" userId="e69aded81da48593" providerId="LiveId" clId="{6FBE7D33-88E5-46BB-B3B8-C75049B9D8CF}" dt="2022-11-16T08:06:29.051" v="3359"/>
          <ac:spMkLst>
            <pc:docMk/>
            <pc:sldMk cId="4113437931" sldId="1555"/>
            <ac:spMk id="2" creationId="{10304424-DB4A-36E7-9E0D-D32A5DD0F26C}"/>
          </ac:spMkLst>
        </pc:spChg>
        <pc:spChg chg="mod">
          <ac:chgData name="伊健 杜" userId="e69aded81da48593" providerId="LiveId" clId="{6FBE7D33-88E5-46BB-B3B8-C75049B9D8CF}" dt="2022-11-16T08:06:29.051" v="3359"/>
          <ac:spMkLst>
            <pc:docMk/>
            <pc:sldMk cId="4113437931" sldId="1555"/>
            <ac:spMk id="7" creationId="{0788E5C2-A9AB-1247-C09B-C5EF7FFE7991}"/>
          </ac:spMkLst>
        </pc:spChg>
        <pc:picChg chg="del">
          <ac:chgData name="伊健 杜" userId="e69aded81da48593" providerId="LiveId" clId="{6FBE7D33-88E5-46BB-B3B8-C75049B9D8CF}" dt="2022-11-16T06:27:03.406" v="2724" actId="478"/>
          <ac:picMkLst>
            <pc:docMk/>
            <pc:sldMk cId="4113437931" sldId="1555"/>
            <ac:picMk id="21506" creationId="{C4CF375A-C13E-21A3-6BCA-83B42B3B2A9F}"/>
          </ac:picMkLst>
        </pc:picChg>
        <pc:picChg chg="add mod">
          <ac:chgData name="伊健 杜" userId="e69aded81da48593" providerId="LiveId" clId="{6FBE7D33-88E5-46BB-B3B8-C75049B9D8CF}" dt="2022-11-16T06:27:39.259" v="2726" actId="1076"/>
          <ac:picMkLst>
            <pc:docMk/>
            <pc:sldMk cId="4113437931" sldId="1555"/>
            <ac:picMk id="22530" creationId="{557BAC8F-2910-4CE5-E551-E043E6BDE719}"/>
          </ac:picMkLst>
        </pc:picChg>
      </pc:sldChg>
      <pc:sldChg chg="modSp add mod">
        <pc:chgData name="伊健 杜" userId="e69aded81da48593" providerId="LiveId" clId="{6FBE7D33-88E5-46BB-B3B8-C75049B9D8CF}" dt="2022-11-16T08:06:29.051" v="3359"/>
        <pc:sldMkLst>
          <pc:docMk/>
          <pc:sldMk cId="1129333731" sldId="1556"/>
        </pc:sldMkLst>
        <pc:spChg chg="mod">
          <ac:chgData name="伊健 杜" userId="e69aded81da48593" providerId="LiveId" clId="{6FBE7D33-88E5-46BB-B3B8-C75049B9D8CF}" dt="2022-11-16T08:06:29.051" v="3359"/>
          <ac:spMkLst>
            <pc:docMk/>
            <pc:sldMk cId="1129333731" sldId="1556"/>
            <ac:spMk id="2" creationId="{B54E14D1-82CD-D39E-7058-3AF7BB1BB5E7}"/>
          </ac:spMkLst>
        </pc:spChg>
      </pc:sldChg>
      <pc:sldChg chg="addSp delSp modSp add mod">
        <pc:chgData name="伊健 杜" userId="e69aded81da48593" providerId="LiveId" clId="{6FBE7D33-88E5-46BB-B3B8-C75049B9D8CF}" dt="2022-11-16T08:06:29.051" v="3359"/>
        <pc:sldMkLst>
          <pc:docMk/>
          <pc:sldMk cId="3834457499" sldId="1557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3834457499" sldId="1557"/>
            <ac:spMk id="2" creationId="{10304424-DB4A-36E7-9E0D-D32A5DD0F26C}"/>
          </ac:spMkLst>
        </pc:spChg>
        <pc:spChg chg="mod">
          <ac:chgData name="伊健 杜" userId="e69aded81da48593" providerId="LiveId" clId="{6FBE7D33-88E5-46BB-B3B8-C75049B9D8CF}" dt="2022-11-16T06:31:04.408" v="2819"/>
          <ac:spMkLst>
            <pc:docMk/>
            <pc:sldMk cId="3834457499" sldId="1557"/>
            <ac:spMk id="5" creationId="{12133E31-EFD8-1428-E834-932512E03115}"/>
          </ac:spMkLst>
        </pc:spChg>
        <pc:spChg chg="mod">
          <ac:chgData name="伊健 杜" userId="e69aded81da48593" providerId="LiveId" clId="{6FBE7D33-88E5-46BB-B3B8-C75049B9D8CF}" dt="2022-11-16T08:06:29.051" v="3359"/>
          <ac:spMkLst>
            <pc:docMk/>
            <pc:sldMk cId="3834457499" sldId="1557"/>
            <ac:spMk id="7" creationId="{0788E5C2-A9AB-1247-C09B-C5EF7FFE7991}"/>
          </ac:spMkLst>
        </pc:spChg>
        <pc:picChg chg="del">
          <ac:chgData name="伊健 杜" userId="e69aded81da48593" providerId="LiveId" clId="{6FBE7D33-88E5-46BB-B3B8-C75049B9D8CF}" dt="2022-11-16T06:32:31.823" v="2854" actId="478"/>
          <ac:picMkLst>
            <pc:docMk/>
            <pc:sldMk cId="3834457499" sldId="1557"/>
            <ac:picMk id="20482" creationId="{F0968AB0-2C5A-04AB-16F7-16988CCA0CC0}"/>
          </ac:picMkLst>
        </pc:picChg>
        <pc:picChg chg="del">
          <ac:chgData name="伊健 杜" userId="e69aded81da48593" providerId="LiveId" clId="{6FBE7D33-88E5-46BB-B3B8-C75049B9D8CF}" dt="2022-11-16T06:32:31.823" v="2854" actId="478"/>
          <ac:picMkLst>
            <pc:docMk/>
            <pc:sldMk cId="3834457499" sldId="1557"/>
            <ac:picMk id="20484" creationId="{0852E128-8D86-BA21-65F8-E24D8966004A}"/>
          </ac:picMkLst>
        </pc:picChg>
        <pc:picChg chg="add mod">
          <ac:chgData name="伊健 杜" userId="e69aded81da48593" providerId="LiveId" clId="{6FBE7D33-88E5-46BB-B3B8-C75049B9D8CF}" dt="2022-11-16T06:32:37.959" v="2858" actId="1076"/>
          <ac:picMkLst>
            <pc:docMk/>
            <pc:sldMk cId="3834457499" sldId="1557"/>
            <ac:picMk id="24578" creationId="{0264E28D-3820-B5C1-B74B-2718D432BC72}"/>
          </ac:picMkLst>
        </pc:picChg>
      </pc:sldChg>
      <pc:sldChg chg="addSp delSp modSp add mod delAnim">
        <pc:chgData name="伊健 杜" userId="e69aded81da48593" providerId="LiveId" clId="{6FBE7D33-88E5-46BB-B3B8-C75049B9D8CF}" dt="2022-11-16T06:36:29.841" v="3322"/>
        <pc:sldMkLst>
          <pc:docMk/>
          <pc:sldMk cId="3187715427" sldId="1558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3187715427" sldId="1558"/>
            <ac:spMk id="2" creationId="{10304424-DB4A-36E7-9E0D-D32A5DD0F26C}"/>
          </ac:spMkLst>
        </pc:spChg>
        <pc:spChg chg="del">
          <ac:chgData name="伊健 杜" userId="e69aded81da48593" providerId="LiveId" clId="{6FBE7D33-88E5-46BB-B3B8-C75049B9D8CF}" dt="2022-11-16T06:34:37.810" v="3061" actId="478"/>
          <ac:spMkLst>
            <pc:docMk/>
            <pc:sldMk cId="3187715427" sldId="1558"/>
            <ac:spMk id="5" creationId="{12133E31-EFD8-1428-E834-932512E03115}"/>
          </ac:spMkLst>
        </pc:spChg>
        <pc:spChg chg="mod">
          <ac:chgData name="伊健 杜" userId="e69aded81da48593" providerId="LiveId" clId="{6FBE7D33-88E5-46BB-B3B8-C75049B9D8CF}" dt="2022-11-16T06:36:29.841" v="3322"/>
          <ac:spMkLst>
            <pc:docMk/>
            <pc:sldMk cId="3187715427" sldId="1558"/>
            <ac:spMk id="7" creationId="{0788E5C2-A9AB-1247-C09B-C5EF7FFE7991}"/>
          </ac:spMkLst>
        </pc:spChg>
        <pc:picChg chg="del">
          <ac:chgData name="伊健 杜" userId="e69aded81da48593" providerId="LiveId" clId="{6FBE7D33-88E5-46BB-B3B8-C75049B9D8CF}" dt="2022-11-16T06:32:14.676" v="2850" actId="478"/>
          <ac:picMkLst>
            <pc:docMk/>
            <pc:sldMk cId="3187715427" sldId="1558"/>
            <ac:picMk id="20482" creationId="{F0968AB0-2C5A-04AB-16F7-16988CCA0CC0}"/>
          </ac:picMkLst>
        </pc:picChg>
        <pc:picChg chg="del">
          <ac:chgData name="伊健 杜" userId="e69aded81da48593" providerId="LiveId" clId="{6FBE7D33-88E5-46BB-B3B8-C75049B9D8CF}" dt="2022-11-16T06:32:14.676" v="2850" actId="478"/>
          <ac:picMkLst>
            <pc:docMk/>
            <pc:sldMk cId="3187715427" sldId="1558"/>
            <ac:picMk id="20484" creationId="{0852E128-8D86-BA21-65F8-E24D8966004A}"/>
          </ac:picMkLst>
        </pc:picChg>
        <pc:picChg chg="add mod">
          <ac:chgData name="伊健 杜" userId="e69aded81da48593" providerId="LiveId" clId="{6FBE7D33-88E5-46BB-B3B8-C75049B9D8CF}" dt="2022-11-16T06:35:42.593" v="3273" actId="1076"/>
          <ac:picMkLst>
            <pc:docMk/>
            <pc:sldMk cId="3187715427" sldId="1558"/>
            <ac:picMk id="23554" creationId="{90357E92-41EE-E038-2686-933209226540}"/>
          </ac:picMkLst>
        </pc:picChg>
      </pc:sldChg>
      <pc:sldChg chg="modSp add mod">
        <pc:chgData name="伊健 杜" userId="e69aded81da48593" providerId="LiveId" clId="{6FBE7D33-88E5-46BB-B3B8-C75049B9D8CF}" dt="2022-11-16T06:36:29.841" v="3322"/>
        <pc:sldMkLst>
          <pc:docMk/>
          <pc:sldMk cId="1880405582" sldId="1559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1880405582" sldId="1559"/>
            <ac:spMk id="2" creationId="{B54E14D1-82CD-D39E-7058-3AF7BB1BB5E7}"/>
          </ac:spMkLst>
        </pc:spChg>
      </pc:sldChg>
    </pc:docChg>
  </pc:docChgLst>
  <pc:docChgLst>
    <pc:chgData name="伊健 杜" userId="e69aded81da48593" providerId="LiveId" clId="{2600C0FF-628F-4964-87A7-CCA9DA4D7A60}"/>
    <pc:docChg chg="undo custSel addSld delSld modSld">
      <pc:chgData name="伊健 杜" userId="e69aded81da48593" providerId="LiveId" clId="{2600C0FF-628F-4964-87A7-CCA9DA4D7A60}" dt="2022-12-01T18:11:38.925" v="1007" actId="20577"/>
      <pc:docMkLst>
        <pc:docMk/>
      </pc:docMkLst>
      <pc:sldChg chg="del">
        <pc:chgData name="伊健 杜" userId="e69aded81da48593" providerId="LiveId" clId="{2600C0FF-628F-4964-87A7-CCA9DA4D7A60}" dt="2022-12-01T06:00:31.686" v="0" actId="47"/>
        <pc:sldMkLst>
          <pc:docMk/>
          <pc:sldMk cId="3463210733" sldId="1811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3687783896" sldId="1812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1286191472" sldId="1813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1861604620" sldId="1814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830470277" sldId="1815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1275054085" sldId="1816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1187312150" sldId="1817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3067087670" sldId="1818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122654964" sldId="1819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4247273977" sldId="1820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1917680762" sldId="1821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2823136189" sldId="1822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3366736013" sldId="1823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1868249908" sldId="1824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640905832" sldId="1825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1120755224" sldId="1826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3363387733" sldId="1827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1139411944" sldId="1828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1042531073" sldId="1829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1555452203" sldId="1830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1134618637" sldId="1831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2434116696" sldId="1832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3142110157" sldId="1833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1336670452" sldId="1834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2929662448" sldId="1835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4089667717" sldId="1836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410783116" sldId="1837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3040638790" sldId="1838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796863696" sldId="1839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3618962259" sldId="1840"/>
        </pc:sldMkLst>
      </pc:sldChg>
      <pc:sldChg chg="modSp mod">
        <pc:chgData name="伊健 杜" userId="e69aded81da48593" providerId="LiveId" clId="{2600C0FF-628F-4964-87A7-CCA9DA4D7A60}" dt="2022-12-01T14:57:36.925" v="685" actId="1076"/>
        <pc:sldMkLst>
          <pc:docMk/>
          <pc:sldMk cId="3000178004" sldId="1843"/>
        </pc:sldMkLst>
        <pc:spChg chg="mod">
          <ac:chgData name="伊健 杜" userId="e69aded81da48593" providerId="LiveId" clId="{2600C0FF-628F-4964-87A7-CCA9DA4D7A60}" dt="2022-12-01T14:57:36.925" v="685" actId="1076"/>
          <ac:spMkLst>
            <pc:docMk/>
            <pc:sldMk cId="3000178004" sldId="1843"/>
            <ac:spMk id="2" creationId="{10304424-DB4A-36E7-9E0D-D32A5DD0F26C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1816966275" sldId="1844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1816966275" sldId="1844"/>
            <ac:spMk id="10" creationId="{B839CA97-BE0D-8B7C-B769-3E145A81D451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1140596550" sldId="1846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1140596550" sldId="1846"/>
            <ac:spMk id="10" creationId="{B839CA97-BE0D-8B7C-B769-3E145A81D451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2619433439" sldId="1847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2619433439" sldId="1847"/>
            <ac:spMk id="2" creationId="{CF093439-81E9-9130-8552-41053044C2EA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3409591118" sldId="1848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3409591118" sldId="1848"/>
            <ac:spMk id="2" creationId="{10304424-DB4A-36E7-9E0D-D32A5DD0F26C}"/>
          </ac:spMkLst>
        </pc:spChg>
        <pc:spChg chg="mod">
          <ac:chgData name="伊健 杜" userId="e69aded81da48593" providerId="LiveId" clId="{2600C0FF-628F-4964-87A7-CCA9DA4D7A60}" dt="2022-12-01T16:39:45.614" v="975"/>
          <ac:spMkLst>
            <pc:docMk/>
            <pc:sldMk cId="3409591118" sldId="1848"/>
            <ac:spMk id="10" creationId="{B839CA97-BE0D-8B7C-B769-3E145A81D451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738264871" sldId="1849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738264871" sldId="1849"/>
            <ac:spMk id="2" creationId="{CF093439-81E9-9130-8552-41053044C2EA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1366944380" sldId="1850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1366944380" sldId="1850"/>
            <ac:spMk id="10" creationId="{B839CA97-BE0D-8B7C-B769-3E145A81D451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2665648852" sldId="1851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2665648852" sldId="1851"/>
            <ac:spMk id="10" creationId="{B839CA97-BE0D-8B7C-B769-3E145A81D451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891458807" sldId="1852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891458807" sldId="1852"/>
            <ac:spMk id="10" creationId="{B839CA97-BE0D-8B7C-B769-3E145A81D451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636416477" sldId="1853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636416477" sldId="1853"/>
            <ac:spMk id="10" creationId="{B839CA97-BE0D-8B7C-B769-3E145A81D451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3507809982" sldId="1854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3507809982" sldId="1854"/>
            <ac:spMk id="10" creationId="{B839CA97-BE0D-8B7C-B769-3E145A81D451}"/>
          </ac:spMkLst>
        </pc:spChg>
      </pc:sldChg>
      <pc:sldChg chg="addSp delSp modSp mod delAnim modAnim">
        <pc:chgData name="伊健 杜" userId="e69aded81da48593" providerId="LiveId" clId="{2600C0FF-628F-4964-87A7-CCA9DA4D7A60}" dt="2022-12-01T16:42:20.330" v="990" actId="1076"/>
        <pc:sldMkLst>
          <pc:docMk/>
          <pc:sldMk cId="2191092680" sldId="1855"/>
        </pc:sldMkLst>
        <pc:spChg chg="add mod">
          <ac:chgData name="伊健 杜" userId="e69aded81da48593" providerId="LiveId" clId="{2600C0FF-628F-4964-87A7-CCA9DA4D7A60}" dt="2022-12-01T16:40:24.744" v="976" actId="1076"/>
          <ac:spMkLst>
            <pc:docMk/>
            <pc:sldMk cId="2191092680" sldId="1855"/>
            <ac:spMk id="2" creationId="{120CA4C0-1E3D-40D4-359A-4FF36B68D318}"/>
          </ac:spMkLst>
        </pc:spChg>
        <pc:spChg chg="del">
          <ac:chgData name="伊健 杜" userId="e69aded81da48593" providerId="LiveId" clId="{2600C0FF-628F-4964-87A7-CCA9DA4D7A60}" dt="2022-12-01T14:57:25.928" v="680" actId="478"/>
          <ac:spMkLst>
            <pc:docMk/>
            <pc:sldMk cId="2191092680" sldId="1855"/>
            <ac:spMk id="2" creationId="{AC26E82C-4C9D-9022-873D-A53FB9029BE4}"/>
          </ac:spMkLst>
        </pc:spChg>
        <pc:spChg chg="add mod">
          <ac:chgData name="伊健 杜" userId="e69aded81da48593" providerId="LiveId" clId="{2600C0FF-628F-4964-87A7-CCA9DA4D7A60}" dt="2022-12-01T16:40:24.744" v="976" actId="1076"/>
          <ac:spMkLst>
            <pc:docMk/>
            <pc:sldMk cId="2191092680" sldId="1855"/>
            <ac:spMk id="3" creationId="{35C7B2D0-EE9E-C337-FAAC-B1A034FE868B}"/>
          </ac:spMkLst>
        </pc:spChg>
        <pc:spChg chg="del">
          <ac:chgData name="伊健 杜" userId="e69aded81da48593" providerId="LiveId" clId="{2600C0FF-628F-4964-87A7-CCA9DA4D7A60}" dt="2022-12-01T14:57:25.928" v="680" actId="478"/>
          <ac:spMkLst>
            <pc:docMk/>
            <pc:sldMk cId="2191092680" sldId="1855"/>
            <ac:spMk id="3" creationId="{AAE7DE96-040A-A685-4255-0A41B109EF0E}"/>
          </ac:spMkLst>
        </pc:spChg>
        <pc:spChg chg="add mod">
          <ac:chgData name="伊健 杜" userId="e69aded81da48593" providerId="LiveId" clId="{2600C0FF-628F-4964-87A7-CCA9DA4D7A60}" dt="2022-12-01T16:37:10.930" v="939" actId="122"/>
          <ac:spMkLst>
            <pc:docMk/>
            <pc:sldMk cId="2191092680" sldId="1855"/>
            <ac:spMk id="4" creationId="{F527BEC2-8AC0-5BCD-6143-DE794F302B32}"/>
          </ac:spMkLst>
        </pc:spChg>
        <pc:spChg chg="add mod">
          <ac:chgData name="伊健 杜" userId="e69aded81da48593" providerId="LiveId" clId="{2600C0FF-628F-4964-87A7-CCA9DA4D7A60}" dt="2022-12-01T16:42:05.323" v="986" actId="1076"/>
          <ac:spMkLst>
            <pc:docMk/>
            <pc:sldMk cId="2191092680" sldId="1855"/>
            <ac:spMk id="5" creationId="{BEAC1872-B4DE-D2CD-468D-D1C4F0F9592A}"/>
          </ac:spMkLst>
        </pc:spChg>
        <pc:spChg chg="add mod">
          <ac:chgData name="伊健 杜" userId="e69aded81da48593" providerId="LiveId" clId="{2600C0FF-628F-4964-87A7-CCA9DA4D7A60}" dt="2022-12-01T16:39:45.614" v="975"/>
          <ac:spMkLst>
            <pc:docMk/>
            <pc:sldMk cId="2191092680" sldId="1855"/>
            <ac:spMk id="6" creationId="{6B7ECFD8-A6BE-0B36-462D-524101DBD25E}"/>
          </ac:spMkLst>
        </pc:spChg>
        <pc:spChg chg="add mod">
          <ac:chgData name="伊健 杜" userId="e69aded81da48593" providerId="LiveId" clId="{2600C0FF-628F-4964-87A7-CCA9DA4D7A60}" dt="2022-12-01T16:40:39.598" v="977" actId="1076"/>
          <ac:spMkLst>
            <pc:docMk/>
            <pc:sldMk cId="2191092680" sldId="1855"/>
            <ac:spMk id="7" creationId="{5030CB00-D0DE-28E2-C56B-96F4FC96E26C}"/>
          </ac:spMkLst>
        </pc:spChg>
        <pc:spChg chg="add mod">
          <ac:chgData name="伊健 杜" userId="e69aded81da48593" providerId="LiveId" clId="{2600C0FF-628F-4964-87A7-CCA9DA4D7A60}" dt="2022-12-01T16:40:39.598" v="977" actId="1076"/>
          <ac:spMkLst>
            <pc:docMk/>
            <pc:sldMk cId="2191092680" sldId="1855"/>
            <ac:spMk id="8" creationId="{DA9756A1-2F99-9A67-01D9-555405F7A3AB}"/>
          </ac:spMkLst>
        </pc:spChg>
        <pc:spChg chg="add mod">
          <ac:chgData name="伊健 杜" userId="e69aded81da48593" providerId="LiveId" clId="{2600C0FF-628F-4964-87A7-CCA9DA4D7A60}" dt="2022-12-01T16:40:24.744" v="976" actId="1076"/>
          <ac:spMkLst>
            <pc:docMk/>
            <pc:sldMk cId="2191092680" sldId="1855"/>
            <ac:spMk id="9" creationId="{8E129B62-AA7D-C7EC-185A-CB793B015AF6}"/>
          </ac:spMkLst>
        </pc:spChg>
        <pc:spChg chg="add mod">
          <ac:chgData name="伊健 杜" userId="e69aded81da48593" providerId="LiveId" clId="{2600C0FF-628F-4964-87A7-CCA9DA4D7A60}" dt="2022-12-01T16:40:24.744" v="976" actId="1076"/>
          <ac:spMkLst>
            <pc:docMk/>
            <pc:sldMk cId="2191092680" sldId="1855"/>
            <ac:spMk id="10" creationId="{AC8B6531-74ED-0837-965A-1FD2C95CE322}"/>
          </ac:spMkLst>
        </pc:spChg>
        <pc:spChg chg="add mod">
          <ac:chgData name="伊健 杜" userId="e69aded81da48593" providerId="LiveId" clId="{2600C0FF-628F-4964-87A7-CCA9DA4D7A60}" dt="2022-12-01T16:41:45.026" v="981" actId="1076"/>
          <ac:spMkLst>
            <pc:docMk/>
            <pc:sldMk cId="2191092680" sldId="1855"/>
            <ac:spMk id="11" creationId="{24CDBA06-F418-610E-5F7C-C80918EA16D7}"/>
          </ac:spMkLst>
        </pc:spChg>
        <pc:spChg chg="add del mod">
          <ac:chgData name="伊健 杜" userId="e69aded81da48593" providerId="LiveId" clId="{2600C0FF-628F-4964-87A7-CCA9DA4D7A60}" dt="2022-12-01T15:00:33.003" v="778" actId="478"/>
          <ac:spMkLst>
            <pc:docMk/>
            <pc:sldMk cId="2191092680" sldId="1855"/>
            <ac:spMk id="11" creationId="{9ADE5498-0BE3-56DB-5F27-94FD12AAF3BA}"/>
          </ac:spMkLst>
        </pc:spChg>
        <pc:spChg chg="add mod">
          <ac:chgData name="伊健 杜" userId="e69aded81da48593" providerId="LiveId" clId="{2600C0FF-628F-4964-87A7-CCA9DA4D7A60}" dt="2022-12-01T16:41:15.610" v="980" actId="1076"/>
          <ac:spMkLst>
            <pc:docMk/>
            <pc:sldMk cId="2191092680" sldId="1855"/>
            <ac:spMk id="12" creationId="{0AD44F64-E73A-9685-0248-E892ECC8621A}"/>
          </ac:spMkLst>
        </pc:spChg>
        <pc:spChg chg="add mod">
          <ac:chgData name="伊健 杜" userId="e69aded81da48593" providerId="LiveId" clId="{2600C0FF-628F-4964-87A7-CCA9DA4D7A60}" dt="2022-12-01T16:41:15.610" v="980" actId="1076"/>
          <ac:spMkLst>
            <pc:docMk/>
            <pc:sldMk cId="2191092680" sldId="1855"/>
            <ac:spMk id="13" creationId="{83C4CE0A-D9B5-12E7-0C7B-E4A8DDAD7D09}"/>
          </ac:spMkLst>
        </pc:spChg>
        <pc:spChg chg="add mod">
          <ac:chgData name="伊健 杜" userId="e69aded81da48593" providerId="LiveId" clId="{2600C0FF-628F-4964-87A7-CCA9DA4D7A60}" dt="2022-12-01T16:37:10.930" v="939" actId="122"/>
          <ac:spMkLst>
            <pc:docMk/>
            <pc:sldMk cId="2191092680" sldId="1855"/>
            <ac:spMk id="14" creationId="{8E8067F6-5CB5-CF2B-D28F-CDF05916C664}"/>
          </ac:spMkLst>
        </pc:spChg>
        <pc:spChg chg="add mod">
          <ac:chgData name="伊健 杜" userId="e69aded81da48593" providerId="LiveId" clId="{2600C0FF-628F-4964-87A7-CCA9DA4D7A60}" dt="2022-12-01T16:41:15.610" v="980" actId="1076"/>
          <ac:spMkLst>
            <pc:docMk/>
            <pc:sldMk cId="2191092680" sldId="1855"/>
            <ac:spMk id="15" creationId="{06797F3E-0166-E812-4918-3736783C098C}"/>
          </ac:spMkLst>
        </pc:spChg>
        <pc:spChg chg="add mod">
          <ac:chgData name="伊健 杜" userId="e69aded81da48593" providerId="LiveId" clId="{2600C0FF-628F-4964-87A7-CCA9DA4D7A60}" dt="2022-12-01T16:39:45.614" v="975"/>
          <ac:spMkLst>
            <pc:docMk/>
            <pc:sldMk cId="2191092680" sldId="1855"/>
            <ac:spMk id="16" creationId="{63257CF8-8CDD-5A15-024F-33F0B3F7C90E}"/>
          </ac:spMkLst>
        </pc:spChg>
        <pc:spChg chg="add mod">
          <ac:chgData name="伊健 杜" userId="e69aded81da48593" providerId="LiveId" clId="{2600C0FF-628F-4964-87A7-CCA9DA4D7A60}" dt="2022-12-01T16:41:58.049" v="983" actId="1076"/>
          <ac:spMkLst>
            <pc:docMk/>
            <pc:sldMk cId="2191092680" sldId="1855"/>
            <ac:spMk id="17" creationId="{04B3D5CF-5766-FA68-61BB-1AC1BEEADBBC}"/>
          </ac:spMkLst>
        </pc:spChg>
        <pc:spChg chg="add mod">
          <ac:chgData name="伊健 杜" userId="e69aded81da48593" providerId="LiveId" clId="{2600C0FF-628F-4964-87A7-CCA9DA4D7A60}" dt="2022-12-01T16:37:10.930" v="939" actId="122"/>
          <ac:spMkLst>
            <pc:docMk/>
            <pc:sldMk cId="2191092680" sldId="1855"/>
            <ac:spMk id="18" creationId="{93FB6C27-99B3-9C41-680F-CD507613479B}"/>
          </ac:spMkLst>
        </pc:spChg>
        <pc:spChg chg="add mod">
          <ac:chgData name="伊健 杜" userId="e69aded81da48593" providerId="LiveId" clId="{2600C0FF-628F-4964-87A7-CCA9DA4D7A60}" dt="2022-12-01T16:42:01.435" v="985" actId="1076"/>
          <ac:spMkLst>
            <pc:docMk/>
            <pc:sldMk cId="2191092680" sldId="1855"/>
            <ac:spMk id="19" creationId="{8A33A5B8-97C4-88F0-81C5-DD274EF1F491}"/>
          </ac:spMkLst>
        </pc:spChg>
        <pc:spChg chg="add mod">
          <ac:chgData name="伊健 杜" userId="e69aded81da48593" providerId="LiveId" clId="{2600C0FF-628F-4964-87A7-CCA9DA4D7A60}" dt="2022-12-01T16:37:10.930" v="939" actId="122"/>
          <ac:spMkLst>
            <pc:docMk/>
            <pc:sldMk cId="2191092680" sldId="1855"/>
            <ac:spMk id="20" creationId="{5EECEF81-FAD1-A24D-4430-1D863BC361AF}"/>
          </ac:spMkLst>
        </pc:spChg>
        <pc:spChg chg="add mod">
          <ac:chgData name="伊健 杜" userId="e69aded81da48593" providerId="LiveId" clId="{2600C0FF-628F-4964-87A7-CCA9DA4D7A60}" dt="2022-12-01T16:41:15.610" v="980" actId="1076"/>
          <ac:spMkLst>
            <pc:docMk/>
            <pc:sldMk cId="2191092680" sldId="1855"/>
            <ac:spMk id="21" creationId="{DC19272A-5640-9EF4-A790-8644577DD020}"/>
          </ac:spMkLst>
        </pc:spChg>
        <pc:spChg chg="add del mod">
          <ac:chgData name="伊健 杜" userId="e69aded81da48593" providerId="LiveId" clId="{2600C0FF-628F-4964-87A7-CCA9DA4D7A60}" dt="2022-12-01T16:38:19.225" v="949" actId="478"/>
          <ac:spMkLst>
            <pc:docMk/>
            <pc:sldMk cId="2191092680" sldId="1855"/>
            <ac:spMk id="22" creationId="{E62C98FD-5E80-9620-BADE-087DF8BCA420}"/>
          </ac:spMkLst>
        </pc:spChg>
        <pc:spChg chg="add mod">
          <ac:chgData name="伊健 杜" userId="e69aded81da48593" providerId="LiveId" clId="{2600C0FF-628F-4964-87A7-CCA9DA4D7A60}" dt="2022-12-01T16:39:06.590" v="962" actId="1076"/>
          <ac:spMkLst>
            <pc:docMk/>
            <pc:sldMk cId="2191092680" sldId="1855"/>
            <ac:spMk id="23" creationId="{EEFA4E6B-F1E9-7DC2-2B57-AB881168C58C}"/>
          </ac:spMkLst>
        </pc:spChg>
        <pc:spChg chg="add mod">
          <ac:chgData name="伊健 杜" userId="e69aded81da48593" providerId="LiveId" clId="{2600C0FF-628F-4964-87A7-CCA9DA4D7A60}" dt="2022-12-01T16:39:25.915" v="966" actId="1076"/>
          <ac:spMkLst>
            <pc:docMk/>
            <pc:sldMk cId="2191092680" sldId="1855"/>
            <ac:spMk id="24" creationId="{16532620-4492-A8FD-FEF0-69FF78D9694E}"/>
          </ac:spMkLst>
        </pc:spChg>
        <pc:spChg chg="add del mod">
          <ac:chgData name="伊健 杜" userId="e69aded81da48593" providerId="LiveId" clId="{2600C0FF-628F-4964-87A7-CCA9DA4D7A60}" dt="2022-12-01T16:39:15.904" v="963" actId="478"/>
          <ac:spMkLst>
            <pc:docMk/>
            <pc:sldMk cId="2191092680" sldId="1855"/>
            <ac:spMk id="25" creationId="{FC547289-02B6-BE13-D03C-D78A7592C22F}"/>
          </ac:spMkLst>
        </pc:spChg>
        <pc:spChg chg="add del mod">
          <ac:chgData name="伊健 杜" userId="e69aded81da48593" providerId="LiveId" clId="{2600C0FF-628F-4964-87A7-CCA9DA4D7A60}" dt="2022-12-01T16:39:15.904" v="963" actId="478"/>
          <ac:spMkLst>
            <pc:docMk/>
            <pc:sldMk cId="2191092680" sldId="1855"/>
            <ac:spMk id="26" creationId="{210F731D-B3BE-7469-A64B-9336D96081B2}"/>
          </ac:spMkLst>
        </pc:spChg>
        <pc:spChg chg="add mod">
          <ac:chgData name="伊健 杜" userId="e69aded81da48593" providerId="LiveId" clId="{2600C0FF-628F-4964-87A7-CCA9DA4D7A60}" dt="2022-12-01T16:39:25.915" v="966" actId="1076"/>
          <ac:spMkLst>
            <pc:docMk/>
            <pc:sldMk cId="2191092680" sldId="1855"/>
            <ac:spMk id="27" creationId="{240188F7-0C57-FF24-8B91-890D5BF840DE}"/>
          </ac:spMkLst>
        </pc:spChg>
        <pc:spChg chg="add del mod">
          <ac:chgData name="伊健 杜" userId="e69aded81da48593" providerId="LiveId" clId="{2600C0FF-628F-4964-87A7-CCA9DA4D7A60}" dt="2022-12-01T16:39:15.904" v="963" actId="478"/>
          <ac:spMkLst>
            <pc:docMk/>
            <pc:sldMk cId="2191092680" sldId="1855"/>
            <ac:spMk id="28" creationId="{55F5873B-05CE-DBD2-5765-40F030B4DC72}"/>
          </ac:spMkLst>
        </pc:spChg>
        <pc:spChg chg="add del mod">
          <ac:chgData name="伊健 杜" userId="e69aded81da48593" providerId="LiveId" clId="{2600C0FF-628F-4964-87A7-CCA9DA4D7A60}" dt="2022-12-01T16:39:15.904" v="963" actId="478"/>
          <ac:spMkLst>
            <pc:docMk/>
            <pc:sldMk cId="2191092680" sldId="1855"/>
            <ac:spMk id="29" creationId="{C3C92108-A15D-361C-2AD6-51DDC9F8D51D}"/>
          </ac:spMkLst>
        </pc:spChg>
        <pc:spChg chg="add del mod">
          <ac:chgData name="伊健 杜" userId="e69aded81da48593" providerId="LiveId" clId="{2600C0FF-628F-4964-87A7-CCA9DA4D7A60}" dt="2022-12-01T16:39:15.904" v="963" actId="478"/>
          <ac:spMkLst>
            <pc:docMk/>
            <pc:sldMk cId="2191092680" sldId="1855"/>
            <ac:spMk id="30" creationId="{22E81B00-8542-14AA-BA0B-3B456A4A4041}"/>
          </ac:spMkLst>
        </pc:spChg>
        <pc:spChg chg="add del mod">
          <ac:chgData name="伊健 杜" userId="e69aded81da48593" providerId="LiveId" clId="{2600C0FF-628F-4964-87A7-CCA9DA4D7A60}" dt="2022-12-01T16:39:15.904" v="963" actId="478"/>
          <ac:spMkLst>
            <pc:docMk/>
            <pc:sldMk cId="2191092680" sldId="1855"/>
            <ac:spMk id="31" creationId="{4B8CAECE-2CF6-B457-114A-BB31CE3623BB}"/>
          </ac:spMkLst>
        </pc:spChg>
        <pc:spChg chg="add del mod">
          <ac:chgData name="伊健 杜" userId="e69aded81da48593" providerId="LiveId" clId="{2600C0FF-628F-4964-87A7-CCA9DA4D7A60}" dt="2022-12-01T16:39:15.904" v="963" actId="478"/>
          <ac:spMkLst>
            <pc:docMk/>
            <pc:sldMk cId="2191092680" sldId="1855"/>
            <ac:spMk id="32" creationId="{F05D682F-8819-6D50-5B95-AB13147E054C}"/>
          </ac:spMkLst>
        </pc:spChg>
        <pc:spChg chg="add del mod">
          <ac:chgData name="伊健 杜" userId="e69aded81da48593" providerId="LiveId" clId="{2600C0FF-628F-4964-87A7-CCA9DA4D7A60}" dt="2022-12-01T16:39:15.904" v="963" actId="478"/>
          <ac:spMkLst>
            <pc:docMk/>
            <pc:sldMk cId="2191092680" sldId="1855"/>
            <ac:spMk id="33" creationId="{43BA1578-4194-ADE9-2B01-D9283971C2E9}"/>
          </ac:spMkLst>
        </pc:spChg>
        <pc:spChg chg="add mod">
          <ac:chgData name="伊健 杜" userId="e69aded81da48593" providerId="LiveId" clId="{2600C0FF-628F-4964-87A7-CCA9DA4D7A60}" dt="2022-12-01T16:39:06.590" v="962" actId="1076"/>
          <ac:spMkLst>
            <pc:docMk/>
            <pc:sldMk cId="2191092680" sldId="1855"/>
            <ac:spMk id="34" creationId="{E374CF18-C065-6879-2D0F-AFFF3F2CBCD4}"/>
          </ac:spMkLst>
        </pc:spChg>
        <pc:spChg chg="add del mod ord">
          <ac:chgData name="伊健 杜" userId="e69aded81da48593" providerId="LiveId" clId="{2600C0FF-628F-4964-87A7-CCA9DA4D7A60}" dt="2022-12-01T16:39:15.904" v="963" actId="478"/>
          <ac:spMkLst>
            <pc:docMk/>
            <pc:sldMk cId="2191092680" sldId="1855"/>
            <ac:spMk id="35" creationId="{02A5BF49-02D9-43F4-C9F9-FC7C4C7ED3F2}"/>
          </ac:spMkLst>
        </pc:spChg>
        <pc:spChg chg="add del mod">
          <ac:chgData name="伊健 杜" userId="e69aded81da48593" providerId="LiveId" clId="{2600C0FF-628F-4964-87A7-CCA9DA4D7A60}" dt="2022-12-01T16:39:15.904" v="963" actId="478"/>
          <ac:spMkLst>
            <pc:docMk/>
            <pc:sldMk cId="2191092680" sldId="1855"/>
            <ac:spMk id="36" creationId="{873F0845-9EBF-6ECF-DCAB-DAD09DB587FC}"/>
          </ac:spMkLst>
        </pc:spChg>
        <pc:spChg chg="add del mod">
          <ac:chgData name="伊健 杜" userId="e69aded81da48593" providerId="LiveId" clId="{2600C0FF-628F-4964-87A7-CCA9DA4D7A60}" dt="2022-12-01T16:39:15.904" v="963" actId="478"/>
          <ac:spMkLst>
            <pc:docMk/>
            <pc:sldMk cId="2191092680" sldId="1855"/>
            <ac:spMk id="37" creationId="{0B9A5495-5E46-9E93-CD21-6B9522B719F7}"/>
          </ac:spMkLst>
        </pc:spChg>
        <pc:spChg chg="add del mod">
          <ac:chgData name="伊健 杜" userId="e69aded81da48593" providerId="LiveId" clId="{2600C0FF-628F-4964-87A7-CCA9DA4D7A60}" dt="2022-12-01T16:39:15.904" v="963" actId="478"/>
          <ac:spMkLst>
            <pc:docMk/>
            <pc:sldMk cId="2191092680" sldId="1855"/>
            <ac:spMk id="38" creationId="{F5E1372C-68A5-DC74-4C67-EE1E2D9108F8}"/>
          </ac:spMkLst>
        </pc:spChg>
        <pc:spChg chg="add del mod">
          <ac:chgData name="伊健 杜" userId="e69aded81da48593" providerId="LiveId" clId="{2600C0FF-628F-4964-87A7-CCA9DA4D7A60}" dt="2022-12-01T16:39:15.904" v="963" actId="478"/>
          <ac:spMkLst>
            <pc:docMk/>
            <pc:sldMk cId="2191092680" sldId="1855"/>
            <ac:spMk id="39" creationId="{A03FBD0D-A877-5805-BC43-94DFAECD113B}"/>
          </ac:spMkLst>
        </pc:spChg>
        <pc:spChg chg="add del mod">
          <ac:chgData name="伊健 杜" userId="e69aded81da48593" providerId="LiveId" clId="{2600C0FF-628F-4964-87A7-CCA9DA4D7A60}" dt="2022-12-01T16:39:15.904" v="963" actId="478"/>
          <ac:spMkLst>
            <pc:docMk/>
            <pc:sldMk cId="2191092680" sldId="1855"/>
            <ac:spMk id="40" creationId="{A86F4183-7433-A401-4D46-AED30041FB7C}"/>
          </ac:spMkLst>
        </pc:spChg>
        <pc:spChg chg="add mod">
          <ac:chgData name="伊健 杜" userId="e69aded81da48593" providerId="LiveId" clId="{2600C0FF-628F-4964-87A7-CCA9DA4D7A60}" dt="2022-12-01T16:39:04.009" v="961" actId="1076"/>
          <ac:spMkLst>
            <pc:docMk/>
            <pc:sldMk cId="2191092680" sldId="1855"/>
            <ac:spMk id="41" creationId="{9BDF7416-8201-9CB3-6500-F5A09A41B76B}"/>
          </ac:spMkLst>
        </pc:spChg>
        <pc:spChg chg="add mod">
          <ac:chgData name="伊健 杜" userId="e69aded81da48593" providerId="LiveId" clId="{2600C0FF-628F-4964-87A7-CCA9DA4D7A60}" dt="2022-12-01T16:39:25.915" v="966" actId="1076"/>
          <ac:spMkLst>
            <pc:docMk/>
            <pc:sldMk cId="2191092680" sldId="1855"/>
            <ac:spMk id="42" creationId="{3F8C90DD-4F94-923F-36B0-E4441848B5B6}"/>
          </ac:spMkLst>
        </pc:spChg>
        <pc:spChg chg="add del mod">
          <ac:chgData name="伊健 杜" userId="e69aded81da48593" providerId="LiveId" clId="{2600C0FF-628F-4964-87A7-CCA9DA4D7A60}" dt="2022-12-01T16:39:15.904" v="963" actId="478"/>
          <ac:spMkLst>
            <pc:docMk/>
            <pc:sldMk cId="2191092680" sldId="1855"/>
            <ac:spMk id="43" creationId="{0FC7665F-7AAC-0A7D-7BBA-CB44014CAE8D}"/>
          </ac:spMkLst>
        </pc:spChg>
        <pc:spChg chg="add del mod">
          <ac:chgData name="伊健 杜" userId="e69aded81da48593" providerId="LiveId" clId="{2600C0FF-628F-4964-87A7-CCA9DA4D7A60}" dt="2022-12-01T16:39:15.904" v="963" actId="478"/>
          <ac:spMkLst>
            <pc:docMk/>
            <pc:sldMk cId="2191092680" sldId="1855"/>
            <ac:spMk id="44" creationId="{8FA14265-79DD-C64B-DF2D-CA2CF6965627}"/>
          </ac:spMkLst>
        </pc:spChg>
        <pc:spChg chg="add del mod">
          <ac:chgData name="伊健 杜" userId="e69aded81da48593" providerId="LiveId" clId="{2600C0FF-628F-4964-87A7-CCA9DA4D7A60}" dt="2022-12-01T16:39:15.904" v="963" actId="478"/>
          <ac:spMkLst>
            <pc:docMk/>
            <pc:sldMk cId="2191092680" sldId="1855"/>
            <ac:spMk id="45" creationId="{DD2AECBA-E3EF-3D45-0834-7CA4F82ED038}"/>
          </ac:spMkLst>
        </pc:spChg>
        <pc:spChg chg="add del mod">
          <ac:chgData name="伊健 杜" userId="e69aded81da48593" providerId="LiveId" clId="{2600C0FF-628F-4964-87A7-CCA9DA4D7A60}" dt="2022-12-01T16:39:15.904" v="963" actId="478"/>
          <ac:spMkLst>
            <pc:docMk/>
            <pc:sldMk cId="2191092680" sldId="1855"/>
            <ac:spMk id="46" creationId="{00BB3EA0-81D7-A92F-1AFB-07B75772635E}"/>
          </ac:spMkLst>
        </pc:spChg>
        <pc:spChg chg="add mod">
          <ac:chgData name="伊健 杜" userId="e69aded81da48593" providerId="LiveId" clId="{2600C0FF-628F-4964-87A7-CCA9DA4D7A60}" dt="2022-12-01T16:39:25.915" v="966" actId="1076"/>
          <ac:spMkLst>
            <pc:docMk/>
            <pc:sldMk cId="2191092680" sldId="1855"/>
            <ac:spMk id="47" creationId="{FAC5D7B5-AF70-041C-B72E-AFBE6698A961}"/>
          </ac:spMkLst>
        </pc:spChg>
        <pc:spChg chg="add mod">
          <ac:chgData name="伊健 杜" userId="e69aded81da48593" providerId="LiveId" clId="{2600C0FF-628F-4964-87A7-CCA9DA4D7A60}" dt="2022-12-01T16:39:25.915" v="966" actId="1076"/>
          <ac:spMkLst>
            <pc:docMk/>
            <pc:sldMk cId="2191092680" sldId="1855"/>
            <ac:spMk id="48" creationId="{F04BB886-3F2C-1612-2A3B-3061ABED815C}"/>
          </ac:spMkLst>
        </pc:spChg>
        <pc:spChg chg="add mod">
          <ac:chgData name="伊健 杜" userId="e69aded81da48593" providerId="LiveId" clId="{2600C0FF-628F-4964-87A7-CCA9DA4D7A60}" dt="2022-12-01T16:39:30.524" v="968" actId="1076"/>
          <ac:spMkLst>
            <pc:docMk/>
            <pc:sldMk cId="2191092680" sldId="1855"/>
            <ac:spMk id="49" creationId="{07625E84-3419-F702-FA4F-890B473366E7}"/>
          </ac:spMkLst>
        </pc:spChg>
        <pc:spChg chg="add mod">
          <ac:chgData name="伊健 杜" userId="e69aded81da48593" providerId="LiveId" clId="{2600C0FF-628F-4964-87A7-CCA9DA4D7A60}" dt="2022-12-01T16:39:30.524" v="968" actId="1076"/>
          <ac:spMkLst>
            <pc:docMk/>
            <pc:sldMk cId="2191092680" sldId="1855"/>
            <ac:spMk id="50" creationId="{1815E386-5A7A-7CB4-4309-5629E47E74D5}"/>
          </ac:spMkLst>
        </pc:spChg>
        <pc:spChg chg="add mod">
          <ac:chgData name="伊健 杜" userId="e69aded81da48593" providerId="LiveId" clId="{2600C0FF-628F-4964-87A7-CCA9DA4D7A60}" dt="2022-12-01T16:39:30.524" v="968" actId="1076"/>
          <ac:spMkLst>
            <pc:docMk/>
            <pc:sldMk cId="2191092680" sldId="1855"/>
            <ac:spMk id="51" creationId="{A318BD93-5EEE-81E4-F9CA-4491B035DFFD}"/>
          </ac:spMkLst>
        </pc:spChg>
        <pc:spChg chg="add mod">
          <ac:chgData name="伊健 杜" userId="e69aded81da48593" providerId="LiveId" clId="{2600C0FF-628F-4964-87A7-CCA9DA4D7A60}" dt="2022-12-01T16:39:30.524" v="968" actId="1076"/>
          <ac:spMkLst>
            <pc:docMk/>
            <pc:sldMk cId="2191092680" sldId="1855"/>
            <ac:spMk id="52" creationId="{FE9A03E0-F8A2-200C-F63F-4F0803E94B6F}"/>
          </ac:spMkLst>
        </pc:spChg>
        <pc:spChg chg="add mod">
          <ac:chgData name="伊健 杜" userId="e69aded81da48593" providerId="LiveId" clId="{2600C0FF-628F-4964-87A7-CCA9DA4D7A60}" dt="2022-12-01T16:39:30.524" v="968" actId="1076"/>
          <ac:spMkLst>
            <pc:docMk/>
            <pc:sldMk cId="2191092680" sldId="1855"/>
            <ac:spMk id="53" creationId="{7F0174C1-7787-81AF-319A-2B1559F4216C}"/>
          </ac:spMkLst>
        </pc:spChg>
        <pc:spChg chg="add mod">
          <ac:chgData name="伊健 杜" userId="e69aded81da48593" providerId="LiveId" clId="{2600C0FF-628F-4964-87A7-CCA9DA4D7A60}" dt="2022-12-01T16:39:30.524" v="968" actId="1076"/>
          <ac:spMkLst>
            <pc:docMk/>
            <pc:sldMk cId="2191092680" sldId="1855"/>
            <ac:spMk id="54" creationId="{65D2BB8E-8D66-F6B5-C71B-B9322C81650E}"/>
          </ac:spMkLst>
        </pc:spChg>
        <pc:spChg chg="add mod">
          <ac:chgData name="伊健 杜" userId="e69aded81da48593" providerId="LiveId" clId="{2600C0FF-628F-4964-87A7-CCA9DA4D7A60}" dt="2022-12-01T16:39:30.524" v="968" actId="1076"/>
          <ac:spMkLst>
            <pc:docMk/>
            <pc:sldMk cId="2191092680" sldId="1855"/>
            <ac:spMk id="55" creationId="{FE72B642-BD3A-4C1E-A809-CA8C26216154}"/>
          </ac:spMkLst>
        </pc:spChg>
        <pc:spChg chg="add mod">
          <ac:chgData name="伊健 杜" userId="e69aded81da48593" providerId="LiveId" clId="{2600C0FF-628F-4964-87A7-CCA9DA4D7A60}" dt="2022-12-01T16:39:30.524" v="968" actId="1076"/>
          <ac:spMkLst>
            <pc:docMk/>
            <pc:sldMk cId="2191092680" sldId="1855"/>
            <ac:spMk id="56" creationId="{442BAE2A-2F68-1686-BD8A-1E9D6A855802}"/>
          </ac:spMkLst>
        </pc:spChg>
        <pc:spChg chg="add mod">
          <ac:chgData name="伊健 杜" userId="e69aded81da48593" providerId="LiveId" clId="{2600C0FF-628F-4964-87A7-CCA9DA4D7A60}" dt="2022-12-01T16:39:33.625" v="970" actId="1076"/>
          <ac:spMkLst>
            <pc:docMk/>
            <pc:sldMk cId="2191092680" sldId="1855"/>
            <ac:spMk id="57" creationId="{7710E135-50BF-3D22-275B-E2AA7FE60D28}"/>
          </ac:spMkLst>
        </pc:spChg>
        <pc:spChg chg="add mod">
          <ac:chgData name="伊健 杜" userId="e69aded81da48593" providerId="LiveId" clId="{2600C0FF-628F-4964-87A7-CCA9DA4D7A60}" dt="2022-12-01T16:39:33.625" v="970" actId="1076"/>
          <ac:spMkLst>
            <pc:docMk/>
            <pc:sldMk cId="2191092680" sldId="1855"/>
            <ac:spMk id="58" creationId="{7753C16E-91DA-9D54-7972-245D5607E237}"/>
          </ac:spMkLst>
        </pc:spChg>
        <pc:spChg chg="add mod">
          <ac:chgData name="伊健 杜" userId="e69aded81da48593" providerId="LiveId" clId="{2600C0FF-628F-4964-87A7-CCA9DA4D7A60}" dt="2022-12-01T16:39:33.625" v="970" actId="1076"/>
          <ac:spMkLst>
            <pc:docMk/>
            <pc:sldMk cId="2191092680" sldId="1855"/>
            <ac:spMk id="59" creationId="{D5720300-76E3-BB8E-E607-7C36C8831054}"/>
          </ac:spMkLst>
        </pc:spChg>
        <pc:spChg chg="add mod">
          <ac:chgData name="伊健 杜" userId="e69aded81da48593" providerId="LiveId" clId="{2600C0FF-628F-4964-87A7-CCA9DA4D7A60}" dt="2022-12-01T16:39:33.625" v="970" actId="1076"/>
          <ac:spMkLst>
            <pc:docMk/>
            <pc:sldMk cId="2191092680" sldId="1855"/>
            <ac:spMk id="60" creationId="{1BADF962-A387-9FF7-9C28-A4B7DEAC598D}"/>
          </ac:spMkLst>
        </pc:spChg>
        <pc:spChg chg="add mod">
          <ac:chgData name="伊健 杜" userId="e69aded81da48593" providerId="LiveId" clId="{2600C0FF-628F-4964-87A7-CCA9DA4D7A60}" dt="2022-12-01T16:39:33.625" v="970" actId="1076"/>
          <ac:spMkLst>
            <pc:docMk/>
            <pc:sldMk cId="2191092680" sldId="1855"/>
            <ac:spMk id="61" creationId="{EC3509A2-F141-B3CF-ADF9-4722F328C305}"/>
          </ac:spMkLst>
        </pc:spChg>
        <pc:spChg chg="add mod">
          <ac:chgData name="伊健 杜" userId="e69aded81da48593" providerId="LiveId" clId="{2600C0FF-628F-4964-87A7-CCA9DA4D7A60}" dt="2022-12-01T16:39:33.625" v="970" actId="1076"/>
          <ac:spMkLst>
            <pc:docMk/>
            <pc:sldMk cId="2191092680" sldId="1855"/>
            <ac:spMk id="62" creationId="{2FE028CF-6E17-DC47-A75C-CC4D5F874D8F}"/>
          </ac:spMkLst>
        </pc:spChg>
        <pc:spChg chg="add mod">
          <ac:chgData name="伊健 杜" userId="e69aded81da48593" providerId="LiveId" clId="{2600C0FF-628F-4964-87A7-CCA9DA4D7A60}" dt="2022-12-01T16:39:33.625" v="970" actId="1076"/>
          <ac:spMkLst>
            <pc:docMk/>
            <pc:sldMk cId="2191092680" sldId="1855"/>
            <ac:spMk id="63" creationId="{72059CB1-920C-CFA1-AA01-2391A81CB201}"/>
          </ac:spMkLst>
        </pc:spChg>
        <pc:spChg chg="add mod">
          <ac:chgData name="伊健 杜" userId="e69aded81da48593" providerId="LiveId" clId="{2600C0FF-628F-4964-87A7-CCA9DA4D7A60}" dt="2022-12-01T16:39:33.625" v="970" actId="1076"/>
          <ac:spMkLst>
            <pc:docMk/>
            <pc:sldMk cId="2191092680" sldId="1855"/>
            <ac:spMk id="64" creationId="{F87B005B-A0C4-7ED3-AEDD-C4642946560C}"/>
          </ac:spMkLst>
        </pc:spChg>
        <pc:spChg chg="add mod">
          <ac:chgData name="伊健 杜" userId="e69aded81da48593" providerId="LiveId" clId="{2600C0FF-628F-4964-87A7-CCA9DA4D7A60}" dt="2022-12-01T16:42:20.330" v="990" actId="1076"/>
          <ac:spMkLst>
            <pc:docMk/>
            <pc:sldMk cId="2191092680" sldId="1855"/>
            <ac:spMk id="65" creationId="{11944FB4-F04E-F707-438E-84B01A7F5EC1}"/>
          </ac:spMkLst>
        </pc:spChg>
        <pc:spChg chg="add mod">
          <ac:chgData name="伊健 杜" userId="e69aded81da48593" providerId="LiveId" clId="{2600C0FF-628F-4964-87A7-CCA9DA4D7A60}" dt="2022-12-01T16:42:20.330" v="990" actId="1076"/>
          <ac:spMkLst>
            <pc:docMk/>
            <pc:sldMk cId="2191092680" sldId="1855"/>
            <ac:spMk id="66" creationId="{7F289AF0-1BF8-A2FE-A2A3-96ECD89AAA71}"/>
          </ac:spMkLst>
        </pc:spChg>
        <pc:spChg chg="add mod">
          <ac:chgData name="伊健 杜" userId="e69aded81da48593" providerId="LiveId" clId="{2600C0FF-628F-4964-87A7-CCA9DA4D7A60}" dt="2022-12-01T16:42:20.330" v="990" actId="1076"/>
          <ac:spMkLst>
            <pc:docMk/>
            <pc:sldMk cId="2191092680" sldId="1855"/>
            <ac:spMk id="67" creationId="{1E6E7E30-6956-9BEE-4674-502A8FC99E73}"/>
          </ac:spMkLst>
        </pc:spChg>
        <pc:spChg chg="add mod">
          <ac:chgData name="伊健 杜" userId="e69aded81da48593" providerId="LiveId" clId="{2600C0FF-628F-4964-87A7-CCA9DA4D7A60}" dt="2022-12-01T16:39:36.702" v="972" actId="1076"/>
          <ac:spMkLst>
            <pc:docMk/>
            <pc:sldMk cId="2191092680" sldId="1855"/>
            <ac:spMk id="68" creationId="{EC90458C-3D98-303A-5191-CF851EDFEADB}"/>
          </ac:spMkLst>
        </pc:spChg>
        <pc:spChg chg="add mod">
          <ac:chgData name="伊健 杜" userId="e69aded81da48593" providerId="LiveId" clId="{2600C0FF-628F-4964-87A7-CCA9DA4D7A60}" dt="2022-12-01T16:39:36.702" v="972" actId="1076"/>
          <ac:spMkLst>
            <pc:docMk/>
            <pc:sldMk cId="2191092680" sldId="1855"/>
            <ac:spMk id="69" creationId="{0B0FA452-A6C6-52BE-938B-5D2631655F32}"/>
          </ac:spMkLst>
        </pc:spChg>
        <pc:spChg chg="add mod">
          <ac:chgData name="伊健 杜" userId="e69aded81da48593" providerId="LiveId" clId="{2600C0FF-628F-4964-87A7-CCA9DA4D7A60}" dt="2022-12-01T16:39:36.702" v="972" actId="1076"/>
          <ac:spMkLst>
            <pc:docMk/>
            <pc:sldMk cId="2191092680" sldId="1855"/>
            <ac:spMk id="70" creationId="{79523F11-461F-5895-D16E-763B20C6F214}"/>
          </ac:spMkLst>
        </pc:spChg>
        <pc:spChg chg="add mod">
          <ac:chgData name="伊健 杜" userId="e69aded81da48593" providerId="LiveId" clId="{2600C0FF-628F-4964-87A7-CCA9DA4D7A60}" dt="2022-12-01T16:42:20.330" v="990" actId="1076"/>
          <ac:spMkLst>
            <pc:docMk/>
            <pc:sldMk cId="2191092680" sldId="1855"/>
            <ac:spMk id="71" creationId="{3361F6F3-69FE-3602-03DE-ED1E61CA88DD}"/>
          </ac:spMkLst>
        </pc:spChg>
        <pc:spChg chg="add mod">
          <ac:chgData name="伊健 杜" userId="e69aded81da48593" providerId="LiveId" clId="{2600C0FF-628F-4964-87A7-CCA9DA4D7A60}" dt="2022-12-01T16:39:36.702" v="972" actId="1076"/>
          <ac:spMkLst>
            <pc:docMk/>
            <pc:sldMk cId="2191092680" sldId="1855"/>
            <ac:spMk id="72" creationId="{CD6E9775-4CAB-3E9C-29FA-6BB6E701AEA7}"/>
          </ac:spMkLst>
        </pc:spChg>
        <pc:spChg chg="add mod">
          <ac:chgData name="伊健 杜" userId="e69aded81da48593" providerId="LiveId" clId="{2600C0FF-628F-4964-87A7-CCA9DA4D7A60}" dt="2022-12-01T16:42:13.522" v="989" actId="1076"/>
          <ac:spMkLst>
            <pc:docMk/>
            <pc:sldMk cId="2191092680" sldId="1855"/>
            <ac:spMk id="73" creationId="{727A6CE4-ED8E-6FBB-86ED-56A278FB4D7C}"/>
          </ac:spMkLst>
        </pc:spChg>
        <pc:spChg chg="add mod">
          <ac:chgData name="伊健 杜" userId="e69aded81da48593" providerId="LiveId" clId="{2600C0FF-628F-4964-87A7-CCA9DA4D7A60}" dt="2022-12-01T16:42:13.522" v="989" actId="1076"/>
          <ac:spMkLst>
            <pc:docMk/>
            <pc:sldMk cId="2191092680" sldId="1855"/>
            <ac:spMk id="74" creationId="{E33B26F9-A0A3-15A0-1B63-A1DD5EDE0073}"/>
          </ac:spMkLst>
        </pc:spChg>
        <pc:spChg chg="add mod">
          <ac:chgData name="伊健 杜" userId="e69aded81da48593" providerId="LiveId" clId="{2600C0FF-628F-4964-87A7-CCA9DA4D7A60}" dt="2022-12-01T16:42:13.522" v="989" actId="1076"/>
          <ac:spMkLst>
            <pc:docMk/>
            <pc:sldMk cId="2191092680" sldId="1855"/>
            <ac:spMk id="75" creationId="{23009913-78D5-C1B9-7852-B43A88B84FD4}"/>
          </ac:spMkLst>
        </pc:spChg>
        <pc:spChg chg="add mod">
          <ac:chgData name="伊健 杜" userId="e69aded81da48593" providerId="LiveId" clId="{2600C0FF-628F-4964-87A7-CCA9DA4D7A60}" dt="2022-12-01T16:39:39.848" v="974" actId="1076"/>
          <ac:spMkLst>
            <pc:docMk/>
            <pc:sldMk cId="2191092680" sldId="1855"/>
            <ac:spMk id="76" creationId="{29795470-A242-4C66-9973-C62BCA325C56}"/>
          </ac:spMkLst>
        </pc:spChg>
        <pc:spChg chg="add mod">
          <ac:chgData name="伊健 杜" userId="e69aded81da48593" providerId="LiveId" clId="{2600C0FF-628F-4964-87A7-CCA9DA4D7A60}" dt="2022-12-01T16:39:39.848" v="974" actId="1076"/>
          <ac:spMkLst>
            <pc:docMk/>
            <pc:sldMk cId="2191092680" sldId="1855"/>
            <ac:spMk id="77" creationId="{C9B2B1AE-46F7-BA83-7EEE-D59AD01E22B2}"/>
          </ac:spMkLst>
        </pc:spChg>
        <pc:spChg chg="add mod">
          <ac:chgData name="伊健 杜" userId="e69aded81da48593" providerId="LiveId" clId="{2600C0FF-628F-4964-87A7-CCA9DA4D7A60}" dt="2022-12-01T16:39:39.848" v="974" actId="1076"/>
          <ac:spMkLst>
            <pc:docMk/>
            <pc:sldMk cId="2191092680" sldId="1855"/>
            <ac:spMk id="78" creationId="{85E1B87C-371C-9B1D-FA53-6CBC69D74F16}"/>
          </ac:spMkLst>
        </pc:spChg>
        <pc:spChg chg="add mod">
          <ac:chgData name="伊健 杜" userId="e69aded81da48593" providerId="LiveId" clId="{2600C0FF-628F-4964-87A7-CCA9DA4D7A60}" dt="2022-12-01T16:42:13.522" v="989" actId="1076"/>
          <ac:spMkLst>
            <pc:docMk/>
            <pc:sldMk cId="2191092680" sldId="1855"/>
            <ac:spMk id="79" creationId="{30CBB08A-DFBC-80A5-613F-E0DDA858077F}"/>
          </ac:spMkLst>
        </pc:spChg>
        <pc:spChg chg="add mod">
          <ac:chgData name="伊健 杜" userId="e69aded81da48593" providerId="LiveId" clId="{2600C0FF-628F-4964-87A7-CCA9DA4D7A60}" dt="2022-12-01T16:39:39.848" v="974" actId="1076"/>
          <ac:spMkLst>
            <pc:docMk/>
            <pc:sldMk cId="2191092680" sldId="1855"/>
            <ac:spMk id="80" creationId="{909EA694-4AA1-43A8-85C8-07F18E5F031E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3346698510" sldId="1856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3346698510" sldId="1856"/>
            <ac:spMk id="2" creationId="{10304424-DB4A-36E7-9E0D-D32A5DD0F26C}"/>
          </ac:spMkLst>
        </pc:spChg>
        <pc:spChg chg="mod">
          <ac:chgData name="伊健 杜" userId="e69aded81da48593" providerId="LiveId" clId="{2600C0FF-628F-4964-87A7-CCA9DA4D7A60}" dt="2022-12-01T16:39:45.614" v="975"/>
          <ac:spMkLst>
            <pc:docMk/>
            <pc:sldMk cId="3346698510" sldId="1856"/>
            <ac:spMk id="10" creationId="{B839CA97-BE0D-8B7C-B769-3E145A81D451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3664633072" sldId="1858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3664633072" sldId="1858"/>
            <ac:spMk id="2" creationId="{10304424-DB4A-36E7-9E0D-D32A5DD0F26C}"/>
          </ac:spMkLst>
        </pc:spChg>
        <pc:spChg chg="mod">
          <ac:chgData name="伊健 杜" userId="e69aded81da48593" providerId="LiveId" clId="{2600C0FF-628F-4964-87A7-CCA9DA4D7A60}" dt="2022-12-01T16:39:45.614" v="975"/>
          <ac:spMkLst>
            <pc:docMk/>
            <pc:sldMk cId="3664633072" sldId="1858"/>
            <ac:spMk id="10" creationId="{B839CA97-BE0D-8B7C-B769-3E145A81D451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997330758" sldId="1859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997330758" sldId="1859"/>
            <ac:spMk id="2" creationId="{10304424-DB4A-36E7-9E0D-D32A5DD0F26C}"/>
          </ac:spMkLst>
        </pc:spChg>
        <pc:spChg chg="mod">
          <ac:chgData name="伊健 杜" userId="e69aded81da48593" providerId="LiveId" clId="{2600C0FF-628F-4964-87A7-CCA9DA4D7A60}" dt="2022-12-01T16:39:45.614" v="975"/>
          <ac:spMkLst>
            <pc:docMk/>
            <pc:sldMk cId="997330758" sldId="1859"/>
            <ac:spMk id="10" creationId="{B839CA97-BE0D-8B7C-B769-3E145A81D451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311104738" sldId="1860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311104738" sldId="1860"/>
            <ac:spMk id="2" creationId="{10304424-DB4A-36E7-9E0D-D32A5DD0F26C}"/>
          </ac:spMkLst>
        </pc:spChg>
        <pc:spChg chg="mod">
          <ac:chgData name="伊健 杜" userId="e69aded81da48593" providerId="LiveId" clId="{2600C0FF-628F-4964-87A7-CCA9DA4D7A60}" dt="2022-12-01T16:39:45.614" v="975"/>
          <ac:spMkLst>
            <pc:docMk/>
            <pc:sldMk cId="311104738" sldId="1860"/>
            <ac:spMk id="10" creationId="{B839CA97-BE0D-8B7C-B769-3E145A81D451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1883078215" sldId="1861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1883078215" sldId="1861"/>
            <ac:spMk id="2" creationId="{10304424-DB4A-36E7-9E0D-D32A5DD0F26C}"/>
          </ac:spMkLst>
        </pc:spChg>
        <pc:spChg chg="mod">
          <ac:chgData name="伊健 杜" userId="e69aded81da48593" providerId="LiveId" clId="{2600C0FF-628F-4964-87A7-CCA9DA4D7A60}" dt="2022-12-01T16:39:45.614" v="975"/>
          <ac:spMkLst>
            <pc:docMk/>
            <pc:sldMk cId="1883078215" sldId="1861"/>
            <ac:spMk id="10" creationId="{B839CA97-BE0D-8B7C-B769-3E145A81D451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3701314547" sldId="1862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3701314547" sldId="1862"/>
            <ac:spMk id="2" creationId="{10304424-DB4A-36E7-9E0D-D32A5DD0F26C}"/>
          </ac:spMkLst>
        </pc:spChg>
        <pc:spChg chg="mod">
          <ac:chgData name="伊健 杜" userId="e69aded81da48593" providerId="LiveId" clId="{2600C0FF-628F-4964-87A7-CCA9DA4D7A60}" dt="2022-12-01T16:39:45.614" v="975"/>
          <ac:spMkLst>
            <pc:docMk/>
            <pc:sldMk cId="3701314547" sldId="1862"/>
            <ac:spMk id="10" creationId="{B839CA97-BE0D-8B7C-B769-3E145A81D451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2502803133" sldId="1863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2502803133" sldId="1863"/>
            <ac:spMk id="2" creationId="{CF093439-81E9-9130-8552-41053044C2EA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502780538" sldId="1864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502780538" sldId="1864"/>
            <ac:spMk id="2" creationId="{CF093439-81E9-9130-8552-41053044C2EA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4265965772" sldId="1865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4265965772" sldId="1865"/>
            <ac:spMk id="2" creationId="{10304424-DB4A-36E7-9E0D-D32A5DD0F26C}"/>
          </ac:spMkLst>
        </pc:spChg>
        <pc:spChg chg="mod">
          <ac:chgData name="伊健 杜" userId="e69aded81da48593" providerId="LiveId" clId="{2600C0FF-628F-4964-87A7-CCA9DA4D7A60}" dt="2022-12-01T16:39:45.614" v="975"/>
          <ac:spMkLst>
            <pc:docMk/>
            <pc:sldMk cId="4265965772" sldId="1865"/>
            <ac:spMk id="10" creationId="{B839CA97-BE0D-8B7C-B769-3E145A81D451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794162929" sldId="1866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794162929" sldId="1866"/>
            <ac:spMk id="2" creationId="{10304424-DB4A-36E7-9E0D-D32A5DD0F26C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4121159951" sldId="1867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4121159951" sldId="1867"/>
            <ac:spMk id="10" creationId="{B839CA97-BE0D-8B7C-B769-3E145A81D451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3158080121" sldId="1868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3158080121" sldId="1868"/>
            <ac:spMk id="10" creationId="{B839CA97-BE0D-8B7C-B769-3E145A81D451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1105289645" sldId="1869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1105289645" sldId="1869"/>
            <ac:spMk id="2" creationId="{CF093439-81E9-9130-8552-41053044C2EA}"/>
          </ac:spMkLst>
        </pc:spChg>
      </pc:sldChg>
      <pc:sldChg chg="add">
        <pc:chgData name="伊健 杜" userId="e69aded81da48593" providerId="LiveId" clId="{2600C0FF-628F-4964-87A7-CCA9DA4D7A60}" dt="2022-12-01T12:48:38.697" v="1"/>
        <pc:sldMkLst>
          <pc:docMk/>
          <pc:sldMk cId="138627359" sldId="1870"/>
        </pc:sldMkLst>
      </pc:sldChg>
      <pc:sldChg chg="modSp add mod">
        <pc:chgData name="伊健 杜" userId="e69aded81da48593" providerId="LiveId" clId="{2600C0FF-628F-4964-87A7-CCA9DA4D7A60}" dt="2022-12-01T17:46:26.859" v="998" actId="20577"/>
        <pc:sldMkLst>
          <pc:docMk/>
          <pc:sldMk cId="719169653" sldId="1871"/>
        </pc:sldMkLst>
        <pc:spChg chg="mod">
          <ac:chgData name="伊健 杜" userId="e69aded81da48593" providerId="LiveId" clId="{2600C0FF-628F-4964-87A7-CCA9DA4D7A60}" dt="2022-12-01T17:46:26.859" v="998" actId="20577"/>
          <ac:spMkLst>
            <pc:docMk/>
            <pc:sldMk cId="719169653" sldId="1871"/>
            <ac:spMk id="10" creationId="{B839CA97-BE0D-8B7C-B769-3E145A81D451}"/>
          </ac:spMkLst>
        </pc:spChg>
      </pc:sldChg>
      <pc:sldChg chg="add">
        <pc:chgData name="伊健 杜" userId="e69aded81da48593" providerId="LiveId" clId="{2600C0FF-628F-4964-87A7-CCA9DA4D7A60}" dt="2022-12-01T12:48:38.697" v="1"/>
        <pc:sldMkLst>
          <pc:docMk/>
          <pc:sldMk cId="2839837856" sldId="1872"/>
        </pc:sldMkLst>
      </pc:sldChg>
      <pc:sldChg chg="add">
        <pc:chgData name="伊健 杜" userId="e69aded81da48593" providerId="LiveId" clId="{2600C0FF-628F-4964-87A7-CCA9DA4D7A60}" dt="2022-12-01T12:48:38.697" v="1"/>
        <pc:sldMkLst>
          <pc:docMk/>
          <pc:sldMk cId="2110052017" sldId="1873"/>
        </pc:sldMkLst>
      </pc:sldChg>
      <pc:sldChg chg="add">
        <pc:chgData name="伊健 杜" userId="e69aded81da48593" providerId="LiveId" clId="{2600C0FF-628F-4964-87A7-CCA9DA4D7A60}" dt="2022-12-01T12:48:38.697" v="1"/>
        <pc:sldMkLst>
          <pc:docMk/>
          <pc:sldMk cId="1666945809" sldId="1874"/>
        </pc:sldMkLst>
      </pc:sldChg>
      <pc:sldChg chg="add">
        <pc:chgData name="伊健 杜" userId="e69aded81da48593" providerId="LiveId" clId="{2600C0FF-628F-4964-87A7-CCA9DA4D7A60}" dt="2022-12-01T12:48:38.697" v="1"/>
        <pc:sldMkLst>
          <pc:docMk/>
          <pc:sldMk cId="2294753326" sldId="1875"/>
        </pc:sldMkLst>
      </pc:sldChg>
      <pc:sldChg chg="add">
        <pc:chgData name="伊健 杜" userId="e69aded81da48593" providerId="LiveId" clId="{2600C0FF-628F-4964-87A7-CCA9DA4D7A60}" dt="2022-12-01T12:48:38.697" v="1"/>
        <pc:sldMkLst>
          <pc:docMk/>
          <pc:sldMk cId="776269704" sldId="1876"/>
        </pc:sldMkLst>
      </pc:sldChg>
      <pc:sldChg chg="add">
        <pc:chgData name="伊健 杜" userId="e69aded81da48593" providerId="LiveId" clId="{2600C0FF-628F-4964-87A7-CCA9DA4D7A60}" dt="2022-12-01T12:48:38.697" v="1"/>
        <pc:sldMkLst>
          <pc:docMk/>
          <pc:sldMk cId="1296368793" sldId="1877"/>
        </pc:sldMkLst>
      </pc:sldChg>
      <pc:sldChg chg="add">
        <pc:chgData name="伊健 杜" userId="e69aded81da48593" providerId="LiveId" clId="{2600C0FF-628F-4964-87A7-CCA9DA4D7A60}" dt="2022-12-01T12:48:38.697" v="1"/>
        <pc:sldMkLst>
          <pc:docMk/>
          <pc:sldMk cId="789007240" sldId="1878"/>
        </pc:sldMkLst>
      </pc:sldChg>
      <pc:sldChg chg="add">
        <pc:chgData name="伊健 杜" userId="e69aded81da48593" providerId="LiveId" clId="{2600C0FF-628F-4964-87A7-CCA9DA4D7A60}" dt="2022-12-01T12:48:38.697" v="1"/>
        <pc:sldMkLst>
          <pc:docMk/>
          <pc:sldMk cId="1497984554" sldId="1879"/>
        </pc:sldMkLst>
      </pc:sldChg>
      <pc:sldChg chg="add">
        <pc:chgData name="伊健 杜" userId="e69aded81da48593" providerId="LiveId" clId="{2600C0FF-628F-4964-87A7-CCA9DA4D7A60}" dt="2022-12-01T14:31:07.500" v="4"/>
        <pc:sldMkLst>
          <pc:docMk/>
          <pc:sldMk cId="58510014" sldId="1880"/>
        </pc:sldMkLst>
      </pc:sldChg>
      <pc:sldChg chg="add del">
        <pc:chgData name="伊健 杜" userId="e69aded81da48593" providerId="LiveId" clId="{2600C0FF-628F-4964-87A7-CCA9DA4D7A60}" dt="2022-12-01T14:31:05.887" v="3" actId="47"/>
        <pc:sldMkLst>
          <pc:docMk/>
          <pc:sldMk cId="1181880753" sldId="1880"/>
        </pc:sldMkLst>
      </pc:sldChg>
      <pc:sldChg chg="modSp add">
        <pc:chgData name="伊健 杜" userId="e69aded81da48593" providerId="LiveId" clId="{2600C0FF-628F-4964-87A7-CCA9DA4D7A60}" dt="2022-12-01T16:39:45.614" v="975"/>
        <pc:sldMkLst>
          <pc:docMk/>
          <pc:sldMk cId="143038794" sldId="1881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143038794" sldId="1881"/>
            <ac:spMk id="10" creationId="{B839CA97-BE0D-8B7C-B769-3E145A81D451}"/>
          </ac:spMkLst>
        </pc:spChg>
      </pc:sldChg>
      <pc:sldChg chg="modSp add">
        <pc:chgData name="伊健 杜" userId="e69aded81da48593" providerId="LiveId" clId="{2600C0FF-628F-4964-87A7-CCA9DA4D7A60}" dt="2022-12-01T16:39:45.614" v="975"/>
        <pc:sldMkLst>
          <pc:docMk/>
          <pc:sldMk cId="2257376180" sldId="1882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2257376180" sldId="1882"/>
            <ac:spMk id="10" creationId="{B839CA97-BE0D-8B7C-B769-3E145A81D451}"/>
          </ac:spMkLst>
        </pc:spChg>
      </pc:sldChg>
      <pc:sldChg chg="modSp add">
        <pc:chgData name="伊健 杜" userId="e69aded81da48593" providerId="LiveId" clId="{2600C0FF-628F-4964-87A7-CCA9DA4D7A60}" dt="2022-12-01T16:39:45.614" v="975"/>
        <pc:sldMkLst>
          <pc:docMk/>
          <pc:sldMk cId="4249522258" sldId="1883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4249522258" sldId="1883"/>
            <ac:spMk id="2" creationId="{10304424-DB4A-36E7-9E0D-D32A5DD0F26C}"/>
          </ac:spMkLst>
        </pc:spChg>
        <pc:spChg chg="mod">
          <ac:chgData name="伊健 杜" userId="e69aded81da48593" providerId="LiveId" clId="{2600C0FF-628F-4964-87A7-CCA9DA4D7A60}" dt="2022-12-01T16:39:45.614" v="975"/>
          <ac:spMkLst>
            <pc:docMk/>
            <pc:sldMk cId="4249522258" sldId="1883"/>
            <ac:spMk id="10" creationId="{B839CA97-BE0D-8B7C-B769-3E145A81D451}"/>
          </ac:spMkLst>
        </pc:spChg>
      </pc:sldChg>
      <pc:sldChg chg="addSp delSp modSp add mod delAnim">
        <pc:chgData name="伊健 杜" userId="e69aded81da48593" providerId="LiveId" clId="{2600C0FF-628F-4964-87A7-CCA9DA4D7A60}" dt="2022-12-01T16:39:45.614" v="975"/>
        <pc:sldMkLst>
          <pc:docMk/>
          <pc:sldMk cId="4212092421" sldId="1884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4212092421" sldId="1884"/>
            <ac:spMk id="2" creationId="{10304424-DB4A-36E7-9E0D-D32A5DD0F26C}"/>
          </ac:spMkLst>
        </pc:spChg>
        <pc:spChg chg="del">
          <ac:chgData name="伊健 杜" userId="e69aded81da48593" providerId="LiveId" clId="{2600C0FF-628F-4964-87A7-CCA9DA4D7A60}" dt="2022-12-01T14:44:42.319" v="6" actId="478"/>
          <ac:spMkLst>
            <pc:docMk/>
            <pc:sldMk cId="4212092421" sldId="1884"/>
            <ac:spMk id="5" creationId="{12133E31-EFD8-1428-E834-932512E03115}"/>
          </ac:spMkLst>
        </pc:spChg>
        <pc:spChg chg="mod">
          <ac:chgData name="伊健 杜" userId="e69aded81da48593" providerId="LiveId" clId="{2600C0FF-628F-4964-87A7-CCA9DA4D7A60}" dt="2022-12-01T16:39:45.614" v="975"/>
          <ac:spMkLst>
            <pc:docMk/>
            <pc:sldMk cId="4212092421" sldId="1884"/>
            <ac:spMk id="10" creationId="{B839CA97-BE0D-8B7C-B769-3E145A81D451}"/>
          </ac:spMkLst>
        </pc:spChg>
        <pc:picChg chg="add mod">
          <ac:chgData name="伊健 杜" userId="e69aded81da48593" providerId="LiveId" clId="{2600C0FF-628F-4964-87A7-CCA9DA4D7A60}" dt="2022-12-01T14:47:24.282" v="140" actId="1076"/>
          <ac:picMkLst>
            <pc:docMk/>
            <pc:sldMk cId="4212092421" sldId="1884"/>
            <ac:picMk id="1026" creationId="{85B397E5-8368-76AB-556A-7154FB98CA2C}"/>
          </ac:picMkLst>
        </pc:picChg>
        <pc:picChg chg="del">
          <ac:chgData name="伊健 杜" userId="e69aded81da48593" providerId="LiveId" clId="{2600C0FF-628F-4964-87A7-CCA9DA4D7A60}" dt="2022-12-01T14:44:45.349" v="7" actId="478"/>
          <ac:picMkLst>
            <pc:docMk/>
            <pc:sldMk cId="4212092421" sldId="1884"/>
            <ac:picMk id="4098" creationId="{1E6500D6-853B-0EAB-36D6-CAB0B4FBE35B}"/>
          </ac:picMkLst>
        </pc:picChg>
      </pc:sldChg>
      <pc:sldChg chg="modSp add mod">
        <pc:chgData name="伊健 杜" userId="e69aded81da48593" providerId="LiveId" clId="{2600C0FF-628F-4964-87A7-CCA9DA4D7A60}" dt="2022-12-01T16:39:45.614" v="975"/>
        <pc:sldMkLst>
          <pc:docMk/>
          <pc:sldMk cId="3009908208" sldId="1885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3009908208" sldId="1885"/>
            <ac:spMk id="2" creationId="{CF093439-81E9-9130-8552-41053044C2EA}"/>
          </ac:spMkLst>
        </pc:spChg>
      </pc:sldChg>
      <pc:sldChg chg="addSp delSp modSp add mod">
        <pc:chgData name="伊健 杜" userId="e69aded81da48593" providerId="LiveId" clId="{2600C0FF-628F-4964-87A7-CCA9DA4D7A60}" dt="2022-12-01T16:39:45.614" v="975"/>
        <pc:sldMkLst>
          <pc:docMk/>
          <pc:sldMk cId="2148374838" sldId="1886"/>
        </pc:sldMkLst>
        <pc:spChg chg="mod">
          <ac:chgData name="伊健 杜" userId="e69aded81da48593" providerId="LiveId" clId="{2600C0FF-628F-4964-87A7-CCA9DA4D7A60}" dt="2022-12-01T14:51:13.882" v="306" actId="20577"/>
          <ac:spMkLst>
            <pc:docMk/>
            <pc:sldMk cId="2148374838" sldId="1886"/>
            <ac:spMk id="2" creationId="{355CCCFB-2EC1-9E78-95A5-6F521E2393E9}"/>
          </ac:spMkLst>
        </pc:spChg>
        <pc:spChg chg="mod">
          <ac:chgData name="伊健 杜" userId="e69aded81da48593" providerId="LiveId" clId="{2600C0FF-628F-4964-87A7-CCA9DA4D7A60}" dt="2022-12-01T16:39:45.614" v="975"/>
          <ac:spMkLst>
            <pc:docMk/>
            <pc:sldMk cId="2148374838" sldId="1886"/>
            <ac:spMk id="6" creationId="{159B7E6B-21F0-E0FE-7ABA-4ADD738FA9C0}"/>
          </ac:spMkLst>
        </pc:spChg>
        <pc:picChg chg="add mod">
          <ac:chgData name="伊健 杜" userId="e69aded81da48593" providerId="LiveId" clId="{2600C0FF-628F-4964-87A7-CCA9DA4D7A60}" dt="2022-12-01T14:52:01.957" v="412" actId="1076"/>
          <ac:picMkLst>
            <pc:docMk/>
            <pc:sldMk cId="2148374838" sldId="1886"/>
            <ac:picMk id="2050" creationId="{0F4B4675-A694-1B9D-41CF-8CF027553CDD}"/>
          </ac:picMkLst>
        </pc:picChg>
        <pc:picChg chg="del">
          <ac:chgData name="伊健 杜" userId="e69aded81da48593" providerId="LiveId" clId="{2600C0FF-628F-4964-87A7-CCA9DA4D7A60}" dt="2022-12-01T14:51:50.327" v="410" actId="478"/>
          <ac:picMkLst>
            <pc:docMk/>
            <pc:sldMk cId="2148374838" sldId="1886"/>
            <ac:picMk id="28674" creationId="{640D46E5-B741-4879-8655-C9A466431E4B}"/>
          </ac:picMkLst>
        </pc:picChg>
        <pc:picChg chg="del">
          <ac:chgData name="伊健 杜" userId="e69aded81da48593" providerId="LiveId" clId="{2600C0FF-628F-4964-87A7-CCA9DA4D7A60}" dt="2022-12-01T14:51:50.327" v="410" actId="478"/>
          <ac:picMkLst>
            <pc:docMk/>
            <pc:sldMk cId="2148374838" sldId="1886"/>
            <ac:picMk id="28676" creationId="{40B8856E-CD2A-C7A2-1B25-698F1C80D198}"/>
          </ac:picMkLst>
        </pc:picChg>
      </pc:sldChg>
      <pc:sldChg chg="add del">
        <pc:chgData name="伊健 杜" userId="e69aded81da48593" providerId="LiveId" clId="{2600C0FF-628F-4964-87A7-CCA9DA4D7A60}" dt="2022-12-01T14:48:24.795" v="227" actId="47"/>
        <pc:sldMkLst>
          <pc:docMk/>
          <pc:sldMk cId="2643751525" sldId="1886"/>
        </pc:sldMkLst>
      </pc:sldChg>
      <pc:sldChg chg="add del">
        <pc:chgData name="伊健 杜" userId="e69aded81da48593" providerId="LiveId" clId="{2600C0FF-628F-4964-87A7-CCA9DA4D7A60}" dt="2022-12-01T14:49:53.611" v="278" actId="47"/>
        <pc:sldMkLst>
          <pc:docMk/>
          <pc:sldMk cId="3786553792" sldId="1886"/>
        </pc:sldMkLst>
      </pc:sldChg>
      <pc:sldChg chg="addSp delSp modSp add mod">
        <pc:chgData name="伊健 杜" userId="e69aded81da48593" providerId="LiveId" clId="{2600C0FF-628F-4964-87A7-CCA9DA4D7A60}" dt="2022-12-01T16:39:45.614" v="975"/>
        <pc:sldMkLst>
          <pc:docMk/>
          <pc:sldMk cId="914085481" sldId="1887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914085481" sldId="1887"/>
            <ac:spMk id="6" creationId="{159B7E6B-21F0-E0FE-7ABA-4ADD738FA9C0}"/>
          </ac:spMkLst>
        </pc:spChg>
        <pc:picChg chg="del">
          <ac:chgData name="伊健 杜" userId="e69aded81da48593" providerId="LiveId" clId="{2600C0FF-628F-4964-87A7-CCA9DA4D7A60}" dt="2022-12-01T14:53:23.046" v="555" actId="478"/>
          <ac:picMkLst>
            <pc:docMk/>
            <pc:sldMk cId="914085481" sldId="1887"/>
            <ac:picMk id="2050" creationId="{0F4B4675-A694-1B9D-41CF-8CF027553CDD}"/>
          </ac:picMkLst>
        </pc:picChg>
        <pc:picChg chg="add mod">
          <ac:chgData name="伊健 杜" userId="e69aded81da48593" providerId="LiveId" clId="{2600C0FF-628F-4964-87A7-CCA9DA4D7A60}" dt="2022-12-01T14:53:27.310" v="557" actId="1076"/>
          <ac:picMkLst>
            <pc:docMk/>
            <pc:sldMk cId="914085481" sldId="1887"/>
            <ac:picMk id="3074" creationId="{2312DECE-D9FF-E193-9951-46A0EE83B9B4}"/>
          </ac:picMkLst>
        </pc:picChg>
      </pc:sldChg>
      <pc:sldChg chg="addSp delSp modSp add mod">
        <pc:chgData name="伊健 杜" userId="e69aded81da48593" providerId="LiveId" clId="{2600C0FF-628F-4964-87A7-CCA9DA4D7A60}" dt="2022-12-01T18:11:38.925" v="1007" actId="20577"/>
        <pc:sldMkLst>
          <pc:docMk/>
          <pc:sldMk cId="1670114372" sldId="1888"/>
        </pc:sldMkLst>
        <pc:spChg chg="mod">
          <ac:chgData name="伊健 杜" userId="e69aded81da48593" providerId="LiveId" clId="{2600C0FF-628F-4964-87A7-CCA9DA4D7A60}" dt="2022-12-01T18:11:38.925" v="1007" actId="20577"/>
          <ac:spMkLst>
            <pc:docMk/>
            <pc:sldMk cId="1670114372" sldId="1888"/>
            <ac:spMk id="6" creationId="{159B7E6B-21F0-E0FE-7ABA-4ADD738FA9C0}"/>
          </ac:spMkLst>
        </pc:spChg>
        <pc:picChg chg="del">
          <ac:chgData name="伊健 杜" userId="e69aded81da48593" providerId="LiveId" clId="{2600C0FF-628F-4964-87A7-CCA9DA4D7A60}" dt="2022-12-01T14:54:43.130" v="661" actId="478"/>
          <ac:picMkLst>
            <pc:docMk/>
            <pc:sldMk cId="1670114372" sldId="1888"/>
            <ac:picMk id="3074" creationId="{2312DECE-D9FF-E193-9951-46A0EE83B9B4}"/>
          </ac:picMkLst>
        </pc:picChg>
        <pc:picChg chg="add mod">
          <ac:chgData name="伊健 杜" userId="e69aded81da48593" providerId="LiveId" clId="{2600C0FF-628F-4964-87A7-CCA9DA4D7A60}" dt="2022-12-01T14:55:32.142" v="671" actId="1076"/>
          <ac:picMkLst>
            <pc:docMk/>
            <pc:sldMk cId="1670114372" sldId="1888"/>
            <ac:picMk id="4098" creationId="{EA020162-AFAB-A6D7-2036-1AF31081DEC6}"/>
          </ac:picMkLst>
        </pc:picChg>
      </pc:sldChg>
    </pc:docChg>
  </pc:docChgLst>
  <pc:docChgLst>
    <pc:chgData name="伊健 杜" userId="e69aded81da48593" providerId="LiveId" clId="{1EEA2183-E768-45D7-9A87-BDD4A18B5F6B}"/>
    <pc:docChg chg="undo redo custSel addSld delSld modSld">
      <pc:chgData name="伊健 杜" userId="e69aded81da48593" providerId="LiveId" clId="{1EEA2183-E768-45D7-9A87-BDD4A18B5F6B}" dt="2022-11-28T10:21:33.661" v="3378" actId="20577"/>
      <pc:docMkLst>
        <pc:docMk/>
      </pc:docMkLst>
      <pc:sldChg chg="del">
        <pc:chgData name="伊健 杜" userId="e69aded81da48593" providerId="LiveId" clId="{1EEA2183-E768-45D7-9A87-BDD4A18B5F6B}" dt="2022-11-28T05:17:44.058" v="0" actId="47"/>
        <pc:sldMkLst>
          <pc:docMk/>
          <pc:sldMk cId="1516926263" sldId="927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437777661" sldId="980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3593390809" sldId="1659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2319429720" sldId="1660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2489103660" sldId="1661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785739899" sldId="1662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3258380561" sldId="1663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65448847" sldId="1664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3987339040" sldId="1665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3715491956" sldId="1666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3213109179" sldId="1667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3077697962" sldId="1668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617506448" sldId="1669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437016750" sldId="1670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266224568" sldId="1671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968166757" sldId="1672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990525619" sldId="1673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289799131" sldId="1674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3266695415" sldId="1675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459071839" sldId="1676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2213257211" sldId="1677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513347395" sldId="1678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736861444" sldId="1679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469542342" sldId="1680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2811712248" sldId="1681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018233866" sldId="1682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139667421" sldId="1683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472870933" sldId="1685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3516264102" sldId="1686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679818359" sldId="1687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736484068" sldId="1688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984688660" sldId="1689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807796359" sldId="1690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579874963" sldId="1691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2025467954" sldId="1692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639474268" sldId="1693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2930561668" sldId="1694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2333653233" sldId="1695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2295105116" sldId="1696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2980697421" sldId="1697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348298618" sldId="1698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624976008" sldId="1699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832267590" sldId="1700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392875072" sldId="1701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45064862" sldId="1702"/>
        </pc:sldMkLst>
      </pc:sldChg>
      <pc:sldChg chg="modSp mod">
        <pc:chgData name="伊健 杜" userId="e69aded81da48593" providerId="LiveId" clId="{1EEA2183-E768-45D7-9A87-BDD4A18B5F6B}" dt="2022-11-28T07:10:29.760" v="3251" actId="20577"/>
        <pc:sldMkLst>
          <pc:docMk/>
          <pc:sldMk cId="2635680326" sldId="1704"/>
        </pc:sldMkLst>
        <pc:spChg chg="mod">
          <ac:chgData name="伊健 杜" userId="e69aded81da48593" providerId="LiveId" clId="{1EEA2183-E768-45D7-9A87-BDD4A18B5F6B}" dt="2022-11-28T07:10:29.760" v="3251" actId="20577"/>
          <ac:spMkLst>
            <pc:docMk/>
            <pc:sldMk cId="2635680326" sldId="1704"/>
            <ac:spMk id="10" creationId="{B839CA97-BE0D-8B7C-B769-3E145A81D451}"/>
          </ac:spMkLst>
        </pc:spChg>
      </pc:sldChg>
      <pc:sldChg chg="modSp mod">
        <pc:chgData name="伊健 杜" userId="e69aded81da48593" providerId="LiveId" clId="{1EEA2183-E768-45D7-9A87-BDD4A18B5F6B}" dt="2022-11-28T07:11:50.539" v="3269" actId="20577"/>
        <pc:sldMkLst>
          <pc:docMk/>
          <pc:sldMk cId="3782280875" sldId="1706"/>
        </pc:sldMkLst>
        <pc:spChg chg="mod">
          <ac:chgData name="伊健 杜" userId="e69aded81da48593" providerId="LiveId" clId="{1EEA2183-E768-45D7-9A87-BDD4A18B5F6B}" dt="2022-11-28T07:11:50.539" v="3269" actId="20577"/>
          <ac:spMkLst>
            <pc:docMk/>
            <pc:sldMk cId="3782280875" sldId="1706"/>
            <ac:spMk id="3" creationId="{9EDCD38E-F471-5FBB-3895-0BD45C0A03A2}"/>
          </ac:spMkLst>
        </pc:spChg>
      </pc:sldChg>
      <pc:sldChg chg="addSp modSp mod modAnim">
        <pc:chgData name="伊健 杜" userId="e69aded81da48593" providerId="LiveId" clId="{1EEA2183-E768-45D7-9A87-BDD4A18B5F6B}" dt="2022-11-28T07:30:32.475" v="3290"/>
        <pc:sldMkLst>
          <pc:docMk/>
          <pc:sldMk cId="599260752" sldId="1717"/>
        </pc:sldMkLst>
        <pc:spChg chg="add mod">
          <ac:chgData name="伊健 杜" userId="e69aded81da48593" providerId="LiveId" clId="{1EEA2183-E768-45D7-9A87-BDD4A18B5F6B}" dt="2022-11-28T07:30:29.398" v="3289" actId="20577"/>
          <ac:spMkLst>
            <pc:docMk/>
            <pc:sldMk cId="599260752" sldId="1717"/>
            <ac:spMk id="7" creationId="{B8DB72CE-58C3-40EE-7C86-06D8A0AEA846}"/>
          </ac:spMkLst>
        </pc:spChg>
      </pc:sldChg>
      <pc:sldChg chg="addSp modSp modAnim">
        <pc:chgData name="伊健 杜" userId="e69aded81da48593" providerId="LiveId" clId="{1EEA2183-E768-45D7-9A87-BDD4A18B5F6B}" dt="2022-11-28T07:32:19.226" v="3308" actId="20577"/>
        <pc:sldMkLst>
          <pc:docMk/>
          <pc:sldMk cId="554889428" sldId="1718"/>
        </pc:sldMkLst>
        <pc:spChg chg="add mod">
          <ac:chgData name="伊健 杜" userId="e69aded81da48593" providerId="LiveId" clId="{1EEA2183-E768-45D7-9A87-BDD4A18B5F6B}" dt="2022-11-28T07:32:19.226" v="3308" actId="20577"/>
          <ac:spMkLst>
            <pc:docMk/>
            <pc:sldMk cId="554889428" sldId="1718"/>
            <ac:spMk id="7" creationId="{F651259E-48B5-9F04-3E61-70B65CB4C141}"/>
          </ac:spMkLst>
        </pc:spChg>
      </pc:sldChg>
      <pc:sldChg chg="add del">
        <pc:chgData name="伊健 杜" userId="e69aded81da48593" providerId="LiveId" clId="{1EEA2183-E768-45D7-9A87-BDD4A18B5F6B}" dt="2022-11-28T07:07:28.924" v="3242"/>
        <pc:sldMkLst>
          <pc:docMk/>
          <pc:sldMk cId="2528534030" sldId="1723"/>
        </pc:sldMkLst>
      </pc:sldChg>
      <pc:sldChg chg="del">
        <pc:chgData name="伊健 杜" userId="e69aded81da48593" providerId="LiveId" clId="{1EEA2183-E768-45D7-9A87-BDD4A18B5F6B}" dt="2022-11-28T05:19:17.951" v="4" actId="47"/>
        <pc:sldMkLst>
          <pc:docMk/>
          <pc:sldMk cId="4253589280" sldId="1724"/>
        </pc:sldMkLst>
      </pc:sldChg>
      <pc:sldChg chg="del">
        <pc:chgData name="伊健 杜" userId="e69aded81da48593" providerId="LiveId" clId="{1EEA2183-E768-45D7-9A87-BDD4A18B5F6B}" dt="2022-11-28T05:19:16.517" v="3" actId="47"/>
        <pc:sldMkLst>
          <pc:docMk/>
          <pc:sldMk cId="314837595" sldId="1725"/>
        </pc:sldMkLst>
      </pc:sldChg>
      <pc:sldChg chg="del">
        <pc:chgData name="伊健 杜" userId="e69aded81da48593" providerId="LiveId" clId="{1EEA2183-E768-45D7-9A87-BDD4A18B5F6B}" dt="2022-11-28T05:19:13.036" v="2" actId="47"/>
        <pc:sldMkLst>
          <pc:docMk/>
          <pc:sldMk cId="2657600605" sldId="1726"/>
        </pc:sldMkLst>
      </pc:sldChg>
      <pc:sldChg chg="add">
        <pc:chgData name="伊健 杜" userId="e69aded81da48593" providerId="LiveId" clId="{1EEA2183-E768-45D7-9A87-BDD4A18B5F6B}" dt="2022-11-28T05:19:10.845" v="1"/>
        <pc:sldMkLst>
          <pc:docMk/>
          <pc:sldMk cId="3128562800" sldId="1727"/>
        </pc:sldMkLst>
      </pc:sldChg>
      <pc:sldChg chg="add">
        <pc:chgData name="伊健 杜" userId="e69aded81da48593" providerId="LiveId" clId="{1EEA2183-E768-45D7-9A87-BDD4A18B5F6B}" dt="2022-11-28T05:19:10.845" v="1"/>
        <pc:sldMkLst>
          <pc:docMk/>
          <pc:sldMk cId="1584012272" sldId="1728"/>
        </pc:sldMkLst>
      </pc:sldChg>
      <pc:sldChg chg="add">
        <pc:chgData name="伊健 杜" userId="e69aded81da48593" providerId="LiveId" clId="{1EEA2183-E768-45D7-9A87-BDD4A18B5F6B}" dt="2022-11-28T05:19:10.845" v="1"/>
        <pc:sldMkLst>
          <pc:docMk/>
          <pc:sldMk cId="924919507" sldId="1729"/>
        </pc:sldMkLst>
      </pc:sldChg>
      <pc:sldChg chg="add">
        <pc:chgData name="伊健 杜" userId="e69aded81da48593" providerId="LiveId" clId="{1EEA2183-E768-45D7-9A87-BDD4A18B5F6B}" dt="2022-11-28T05:19:10.845" v="1"/>
        <pc:sldMkLst>
          <pc:docMk/>
          <pc:sldMk cId="3325533892" sldId="1730"/>
        </pc:sldMkLst>
      </pc:sldChg>
      <pc:sldChg chg="add">
        <pc:chgData name="伊健 杜" userId="e69aded81da48593" providerId="LiveId" clId="{1EEA2183-E768-45D7-9A87-BDD4A18B5F6B}" dt="2022-11-28T05:19:10.845" v="1"/>
        <pc:sldMkLst>
          <pc:docMk/>
          <pc:sldMk cId="2997188065" sldId="1731"/>
        </pc:sldMkLst>
      </pc:sldChg>
      <pc:sldChg chg="add">
        <pc:chgData name="伊健 杜" userId="e69aded81da48593" providerId="LiveId" clId="{1EEA2183-E768-45D7-9A87-BDD4A18B5F6B}" dt="2022-11-28T05:19:10.845" v="1"/>
        <pc:sldMkLst>
          <pc:docMk/>
          <pc:sldMk cId="605641321" sldId="1732"/>
        </pc:sldMkLst>
      </pc:sldChg>
      <pc:sldChg chg="add">
        <pc:chgData name="伊健 杜" userId="e69aded81da48593" providerId="LiveId" clId="{1EEA2183-E768-45D7-9A87-BDD4A18B5F6B}" dt="2022-11-28T05:19:10.845" v="1"/>
        <pc:sldMkLst>
          <pc:docMk/>
          <pc:sldMk cId="2362401236" sldId="1733"/>
        </pc:sldMkLst>
      </pc:sldChg>
      <pc:sldChg chg="addSp delSp modSp add mod">
        <pc:chgData name="伊健 杜" userId="e69aded81da48593" providerId="LiveId" clId="{1EEA2183-E768-45D7-9A87-BDD4A18B5F6B}" dt="2022-11-28T06:49:10.010" v="3240"/>
        <pc:sldMkLst>
          <pc:docMk/>
          <pc:sldMk cId="1918842734" sldId="1734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1918842734" sldId="1734"/>
            <ac:spMk id="2" creationId="{10304424-DB4A-36E7-9E0D-D32A5DD0F26C}"/>
          </ac:spMkLst>
        </pc:spChg>
        <pc:spChg chg="mod">
          <ac:chgData name="伊健 杜" userId="e69aded81da48593" providerId="LiveId" clId="{1EEA2183-E768-45D7-9A87-BDD4A18B5F6B}" dt="2022-11-28T05:20:41.998" v="19"/>
          <ac:spMkLst>
            <pc:docMk/>
            <pc:sldMk cId="1918842734" sldId="1734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6:49:10.010" v="3240"/>
          <ac:spMkLst>
            <pc:docMk/>
            <pc:sldMk cId="1918842734" sldId="1734"/>
            <ac:spMk id="10" creationId="{B839CA97-BE0D-8B7C-B769-3E145A81D451}"/>
          </ac:spMkLst>
        </pc:spChg>
        <pc:picChg chg="add mod">
          <ac:chgData name="伊健 杜" userId="e69aded81da48593" providerId="LiveId" clId="{1EEA2183-E768-45D7-9A87-BDD4A18B5F6B}" dt="2022-11-28T05:21:15.107" v="25" actId="1076"/>
          <ac:picMkLst>
            <pc:docMk/>
            <pc:sldMk cId="1918842734" sldId="1734"/>
            <ac:picMk id="1026" creationId="{92C750C9-46A4-8CA7-B9DF-0673207DFF2C}"/>
          </ac:picMkLst>
        </pc:picChg>
        <pc:picChg chg="del">
          <ac:chgData name="伊健 杜" userId="e69aded81da48593" providerId="LiveId" clId="{1EEA2183-E768-45D7-9A87-BDD4A18B5F6B}" dt="2022-11-28T05:21:10.790" v="20" actId="478"/>
          <ac:picMkLst>
            <pc:docMk/>
            <pc:sldMk cId="1918842734" sldId="1734"/>
            <ac:picMk id="3074" creationId="{DCAC800A-A490-ED88-0F0D-231463C557C3}"/>
          </ac:picMkLst>
        </pc:picChg>
      </pc:sldChg>
      <pc:sldChg chg="addSp delSp modSp add mod">
        <pc:chgData name="伊健 杜" userId="e69aded81da48593" providerId="LiveId" clId="{1EEA2183-E768-45D7-9A87-BDD4A18B5F6B}" dt="2022-11-28T06:49:10.010" v="3240"/>
        <pc:sldMkLst>
          <pc:docMk/>
          <pc:sldMk cId="2471595446" sldId="1735"/>
        </pc:sldMkLst>
        <pc:spChg chg="mod">
          <ac:chgData name="伊健 杜" userId="e69aded81da48593" providerId="LiveId" clId="{1EEA2183-E768-45D7-9A87-BDD4A18B5F6B}" dt="2022-11-28T05:24:58.888" v="180" actId="20577"/>
          <ac:spMkLst>
            <pc:docMk/>
            <pc:sldMk cId="2471595446" sldId="1735"/>
            <ac:spMk id="2" creationId="{10304424-DB4A-36E7-9E0D-D32A5DD0F26C}"/>
          </ac:spMkLst>
        </pc:spChg>
        <pc:spChg chg="mod">
          <ac:chgData name="伊健 杜" userId="e69aded81da48593" providerId="LiveId" clId="{1EEA2183-E768-45D7-9A87-BDD4A18B5F6B}" dt="2022-11-28T05:23:15.095" v="173" actId="20577"/>
          <ac:spMkLst>
            <pc:docMk/>
            <pc:sldMk cId="2471595446" sldId="1735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6:49:10.010" v="3240"/>
          <ac:spMkLst>
            <pc:docMk/>
            <pc:sldMk cId="2471595446" sldId="1735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5:22:56.136" v="170" actId="478"/>
          <ac:picMkLst>
            <pc:docMk/>
            <pc:sldMk cId="2471595446" sldId="1735"/>
            <ac:picMk id="1026" creationId="{92C750C9-46A4-8CA7-B9DF-0673207DFF2C}"/>
          </ac:picMkLst>
        </pc:picChg>
        <pc:picChg chg="add mod">
          <ac:chgData name="伊健 杜" userId="e69aded81da48593" providerId="LiveId" clId="{1EEA2183-E768-45D7-9A87-BDD4A18B5F6B}" dt="2022-11-28T05:23:07.977" v="172" actId="1076"/>
          <ac:picMkLst>
            <pc:docMk/>
            <pc:sldMk cId="2471595446" sldId="1735"/>
            <ac:picMk id="2050" creationId="{DB9D8C78-5F5C-5D61-0599-C7F27B2CAEFE}"/>
          </ac:picMkLst>
        </pc:picChg>
      </pc:sldChg>
      <pc:sldChg chg="addSp delSp modSp add mod delAnim">
        <pc:chgData name="伊健 杜" userId="e69aded81da48593" providerId="LiveId" clId="{1EEA2183-E768-45D7-9A87-BDD4A18B5F6B}" dt="2022-11-28T06:49:10.010" v="3240"/>
        <pc:sldMkLst>
          <pc:docMk/>
          <pc:sldMk cId="3580361435" sldId="1736"/>
        </pc:sldMkLst>
        <pc:spChg chg="mod">
          <ac:chgData name="伊健 杜" userId="e69aded81da48593" providerId="LiveId" clId="{1EEA2183-E768-45D7-9A87-BDD4A18B5F6B}" dt="2022-11-28T05:25:02.528" v="181"/>
          <ac:spMkLst>
            <pc:docMk/>
            <pc:sldMk cId="3580361435" sldId="1736"/>
            <ac:spMk id="2" creationId="{10304424-DB4A-36E7-9E0D-D32A5DD0F26C}"/>
          </ac:spMkLst>
        </pc:spChg>
        <pc:spChg chg="del">
          <ac:chgData name="伊健 杜" userId="e69aded81da48593" providerId="LiveId" clId="{1EEA2183-E768-45D7-9A87-BDD4A18B5F6B}" dt="2022-11-28T05:23:24.745" v="175" actId="478"/>
          <ac:spMkLst>
            <pc:docMk/>
            <pc:sldMk cId="3580361435" sldId="1736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6:49:10.010" v="3240"/>
          <ac:spMkLst>
            <pc:docMk/>
            <pc:sldMk cId="3580361435" sldId="1736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5:27:50.399" v="363" actId="478"/>
          <ac:picMkLst>
            <pc:docMk/>
            <pc:sldMk cId="3580361435" sldId="1736"/>
            <ac:picMk id="2050" creationId="{DB9D8C78-5F5C-5D61-0599-C7F27B2CAEFE}"/>
          </ac:picMkLst>
        </pc:picChg>
        <pc:picChg chg="add mod">
          <ac:chgData name="伊健 杜" userId="e69aded81da48593" providerId="LiveId" clId="{1EEA2183-E768-45D7-9A87-BDD4A18B5F6B}" dt="2022-11-28T05:30:06.537" v="371" actId="1076"/>
          <ac:picMkLst>
            <pc:docMk/>
            <pc:sldMk cId="3580361435" sldId="1736"/>
            <ac:picMk id="3074" creationId="{D5C4E127-5A42-15E2-3669-11CEE309D131}"/>
          </ac:picMkLst>
        </pc:picChg>
        <pc:picChg chg="add mod">
          <ac:chgData name="伊健 杜" userId="e69aded81da48593" providerId="LiveId" clId="{1EEA2183-E768-45D7-9A87-BDD4A18B5F6B}" dt="2022-11-28T05:30:07.095" v="372" actId="1076"/>
          <ac:picMkLst>
            <pc:docMk/>
            <pc:sldMk cId="3580361435" sldId="1736"/>
            <ac:picMk id="3076" creationId="{4005B4AB-3F4C-B092-8F7C-71855F729955}"/>
          </ac:picMkLst>
        </pc:picChg>
      </pc:sldChg>
      <pc:sldChg chg="modSp add mod">
        <pc:chgData name="伊健 杜" userId="e69aded81da48593" providerId="LiveId" clId="{1EEA2183-E768-45D7-9A87-BDD4A18B5F6B}" dt="2022-11-28T06:49:10.010" v="3240"/>
        <pc:sldMkLst>
          <pc:docMk/>
          <pc:sldMk cId="471591401" sldId="1737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471591401" sldId="1737"/>
            <ac:spMk id="3" creationId="{9EDCD38E-F471-5FBB-3895-0BD45C0A03A2}"/>
          </ac:spMkLst>
        </pc:spChg>
      </pc:sldChg>
      <pc:sldChg chg="addSp delSp modSp add mod">
        <pc:chgData name="伊健 杜" userId="e69aded81da48593" providerId="LiveId" clId="{1EEA2183-E768-45D7-9A87-BDD4A18B5F6B}" dt="2022-11-28T06:49:10.010" v="3240"/>
        <pc:sldMkLst>
          <pc:docMk/>
          <pc:sldMk cId="402002922" sldId="1738"/>
        </pc:sldMkLst>
        <pc:spChg chg="mod">
          <ac:chgData name="伊健 杜" userId="e69aded81da48593" providerId="LiveId" clId="{1EEA2183-E768-45D7-9A87-BDD4A18B5F6B}" dt="2022-11-28T05:31:30.846" v="437" actId="20577"/>
          <ac:spMkLst>
            <pc:docMk/>
            <pc:sldMk cId="402002922" sldId="1738"/>
            <ac:spMk id="2" creationId="{10304424-DB4A-36E7-9E0D-D32A5DD0F26C}"/>
          </ac:spMkLst>
        </pc:spChg>
        <pc:spChg chg="mod">
          <ac:chgData name="伊健 杜" userId="e69aded81da48593" providerId="LiveId" clId="{1EEA2183-E768-45D7-9A87-BDD4A18B5F6B}" dt="2022-11-28T05:31:41.472" v="438"/>
          <ac:spMkLst>
            <pc:docMk/>
            <pc:sldMk cId="402002922" sldId="1738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6:49:10.010" v="3240"/>
          <ac:spMkLst>
            <pc:docMk/>
            <pc:sldMk cId="402002922" sldId="1738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5:32:37.563" v="527" actId="478"/>
          <ac:picMkLst>
            <pc:docMk/>
            <pc:sldMk cId="402002922" sldId="1738"/>
            <ac:picMk id="2050" creationId="{DB9D8C78-5F5C-5D61-0599-C7F27B2CAEFE}"/>
          </ac:picMkLst>
        </pc:picChg>
        <pc:picChg chg="add mod">
          <ac:chgData name="伊健 杜" userId="e69aded81da48593" providerId="LiveId" clId="{1EEA2183-E768-45D7-9A87-BDD4A18B5F6B}" dt="2022-11-28T05:34:03.132" v="543" actId="1076"/>
          <ac:picMkLst>
            <pc:docMk/>
            <pc:sldMk cId="402002922" sldId="1738"/>
            <ac:picMk id="4098" creationId="{A1758030-E50A-8DA8-1B72-14C2527AC375}"/>
          </ac:picMkLst>
        </pc:picChg>
        <pc:picChg chg="add del mod">
          <ac:chgData name="伊健 杜" userId="e69aded81da48593" providerId="LiveId" clId="{1EEA2183-E768-45D7-9A87-BDD4A18B5F6B}" dt="2022-11-28T05:34:01.466" v="542" actId="478"/>
          <ac:picMkLst>
            <pc:docMk/>
            <pc:sldMk cId="402002922" sldId="1738"/>
            <ac:picMk id="4100" creationId="{4CFC3642-41E6-5826-3751-D9B1B8C5699A}"/>
          </ac:picMkLst>
        </pc:picChg>
      </pc:sldChg>
      <pc:sldChg chg="addSp delSp modSp add mod delAnim">
        <pc:chgData name="伊健 杜" userId="e69aded81da48593" providerId="LiveId" clId="{1EEA2183-E768-45D7-9A87-BDD4A18B5F6B}" dt="2022-11-28T07:55:32.271" v="3327" actId="20577"/>
        <pc:sldMkLst>
          <pc:docMk/>
          <pc:sldMk cId="3494692397" sldId="1739"/>
        </pc:sldMkLst>
        <pc:spChg chg="del">
          <ac:chgData name="伊健 杜" userId="e69aded81da48593" providerId="LiveId" clId="{1EEA2183-E768-45D7-9A87-BDD4A18B5F6B}" dt="2022-11-28T05:34:09.178" v="545" actId="478"/>
          <ac:spMkLst>
            <pc:docMk/>
            <pc:sldMk cId="3494692397" sldId="1739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7:55:32.271" v="3327" actId="20577"/>
          <ac:spMkLst>
            <pc:docMk/>
            <pc:sldMk cId="3494692397" sldId="1739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5:34:10.727" v="546" actId="478"/>
          <ac:picMkLst>
            <pc:docMk/>
            <pc:sldMk cId="3494692397" sldId="1739"/>
            <ac:picMk id="4098" creationId="{A1758030-E50A-8DA8-1B72-14C2527AC375}"/>
          </ac:picMkLst>
        </pc:picChg>
        <pc:picChg chg="add mod">
          <ac:chgData name="伊健 杜" userId="e69aded81da48593" providerId="LiveId" clId="{1EEA2183-E768-45D7-9A87-BDD4A18B5F6B}" dt="2022-11-28T05:35:27.892" v="585" actId="1076"/>
          <ac:picMkLst>
            <pc:docMk/>
            <pc:sldMk cId="3494692397" sldId="1739"/>
            <ac:picMk id="5122" creationId="{DDFF2B3F-A691-CEC3-E46A-ED2007DEFD52}"/>
          </ac:picMkLst>
        </pc:picChg>
        <pc:picChg chg="add del">
          <ac:chgData name="伊健 杜" userId="e69aded81da48593" providerId="LiveId" clId="{1EEA2183-E768-45D7-9A87-BDD4A18B5F6B}" dt="2022-11-28T05:36:22.031" v="674"/>
          <ac:picMkLst>
            <pc:docMk/>
            <pc:sldMk cId="3494692397" sldId="1739"/>
            <ac:picMk id="5124" creationId="{5BF85408-72C8-4551-2BDF-DF485B8089A6}"/>
          </ac:picMkLst>
        </pc:picChg>
      </pc:sldChg>
      <pc:sldChg chg="addSp delSp modSp add mod">
        <pc:chgData name="伊健 杜" userId="e69aded81da48593" providerId="LiveId" clId="{1EEA2183-E768-45D7-9A87-BDD4A18B5F6B}" dt="2022-11-28T06:49:10.010" v="3240"/>
        <pc:sldMkLst>
          <pc:docMk/>
          <pc:sldMk cId="3016613762" sldId="1740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3016613762" sldId="1740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5:38:41.565" v="813" actId="478"/>
          <ac:picMkLst>
            <pc:docMk/>
            <pc:sldMk cId="3016613762" sldId="1740"/>
            <ac:picMk id="5122" creationId="{DDFF2B3F-A691-CEC3-E46A-ED2007DEFD52}"/>
          </ac:picMkLst>
        </pc:picChg>
        <pc:picChg chg="add mod">
          <ac:chgData name="伊健 杜" userId="e69aded81da48593" providerId="LiveId" clId="{1EEA2183-E768-45D7-9A87-BDD4A18B5F6B}" dt="2022-11-28T05:38:47.382" v="817" actId="1076"/>
          <ac:picMkLst>
            <pc:docMk/>
            <pc:sldMk cId="3016613762" sldId="1740"/>
            <ac:picMk id="6146" creationId="{9953EDC1-B884-30CF-62B8-735CE7B22140}"/>
          </ac:picMkLst>
        </pc:picChg>
      </pc:sldChg>
      <pc:sldChg chg="modSp add mod">
        <pc:chgData name="伊健 杜" userId="e69aded81da48593" providerId="LiveId" clId="{1EEA2183-E768-45D7-9A87-BDD4A18B5F6B}" dt="2022-11-28T06:49:10.010" v="3240"/>
        <pc:sldMkLst>
          <pc:docMk/>
          <pc:sldMk cId="992470286" sldId="1741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992470286" sldId="1741"/>
            <ac:spMk id="3" creationId="{9EDCD38E-F471-5FBB-3895-0BD45C0A03A2}"/>
          </ac:spMkLst>
        </pc:spChg>
      </pc:sldChg>
      <pc:sldChg chg="addSp delSp modSp add mod">
        <pc:chgData name="伊健 杜" userId="e69aded81da48593" providerId="LiveId" clId="{1EEA2183-E768-45D7-9A87-BDD4A18B5F6B}" dt="2022-11-28T06:49:10.010" v="3240"/>
        <pc:sldMkLst>
          <pc:docMk/>
          <pc:sldMk cId="1660877687" sldId="1742"/>
        </pc:sldMkLst>
        <pc:spChg chg="mod">
          <ac:chgData name="伊健 杜" userId="e69aded81da48593" providerId="LiveId" clId="{1EEA2183-E768-45D7-9A87-BDD4A18B5F6B}" dt="2022-11-28T05:41:13.066" v="1042"/>
          <ac:spMkLst>
            <pc:docMk/>
            <pc:sldMk cId="1660877687" sldId="1742"/>
            <ac:spMk id="2" creationId="{10304424-DB4A-36E7-9E0D-D32A5DD0F26C}"/>
          </ac:spMkLst>
        </pc:spChg>
        <pc:spChg chg="mod">
          <ac:chgData name="伊健 杜" userId="e69aded81da48593" providerId="LiveId" clId="{1EEA2183-E768-45D7-9A87-BDD4A18B5F6B}" dt="2022-11-28T05:41:22.289" v="1043"/>
          <ac:spMkLst>
            <pc:docMk/>
            <pc:sldMk cId="1660877687" sldId="1742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6:49:10.010" v="3240"/>
          <ac:spMkLst>
            <pc:docMk/>
            <pc:sldMk cId="1660877687" sldId="1742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5:41:44.397" v="1117" actId="478"/>
          <ac:picMkLst>
            <pc:docMk/>
            <pc:sldMk cId="1660877687" sldId="1742"/>
            <ac:picMk id="1026" creationId="{92C750C9-46A4-8CA7-B9DF-0673207DFF2C}"/>
          </ac:picMkLst>
        </pc:picChg>
        <pc:picChg chg="add mod">
          <ac:chgData name="伊健 杜" userId="e69aded81da48593" providerId="LiveId" clId="{1EEA2183-E768-45D7-9A87-BDD4A18B5F6B}" dt="2022-11-28T05:42:51.144" v="1128" actId="14100"/>
          <ac:picMkLst>
            <pc:docMk/>
            <pc:sldMk cId="1660877687" sldId="1742"/>
            <ac:picMk id="7170" creationId="{9E315E1F-9D6D-6E80-CDBE-8E72F737CBD1}"/>
          </ac:picMkLst>
        </pc:picChg>
        <pc:picChg chg="add mod">
          <ac:chgData name="伊健 杜" userId="e69aded81da48593" providerId="LiveId" clId="{1EEA2183-E768-45D7-9A87-BDD4A18B5F6B}" dt="2022-11-28T05:42:48.744" v="1127" actId="14100"/>
          <ac:picMkLst>
            <pc:docMk/>
            <pc:sldMk cId="1660877687" sldId="1742"/>
            <ac:picMk id="7172" creationId="{3AAA04EB-F618-73CB-7463-AF81FD90373F}"/>
          </ac:picMkLst>
        </pc:picChg>
      </pc:sldChg>
      <pc:sldChg chg="addSp delSp modSp add mod delAnim">
        <pc:chgData name="伊健 杜" userId="e69aded81da48593" providerId="LiveId" clId="{1EEA2183-E768-45D7-9A87-BDD4A18B5F6B}" dt="2022-11-28T08:06:54.148" v="3355" actId="20577"/>
        <pc:sldMkLst>
          <pc:docMk/>
          <pc:sldMk cId="879393254" sldId="1743"/>
        </pc:sldMkLst>
        <pc:spChg chg="del">
          <ac:chgData name="伊健 杜" userId="e69aded81da48593" providerId="LiveId" clId="{1EEA2183-E768-45D7-9A87-BDD4A18B5F6B}" dt="2022-11-28T05:43:03.730" v="1132" actId="478"/>
          <ac:spMkLst>
            <pc:docMk/>
            <pc:sldMk cId="879393254" sldId="1743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8:06:54.148" v="3355" actId="20577"/>
          <ac:spMkLst>
            <pc:docMk/>
            <pc:sldMk cId="879393254" sldId="1743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5:46:35.285" v="1397" actId="478"/>
          <ac:picMkLst>
            <pc:docMk/>
            <pc:sldMk cId="879393254" sldId="1743"/>
            <ac:picMk id="7170" creationId="{9E315E1F-9D6D-6E80-CDBE-8E72F737CBD1}"/>
          </ac:picMkLst>
        </pc:picChg>
        <pc:picChg chg="del">
          <ac:chgData name="伊健 杜" userId="e69aded81da48593" providerId="LiveId" clId="{1EEA2183-E768-45D7-9A87-BDD4A18B5F6B}" dt="2022-11-28T05:46:34.876" v="1396" actId="478"/>
          <ac:picMkLst>
            <pc:docMk/>
            <pc:sldMk cId="879393254" sldId="1743"/>
            <ac:picMk id="7172" creationId="{3AAA04EB-F618-73CB-7463-AF81FD90373F}"/>
          </ac:picMkLst>
        </pc:picChg>
        <pc:picChg chg="add mod">
          <ac:chgData name="伊健 杜" userId="e69aded81da48593" providerId="LiveId" clId="{1EEA2183-E768-45D7-9A87-BDD4A18B5F6B}" dt="2022-11-28T05:48:17.640" v="1540" actId="1076"/>
          <ac:picMkLst>
            <pc:docMk/>
            <pc:sldMk cId="879393254" sldId="1743"/>
            <ac:picMk id="8194" creationId="{D0454D30-2100-F3A8-A6BA-EE06C78056CF}"/>
          </ac:picMkLst>
        </pc:picChg>
        <pc:picChg chg="add mod">
          <ac:chgData name="伊健 杜" userId="e69aded81da48593" providerId="LiveId" clId="{1EEA2183-E768-45D7-9A87-BDD4A18B5F6B}" dt="2022-11-28T05:48:38.013" v="1545" actId="14100"/>
          <ac:picMkLst>
            <pc:docMk/>
            <pc:sldMk cId="879393254" sldId="1743"/>
            <ac:picMk id="8196" creationId="{0944C34E-FBB8-E9AA-72AC-32D8DF382F51}"/>
          </ac:picMkLst>
        </pc:picChg>
      </pc:sldChg>
      <pc:sldChg chg="addSp delSp modSp add mod">
        <pc:chgData name="伊健 杜" userId="e69aded81da48593" providerId="LiveId" clId="{1EEA2183-E768-45D7-9A87-BDD4A18B5F6B}" dt="2022-11-28T08:12:58.858" v="3368"/>
        <pc:sldMkLst>
          <pc:docMk/>
          <pc:sldMk cId="2611453633" sldId="1744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2611453633" sldId="1744"/>
            <ac:spMk id="2" creationId="{10304424-DB4A-36E7-9E0D-D32A5DD0F26C}"/>
          </ac:spMkLst>
        </pc:spChg>
        <pc:spChg chg="mod">
          <ac:chgData name="伊健 杜" userId="e69aded81da48593" providerId="LiveId" clId="{1EEA2183-E768-45D7-9A87-BDD4A18B5F6B}" dt="2022-11-28T05:49:12.301" v="1565"/>
          <ac:spMkLst>
            <pc:docMk/>
            <pc:sldMk cId="2611453633" sldId="1744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8:12:58.858" v="3368"/>
          <ac:spMkLst>
            <pc:docMk/>
            <pc:sldMk cId="2611453633" sldId="1744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5:50:35.542" v="1656" actId="478"/>
          <ac:picMkLst>
            <pc:docMk/>
            <pc:sldMk cId="2611453633" sldId="1744"/>
            <ac:picMk id="7170" creationId="{9E315E1F-9D6D-6E80-CDBE-8E72F737CBD1}"/>
          </ac:picMkLst>
        </pc:picChg>
        <pc:picChg chg="del mod">
          <ac:chgData name="伊健 杜" userId="e69aded81da48593" providerId="LiveId" clId="{1EEA2183-E768-45D7-9A87-BDD4A18B5F6B}" dt="2022-11-28T05:50:35.542" v="1656" actId="478"/>
          <ac:picMkLst>
            <pc:docMk/>
            <pc:sldMk cId="2611453633" sldId="1744"/>
            <ac:picMk id="7172" creationId="{3AAA04EB-F618-73CB-7463-AF81FD90373F}"/>
          </ac:picMkLst>
        </pc:picChg>
        <pc:picChg chg="add mod">
          <ac:chgData name="伊健 杜" userId="e69aded81da48593" providerId="LiveId" clId="{1EEA2183-E768-45D7-9A87-BDD4A18B5F6B}" dt="2022-11-28T05:52:39.007" v="1659" actId="1076"/>
          <ac:picMkLst>
            <pc:docMk/>
            <pc:sldMk cId="2611453633" sldId="1744"/>
            <ac:picMk id="9218" creationId="{4943B7C5-F537-5EE3-00A2-8B113019A0B5}"/>
          </ac:picMkLst>
        </pc:picChg>
      </pc:sldChg>
      <pc:sldChg chg="addSp delSp modSp add mod delAnim">
        <pc:chgData name="伊健 杜" userId="e69aded81da48593" providerId="LiveId" clId="{1EEA2183-E768-45D7-9A87-BDD4A18B5F6B}" dt="2022-11-28T06:49:10.010" v="3240"/>
        <pc:sldMkLst>
          <pc:docMk/>
          <pc:sldMk cId="3093648699" sldId="1745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3093648699" sldId="1745"/>
            <ac:spMk id="2" creationId="{10304424-DB4A-36E7-9E0D-D32A5DD0F26C}"/>
          </ac:spMkLst>
        </pc:spChg>
        <pc:spChg chg="del">
          <ac:chgData name="伊健 杜" userId="e69aded81da48593" providerId="LiveId" clId="{1EEA2183-E768-45D7-9A87-BDD4A18B5F6B}" dt="2022-11-28T05:52:48.941" v="1662" actId="478"/>
          <ac:spMkLst>
            <pc:docMk/>
            <pc:sldMk cId="3093648699" sldId="1745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6:49:10.010" v="3240"/>
          <ac:spMkLst>
            <pc:docMk/>
            <pc:sldMk cId="3093648699" sldId="1745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5:52:46.614" v="1661" actId="478"/>
          <ac:picMkLst>
            <pc:docMk/>
            <pc:sldMk cId="3093648699" sldId="1745"/>
            <ac:picMk id="9218" creationId="{4943B7C5-F537-5EE3-00A2-8B113019A0B5}"/>
          </ac:picMkLst>
        </pc:picChg>
        <pc:picChg chg="add mod">
          <ac:chgData name="伊健 杜" userId="e69aded81da48593" providerId="LiveId" clId="{1EEA2183-E768-45D7-9A87-BDD4A18B5F6B}" dt="2022-11-28T05:54:02.603" v="1846" actId="1076"/>
          <ac:picMkLst>
            <pc:docMk/>
            <pc:sldMk cId="3093648699" sldId="1745"/>
            <ac:picMk id="10242" creationId="{F1E9978B-A3F7-2CB7-B919-B76713FD70F5}"/>
          </ac:picMkLst>
        </pc:picChg>
      </pc:sldChg>
      <pc:sldChg chg="addSp modSp add mod">
        <pc:chgData name="伊健 杜" userId="e69aded81da48593" providerId="LiveId" clId="{1EEA2183-E768-45D7-9A87-BDD4A18B5F6B}" dt="2022-11-28T08:34:25.759" v="3369"/>
        <pc:sldMkLst>
          <pc:docMk/>
          <pc:sldMk cId="3558063717" sldId="1746"/>
        </pc:sldMkLst>
        <pc:spChg chg="mod">
          <ac:chgData name="伊健 杜" userId="e69aded81da48593" providerId="LiveId" clId="{1EEA2183-E768-45D7-9A87-BDD4A18B5F6B}" dt="2022-11-28T05:54:52.865" v="1861" actId="1076"/>
          <ac:spMkLst>
            <pc:docMk/>
            <pc:sldMk cId="3558063717" sldId="1746"/>
            <ac:spMk id="2" creationId="{10304424-DB4A-36E7-9E0D-D32A5DD0F26C}"/>
          </ac:spMkLst>
        </pc:spChg>
        <pc:spChg chg="mod">
          <ac:chgData name="伊健 杜" userId="e69aded81da48593" providerId="LiveId" clId="{1EEA2183-E768-45D7-9A87-BDD4A18B5F6B}" dt="2022-11-28T05:55:16.646" v="1862"/>
          <ac:spMkLst>
            <pc:docMk/>
            <pc:sldMk cId="3558063717" sldId="1746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8:12:58.858" v="3368"/>
          <ac:spMkLst>
            <pc:docMk/>
            <pc:sldMk cId="3558063717" sldId="1746"/>
            <ac:spMk id="10" creationId="{B839CA97-BE0D-8B7C-B769-3E145A81D451}"/>
          </ac:spMkLst>
        </pc:spChg>
        <pc:inkChg chg="add">
          <ac:chgData name="伊健 杜" userId="e69aded81da48593" providerId="LiveId" clId="{1EEA2183-E768-45D7-9A87-BDD4A18B5F6B}" dt="2022-11-28T08:34:25.759" v="3369"/>
          <ac:inkMkLst>
            <pc:docMk/>
            <pc:sldMk cId="3558063717" sldId="1746"/>
            <ac:inkMk id="3" creationId="{41FEE125-62A2-727D-5ED2-6145C6697E57}"/>
          </ac:inkMkLst>
        </pc:inkChg>
      </pc:sldChg>
      <pc:sldChg chg="delSp add del mod delAnim">
        <pc:chgData name="伊健 杜" userId="e69aded81da48593" providerId="LiveId" clId="{1EEA2183-E768-45D7-9A87-BDD4A18B5F6B}" dt="2022-11-28T05:57:39.115" v="1958" actId="47"/>
        <pc:sldMkLst>
          <pc:docMk/>
          <pc:sldMk cId="3226760291" sldId="1747"/>
        </pc:sldMkLst>
        <pc:spChg chg="del">
          <ac:chgData name="伊健 杜" userId="e69aded81da48593" providerId="LiveId" clId="{1EEA2183-E768-45D7-9A87-BDD4A18B5F6B}" dt="2022-11-28T05:56:01.905" v="1878" actId="478"/>
          <ac:spMkLst>
            <pc:docMk/>
            <pc:sldMk cId="3226760291" sldId="1747"/>
            <ac:spMk id="5" creationId="{12133E31-EFD8-1428-E834-932512E03115}"/>
          </ac:spMkLst>
        </pc:spChg>
      </pc:sldChg>
      <pc:sldChg chg="addSp delSp modSp add mod">
        <pc:chgData name="伊健 杜" userId="e69aded81da48593" providerId="LiveId" clId="{1EEA2183-E768-45D7-9A87-BDD4A18B5F6B}" dt="2022-11-28T06:49:10.010" v="3240"/>
        <pc:sldMkLst>
          <pc:docMk/>
          <pc:sldMk cId="3295366311" sldId="1748"/>
        </pc:sldMkLst>
        <pc:spChg chg="mod">
          <ac:chgData name="伊健 杜" userId="e69aded81da48593" providerId="LiveId" clId="{1EEA2183-E768-45D7-9A87-BDD4A18B5F6B}" dt="2022-11-28T05:57:31.462" v="1957" actId="20577"/>
          <ac:spMkLst>
            <pc:docMk/>
            <pc:sldMk cId="3295366311" sldId="1748"/>
            <ac:spMk id="2" creationId="{10304424-DB4A-36E7-9E0D-D32A5DD0F26C}"/>
          </ac:spMkLst>
        </pc:spChg>
        <pc:spChg chg="mod">
          <ac:chgData name="伊健 杜" userId="e69aded81da48593" providerId="LiveId" clId="{1EEA2183-E768-45D7-9A87-BDD4A18B5F6B}" dt="2022-11-28T06:49:10.010" v="3240"/>
          <ac:spMkLst>
            <pc:docMk/>
            <pc:sldMk cId="3295366311" sldId="1748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5:56:49.741" v="1933" actId="478"/>
          <ac:picMkLst>
            <pc:docMk/>
            <pc:sldMk cId="3295366311" sldId="1748"/>
            <ac:picMk id="10242" creationId="{F1E9978B-A3F7-2CB7-B919-B76713FD70F5}"/>
          </ac:picMkLst>
        </pc:picChg>
        <pc:picChg chg="add mod">
          <ac:chgData name="伊健 杜" userId="e69aded81da48593" providerId="LiveId" clId="{1EEA2183-E768-45D7-9A87-BDD4A18B5F6B}" dt="2022-11-28T05:57:19.521" v="1944" actId="1076"/>
          <ac:picMkLst>
            <pc:docMk/>
            <pc:sldMk cId="3295366311" sldId="1748"/>
            <ac:picMk id="11266" creationId="{0221412D-E878-6011-6BAF-D52B708D4730}"/>
          </ac:picMkLst>
        </pc:picChg>
      </pc:sldChg>
      <pc:sldChg chg="addSp delSp modSp add mod">
        <pc:chgData name="伊健 杜" userId="e69aded81da48593" providerId="LiveId" clId="{1EEA2183-E768-45D7-9A87-BDD4A18B5F6B}" dt="2022-11-28T06:49:10.010" v="3240"/>
        <pc:sldMkLst>
          <pc:docMk/>
          <pc:sldMk cId="2362797084" sldId="1749"/>
        </pc:sldMkLst>
        <pc:spChg chg="mod">
          <ac:chgData name="伊健 杜" userId="e69aded81da48593" providerId="LiveId" clId="{1EEA2183-E768-45D7-9A87-BDD4A18B5F6B}" dt="2022-11-28T05:57:58.709" v="1976"/>
          <ac:spMkLst>
            <pc:docMk/>
            <pc:sldMk cId="2362797084" sldId="1749"/>
            <ac:spMk id="2" creationId="{10304424-DB4A-36E7-9E0D-D32A5DD0F26C}"/>
          </ac:spMkLst>
        </pc:spChg>
        <pc:spChg chg="mod">
          <ac:chgData name="伊健 杜" userId="e69aded81da48593" providerId="LiveId" clId="{1EEA2183-E768-45D7-9A87-BDD4A18B5F6B}" dt="2022-11-28T05:58:14.918" v="1982" actId="20577"/>
          <ac:spMkLst>
            <pc:docMk/>
            <pc:sldMk cId="2362797084" sldId="1749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6:49:10.010" v="3240"/>
          <ac:spMkLst>
            <pc:docMk/>
            <pc:sldMk cId="2362797084" sldId="1749"/>
            <ac:spMk id="10" creationId="{B839CA97-BE0D-8B7C-B769-3E145A81D451}"/>
          </ac:spMkLst>
        </pc:spChg>
        <pc:picChg chg="add del">
          <ac:chgData name="伊健 杜" userId="e69aded81da48593" providerId="LiveId" clId="{1EEA2183-E768-45D7-9A87-BDD4A18B5F6B}" dt="2022-11-28T05:59:57.618" v="2100" actId="478"/>
          <ac:picMkLst>
            <pc:docMk/>
            <pc:sldMk cId="2362797084" sldId="1749"/>
            <ac:picMk id="4" creationId="{2C82BC19-B7D7-D7C6-CE1E-ED4D76709E64}"/>
          </ac:picMkLst>
        </pc:picChg>
        <pc:picChg chg="del">
          <ac:chgData name="伊健 杜" userId="e69aded81da48593" providerId="LiveId" clId="{1EEA2183-E768-45D7-9A87-BDD4A18B5F6B}" dt="2022-11-28T05:59:55.451" v="2098" actId="478"/>
          <ac:picMkLst>
            <pc:docMk/>
            <pc:sldMk cId="2362797084" sldId="1749"/>
            <ac:picMk id="9218" creationId="{4943B7C5-F537-5EE3-00A2-8B113019A0B5}"/>
          </ac:picMkLst>
        </pc:picChg>
        <pc:picChg chg="add mod">
          <ac:chgData name="伊健 杜" userId="e69aded81da48593" providerId="LiveId" clId="{1EEA2183-E768-45D7-9A87-BDD4A18B5F6B}" dt="2022-11-28T06:02:06.937" v="2114" actId="1076"/>
          <ac:picMkLst>
            <pc:docMk/>
            <pc:sldMk cId="2362797084" sldId="1749"/>
            <ac:picMk id="14338" creationId="{276DA940-FED4-10D2-4ECA-4A44031B4C2D}"/>
          </ac:picMkLst>
        </pc:picChg>
      </pc:sldChg>
      <pc:sldChg chg="addSp delSp modSp add mod delAnim">
        <pc:chgData name="伊健 杜" userId="e69aded81da48593" providerId="LiveId" clId="{1EEA2183-E768-45D7-9A87-BDD4A18B5F6B}" dt="2022-11-28T06:49:10.010" v="3240"/>
        <pc:sldMkLst>
          <pc:docMk/>
          <pc:sldMk cId="2774166310" sldId="1750"/>
        </pc:sldMkLst>
        <pc:spChg chg="del">
          <ac:chgData name="伊健 杜" userId="e69aded81da48593" providerId="LiveId" clId="{1EEA2183-E768-45D7-9A87-BDD4A18B5F6B}" dt="2022-11-28T06:02:12.832" v="2116" actId="478"/>
          <ac:spMkLst>
            <pc:docMk/>
            <pc:sldMk cId="2774166310" sldId="1750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6:49:10.010" v="3240"/>
          <ac:spMkLst>
            <pc:docMk/>
            <pc:sldMk cId="2774166310" sldId="1750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6:03:19.989" v="2117" actId="478"/>
          <ac:picMkLst>
            <pc:docMk/>
            <pc:sldMk cId="2774166310" sldId="1750"/>
            <ac:picMk id="14338" creationId="{276DA940-FED4-10D2-4ECA-4A44031B4C2D}"/>
          </ac:picMkLst>
        </pc:picChg>
        <pc:picChg chg="add mod">
          <ac:chgData name="伊健 杜" userId="e69aded81da48593" providerId="LiveId" clId="{1EEA2183-E768-45D7-9A87-BDD4A18B5F6B}" dt="2022-11-28T06:03:23.842" v="2121" actId="1076"/>
          <ac:picMkLst>
            <pc:docMk/>
            <pc:sldMk cId="2774166310" sldId="1750"/>
            <ac:picMk id="15362" creationId="{9C6DD4FF-451D-A389-2120-E15612FA25E7}"/>
          </ac:picMkLst>
        </pc:picChg>
      </pc:sldChg>
      <pc:sldChg chg="modSp add mod">
        <pc:chgData name="伊健 杜" userId="e69aded81da48593" providerId="LiveId" clId="{1EEA2183-E768-45D7-9A87-BDD4A18B5F6B}" dt="2022-11-28T06:49:10.010" v="3240"/>
        <pc:sldMkLst>
          <pc:docMk/>
          <pc:sldMk cId="457241667" sldId="1751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457241667" sldId="1751"/>
            <ac:spMk id="3" creationId="{9EDCD38E-F471-5FBB-3895-0BD45C0A03A2}"/>
          </ac:spMkLst>
        </pc:spChg>
      </pc:sldChg>
      <pc:sldChg chg="modSp add mod">
        <pc:chgData name="伊健 杜" userId="e69aded81da48593" providerId="LiveId" clId="{1EEA2183-E768-45D7-9A87-BDD4A18B5F6B}" dt="2022-11-28T06:49:10.010" v="3240"/>
        <pc:sldMkLst>
          <pc:docMk/>
          <pc:sldMk cId="1200961264" sldId="1752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1200961264" sldId="1752"/>
            <ac:spMk id="3" creationId="{9EDCD38E-F471-5FBB-3895-0BD45C0A03A2}"/>
          </ac:spMkLst>
        </pc:spChg>
      </pc:sldChg>
      <pc:sldChg chg="add del">
        <pc:chgData name="伊健 杜" userId="e69aded81da48593" providerId="LiveId" clId="{1EEA2183-E768-45D7-9A87-BDD4A18B5F6B}" dt="2022-11-28T06:28:46.320" v="2304" actId="47"/>
        <pc:sldMkLst>
          <pc:docMk/>
          <pc:sldMk cId="2881849195" sldId="1752"/>
        </pc:sldMkLst>
      </pc:sldChg>
      <pc:sldChg chg="addSp delSp modSp add mod">
        <pc:chgData name="伊健 杜" userId="e69aded81da48593" providerId="LiveId" clId="{1EEA2183-E768-45D7-9A87-BDD4A18B5F6B}" dt="2022-11-28T08:12:58.858" v="3368"/>
        <pc:sldMkLst>
          <pc:docMk/>
          <pc:sldMk cId="3406062434" sldId="1753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3406062434" sldId="1753"/>
            <ac:spMk id="2" creationId="{10304424-DB4A-36E7-9E0D-D32A5DD0F26C}"/>
          </ac:spMkLst>
        </pc:spChg>
        <pc:spChg chg="mod">
          <ac:chgData name="伊健 杜" userId="e69aded81da48593" providerId="LiveId" clId="{1EEA2183-E768-45D7-9A87-BDD4A18B5F6B}" dt="2022-11-28T06:29:39.353" v="2356"/>
          <ac:spMkLst>
            <pc:docMk/>
            <pc:sldMk cId="3406062434" sldId="1753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8:12:58.858" v="3368"/>
          <ac:spMkLst>
            <pc:docMk/>
            <pc:sldMk cId="3406062434" sldId="1753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6:30:20.208" v="2474" actId="478"/>
          <ac:picMkLst>
            <pc:docMk/>
            <pc:sldMk cId="3406062434" sldId="1753"/>
            <ac:picMk id="14338" creationId="{276DA940-FED4-10D2-4ECA-4A44031B4C2D}"/>
          </ac:picMkLst>
        </pc:picChg>
        <pc:picChg chg="add mod">
          <ac:chgData name="伊健 杜" userId="e69aded81da48593" providerId="LiveId" clId="{1EEA2183-E768-45D7-9A87-BDD4A18B5F6B}" dt="2022-11-28T06:30:57.505" v="2479" actId="1076"/>
          <ac:picMkLst>
            <pc:docMk/>
            <pc:sldMk cId="3406062434" sldId="1753"/>
            <ac:picMk id="16386" creationId="{BDFBBA53-1AFF-BC45-5B60-9CBF9185A45E}"/>
          </ac:picMkLst>
        </pc:picChg>
      </pc:sldChg>
      <pc:sldChg chg="addSp delSp modSp add mod delAnim">
        <pc:chgData name="伊健 杜" userId="e69aded81da48593" providerId="LiveId" clId="{1EEA2183-E768-45D7-9A87-BDD4A18B5F6B}" dt="2022-11-28T06:49:10.010" v="3240"/>
        <pc:sldMkLst>
          <pc:docMk/>
          <pc:sldMk cId="1359648133" sldId="1754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1359648133" sldId="1754"/>
            <ac:spMk id="2" creationId="{10304424-DB4A-36E7-9E0D-D32A5DD0F26C}"/>
          </ac:spMkLst>
        </pc:spChg>
        <pc:spChg chg="del">
          <ac:chgData name="伊健 杜" userId="e69aded81da48593" providerId="LiveId" clId="{1EEA2183-E768-45D7-9A87-BDD4A18B5F6B}" dt="2022-11-28T06:31:03.626" v="2481" actId="478"/>
          <ac:spMkLst>
            <pc:docMk/>
            <pc:sldMk cId="1359648133" sldId="1754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6:49:10.010" v="3240"/>
          <ac:spMkLst>
            <pc:docMk/>
            <pc:sldMk cId="1359648133" sldId="1754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6:31:51.815" v="2576" actId="478"/>
          <ac:picMkLst>
            <pc:docMk/>
            <pc:sldMk cId="1359648133" sldId="1754"/>
            <ac:picMk id="16386" creationId="{BDFBBA53-1AFF-BC45-5B60-9CBF9185A45E}"/>
          </ac:picMkLst>
        </pc:picChg>
        <pc:picChg chg="add mod">
          <ac:chgData name="伊健 杜" userId="e69aded81da48593" providerId="LiveId" clId="{1EEA2183-E768-45D7-9A87-BDD4A18B5F6B}" dt="2022-11-28T06:32:09.425" v="2580" actId="1076"/>
          <ac:picMkLst>
            <pc:docMk/>
            <pc:sldMk cId="1359648133" sldId="1754"/>
            <ac:picMk id="17410" creationId="{2CDF3A52-C396-6383-F3DA-6796E4EE14EB}"/>
          </ac:picMkLst>
        </pc:picChg>
      </pc:sldChg>
      <pc:sldChg chg="addSp delSp modSp add mod">
        <pc:chgData name="伊健 杜" userId="e69aded81da48593" providerId="LiveId" clId="{1EEA2183-E768-45D7-9A87-BDD4A18B5F6B}" dt="2022-11-28T08:12:58.858" v="3368"/>
        <pc:sldMkLst>
          <pc:docMk/>
          <pc:sldMk cId="3253476947" sldId="1755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3253476947" sldId="1755"/>
            <ac:spMk id="2" creationId="{10304424-DB4A-36E7-9E0D-D32A5DD0F26C}"/>
          </ac:spMkLst>
        </pc:spChg>
        <pc:spChg chg="mod">
          <ac:chgData name="伊健 杜" userId="e69aded81da48593" providerId="LiveId" clId="{1EEA2183-E768-45D7-9A87-BDD4A18B5F6B}" dt="2022-11-28T08:12:58.858" v="3368"/>
          <ac:spMkLst>
            <pc:docMk/>
            <pc:sldMk cId="3253476947" sldId="1755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6:39:03.289" v="2674" actId="478"/>
          <ac:picMkLst>
            <pc:docMk/>
            <pc:sldMk cId="3253476947" sldId="1755"/>
            <ac:picMk id="16386" creationId="{BDFBBA53-1AFF-BC45-5B60-9CBF9185A45E}"/>
          </ac:picMkLst>
        </pc:picChg>
        <pc:picChg chg="add mod">
          <ac:chgData name="伊健 杜" userId="e69aded81da48593" providerId="LiveId" clId="{1EEA2183-E768-45D7-9A87-BDD4A18B5F6B}" dt="2022-11-28T06:39:24.226" v="2678" actId="1076"/>
          <ac:picMkLst>
            <pc:docMk/>
            <pc:sldMk cId="3253476947" sldId="1755"/>
            <ac:picMk id="18434" creationId="{4A5A5CE0-CB7A-E801-3F5B-50B57E18F103}"/>
          </ac:picMkLst>
        </pc:picChg>
      </pc:sldChg>
      <pc:sldChg chg="addSp delSp modSp add mod delAnim">
        <pc:chgData name="伊健 杜" userId="e69aded81da48593" providerId="LiveId" clId="{1EEA2183-E768-45D7-9A87-BDD4A18B5F6B}" dt="2022-11-28T08:12:58.858" v="3368"/>
        <pc:sldMkLst>
          <pc:docMk/>
          <pc:sldMk cId="674254714" sldId="1756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674254714" sldId="1756"/>
            <ac:spMk id="2" creationId="{10304424-DB4A-36E7-9E0D-D32A5DD0F26C}"/>
          </ac:spMkLst>
        </pc:spChg>
        <pc:spChg chg="del">
          <ac:chgData name="伊健 杜" userId="e69aded81da48593" providerId="LiveId" clId="{1EEA2183-E768-45D7-9A87-BDD4A18B5F6B}" dt="2022-11-28T06:39:42.366" v="2680" actId="478"/>
          <ac:spMkLst>
            <pc:docMk/>
            <pc:sldMk cId="674254714" sldId="1756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8:12:58.858" v="3368"/>
          <ac:spMkLst>
            <pc:docMk/>
            <pc:sldMk cId="674254714" sldId="1756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6:41:17.507" v="2822" actId="478"/>
          <ac:picMkLst>
            <pc:docMk/>
            <pc:sldMk cId="674254714" sldId="1756"/>
            <ac:picMk id="18434" creationId="{4A5A5CE0-CB7A-E801-3F5B-50B57E18F103}"/>
          </ac:picMkLst>
        </pc:picChg>
        <pc:picChg chg="add mod">
          <ac:chgData name="伊健 杜" userId="e69aded81da48593" providerId="LiveId" clId="{1EEA2183-E768-45D7-9A87-BDD4A18B5F6B}" dt="2022-11-28T06:41:57.632" v="2827" actId="1076"/>
          <ac:picMkLst>
            <pc:docMk/>
            <pc:sldMk cId="674254714" sldId="1756"/>
            <ac:picMk id="19458" creationId="{3565F86F-5976-66F1-AAF4-6E82030BEFC2}"/>
          </ac:picMkLst>
        </pc:picChg>
      </pc:sldChg>
      <pc:sldChg chg="modSp add mod">
        <pc:chgData name="伊健 杜" userId="e69aded81da48593" providerId="LiveId" clId="{1EEA2183-E768-45D7-9A87-BDD4A18B5F6B}" dt="2022-11-28T06:49:10.010" v="3240"/>
        <pc:sldMkLst>
          <pc:docMk/>
          <pc:sldMk cId="880561118" sldId="1757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880561118" sldId="1757"/>
            <ac:spMk id="3" creationId="{9EDCD38E-F471-5FBB-3895-0BD45C0A03A2}"/>
          </ac:spMkLst>
        </pc:spChg>
      </pc:sldChg>
      <pc:sldChg chg="modSp add mod modNotesTx">
        <pc:chgData name="伊健 杜" userId="e69aded81da48593" providerId="LiveId" clId="{1EEA2183-E768-45D7-9A87-BDD4A18B5F6B}" dt="2022-11-28T10:21:33.661" v="3378" actId="20577"/>
        <pc:sldMkLst>
          <pc:docMk/>
          <pc:sldMk cId="3678853001" sldId="1758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3678853001" sldId="1758"/>
            <ac:spMk id="3" creationId="{9EDCD38E-F471-5FBB-3895-0BD45C0A03A2}"/>
          </ac:spMkLst>
        </pc:spChg>
      </pc:sldChg>
      <pc:sldChg chg="addSp delSp modSp add mod">
        <pc:chgData name="伊健 杜" userId="e69aded81da48593" providerId="LiveId" clId="{1EEA2183-E768-45D7-9A87-BDD4A18B5F6B}" dt="2022-11-28T06:49:10.010" v="3240"/>
        <pc:sldMkLst>
          <pc:docMk/>
          <pc:sldMk cId="4247699554" sldId="1759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4247699554" sldId="1759"/>
            <ac:spMk id="2" creationId="{10304424-DB4A-36E7-9E0D-D32A5DD0F26C}"/>
          </ac:spMkLst>
        </pc:spChg>
        <pc:spChg chg="mod">
          <ac:chgData name="伊健 杜" userId="e69aded81da48593" providerId="LiveId" clId="{1EEA2183-E768-45D7-9A87-BDD4A18B5F6B}" dt="2022-11-28T06:44:42.640" v="3060"/>
          <ac:spMkLst>
            <pc:docMk/>
            <pc:sldMk cId="4247699554" sldId="1759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6:49:10.010" v="3240"/>
          <ac:spMkLst>
            <pc:docMk/>
            <pc:sldMk cId="4247699554" sldId="1759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6:45:05.431" v="3152" actId="478"/>
          <ac:picMkLst>
            <pc:docMk/>
            <pc:sldMk cId="4247699554" sldId="1759"/>
            <ac:picMk id="18434" creationId="{4A5A5CE0-CB7A-E801-3F5B-50B57E18F103}"/>
          </ac:picMkLst>
        </pc:picChg>
        <pc:picChg chg="add mod">
          <ac:chgData name="伊健 杜" userId="e69aded81da48593" providerId="LiveId" clId="{1EEA2183-E768-45D7-9A87-BDD4A18B5F6B}" dt="2022-11-28T06:45:21.848" v="3157" actId="1076"/>
          <ac:picMkLst>
            <pc:docMk/>
            <pc:sldMk cId="4247699554" sldId="1759"/>
            <ac:picMk id="20482" creationId="{D92A90D8-9730-6B5F-DC7D-BC0480CA105B}"/>
          </ac:picMkLst>
        </pc:picChg>
      </pc:sldChg>
      <pc:sldChg chg="addSp delSp modSp add mod delAnim">
        <pc:chgData name="伊健 杜" userId="e69aded81da48593" providerId="LiveId" clId="{1EEA2183-E768-45D7-9A87-BDD4A18B5F6B}" dt="2022-11-28T06:49:10.030" v="3241" actId="27636"/>
        <pc:sldMkLst>
          <pc:docMk/>
          <pc:sldMk cId="346368542" sldId="1760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346368542" sldId="1760"/>
            <ac:spMk id="2" creationId="{10304424-DB4A-36E7-9E0D-D32A5DD0F26C}"/>
          </ac:spMkLst>
        </pc:spChg>
        <pc:spChg chg="del">
          <ac:chgData name="伊健 杜" userId="e69aded81da48593" providerId="LiveId" clId="{1EEA2183-E768-45D7-9A87-BDD4A18B5F6B}" dt="2022-11-28T06:45:29.094" v="3159" actId="478"/>
          <ac:spMkLst>
            <pc:docMk/>
            <pc:sldMk cId="346368542" sldId="1760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6:49:10.010" v="3240"/>
          <ac:spMkLst>
            <pc:docMk/>
            <pc:sldMk cId="346368542" sldId="1760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6:45:49.099" v="3233" actId="478"/>
          <ac:picMkLst>
            <pc:docMk/>
            <pc:sldMk cId="346368542" sldId="1760"/>
            <ac:picMk id="20482" creationId="{D92A90D8-9730-6B5F-DC7D-BC0480CA105B}"/>
          </ac:picMkLst>
        </pc:picChg>
        <pc:picChg chg="add mod">
          <ac:chgData name="伊健 杜" userId="e69aded81da48593" providerId="LiveId" clId="{1EEA2183-E768-45D7-9A87-BDD4A18B5F6B}" dt="2022-11-28T06:49:10.030" v="3241" actId="27636"/>
          <ac:picMkLst>
            <pc:docMk/>
            <pc:sldMk cId="346368542" sldId="1760"/>
            <ac:picMk id="21506" creationId="{7623CB0A-C718-5580-3656-A7A9B3B4094F}"/>
          </ac:picMkLst>
        </pc:picChg>
      </pc:sldChg>
    </pc:docChg>
  </pc:docChgLst>
  <pc:docChgLst>
    <pc:chgData name="伊健 杜" userId="e69aded81da48593" providerId="LiveId" clId="{B29576D2-797B-4661-9A9C-447C7A839A2E}"/>
    <pc:docChg chg="custSel addSld delSld modSld sldOrd">
      <pc:chgData name="伊健 杜" userId="e69aded81da48593" providerId="LiveId" clId="{B29576D2-797B-4661-9A9C-447C7A839A2E}" dt="2022-11-28T14:26:35.583" v="3322" actId="22"/>
      <pc:docMkLst>
        <pc:docMk/>
      </pc:docMkLst>
      <pc:sldChg chg="addSp delSp modSp add mod">
        <pc:chgData name="伊健 杜" userId="e69aded81da48593" providerId="LiveId" clId="{B29576D2-797B-4661-9A9C-447C7A839A2E}" dt="2022-11-28T12:43:15.149" v="3259"/>
        <pc:sldMkLst>
          <pc:docMk/>
          <pc:sldMk cId="3516264102" sldId="1686"/>
        </pc:sldMkLst>
        <pc:spChg chg="mod">
          <ac:chgData name="伊健 杜" userId="e69aded81da48593" providerId="LiveId" clId="{B29576D2-797B-4661-9A9C-447C7A839A2E}" dt="2022-11-28T10:52:48.795" v="292" actId="1076"/>
          <ac:spMkLst>
            <pc:docMk/>
            <pc:sldMk cId="3516264102" sldId="1686"/>
            <ac:spMk id="4" creationId="{767FBCC3-E590-DDD9-AC6E-390CBBE40FB6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3516264102" sldId="1686"/>
            <ac:spMk id="6" creationId="{159B7E6B-21F0-E0FE-7ABA-4ADD738FA9C0}"/>
          </ac:spMkLst>
        </pc:spChg>
        <pc:picChg chg="del">
          <ac:chgData name="伊健 杜" userId="e69aded81da48593" providerId="LiveId" clId="{B29576D2-797B-4661-9A9C-447C7A839A2E}" dt="2022-11-28T10:54:29.302" v="327" actId="478"/>
          <ac:picMkLst>
            <pc:docMk/>
            <pc:sldMk cId="3516264102" sldId="1686"/>
            <ac:picMk id="7" creationId="{71FCFE7D-FEFD-8516-EABE-F2E958B9D732}"/>
          </ac:picMkLst>
        </pc:picChg>
        <pc:picChg chg="add mod">
          <ac:chgData name="伊健 杜" userId="e69aded81da48593" providerId="LiveId" clId="{B29576D2-797B-4661-9A9C-447C7A839A2E}" dt="2022-11-28T10:55:21.253" v="333" actId="1076"/>
          <ac:picMkLst>
            <pc:docMk/>
            <pc:sldMk cId="3516264102" sldId="1686"/>
            <ac:picMk id="3074" creationId="{8AFE9A5B-BF16-FD15-F852-2BA71E9C0F96}"/>
          </ac:picMkLst>
        </pc:picChg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3243474734" sldId="1703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2635680326" sldId="1704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2737894312" sldId="1705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3782280875" sldId="1706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3470930255" sldId="1708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2265526868" sldId="1709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1727570174" sldId="1710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2392948328" sldId="1711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3993140707" sldId="1712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2051998267" sldId="1713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3257311218" sldId="1714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2414090647" sldId="1715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838589425" sldId="1716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599260752" sldId="1717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554889428" sldId="1718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529435469" sldId="1719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2482150070" sldId="1720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2507611010" sldId="1722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2528534030" sldId="1723"/>
        </pc:sldMkLst>
      </pc:sldChg>
      <pc:sldChg chg="modSp">
        <pc:chgData name="伊健 杜" userId="e69aded81da48593" providerId="LiveId" clId="{B29576D2-797B-4661-9A9C-447C7A839A2E}" dt="2022-11-28T10:33:31.074" v="25"/>
        <pc:sldMkLst>
          <pc:docMk/>
          <pc:sldMk cId="3253476947" sldId="1755"/>
        </pc:sldMkLst>
        <pc:spChg chg="mod">
          <ac:chgData name="伊健 杜" userId="e69aded81da48593" providerId="LiveId" clId="{B29576D2-797B-4661-9A9C-447C7A839A2E}" dt="2022-11-28T10:33:31.074" v="25"/>
          <ac:spMkLst>
            <pc:docMk/>
            <pc:sldMk cId="3253476947" sldId="1755"/>
            <ac:spMk id="5" creationId="{12133E31-EFD8-1428-E834-932512E03115}"/>
          </ac:spMkLst>
        </pc:spChg>
      </pc:sldChg>
      <pc:sldChg chg="modNotesTx">
        <pc:chgData name="伊健 杜" userId="e69aded81da48593" providerId="LiveId" clId="{B29576D2-797B-4661-9A9C-447C7A839A2E}" dt="2022-11-28T12:17:38.115" v="1626" actId="20577"/>
        <pc:sldMkLst>
          <pc:docMk/>
          <pc:sldMk cId="3678853001" sldId="1758"/>
        </pc:sldMkLst>
      </pc:sldChg>
      <pc:sldChg chg="addSp modSp mod">
        <pc:chgData name="伊健 杜" userId="e69aded81da48593" providerId="LiveId" clId="{B29576D2-797B-4661-9A9C-447C7A839A2E}" dt="2022-11-28T13:53:12.558" v="3285" actId="14100"/>
        <pc:sldMkLst>
          <pc:docMk/>
          <pc:sldMk cId="346368542" sldId="1760"/>
        </pc:sldMkLst>
        <pc:spChg chg="add mod">
          <ac:chgData name="伊健 杜" userId="e69aded81da48593" providerId="LiveId" clId="{B29576D2-797B-4661-9A9C-447C7A839A2E}" dt="2022-11-28T13:50:31.939" v="3270" actId="1076"/>
          <ac:spMkLst>
            <pc:docMk/>
            <pc:sldMk cId="346368542" sldId="1760"/>
            <ac:spMk id="3" creationId="{1552AC94-5F6C-F019-DE61-928DDF4B647E}"/>
          </ac:spMkLst>
        </pc:spChg>
        <pc:spChg chg="add mod">
          <ac:chgData name="伊健 杜" userId="e69aded81da48593" providerId="LiveId" clId="{B29576D2-797B-4661-9A9C-447C7A839A2E}" dt="2022-11-28T13:50:39.100" v="3277" actId="20577"/>
          <ac:spMkLst>
            <pc:docMk/>
            <pc:sldMk cId="346368542" sldId="1760"/>
            <ac:spMk id="4" creationId="{9FC6436E-1D05-8446-5D78-DF6034473B1A}"/>
          </ac:spMkLst>
        </pc:spChg>
        <pc:spChg chg="add">
          <ac:chgData name="伊健 杜" userId="e69aded81da48593" providerId="LiveId" clId="{B29576D2-797B-4661-9A9C-447C7A839A2E}" dt="2022-11-28T13:52:50.178" v="3281"/>
          <ac:spMkLst>
            <pc:docMk/>
            <pc:sldMk cId="346368542" sldId="1760"/>
            <ac:spMk id="8" creationId="{CCC584FC-F0CA-4F1F-23C3-1C95D477FC3A}"/>
          </ac:spMkLst>
        </pc:spChg>
        <pc:picChg chg="add mod">
          <ac:chgData name="伊健 杜" userId="e69aded81da48593" providerId="LiveId" clId="{B29576D2-797B-4661-9A9C-447C7A839A2E}" dt="2022-11-28T13:52:13.384" v="3280" actId="1076"/>
          <ac:picMkLst>
            <pc:docMk/>
            <pc:sldMk cId="346368542" sldId="1760"/>
            <ac:picMk id="7" creationId="{32AF69AF-DDE5-AEA6-D99F-CA2F9A2089F0}"/>
          </ac:picMkLst>
        </pc:picChg>
        <pc:picChg chg="add mod">
          <ac:chgData name="伊健 杜" userId="e69aded81da48593" providerId="LiveId" clId="{B29576D2-797B-4661-9A9C-447C7A839A2E}" dt="2022-11-28T13:53:12.558" v="3285" actId="14100"/>
          <ac:picMkLst>
            <pc:docMk/>
            <pc:sldMk cId="346368542" sldId="1760"/>
            <ac:picMk id="11" creationId="{79479F4B-9562-EC93-F97A-67D93C7B90E5}"/>
          </ac:picMkLst>
        </pc:picChg>
      </pc:sldChg>
      <pc:sldChg chg="addSp delSp modSp add mod ord">
        <pc:chgData name="伊健 杜" userId="e69aded81da48593" providerId="LiveId" clId="{B29576D2-797B-4661-9A9C-447C7A839A2E}" dt="2022-11-28T12:43:15.149" v="3259"/>
        <pc:sldMkLst>
          <pc:docMk/>
          <pc:sldMk cId="3927019099" sldId="1761"/>
        </pc:sldMkLst>
        <pc:spChg chg="mod">
          <ac:chgData name="伊健 杜" userId="e69aded81da48593" providerId="LiveId" clId="{B29576D2-797B-4661-9A9C-447C7A839A2E}" dt="2022-11-28T10:39:32.044" v="33"/>
          <ac:spMkLst>
            <pc:docMk/>
            <pc:sldMk cId="3927019099" sldId="1761"/>
            <ac:spMk id="2" creationId="{10304424-DB4A-36E7-9E0D-D32A5DD0F26C}"/>
          </ac:spMkLst>
        </pc:spChg>
        <pc:spChg chg="mod">
          <ac:chgData name="伊健 杜" userId="e69aded81da48593" providerId="LiveId" clId="{B29576D2-797B-4661-9A9C-447C7A839A2E}" dt="2022-11-28T10:39:24.565" v="26"/>
          <ac:spMkLst>
            <pc:docMk/>
            <pc:sldMk cId="3927019099" sldId="1761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3927019099" sldId="1761"/>
            <ac:spMk id="10" creationId="{B839CA97-BE0D-8B7C-B769-3E145A81D451}"/>
          </ac:spMkLst>
        </pc:spChg>
        <pc:picChg chg="add mod">
          <ac:chgData name="伊健 杜" userId="e69aded81da48593" providerId="LiveId" clId="{B29576D2-797B-4661-9A9C-447C7A839A2E}" dt="2022-11-28T10:43:02.193" v="112" actId="1076"/>
          <ac:picMkLst>
            <pc:docMk/>
            <pc:sldMk cId="3927019099" sldId="1761"/>
            <ac:picMk id="1026" creationId="{1D9CABAA-B865-67BC-0946-F91FB42763AC}"/>
          </ac:picMkLst>
        </pc:picChg>
        <pc:picChg chg="del">
          <ac:chgData name="伊健 杜" userId="e69aded81da48593" providerId="LiveId" clId="{B29576D2-797B-4661-9A9C-447C7A839A2E}" dt="2022-11-28T10:42:29.175" v="109" actId="478"/>
          <ac:picMkLst>
            <pc:docMk/>
            <pc:sldMk cId="3927019099" sldId="1761"/>
            <ac:picMk id="20482" creationId="{D92A90D8-9730-6B5F-DC7D-BC0480CA105B}"/>
          </ac:picMkLst>
        </pc:picChg>
      </pc:sldChg>
      <pc:sldChg chg="addSp delSp modSp add mod delAnim">
        <pc:chgData name="伊健 杜" userId="e69aded81da48593" providerId="LiveId" clId="{B29576D2-797B-4661-9A9C-447C7A839A2E}" dt="2022-11-28T12:43:15.149" v="3259"/>
        <pc:sldMkLst>
          <pc:docMk/>
          <pc:sldMk cId="870040822" sldId="1762"/>
        </pc:sldMkLst>
        <pc:spChg chg="del">
          <ac:chgData name="伊健 杜" userId="e69aded81da48593" providerId="LiveId" clId="{B29576D2-797B-4661-9A9C-447C7A839A2E}" dt="2022-11-28T10:47:29.411" v="175" actId="478"/>
          <ac:spMkLst>
            <pc:docMk/>
            <pc:sldMk cId="870040822" sldId="1762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870040822" sldId="1762"/>
            <ac:spMk id="10" creationId="{B839CA97-BE0D-8B7C-B769-3E145A81D451}"/>
          </ac:spMkLst>
        </pc:spChg>
        <pc:picChg chg="del">
          <ac:chgData name="伊健 杜" userId="e69aded81da48593" providerId="LiveId" clId="{B29576D2-797B-4661-9A9C-447C7A839A2E}" dt="2022-11-28T10:43:09.742" v="114" actId="478"/>
          <ac:picMkLst>
            <pc:docMk/>
            <pc:sldMk cId="870040822" sldId="1762"/>
            <ac:picMk id="1026" creationId="{1D9CABAA-B865-67BC-0946-F91FB42763AC}"/>
          </ac:picMkLst>
        </pc:picChg>
        <pc:picChg chg="add mod">
          <ac:chgData name="伊健 杜" userId="e69aded81da48593" providerId="LiveId" clId="{B29576D2-797B-4661-9A9C-447C7A839A2E}" dt="2022-11-28T10:47:25.812" v="174" actId="1076"/>
          <ac:picMkLst>
            <pc:docMk/>
            <pc:sldMk cId="870040822" sldId="1762"/>
            <ac:picMk id="2050" creationId="{D34EF100-2956-EDC6-18FE-34B3CBAE1B2A}"/>
          </ac:picMkLst>
        </pc:picChg>
      </pc:sldChg>
      <pc:sldChg chg="modSp add mod modNotesTx">
        <pc:chgData name="伊健 杜" userId="e69aded81da48593" providerId="LiveId" clId="{B29576D2-797B-4661-9A9C-447C7A839A2E}" dt="2022-11-28T12:43:15.149" v="3259"/>
        <pc:sldMkLst>
          <pc:docMk/>
          <pc:sldMk cId="4201160776" sldId="1763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4201160776" sldId="1763"/>
            <ac:spMk id="3" creationId="{9EDCD38E-F471-5FBB-3895-0BD45C0A03A2}"/>
          </ac:spMkLst>
        </pc:spChg>
      </pc:sldChg>
      <pc:sldChg chg="addSp delSp modSp add mod">
        <pc:chgData name="伊健 杜" userId="e69aded81da48593" providerId="LiveId" clId="{B29576D2-797B-4661-9A9C-447C7A839A2E}" dt="2022-11-28T12:43:15.149" v="3259"/>
        <pc:sldMkLst>
          <pc:docMk/>
          <pc:sldMk cId="3460963209" sldId="1764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3460963209" sldId="1764"/>
            <ac:spMk id="6" creationId="{159B7E6B-21F0-E0FE-7ABA-4ADD738FA9C0}"/>
          </ac:spMkLst>
        </pc:spChg>
        <pc:picChg chg="del">
          <ac:chgData name="伊健 杜" userId="e69aded81da48593" providerId="LiveId" clId="{B29576D2-797B-4661-9A9C-447C7A839A2E}" dt="2022-11-28T10:58:24.056" v="396" actId="478"/>
          <ac:picMkLst>
            <pc:docMk/>
            <pc:sldMk cId="3460963209" sldId="1764"/>
            <ac:picMk id="3074" creationId="{8AFE9A5B-BF16-FD15-F852-2BA71E9C0F96}"/>
          </ac:picMkLst>
        </pc:picChg>
        <pc:picChg chg="add mod">
          <ac:chgData name="伊健 杜" userId="e69aded81da48593" providerId="LiveId" clId="{B29576D2-797B-4661-9A9C-447C7A839A2E}" dt="2022-11-28T10:59:26.254" v="400" actId="1076"/>
          <ac:picMkLst>
            <pc:docMk/>
            <pc:sldMk cId="3460963209" sldId="1764"/>
            <ac:picMk id="4098" creationId="{3CADCC85-B6B9-0B69-E28F-23E2C2AC2E53}"/>
          </ac:picMkLst>
        </pc:picChg>
      </pc:sldChg>
      <pc:sldChg chg="addSp delSp modSp add mod">
        <pc:chgData name="伊健 杜" userId="e69aded81da48593" providerId="LiveId" clId="{B29576D2-797B-4661-9A9C-447C7A839A2E}" dt="2022-11-28T12:43:15.149" v="3259"/>
        <pc:sldMkLst>
          <pc:docMk/>
          <pc:sldMk cId="65884149" sldId="1765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65884149" sldId="1765"/>
            <ac:spMk id="6" creationId="{159B7E6B-21F0-E0FE-7ABA-4ADD738FA9C0}"/>
          </ac:spMkLst>
        </pc:spChg>
        <pc:picChg chg="del">
          <ac:chgData name="伊健 杜" userId="e69aded81da48593" providerId="LiveId" clId="{B29576D2-797B-4661-9A9C-447C7A839A2E}" dt="2022-11-28T11:01:19.020" v="498" actId="478"/>
          <ac:picMkLst>
            <pc:docMk/>
            <pc:sldMk cId="65884149" sldId="1765"/>
            <ac:picMk id="4098" creationId="{3CADCC85-B6B9-0B69-E28F-23E2C2AC2E53}"/>
          </ac:picMkLst>
        </pc:picChg>
        <pc:picChg chg="add mod">
          <ac:chgData name="伊健 杜" userId="e69aded81da48593" providerId="LiveId" clId="{B29576D2-797B-4661-9A9C-447C7A839A2E}" dt="2022-11-28T11:08:44.751" v="520" actId="1076"/>
          <ac:picMkLst>
            <pc:docMk/>
            <pc:sldMk cId="65884149" sldId="1765"/>
            <ac:picMk id="5122" creationId="{4B938054-26A8-D484-C18A-E35D55972DD8}"/>
          </ac:picMkLst>
        </pc:picChg>
      </pc:sldChg>
      <pc:sldChg chg="modSp add mod modNotesTx">
        <pc:chgData name="伊健 杜" userId="e69aded81da48593" providerId="LiveId" clId="{B29576D2-797B-4661-9A9C-447C7A839A2E}" dt="2022-11-28T12:43:15.149" v="3259"/>
        <pc:sldMkLst>
          <pc:docMk/>
          <pc:sldMk cId="764299211" sldId="1766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764299211" sldId="1766"/>
            <ac:spMk id="3" creationId="{9EDCD38E-F471-5FBB-3895-0BD45C0A03A2}"/>
          </ac:spMkLst>
        </pc:spChg>
      </pc:sldChg>
      <pc:sldChg chg="addSp delSp modSp add mod modNotesTx">
        <pc:chgData name="伊健 杜" userId="e69aded81da48593" providerId="LiveId" clId="{B29576D2-797B-4661-9A9C-447C7A839A2E}" dt="2022-11-28T12:43:15.149" v="3259"/>
        <pc:sldMkLst>
          <pc:docMk/>
          <pc:sldMk cId="2564740774" sldId="1767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2564740774" sldId="1767"/>
            <ac:spMk id="2" creationId="{10304424-DB4A-36E7-9E0D-D32A5DD0F26C}"/>
          </ac:spMkLst>
        </pc:spChg>
        <pc:spChg chg="add del">
          <ac:chgData name="伊健 杜" userId="e69aded81da48593" providerId="LiveId" clId="{B29576D2-797B-4661-9A9C-447C7A839A2E}" dt="2022-11-28T11:14:08.520" v="689"/>
          <ac:spMkLst>
            <pc:docMk/>
            <pc:sldMk cId="2564740774" sldId="1767"/>
            <ac:spMk id="3" creationId="{EDA45510-B463-79DD-ECB9-FD2A071CB7E9}"/>
          </ac:spMkLst>
        </pc:spChg>
        <pc:spChg chg="mod">
          <ac:chgData name="伊健 杜" userId="e69aded81da48593" providerId="LiveId" clId="{B29576D2-797B-4661-9A9C-447C7A839A2E}" dt="2022-11-28T11:14:09.650" v="690"/>
          <ac:spMkLst>
            <pc:docMk/>
            <pc:sldMk cId="2564740774" sldId="1767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2564740774" sldId="1767"/>
            <ac:spMk id="10" creationId="{B839CA97-BE0D-8B7C-B769-3E145A81D451}"/>
          </ac:spMkLst>
        </pc:spChg>
      </pc:sldChg>
      <pc:sldChg chg="addSp delSp modSp add mod delAnim modNotesTx">
        <pc:chgData name="伊健 杜" userId="e69aded81da48593" providerId="LiveId" clId="{B29576D2-797B-4661-9A9C-447C7A839A2E}" dt="2022-11-28T12:43:15.149" v="3259"/>
        <pc:sldMkLst>
          <pc:docMk/>
          <pc:sldMk cId="1389021220" sldId="1768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1389021220" sldId="1768"/>
            <ac:spMk id="2" creationId="{10304424-DB4A-36E7-9E0D-D32A5DD0F26C}"/>
          </ac:spMkLst>
        </pc:spChg>
        <pc:spChg chg="del mod">
          <ac:chgData name="伊健 杜" userId="e69aded81da48593" providerId="LiveId" clId="{B29576D2-797B-4661-9A9C-447C7A839A2E}" dt="2022-11-28T11:37:52.733" v="913" actId="478"/>
          <ac:spMkLst>
            <pc:docMk/>
            <pc:sldMk cId="1389021220" sldId="1768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1389021220" sldId="1768"/>
            <ac:spMk id="10" creationId="{B839CA97-BE0D-8B7C-B769-3E145A81D451}"/>
          </ac:spMkLst>
        </pc:spChg>
        <pc:picChg chg="add mod">
          <ac:chgData name="伊健 杜" userId="e69aded81da48593" providerId="LiveId" clId="{B29576D2-797B-4661-9A9C-447C7A839A2E}" dt="2022-11-28T11:37:45.648" v="911" actId="14100"/>
          <ac:picMkLst>
            <pc:docMk/>
            <pc:sldMk cId="1389021220" sldId="1768"/>
            <ac:picMk id="3" creationId="{C3E3BC89-66CF-7783-7D6D-CEA15361AC72}"/>
          </ac:picMkLst>
        </pc:picChg>
        <pc:picChg chg="del">
          <ac:chgData name="伊健 杜" userId="e69aded81da48593" providerId="LiveId" clId="{B29576D2-797B-4661-9A9C-447C7A839A2E}" dt="2022-11-28T11:37:06.873" v="898" actId="478"/>
          <ac:picMkLst>
            <pc:docMk/>
            <pc:sldMk cId="1389021220" sldId="1768"/>
            <ac:picMk id="1026" creationId="{1D9CABAA-B865-67BC-0946-F91FB42763AC}"/>
          </ac:picMkLst>
        </pc:picChg>
      </pc:sldChg>
      <pc:sldChg chg="addSp delSp modSp add mod modNotesTx">
        <pc:chgData name="伊健 杜" userId="e69aded81da48593" providerId="LiveId" clId="{B29576D2-797B-4661-9A9C-447C7A839A2E}" dt="2022-11-28T12:43:15.149" v="3259"/>
        <pc:sldMkLst>
          <pc:docMk/>
          <pc:sldMk cId="107659677" sldId="1769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107659677" sldId="1769"/>
            <ac:spMk id="2" creationId="{10304424-DB4A-36E7-9E0D-D32A5DD0F26C}"/>
          </ac:spMkLst>
        </pc:spChg>
        <pc:spChg chg="mod">
          <ac:chgData name="伊健 杜" userId="e69aded81da48593" providerId="LiveId" clId="{B29576D2-797B-4661-9A9C-447C7A839A2E}" dt="2022-11-28T11:40:30.869" v="931"/>
          <ac:spMkLst>
            <pc:docMk/>
            <pc:sldMk cId="107659677" sldId="1769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107659677" sldId="1769"/>
            <ac:spMk id="10" creationId="{B839CA97-BE0D-8B7C-B769-3E145A81D451}"/>
          </ac:spMkLst>
        </pc:spChg>
        <pc:picChg chg="add mod">
          <ac:chgData name="伊健 杜" userId="e69aded81da48593" providerId="LiveId" clId="{B29576D2-797B-4661-9A9C-447C7A839A2E}" dt="2022-11-28T11:44:27.799" v="996" actId="1076"/>
          <ac:picMkLst>
            <pc:docMk/>
            <pc:sldMk cId="107659677" sldId="1769"/>
            <ac:picMk id="4" creationId="{628FF18E-F580-4A87-0FF6-295946A8EB35}"/>
          </ac:picMkLst>
        </pc:picChg>
        <pc:picChg chg="del">
          <ac:chgData name="伊健 杜" userId="e69aded81da48593" providerId="LiveId" clId="{B29576D2-797B-4661-9A9C-447C7A839A2E}" dt="2022-11-28T11:43:27.518" v="932" actId="478"/>
          <ac:picMkLst>
            <pc:docMk/>
            <pc:sldMk cId="107659677" sldId="1769"/>
            <ac:picMk id="1026" creationId="{1D9CABAA-B865-67BC-0946-F91FB42763AC}"/>
          </ac:picMkLst>
        </pc:picChg>
      </pc:sldChg>
      <pc:sldChg chg="addSp delSp modSp add mod delAnim modNotesTx">
        <pc:chgData name="伊健 杜" userId="e69aded81da48593" providerId="LiveId" clId="{B29576D2-797B-4661-9A9C-447C7A839A2E}" dt="2022-11-28T12:43:15.149" v="3259"/>
        <pc:sldMkLst>
          <pc:docMk/>
          <pc:sldMk cId="724131573" sldId="1770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724131573" sldId="1770"/>
            <ac:spMk id="2" creationId="{10304424-DB4A-36E7-9E0D-D32A5DD0F26C}"/>
          </ac:spMkLst>
        </pc:spChg>
        <pc:spChg chg="add mod">
          <ac:chgData name="伊健 杜" userId="e69aded81da48593" providerId="LiveId" clId="{B29576D2-797B-4661-9A9C-447C7A839A2E}" dt="2022-11-28T12:05:36.642" v="1161" actId="1076"/>
          <ac:spMkLst>
            <pc:docMk/>
            <pc:sldMk cId="724131573" sldId="1770"/>
            <ac:spMk id="3" creationId="{D022F231-0E3D-99FB-F11E-600F4B966235}"/>
          </ac:spMkLst>
        </pc:spChg>
        <pc:spChg chg="del">
          <ac:chgData name="伊健 杜" userId="e69aded81da48593" providerId="LiveId" clId="{B29576D2-797B-4661-9A9C-447C7A839A2E}" dt="2022-11-28T12:03:46.099" v="998" actId="478"/>
          <ac:spMkLst>
            <pc:docMk/>
            <pc:sldMk cId="724131573" sldId="1770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724131573" sldId="1770"/>
            <ac:spMk id="10" creationId="{B839CA97-BE0D-8B7C-B769-3E145A81D451}"/>
          </ac:spMkLst>
        </pc:spChg>
        <pc:picChg chg="del">
          <ac:chgData name="伊健 杜" userId="e69aded81da48593" providerId="LiveId" clId="{B29576D2-797B-4661-9A9C-447C7A839A2E}" dt="2022-11-28T12:04:19.667" v="1145" actId="478"/>
          <ac:picMkLst>
            <pc:docMk/>
            <pc:sldMk cId="724131573" sldId="1770"/>
            <ac:picMk id="4" creationId="{628FF18E-F580-4A87-0FF6-295946A8EB35}"/>
          </ac:picMkLst>
        </pc:picChg>
        <pc:picChg chg="add mod">
          <ac:chgData name="伊健 杜" userId="e69aded81da48593" providerId="LiveId" clId="{B29576D2-797B-4661-9A9C-447C7A839A2E}" dt="2022-11-28T12:05:24.884" v="1158" actId="1076"/>
          <ac:picMkLst>
            <pc:docMk/>
            <pc:sldMk cId="724131573" sldId="1770"/>
            <ac:picMk id="2050" creationId="{3027FE0D-2E8A-6D36-37DF-B5CA87C10543}"/>
          </ac:picMkLst>
        </pc:picChg>
        <pc:picChg chg="add mod">
          <ac:chgData name="伊健 杜" userId="e69aded81da48593" providerId="LiveId" clId="{B29576D2-797B-4661-9A9C-447C7A839A2E}" dt="2022-11-28T12:05:26.199" v="1159" actId="1076"/>
          <ac:picMkLst>
            <pc:docMk/>
            <pc:sldMk cId="724131573" sldId="1770"/>
            <ac:picMk id="2052" creationId="{D48A17F7-5FC9-91F8-1846-2F86C2D5BF32}"/>
          </ac:picMkLst>
        </pc:picChg>
      </pc:sldChg>
      <pc:sldChg chg="addSp delSp modSp add mod delAnim modNotesTx">
        <pc:chgData name="伊健 杜" userId="e69aded81da48593" providerId="LiveId" clId="{B29576D2-797B-4661-9A9C-447C7A839A2E}" dt="2022-11-28T12:43:15.149" v="3259"/>
        <pc:sldMkLst>
          <pc:docMk/>
          <pc:sldMk cId="3577190771" sldId="1771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3577190771" sldId="1771"/>
            <ac:spMk id="2" creationId="{10304424-DB4A-36E7-9E0D-D32A5DD0F26C}"/>
          </ac:spMkLst>
        </pc:spChg>
        <pc:spChg chg="del mod">
          <ac:chgData name="伊健 杜" userId="e69aded81da48593" providerId="LiveId" clId="{B29576D2-797B-4661-9A9C-447C7A839A2E}" dt="2022-11-28T12:05:51.217" v="1167" actId="478"/>
          <ac:spMkLst>
            <pc:docMk/>
            <pc:sldMk cId="3577190771" sldId="1771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3577190771" sldId="1771"/>
            <ac:spMk id="10" creationId="{B839CA97-BE0D-8B7C-B769-3E145A81D451}"/>
          </ac:spMkLst>
        </pc:spChg>
        <pc:picChg chg="del mod">
          <ac:chgData name="伊健 杜" userId="e69aded81da48593" providerId="LiveId" clId="{B29576D2-797B-4661-9A9C-447C7A839A2E}" dt="2022-11-28T12:06:33.592" v="1296" actId="478"/>
          <ac:picMkLst>
            <pc:docMk/>
            <pc:sldMk cId="3577190771" sldId="1771"/>
            <ac:picMk id="4" creationId="{628FF18E-F580-4A87-0FF6-295946A8EB35}"/>
          </ac:picMkLst>
        </pc:picChg>
        <pc:picChg chg="add mod">
          <ac:chgData name="伊健 杜" userId="e69aded81da48593" providerId="LiveId" clId="{B29576D2-797B-4661-9A9C-447C7A839A2E}" dt="2022-11-28T12:07:01.569" v="1301" actId="1076"/>
          <ac:picMkLst>
            <pc:docMk/>
            <pc:sldMk cId="3577190771" sldId="1771"/>
            <ac:picMk id="7" creationId="{562B3BE1-4762-6DEE-F90A-34B057CEF36E}"/>
          </ac:picMkLst>
        </pc:picChg>
      </pc:sldChg>
      <pc:sldChg chg="addSp delSp modSp add mod modNotesTx">
        <pc:chgData name="伊健 杜" userId="e69aded81da48593" providerId="LiveId" clId="{B29576D2-797B-4661-9A9C-447C7A839A2E}" dt="2022-11-28T12:43:15.149" v="3259"/>
        <pc:sldMkLst>
          <pc:docMk/>
          <pc:sldMk cId="172176771" sldId="1772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172176771" sldId="1772"/>
            <ac:spMk id="2" creationId="{10304424-DB4A-36E7-9E0D-D32A5DD0F26C}"/>
          </ac:spMkLst>
        </pc:spChg>
        <pc:spChg chg="add mod">
          <ac:chgData name="伊健 杜" userId="e69aded81da48593" providerId="LiveId" clId="{B29576D2-797B-4661-9A9C-447C7A839A2E}" dt="2022-11-28T12:14:14.071" v="1523" actId="1076"/>
          <ac:spMkLst>
            <pc:docMk/>
            <pc:sldMk cId="172176771" sldId="1772"/>
            <ac:spMk id="3" creationId="{8387CF64-F66C-7A5C-84CB-AD797888B261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172176771" sldId="1772"/>
            <ac:spMk id="10" creationId="{B839CA97-BE0D-8B7C-B769-3E145A81D451}"/>
          </ac:spMkLst>
        </pc:spChg>
        <pc:picChg chg="del">
          <ac:chgData name="伊健 杜" userId="e69aded81da48593" providerId="LiveId" clId="{B29576D2-797B-4661-9A9C-447C7A839A2E}" dt="2022-11-28T12:13:04.062" v="1411" actId="478"/>
          <ac:picMkLst>
            <pc:docMk/>
            <pc:sldMk cId="172176771" sldId="1772"/>
            <ac:picMk id="7" creationId="{562B3BE1-4762-6DEE-F90A-34B057CEF36E}"/>
          </ac:picMkLst>
        </pc:picChg>
      </pc:sldChg>
      <pc:sldChg chg="new">
        <pc:chgData name="伊健 杜" userId="e69aded81da48593" providerId="LiveId" clId="{B29576D2-797B-4661-9A9C-447C7A839A2E}" dt="2022-11-28T12:13:36.725" v="1472" actId="680"/>
        <pc:sldMkLst>
          <pc:docMk/>
          <pc:sldMk cId="3186032059" sldId="1773"/>
        </pc:sldMkLst>
      </pc:sldChg>
      <pc:sldChg chg="modSp add mod ord modNotesTx">
        <pc:chgData name="伊健 杜" userId="e69aded81da48593" providerId="LiveId" clId="{B29576D2-797B-4661-9A9C-447C7A839A2E}" dt="2022-11-28T12:43:15.149" v="3259"/>
        <pc:sldMkLst>
          <pc:docMk/>
          <pc:sldMk cId="2537608014" sldId="1774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2537608014" sldId="1774"/>
            <ac:spMk id="3" creationId="{9EDCD38E-F471-5FBB-3895-0BD45C0A03A2}"/>
          </ac:spMkLst>
        </pc:spChg>
      </pc:sldChg>
      <pc:sldChg chg="addSp delSp modSp add mod modNotesTx">
        <pc:chgData name="伊健 杜" userId="e69aded81da48593" providerId="LiveId" clId="{B29576D2-797B-4661-9A9C-447C7A839A2E}" dt="2022-11-28T12:43:15.149" v="3259"/>
        <pc:sldMkLst>
          <pc:docMk/>
          <pc:sldMk cId="1688766691" sldId="1775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1688766691" sldId="1775"/>
            <ac:spMk id="2" creationId="{10304424-DB4A-36E7-9E0D-D32A5DD0F26C}"/>
          </ac:spMkLst>
        </pc:spChg>
        <pc:spChg chg="mod">
          <ac:chgData name="伊健 杜" userId="e69aded81da48593" providerId="LiveId" clId="{B29576D2-797B-4661-9A9C-447C7A839A2E}" dt="2022-11-28T12:18:23.572" v="1628" actId="1076"/>
          <ac:spMkLst>
            <pc:docMk/>
            <pc:sldMk cId="1688766691" sldId="1775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1688766691" sldId="1775"/>
            <ac:spMk id="10" creationId="{B839CA97-BE0D-8B7C-B769-3E145A81D451}"/>
          </ac:spMkLst>
        </pc:spChg>
        <pc:picChg chg="del">
          <ac:chgData name="伊健 杜" userId="e69aded81da48593" providerId="LiveId" clId="{B29576D2-797B-4661-9A9C-447C7A839A2E}" dt="2022-11-28T12:20:13.771" v="1791" actId="478"/>
          <ac:picMkLst>
            <pc:docMk/>
            <pc:sldMk cId="1688766691" sldId="1775"/>
            <ac:picMk id="1026" creationId="{1D9CABAA-B865-67BC-0946-F91FB42763AC}"/>
          </ac:picMkLst>
        </pc:picChg>
        <pc:picChg chg="add mod">
          <ac:chgData name="伊健 杜" userId="e69aded81da48593" providerId="LiveId" clId="{B29576D2-797B-4661-9A9C-447C7A839A2E}" dt="2022-11-28T12:21:04.492" v="1858" actId="1076"/>
          <ac:picMkLst>
            <pc:docMk/>
            <pc:sldMk cId="1688766691" sldId="1775"/>
            <ac:picMk id="3074" creationId="{99044B18-143F-B044-60CE-59C12C42BCA2}"/>
          </ac:picMkLst>
        </pc:picChg>
      </pc:sldChg>
      <pc:sldChg chg="addSp delSp modSp add mod delAnim">
        <pc:chgData name="伊健 杜" userId="e69aded81da48593" providerId="LiveId" clId="{B29576D2-797B-4661-9A9C-447C7A839A2E}" dt="2022-11-28T14:09:20.432" v="3296"/>
        <pc:sldMkLst>
          <pc:docMk/>
          <pc:sldMk cId="3670985878" sldId="1776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3670985878" sldId="1776"/>
            <ac:spMk id="2" creationId="{10304424-DB4A-36E7-9E0D-D32A5DD0F26C}"/>
          </ac:spMkLst>
        </pc:spChg>
        <pc:spChg chg="del">
          <ac:chgData name="伊健 杜" userId="e69aded81da48593" providerId="LiveId" clId="{B29576D2-797B-4661-9A9C-447C7A839A2E}" dt="2022-11-28T12:21:32.480" v="1932" actId="478"/>
          <ac:spMkLst>
            <pc:docMk/>
            <pc:sldMk cId="3670985878" sldId="1776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4:09:20.432" v="3296"/>
          <ac:spMkLst>
            <pc:docMk/>
            <pc:sldMk cId="3670985878" sldId="1776"/>
            <ac:spMk id="10" creationId="{B839CA97-BE0D-8B7C-B769-3E145A81D451}"/>
          </ac:spMkLst>
        </pc:spChg>
        <pc:picChg chg="del">
          <ac:chgData name="伊健 杜" userId="e69aded81da48593" providerId="LiveId" clId="{B29576D2-797B-4661-9A9C-447C7A839A2E}" dt="2022-11-28T12:21:52.231" v="2011" actId="478"/>
          <ac:picMkLst>
            <pc:docMk/>
            <pc:sldMk cId="3670985878" sldId="1776"/>
            <ac:picMk id="3074" creationId="{99044B18-143F-B044-60CE-59C12C42BCA2}"/>
          </ac:picMkLst>
        </pc:picChg>
        <pc:picChg chg="add mod">
          <ac:chgData name="伊健 杜" userId="e69aded81da48593" providerId="LiveId" clId="{B29576D2-797B-4661-9A9C-447C7A839A2E}" dt="2022-11-28T12:22:13.500" v="2014" actId="1076"/>
          <ac:picMkLst>
            <pc:docMk/>
            <pc:sldMk cId="3670985878" sldId="1776"/>
            <ac:picMk id="4098" creationId="{D2415B67-C91D-DDBF-AD39-8F5AACDDDD39}"/>
          </ac:picMkLst>
        </pc:picChg>
      </pc:sldChg>
      <pc:sldChg chg="modSp add mod">
        <pc:chgData name="伊健 杜" userId="e69aded81da48593" providerId="LiveId" clId="{B29576D2-797B-4661-9A9C-447C7A839A2E}" dt="2022-11-28T12:43:15.149" v="3259"/>
        <pc:sldMkLst>
          <pc:docMk/>
          <pc:sldMk cId="1507371459" sldId="1777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1507371459" sldId="1777"/>
            <ac:spMk id="2" creationId="{10304424-DB4A-36E7-9E0D-D32A5DD0F26C}"/>
          </ac:spMkLst>
        </pc:spChg>
        <pc:spChg chg="mod">
          <ac:chgData name="伊健 杜" userId="e69aded81da48593" providerId="LiveId" clId="{B29576D2-797B-4661-9A9C-447C7A839A2E}" dt="2022-11-28T12:23:00.396" v="2038"/>
          <ac:spMkLst>
            <pc:docMk/>
            <pc:sldMk cId="1507371459" sldId="1777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1507371459" sldId="1777"/>
            <ac:spMk id="10" creationId="{B839CA97-BE0D-8B7C-B769-3E145A81D451}"/>
          </ac:spMkLst>
        </pc:spChg>
      </pc:sldChg>
      <pc:sldChg chg="delSp modSp add mod delAnim">
        <pc:chgData name="伊健 杜" userId="e69aded81da48593" providerId="LiveId" clId="{B29576D2-797B-4661-9A9C-447C7A839A2E}" dt="2022-11-28T14:10:56.772" v="3319" actId="20577"/>
        <pc:sldMkLst>
          <pc:docMk/>
          <pc:sldMk cId="1934587504" sldId="1778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1934587504" sldId="1778"/>
            <ac:spMk id="2" creationId="{10304424-DB4A-36E7-9E0D-D32A5DD0F26C}"/>
          </ac:spMkLst>
        </pc:spChg>
        <pc:spChg chg="del">
          <ac:chgData name="伊健 杜" userId="e69aded81da48593" providerId="LiveId" clId="{B29576D2-797B-4661-9A9C-447C7A839A2E}" dt="2022-11-28T12:23:49.035" v="2175" actId="478"/>
          <ac:spMkLst>
            <pc:docMk/>
            <pc:sldMk cId="1934587504" sldId="1778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4:10:56.772" v="3319" actId="20577"/>
          <ac:spMkLst>
            <pc:docMk/>
            <pc:sldMk cId="1934587504" sldId="1778"/>
            <ac:spMk id="10" creationId="{B839CA97-BE0D-8B7C-B769-3E145A81D451}"/>
          </ac:spMkLst>
        </pc:spChg>
      </pc:sldChg>
      <pc:sldChg chg="modSp add mod">
        <pc:chgData name="伊健 杜" userId="e69aded81da48593" providerId="LiveId" clId="{B29576D2-797B-4661-9A9C-447C7A839A2E}" dt="2022-11-28T12:43:15.149" v="3259"/>
        <pc:sldMkLst>
          <pc:docMk/>
          <pc:sldMk cId="3792540839" sldId="1779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3792540839" sldId="1779"/>
            <ac:spMk id="3" creationId="{9EDCD38E-F471-5FBB-3895-0BD45C0A03A2}"/>
          </ac:spMkLst>
        </pc:spChg>
      </pc:sldChg>
      <pc:sldChg chg="delSp modSp add mod delAnim">
        <pc:chgData name="伊健 杜" userId="e69aded81da48593" providerId="LiveId" clId="{B29576D2-797B-4661-9A9C-447C7A839A2E}" dt="2022-11-28T12:43:15.149" v="3259"/>
        <pc:sldMkLst>
          <pc:docMk/>
          <pc:sldMk cId="1073241968" sldId="1780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1073241968" sldId="1780"/>
            <ac:spMk id="3" creationId="{9EDCD38E-F471-5FBB-3895-0BD45C0A03A2}"/>
          </ac:spMkLst>
        </pc:spChg>
        <pc:spChg chg="del">
          <ac:chgData name="伊健 杜" userId="e69aded81da48593" providerId="LiveId" clId="{B29576D2-797B-4661-9A9C-447C7A839A2E}" dt="2022-11-28T12:27:10.991" v="2474" actId="478"/>
          <ac:spMkLst>
            <pc:docMk/>
            <pc:sldMk cId="1073241968" sldId="1780"/>
            <ac:spMk id="5" creationId="{12133E31-EFD8-1428-E834-932512E03115}"/>
          </ac:spMkLst>
        </pc:spChg>
      </pc:sldChg>
      <pc:sldChg chg="addSp delSp modSp add mod">
        <pc:chgData name="伊健 杜" userId="e69aded81da48593" providerId="LiveId" clId="{B29576D2-797B-4661-9A9C-447C7A839A2E}" dt="2022-11-28T12:43:15.149" v="3259"/>
        <pc:sldMkLst>
          <pc:docMk/>
          <pc:sldMk cId="4046973700" sldId="1781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4046973700" sldId="1781"/>
            <ac:spMk id="2" creationId="{10304424-DB4A-36E7-9E0D-D32A5DD0F26C}"/>
          </ac:spMkLst>
        </pc:spChg>
        <pc:spChg chg="mod">
          <ac:chgData name="伊健 杜" userId="e69aded81da48593" providerId="LiveId" clId="{B29576D2-797B-4661-9A9C-447C7A839A2E}" dt="2022-11-28T12:28:50.446" v="2577"/>
          <ac:spMkLst>
            <pc:docMk/>
            <pc:sldMk cId="4046973700" sldId="1781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4046973700" sldId="1781"/>
            <ac:spMk id="10" creationId="{B839CA97-BE0D-8B7C-B769-3E145A81D451}"/>
          </ac:spMkLst>
        </pc:spChg>
        <pc:picChg chg="del">
          <ac:chgData name="伊健 杜" userId="e69aded81da48593" providerId="LiveId" clId="{B29576D2-797B-4661-9A9C-447C7A839A2E}" dt="2022-11-28T12:29:30.930" v="2647" actId="478"/>
          <ac:picMkLst>
            <pc:docMk/>
            <pc:sldMk cId="4046973700" sldId="1781"/>
            <ac:picMk id="3074" creationId="{99044B18-143F-B044-60CE-59C12C42BCA2}"/>
          </ac:picMkLst>
        </pc:picChg>
        <pc:picChg chg="add mod">
          <ac:chgData name="伊健 杜" userId="e69aded81da48593" providerId="LiveId" clId="{B29576D2-797B-4661-9A9C-447C7A839A2E}" dt="2022-11-28T12:29:34.812" v="2651" actId="1076"/>
          <ac:picMkLst>
            <pc:docMk/>
            <pc:sldMk cId="4046973700" sldId="1781"/>
            <ac:picMk id="5122" creationId="{D15C2AC3-4E27-7121-90E6-0635040C9624}"/>
          </ac:picMkLst>
        </pc:picChg>
      </pc:sldChg>
      <pc:sldChg chg="addSp delSp modSp add mod delAnim">
        <pc:chgData name="伊健 杜" userId="e69aded81da48593" providerId="LiveId" clId="{B29576D2-797B-4661-9A9C-447C7A839A2E}" dt="2022-11-28T12:43:15.149" v="3259"/>
        <pc:sldMkLst>
          <pc:docMk/>
          <pc:sldMk cId="3021273311" sldId="1782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3021273311" sldId="1782"/>
            <ac:spMk id="2" creationId="{10304424-DB4A-36E7-9E0D-D32A5DD0F26C}"/>
          </ac:spMkLst>
        </pc:spChg>
        <pc:spChg chg="del">
          <ac:chgData name="伊健 杜" userId="e69aded81da48593" providerId="LiveId" clId="{B29576D2-797B-4661-9A9C-447C7A839A2E}" dt="2022-11-28T12:29:39.417" v="2653" actId="478"/>
          <ac:spMkLst>
            <pc:docMk/>
            <pc:sldMk cId="3021273311" sldId="1782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3021273311" sldId="1782"/>
            <ac:spMk id="10" creationId="{B839CA97-BE0D-8B7C-B769-3E145A81D451}"/>
          </ac:spMkLst>
        </pc:spChg>
        <pc:picChg chg="del mod">
          <ac:chgData name="伊健 杜" userId="e69aded81da48593" providerId="LiveId" clId="{B29576D2-797B-4661-9A9C-447C7A839A2E}" dt="2022-11-28T12:30:46.223" v="2655" actId="478"/>
          <ac:picMkLst>
            <pc:docMk/>
            <pc:sldMk cId="3021273311" sldId="1782"/>
            <ac:picMk id="5122" creationId="{D15C2AC3-4E27-7121-90E6-0635040C9624}"/>
          </ac:picMkLst>
        </pc:picChg>
        <pc:picChg chg="add mod">
          <ac:chgData name="伊健 杜" userId="e69aded81da48593" providerId="LiveId" clId="{B29576D2-797B-4661-9A9C-447C7A839A2E}" dt="2022-11-28T12:30:51.400" v="2658" actId="1076"/>
          <ac:picMkLst>
            <pc:docMk/>
            <pc:sldMk cId="3021273311" sldId="1782"/>
            <ac:picMk id="8194" creationId="{669F0EAD-BBB7-C93F-3C7E-B93CB14B3F3B}"/>
          </ac:picMkLst>
        </pc:picChg>
      </pc:sldChg>
      <pc:sldChg chg="addSp delSp modSp add mod delAnim">
        <pc:chgData name="伊健 杜" userId="e69aded81da48593" providerId="LiveId" clId="{B29576D2-797B-4661-9A9C-447C7A839A2E}" dt="2022-11-28T12:43:15.149" v="3259"/>
        <pc:sldMkLst>
          <pc:docMk/>
          <pc:sldMk cId="2389901494" sldId="1783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2389901494" sldId="1783"/>
            <ac:spMk id="2" creationId="{10304424-DB4A-36E7-9E0D-D32A5DD0F26C}"/>
          </ac:spMkLst>
        </pc:spChg>
        <pc:spChg chg="del">
          <ac:chgData name="伊健 杜" userId="e69aded81da48593" providerId="LiveId" clId="{B29576D2-797B-4661-9A9C-447C7A839A2E}" dt="2022-11-28T12:31:43.286" v="2816" actId="478"/>
          <ac:spMkLst>
            <pc:docMk/>
            <pc:sldMk cId="2389901494" sldId="1783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2389901494" sldId="1783"/>
            <ac:spMk id="10" creationId="{B839CA97-BE0D-8B7C-B769-3E145A81D451}"/>
          </ac:spMkLst>
        </pc:spChg>
        <pc:picChg chg="del">
          <ac:chgData name="伊健 杜" userId="e69aded81da48593" providerId="LiveId" clId="{B29576D2-797B-4661-9A9C-447C7A839A2E}" dt="2022-11-28T12:32:55.008" v="2904" actId="478"/>
          <ac:picMkLst>
            <pc:docMk/>
            <pc:sldMk cId="2389901494" sldId="1783"/>
            <ac:picMk id="5122" creationId="{D15C2AC3-4E27-7121-90E6-0635040C9624}"/>
          </ac:picMkLst>
        </pc:picChg>
        <pc:picChg chg="add mod">
          <ac:chgData name="伊健 杜" userId="e69aded81da48593" providerId="LiveId" clId="{B29576D2-797B-4661-9A9C-447C7A839A2E}" dt="2022-11-28T12:36:20.161" v="2944" actId="14100"/>
          <ac:picMkLst>
            <pc:docMk/>
            <pc:sldMk cId="2389901494" sldId="1783"/>
            <ac:picMk id="10242" creationId="{42F67229-4965-7EF7-6ED2-C32509C17417}"/>
          </ac:picMkLst>
        </pc:picChg>
      </pc:sldChg>
      <pc:sldChg chg="addSp modSp new mod">
        <pc:chgData name="伊健 杜" userId="e69aded81da48593" providerId="LiveId" clId="{B29576D2-797B-4661-9A9C-447C7A839A2E}" dt="2022-11-28T14:26:35.583" v="3322" actId="22"/>
        <pc:sldMkLst>
          <pc:docMk/>
          <pc:sldMk cId="639250070" sldId="1784"/>
        </pc:sldMkLst>
        <pc:spChg chg="add">
          <ac:chgData name="伊健 杜" userId="e69aded81da48593" providerId="LiveId" clId="{B29576D2-797B-4661-9A9C-447C7A839A2E}" dt="2022-11-28T12:34:30.814" v="2905"/>
          <ac:spMkLst>
            <pc:docMk/>
            <pc:sldMk cId="639250070" sldId="1784"/>
            <ac:spMk id="4" creationId="{2AEE5BB7-84EC-7B9D-7FAD-3175B24E20D4}"/>
          </ac:spMkLst>
        </pc:spChg>
        <pc:picChg chg="add mod">
          <ac:chgData name="伊健 杜" userId="e69aded81da48593" providerId="LiveId" clId="{B29576D2-797B-4661-9A9C-447C7A839A2E}" dt="2022-11-28T14:24:57.548" v="3321" actId="14100"/>
          <ac:picMkLst>
            <pc:docMk/>
            <pc:sldMk cId="639250070" sldId="1784"/>
            <ac:picMk id="6" creationId="{41E5267D-4F5E-B1E9-D5A0-AB91A1A81090}"/>
          </ac:picMkLst>
        </pc:picChg>
        <pc:picChg chg="add">
          <ac:chgData name="伊健 杜" userId="e69aded81da48593" providerId="LiveId" clId="{B29576D2-797B-4661-9A9C-447C7A839A2E}" dt="2022-11-28T14:26:35.583" v="3322" actId="22"/>
          <ac:picMkLst>
            <pc:docMk/>
            <pc:sldMk cId="639250070" sldId="1784"/>
            <ac:picMk id="8" creationId="{0A9BDFDD-AD9B-7A15-6BE7-3F823C39DE97}"/>
          </ac:picMkLst>
        </pc:picChg>
      </pc:sldChg>
      <pc:sldChg chg="addSp delSp modSp add mod">
        <pc:chgData name="伊健 杜" userId="e69aded81da48593" providerId="LiveId" clId="{B29576D2-797B-4661-9A9C-447C7A839A2E}" dt="2022-11-28T12:43:15.149" v="3259"/>
        <pc:sldMkLst>
          <pc:docMk/>
          <pc:sldMk cId="2720419610" sldId="1785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2720419610" sldId="1785"/>
            <ac:spMk id="2" creationId="{10304424-DB4A-36E7-9E0D-D32A5DD0F26C}"/>
          </ac:spMkLst>
        </pc:spChg>
        <pc:spChg chg="add mod">
          <ac:chgData name="伊健 杜" userId="e69aded81da48593" providerId="LiveId" clId="{B29576D2-797B-4661-9A9C-447C7A839A2E}" dt="2022-11-28T12:35:10.949" v="2915" actId="13822"/>
          <ac:spMkLst>
            <pc:docMk/>
            <pc:sldMk cId="2720419610" sldId="1785"/>
            <ac:spMk id="5" creationId="{31EC6BD8-0E0B-8BD2-C396-7F4453B43BE8}"/>
          </ac:spMkLst>
        </pc:spChg>
        <pc:spChg chg="del">
          <ac:chgData name="伊健 杜" userId="e69aded81da48593" providerId="LiveId" clId="{B29576D2-797B-4661-9A9C-447C7A839A2E}" dt="2022-11-28T12:34:36.822" v="2907" actId="478"/>
          <ac:spMkLst>
            <pc:docMk/>
            <pc:sldMk cId="2720419610" sldId="1785"/>
            <ac:spMk id="10" creationId="{B839CA97-BE0D-8B7C-B769-3E145A81D451}"/>
          </ac:spMkLst>
        </pc:spChg>
        <pc:picChg chg="add mod">
          <ac:chgData name="伊健 杜" userId="e69aded81da48593" providerId="LiveId" clId="{B29576D2-797B-4661-9A9C-447C7A839A2E}" dt="2022-11-28T12:34:53.616" v="2910" actId="1076"/>
          <ac:picMkLst>
            <pc:docMk/>
            <pc:sldMk cId="2720419610" sldId="1785"/>
            <ac:picMk id="4" creationId="{F93077D7-87F1-8B40-7379-51096E0E4A7F}"/>
          </ac:picMkLst>
        </pc:picChg>
      </pc:sldChg>
      <pc:sldChg chg="addSp delSp modSp add mod">
        <pc:chgData name="伊健 杜" userId="e69aded81da48593" providerId="LiveId" clId="{B29576D2-797B-4661-9A9C-447C7A839A2E}" dt="2022-11-28T12:43:15.149" v="3259"/>
        <pc:sldMkLst>
          <pc:docMk/>
          <pc:sldMk cId="3700145461" sldId="1786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3700145461" sldId="1786"/>
            <ac:spMk id="2" creationId="{10304424-DB4A-36E7-9E0D-D32A5DD0F26C}"/>
          </ac:spMkLst>
        </pc:spChg>
        <pc:spChg chg="mod">
          <ac:chgData name="伊健 杜" userId="e69aded81da48593" providerId="LiveId" clId="{B29576D2-797B-4661-9A9C-447C7A839A2E}" dt="2022-11-28T12:35:58.807" v="2941"/>
          <ac:spMkLst>
            <pc:docMk/>
            <pc:sldMk cId="3700145461" sldId="1786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3700145461" sldId="1786"/>
            <ac:spMk id="10" creationId="{B839CA97-BE0D-8B7C-B769-3E145A81D451}"/>
          </ac:spMkLst>
        </pc:spChg>
        <pc:picChg chg="del">
          <ac:chgData name="伊健 杜" userId="e69aded81da48593" providerId="LiveId" clId="{B29576D2-797B-4661-9A9C-447C7A839A2E}" dt="2022-11-28T12:37:19.918" v="2945" actId="478"/>
          <ac:picMkLst>
            <pc:docMk/>
            <pc:sldMk cId="3700145461" sldId="1786"/>
            <ac:picMk id="5122" creationId="{D15C2AC3-4E27-7121-90E6-0635040C9624}"/>
          </ac:picMkLst>
        </pc:picChg>
        <pc:picChg chg="add del mod">
          <ac:chgData name="伊健 杜" userId="e69aded81da48593" providerId="LiveId" clId="{B29576D2-797B-4661-9A9C-447C7A839A2E}" dt="2022-11-28T12:38:31.058" v="3032" actId="478"/>
          <ac:picMkLst>
            <pc:docMk/>
            <pc:sldMk cId="3700145461" sldId="1786"/>
            <ac:picMk id="11266" creationId="{9DBE61DF-34EE-4E5A-CBE8-288CB4FA2111}"/>
          </ac:picMkLst>
        </pc:picChg>
        <pc:picChg chg="add mod">
          <ac:chgData name="伊健 杜" userId="e69aded81da48593" providerId="LiveId" clId="{B29576D2-797B-4661-9A9C-447C7A839A2E}" dt="2022-11-28T12:41:20.986" v="3147" actId="1076"/>
          <ac:picMkLst>
            <pc:docMk/>
            <pc:sldMk cId="3700145461" sldId="1786"/>
            <ac:picMk id="11268" creationId="{8E805E64-8EA8-8674-C712-834314E638CA}"/>
          </ac:picMkLst>
        </pc:picChg>
      </pc:sldChg>
      <pc:sldChg chg="addSp delSp modSp add mod delAnim">
        <pc:chgData name="伊健 杜" userId="e69aded81da48593" providerId="LiveId" clId="{B29576D2-797B-4661-9A9C-447C7A839A2E}" dt="2022-11-28T12:43:15.149" v="3259"/>
        <pc:sldMkLst>
          <pc:docMk/>
          <pc:sldMk cId="4126106858" sldId="1787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4126106858" sldId="1787"/>
            <ac:spMk id="2" creationId="{10304424-DB4A-36E7-9E0D-D32A5DD0F26C}"/>
          </ac:spMkLst>
        </pc:spChg>
        <pc:spChg chg="add mod">
          <ac:chgData name="伊健 杜" userId="e69aded81da48593" providerId="LiveId" clId="{B29576D2-797B-4661-9A9C-447C7A839A2E}" dt="2022-11-28T12:43:15.149" v="3259"/>
          <ac:spMkLst>
            <pc:docMk/>
            <pc:sldMk cId="4126106858" sldId="1787"/>
            <ac:spMk id="3" creationId="{5BBDFC94-3AC7-12A2-12C9-8AEE0967097C}"/>
          </ac:spMkLst>
        </pc:spChg>
        <pc:spChg chg="del">
          <ac:chgData name="伊健 杜" userId="e69aded81da48593" providerId="LiveId" clId="{B29576D2-797B-4661-9A9C-447C7A839A2E}" dt="2022-11-28T12:38:29.165" v="3031" actId="478"/>
          <ac:spMkLst>
            <pc:docMk/>
            <pc:sldMk cId="4126106858" sldId="1787"/>
            <ac:spMk id="5" creationId="{12133E31-EFD8-1428-E834-932512E03115}"/>
          </ac:spMkLst>
        </pc:spChg>
        <pc:spChg chg="mod ord">
          <ac:chgData name="伊健 杜" userId="e69aded81da48593" providerId="LiveId" clId="{B29576D2-797B-4661-9A9C-447C7A839A2E}" dt="2022-11-28T12:37:42.768" v="2977" actId="1076"/>
          <ac:spMkLst>
            <pc:docMk/>
            <pc:sldMk cId="4126106858" sldId="1787"/>
            <ac:spMk id="6" creationId="{FCF60491-E739-DB42-5DA9-C3A6F3C5776C}"/>
          </ac:spMkLst>
        </pc:spChg>
        <pc:spChg chg="mod ord">
          <ac:chgData name="伊健 杜" userId="e69aded81da48593" providerId="LiveId" clId="{B29576D2-797B-4661-9A9C-447C7A839A2E}" dt="2022-11-28T12:43:15.149" v="3259"/>
          <ac:spMkLst>
            <pc:docMk/>
            <pc:sldMk cId="4126106858" sldId="1787"/>
            <ac:spMk id="10" creationId="{B839CA97-BE0D-8B7C-B769-3E145A81D451}"/>
          </ac:spMkLst>
        </pc:spChg>
        <pc:picChg chg="mod">
          <ac:chgData name="伊健 杜" userId="e69aded81da48593" providerId="LiveId" clId="{B29576D2-797B-4661-9A9C-447C7A839A2E}" dt="2022-11-28T12:38:20.526" v="3024" actId="1076"/>
          <ac:picMkLst>
            <pc:docMk/>
            <pc:sldMk cId="4126106858" sldId="1787"/>
            <ac:picMk id="11266" creationId="{9DBE61DF-34EE-4E5A-CBE8-288CB4FA2111}"/>
          </ac:picMkLst>
        </pc:picChg>
      </pc:sldChg>
      <pc:sldChg chg="addSp modSp add mod">
        <pc:chgData name="伊健 杜" userId="e69aded81da48593" providerId="LiveId" clId="{B29576D2-797B-4661-9A9C-447C7A839A2E}" dt="2022-11-28T12:43:15.149" v="3259"/>
        <pc:sldMkLst>
          <pc:docMk/>
          <pc:sldMk cId="4240655092" sldId="1788"/>
        </pc:sldMkLst>
        <pc:spChg chg="add mod">
          <ac:chgData name="伊健 杜" userId="e69aded81da48593" providerId="LiveId" clId="{B29576D2-797B-4661-9A9C-447C7A839A2E}" dt="2022-11-28T12:43:15.149" v="3259"/>
          <ac:spMkLst>
            <pc:docMk/>
            <pc:sldMk cId="4240655092" sldId="1788"/>
            <ac:spMk id="2" creationId="{29BA83C6-E99A-B02A-7134-1B27BCD48AE3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4240655092" sldId="1788"/>
            <ac:spMk id="3" creationId="{9EDCD38E-F471-5FBB-3895-0BD45C0A03A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00FF2-EC38-4FD3-AC3C-8D0DB6A136C4}" type="datetimeFigureOut">
              <a:rPr lang="zh-TW" altLang="en-US" smtClean="0"/>
              <a:t>2022/12/1</a:t>
            </a:fld>
            <a:endParaRPr lang="zh-TW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87D9B-48DA-4DE5-9D70-E8C840A7929D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1764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4389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82689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1613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01140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60817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9721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8441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80630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31017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256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78060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838746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84552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66478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173898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4160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12988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622430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47717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94995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74941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7D9B-48DA-4DE5-9D70-E8C840A7929D}" type="slidenum">
              <a:rPr lang="zh-TW" altLang="en-US" smtClean="0"/>
              <a:t>35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4010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65060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7D9B-48DA-4DE5-9D70-E8C840A7929D}" type="slidenum">
              <a:rPr lang="zh-TW" altLang="en-US" smtClean="0"/>
              <a:t>36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745592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7D9B-48DA-4DE5-9D70-E8C840A7929D}" type="slidenum">
              <a:rPr lang="zh-TW" altLang="en-US" smtClean="0"/>
              <a:t>37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06507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7D9B-48DA-4DE5-9D70-E8C840A7929D}" type="slidenum">
              <a:rPr lang="zh-TW" altLang="en-US" smtClean="0"/>
              <a:t>38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06507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14674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369829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462940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674825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7D9B-48DA-4DE5-9D70-E8C840A7929D}" type="slidenum">
              <a:rPr lang="zh-TW" altLang="en-US" smtClean="0"/>
              <a:t>44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58023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7D9B-48DA-4DE5-9D70-E8C840A7929D}" type="slidenum">
              <a:rPr lang="zh-TW" altLang="en-US" smtClean="0"/>
              <a:t>45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958768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7D9B-48DA-4DE5-9D70-E8C840A7929D}" type="slidenum">
              <a:rPr lang="zh-TW" altLang="en-US" smtClean="0"/>
              <a:t>46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8454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96811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7D9B-48DA-4DE5-9D70-E8C840A7929D}" type="slidenum">
              <a:rPr lang="zh-TW" altLang="en-US" smtClean="0"/>
              <a:t>47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44159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26000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9094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06225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61751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8325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43BE51-62B6-9EEB-9EC7-35D2D0A78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F7ACBC2-2388-9944-C1D1-D539A5D43D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48A30FF-4652-C858-906B-74C6E7612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2022/12/1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C17CCAF-2BE8-5A50-4FB1-C7493E11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08FB995-FF0C-1FBB-4D9D-3E9D8ED4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00294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F4CCCE-CDC5-A7AC-BE8E-83FBA573F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1916054-48CE-CD7F-4428-D1E7D24BBE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7C92EF0-545C-255B-2DCA-15746995B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2022/12/1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2F08B3A-89AC-33A4-ACAA-323DC57B8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6E4C720-45E3-C706-2057-0C98BE9EE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110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6C9DB61-F5EE-E2AE-1E8A-E29D5F0B86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7FDECA6-93FD-5182-4ACA-6FD2D2E39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999805C-2A7C-F3B5-FDA2-084FD649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2022/12/1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F2B151D-BFED-1C76-0FDF-E1F87D9C3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A57207-B75B-A872-8F6C-2092A8CB6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5230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F90CDD-1535-F28D-DDB4-A9666F4C1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355CC94-0364-A8BF-4BC7-E68A3BB3F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C5570EB-72F2-C66C-7D2F-1A72E7AAF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2022/12/1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EDE8F1-307C-E54F-ADC3-10DB9D43E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01D0FD2-DB1C-08D3-E78A-62F97E58C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820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E3B51B-D83F-F8CA-2F58-52835BC90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5B0DE03-F919-3409-511A-8F3878EE0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4E132CC-CE9A-24E4-CBFF-8869AB323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2022/12/1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EDFD61A-5F7C-E1DF-6872-D89B3ADA8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DDC6399-E8D7-6032-F3F4-4D04D0A7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09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0AEA8A-2DAE-3B93-F157-78B3BF269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7621CC6-EB4F-6EE7-7251-48FAAB48D3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6812A75-CBE5-A065-8253-A7779AAE6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593D613-D639-EA10-418E-8F700B79D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2022/12/1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CF15A83-17C8-CB14-AA8F-582264713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F41D918-B5FB-F7EB-6AB1-2B2EB88C2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02716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70B396-F230-ABC7-8846-998ABF446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FD824BE-84BD-83B7-688D-5BA47563A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49DB470-5E88-99A0-A2BA-625613604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8392DEA-9F97-9B1F-DA46-F1A7F42B90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8602B80-6FA7-D1AB-0F54-BC886D21B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11279AC-DDAC-1104-8D52-D2C68C6F9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2022/12/1</a:t>
            </a:fld>
            <a:endParaRPr lang="zh-TW" altLang="en-US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4D3333A-2726-C59D-1064-3B9A0FEC1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3F43D33-8B46-A5BD-23B2-0A54FE73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835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0B535D-2132-094B-6244-FAC8A6E0C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1EBEBFA-6E7F-7DCD-0A12-F04B9383F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2022/12/1</a:t>
            </a:fld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A8CCA58-24B7-126A-9711-E5844689B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4B85588-2BD1-1AEC-A978-0FC5EC8B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984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8EEC789-F43A-AFDE-978D-CA0EE4EF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2022/12/1</a:t>
            </a:fld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19F129C-4D9C-6CD8-06EC-7AA7C4181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0D3FAF-BA5A-36BE-33E9-5FC2B56D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6109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3E98E1-6E1F-35FD-0D77-543AEE666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D2132EB-C96D-A1CA-4E73-AD24E3465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258BED5-119E-8039-62D4-B7F2BFDC7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75D0A29-F7EE-740F-6C25-82A60904E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2022/12/1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152F9F2-9819-9FB7-1986-B4BF5E751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4426162-1232-FBCC-4FD8-9DA5409BB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4640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DDB115-384F-DB88-E080-C70F994DC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F445956-778D-A13C-C980-18EFA14474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5F3453A-82CC-E154-D0D2-DE6851A63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14FCB88-FEAB-E43D-0539-0DB15BB61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2022/12/1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DFD87AB-4396-0170-D1BB-E2DBCFC0B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40B3487-BFD1-2EB0-31F6-55A146AC1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05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BD8D1FA-F5FB-D0C3-6057-A3EC018B8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6E9E5B3-D62B-A072-46CF-D8B55F074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65373E4-AC8A-F340-6D1C-5138D126EC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2345F-7915-494B-B76E-0C2349FAD0A8}" type="datetimeFigureOut">
              <a:rPr lang="zh-TW" altLang="en-US" smtClean="0"/>
              <a:t>2022/12/1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5FBC350-01E8-9314-96C4-04F6CAB98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AD53C0E-13C3-DF5E-A28A-7CFADD6D9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668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家庭</a:t>
            </a:r>
            <a:r>
              <a:rPr lang="en-US" altLang="zh-TW" dirty="0"/>
              <a:t>.N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10736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Jiātíng</a:t>
            </a:r>
            <a:endParaRPr lang="en-US" altLang="zh-TW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-266700" y="2015621"/>
            <a:ext cx="12725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她的家庭很大，除了她的家人外，还有叔叔、伯伯</a:t>
            </a:r>
            <a:endParaRPr lang="en-US" altLang="zh-TW" sz="4000" dirty="0"/>
          </a:p>
          <a:p>
            <a:pPr algn="ctr"/>
            <a:r>
              <a:rPr lang="zh-TW" altLang="en-US" sz="4000" dirty="0"/>
              <a:t>阿姨、婶婶、姑姑等等</a:t>
            </a:r>
          </a:p>
        </p:txBody>
      </p:sp>
      <p:pic>
        <p:nvPicPr>
          <p:cNvPr id="8194" name="Picture 2" descr="家庭- 维基百科，自由的百科全书">
            <a:extLst>
              <a:ext uri="{FF2B5EF4-FFF2-40B4-BE49-F238E27FC236}">
                <a16:creationId xmlns:a16="http://schemas.microsoft.com/office/drawing/2014/main" id="{D7B38374-2BCD-B374-453F-740D902CA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074" y="3734508"/>
            <a:ext cx="4293851" cy="322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15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交</a:t>
            </a:r>
            <a:r>
              <a:rPr lang="en-US" altLang="zh-TW" dirty="0"/>
              <a:t>.V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335666" y="1406769"/>
            <a:ext cx="11199842" cy="1442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他的学校的学费很贵，每个学期他的家庭都交了</a:t>
            </a:r>
            <a:endParaRPr lang="en-US" altLang="zh-TW" sz="4000" dirty="0"/>
          </a:p>
          <a:p>
            <a:pPr algn="ctr"/>
            <a:r>
              <a:rPr lang="zh-TW" altLang="en-US" sz="4000" dirty="0"/>
              <a:t>一大笔钱给学校</a:t>
            </a:r>
          </a:p>
        </p:txBody>
      </p:sp>
      <p:pic>
        <p:nvPicPr>
          <p:cNvPr id="5122" name="Picture 2" descr="新加坡学费将连涨三年外籍生要交的更多| 留新博士学者联盟">
            <a:extLst>
              <a:ext uri="{FF2B5EF4-FFF2-40B4-BE49-F238E27FC236}">
                <a16:creationId xmlns:a16="http://schemas.microsoft.com/office/drawing/2014/main" id="{394C7F7E-0729-7A2C-B7F3-2451F4E09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726" y="3186063"/>
            <a:ext cx="4290280" cy="343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648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交</a:t>
            </a:r>
            <a:r>
              <a:rPr lang="en-US" altLang="zh-TW" dirty="0"/>
              <a:t>.V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335666" y="1406769"/>
            <a:ext cx="11199842" cy="1442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他把信交给了哥哥，请他帮忙拿去寄</a:t>
            </a:r>
          </a:p>
        </p:txBody>
      </p:sp>
      <p:pic>
        <p:nvPicPr>
          <p:cNvPr id="6148" name="Picture 4" descr="Hand of postman putting letter or envelope into open mailbox. courier delivering mail flat vector illustration. correspondence, communication, profession, newsletter concept for banner, website design">
            <a:extLst>
              <a:ext uri="{FF2B5EF4-FFF2-40B4-BE49-F238E27FC236}">
                <a16:creationId xmlns:a16="http://schemas.microsoft.com/office/drawing/2014/main" id="{0588FB9A-158C-B3EA-BB66-7E3B3CC75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583" y="3135947"/>
            <a:ext cx="5372833" cy="357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458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093439-81E9-9130-8552-41053044C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你拿到奖学金你会拿去做什么呢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38264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政府</a:t>
            </a:r>
            <a:r>
              <a:rPr lang="en-US" altLang="zh-TW" dirty="0"/>
              <a:t>.N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10736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Zhèngfǔ</a:t>
            </a:r>
            <a:endParaRPr lang="en-US" altLang="zh-TW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335667" y="1986068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她的家庭每个月都要交很多税给政府</a:t>
            </a:r>
          </a:p>
        </p:txBody>
      </p:sp>
      <p:pic>
        <p:nvPicPr>
          <p:cNvPr id="7170" name="Picture 2" descr="Tiny people getting paper sheet with fine flat illustration.">
            <a:extLst>
              <a:ext uri="{FF2B5EF4-FFF2-40B4-BE49-F238E27FC236}">
                <a16:creationId xmlns:a16="http://schemas.microsoft.com/office/drawing/2014/main" id="{3FC9CBC3-87B6-FE0E-82D5-93F673D1C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2930268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41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政府</a:t>
            </a:r>
            <a:r>
              <a:rPr lang="en-US" altLang="zh-TW" dirty="0"/>
              <a:t>.N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335666" y="1986068"/>
            <a:ext cx="113170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因为愿意生小孩的人变少了，中国政府希望大家多生一点小孩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3C78076A-4E4A-CAF6-3C92-FC65C6201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764" y="3311631"/>
            <a:ext cx="4912203" cy="327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809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贷款</a:t>
            </a:r>
            <a:r>
              <a:rPr lang="en-US" altLang="zh-TW" dirty="0"/>
              <a:t>.V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10736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Dàikuǎn</a:t>
            </a:r>
            <a:endParaRPr lang="en-US" altLang="zh-TW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85800" y="1958213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现在很多人需要银行贷款给他，才能够买一栋新的房子</a:t>
            </a:r>
          </a:p>
        </p:txBody>
      </p:sp>
      <p:pic>
        <p:nvPicPr>
          <p:cNvPr id="9218" name="Picture 2" descr="Business man show money bank note make financial plan invite people to sell or buy house and car - monetary properties loan credit insurance concept">
            <a:extLst>
              <a:ext uri="{FF2B5EF4-FFF2-40B4-BE49-F238E27FC236}">
                <a16:creationId xmlns:a16="http://schemas.microsoft.com/office/drawing/2014/main" id="{A7B27626-8AFB-419E-EC62-39D8753AA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218" y="3283776"/>
            <a:ext cx="5324382" cy="355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69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贷款</a:t>
            </a:r>
            <a:r>
              <a:rPr lang="en-US" altLang="zh-TW" dirty="0"/>
              <a:t>.V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85800" y="1958213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他最近贷款买了一辆车，这笔贷款要还五年才能还完</a:t>
            </a:r>
          </a:p>
        </p:txBody>
      </p:sp>
      <p:pic>
        <p:nvPicPr>
          <p:cNvPr id="10242" name="Picture 2" descr="Happy financial advisor greeting young couple at home and shaking hands with a man.">
            <a:extLst>
              <a:ext uri="{FF2B5EF4-FFF2-40B4-BE49-F238E27FC236}">
                <a16:creationId xmlns:a16="http://schemas.microsoft.com/office/drawing/2014/main" id="{0C079C77-CBB4-37D9-2DE2-EE5911C46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557" y="3283776"/>
            <a:ext cx="5466617" cy="36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633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贷款</a:t>
            </a:r>
            <a:r>
              <a:rPr lang="en-US" altLang="zh-TW" dirty="0"/>
              <a:t>.N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85800" y="1396416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他为了交学费，跟银行借了一笔贷款</a:t>
            </a:r>
          </a:p>
        </p:txBody>
      </p:sp>
      <p:pic>
        <p:nvPicPr>
          <p:cNvPr id="11266" name="Picture 2" descr="Money lending abstract concept vector illustration. small money lenders, private individuals loans, short term financing, commercial and industrial bank credit, working capital abstract metaphor.">
            <a:extLst>
              <a:ext uri="{FF2B5EF4-FFF2-40B4-BE49-F238E27FC236}">
                <a16:creationId xmlns:a16="http://schemas.microsoft.com/office/drawing/2014/main" id="{10E2138E-FBE2-F0F4-3FEC-DBF06C416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367" y="2933360"/>
            <a:ext cx="3688346" cy="368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330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贷款</a:t>
            </a:r>
            <a:r>
              <a:rPr lang="en-US" altLang="zh-TW" dirty="0"/>
              <a:t>.N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85800" y="1396416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他因为花太多钱了，只能贷款交税给政府</a:t>
            </a:r>
          </a:p>
        </p:txBody>
      </p:sp>
      <p:pic>
        <p:nvPicPr>
          <p:cNvPr id="12290" name="Picture 2" descr="Businessman pushes up a large sphere. taxes interfere with the development. tax as heavy weight.">
            <a:extLst>
              <a:ext uri="{FF2B5EF4-FFF2-40B4-BE49-F238E27FC236}">
                <a16:creationId xmlns:a16="http://schemas.microsoft.com/office/drawing/2014/main" id="{B9475C92-5E80-AABB-D21A-714929C87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84" y="2721979"/>
            <a:ext cx="4063831" cy="406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04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093439-81E9-9130-8552-41053044C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你觉得你未来会贷款吗</a:t>
            </a:r>
            <a:r>
              <a:rPr lang="en-US" altLang="zh-TW" dirty="0"/>
              <a:t>?</a:t>
            </a:r>
            <a:r>
              <a:rPr lang="zh-TW" altLang="en-US" dirty="0"/>
              <a:t>会贷款做什么呢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02780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家庭</a:t>
            </a:r>
            <a:r>
              <a:rPr lang="en-US" altLang="zh-TW" dirty="0"/>
              <a:t>.N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-266700" y="2015621"/>
            <a:ext cx="12725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现在大家庭已经很少了，都是小家庭比较多</a:t>
            </a:r>
          </a:p>
        </p:txBody>
      </p:sp>
      <p:pic>
        <p:nvPicPr>
          <p:cNvPr id="9218" name="Picture 2" descr="大家庭》卫视开播上演错位爱情(图)|大家庭|开播|错位爱情_影音娱乐_新浪网">
            <a:extLst>
              <a:ext uri="{FF2B5EF4-FFF2-40B4-BE49-F238E27FC236}">
                <a16:creationId xmlns:a16="http://schemas.microsoft.com/office/drawing/2014/main" id="{6BF2AA33-B6B8-8E7B-436E-786F6D662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17" y="3341184"/>
            <a:ext cx="4686818" cy="320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屋齡、學區都OUT！小家庭買房這3項條件最重要| 好房網News">
            <a:extLst>
              <a:ext uri="{FF2B5EF4-FFF2-40B4-BE49-F238E27FC236}">
                <a16:creationId xmlns:a16="http://schemas.microsoft.com/office/drawing/2014/main" id="{4F304F85-2B3A-778A-FF4C-CE6152249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208" y="3429000"/>
            <a:ext cx="4687610" cy="312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891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农村</a:t>
            </a:r>
            <a:r>
              <a:rPr lang="en-US" altLang="zh-TW" dirty="0"/>
              <a:t>.N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10736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Nóngcūn</a:t>
            </a:r>
            <a:endParaRPr lang="en-US" altLang="zh-TW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85800" y="1958213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这座农村有很漂亮的风景</a:t>
            </a:r>
          </a:p>
        </p:txBody>
      </p:sp>
      <p:pic>
        <p:nvPicPr>
          <p:cNvPr id="14338" name="Picture 2" descr="全文】《農村的遠見》前瞻視野4K高規格尋訪6國典範">
            <a:extLst>
              <a:ext uri="{FF2B5EF4-FFF2-40B4-BE49-F238E27FC236}">
                <a16:creationId xmlns:a16="http://schemas.microsoft.com/office/drawing/2014/main" id="{00CF68FF-2F4F-D680-7562-A4F2FB43B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980" y="3429000"/>
            <a:ext cx="5178039" cy="345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07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农村</a:t>
            </a:r>
            <a:r>
              <a:rPr lang="en-US" altLang="zh-TW" dirty="0"/>
              <a:t>.N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85800" y="1958213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这座农村为了帮助小孩的学习，跟政府贷款盖了一所学校</a:t>
            </a:r>
          </a:p>
        </p:txBody>
      </p:sp>
      <p:pic>
        <p:nvPicPr>
          <p:cNvPr id="16386" name="Picture 2" descr="农村学校图片_农村学校素材_农村学校高清图片_摄图网图片下载">
            <a:extLst>
              <a:ext uri="{FF2B5EF4-FFF2-40B4-BE49-F238E27FC236}">
                <a16:creationId xmlns:a16="http://schemas.microsoft.com/office/drawing/2014/main" id="{1DF0F2BF-942D-5EA2-B8B0-FD7A43FDF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3509748"/>
            <a:ext cx="43053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314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093439-81E9-9130-8552-41053044C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你去过最漂亮的农村是哪里呢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2803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工资</a:t>
            </a:r>
            <a:r>
              <a:rPr lang="en-US" altLang="zh-TW" dirty="0"/>
              <a:t>.N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10736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Gōngzī</a:t>
            </a:r>
            <a:endParaRPr lang="en-US" altLang="zh-TW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85800" y="1958213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这份工作的工资很低，他得另外找一份打工，收入才够生活</a:t>
            </a:r>
          </a:p>
        </p:txBody>
      </p:sp>
      <p:pic>
        <p:nvPicPr>
          <p:cNvPr id="17410" name="Picture 2" descr="薪水低的薪水-插圖素材[43475876] - PIXTA圖庫">
            <a:extLst>
              <a:ext uri="{FF2B5EF4-FFF2-40B4-BE49-F238E27FC236}">
                <a16:creationId xmlns:a16="http://schemas.microsoft.com/office/drawing/2014/main" id="{58A4C4A1-4416-6CC1-66DA-2D24B2B7E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064" y="3283776"/>
            <a:ext cx="2410727" cy="333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96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工资</a:t>
            </a:r>
            <a:r>
              <a:rPr lang="en-US" altLang="zh-TW" dirty="0"/>
              <a:t>.N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85800" y="1958213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zh-TW" altLang="en-US" sz="4000" dirty="0"/>
          </a:p>
        </p:txBody>
      </p:sp>
      <p:pic>
        <p:nvPicPr>
          <p:cNvPr id="18434" name="Picture 2" descr="转发微博转发@今日memes：哈（9gag）&amp;#... 来自Rabbit丿鹏- 微博">
            <a:extLst>
              <a:ext uri="{FF2B5EF4-FFF2-40B4-BE49-F238E27FC236}">
                <a16:creationId xmlns:a16="http://schemas.microsoft.com/office/drawing/2014/main" id="{EDBDAA0E-A72F-F6ED-E08A-D4EBE8296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446" y="1104332"/>
            <a:ext cx="5588220" cy="557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162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低</a:t>
            </a:r>
            <a:r>
              <a:rPr lang="en-US" altLang="zh-TW" dirty="0"/>
              <a:t>.N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10736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Dī</a:t>
            </a:r>
            <a:endParaRPr lang="en-US" altLang="zh-TW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85800" y="1958213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这个国家的政府规定，最低的工资是每小时</a:t>
            </a:r>
            <a:r>
              <a:rPr lang="en-US" altLang="zh-TW" sz="4000" dirty="0"/>
              <a:t>160</a:t>
            </a:r>
            <a:r>
              <a:rPr lang="zh-TW" altLang="en-US" sz="4000" dirty="0"/>
              <a:t>块钱</a:t>
            </a:r>
          </a:p>
        </p:txBody>
      </p:sp>
      <p:pic>
        <p:nvPicPr>
          <p:cNvPr id="19458" name="Picture 2" descr="消息：最低工資委員會達共識時薪37.5元升至40元｜本地｜商業電台881903">
            <a:extLst>
              <a:ext uri="{FF2B5EF4-FFF2-40B4-BE49-F238E27FC236}">
                <a16:creationId xmlns:a16="http://schemas.microsoft.com/office/drawing/2014/main" id="{78D73A96-06B2-A579-C865-9708BF094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597" y="3258900"/>
            <a:ext cx="6165971" cy="346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15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低</a:t>
            </a:r>
            <a:r>
              <a:rPr lang="en-US" altLang="zh-TW" dirty="0"/>
              <a:t>.N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85800" y="1958213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这间学校希望高年级的学生能够帮助低年级的学生，因此安排了很多活动</a:t>
            </a:r>
          </a:p>
        </p:txBody>
      </p:sp>
      <p:pic>
        <p:nvPicPr>
          <p:cNvPr id="20482" name="Picture 2" descr="家有小學生]校外才藝VS校內社團:低年級如何選擇與安排課後活動@ 我不是明星，我是明星媽:: 痞客邦::">
            <a:extLst>
              <a:ext uri="{FF2B5EF4-FFF2-40B4-BE49-F238E27FC236}">
                <a16:creationId xmlns:a16="http://schemas.microsoft.com/office/drawing/2014/main" id="{7D1D6F9A-1A47-2853-EB5F-F7D4C4A09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289" y="3115843"/>
            <a:ext cx="4989542" cy="374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080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093439-81E9-9130-8552-41053044C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你希望你未来工作，工资最低要多少呢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052896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家教</a:t>
            </a:r>
            <a:r>
              <a:rPr lang="en-US" altLang="zh-TW" dirty="0"/>
              <a:t>.N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10736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Jiājiào</a:t>
            </a:r>
            <a:endParaRPr lang="en-US" altLang="zh-TW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335666" y="1955181"/>
            <a:ext cx="113420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他找了一份家教的打工，教一个农村家庭的小孩英文</a:t>
            </a:r>
          </a:p>
        </p:txBody>
      </p:sp>
      <p:pic>
        <p:nvPicPr>
          <p:cNvPr id="21506" name="Picture 2" descr="你想當家教打工賺錢嗎？《當家教的條件&amp;重點整理》｜1ON1- - TUN大學網有問必答社群">
            <a:extLst>
              <a:ext uri="{FF2B5EF4-FFF2-40B4-BE49-F238E27FC236}">
                <a16:creationId xmlns:a16="http://schemas.microsoft.com/office/drawing/2014/main" id="{8EAF70C4-BC39-0B94-265E-B71FFF1DB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123" y="3261969"/>
            <a:ext cx="7291754" cy="359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2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家教</a:t>
            </a:r>
            <a:r>
              <a:rPr lang="en-US" altLang="zh-TW" dirty="0"/>
              <a:t>.N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514257" y="1607431"/>
            <a:ext cx="113420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他做家教来打工挣钱</a:t>
            </a:r>
            <a:r>
              <a:rPr lang="zh-CN" altLang="en-US" sz="4000" dirty="0"/>
              <a:t>交</a:t>
            </a:r>
            <a:r>
              <a:rPr lang="zh-TW" altLang="en-US" sz="4000" dirty="0"/>
              <a:t>学费</a:t>
            </a:r>
          </a:p>
        </p:txBody>
      </p:sp>
      <p:pic>
        <p:nvPicPr>
          <p:cNvPr id="22530" name="Picture 2" descr="家教一對一| REINE 瑞軒國際教育中心｜海外留遊學｜專業顧問諮詢">
            <a:extLst>
              <a:ext uri="{FF2B5EF4-FFF2-40B4-BE49-F238E27FC236}">
                <a16:creationId xmlns:a16="http://schemas.microsoft.com/office/drawing/2014/main" id="{0CC70E5F-B6DF-D5AA-181B-3F6827A27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497" y="2932994"/>
            <a:ext cx="3925006" cy="392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169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035" y="19591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取得</a:t>
            </a:r>
            <a:r>
              <a:rPr lang="en-US" altLang="zh-TW" dirty="0"/>
              <a:t>.V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10736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Qǔdé</a:t>
            </a:r>
            <a:endParaRPr lang="en-US" altLang="zh-TW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-266700" y="2015621"/>
            <a:ext cx="12725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她在去年毕业，取得了学位</a:t>
            </a:r>
          </a:p>
        </p:txBody>
      </p:sp>
      <p:pic>
        <p:nvPicPr>
          <p:cNvPr id="10242" name="Picture 2" descr="疫情下的畢典】消失的畢業典禮，最重磅的畢業贈言｜親子天下">
            <a:extLst>
              <a:ext uri="{FF2B5EF4-FFF2-40B4-BE49-F238E27FC236}">
                <a16:creationId xmlns:a16="http://schemas.microsoft.com/office/drawing/2014/main" id="{02506F31-4938-6DE4-0C3F-9174AE5EE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677" y="3292065"/>
            <a:ext cx="6576646" cy="369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17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093439-81E9-9130-8552-41053044C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你打工会考虑做家教吗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62697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读书</a:t>
            </a:r>
            <a:r>
              <a:rPr lang="en-US" altLang="zh-TW" dirty="0"/>
              <a:t>.VO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10736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Dúshū</a:t>
            </a:r>
            <a:endParaRPr lang="en-US" altLang="zh-TW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335666" y="1955181"/>
            <a:ext cx="113420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他觉得家教是一份很好的打工，不但工资不错，还能帮助小孩子读书</a:t>
            </a:r>
          </a:p>
        </p:txBody>
      </p:sp>
      <p:pic>
        <p:nvPicPr>
          <p:cNvPr id="21506" name="Picture 2" descr="你想當家教打工賺錢嗎？《當家教的條件&amp;重點整理》｜1ON1- - TUN大學網有問必答社群">
            <a:extLst>
              <a:ext uri="{FF2B5EF4-FFF2-40B4-BE49-F238E27FC236}">
                <a16:creationId xmlns:a16="http://schemas.microsoft.com/office/drawing/2014/main" id="{8EAF70C4-BC39-0B94-265E-B71FFF1DB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123" y="3261969"/>
            <a:ext cx="7291754" cy="359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83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读书</a:t>
            </a:r>
            <a:r>
              <a:rPr lang="en-US" altLang="zh-TW" dirty="0"/>
              <a:t>.VO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335666" y="1673827"/>
            <a:ext cx="113420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他为了多读一些书，跟政府贷款去上了大学</a:t>
            </a:r>
          </a:p>
        </p:txBody>
      </p:sp>
      <p:pic>
        <p:nvPicPr>
          <p:cNvPr id="23554" name="Picture 2" descr="Student applying for student loan">
            <a:extLst>
              <a:ext uri="{FF2B5EF4-FFF2-40B4-BE49-F238E27FC236}">
                <a16:creationId xmlns:a16="http://schemas.microsoft.com/office/drawing/2014/main" id="{CCC8FF0C-BC64-774D-A8A2-EB58A63C3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541" y="2812840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0520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借</a:t>
            </a:r>
            <a:r>
              <a:rPr lang="en-US" altLang="zh-TW" dirty="0"/>
              <a:t>.V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10736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Jiè</a:t>
            </a:r>
            <a:endParaRPr lang="en-US" altLang="zh-TW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335666" y="1955181"/>
            <a:ext cx="113420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他不喜欢借笔给自己的朋友，因为他们都不会还</a:t>
            </a:r>
          </a:p>
        </p:txBody>
      </p:sp>
      <p:pic>
        <p:nvPicPr>
          <p:cNvPr id="25602" name="Picture 2" descr="Portrait of cute silly girl need help asap, clench teeth making pleading smile, hold hands together in pray say please, begging favor, lending money from friend, asking something">
            <a:extLst>
              <a:ext uri="{FF2B5EF4-FFF2-40B4-BE49-F238E27FC236}">
                <a16:creationId xmlns:a16="http://schemas.microsoft.com/office/drawing/2014/main" id="{FDC51B0A-4760-B742-87E7-2B9445670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137" y="2930268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Close-up photo of serious handsome young man showing stop gesture with crossed hands">
            <a:extLst>
              <a:ext uri="{FF2B5EF4-FFF2-40B4-BE49-F238E27FC236}">
                <a16:creationId xmlns:a16="http://schemas.microsoft.com/office/drawing/2014/main" id="{A155D79F-2699-18FC-EEEA-2CDF30A1F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416" y="2930267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94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借</a:t>
            </a:r>
            <a:r>
              <a:rPr lang="en-US" altLang="zh-TW" dirty="0"/>
              <a:t>.V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335666" y="1604705"/>
            <a:ext cx="113420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他常常去图书馆借书回来看</a:t>
            </a:r>
          </a:p>
        </p:txBody>
      </p:sp>
      <p:pic>
        <p:nvPicPr>
          <p:cNvPr id="26626" name="Picture 2" descr="Kids check out books from library">
            <a:extLst>
              <a:ext uri="{FF2B5EF4-FFF2-40B4-BE49-F238E27FC236}">
                <a16:creationId xmlns:a16="http://schemas.microsoft.com/office/drawing/2014/main" id="{645903C1-7E6F-4628-BD90-F16B04100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046" y="2847827"/>
            <a:ext cx="4827316" cy="390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7533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59B7E6B-21F0-E0FE-7ABA-4ADD738FA9C0}"/>
              </a:ext>
            </a:extLst>
          </p:cNvPr>
          <p:cNvSpPr txBox="1"/>
          <p:nvPr/>
        </p:nvSpPr>
        <p:spPr>
          <a:xfrm>
            <a:off x="539261" y="1932822"/>
            <a:ext cx="11113477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 algn="ctr"/>
            <a:r>
              <a:rPr lang="zh-TW" altLang="en-US" sz="4000" dirty="0"/>
              <a:t>从她出生后，他就很少看过妈妈，虽然她工作挣很多钱给她上学。</a:t>
            </a:r>
            <a:endParaRPr lang="en-US" altLang="zh-TW" sz="40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55CCCFB-2EC1-9E78-95A5-6F521E2393E9}"/>
              </a:ext>
            </a:extLst>
          </p:cNvPr>
          <p:cNvSpPr txBox="1">
            <a:spLocks/>
          </p:cNvSpPr>
          <p:nvPr/>
        </p:nvSpPr>
        <p:spPr>
          <a:xfrm>
            <a:off x="2743216" y="491829"/>
            <a:ext cx="7080890" cy="104149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The dynamic particle </a:t>
            </a:r>
            <a:r>
              <a:rPr lang="zh-TW" altLang="en-US" dirty="0"/>
              <a:t>了 </a:t>
            </a:r>
            <a:r>
              <a:rPr lang="en-US" altLang="zh-TW" dirty="0"/>
              <a:t>(II)</a:t>
            </a:r>
            <a:endParaRPr lang="zh-TW" altLang="en-US" dirty="0"/>
          </a:p>
        </p:txBody>
      </p:sp>
      <p:pic>
        <p:nvPicPr>
          <p:cNvPr id="27652" name="Picture 4" descr="孤单的孩子照片-孤单的孩子背景-孤单的孩子摄影图片下载-摄图网">
            <a:extLst>
              <a:ext uri="{FF2B5EF4-FFF2-40B4-BE49-F238E27FC236}">
                <a16:creationId xmlns:a16="http://schemas.microsoft.com/office/drawing/2014/main" id="{8FD6EB87-FE46-1D06-89F2-A1C3774C9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305" y="3422525"/>
            <a:ext cx="4980109" cy="332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3687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59B7E6B-21F0-E0FE-7ABA-4ADD738FA9C0}"/>
              </a:ext>
            </a:extLst>
          </p:cNvPr>
          <p:cNvSpPr txBox="1"/>
          <p:nvPr/>
        </p:nvSpPr>
        <p:spPr>
          <a:xfrm>
            <a:off x="539261" y="1932822"/>
            <a:ext cx="11113477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 algn="ctr"/>
            <a:r>
              <a:rPr lang="zh-TW" altLang="en-US" sz="4000" dirty="0"/>
              <a:t>她去书店买书，在回家的时候她看到了一家很旧的商店，那家商店看起来很有趣。</a:t>
            </a:r>
            <a:endParaRPr lang="en-US" altLang="zh-TW" sz="40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55CCCFB-2EC1-9E78-95A5-6F521E2393E9}"/>
              </a:ext>
            </a:extLst>
          </p:cNvPr>
          <p:cNvSpPr txBox="1">
            <a:spLocks/>
          </p:cNvSpPr>
          <p:nvPr/>
        </p:nvSpPr>
        <p:spPr>
          <a:xfrm>
            <a:off x="2743216" y="491829"/>
            <a:ext cx="7080890" cy="104149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The dynamic particle </a:t>
            </a:r>
            <a:r>
              <a:rPr lang="zh-TW" altLang="en-US" dirty="0"/>
              <a:t>了 </a:t>
            </a:r>
            <a:r>
              <a:rPr lang="en-US" altLang="zh-TW" dirty="0"/>
              <a:t>(II)</a:t>
            </a:r>
            <a:endParaRPr lang="zh-TW" altLang="en-US" dirty="0"/>
          </a:p>
        </p:txBody>
      </p:sp>
      <p:pic>
        <p:nvPicPr>
          <p:cNvPr id="28674" name="Picture 2" descr="Woman librarian with library print books from shelf for college or university education and learning knowledge young student or person with hardback english book in hands for studying or reading">
            <a:extLst>
              <a:ext uri="{FF2B5EF4-FFF2-40B4-BE49-F238E27FC236}">
                <a16:creationId xmlns:a16="http://schemas.microsoft.com/office/drawing/2014/main" id="{640D46E5-B741-4879-8655-C9A466431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997" y="4084488"/>
            <a:ext cx="4153633" cy="277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老店家大改造！ 雜貨店變身百寶造咖- 生活- 自由時報電子報">
            <a:extLst>
              <a:ext uri="{FF2B5EF4-FFF2-40B4-BE49-F238E27FC236}">
                <a16:creationId xmlns:a16="http://schemas.microsoft.com/office/drawing/2014/main" id="{40B8856E-CD2A-C7A2-1B25-698F1C80D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654" y="4024699"/>
            <a:ext cx="4170695" cy="277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0072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59B7E6B-21F0-E0FE-7ABA-4ADD738FA9C0}"/>
              </a:ext>
            </a:extLst>
          </p:cNvPr>
          <p:cNvSpPr txBox="1"/>
          <p:nvPr/>
        </p:nvSpPr>
        <p:spPr>
          <a:xfrm>
            <a:off x="726922" y="3429000"/>
            <a:ext cx="11113477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 algn="ctr"/>
            <a:r>
              <a:rPr lang="zh-TW" altLang="en-US" sz="4000" dirty="0"/>
              <a:t>她去朋友家，但没有看到她的朋友。所以她决定去别的地方找找，没想到后来她</a:t>
            </a:r>
            <a:r>
              <a:rPr lang="en-US" altLang="zh-TW" sz="4000" dirty="0"/>
              <a:t>…………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55CCCFB-2EC1-9E78-95A5-6F521E2393E9}"/>
              </a:ext>
            </a:extLst>
          </p:cNvPr>
          <p:cNvSpPr txBox="1">
            <a:spLocks/>
          </p:cNvSpPr>
          <p:nvPr/>
        </p:nvSpPr>
        <p:spPr>
          <a:xfrm>
            <a:off x="2743216" y="491829"/>
            <a:ext cx="7080890" cy="104149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The dynamic particle </a:t>
            </a:r>
            <a:r>
              <a:rPr lang="zh-TW" altLang="en-US" dirty="0"/>
              <a:t>了 </a:t>
            </a:r>
            <a:r>
              <a:rPr lang="en-US" altLang="zh-TW" dirty="0"/>
              <a:t>(II)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979845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59B7E6B-21F0-E0FE-7ABA-4ADD738FA9C0}"/>
              </a:ext>
            </a:extLst>
          </p:cNvPr>
          <p:cNvSpPr txBox="1"/>
          <p:nvPr/>
        </p:nvSpPr>
        <p:spPr>
          <a:xfrm>
            <a:off x="726922" y="3429000"/>
            <a:ext cx="11113477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 algn="ctr"/>
            <a:r>
              <a:rPr lang="zh-TW" altLang="en-US" sz="4000" dirty="0"/>
              <a:t>她去朋友家，但没有看到她的朋友。所以她决定去别的地方找找，没想到后来她</a:t>
            </a:r>
            <a:r>
              <a:rPr lang="en-US" altLang="zh-TW" sz="4000" dirty="0"/>
              <a:t>…………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55CCCFB-2EC1-9E78-95A5-6F521E2393E9}"/>
              </a:ext>
            </a:extLst>
          </p:cNvPr>
          <p:cNvSpPr txBox="1">
            <a:spLocks/>
          </p:cNvSpPr>
          <p:nvPr/>
        </p:nvSpPr>
        <p:spPr>
          <a:xfrm>
            <a:off x="2743216" y="491829"/>
            <a:ext cx="7080890" cy="104149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The dynamic particle </a:t>
            </a:r>
            <a:r>
              <a:rPr lang="zh-TW" altLang="en-US" dirty="0"/>
              <a:t>了 </a:t>
            </a:r>
            <a:r>
              <a:rPr lang="en-US" altLang="zh-TW" dirty="0"/>
              <a:t>(II)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85100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嫌</a:t>
            </a:r>
            <a:r>
              <a:rPr lang="en-US" altLang="zh-TW" dirty="0"/>
              <a:t>.V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10736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Xián</a:t>
            </a:r>
            <a:endParaRPr lang="en-US" altLang="zh-TW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0" y="1955181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他嫌这支手机不够好，想要之后买一支更好的手机</a:t>
            </a:r>
          </a:p>
        </p:txBody>
      </p:sp>
      <p:pic>
        <p:nvPicPr>
          <p:cNvPr id="2052" name="Picture 4" descr="Little asian boy showing thumb down gesture. upset child standing alone. person negative emotion, disagreement expression">
            <a:extLst>
              <a:ext uri="{FF2B5EF4-FFF2-40B4-BE49-F238E27FC236}">
                <a16:creationId xmlns:a16="http://schemas.microsoft.com/office/drawing/2014/main" id="{3B3071BD-A807-3CDB-9DC2-B1B224F2A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977" y="3196685"/>
            <a:ext cx="3425021" cy="342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pple iPhone 14 128GB 價格,規格與評價- SOGI手機王">
            <a:extLst>
              <a:ext uri="{FF2B5EF4-FFF2-40B4-BE49-F238E27FC236}">
                <a16:creationId xmlns:a16="http://schemas.microsoft.com/office/drawing/2014/main" id="{B1B75150-0B11-C6AA-233F-FAC5DD9DD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779" y="3577257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3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取得</a:t>
            </a:r>
            <a:r>
              <a:rPr lang="en-US" altLang="zh-TW" dirty="0"/>
              <a:t>.V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-266700" y="2015621"/>
            <a:ext cx="12725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她在打工中取得了很多的工作经验</a:t>
            </a:r>
          </a:p>
        </p:txBody>
      </p:sp>
      <p:pic>
        <p:nvPicPr>
          <p:cNvPr id="12290" name="Picture 2" descr="打工兼職懶人包】工讀生時薪怎麼算？應徵注意事項、工時、加班、勞健保，打工權益總整理| 人資充電| 104招募管理">
            <a:extLst>
              <a:ext uri="{FF2B5EF4-FFF2-40B4-BE49-F238E27FC236}">
                <a16:creationId xmlns:a16="http://schemas.microsoft.com/office/drawing/2014/main" id="{C7F0694F-4DC2-0409-5DA2-CC68D74B4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188" y="3516817"/>
            <a:ext cx="5277666" cy="351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9082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嫌</a:t>
            </a:r>
            <a:r>
              <a:rPr lang="en-US" altLang="zh-TW" dirty="0"/>
              <a:t>.V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0" y="1955181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从搬进宿舍后，他就一直在嫌这里的网络很烂</a:t>
            </a:r>
          </a:p>
        </p:txBody>
      </p:sp>
      <p:pic>
        <p:nvPicPr>
          <p:cNvPr id="2050" name="Picture 2" descr="Showing a dislike gesture thumbs down disagreement concept">
            <a:extLst>
              <a:ext uri="{FF2B5EF4-FFF2-40B4-BE49-F238E27FC236}">
                <a16:creationId xmlns:a16="http://schemas.microsoft.com/office/drawing/2014/main" id="{7C9B4F70-8F16-48EF-DF41-3424F2ADC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455" y="3353762"/>
            <a:ext cx="4929730" cy="329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3761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难吃</a:t>
            </a:r>
            <a:r>
              <a:rPr lang="en-US" altLang="zh-TW" dirty="0"/>
              <a:t>.adj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10736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Nánchī</a:t>
            </a:r>
            <a:endParaRPr lang="en-US" altLang="zh-TW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0" y="1955181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这家餐馆ㄦ的菜非常难吃，他吃过之后一直嫌到现在</a:t>
            </a:r>
          </a:p>
        </p:txBody>
      </p:sp>
      <p:pic>
        <p:nvPicPr>
          <p:cNvPr id="4098" name="Picture 2" descr="Picky children refusing healthy food">
            <a:extLst>
              <a:ext uri="{FF2B5EF4-FFF2-40B4-BE49-F238E27FC236}">
                <a16:creationId xmlns:a16="http://schemas.microsoft.com/office/drawing/2014/main" id="{1E6500D6-853B-0EAB-36D6-CAB0B4FBE3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46" r="66436"/>
          <a:stretch/>
        </p:blipFill>
        <p:spPr bwMode="auto">
          <a:xfrm>
            <a:off x="4306868" y="3150983"/>
            <a:ext cx="3378722" cy="398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2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难吃</a:t>
            </a:r>
            <a:r>
              <a:rPr lang="en-US" altLang="zh-TW" dirty="0"/>
              <a:t>.adj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0" y="1955181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他被自己的小孩嫌过自己做的菜难吃后，就不愿意做菜了</a:t>
            </a:r>
          </a:p>
        </p:txBody>
      </p:sp>
      <p:pic>
        <p:nvPicPr>
          <p:cNvPr id="1026" name="Picture 2" descr="四種鬧脾氣情境，教你該怎麼安撫愛生氣的另一半| 姊妹淘| NOWnews今日新聞">
            <a:extLst>
              <a:ext uri="{FF2B5EF4-FFF2-40B4-BE49-F238E27FC236}">
                <a16:creationId xmlns:a16="http://schemas.microsoft.com/office/drawing/2014/main" id="{85B397E5-8368-76AB-556A-7154FB98C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428" y="3577257"/>
            <a:ext cx="4968977" cy="331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0924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093439-81E9-9130-8552-41053044C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你觉得哪间餐馆的菜最难吃呢</a:t>
            </a:r>
            <a:r>
              <a:rPr lang="en-US" altLang="zh-TW" dirty="0"/>
              <a:t>?</a:t>
            </a:r>
            <a:r>
              <a:rPr lang="zh-TW" altLang="en-US" dirty="0"/>
              <a:t>你最嫌他的哪道菜呢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099082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59B7E6B-21F0-E0FE-7ABA-4ADD738FA9C0}"/>
              </a:ext>
            </a:extLst>
          </p:cNvPr>
          <p:cNvSpPr txBox="1"/>
          <p:nvPr/>
        </p:nvSpPr>
        <p:spPr>
          <a:xfrm>
            <a:off x="-19357" y="2296615"/>
            <a:ext cx="1220334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 algn="ctr"/>
            <a:r>
              <a:rPr lang="zh-TW" altLang="en-US" sz="4000" dirty="0"/>
              <a:t>她根本就觉得那间餐厅难吃，她怎么会去第二次呢</a:t>
            </a:r>
            <a:r>
              <a:rPr lang="en-US" altLang="zh-TW" sz="4000" dirty="0"/>
              <a:t>?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55CCCFB-2EC1-9E78-95A5-6F521E2393E9}"/>
              </a:ext>
            </a:extLst>
          </p:cNvPr>
          <p:cNvSpPr txBox="1">
            <a:spLocks/>
          </p:cNvSpPr>
          <p:nvPr/>
        </p:nvSpPr>
        <p:spPr>
          <a:xfrm>
            <a:off x="2743216" y="491829"/>
            <a:ext cx="7080890" cy="104149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Rhetorical questions</a:t>
            </a:r>
            <a:endParaRPr lang="zh-TW" altLang="en-US" dirty="0"/>
          </a:p>
        </p:txBody>
      </p:sp>
      <p:pic>
        <p:nvPicPr>
          <p:cNvPr id="2050" name="Picture 2" descr="闹脾气图片_闹脾气素材_闹脾气高清图片_摄图网图片下载">
            <a:extLst>
              <a:ext uri="{FF2B5EF4-FFF2-40B4-BE49-F238E27FC236}">
                <a16:creationId xmlns:a16="http://schemas.microsoft.com/office/drawing/2014/main" id="{0F4B4675-A694-1B9D-41CF-8CF027553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384" y="3767792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3748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59B7E6B-21F0-E0FE-7ABA-4ADD738FA9C0}"/>
              </a:ext>
            </a:extLst>
          </p:cNvPr>
          <p:cNvSpPr txBox="1"/>
          <p:nvPr/>
        </p:nvSpPr>
        <p:spPr>
          <a:xfrm>
            <a:off x="-19357" y="2296615"/>
            <a:ext cx="1220334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 algn="ctr"/>
            <a:r>
              <a:rPr lang="zh-TW" altLang="en-US" sz="4000" dirty="0"/>
              <a:t>你根本就不在乎她的感觉，你真的爱她吗</a:t>
            </a:r>
            <a:r>
              <a:rPr lang="en-US" altLang="zh-TW" sz="4000" dirty="0"/>
              <a:t>?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55CCCFB-2EC1-9E78-95A5-6F521E2393E9}"/>
              </a:ext>
            </a:extLst>
          </p:cNvPr>
          <p:cNvSpPr txBox="1">
            <a:spLocks/>
          </p:cNvSpPr>
          <p:nvPr/>
        </p:nvSpPr>
        <p:spPr>
          <a:xfrm>
            <a:off x="2743216" y="491829"/>
            <a:ext cx="7080890" cy="104149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Rhetorical questions</a:t>
            </a:r>
            <a:endParaRPr lang="zh-TW" altLang="en-US" dirty="0"/>
          </a:p>
        </p:txBody>
      </p:sp>
      <p:pic>
        <p:nvPicPr>
          <p:cNvPr id="3074" name="Picture 2" descr="7妙招終止孩子鬧脾氣| 資優兒童教育集團GC Education Group - 幼兒語文教材、閃卡、益智玩具專門店">
            <a:extLst>
              <a:ext uri="{FF2B5EF4-FFF2-40B4-BE49-F238E27FC236}">
                <a16:creationId xmlns:a16="http://schemas.microsoft.com/office/drawing/2014/main" id="{2312DECE-D9FF-E193-9951-46A0EE83B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786" y="3429000"/>
            <a:ext cx="48577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0854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59B7E6B-21F0-E0FE-7ABA-4ADD738FA9C0}"/>
              </a:ext>
            </a:extLst>
          </p:cNvPr>
          <p:cNvSpPr txBox="1"/>
          <p:nvPr/>
        </p:nvSpPr>
        <p:spPr>
          <a:xfrm>
            <a:off x="-19357" y="2296615"/>
            <a:ext cx="1220334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 algn="ctr"/>
            <a:r>
              <a:rPr lang="zh-TW" altLang="en-US" sz="4000" dirty="0"/>
              <a:t>妳打了这么多</a:t>
            </a:r>
            <a:r>
              <a:rPr lang="zh-CN" altLang="en-US" sz="4000"/>
              <a:t>工</a:t>
            </a:r>
            <a:r>
              <a:rPr lang="zh-TW" altLang="en-US" sz="4000"/>
              <a:t>，</a:t>
            </a:r>
            <a:r>
              <a:rPr lang="zh-TW" altLang="en-US" sz="4000" dirty="0"/>
              <a:t>真的有时间上课吗</a:t>
            </a:r>
            <a:r>
              <a:rPr lang="en-US" altLang="zh-TW" sz="4000" dirty="0"/>
              <a:t>?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55CCCFB-2EC1-9E78-95A5-6F521E2393E9}"/>
              </a:ext>
            </a:extLst>
          </p:cNvPr>
          <p:cNvSpPr txBox="1">
            <a:spLocks/>
          </p:cNvSpPr>
          <p:nvPr/>
        </p:nvSpPr>
        <p:spPr>
          <a:xfrm>
            <a:off x="2743216" y="491829"/>
            <a:ext cx="7080890" cy="104149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Rhetorical questions</a:t>
            </a:r>
            <a:endParaRPr lang="zh-TW" altLang="en-US" dirty="0"/>
          </a:p>
        </p:txBody>
      </p:sp>
      <p:pic>
        <p:nvPicPr>
          <p:cNvPr id="4098" name="Picture 2" descr="老师在学习训话png图片免费下载-素材m-dhddjeojp-新图网">
            <a:extLst>
              <a:ext uri="{FF2B5EF4-FFF2-40B4-BE49-F238E27FC236}">
                <a16:creationId xmlns:a16="http://schemas.microsoft.com/office/drawing/2014/main" id="{EA020162-AFAB-A6D7-2036-1AF31081D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738" y="3246628"/>
            <a:ext cx="4431131" cy="361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1143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F527BEC2-8AC0-5BCD-6143-DE794F302B32}"/>
              </a:ext>
            </a:extLst>
          </p:cNvPr>
          <p:cNvSpPr txBox="1">
            <a:spLocks/>
          </p:cNvSpPr>
          <p:nvPr/>
        </p:nvSpPr>
        <p:spPr>
          <a:xfrm>
            <a:off x="424157" y="196965"/>
            <a:ext cx="1768437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家庭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BEAC1872-B4DE-D2CD-468D-D1C4F0F9592A}"/>
              </a:ext>
            </a:extLst>
          </p:cNvPr>
          <p:cNvSpPr txBox="1">
            <a:spLocks/>
          </p:cNvSpPr>
          <p:nvPr/>
        </p:nvSpPr>
        <p:spPr>
          <a:xfrm>
            <a:off x="10149546" y="1728897"/>
            <a:ext cx="1768437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取得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6B7ECFD8-A6BE-0B36-462D-524101DBD25E}"/>
              </a:ext>
            </a:extLst>
          </p:cNvPr>
          <p:cNvSpPr txBox="1">
            <a:spLocks/>
          </p:cNvSpPr>
          <p:nvPr/>
        </p:nvSpPr>
        <p:spPr>
          <a:xfrm>
            <a:off x="10021723" y="83895"/>
            <a:ext cx="1768437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难吃</a:t>
            </a: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5030CB00-D0DE-28E2-C56B-96F4FC96E26C}"/>
              </a:ext>
            </a:extLst>
          </p:cNvPr>
          <p:cNvSpPr txBox="1">
            <a:spLocks/>
          </p:cNvSpPr>
          <p:nvPr/>
        </p:nvSpPr>
        <p:spPr>
          <a:xfrm>
            <a:off x="969100" y="2966487"/>
            <a:ext cx="844204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嫌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DA9756A1-2F99-9A67-01D9-555405F7A3AB}"/>
              </a:ext>
            </a:extLst>
          </p:cNvPr>
          <p:cNvSpPr txBox="1">
            <a:spLocks/>
          </p:cNvSpPr>
          <p:nvPr/>
        </p:nvSpPr>
        <p:spPr>
          <a:xfrm>
            <a:off x="742431" y="4502355"/>
            <a:ext cx="1316152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读书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8E129B62-AA7D-C7EC-185A-CB793B015AF6}"/>
              </a:ext>
            </a:extLst>
          </p:cNvPr>
          <p:cNvSpPr txBox="1">
            <a:spLocks/>
          </p:cNvSpPr>
          <p:nvPr/>
        </p:nvSpPr>
        <p:spPr>
          <a:xfrm>
            <a:off x="3356514" y="20385"/>
            <a:ext cx="1316152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家教</a:t>
            </a: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AC8B6531-74ED-0837-965A-1FD2C95CE322}"/>
              </a:ext>
            </a:extLst>
          </p:cNvPr>
          <p:cNvSpPr txBox="1">
            <a:spLocks/>
          </p:cNvSpPr>
          <p:nvPr/>
        </p:nvSpPr>
        <p:spPr>
          <a:xfrm>
            <a:off x="3292602" y="1434919"/>
            <a:ext cx="1316152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下来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20CA4C0-1E3D-40D4-359A-4FF36B68D318}"/>
              </a:ext>
            </a:extLst>
          </p:cNvPr>
          <p:cNvSpPr txBox="1">
            <a:spLocks/>
          </p:cNvSpPr>
          <p:nvPr/>
        </p:nvSpPr>
        <p:spPr>
          <a:xfrm>
            <a:off x="3417819" y="3197935"/>
            <a:ext cx="1316152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交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35C7B2D0-EE9E-C337-FAAC-B1A034FE868B}"/>
              </a:ext>
            </a:extLst>
          </p:cNvPr>
          <p:cNvSpPr txBox="1">
            <a:spLocks/>
          </p:cNvSpPr>
          <p:nvPr/>
        </p:nvSpPr>
        <p:spPr>
          <a:xfrm>
            <a:off x="3356514" y="4612469"/>
            <a:ext cx="1316152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政府</a:t>
            </a: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24CDBA06-F418-610E-5F7C-C80918EA16D7}"/>
              </a:ext>
            </a:extLst>
          </p:cNvPr>
          <p:cNvSpPr txBox="1">
            <a:spLocks/>
          </p:cNvSpPr>
          <p:nvPr/>
        </p:nvSpPr>
        <p:spPr>
          <a:xfrm>
            <a:off x="7490029" y="4807745"/>
            <a:ext cx="2104102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奖学金</a:t>
            </a: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0AD44F64-E73A-9685-0248-E892ECC8621A}"/>
              </a:ext>
            </a:extLst>
          </p:cNvPr>
          <p:cNvSpPr txBox="1">
            <a:spLocks/>
          </p:cNvSpPr>
          <p:nvPr/>
        </p:nvSpPr>
        <p:spPr>
          <a:xfrm>
            <a:off x="5193819" y="239473"/>
            <a:ext cx="2104102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贷款</a:t>
            </a:r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83C4CE0A-D9B5-12E7-0C7B-E4A8DDAD7D09}"/>
              </a:ext>
            </a:extLst>
          </p:cNvPr>
          <p:cNvSpPr txBox="1">
            <a:spLocks/>
          </p:cNvSpPr>
          <p:nvPr/>
        </p:nvSpPr>
        <p:spPr>
          <a:xfrm>
            <a:off x="5257731" y="1652197"/>
            <a:ext cx="2104102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农村</a:t>
            </a:r>
          </a:p>
        </p:txBody>
      </p:sp>
      <p:sp>
        <p:nvSpPr>
          <p:cNvPr id="14" name="標題 1">
            <a:extLst>
              <a:ext uri="{FF2B5EF4-FFF2-40B4-BE49-F238E27FC236}">
                <a16:creationId xmlns:a16="http://schemas.microsoft.com/office/drawing/2014/main" id="{8E8067F6-5CB5-CF2B-D28F-CDF05916C664}"/>
              </a:ext>
            </a:extLst>
          </p:cNvPr>
          <p:cNvSpPr txBox="1">
            <a:spLocks/>
          </p:cNvSpPr>
          <p:nvPr/>
        </p:nvSpPr>
        <p:spPr>
          <a:xfrm>
            <a:off x="401840" y="1357991"/>
            <a:ext cx="2104102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收入</a:t>
            </a:r>
          </a:p>
        </p:txBody>
      </p:sp>
      <p:sp>
        <p:nvSpPr>
          <p:cNvPr id="15" name="標題 1">
            <a:extLst>
              <a:ext uri="{FF2B5EF4-FFF2-40B4-BE49-F238E27FC236}">
                <a16:creationId xmlns:a16="http://schemas.microsoft.com/office/drawing/2014/main" id="{06797F3E-0166-E812-4918-3736783C098C}"/>
              </a:ext>
            </a:extLst>
          </p:cNvPr>
          <p:cNvSpPr txBox="1">
            <a:spLocks/>
          </p:cNvSpPr>
          <p:nvPr/>
        </p:nvSpPr>
        <p:spPr>
          <a:xfrm>
            <a:off x="5257731" y="4861875"/>
            <a:ext cx="2104102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供</a:t>
            </a:r>
          </a:p>
        </p:txBody>
      </p:sp>
      <p:sp>
        <p:nvSpPr>
          <p:cNvPr id="16" name="標題 1">
            <a:extLst>
              <a:ext uri="{FF2B5EF4-FFF2-40B4-BE49-F238E27FC236}">
                <a16:creationId xmlns:a16="http://schemas.microsoft.com/office/drawing/2014/main" id="{63257CF8-8CDD-5A15-024F-33F0B3F7C90E}"/>
              </a:ext>
            </a:extLst>
          </p:cNvPr>
          <p:cNvSpPr txBox="1">
            <a:spLocks/>
          </p:cNvSpPr>
          <p:nvPr/>
        </p:nvSpPr>
        <p:spPr>
          <a:xfrm>
            <a:off x="7346065" y="35882"/>
            <a:ext cx="2104102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压力</a:t>
            </a:r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id="{04B3D5CF-5766-FA68-61BB-1AC1BEEADBBC}"/>
              </a:ext>
            </a:extLst>
          </p:cNvPr>
          <p:cNvSpPr txBox="1">
            <a:spLocks/>
          </p:cNvSpPr>
          <p:nvPr/>
        </p:nvSpPr>
        <p:spPr>
          <a:xfrm>
            <a:off x="7310075" y="1413875"/>
            <a:ext cx="2104102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受到</a:t>
            </a:r>
          </a:p>
        </p:txBody>
      </p:sp>
      <p:sp>
        <p:nvSpPr>
          <p:cNvPr id="18" name="標題 1">
            <a:extLst>
              <a:ext uri="{FF2B5EF4-FFF2-40B4-BE49-F238E27FC236}">
                <a16:creationId xmlns:a16="http://schemas.microsoft.com/office/drawing/2014/main" id="{93FB6C27-99B3-9C41-680F-CD507613479B}"/>
              </a:ext>
            </a:extLst>
          </p:cNvPr>
          <p:cNvSpPr txBox="1">
            <a:spLocks/>
          </p:cNvSpPr>
          <p:nvPr/>
        </p:nvSpPr>
        <p:spPr>
          <a:xfrm>
            <a:off x="7473888" y="3023909"/>
            <a:ext cx="2104102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良好</a:t>
            </a:r>
          </a:p>
        </p:txBody>
      </p:sp>
      <p:sp>
        <p:nvSpPr>
          <p:cNvPr id="19" name="標題 1">
            <a:extLst>
              <a:ext uri="{FF2B5EF4-FFF2-40B4-BE49-F238E27FC236}">
                <a16:creationId xmlns:a16="http://schemas.microsoft.com/office/drawing/2014/main" id="{8A33A5B8-97C4-88F0-81C5-DD274EF1F491}"/>
              </a:ext>
            </a:extLst>
          </p:cNvPr>
          <p:cNvSpPr txBox="1">
            <a:spLocks/>
          </p:cNvSpPr>
          <p:nvPr/>
        </p:nvSpPr>
        <p:spPr>
          <a:xfrm>
            <a:off x="10244614" y="3021860"/>
            <a:ext cx="2104102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教育</a:t>
            </a:r>
          </a:p>
        </p:txBody>
      </p:sp>
      <p:sp>
        <p:nvSpPr>
          <p:cNvPr id="20" name="標題 1">
            <a:extLst>
              <a:ext uri="{FF2B5EF4-FFF2-40B4-BE49-F238E27FC236}">
                <a16:creationId xmlns:a16="http://schemas.microsoft.com/office/drawing/2014/main" id="{5EECEF81-FAD1-A24D-4430-1D863BC361AF}"/>
              </a:ext>
            </a:extLst>
          </p:cNvPr>
          <p:cNvSpPr txBox="1">
            <a:spLocks/>
          </p:cNvSpPr>
          <p:nvPr/>
        </p:nvSpPr>
        <p:spPr>
          <a:xfrm>
            <a:off x="9842089" y="4502355"/>
            <a:ext cx="2104102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存</a:t>
            </a:r>
          </a:p>
        </p:txBody>
      </p:sp>
      <p:sp>
        <p:nvSpPr>
          <p:cNvPr id="21" name="標題 1">
            <a:extLst>
              <a:ext uri="{FF2B5EF4-FFF2-40B4-BE49-F238E27FC236}">
                <a16:creationId xmlns:a16="http://schemas.microsoft.com/office/drawing/2014/main" id="{DC19272A-5640-9EF4-A790-8644577DD020}"/>
              </a:ext>
            </a:extLst>
          </p:cNvPr>
          <p:cNvSpPr txBox="1">
            <a:spLocks/>
          </p:cNvSpPr>
          <p:nvPr/>
        </p:nvSpPr>
        <p:spPr>
          <a:xfrm>
            <a:off x="5299604" y="3353111"/>
            <a:ext cx="2104102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生</a:t>
            </a:r>
          </a:p>
        </p:txBody>
      </p:sp>
      <p:sp>
        <p:nvSpPr>
          <p:cNvPr id="23" name="圓角矩形 180">
            <a:extLst>
              <a:ext uri="{FF2B5EF4-FFF2-40B4-BE49-F238E27FC236}">
                <a16:creationId xmlns:a16="http://schemas.microsoft.com/office/drawing/2014/main" id="{EEFA4E6B-F1E9-7DC2-2B57-AB881168C58C}"/>
              </a:ext>
            </a:extLst>
          </p:cNvPr>
          <p:cNvSpPr/>
          <p:nvPr/>
        </p:nvSpPr>
        <p:spPr>
          <a:xfrm>
            <a:off x="182657" y="414644"/>
            <a:ext cx="2069423" cy="1292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圓角矩形 182">
            <a:extLst>
              <a:ext uri="{FF2B5EF4-FFF2-40B4-BE49-F238E27FC236}">
                <a16:creationId xmlns:a16="http://schemas.microsoft.com/office/drawing/2014/main" id="{16532620-4492-A8FD-FEF0-69FF78D9694E}"/>
              </a:ext>
            </a:extLst>
          </p:cNvPr>
          <p:cNvSpPr/>
          <p:nvPr/>
        </p:nvSpPr>
        <p:spPr>
          <a:xfrm>
            <a:off x="225655" y="1891211"/>
            <a:ext cx="2069423" cy="1292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圓角矩形 185">
            <a:extLst>
              <a:ext uri="{FF2B5EF4-FFF2-40B4-BE49-F238E27FC236}">
                <a16:creationId xmlns:a16="http://schemas.microsoft.com/office/drawing/2014/main" id="{240188F7-0C57-FF24-8B91-890D5BF840DE}"/>
              </a:ext>
            </a:extLst>
          </p:cNvPr>
          <p:cNvSpPr/>
          <p:nvPr/>
        </p:nvSpPr>
        <p:spPr>
          <a:xfrm>
            <a:off x="253906" y="3397937"/>
            <a:ext cx="2069423" cy="1292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E374CF18-C065-6879-2D0F-AFFF3F2CBCD4}"/>
              </a:ext>
            </a:extLst>
          </p:cNvPr>
          <p:cNvSpPr/>
          <p:nvPr/>
        </p:nvSpPr>
        <p:spPr>
          <a:xfrm>
            <a:off x="351457" y="519076"/>
            <a:ext cx="342434" cy="29609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橢圓 40">
            <a:extLst>
              <a:ext uri="{FF2B5EF4-FFF2-40B4-BE49-F238E27FC236}">
                <a16:creationId xmlns:a16="http://schemas.microsoft.com/office/drawing/2014/main" id="{9BDF7416-8201-9CB3-6500-F5A09A41B76B}"/>
              </a:ext>
            </a:extLst>
          </p:cNvPr>
          <p:cNvSpPr/>
          <p:nvPr/>
        </p:nvSpPr>
        <p:spPr>
          <a:xfrm>
            <a:off x="355645" y="2046789"/>
            <a:ext cx="360667" cy="31238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橢圓 41">
            <a:extLst>
              <a:ext uri="{FF2B5EF4-FFF2-40B4-BE49-F238E27FC236}">
                <a16:creationId xmlns:a16="http://schemas.microsoft.com/office/drawing/2014/main" id="{3F8C90DD-4F94-923F-36B0-E4441848B5B6}"/>
              </a:ext>
            </a:extLst>
          </p:cNvPr>
          <p:cNvSpPr/>
          <p:nvPr/>
        </p:nvSpPr>
        <p:spPr>
          <a:xfrm>
            <a:off x="455593" y="3499194"/>
            <a:ext cx="375482" cy="32422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圓角矩形 185">
            <a:extLst>
              <a:ext uri="{FF2B5EF4-FFF2-40B4-BE49-F238E27FC236}">
                <a16:creationId xmlns:a16="http://schemas.microsoft.com/office/drawing/2014/main" id="{FAC5D7B5-AF70-041C-B72E-AFBE6698A961}"/>
              </a:ext>
            </a:extLst>
          </p:cNvPr>
          <p:cNvSpPr/>
          <p:nvPr/>
        </p:nvSpPr>
        <p:spPr>
          <a:xfrm>
            <a:off x="253906" y="4876507"/>
            <a:ext cx="2069423" cy="1292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橢圓 47">
            <a:extLst>
              <a:ext uri="{FF2B5EF4-FFF2-40B4-BE49-F238E27FC236}">
                <a16:creationId xmlns:a16="http://schemas.microsoft.com/office/drawing/2014/main" id="{F04BB886-3F2C-1612-2A3B-3061ABED815C}"/>
              </a:ext>
            </a:extLst>
          </p:cNvPr>
          <p:cNvSpPr/>
          <p:nvPr/>
        </p:nvSpPr>
        <p:spPr>
          <a:xfrm>
            <a:off x="455593" y="4977764"/>
            <a:ext cx="375482" cy="32422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圓角矩形 180">
            <a:extLst>
              <a:ext uri="{FF2B5EF4-FFF2-40B4-BE49-F238E27FC236}">
                <a16:creationId xmlns:a16="http://schemas.microsoft.com/office/drawing/2014/main" id="{07625E84-3419-F702-FA4F-890B473366E7}"/>
              </a:ext>
            </a:extLst>
          </p:cNvPr>
          <p:cNvSpPr/>
          <p:nvPr/>
        </p:nvSpPr>
        <p:spPr>
          <a:xfrm>
            <a:off x="2500364" y="382219"/>
            <a:ext cx="2069423" cy="1292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圓角矩形 182">
            <a:extLst>
              <a:ext uri="{FF2B5EF4-FFF2-40B4-BE49-F238E27FC236}">
                <a16:creationId xmlns:a16="http://schemas.microsoft.com/office/drawing/2014/main" id="{1815E386-5A7A-7CB4-4309-5629E47E74D5}"/>
              </a:ext>
            </a:extLst>
          </p:cNvPr>
          <p:cNvSpPr/>
          <p:nvPr/>
        </p:nvSpPr>
        <p:spPr>
          <a:xfrm>
            <a:off x="2543362" y="1858786"/>
            <a:ext cx="2069423" cy="1292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圓角矩形 185">
            <a:extLst>
              <a:ext uri="{FF2B5EF4-FFF2-40B4-BE49-F238E27FC236}">
                <a16:creationId xmlns:a16="http://schemas.microsoft.com/office/drawing/2014/main" id="{A318BD93-5EEE-81E4-F9CA-4491B035DFFD}"/>
              </a:ext>
            </a:extLst>
          </p:cNvPr>
          <p:cNvSpPr/>
          <p:nvPr/>
        </p:nvSpPr>
        <p:spPr>
          <a:xfrm>
            <a:off x="2571613" y="3365512"/>
            <a:ext cx="2069423" cy="1292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橢圓 51">
            <a:extLst>
              <a:ext uri="{FF2B5EF4-FFF2-40B4-BE49-F238E27FC236}">
                <a16:creationId xmlns:a16="http://schemas.microsoft.com/office/drawing/2014/main" id="{FE9A03E0-F8A2-200C-F63F-4F0803E94B6F}"/>
              </a:ext>
            </a:extLst>
          </p:cNvPr>
          <p:cNvSpPr/>
          <p:nvPr/>
        </p:nvSpPr>
        <p:spPr>
          <a:xfrm>
            <a:off x="2669164" y="486651"/>
            <a:ext cx="342434" cy="29609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橢圓 52">
            <a:extLst>
              <a:ext uri="{FF2B5EF4-FFF2-40B4-BE49-F238E27FC236}">
                <a16:creationId xmlns:a16="http://schemas.microsoft.com/office/drawing/2014/main" id="{7F0174C1-7787-81AF-319A-2B1559F4216C}"/>
              </a:ext>
            </a:extLst>
          </p:cNvPr>
          <p:cNvSpPr/>
          <p:nvPr/>
        </p:nvSpPr>
        <p:spPr>
          <a:xfrm>
            <a:off x="2673352" y="2014364"/>
            <a:ext cx="360667" cy="31238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橢圓 53">
            <a:extLst>
              <a:ext uri="{FF2B5EF4-FFF2-40B4-BE49-F238E27FC236}">
                <a16:creationId xmlns:a16="http://schemas.microsoft.com/office/drawing/2014/main" id="{65D2BB8E-8D66-F6B5-C71B-B9322C81650E}"/>
              </a:ext>
            </a:extLst>
          </p:cNvPr>
          <p:cNvSpPr/>
          <p:nvPr/>
        </p:nvSpPr>
        <p:spPr>
          <a:xfrm>
            <a:off x="2773300" y="3466769"/>
            <a:ext cx="375482" cy="32422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圓角矩形 185">
            <a:extLst>
              <a:ext uri="{FF2B5EF4-FFF2-40B4-BE49-F238E27FC236}">
                <a16:creationId xmlns:a16="http://schemas.microsoft.com/office/drawing/2014/main" id="{FE72B642-BD3A-4C1E-A809-CA8C26216154}"/>
              </a:ext>
            </a:extLst>
          </p:cNvPr>
          <p:cNvSpPr/>
          <p:nvPr/>
        </p:nvSpPr>
        <p:spPr>
          <a:xfrm>
            <a:off x="2571613" y="4844082"/>
            <a:ext cx="2069423" cy="1292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橢圓 55">
            <a:extLst>
              <a:ext uri="{FF2B5EF4-FFF2-40B4-BE49-F238E27FC236}">
                <a16:creationId xmlns:a16="http://schemas.microsoft.com/office/drawing/2014/main" id="{442BAE2A-2F68-1686-BD8A-1E9D6A855802}"/>
              </a:ext>
            </a:extLst>
          </p:cNvPr>
          <p:cNvSpPr/>
          <p:nvPr/>
        </p:nvSpPr>
        <p:spPr>
          <a:xfrm>
            <a:off x="2773300" y="4945339"/>
            <a:ext cx="375482" cy="32422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圓角矩形 180">
            <a:extLst>
              <a:ext uri="{FF2B5EF4-FFF2-40B4-BE49-F238E27FC236}">
                <a16:creationId xmlns:a16="http://schemas.microsoft.com/office/drawing/2014/main" id="{7710E135-50BF-3D22-275B-E2AA7FE60D28}"/>
              </a:ext>
            </a:extLst>
          </p:cNvPr>
          <p:cNvSpPr/>
          <p:nvPr/>
        </p:nvSpPr>
        <p:spPr>
          <a:xfrm>
            <a:off x="4814603" y="376369"/>
            <a:ext cx="2069423" cy="1292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圓角矩形 182">
            <a:extLst>
              <a:ext uri="{FF2B5EF4-FFF2-40B4-BE49-F238E27FC236}">
                <a16:creationId xmlns:a16="http://schemas.microsoft.com/office/drawing/2014/main" id="{7753C16E-91DA-9D54-7972-245D5607E237}"/>
              </a:ext>
            </a:extLst>
          </p:cNvPr>
          <p:cNvSpPr/>
          <p:nvPr/>
        </p:nvSpPr>
        <p:spPr>
          <a:xfrm>
            <a:off x="4857601" y="1852936"/>
            <a:ext cx="2069423" cy="1292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圓角矩形 185">
            <a:extLst>
              <a:ext uri="{FF2B5EF4-FFF2-40B4-BE49-F238E27FC236}">
                <a16:creationId xmlns:a16="http://schemas.microsoft.com/office/drawing/2014/main" id="{D5720300-76E3-BB8E-E607-7C36C8831054}"/>
              </a:ext>
            </a:extLst>
          </p:cNvPr>
          <p:cNvSpPr/>
          <p:nvPr/>
        </p:nvSpPr>
        <p:spPr>
          <a:xfrm>
            <a:off x="4885852" y="3359662"/>
            <a:ext cx="2069423" cy="1292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橢圓 59">
            <a:extLst>
              <a:ext uri="{FF2B5EF4-FFF2-40B4-BE49-F238E27FC236}">
                <a16:creationId xmlns:a16="http://schemas.microsoft.com/office/drawing/2014/main" id="{1BADF962-A387-9FF7-9C28-A4B7DEAC598D}"/>
              </a:ext>
            </a:extLst>
          </p:cNvPr>
          <p:cNvSpPr/>
          <p:nvPr/>
        </p:nvSpPr>
        <p:spPr>
          <a:xfrm>
            <a:off x="4983403" y="480801"/>
            <a:ext cx="342434" cy="29609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橢圓 60">
            <a:extLst>
              <a:ext uri="{FF2B5EF4-FFF2-40B4-BE49-F238E27FC236}">
                <a16:creationId xmlns:a16="http://schemas.microsoft.com/office/drawing/2014/main" id="{EC3509A2-F141-B3CF-ADF9-4722F328C305}"/>
              </a:ext>
            </a:extLst>
          </p:cNvPr>
          <p:cNvSpPr/>
          <p:nvPr/>
        </p:nvSpPr>
        <p:spPr>
          <a:xfrm>
            <a:off x="4987591" y="2008514"/>
            <a:ext cx="360667" cy="31238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橢圓 61">
            <a:extLst>
              <a:ext uri="{FF2B5EF4-FFF2-40B4-BE49-F238E27FC236}">
                <a16:creationId xmlns:a16="http://schemas.microsoft.com/office/drawing/2014/main" id="{2FE028CF-6E17-DC47-A75C-CC4D5F874D8F}"/>
              </a:ext>
            </a:extLst>
          </p:cNvPr>
          <p:cNvSpPr/>
          <p:nvPr/>
        </p:nvSpPr>
        <p:spPr>
          <a:xfrm>
            <a:off x="5087539" y="3460919"/>
            <a:ext cx="375482" cy="32422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圓角矩形 185">
            <a:extLst>
              <a:ext uri="{FF2B5EF4-FFF2-40B4-BE49-F238E27FC236}">
                <a16:creationId xmlns:a16="http://schemas.microsoft.com/office/drawing/2014/main" id="{72059CB1-920C-CFA1-AA01-2391A81CB201}"/>
              </a:ext>
            </a:extLst>
          </p:cNvPr>
          <p:cNvSpPr/>
          <p:nvPr/>
        </p:nvSpPr>
        <p:spPr>
          <a:xfrm>
            <a:off x="4885852" y="4838232"/>
            <a:ext cx="2069423" cy="1292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橢圓 63">
            <a:extLst>
              <a:ext uri="{FF2B5EF4-FFF2-40B4-BE49-F238E27FC236}">
                <a16:creationId xmlns:a16="http://schemas.microsoft.com/office/drawing/2014/main" id="{F87B005B-A0C4-7ED3-AEDD-C4642946560C}"/>
              </a:ext>
            </a:extLst>
          </p:cNvPr>
          <p:cNvSpPr/>
          <p:nvPr/>
        </p:nvSpPr>
        <p:spPr>
          <a:xfrm>
            <a:off x="5087539" y="4939489"/>
            <a:ext cx="375482" cy="32422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圓角矩形 180">
            <a:extLst>
              <a:ext uri="{FF2B5EF4-FFF2-40B4-BE49-F238E27FC236}">
                <a16:creationId xmlns:a16="http://schemas.microsoft.com/office/drawing/2014/main" id="{11944FB4-F04E-F707-438E-84B01A7F5EC1}"/>
              </a:ext>
            </a:extLst>
          </p:cNvPr>
          <p:cNvSpPr/>
          <p:nvPr/>
        </p:nvSpPr>
        <p:spPr>
          <a:xfrm>
            <a:off x="7279889" y="480801"/>
            <a:ext cx="2069423" cy="1292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圓角矩形 182">
            <a:extLst>
              <a:ext uri="{FF2B5EF4-FFF2-40B4-BE49-F238E27FC236}">
                <a16:creationId xmlns:a16="http://schemas.microsoft.com/office/drawing/2014/main" id="{7F289AF0-1BF8-A2FE-A2A3-96ECD89AAA71}"/>
              </a:ext>
            </a:extLst>
          </p:cNvPr>
          <p:cNvSpPr/>
          <p:nvPr/>
        </p:nvSpPr>
        <p:spPr>
          <a:xfrm>
            <a:off x="7322887" y="1957368"/>
            <a:ext cx="2069423" cy="1292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圓角矩形 185">
            <a:extLst>
              <a:ext uri="{FF2B5EF4-FFF2-40B4-BE49-F238E27FC236}">
                <a16:creationId xmlns:a16="http://schemas.microsoft.com/office/drawing/2014/main" id="{1E6E7E30-6956-9BEE-4674-502A8FC99E73}"/>
              </a:ext>
            </a:extLst>
          </p:cNvPr>
          <p:cNvSpPr/>
          <p:nvPr/>
        </p:nvSpPr>
        <p:spPr>
          <a:xfrm>
            <a:off x="7351138" y="3464094"/>
            <a:ext cx="2069423" cy="1292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橢圓 67">
            <a:extLst>
              <a:ext uri="{FF2B5EF4-FFF2-40B4-BE49-F238E27FC236}">
                <a16:creationId xmlns:a16="http://schemas.microsoft.com/office/drawing/2014/main" id="{EC90458C-3D98-303A-5191-CF851EDFEADB}"/>
              </a:ext>
            </a:extLst>
          </p:cNvPr>
          <p:cNvSpPr/>
          <p:nvPr/>
        </p:nvSpPr>
        <p:spPr>
          <a:xfrm>
            <a:off x="7460629" y="534664"/>
            <a:ext cx="342434" cy="29609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橢圓 68">
            <a:extLst>
              <a:ext uri="{FF2B5EF4-FFF2-40B4-BE49-F238E27FC236}">
                <a16:creationId xmlns:a16="http://schemas.microsoft.com/office/drawing/2014/main" id="{0B0FA452-A6C6-52BE-938B-5D2631655F32}"/>
              </a:ext>
            </a:extLst>
          </p:cNvPr>
          <p:cNvSpPr/>
          <p:nvPr/>
        </p:nvSpPr>
        <p:spPr>
          <a:xfrm>
            <a:off x="7464817" y="2062377"/>
            <a:ext cx="360667" cy="31238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橢圓 69">
            <a:extLst>
              <a:ext uri="{FF2B5EF4-FFF2-40B4-BE49-F238E27FC236}">
                <a16:creationId xmlns:a16="http://schemas.microsoft.com/office/drawing/2014/main" id="{79523F11-461F-5895-D16E-763B20C6F214}"/>
              </a:ext>
            </a:extLst>
          </p:cNvPr>
          <p:cNvSpPr/>
          <p:nvPr/>
        </p:nvSpPr>
        <p:spPr>
          <a:xfrm>
            <a:off x="7564765" y="3514782"/>
            <a:ext cx="375482" cy="32422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圓角矩形 185">
            <a:extLst>
              <a:ext uri="{FF2B5EF4-FFF2-40B4-BE49-F238E27FC236}">
                <a16:creationId xmlns:a16="http://schemas.microsoft.com/office/drawing/2014/main" id="{3361F6F3-69FE-3602-03DE-ED1E61CA88DD}"/>
              </a:ext>
            </a:extLst>
          </p:cNvPr>
          <p:cNvSpPr/>
          <p:nvPr/>
        </p:nvSpPr>
        <p:spPr>
          <a:xfrm>
            <a:off x="7351138" y="4942664"/>
            <a:ext cx="2069423" cy="1292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橢圓 71">
            <a:extLst>
              <a:ext uri="{FF2B5EF4-FFF2-40B4-BE49-F238E27FC236}">
                <a16:creationId xmlns:a16="http://schemas.microsoft.com/office/drawing/2014/main" id="{CD6E9775-4CAB-3E9C-29FA-6BB6E701AEA7}"/>
              </a:ext>
            </a:extLst>
          </p:cNvPr>
          <p:cNvSpPr/>
          <p:nvPr/>
        </p:nvSpPr>
        <p:spPr>
          <a:xfrm>
            <a:off x="7564765" y="4993352"/>
            <a:ext cx="375482" cy="32422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圓角矩形 180">
            <a:extLst>
              <a:ext uri="{FF2B5EF4-FFF2-40B4-BE49-F238E27FC236}">
                <a16:creationId xmlns:a16="http://schemas.microsoft.com/office/drawing/2014/main" id="{727A6CE4-ED8E-6FBB-86ED-56A278FB4D7C}"/>
              </a:ext>
            </a:extLst>
          </p:cNvPr>
          <p:cNvSpPr/>
          <p:nvPr/>
        </p:nvSpPr>
        <p:spPr>
          <a:xfrm>
            <a:off x="9733022" y="414644"/>
            <a:ext cx="2069423" cy="1292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圓角矩形 182">
            <a:extLst>
              <a:ext uri="{FF2B5EF4-FFF2-40B4-BE49-F238E27FC236}">
                <a16:creationId xmlns:a16="http://schemas.microsoft.com/office/drawing/2014/main" id="{E33B26F9-A0A3-15A0-1B63-A1DD5EDE0073}"/>
              </a:ext>
            </a:extLst>
          </p:cNvPr>
          <p:cNvSpPr/>
          <p:nvPr/>
        </p:nvSpPr>
        <p:spPr>
          <a:xfrm>
            <a:off x="9765704" y="1921226"/>
            <a:ext cx="2069423" cy="1292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圓角矩形 185">
            <a:extLst>
              <a:ext uri="{FF2B5EF4-FFF2-40B4-BE49-F238E27FC236}">
                <a16:creationId xmlns:a16="http://schemas.microsoft.com/office/drawing/2014/main" id="{23009913-78D5-C1B9-7852-B43A88B84FD4}"/>
              </a:ext>
            </a:extLst>
          </p:cNvPr>
          <p:cNvSpPr/>
          <p:nvPr/>
        </p:nvSpPr>
        <p:spPr>
          <a:xfrm>
            <a:off x="9804271" y="3397937"/>
            <a:ext cx="2069423" cy="1292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橢圓 75">
            <a:extLst>
              <a:ext uri="{FF2B5EF4-FFF2-40B4-BE49-F238E27FC236}">
                <a16:creationId xmlns:a16="http://schemas.microsoft.com/office/drawing/2014/main" id="{29795470-A242-4C66-9973-C62BCA325C56}"/>
              </a:ext>
            </a:extLst>
          </p:cNvPr>
          <p:cNvSpPr/>
          <p:nvPr/>
        </p:nvSpPr>
        <p:spPr>
          <a:xfrm>
            <a:off x="9879759" y="486253"/>
            <a:ext cx="342434" cy="29609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橢圓 76">
            <a:extLst>
              <a:ext uri="{FF2B5EF4-FFF2-40B4-BE49-F238E27FC236}">
                <a16:creationId xmlns:a16="http://schemas.microsoft.com/office/drawing/2014/main" id="{C9B2B1AE-46F7-BA83-7EEE-D59AD01E22B2}"/>
              </a:ext>
            </a:extLst>
          </p:cNvPr>
          <p:cNvSpPr/>
          <p:nvPr/>
        </p:nvSpPr>
        <p:spPr>
          <a:xfrm>
            <a:off x="9883947" y="2013966"/>
            <a:ext cx="360667" cy="31238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橢圓 77">
            <a:extLst>
              <a:ext uri="{FF2B5EF4-FFF2-40B4-BE49-F238E27FC236}">
                <a16:creationId xmlns:a16="http://schemas.microsoft.com/office/drawing/2014/main" id="{85E1B87C-371C-9B1D-FA53-6CBC69D74F16}"/>
              </a:ext>
            </a:extLst>
          </p:cNvPr>
          <p:cNvSpPr/>
          <p:nvPr/>
        </p:nvSpPr>
        <p:spPr>
          <a:xfrm>
            <a:off x="9983895" y="3466371"/>
            <a:ext cx="375482" cy="32422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圓角矩形 185">
            <a:extLst>
              <a:ext uri="{FF2B5EF4-FFF2-40B4-BE49-F238E27FC236}">
                <a16:creationId xmlns:a16="http://schemas.microsoft.com/office/drawing/2014/main" id="{30CBB08A-DFBC-80A5-613F-E0DDA858077F}"/>
              </a:ext>
            </a:extLst>
          </p:cNvPr>
          <p:cNvSpPr/>
          <p:nvPr/>
        </p:nvSpPr>
        <p:spPr>
          <a:xfrm>
            <a:off x="9804271" y="4876507"/>
            <a:ext cx="2069423" cy="1292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橢圓 79">
            <a:extLst>
              <a:ext uri="{FF2B5EF4-FFF2-40B4-BE49-F238E27FC236}">
                <a16:creationId xmlns:a16="http://schemas.microsoft.com/office/drawing/2014/main" id="{909EA694-4AA1-43A8-85C8-07F18E5F031E}"/>
              </a:ext>
            </a:extLst>
          </p:cNvPr>
          <p:cNvSpPr/>
          <p:nvPr/>
        </p:nvSpPr>
        <p:spPr>
          <a:xfrm>
            <a:off x="9983895" y="4944941"/>
            <a:ext cx="375482" cy="32422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109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23" grpId="0" bldLvl="0" animBg="1"/>
      <p:bldP spid="23" grpId="1" bldLvl="0" animBg="1"/>
      <p:bldP spid="24" grpId="0" bldLvl="0" animBg="1"/>
      <p:bldP spid="24" grpId="1" bldLvl="0" animBg="1"/>
      <p:bldP spid="27" grpId="0" bldLvl="0" animBg="1"/>
      <p:bldP spid="27" grpId="1" bldLvl="0" animBg="1"/>
      <p:bldP spid="47" grpId="0" bldLvl="0" animBg="1"/>
      <p:bldP spid="47" grpId="1" bldLvl="0" animBg="1"/>
      <p:bldP spid="49" grpId="0" bldLvl="0" animBg="1"/>
      <p:bldP spid="49" grpId="1" bldLvl="0" animBg="1"/>
      <p:bldP spid="50" grpId="0" bldLvl="0" animBg="1"/>
      <p:bldP spid="50" grpId="1" bldLvl="0" animBg="1"/>
      <p:bldP spid="51" grpId="0" bldLvl="0" animBg="1"/>
      <p:bldP spid="51" grpId="1" bldLvl="0" animBg="1"/>
      <p:bldP spid="55" grpId="0" bldLvl="0" animBg="1"/>
      <p:bldP spid="55" grpId="1" bldLvl="0" animBg="1"/>
      <p:bldP spid="57" grpId="0" bldLvl="0" animBg="1"/>
      <p:bldP spid="57" grpId="1" bldLvl="0" animBg="1"/>
      <p:bldP spid="58" grpId="0" bldLvl="0" animBg="1"/>
      <p:bldP spid="58" grpId="1" bldLvl="0" animBg="1"/>
      <p:bldP spid="59" grpId="0" bldLvl="0" animBg="1"/>
      <p:bldP spid="59" grpId="1" bldLvl="0" animBg="1"/>
      <p:bldP spid="63" grpId="0" bldLvl="0" animBg="1"/>
      <p:bldP spid="63" grpId="1" bldLvl="0" animBg="1"/>
      <p:bldP spid="65" grpId="0" bldLvl="0" animBg="1"/>
      <p:bldP spid="65" grpId="1" bldLvl="0" animBg="1"/>
      <p:bldP spid="66" grpId="0" bldLvl="0" animBg="1"/>
      <p:bldP spid="66" grpId="1" bldLvl="0" animBg="1"/>
      <p:bldP spid="67" grpId="0" bldLvl="0" animBg="1"/>
      <p:bldP spid="67" grpId="1" bldLvl="0" animBg="1"/>
      <p:bldP spid="71" grpId="0" bldLvl="0" animBg="1"/>
      <p:bldP spid="71" grpId="1" bldLvl="0" animBg="1"/>
      <p:bldP spid="73" grpId="0" bldLvl="0" animBg="1"/>
      <p:bldP spid="73" grpId="1" bldLvl="0" animBg="1"/>
      <p:bldP spid="74" grpId="0" bldLvl="0" animBg="1"/>
      <p:bldP spid="74" grpId="1" bldLvl="0" animBg="1"/>
      <p:bldP spid="75" grpId="0" bldLvl="0" animBg="1"/>
      <p:bldP spid="75" grpId="1" bldLvl="0" animBg="1"/>
      <p:bldP spid="79" grpId="0" bldLvl="0" animBg="1"/>
      <p:bldP spid="79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零用钱</a:t>
            </a:r>
            <a:r>
              <a:rPr lang="en-US" altLang="zh-TW" dirty="0"/>
              <a:t>.N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10736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Língyòngqián</a:t>
            </a:r>
            <a:endParaRPr lang="en-US" altLang="zh-TW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-27749" y="1994721"/>
            <a:ext cx="121230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在他小学的时候，他的家人每个礼拜会给他</a:t>
            </a:r>
            <a:r>
              <a:rPr lang="en-US" altLang="zh-TW" sz="4000" dirty="0"/>
              <a:t>100</a:t>
            </a:r>
            <a:r>
              <a:rPr lang="zh-TW" altLang="en-US" sz="4000" dirty="0"/>
              <a:t>块的零用钱</a:t>
            </a:r>
          </a:p>
        </p:txBody>
      </p:sp>
      <p:pic>
        <p:nvPicPr>
          <p:cNvPr id="11266" name="Picture 2" descr="美国妈妈都是怎么给孩子零花钱的？ | 美国妈妈网">
            <a:extLst>
              <a:ext uri="{FF2B5EF4-FFF2-40B4-BE49-F238E27FC236}">
                <a16:creationId xmlns:a16="http://schemas.microsoft.com/office/drawing/2014/main" id="{2E0A8439-40F1-8D1F-36AE-1D8756D8A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238500"/>
            <a:ext cx="5715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96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零用钱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-27749" y="1994721"/>
            <a:ext cx="121230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在他们家，必须要做家事才能取得零用钱</a:t>
            </a:r>
          </a:p>
        </p:txBody>
      </p:sp>
      <p:pic>
        <p:nvPicPr>
          <p:cNvPr id="1026" name="Picture 2" descr="不要小看做家事的功效！ 30年資深國小教師王文華：孩子主動做家事，正面影響是一輩子的！">
            <a:extLst>
              <a:ext uri="{FF2B5EF4-FFF2-40B4-BE49-F238E27FC236}">
                <a16:creationId xmlns:a16="http://schemas.microsoft.com/office/drawing/2014/main" id="{178C0B5F-C632-7AB8-FD02-D820F1C51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518" y="3089749"/>
            <a:ext cx="7179605" cy="374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596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093439-81E9-9130-8552-41053044C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在你们家要怎么样才能拿到零用钱呢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9433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奖学金</a:t>
            </a:r>
            <a:r>
              <a:rPr lang="en-US" altLang="zh-TW" dirty="0"/>
              <a:t>.N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10736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Jiǎngxuéjīn</a:t>
            </a:r>
            <a:endParaRPr lang="en-US" altLang="zh-TW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335666" y="1986068"/>
            <a:ext cx="115398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他这个学期非常努力的读书，拿到了很好的成绩，取得了一笔奖学金</a:t>
            </a:r>
          </a:p>
        </p:txBody>
      </p:sp>
      <p:pic>
        <p:nvPicPr>
          <p:cNvPr id="2051" name="Picture 3" descr="校內獎學金">
            <a:extLst>
              <a:ext uri="{FF2B5EF4-FFF2-40B4-BE49-F238E27FC236}">
                <a16:creationId xmlns:a16="http://schemas.microsoft.com/office/drawing/2014/main" id="{4E2CC2FE-052A-75FD-BC80-182F170A1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429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59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交</a:t>
            </a:r>
            <a:r>
              <a:rPr lang="en-US" altLang="zh-TW" dirty="0"/>
              <a:t>.V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10736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Jiāo</a:t>
            </a:r>
            <a:endParaRPr lang="en-US" altLang="zh-TW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335667" y="1986068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他虽然取得了奖学金，但奖学金的钱太少了，交学费都不够</a:t>
            </a:r>
          </a:p>
        </p:txBody>
      </p:sp>
      <p:pic>
        <p:nvPicPr>
          <p:cNvPr id="3075" name="Picture 3" descr="中央大學校長周景揚：大學學費，該怎麼漲才對？｜天下雜誌">
            <a:extLst>
              <a:ext uri="{FF2B5EF4-FFF2-40B4-BE49-F238E27FC236}">
                <a16:creationId xmlns:a16="http://schemas.microsoft.com/office/drawing/2014/main" id="{CF94C6AC-5B07-6DA0-EF88-5F9D8D406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414" y="3639252"/>
            <a:ext cx="4452478" cy="298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94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4859</TotalTime>
  <Words>1158</Words>
  <Application>Microsoft Office PowerPoint</Application>
  <PresentationFormat>寬螢幕</PresentationFormat>
  <Paragraphs>161</Paragraphs>
  <Slides>47</Slides>
  <Notes>40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Office 佈景主題</vt:lpstr>
      <vt:lpstr>家庭.N   </vt:lpstr>
      <vt:lpstr>家庭.N   </vt:lpstr>
      <vt:lpstr>取得.V   </vt:lpstr>
      <vt:lpstr>取得.V   </vt:lpstr>
      <vt:lpstr>零用钱.N   </vt:lpstr>
      <vt:lpstr>零用钱   </vt:lpstr>
      <vt:lpstr>在你们家要怎么样才能拿到零用钱呢?</vt:lpstr>
      <vt:lpstr>奖学金.N   </vt:lpstr>
      <vt:lpstr>交.V   </vt:lpstr>
      <vt:lpstr>交.V   </vt:lpstr>
      <vt:lpstr>交.V   </vt:lpstr>
      <vt:lpstr>你拿到奖学金你会拿去做什么呢?</vt:lpstr>
      <vt:lpstr>政府.N   </vt:lpstr>
      <vt:lpstr>政府.N   </vt:lpstr>
      <vt:lpstr>贷款.V   </vt:lpstr>
      <vt:lpstr>贷款.V   </vt:lpstr>
      <vt:lpstr>贷款.N   </vt:lpstr>
      <vt:lpstr>贷款.N   </vt:lpstr>
      <vt:lpstr>你觉得你未来会贷款吗?会贷款做什么呢?</vt:lpstr>
      <vt:lpstr>农村.N   </vt:lpstr>
      <vt:lpstr>农村.N   </vt:lpstr>
      <vt:lpstr>你去过最漂亮的农村是哪里呢?</vt:lpstr>
      <vt:lpstr>工资.N   </vt:lpstr>
      <vt:lpstr>工资.N   </vt:lpstr>
      <vt:lpstr>低.N   </vt:lpstr>
      <vt:lpstr>低.N   </vt:lpstr>
      <vt:lpstr>你希望你未来工作，工资最低要多少呢?</vt:lpstr>
      <vt:lpstr>家教.N </vt:lpstr>
      <vt:lpstr>家教.N </vt:lpstr>
      <vt:lpstr>你打工会考虑做家教吗?</vt:lpstr>
      <vt:lpstr>读书.VO </vt:lpstr>
      <vt:lpstr>读书.VO </vt:lpstr>
      <vt:lpstr>借.V </vt:lpstr>
      <vt:lpstr>借.V </vt:lpstr>
      <vt:lpstr>PowerPoint 簡報</vt:lpstr>
      <vt:lpstr>PowerPoint 簡報</vt:lpstr>
      <vt:lpstr>PowerPoint 簡報</vt:lpstr>
      <vt:lpstr>PowerPoint 簡報</vt:lpstr>
      <vt:lpstr>嫌.V </vt:lpstr>
      <vt:lpstr>嫌.V </vt:lpstr>
      <vt:lpstr>难吃.adj </vt:lpstr>
      <vt:lpstr>难吃.adj </vt:lpstr>
      <vt:lpstr>你觉得哪间餐馆的菜最难吃呢?你最嫌他的哪道菜呢?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对……来说</dc:title>
  <dc:creator>伊健 杜</dc:creator>
  <cp:lastModifiedBy>伊健 杜</cp:lastModifiedBy>
  <cp:revision>2</cp:revision>
  <dcterms:created xsi:type="dcterms:W3CDTF">2022-10-19T21:45:42Z</dcterms:created>
  <dcterms:modified xsi:type="dcterms:W3CDTF">2022-12-01T18:11:45Z</dcterms:modified>
</cp:coreProperties>
</file>