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1818" r:id="rId2"/>
    <p:sldId id="1905" r:id="rId3"/>
    <p:sldId id="1906" r:id="rId4"/>
    <p:sldId id="1907" r:id="rId5"/>
    <p:sldId id="1908" r:id="rId6"/>
    <p:sldId id="1889" r:id="rId7"/>
    <p:sldId id="1890" r:id="rId8"/>
    <p:sldId id="1893" r:id="rId9"/>
    <p:sldId id="1891" r:id="rId10"/>
    <p:sldId id="1892" r:id="rId11"/>
    <p:sldId id="1894" r:id="rId12"/>
    <p:sldId id="1895" r:id="rId13"/>
    <p:sldId id="1896" r:id="rId14"/>
    <p:sldId id="1897" r:id="rId15"/>
    <p:sldId id="1898" r:id="rId16"/>
    <p:sldId id="1899" r:id="rId17"/>
    <p:sldId id="1900" r:id="rId18"/>
    <p:sldId id="1901" r:id="rId19"/>
    <p:sldId id="1902" r:id="rId20"/>
    <p:sldId id="1903" r:id="rId21"/>
    <p:sldId id="1904" r:id="rId22"/>
    <p:sldId id="1916" r:id="rId23"/>
    <p:sldId id="1917" r:id="rId24"/>
    <p:sldId id="1944" r:id="rId25"/>
    <p:sldId id="1918" r:id="rId26"/>
    <p:sldId id="1919" r:id="rId27"/>
    <p:sldId id="1920" r:id="rId28"/>
    <p:sldId id="1921" r:id="rId29"/>
    <p:sldId id="1922" r:id="rId30"/>
    <p:sldId id="1923" r:id="rId31"/>
    <p:sldId id="1945" r:id="rId32"/>
    <p:sldId id="1924" r:id="rId33"/>
    <p:sldId id="1925" r:id="rId34"/>
    <p:sldId id="1926" r:id="rId35"/>
    <p:sldId id="1927" r:id="rId36"/>
    <p:sldId id="1946" r:id="rId37"/>
    <p:sldId id="1928" r:id="rId38"/>
    <p:sldId id="1948" r:id="rId39"/>
    <p:sldId id="1947" r:id="rId40"/>
    <p:sldId id="1929" r:id="rId41"/>
    <p:sldId id="1930" r:id="rId42"/>
    <p:sldId id="1931" r:id="rId43"/>
    <p:sldId id="1932" r:id="rId44"/>
    <p:sldId id="1933" r:id="rId45"/>
    <p:sldId id="1949" r:id="rId46"/>
    <p:sldId id="1934" r:id="rId47"/>
    <p:sldId id="1935" r:id="rId48"/>
    <p:sldId id="1936" r:id="rId49"/>
    <p:sldId id="1950" r:id="rId50"/>
    <p:sldId id="1937" r:id="rId51"/>
    <p:sldId id="1938" r:id="rId52"/>
    <p:sldId id="1951" r:id="rId53"/>
    <p:sldId id="1855" r:id="rId54"/>
    <p:sldId id="1939" r:id="rId55"/>
    <p:sldId id="1940" r:id="rId56"/>
    <p:sldId id="1941" r:id="rId57"/>
    <p:sldId id="1942" r:id="rId58"/>
    <p:sldId id="1943" r:id="rId59"/>
    <p:sldId id="1909" r:id="rId60"/>
    <p:sldId id="1910" r:id="rId61"/>
    <p:sldId id="1911" r:id="rId62"/>
    <p:sldId id="1912" r:id="rId63"/>
    <p:sldId id="1913" r:id="rId64"/>
    <p:sldId id="1914" r:id="rId65"/>
    <p:sldId id="1915" r:id="rId6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DF6AE-7F3E-42EE-A16B-BF2537B0A026}" v="352" dt="2022-12-05T13:23:37.501"/>
    <p1510:client id="{BDA6C9E0-7790-432C-B9C9-E0296059254F}" v="816" dt="2022-12-05T08:06:47.139"/>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5026" autoAdjust="0"/>
  </p:normalViewPr>
  <p:slideViewPr>
    <p:cSldViewPr snapToGrid="0">
      <p:cViewPr varScale="1">
        <p:scale>
          <a:sx n="47" d="100"/>
          <a:sy n="47" d="100"/>
        </p:scale>
        <p:origin x="1219"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伊健 杜" userId="e69aded81da48593" providerId="LiveId" clId="{AEDDF0B3-5939-4E1F-A2D5-83622944CFAE}"/>
    <pc:docChg chg="undo custSel addSld delSld modSld sldOrd">
      <pc:chgData name="伊健 杜" userId="e69aded81da48593" providerId="LiveId" clId="{AEDDF0B3-5939-4E1F-A2D5-83622944CFAE}" dt="2022-11-23T13:02:19.784" v="3916" actId="20577"/>
      <pc:docMkLst>
        <pc:docMk/>
      </pc:docMkLst>
      <pc:sldChg chg="del">
        <pc:chgData name="伊健 杜" userId="e69aded81da48593" providerId="LiveId" clId="{AEDDF0B3-5939-4E1F-A2D5-83622944CFAE}" dt="2022-11-23T03:58:46.279" v="0" actId="47"/>
        <pc:sldMkLst>
          <pc:docMk/>
          <pc:sldMk cId="0" sldId="273"/>
        </pc:sldMkLst>
      </pc:sldChg>
      <pc:sldChg chg="del">
        <pc:chgData name="伊健 杜" userId="e69aded81da48593" providerId="LiveId" clId="{AEDDF0B3-5939-4E1F-A2D5-83622944CFAE}" dt="2022-11-23T03:58:46.279" v="0" actId="47"/>
        <pc:sldMkLst>
          <pc:docMk/>
          <pc:sldMk cId="1290859766" sldId="883"/>
        </pc:sldMkLst>
      </pc:sldChg>
      <pc:sldChg chg="del">
        <pc:chgData name="伊健 杜" userId="e69aded81da48593" providerId="LiveId" clId="{AEDDF0B3-5939-4E1F-A2D5-83622944CFAE}" dt="2022-11-23T03:58:46.279" v="0" actId="47"/>
        <pc:sldMkLst>
          <pc:docMk/>
          <pc:sldMk cId="190415320" sldId="884"/>
        </pc:sldMkLst>
      </pc:sldChg>
      <pc:sldChg chg="del">
        <pc:chgData name="伊健 杜" userId="e69aded81da48593" providerId="LiveId" clId="{AEDDF0B3-5939-4E1F-A2D5-83622944CFAE}" dt="2022-11-23T03:58:46.279" v="0" actId="47"/>
        <pc:sldMkLst>
          <pc:docMk/>
          <pc:sldMk cId="2948515686" sldId="887"/>
        </pc:sldMkLst>
      </pc:sldChg>
      <pc:sldChg chg="del">
        <pc:chgData name="伊健 杜" userId="e69aded81da48593" providerId="LiveId" clId="{AEDDF0B3-5939-4E1F-A2D5-83622944CFAE}" dt="2022-11-23T03:58:46.279" v="0" actId="47"/>
        <pc:sldMkLst>
          <pc:docMk/>
          <pc:sldMk cId="1314336077" sldId="1513"/>
        </pc:sldMkLst>
      </pc:sldChg>
      <pc:sldChg chg="del">
        <pc:chgData name="伊健 杜" userId="e69aded81da48593" providerId="LiveId" clId="{AEDDF0B3-5939-4E1F-A2D5-83622944CFAE}" dt="2022-11-23T03:58:46.279" v="0" actId="47"/>
        <pc:sldMkLst>
          <pc:docMk/>
          <pc:sldMk cId="2807822024" sldId="1561"/>
        </pc:sldMkLst>
      </pc:sldChg>
      <pc:sldChg chg="del">
        <pc:chgData name="伊健 杜" userId="e69aded81da48593" providerId="LiveId" clId="{AEDDF0B3-5939-4E1F-A2D5-83622944CFAE}" dt="2022-11-23T03:58:46.279" v="0" actId="47"/>
        <pc:sldMkLst>
          <pc:docMk/>
          <pc:sldMk cId="3478710393" sldId="1562"/>
        </pc:sldMkLst>
      </pc:sldChg>
      <pc:sldChg chg="del">
        <pc:chgData name="伊健 杜" userId="e69aded81da48593" providerId="LiveId" clId="{AEDDF0B3-5939-4E1F-A2D5-83622944CFAE}" dt="2022-11-23T03:58:46.279" v="0" actId="47"/>
        <pc:sldMkLst>
          <pc:docMk/>
          <pc:sldMk cId="3278524335" sldId="1563"/>
        </pc:sldMkLst>
      </pc:sldChg>
      <pc:sldChg chg="del">
        <pc:chgData name="伊健 杜" userId="e69aded81da48593" providerId="LiveId" clId="{AEDDF0B3-5939-4E1F-A2D5-83622944CFAE}" dt="2022-11-23T03:58:46.279" v="0" actId="47"/>
        <pc:sldMkLst>
          <pc:docMk/>
          <pc:sldMk cId="3837178426" sldId="1564"/>
        </pc:sldMkLst>
      </pc:sldChg>
      <pc:sldChg chg="del">
        <pc:chgData name="伊健 杜" userId="e69aded81da48593" providerId="LiveId" clId="{AEDDF0B3-5939-4E1F-A2D5-83622944CFAE}" dt="2022-11-23T03:58:46.279" v="0" actId="47"/>
        <pc:sldMkLst>
          <pc:docMk/>
          <pc:sldMk cId="734188155" sldId="1565"/>
        </pc:sldMkLst>
      </pc:sldChg>
      <pc:sldChg chg="del">
        <pc:chgData name="伊健 杜" userId="e69aded81da48593" providerId="LiveId" clId="{AEDDF0B3-5939-4E1F-A2D5-83622944CFAE}" dt="2022-11-23T03:58:46.279" v="0" actId="47"/>
        <pc:sldMkLst>
          <pc:docMk/>
          <pc:sldMk cId="1097106493" sldId="1566"/>
        </pc:sldMkLst>
      </pc:sldChg>
      <pc:sldChg chg="del">
        <pc:chgData name="伊健 杜" userId="e69aded81da48593" providerId="LiveId" clId="{AEDDF0B3-5939-4E1F-A2D5-83622944CFAE}" dt="2022-11-23T03:58:46.279" v="0" actId="47"/>
        <pc:sldMkLst>
          <pc:docMk/>
          <pc:sldMk cId="1553102500" sldId="1567"/>
        </pc:sldMkLst>
      </pc:sldChg>
      <pc:sldChg chg="del">
        <pc:chgData name="伊健 杜" userId="e69aded81da48593" providerId="LiveId" clId="{AEDDF0B3-5939-4E1F-A2D5-83622944CFAE}" dt="2022-11-23T03:58:46.279" v="0" actId="47"/>
        <pc:sldMkLst>
          <pc:docMk/>
          <pc:sldMk cId="1939192676" sldId="1568"/>
        </pc:sldMkLst>
      </pc:sldChg>
      <pc:sldChg chg="del">
        <pc:chgData name="伊健 杜" userId="e69aded81da48593" providerId="LiveId" clId="{AEDDF0B3-5939-4E1F-A2D5-83622944CFAE}" dt="2022-11-23T03:58:46.279" v="0" actId="47"/>
        <pc:sldMkLst>
          <pc:docMk/>
          <pc:sldMk cId="2930578806" sldId="1569"/>
        </pc:sldMkLst>
      </pc:sldChg>
      <pc:sldChg chg="del">
        <pc:chgData name="伊健 杜" userId="e69aded81da48593" providerId="LiveId" clId="{AEDDF0B3-5939-4E1F-A2D5-83622944CFAE}" dt="2022-11-23T03:58:46.279" v="0" actId="47"/>
        <pc:sldMkLst>
          <pc:docMk/>
          <pc:sldMk cId="4138935040" sldId="1570"/>
        </pc:sldMkLst>
      </pc:sldChg>
      <pc:sldChg chg="del">
        <pc:chgData name="伊健 杜" userId="e69aded81da48593" providerId="LiveId" clId="{AEDDF0B3-5939-4E1F-A2D5-83622944CFAE}" dt="2022-11-23T03:58:46.279" v="0" actId="47"/>
        <pc:sldMkLst>
          <pc:docMk/>
          <pc:sldMk cId="2230565867" sldId="1571"/>
        </pc:sldMkLst>
      </pc:sldChg>
      <pc:sldChg chg="del">
        <pc:chgData name="伊健 杜" userId="e69aded81da48593" providerId="LiveId" clId="{AEDDF0B3-5939-4E1F-A2D5-83622944CFAE}" dt="2022-11-23T03:58:46.279" v="0" actId="47"/>
        <pc:sldMkLst>
          <pc:docMk/>
          <pc:sldMk cId="3602726642" sldId="1572"/>
        </pc:sldMkLst>
      </pc:sldChg>
      <pc:sldChg chg="del">
        <pc:chgData name="伊健 杜" userId="e69aded81da48593" providerId="LiveId" clId="{AEDDF0B3-5939-4E1F-A2D5-83622944CFAE}" dt="2022-11-23T03:58:46.279" v="0" actId="47"/>
        <pc:sldMkLst>
          <pc:docMk/>
          <pc:sldMk cId="1880191684" sldId="1573"/>
        </pc:sldMkLst>
      </pc:sldChg>
      <pc:sldChg chg="del">
        <pc:chgData name="伊健 杜" userId="e69aded81da48593" providerId="LiveId" clId="{AEDDF0B3-5939-4E1F-A2D5-83622944CFAE}" dt="2022-11-23T03:58:46.279" v="0" actId="47"/>
        <pc:sldMkLst>
          <pc:docMk/>
          <pc:sldMk cId="1885706911" sldId="1574"/>
        </pc:sldMkLst>
      </pc:sldChg>
      <pc:sldChg chg="del">
        <pc:chgData name="伊健 杜" userId="e69aded81da48593" providerId="LiveId" clId="{AEDDF0B3-5939-4E1F-A2D5-83622944CFAE}" dt="2022-11-23T03:58:46.279" v="0" actId="47"/>
        <pc:sldMkLst>
          <pc:docMk/>
          <pc:sldMk cId="2077881807" sldId="1575"/>
        </pc:sldMkLst>
      </pc:sldChg>
      <pc:sldChg chg="del">
        <pc:chgData name="伊健 杜" userId="e69aded81da48593" providerId="LiveId" clId="{AEDDF0B3-5939-4E1F-A2D5-83622944CFAE}" dt="2022-11-23T03:58:46.279" v="0" actId="47"/>
        <pc:sldMkLst>
          <pc:docMk/>
          <pc:sldMk cId="1692969969" sldId="1576"/>
        </pc:sldMkLst>
      </pc:sldChg>
      <pc:sldChg chg="del">
        <pc:chgData name="伊健 杜" userId="e69aded81da48593" providerId="LiveId" clId="{AEDDF0B3-5939-4E1F-A2D5-83622944CFAE}" dt="2022-11-23T03:58:46.279" v="0" actId="47"/>
        <pc:sldMkLst>
          <pc:docMk/>
          <pc:sldMk cId="3290510378" sldId="1577"/>
        </pc:sldMkLst>
      </pc:sldChg>
      <pc:sldChg chg="del">
        <pc:chgData name="伊健 杜" userId="e69aded81da48593" providerId="LiveId" clId="{AEDDF0B3-5939-4E1F-A2D5-83622944CFAE}" dt="2022-11-23T03:58:46.279" v="0" actId="47"/>
        <pc:sldMkLst>
          <pc:docMk/>
          <pc:sldMk cId="2743280203" sldId="1578"/>
        </pc:sldMkLst>
      </pc:sldChg>
      <pc:sldChg chg="del">
        <pc:chgData name="伊健 杜" userId="e69aded81da48593" providerId="LiveId" clId="{AEDDF0B3-5939-4E1F-A2D5-83622944CFAE}" dt="2022-11-23T03:58:46.279" v="0" actId="47"/>
        <pc:sldMkLst>
          <pc:docMk/>
          <pc:sldMk cId="3100113883" sldId="1579"/>
        </pc:sldMkLst>
      </pc:sldChg>
      <pc:sldChg chg="del">
        <pc:chgData name="伊健 杜" userId="e69aded81da48593" providerId="LiveId" clId="{AEDDF0B3-5939-4E1F-A2D5-83622944CFAE}" dt="2022-11-23T03:58:46.279" v="0" actId="47"/>
        <pc:sldMkLst>
          <pc:docMk/>
          <pc:sldMk cId="1670046135" sldId="1580"/>
        </pc:sldMkLst>
      </pc:sldChg>
      <pc:sldChg chg="del">
        <pc:chgData name="伊健 杜" userId="e69aded81da48593" providerId="LiveId" clId="{AEDDF0B3-5939-4E1F-A2D5-83622944CFAE}" dt="2022-11-23T03:58:46.279" v="0" actId="47"/>
        <pc:sldMkLst>
          <pc:docMk/>
          <pc:sldMk cId="4008737269" sldId="1582"/>
        </pc:sldMkLst>
      </pc:sldChg>
      <pc:sldChg chg="del">
        <pc:chgData name="伊健 杜" userId="e69aded81da48593" providerId="LiveId" clId="{AEDDF0B3-5939-4E1F-A2D5-83622944CFAE}" dt="2022-11-23T03:58:46.279" v="0" actId="47"/>
        <pc:sldMkLst>
          <pc:docMk/>
          <pc:sldMk cId="3388033253" sldId="1583"/>
        </pc:sldMkLst>
      </pc:sldChg>
      <pc:sldChg chg="del">
        <pc:chgData name="伊健 杜" userId="e69aded81da48593" providerId="LiveId" clId="{AEDDF0B3-5939-4E1F-A2D5-83622944CFAE}" dt="2022-11-23T03:58:46.279" v="0" actId="47"/>
        <pc:sldMkLst>
          <pc:docMk/>
          <pc:sldMk cId="1118335550" sldId="1584"/>
        </pc:sldMkLst>
      </pc:sldChg>
      <pc:sldChg chg="del">
        <pc:chgData name="伊健 杜" userId="e69aded81da48593" providerId="LiveId" clId="{AEDDF0B3-5939-4E1F-A2D5-83622944CFAE}" dt="2022-11-23T03:58:46.279" v="0" actId="47"/>
        <pc:sldMkLst>
          <pc:docMk/>
          <pc:sldMk cId="2020744902" sldId="1585"/>
        </pc:sldMkLst>
      </pc:sldChg>
      <pc:sldChg chg="del">
        <pc:chgData name="伊健 杜" userId="e69aded81da48593" providerId="LiveId" clId="{AEDDF0B3-5939-4E1F-A2D5-83622944CFAE}" dt="2022-11-23T03:58:46.279" v="0" actId="47"/>
        <pc:sldMkLst>
          <pc:docMk/>
          <pc:sldMk cId="1741335016" sldId="1586"/>
        </pc:sldMkLst>
      </pc:sldChg>
      <pc:sldChg chg="del">
        <pc:chgData name="伊健 杜" userId="e69aded81da48593" providerId="LiveId" clId="{AEDDF0B3-5939-4E1F-A2D5-83622944CFAE}" dt="2022-11-23T03:58:46.279" v="0" actId="47"/>
        <pc:sldMkLst>
          <pc:docMk/>
          <pc:sldMk cId="3815593008" sldId="1587"/>
        </pc:sldMkLst>
      </pc:sldChg>
      <pc:sldChg chg="del">
        <pc:chgData name="伊健 杜" userId="e69aded81da48593" providerId="LiveId" clId="{AEDDF0B3-5939-4E1F-A2D5-83622944CFAE}" dt="2022-11-23T03:58:46.279" v="0" actId="47"/>
        <pc:sldMkLst>
          <pc:docMk/>
          <pc:sldMk cId="780815688" sldId="1589"/>
        </pc:sldMkLst>
      </pc:sldChg>
      <pc:sldChg chg="del">
        <pc:chgData name="伊健 杜" userId="e69aded81da48593" providerId="LiveId" clId="{AEDDF0B3-5939-4E1F-A2D5-83622944CFAE}" dt="2022-11-23T03:58:46.279" v="0" actId="47"/>
        <pc:sldMkLst>
          <pc:docMk/>
          <pc:sldMk cId="1223943835" sldId="1592"/>
        </pc:sldMkLst>
      </pc:sldChg>
      <pc:sldChg chg="del">
        <pc:chgData name="伊健 杜" userId="e69aded81da48593" providerId="LiveId" clId="{AEDDF0B3-5939-4E1F-A2D5-83622944CFAE}" dt="2022-11-23T03:58:46.279" v="0" actId="47"/>
        <pc:sldMkLst>
          <pc:docMk/>
          <pc:sldMk cId="1751504289" sldId="1593"/>
        </pc:sldMkLst>
      </pc:sldChg>
      <pc:sldChg chg="del">
        <pc:chgData name="伊健 杜" userId="e69aded81da48593" providerId="LiveId" clId="{AEDDF0B3-5939-4E1F-A2D5-83622944CFAE}" dt="2022-11-23T03:58:46.279" v="0" actId="47"/>
        <pc:sldMkLst>
          <pc:docMk/>
          <pc:sldMk cId="1799640489" sldId="1594"/>
        </pc:sldMkLst>
      </pc:sldChg>
      <pc:sldChg chg="del">
        <pc:chgData name="伊健 杜" userId="e69aded81da48593" providerId="LiveId" clId="{AEDDF0B3-5939-4E1F-A2D5-83622944CFAE}" dt="2022-11-23T03:58:46.279" v="0" actId="47"/>
        <pc:sldMkLst>
          <pc:docMk/>
          <pc:sldMk cId="1584545916" sldId="1595"/>
        </pc:sldMkLst>
      </pc:sldChg>
      <pc:sldChg chg="del">
        <pc:chgData name="伊健 杜" userId="e69aded81da48593" providerId="LiveId" clId="{AEDDF0B3-5939-4E1F-A2D5-83622944CFAE}" dt="2022-11-23T03:58:46.279" v="0" actId="47"/>
        <pc:sldMkLst>
          <pc:docMk/>
          <pc:sldMk cId="918302797" sldId="1596"/>
        </pc:sldMkLst>
      </pc:sldChg>
      <pc:sldChg chg="del">
        <pc:chgData name="伊健 杜" userId="e69aded81da48593" providerId="LiveId" clId="{AEDDF0B3-5939-4E1F-A2D5-83622944CFAE}" dt="2022-11-23T03:58:46.279" v="0" actId="47"/>
        <pc:sldMkLst>
          <pc:docMk/>
          <pc:sldMk cId="1316739913" sldId="1597"/>
        </pc:sldMkLst>
      </pc:sldChg>
      <pc:sldChg chg="del">
        <pc:chgData name="伊健 杜" userId="e69aded81da48593" providerId="LiveId" clId="{AEDDF0B3-5939-4E1F-A2D5-83622944CFAE}" dt="2022-11-23T03:58:46.279" v="0" actId="47"/>
        <pc:sldMkLst>
          <pc:docMk/>
          <pc:sldMk cId="125221639" sldId="1598"/>
        </pc:sldMkLst>
      </pc:sldChg>
      <pc:sldChg chg="addSp delSp modSp add del mod">
        <pc:chgData name="伊健 杜" userId="e69aded81da48593" providerId="LiveId" clId="{AEDDF0B3-5939-4E1F-A2D5-83622944CFAE}" dt="2022-11-23T06:34:34.095" v="3741"/>
        <pc:sldMkLst>
          <pc:docMk/>
          <pc:sldMk cId="3513292850" sldId="1599"/>
        </pc:sldMkLst>
        <pc:spChg chg="add mod">
          <ac:chgData name="伊健 杜" userId="e69aded81da48593" providerId="LiveId" clId="{AEDDF0B3-5939-4E1F-A2D5-83622944CFAE}" dt="2022-11-23T06:26:10.103" v="3541" actId="207"/>
          <ac:spMkLst>
            <pc:docMk/>
            <pc:sldMk cId="3513292850" sldId="1599"/>
            <ac:spMk id="2" creationId="{F858B6EF-EA23-25C0-DCF1-96F5AA31E5F4}"/>
          </ac:spMkLst>
        </pc:spChg>
        <pc:spChg chg="mod">
          <ac:chgData name="伊健 杜" userId="e69aded81da48593" providerId="LiveId" clId="{AEDDF0B3-5939-4E1F-A2D5-83622944CFAE}" dt="2022-11-23T06:24:40.698" v="3477" actId="1076"/>
          <ac:spMkLst>
            <pc:docMk/>
            <pc:sldMk cId="3513292850" sldId="1599"/>
            <ac:spMk id="4" creationId="{767FBCC3-E590-DDD9-AC6E-390CBBE40FB6}"/>
          </ac:spMkLst>
        </pc:spChg>
        <pc:spChg chg="del">
          <ac:chgData name="伊健 杜" userId="e69aded81da48593" providerId="LiveId" clId="{AEDDF0B3-5939-4E1F-A2D5-83622944CFAE}" dt="2022-11-23T06:25:01.495" v="3534" actId="478"/>
          <ac:spMkLst>
            <pc:docMk/>
            <pc:sldMk cId="3513292850" sldId="1599"/>
            <ac:spMk id="5" creationId="{1BB63C24-62EE-61C0-4033-CE44E51996E7}"/>
          </ac:spMkLst>
        </pc:spChg>
        <pc:spChg chg="mod">
          <ac:chgData name="伊健 杜" userId="e69aded81da48593" providerId="LiveId" clId="{AEDDF0B3-5939-4E1F-A2D5-83622944CFAE}" dt="2022-11-23T06:34:34.095" v="3741"/>
          <ac:spMkLst>
            <pc:docMk/>
            <pc:sldMk cId="3513292850" sldId="1599"/>
            <ac:spMk id="6" creationId="{159B7E6B-21F0-E0FE-7ABA-4ADD738FA9C0}"/>
          </ac:spMkLst>
        </pc:spChg>
        <pc:picChg chg="add mod">
          <ac:chgData name="伊健 杜" userId="e69aded81da48593" providerId="LiveId" clId="{AEDDF0B3-5939-4E1F-A2D5-83622944CFAE}" dt="2022-11-23T06:25:58.522" v="3536" actId="1076"/>
          <ac:picMkLst>
            <pc:docMk/>
            <pc:sldMk cId="3513292850" sldId="1599"/>
            <ac:picMk id="3" creationId="{BB8C0F16-2C5B-EC98-C2C2-6B044F3BD846}"/>
          </ac:picMkLst>
        </pc:picChg>
        <pc:picChg chg="del">
          <ac:chgData name="伊健 杜" userId="e69aded81da48593" providerId="LiveId" clId="{AEDDF0B3-5939-4E1F-A2D5-83622944CFAE}" dt="2022-11-23T06:25:00.666" v="3533" actId="478"/>
          <ac:picMkLst>
            <pc:docMk/>
            <pc:sldMk cId="3513292850" sldId="1599"/>
            <ac:picMk id="8" creationId="{21F52FA5-FDEE-609B-79BA-4A634564A6D8}"/>
          </ac:picMkLst>
        </pc:picChg>
        <pc:picChg chg="del">
          <ac:chgData name="伊健 杜" userId="e69aded81da48593" providerId="LiveId" clId="{AEDDF0B3-5939-4E1F-A2D5-83622944CFAE}" dt="2022-11-23T06:24:59.992" v="3532" actId="478"/>
          <ac:picMkLst>
            <pc:docMk/>
            <pc:sldMk cId="3513292850" sldId="1599"/>
            <ac:picMk id="9" creationId="{27B2EBA5-96B8-7458-AAAC-4799A1F03247}"/>
          </ac:picMkLst>
        </pc:picChg>
        <pc:picChg chg="add mod">
          <ac:chgData name="伊健 杜" userId="e69aded81da48593" providerId="LiveId" clId="{AEDDF0B3-5939-4E1F-A2D5-83622944CFAE}" dt="2022-11-23T06:26:32.674" v="3550" actId="1076"/>
          <ac:picMkLst>
            <pc:docMk/>
            <pc:sldMk cId="3513292850" sldId="1599"/>
            <ac:picMk id="31746" creationId="{FE8636E0-8696-AB99-40BD-ED92B49B59EB}"/>
          </ac:picMkLst>
        </pc:picChg>
      </pc:sldChg>
      <pc:sldChg chg="del">
        <pc:chgData name="伊健 杜" userId="e69aded81da48593" providerId="LiveId" clId="{AEDDF0B3-5939-4E1F-A2D5-83622944CFAE}" dt="2022-11-23T03:58:46.279" v="0" actId="47"/>
        <pc:sldMkLst>
          <pc:docMk/>
          <pc:sldMk cId="621244283" sldId="1600"/>
        </pc:sldMkLst>
      </pc:sldChg>
      <pc:sldChg chg="del">
        <pc:chgData name="伊健 杜" userId="e69aded81da48593" providerId="LiveId" clId="{AEDDF0B3-5939-4E1F-A2D5-83622944CFAE}" dt="2022-11-23T03:58:46.279" v="0" actId="47"/>
        <pc:sldMkLst>
          <pc:docMk/>
          <pc:sldMk cId="2520018882" sldId="1601"/>
        </pc:sldMkLst>
      </pc:sldChg>
      <pc:sldChg chg="del">
        <pc:chgData name="伊健 杜" userId="e69aded81da48593" providerId="LiveId" clId="{AEDDF0B3-5939-4E1F-A2D5-83622944CFAE}" dt="2022-11-23T03:58:46.279" v="0" actId="47"/>
        <pc:sldMkLst>
          <pc:docMk/>
          <pc:sldMk cId="854314560" sldId="1602"/>
        </pc:sldMkLst>
      </pc:sldChg>
      <pc:sldChg chg="del">
        <pc:chgData name="伊健 杜" userId="e69aded81da48593" providerId="LiveId" clId="{AEDDF0B3-5939-4E1F-A2D5-83622944CFAE}" dt="2022-11-23T03:58:46.279" v="0" actId="47"/>
        <pc:sldMkLst>
          <pc:docMk/>
          <pc:sldMk cId="2003616700" sldId="1603"/>
        </pc:sldMkLst>
      </pc:sldChg>
      <pc:sldChg chg="del">
        <pc:chgData name="伊健 杜" userId="e69aded81da48593" providerId="LiveId" clId="{AEDDF0B3-5939-4E1F-A2D5-83622944CFAE}" dt="2022-11-23T03:58:46.279" v="0" actId="47"/>
        <pc:sldMkLst>
          <pc:docMk/>
          <pc:sldMk cId="203755365" sldId="1604"/>
        </pc:sldMkLst>
      </pc:sldChg>
      <pc:sldChg chg="del">
        <pc:chgData name="伊健 杜" userId="e69aded81da48593" providerId="LiveId" clId="{AEDDF0B3-5939-4E1F-A2D5-83622944CFAE}" dt="2022-11-23T03:58:46.279" v="0" actId="47"/>
        <pc:sldMkLst>
          <pc:docMk/>
          <pc:sldMk cId="1198599830" sldId="1605"/>
        </pc:sldMkLst>
      </pc:sldChg>
      <pc:sldChg chg="del">
        <pc:chgData name="伊健 杜" userId="e69aded81da48593" providerId="LiveId" clId="{AEDDF0B3-5939-4E1F-A2D5-83622944CFAE}" dt="2022-11-23T03:58:46.279" v="0" actId="47"/>
        <pc:sldMkLst>
          <pc:docMk/>
          <pc:sldMk cId="2853838959" sldId="1606"/>
        </pc:sldMkLst>
      </pc:sldChg>
      <pc:sldChg chg="del">
        <pc:chgData name="伊健 杜" userId="e69aded81da48593" providerId="LiveId" clId="{AEDDF0B3-5939-4E1F-A2D5-83622944CFAE}" dt="2022-11-23T03:58:46.279" v="0" actId="47"/>
        <pc:sldMkLst>
          <pc:docMk/>
          <pc:sldMk cId="2512745327" sldId="1607"/>
        </pc:sldMkLst>
      </pc:sldChg>
      <pc:sldChg chg="del">
        <pc:chgData name="伊健 杜" userId="e69aded81da48593" providerId="LiveId" clId="{AEDDF0B3-5939-4E1F-A2D5-83622944CFAE}" dt="2022-11-23T03:58:46.279" v="0" actId="47"/>
        <pc:sldMkLst>
          <pc:docMk/>
          <pc:sldMk cId="3453204913" sldId="1608"/>
        </pc:sldMkLst>
      </pc:sldChg>
      <pc:sldChg chg="del">
        <pc:chgData name="伊健 杜" userId="e69aded81da48593" providerId="LiveId" clId="{AEDDF0B3-5939-4E1F-A2D5-83622944CFAE}" dt="2022-11-23T03:58:46.279" v="0" actId="47"/>
        <pc:sldMkLst>
          <pc:docMk/>
          <pc:sldMk cId="2806317114" sldId="1610"/>
        </pc:sldMkLst>
      </pc:sldChg>
      <pc:sldChg chg="del">
        <pc:chgData name="伊健 杜" userId="e69aded81da48593" providerId="LiveId" clId="{AEDDF0B3-5939-4E1F-A2D5-83622944CFAE}" dt="2022-11-23T03:58:46.279" v="0" actId="47"/>
        <pc:sldMkLst>
          <pc:docMk/>
          <pc:sldMk cId="1252237717" sldId="1611"/>
        </pc:sldMkLst>
      </pc:sldChg>
      <pc:sldChg chg="del">
        <pc:chgData name="伊健 杜" userId="e69aded81da48593" providerId="LiveId" clId="{AEDDF0B3-5939-4E1F-A2D5-83622944CFAE}" dt="2022-11-23T03:58:46.279" v="0" actId="47"/>
        <pc:sldMkLst>
          <pc:docMk/>
          <pc:sldMk cId="3079509020" sldId="1612"/>
        </pc:sldMkLst>
      </pc:sldChg>
      <pc:sldChg chg="del">
        <pc:chgData name="伊健 杜" userId="e69aded81da48593" providerId="LiveId" clId="{AEDDF0B3-5939-4E1F-A2D5-83622944CFAE}" dt="2022-11-23T03:58:46.279" v="0" actId="47"/>
        <pc:sldMkLst>
          <pc:docMk/>
          <pc:sldMk cId="1007936587" sldId="1613"/>
        </pc:sldMkLst>
      </pc:sldChg>
      <pc:sldChg chg="del">
        <pc:chgData name="伊健 杜" userId="e69aded81da48593" providerId="LiveId" clId="{AEDDF0B3-5939-4E1F-A2D5-83622944CFAE}" dt="2022-11-23T03:58:46.279" v="0" actId="47"/>
        <pc:sldMkLst>
          <pc:docMk/>
          <pc:sldMk cId="341383867" sldId="1614"/>
        </pc:sldMkLst>
      </pc:sldChg>
      <pc:sldChg chg="del">
        <pc:chgData name="伊健 杜" userId="e69aded81da48593" providerId="LiveId" clId="{AEDDF0B3-5939-4E1F-A2D5-83622944CFAE}" dt="2022-11-23T03:58:46.279" v="0" actId="47"/>
        <pc:sldMkLst>
          <pc:docMk/>
          <pc:sldMk cId="1023481345" sldId="1615"/>
        </pc:sldMkLst>
      </pc:sldChg>
      <pc:sldChg chg="del">
        <pc:chgData name="伊健 杜" userId="e69aded81da48593" providerId="LiveId" clId="{AEDDF0B3-5939-4E1F-A2D5-83622944CFAE}" dt="2022-11-23T03:58:46.279" v="0" actId="47"/>
        <pc:sldMkLst>
          <pc:docMk/>
          <pc:sldMk cId="1294941309" sldId="1616"/>
        </pc:sldMkLst>
      </pc:sldChg>
      <pc:sldChg chg="add del">
        <pc:chgData name="伊健 杜" userId="e69aded81da48593" providerId="LiveId" clId="{AEDDF0B3-5939-4E1F-A2D5-83622944CFAE}" dt="2022-11-23T03:59:34.926" v="1"/>
        <pc:sldMkLst>
          <pc:docMk/>
          <pc:sldMk cId="1766824160" sldId="1617"/>
        </pc:sldMkLst>
      </pc:sldChg>
      <pc:sldChg chg="add del">
        <pc:chgData name="伊健 杜" userId="e69aded81da48593" providerId="LiveId" clId="{AEDDF0B3-5939-4E1F-A2D5-83622944CFAE}" dt="2022-11-23T03:59:34.926" v="1"/>
        <pc:sldMkLst>
          <pc:docMk/>
          <pc:sldMk cId="2199367363" sldId="1618"/>
        </pc:sldMkLst>
      </pc:sldChg>
      <pc:sldChg chg="add del">
        <pc:chgData name="伊健 杜" userId="e69aded81da48593" providerId="LiveId" clId="{AEDDF0B3-5939-4E1F-A2D5-83622944CFAE}" dt="2022-11-23T03:59:34.926" v="1"/>
        <pc:sldMkLst>
          <pc:docMk/>
          <pc:sldMk cId="392395669" sldId="1619"/>
        </pc:sldMkLst>
      </pc:sldChg>
      <pc:sldChg chg="add del">
        <pc:chgData name="伊健 杜" userId="e69aded81da48593" providerId="LiveId" clId="{AEDDF0B3-5939-4E1F-A2D5-83622944CFAE}" dt="2022-11-23T03:59:34.926" v="1"/>
        <pc:sldMkLst>
          <pc:docMk/>
          <pc:sldMk cId="1764933360" sldId="1620"/>
        </pc:sldMkLst>
      </pc:sldChg>
      <pc:sldChg chg="add del">
        <pc:chgData name="伊健 杜" userId="e69aded81da48593" providerId="LiveId" clId="{AEDDF0B3-5939-4E1F-A2D5-83622944CFAE}" dt="2022-11-23T03:59:34.926" v="1"/>
        <pc:sldMkLst>
          <pc:docMk/>
          <pc:sldMk cId="1451192333" sldId="1621"/>
        </pc:sldMkLst>
      </pc:sldChg>
      <pc:sldChg chg="add del">
        <pc:chgData name="伊健 杜" userId="e69aded81da48593" providerId="LiveId" clId="{AEDDF0B3-5939-4E1F-A2D5-83622944CFAE}" dt="2022-11-23T03:59:34.926" v="1"/>
        <pc:sldMkLst>
          <pc:docMk/>
          <pc:sldMk cId="3038021833" sldId="1622"/>
        </pc:sldMkLst>
      </pc:sldChg>
      <pc:sldChg chg="add del">
        <pc:chgData name="伊健 杜" userId="e69aded81da48593" providerId="LiveId" clId="{AEDDF0B3-5939-4E1F-A2D5-83622944CFAE}" dt="2022-11-23T03:59:34.926" v="1"/>
        <pc:sldMkLst>
          <pc:docMk/>
          <pc:sldMk cId="4128864493" sldId="1623"/>
        </pc:sldMkLst>
      </pc:sldChg>
      <pc:sldChg chg="add del">
        <pc:chgData name="伊健 杜" userId="e69aded81da48593" providerId="LiveId" clId="{AEDDF0B3-5939-4E1F-A2D5-83622944CFAE}" dt="2022-11-23T03:59:34.926" v="1"/>
        <pc:sldMkLst>
          <pc:docMk/>
          <pc:sldMk cId="940666817" sldId="1624"/>
        </pc:sldMkLst>
      </pc:sldChg>
      <pc:sldChg chg="add">
        <pc:chgData name="伊健 杜" userId="e69aded81da48593" providerId="LiveId" clId="{AEDDF0B3-5939-4E1F-A2D5-83622944CFAE}" dt="2022-11-23T03:59:34.926" v="1"/>
        <pc:sldMkLst>
          <pc:docMk/>
          <pc:sldMk cId="3632150386" sldId="1625"/>
        </pc:sldMkLst>
      </pc:sldChg>
      <pc:sldChg chg="add">
        <pc:chgData name="伊健 杜" userId="e69aded81da48593" providerId="LiveId" clId="{AEDDF0B3-5939-4E1F-A2D5-83622944CFAE}" dt="2022-11-23T03:59:34.926" v="1"/>
        <pc:sldMkLst>
          <pc:docMk/>
          <pc:sldMk cId="567296839" sldId="1626"/>
        </pc:sldMkLst>
      </pc:sldChg>
      <pc:sldChg chg="addSp delSp modSp add mod">
        <pc:chgData name="伊健 杜" userId="e69aded81da48593" providerId="LiveId" clId="{AEDDF0B3-5939-4E1F-A2D5-83622944CFAE}" dt="2022-11-23T06:34:34.095" v="3741"/>
        <pc:sldMkLst>
          <pc:docMk/>
          <pc:sldMk cId="2760598585" sldId="1627"/>
        </pc:sldMkLst>
        <pc:spChg chg="mod">
          <ac:chgData name="伊健 杜" userId="e69aded81da48593" providerId="LiveId" clId="{AEDDF0B3-5939-4E1F-A2D5-83622944CFAE}" dt="2022-11-23T06:34:34.095" v="3741"/>
          <ac:spMkLst>
            <pc:docMk/>
            <pc:sldMk cId="2760598585" sldId="1627"/>
            <ac:spMk id="2" creationId="{10304424-DB4A-36E7-9E0D-D32A5DD0F26C}"/>
          </ac:spMkLst>
        </pc:spChg>
        <pc:spChg chg="mod">
          <ac:chgData name="伊健 杜" userId="e69aded81da48593" providerId="LiveId" clId="{AEDDF0B3-5939-4E1F-A2D5-83622944CFAE}" dt="2022-11-23T06:34:34.095" v="3741"/>
          <ac:spMkLst>
            <pc:docMk/>
            <pc:sldMk cId="2760598585" sldId="1627"/>
            <ac:spMk id="3" creationId="{AFFC30AB-96DB-D2FC-A0FB-A94C43351DF5}"/>
          </ac:spMkLst>
        </pc:spChg>
        <pc:spChg chg="mod">
          <ac:chgData name="伊健 杜" userId="e69aded81da48593" providerId="LiveId" clId="{AEDDF0B3-5939-4E1F-A2D5-83622944CFAE}" dt="2022-11-23T04:17:27.377" v="28"/>
          <ac:spMkLst>
            <pc:docMk/>
            <pc:sldMk cId="2760598585" sldId="1627"/>
            <ac:spMk id="5" creationId="{12133E31-EFD8-1428-E834-932512E03115}"/>
          </ac:spMkLst>
        </pc:spChg>
        <pc:picChg chg="add mod">
          <ac:chgData name="伊健 杜" userId="e69aded81da48593" providerId="LiveId" clId="{AEDDF0B3-5939-4E1F-A2D5-83622944CFAE}" dt="2022-11-23T04:22:48.610" v="108" actId="1076"/>
          <ac:picMkLst>
            <pc:docMk/>
            <pc:sldMk cId="2760598585" sldId="1627"/>
            <ac:picMk id="4" creationId="{768FC760-B1D3-AAE2-2AD4-79A5FE471BF0}"/>
          </ac:picMkLst>
        </pc:picChg>
        <pc:picChg chg="del">
          <ac:chgData name="伊健 杜" userId="e69aded81da48593" providerId="LiveId" clId="{AEDDF0B3-5939-4E1F-A2D5-83622944CFAE}" dt="2022-11-23T04:18:03.616" v="104" actId="478"/>
          <ac:picMkLst>
            <pc:docMk/>
            <pc:sldMk cId="2760598585" sldId="1627"/>
            <ac:picMk id="1026" creationId="{B6824DFD-F1C9-E9C5-4BEE-FF7E8D3D86B6}"/>
          </ac:picMkLst>
        </pc:picChg>
      </pc:sldChg>
      <pc:sldChg chg="addSp delSp modSp add mod delAnim">
        <pc:chgData name="伊健 杜" userId="e69aded81da48593" providerId="LiveId" clId="{AEDDF0B3-5939-4E1F-A2D5-83622944CFAE}" dt="2022-11-23T06:34:34.095" v="3741"/>
        <pc:sldMkLst>
          <pc:docMk/>
          <pc:sldMk cId="1137325404" sldId="1628"/>
        </pc:sldMkLst>
        <pc:spChg chg="mod">
          <ac:chgData name="伊健 杜" userId="e69aded81da48593" providerId="LiveId" clId="{AEDDF0B3-5939-4E1F-A2D5-83622944CFAE}" dt="2022-11-23T06:34:34.095" v="3741"/>
          <ac:spMkLst>
            <pc:docMk/>
            <pc:sldMk cId="1137325404" sldId="1628"/>
            <ac:spMk id="2" creationId="{10304424-DB4A-36E7-9E0D-D32A5DD0F26C}"/>
          </ac:spMkLst>
        </pc:spChg>
        <pc:spChg chg="mod">
          <ac:chgData name="伊健 杜" userId="e69aded81da48593" providerId="LiveId" clId="{AEDDF0B3-5939-4E1F-A2D5-83622944CFAE}" dt="2022-11-23T06:34:34.095" v="3741"/>
          <ac:spMkLst>
            <pc:docMk/>
            <pc:sldMk cId="1137325404" sldId="1628"/>
            <ac:spMk id="3" creationId="{AFFC30AB-96DB-D2FC-A0FB-A94C43351DF5}"/>
          </ac:spMkLst>
        </pc:spChg>
        <pc:spChg chg="del">
          <ac:chgData name="伊健 杜" userId="e69aded81da48593" providerId="LiveId" clId="{AEDDF0B3-5939-4E1F-A2D5-83622944CFAE}" dt="2022-11-23T04:23:34.749" v="110" actId="478"/>
          <ac:spMkLst>
            <pc:docMk/>
            <pc:sldMk cId="1137325404" sldId="1628"/>
            <ac:spMk id="5" creationId="{12133E31-EFD8-1428-E834-932512E03115}"/>
          </ac:spMkLst>
        </pc:spChg>
        <pc:picChg chg="del">
          <ac:chgData name="伊健 杜" userId="e69aded81da48593" providerId="LiveId" clId="{AEDDF0B3-5939-4E1F-A2D5-83622944CFAE}" dt="2022-11-23T04:24:21.512" v="260" actId="478"/>
          <ac:picMkLst>
            <pc:docMk/>
            <pc:sldMk cId="1137325404" sldId="1628"/>
            <ac:picMk id="4" creationId="{768FC760-B1D3-AAE2-2AD4-79A5FE471BF0}"/>
          </ac:picMkLst>
        </pc:picChg>
        <pc:picChg chg="add del mod">
          <ac:chgData name="伊健 杜" userId="e69aded81da48593" providerId="LiveId" clId="{AEDDF0B3-5939-4E1F-A2D5-83622944CFAE}" dt="2022-11-23T04:26:37.989" v="263" actId="478"/>
          <ac:picMkLst>
            <pc:docMk/>
            <pc:sldMk cId="1137325404" sldId="1628"/>
            <ac:picMk id="2050" creationId="{FE83872C-CBAF-F2F2-E6F5-B8EA1B60667F}"/>
          </ac:picMkLst>
        </pc:picChg>
        <pc:picChg chg="add mod">
          <ac:chgData name="伊健 杜" userId="e69aded81da48593" providerId="LiveId" clId="{AEDDF0B3-5939-4E1F-A2D5-83622944CFAE}" dt="2022-11-23T04:27:50.861" v="305" actId="1076"/>
          <ac:picMkLst>
            <pc:docMk/>
            <pc:sldMk cId="1137325404" sldId="1628"/>
            <ac:picMk id="2052" creationId="{841D0DB3-7831-3136-D4CA-794F28615440}"/>
          </ac:picMkLst>
        </pc:picChg>
      </pc:sldChg>
      <pc:sldChg chg="addSp delSp modSp add mod">
        <pc:chgData name="伊健 杜" userId="e69aded81da48593" providerId="LiveId" clId="{AEDDF0B3-5939-4E1F-A2D5-83622944CFAE}" dt="2022-11-23T06:34:34.095" v="3741"/>
        <pc:sldMkLst>
          <pc:docMk/>
          <pc:sldMk cId="3014823040" sldId="1629"/>
        </pc:sldMkLst>
        <pc:spChg chg="mod">
          <ac:chgData name="伊健 杜" userId="e69aded81da48593" providerId="LiveId" clId="{AEDDF0B3-5939-4E1F-A2D5-83622944CFAE}" dt="2022-11-23T04:28:06.369" v="317"/>
          <ac:spMkLst>
            <pc:docMk/>
            <pc:sldMk cId="3014823040" sldId="1629"/>
            <ac:spMk id="2" creationId="{10304424-DB4A-36E7-9E0D-D32A5DD0F26C}"/>
          </ac:spMkLst>
        </pc:spChg>
        <pc:spChg chg="mod">
          <ac:chgData name="伊健 杜" userId="e69aded81da48593" providerId="LiveId" clId="{AEDDF0B3-5939-4E1F-A2D5-83622944CFAE}" dt="2022-11-23T06:34:34.095" v="3741"/>
          <ac:spMkLst>
            <pc:docMk/>
            <pc:sldMk cId="3014823040" sldId="1629"/>
            <ac:spMk id="3" creationId="{AFFC30AB-96DB-D2FC-A0FB-A94C43351DF5}"/>
          </ac:spMkLst>
        </pc:spChg>
        <pc:spChg chg="mod">
          <ac:chgData name="伊健 杜" userId="e69aded81da48593" providerId="LiveId" clId="{AEDDF0B3-5939-4E1F-A2D5-83622944CFAE}" dt="2022-11-23T04:28:26.645" v="320"/>
          <ac:spMkLst>
            <pc:docMk/>
            <pc:sldMk cId="3014823040" sldId="1629"/>
            <ac:spMk id="5" creationId="{12133E31-EFD8-1428-E834-932512E03115}"/>
          </ac:spMkLst>
        </pc:spChg>
        <pc:spChg chg="add del">
          <ac:chgData name="伊健 杜" userId="e69aded81da48593" providerId="LiveId" clId="{AEDDF0B3-5939-4E1F-A2D5-83622944CFAE}" dt="2022-11-23T04:28:23.490" v="319"/>
          <ac:spMkLst>
            <pc:docMk/>
            <pc:sldMk cId="3014823040" sldId="1629"/>
            <ac:spMk id="7" creationId="{7F3F3D46-99DB-C74D-6232-8306902B8856}"/>
          </ac:spMkLst>
        </pc:spChg>
        <pc:picChg chg="del">
          <ac:chgData name="伊健 杜" userId="e69aded81da48593" providerId="LiveId" clId="{AEDDF0B3-5939-4E1F-A2D5-83622944CFAE}" dt="2022-11-23T04:28:59.894" v="369" actId="478"/>
          <ac:picMkLst>
            <pc:docMk/>
            <pc:sldMk cId="3014823040" sldId="1629"/>
            <ac:picMk id="4" creationId="{768FC760-B1D3-AAE2-2AD4-79A5FE471BF0}"/>
          </ac:picMkLst>
        </pc:picChg>
        <pc:picChg chg="add mod">
          <ac:chgData name="伊健 杜" userId="e69aded81da48593" providerId="LiveId" clId="{AEDDF0B3-5939-4E1F-A2D5-83622944CFAE}" dt="2022-11-23T04:30:34.253" v="422" actId="1076"/>
          <ac:picMkLst>
            <pc:docMk/>
            <pc:sldMk cId="3014823040" sldId="1629"/>
            <ac:picMk id="9" creationId="{9733F435-B5A7-6BDB-3760-0C4511ED44D2}"/>
          </ac:picMkLst>
        </pc:picChg>
      </pc:sldChg>
      <pc:sldChg chg="addSp delSp modSp add mod delAnim">
        <pc:chgData name="伊健 杜" userId="e69aded81da48593" providerId="LiveId" clId="{AEDDF0B3-5939-4E1F-A2D5-83622944CFAE}" dt="2022-11-23T06:34:34.095" v="3741"/>
        <pc:sldMkLst>
          <pc:docMk/>
          <pc:sldMk cId="3680404341" sldId="1630"/>
        </pc:sldMkLst>
        <pc:spChg chg="mod">
          <ac:chgData name="伊健 杜" userId="e69aded81da48593" providerId="LiveId" clId="{AEDDF0B3-5939-4E1F-A2D5-83622944CFAE}" dt="2022-11-23T04:30:38.501" v="425" actId="20577"/>
          <ac:spMkLst>
            <pc:docMk/>
            <pc:sldMk cId="3680404341" sldId="1630"/>
            <ac:spMk id="2" creationId="{10304424-DB4A-36E7-9E0D-D32A5DD0F26C}"/>
          </ac:spMkLst>
        </pc:spChg>
        <pc:spChg chg="mod">
          <ac:chgData name="伊健 杜" userId="e69aded81da48593" providerId="LiveId" clId="{AEDDF0B3-5939-4E1F-A2D5-83622944CFAE}" dt="2022-11-23T06:34:34.095" v="3741"/>
          <ac:spMkLst>
            <pc:docMk/>
            <pc:sldMk cId="3680404341" sldId="1630"/>
            <ac:spMk id="3" creationId="{AFFC30AB-96DB-D2FC-A0FB-A94C43351DF5}"/>
          </ac:spMkLst>
        </pc:spChg>
        <pc:spChg chg="del">
          <ac:chgData name="伊健 杜" userId="e69aded81da48593" providerId="LiveId" clId="{AEDDF0B3-5939-4E1F-A2D5-83622944CFAE}" dt="2022-11-23T04:30:41.088" v="426" actId="478"/>
          <ac:spMkLst>
            <pc:docMk/>
            <pc:sldMk cId="3680404341" sldId="1630"/>
            <ac:spMk id="5" creationId="{12133E31-EFD8-1428-E834-932512E03115}"/>
          </ac:spMkLst>
        </pc:spChg>
        <pc:picChg chg="del">
          <ac:chgData name="伊健 杜" userId="e69aded81da48593" providerId="LiveId" clId="{AEDDF0B3-5939-4E1F-A2D5-83622944CFAE}" dt="2022-11-23T04:30:43.530" v="427" actId="478"/>
          <ac:picMkLst>
            <pc:docMk/>
            <pc:sldMk cId="3680404341" sldId="1630"/>
            <ac:picMk id="9" creationId="{9733F435-B5A7-6BDB-3760-0C4511ED44D2}"/>
          </ac:picMkLst>
        </pc:picChg>
        <pc:picChg chg="add mod">
          <ac:chgData name="伊健 杜" userId="e69aded81da48593" providerId="LiveId" clId="{AEDDF0B3-5939-4E1F-A2D5-83622944CFAE}" dt="2022-11-23T04:31:32.831" v="479" actId="1076"/>
          <ac:picMkLst>
            <pc:docMk/>
            <pc:sldMk cId="3680404341" sldId="1630"/>
            <ac:picMk id="4098" creationId="{27A25D65-CF5E-9C8A-E2E9-089F83F70AA9}"/>
          </ac:picMkLst>
        </pc:picChg>
      </pc:sldChg>
      <pc:sldChg chg="modSp add mod">
        <pc:chgData name="伊健 杜" userId="e69aded81da48593" providerId="LiveId" clId="{AEDDF0B3-5939-4E1F-A2D5-83622944CFAE}" dt="2022-11-23T06:34:34.095" v="3741"/>
        <pc:sldMkLst>
          <pc:docMk/>
          <pc:sldMk cId="2859145584" sldId="1631"/>
        </pc:sldMkLst>
        <pc:spChg chg="mod">
          <ac:chgData name="伊健 杜" userId="e69aded81da48593" providerId="LiveId" clId="{AEDDF0B3-5939-4E1F-A2D5-83622944CFAE}" dt="2022-11-23T06:34:34.095" v="3741"/>
          <ac:spMkLst>
            <pc:docMk/>
            <pc:sldMk cId="2859145584" sldId="1631"/>
            <ac:spMk id="2" creationId="{B604DC10-7A7A-3629-95DC-DFB88F6DA7A9}"/>
          </ac:spMkLst>
        </pc:spChg>
      </pc:sldChg>
      <pc:sldChg chg="addSp delSp modSp add mod">
        <pc:chgData name="伊健 杜" userId="e69aded81da48593" providerId="LiveId" clId="{AEDDF0B3-5939-4E1F-A2D5-83622944CFAE}" dt="2022-11-23T06:34:34.095" v="3741"/>
        <pc:sldMkLst>
          <pc:docMk/>
          <pc:sldMk cId="1904758339" sldId="1632"/>
        </pc:sldMkLst>
        <pc:spChg chg="mod">
          <ac:chgData name="伊健 杜" userId="e69aded81da48593" providerId="LiveId" clId="{AEDDF0B3-5939-4E1F-A2D5-83622944CFAE}" dt="2022-11-23T04:39:13.620" v="638"/>
          <ac:spMkLst>
            <pc:docMk/>
            <pc:sldMk cId="1904758339" sldId="1632"/>
            <ac:spMk id="2" creationId="{10304424-DB4A-36E7-9E0D-D32A5DD0F26C}"/>
          </ac:spMkLst>
        </pc:spChg>
        <pc:spChg chg="del">
          <ac:chgData name="伊健 杜" userId="e69aded81da48593" providerId="LiveId" clId="{AEDDF0B3-5939-4E1F-A2D5-83622944CFAE}" dt="2022-11-23T04:34:06.216" v="612" actId="478"/>
          <ac:spMkLst>
            <pc:docMk/>
            <pc:sldMk cId="1904758339" sldId="1632"/>
            <ac:spMk id="3" creationId="{AFFC30AB-96DB-D2FC-A0FB-A94C43351DF5}"/>
          </ac:spMkLst>
        </pc:spChg>
        <pc:spChg chg="mod">
          <ac:chgData name="伊健 杜" userId="e69aded81da48593" providerId="LiveId" clId="{AEDDF0B3-5939-4E1F-A2D5-83622944CFAE}" dt="2022-11-23T04:34:42.904" v="613"/>
          <ac:spMkLst>
            <pc:docMk/>
            <pc:sldMk cId="1904758339" sldId="1632"/>
            <ac:spMk id="5" creationId="{12133E31-EFD8-1428-E834-932512E03115}"/>
          </ac:spMkLst>
        </pc:spChg>
        <pc:spChg chg="add mod">
          <ac:chgData name="伊健 杜" userId="e69aded81da48593" providerId="LiveId" clId="{AEDDF0B3-5939-4E1F-A2D5-83622944CFAE}" dt="2022-11-23T06:34:34.095" v="3741"/>
          <ac:spMkLst>
            <pc:docMk/>
            <pc:sldMk cId="1904758339" sldId="1632"/>
            <ac:spMk id="10" creationId="{B839CA97-BE0D-8B7C-B769-3E145A81D451}"/>
          </ac:spMkLst>
        </pc:spChg>
        <pc:picChg chg="del mod">
          <ac:chgData name="伊健 杜" userId="e69aded81da48593" providerId="LiveId" clId="{AEDDF0B3-5939-4E1F-A2D5-83622944CFAE}" dt="2022-11-23T04:33:36.141" v="610" actId="478"/>
          <ac:picMkLst>
            <pc:docMk/>
            <pc:sldMk cId="1904758339" sldId="1632"/>
            <ac:picMk id="4" creationId="{768FC760-B1D3-AAE2-2AD4-79A5FE471BF0}"/>
          </ac:picMkLst>
        </pc:picChg>
        <pc:picChg chg="add del mod">
          <ac:chgData name="伊健 杜" userId="e69aded81da48593" providerId="LiveId" clId="{AEDDF0B3-5939-4E1F-A2D5-83622944CFAE}" dt="2022-11-23T04:34:06.216" v="612" actId="478"/>
          <ac:picMkLst>
            <pc:docMk/>
            <pc:sldMk cId="1904758339" sldId="1632"/>
            <ac:picMk id="7" creationId="{1126336D-16B1-1091-95F5-419D50055AEF}"/>
          </ac:picMkLst>
        </pc:picChg>
        <pc:picChg chg="add mod">
          <ac:chgData name="伊健 杜" userId="e69aded81da48593" providerId="LiveId" clId="{AEDDF0B3-5939-4E1F-A2D5-83622944CFAE}" dt="2022-11-23T04:39:01.959" v="616" actId="1076"/>
          <ac:picMkLst>
            <pc:docMk/>
            <pc:sldMk cId="1904758339" sldId="1632"/>
            <ac:picMk id="9" creationId="{8BEE2A54-0B46-64ED-36DA-9F89D33DA1E2}"/>
          </ac:picMkLst>
        </pc:picChg>
      </pc:sldChg>
      <pc:sldChg chg="addSp delSp modSp new mod ord">
        <pc:chgData name="伊健 杜" userId="e69aded81da48593" providerId="LiveId" clId="{AEDDF0B3-5939-4E1F-A2D5-83622944CFAE}" dt="2022-11-23T04:52:01.534" v="780"/>
        <pc:sldMkLst>
          <pc:docMk/>
          <pc:sldMk cId="2846763738" sldId="1633"/>
        </pc:sldMkLst>
        <pc:spChg chg="del">
          <ac:chgData name="伊健 杜" userId="e69aded81da48593" providerId="LiveId" clId="{AEDDF0B3-5939-4E1F-A2D5-83622944CFAE}" dt="2022-11-23T04:39:19.898" v="640" actId="478"/>
          <ac:spMkLst>
            <pc:docMk/>
            <pc:sldMk cId="2846763738" sldId="1633"/>
            <ac:spMk id="2" creationId="{B1454976-1DBF-84D0-4FEF-BEDDBCCBAEB1}"/>
          </ac:spMkLst>
        </pc:spChg>
        <pc:spChg chg="del">
          <ac:chgData name="伊健 杜" userId="e69aded81da48593" providerId="LiveId" clId="{AEDDF0B3-5939-4E1F-A2D5-83622944CFAE}" dt="2022-11-23T04:39:19.898" v="640" actId="478"/>
          <ac:spMkLst>
            <pc:docMk/>
            <pc:sldMk cId="2846763738" sldId="1633"/>
            <ac:spMk id="3" creationId="{00B2AD29-D514-AC75-D5CB-0E069AEC0CE6}"/>
          </ac:spMkLst>
        </pc:spChg>
        <pc:spChg chg="add mod">
          <ac:chgData name="伊健 杜" userId="e69aded81da48593" providerId="LiveId" clId="{AEDDF0B3-5939-4E1F-A2D5-83622944CFAE}" dt="2022-11-23T04:52:00.424" v="778" actId="1076"/>
          <ac:spMkLst>
            <pc:docMk/>
            <pc:sldMk cId="2846763738" sldId="1633"/>
            <ac:spMk id="4" creationId="{AE5C7DF7-538D-F9A6-E5FE-F5561C4EF733}"/>
          </ac:spMkLst>
        </pc:spChg>
        <pc:picChg chg="add mod">
          <ac:chgData name="伊健 杜" userId="e69aded81da48593" providerId="LiveId" clId="{AEDDF0B3-5939-4E1F-A2D5-83622944CFAE}" dt="2022-11-23T04:51:24.447" v="726" actId="1076"/>
          <ac:picMkLst>
            <pc:docMk/>
            <pc:sldMk cId="2846763738" sldId="1633"/>
            <ac:picMk id="7170" creationId="{67DF03F5-7915-0B3D-D916-41427FC16182}"/>
          </ac:picMkLst>
        </pc:picChg>
      </pc:sldChg>
      <pc:sldChg chg="addSp delSp modSp add mod delAnim">
        <pc:chgData name="伊健 杜" userId="e69aded81da48593" providerId="LiveId" clId="{AEDDF0B3-5939-4E1F-A2D5-83622944CFAE}" dt="2022-11-23T06:34:34.095" v="3741"/>
        <pc:sldMkLst>
          <pc:docMk/>
          <pc:sldMk cId="3983550071" sldId="1634"/>
        </pc:sldMkLst>
        <pc:spChg chg="del">
          <ac:chgData name="伊健 杜" userId="e69aded81da48593" providerId="LiveId" clId="{AEDDF0B3-5939-4E1F-A2D5-83622944CFAE}" dt="2022-11-23T04:52:04.962" v="781" actId="478"/>
          <ac:spMkLst>
            <pc:docMk/>
            <pc:sldMk cId="3983550071" sldId="1634"/>
            <ac:spMk id="2" creationId="{10304424-DB4A-36E7-9E0D-D32A5DD0F26C}"/>
          </ac:spMkLst>
        </pc:spChg>
        <pc:spChg chg="add mod">
          <ac:chgData name="伊健 杜" userId="e69aded81da48593" providerId="LiveId" clId="{AEDDF0B3-5939-4E1F-A2D5-83622944CFAE}" dt="2022-11-23T06:34:34.095" v="3741"/>
          <ac:spMkLst>
            <pc:docMk/>
            <pc:sldMk cId="3983550071" sldId="1634"/>
            <ac:spMk id="3" creationId="{997AE88A-F252-30F8-BE5D-1DB23B58725D}"/>
          </ac:spMkLst>
        </pc:spChg>
        <pc:spChg chg="del">
          <ac:chgData name="伊健 杜" userId="e69aded81da48593" providerId="LiveId" clId="{AEDDF0B3-5939-4E1F-A2D5-83622944CFAE}" dt="2022-11-23T04:49:16.674" v="642" actId="478"/>
          <ac:spMkLst>
            <pc:docMk/>
            <pc:sldMk cId="3983550071" sldId="1634"/>
            <ac:spMk id="5" creationId="{12133E31-EFD8-1428-E834-932512E03115}"/>
          </ac:spMkLst>
        </pc:spChg>
        <pc:spChg chg="add del mod">
          <ac:chgData name="伊健 杜" userId="e69aded81da48593" providerId="LiveId" clId="{AEDDF0B3-5939-4E1F-A2D5-83622944CFAE}" dt="2022-11-23T04:52:07.393" v="782" actId="478"/>
          <ac:spMkLst>
            <pc:docMk/>
            <pc:sldMk cId="3983550071" sldId="1634"/>
            <ac:spMk id="7" creationId="{1543DE14-A762-182D-4FAE-C9755822F8AC}"/>
          </ac:spMkLst>
        </pc:spChg>
        <pc:spChg chg="add del mod">
          <ac:chgData name="伊健 杜" userId="e69aded81da48593" providerId="LiveId" clId="{AEDDF0B3-5939-4E1F-A2D5-83622944CFAE}" dt="2022-11-23T04:52:11.967" v="784"/>
          <ac:spMkLst>
            <pc:docMk/>
            <pc:sldMk cId="3983550071" sldId="1634"/>
            <ac:spMk id="8" creationId="{798FD8B3-126B-F90D-E87C-A8B2E73ACF23}"/>
          </ac:spMkLst>
        </pc:spChg>
        <pc:spChg chg="del">
          <ac:chgData name="伊健 杜" userId="e69aded81da48593" providerId="LiveId" clId="{AEDDF0B3-5939-4E1F-A2D5-83622944CFAE}" dt="2022-11-23T04:50:00.559" v="643" actId="478"/>
          <ac:spMkLst>
            <pc:docMk/>
            <pc:sldMk cId="3983550071" sldId="1634"/>
            <ac:spMk id="10" creationId="{B839CA97-BE0D-8B7C-B769-3E145A81D451}"/>
          </ac:spMkLst>
        </pc:spChg>
        <pc:picChg chg="del">
          <ac:chgData name="伊健 杜" userId="e69aded81da48593" providerId="LiveId" clId="{AEDDF0B3-5939-4E1F-A2D5-83622944CFAE}" dt="2022-11-23T04:50:02.131" v="644" actId="478"/>
          <ac:picMkLst>
            <pc:docMk/>
            <pc:sldMk cId="3983550071" sldId="1634"/>
            <ac:picMk id="9" creationId="{8BEE2A54-0B46-64ED-36DA-9F89D33DA1E2}"/>
          </ac:picMkLst>
        </pc:picChg>
        <pc:picChg chg="add mod">
          <ac:chgData name="伊健 杜" userId="e69aded81da48593" providerId="LiveId" clId="{AEDDF0B3-5939-4E1F-A2D5-83622944CFAE}" dt="2022-11-23T04:50:47.313" v="722" actId="1076"/>
          <ac:picMkLst>
            <pc:docMk/>
            <pc:sldMk cId="3983550071" sldId="1634"/>
            <ac:picMk id="5122" creationId="{01E85F0B-B02B-B2AC-CEA9-C3FC241FEA94}"/>
          </ac:picMkLst>
        </pc:picChg>
      </pc:sldChg>
      <pc:sldChg chg="addSp delSp modSp add mod">
        <pc:chgData name="伊健 杜" userId="e69aded81da48593" providerId="LiveId" clId="{AEDDF0B3-5939-4E1F-A2D5-83622944CFAE}" dt="2022-11-23T06:34:34.095" v="3741"/>
        <pc:sldMkLst>
          <pc:docMk/>
          <pc:sldMk cId="2577782748" sldId="1635"/>
        </pc:sldMkLst>
        <pc:spChg chg="mod">
          <ac:chgData name="伊健 杜" userId="e69aded81da48593" providerId="LiveId" clId="{AEDDF0B3-5939-4E1F-A2D5-83622944CFAE}" dt="2022-11-23T06:34:34.095" v="3741"/>
          <ac:spMkLst>
            <pc:docMk/>
            <pc:sldMk cId="2577782748" sldId="1635"/>
            <ac:spMk id="3" creationId="{997AE88A-F252-30F8-BE5D-1DB23B58725D}"/>
          </ac:spMkLst>
        </pc:spChg>
        <pc:picChg chg="del">
          <ac:chgData name="伊健 杜" userId="e69aded81da48593" providerId="LiveId" clId="{AEDDF0B3-5939-4E1F-A2D5-83622944CFAE}" dt="2022-11-23T04:52:24.111" v="786" actId="478"/>
          <ac:picMkLst>
            <pc:docMk/>
            <pc:sldMk cId="2577782748" sldId="1635"/>
            <ac:picMk id="5122" creationId="{01E85F0B-B02B-B2AC-CEA9-C3FC241FEA94}"/>
          </ac:picMkLst>
        </pc:picChg>
        <pc:picChg chg="add mod">
          <ac:chgData name="伊健 杜" userId="e69aded81da48593" providerId="LiveId" clId="{AEDDF0B3-5939-4E1F-A2D5-83622944CFAE}" dt="2022-11-23T04:54:03.537" v="1125" actId="1076"/>
          <ac:picMkLst>
            <pc:docMk/>
            <pc:sldMk cId="2577782748" sldId="1635"/>
            <ac:picMk id="8194" creationId="{61DEC96F-3A80-3FD8-1A59-9616007CCDBD}"/>
          </ac:picMkLst>
        </pc:picChg>
      </pc:sldChg>
      <pc:sldChg chg="addSp delSp modSp add mod ord modAnim">
        <pc:chgData name="伊健 杜" userId="e69aded81da48593" providerId="LiveId" clId="{AEDDF0B3-5939-4E1F-A2D5-83622944CFAE}" dt="2022-11-23T04:56:01.631" v="1165"/>
        <pc:sldMkLst>
          <pc:docMk/>
          <pc:sldMk cId="2502909853" sldId="1636"/>
        </pc:sldMkLst>
        <pc:spChg chg="add mod">
          <ac:chgData name="伊健 杜" userId="e69aded81da48593" providerId="LiveId" clId="{AEDDF0B3-5939-4E1F-A2D5-83622944CFAE}" dt="2022-11-23T04:55:54.795" v="1162" actId="13822"/>
          <ac:spMkLst>
            <pc:docMk/>
            <pc:sldMk cId="2502909853" sldId="1636"/>
            <ac:spMk id="2" creationId="{DDF4C3F4-6446-5B8D-5127-CBC3351EB077}"/>
          </ac:spMkLst>
        </pc:spChg>
        <pc:spChg chg="mod">
          <ac:chgData name="伊健 杜" userId="e69aded81da48593" providerId="LiveId" clId="{AEDDF0B3-5939-4E1F-A2D5-83622944CFAE}" dt="2022-11-23T04:55:31.916" v="1155" actId="1076"/>
          <ac:spMkLst>
            <pc:docMk/>
            <pc:sldMk cId="2502909853" sldId="1636"/>
            <ac:spMk id="4" creationId="{AE5C7DF7-538D-F9A6-E5FE-F5561C4EF733}"/>
          </ac:spMkLst>
        </pc:spChg>
        <pc:picChg chg="del">
          <ac:chgData name="伊健 杜" userId="e69aded81da48593" providerId="LiveId" clId="{AEDDF0B3-5939-4E1F-A2D5-83622944CFAE}" dt="2022-11-23T04:55:08.993" v="1136" actId="478"/>
          <ac:picMkLst>
            <pc:docMk/>
            <pc:sldMk cId="2502909853" sldId="1636"/>
            <ac:picMk id="7170" creationId="{67DF03F5-7915-0B3D-D916-41427FC16182}"/>
          </ac:picMkLst>
        </pc:picChg>
        <pc:picChg chg="add mod">
          <ac:chgData name="伊健 杜" userId="e69aded81da48593" providerId="LiveId" clId="{AEDDF0B3-5939-4E1F-A2D5-83622944CFAE}" dt="2022-11-23T04:55:32.714" v="1156" actId="1076"/>
          <ac:picMkLst>
            <pc:docMk/>
            <pc:sldMk cId="2502909853" sldId="1636"/>
            <ac:picMk id="9218" creationId="{EE79D965-EF8F-99C8-AD9F-0A636A82AD09}"/>
          </ac:picMkLst>
        </pc:picChg>
      </pc:sldChg>
      <pc:sldChg chg="addSp delSp modSp add mod">
        <pc:chgData name="伊健 杜" userId="e69aded81da48593" providerId="LiveId" clId="{AEDDF0B3-5939-4E1F-A2D5-83622944CFAE}" dt="2022-11-23T06:34:34.095" v="3741"/>
        <pc:sldMkLst>
          <pc:docMk/>
          <pc:sldMk cId="349472431" sldId="1637"/>
        </pc:sldMkLst>
        <pc:spChg chg="mod">
          <ac:chgData name="伊健 杜" userId="e69aded81da48593" providerId="LiveId" clId="{AEDDF0B3-5939-4E1F-A2D5-83622944CFAE}" dt="2022-11-23T04:56:26.986" v="1181"/>
          <ac:spMkLst>
            <pc:docMk/>
            <pc:sldMk cId="349472431" sldId="1637"/>
            <ac:spMk id="2" creationId="{10304424-DB4A-36E7-9E0D-D32A5DD0F26C}"/>
          </ac:spMkLst>
        </pc:spChg>
        <pc:spChg chg="mod">
          <ac:chgData name="伊健 杜" userId="e69aded81da48593" providerId="LiveId" clId="{AEDDF0B3-5939-4E1F-A2D5-83622944CFAE}" dt="2022-11-23T04:58:03.997" v="1299"/>
          <ac:spMkLst>
            <pc:docMk/>
            <pc:sldMk cId="349472431" sldId="1637"/>
            <ac:spMk id="5" creationId="{12133E31-EFD8-1428-E834-932512E03115}"/>
          </ac:spMkLst>
        </pc:spChg>
        <pc:spChg chg="mod">
          <ac:chgData name="伊健 杜" userId="e69aded81da48593" providerId="LiveId" clId="{AEDDF0B3-5939-4E1F-A2D5-83622944CFAE}" dt="2022-11-23T06:34:34.095" v="3741"/>
          <ac:spMkLst>
            <pc:docMk/>
            <pc:sldMk cId="349472431" sldId="1637"/>
            <ac:spMk id="10" creationId="{B839CA97-BE0D-8B7C-B769-3E145A81D451}"/>
          </ac:spMkLst>
        </pc:spChg>
        <pc:picChg chg="del">
          <ac:chgData name="伊健 杜" userId="e69aded81da48593" providerId="LiveId" clId="{AEDDF0B3-5939-4E1F-A2D5-83622944CFAE}" dt="2022-11-23T04:58:00.549" v="1297" actId="478"/>
          <ac:picMkLst>
            <pc:docMk/>
            <pc:sldMk cId="349472431" sldId="1637"/>
            <ac:picMk id="9" creationId="{8BEE2A54-0B46-64ED-36DA-9F89D33DA1E2}"/>
          </ac:picMkLst>
        </pc:picChg>
        <pc:picChg chg="add mod">
          <ac:chgData name="伊健 杜" userId="e69aded81da48593" providerId="LiveId" clId="{AEDDF0B3-5939-4E1F-A2D5-83622944CFAE}" dt="2022-11-23T04:58:28.488" v="1302" actId="1076"/>
          <ac:picMkLst>
            <pc:docMk/>
            <pc:sldMk cId="349472431" sldId="1637"/>
            <ac:picMk id="10242" creationId="{BF4CB2FA-DE97-7770-A9D4-C63706CC15BC}"/>
          </ac:picMkLst>
        </pc:picChg>
      </pc:sldChg>
      <pc:sldChg chg="addSp delSp modSp add mod delAnim">
        <pc:chgData name="伊健 杜" userId="e69aded81da48593" providerId="LiveId" clId="{AEDDF0B3-5939-4E1F-A2D5-83622944CFAE}" dt="2022-11-23T06:34:34.095" v="3741"/>
        <pc:sldMkLst>
          <pc:docMk/>
          <pc:sldMk cId="1279099023" sldId="1638"/>
        </pc:sldMkLst>
        <pc:spChg chg="mod">
          <ac:chgData name="伊健 杜" userId="e69aded81da48593" providerId="LiveId" clId="{AEDDF0B3-5939-4E1F-A2D5-83622944CFAE}" dt="2022-11-23T04:58:33.377" v="1304" actId="14100"/>
          <ac:spMkLst>
            <pc:docMk/>
            <pc:sldMk cId="1279099023" sldId="1638"/>
            <ac:spMk id="2" creationId="{10304424-DB4A-36E7-9E0D-D32A5DD0F26C}"/>
          </ac:spMkLst>
        </pc:spChg>
        <pc:spChg chg="del">
          <ac:chgData name="伊健 杜" userId="e69aded81da48593" providerId="LiveId" clId="{AEDDF0B3-5939-4E1F-A2D5-83622944CFAE}" dt="2022-11-23T04:58:35.743" v="1305" actId="478"/>
          <ac:spMkLst>
            <pc:docMk/>
            <pc:sldMk cId="1279099023" sldId="1638"/>
            <ac:spMk id="5" creationId="{12133E31-EFD8-1428-E834-932512E03115}"/>
          </ac:spMkLst>
        </pc:spChg>
        <pc:spChg chg="mod">
          <ac:chgData name="伊健 杜" userId="e69aded81da48593" providerId="LiveId" clId="{AEDDF0B3-5939-4E1F-A2D5-83622944CFAE}" dt="2022-11-23T06:34:34.095" v="3741"/>
          <ac:spMkLst>
            <pc:docMk/>
            <pc:sldMk cId="1279099023" sldId="1638"/>
            <ac:spMk id="10" creationId="{B839CA97-BE0D-8B7C-B769-3E145A81D451}"/>
          </ac:spMkLst>
        </pc:spChg>
        <pc:picChg chg="del">
          <ac:chgData name="伊健 杜" userId="e69aded81da48593" providerId="LiveId" clId="{AEDDF0B3-5939-4E1F-A2D5-83622944CFAE}" dt="2022-11-23T04:59:54.917" v="1489" actId="478"/>
          <ac:picMkLst>
            <pc:docMk/>
            <pc:sldMk cId="1279099023" sldId="1638"/>
            <ac:picMk id="10242" creationId="{BF4CB2FA-DE97-7770-A9D4-C63706CC15BC}"/>
          </ac:picMkLst>
        </pc:picChg>
        <pc:picChg chg="add mod">
          <ac:chgData name="伊健 杜" userId="e69aded81da48593" providerId="LiveId" clId="{AEDDF0B3-5939-4E1F-A2D5-83622944CFAE}" dt="2022-11-23T04:59:58.986" v="1493" actId="1076"/>
          <ac:picMkLst>
            <pc:docMk/>
            <pc:sldMk cId="1279099023" sldId="1638"/>
            <ac:picMk id="11266" creationId="{4A445A3C-9505-D7E9-36E7-AD41FB279FB8}"/>
          </ac:picMkLst>
        </pc:picChg>
      </pc:sldChg>
      <pc:sldChg chg="addSp delSp modSp add mod">
        <pc:chgData name="伊健 杜" userId="e69aded81da48593" providerId="LiveId" clId="{AEDDF0B3-5939-4E1F-A2D5-83622944CFAE}" dt="2022-11-23T07:36:28.889" v="3745" actId="20577"/>
        <pc:sldMkLst>
          <pc:docMk/>
          <pc:sldMk cId="1830110377" sldId="1639"/>
        </pc:sldMkLst>
        <pc:spChg chg="mod">
          <ac:chgData name="伊健 杜" userId="e69aded81da48593" providerId="LiveId" clId="{AEDDF0B3-5939-4E1F-A2D5-83622944CFAE}" dt="2022-11-23T06:34:34.095" v="3741"/>
          <ac:spMkLst>
            <pc:docMk/>
            <pc:sldMk cId="1830110377" sldId="1639"/>
            <ac:spMk id="2" creationId="{10304424-DB4A-36E7-9E0D-D32A5DD0F26C}"/>
          </ac:spMkLst>
        </pc:spChg>
        <pc:spChg chg="mod">
          <ac:chgData name="伊健 杜" userId="e69aded81da48593" providerId="LiveId" clId="{AEDDF0B3-5939-4E1F-A2D5-83622944CFAE}" dt="2022-11-23T05:01:17.408" v="1521"/>
          <ac:spMkLst>
            <pc:docMk/>
            <pc:sldMk cId="1830110377" sldId="1639"/>
            <ac:spMk id="5" creationId="{12133E31-EFD8-1428-E834-932512E03115}"/>
          </ac:spMkLst>
        </pc:spChg>
        <pc:spChg chg="mod">
          <ac:chgData name="伊健 杜" userId="e69aded81da48593" providerId="LiveId" clId="{AEDDF0B3-5939-4E1F-A2D5-83622944CFAE}" dt="2022-11-23T07:36:28.889" v="3745" actId="20577"/>
          <ac:spMkLst>
            <pc:docMk/>
            <pc:sldMk cId="1830110377" sldId="1639"/>
            <ac:spMk id="10" creationId="{B839CA97-BE0D-8B7C-B769-3E145A81D451}"/>
          </ac:spMkLst>
        </pc:spChg>
        <pc:picChg chg="del mod">
          <ac:chgData name="伊健 杜" userId="e69aded81da48593" providerId="LiveId" clId="{AEDDF0B3-5939-4E1F-A2D5-83622944CFAE}" dt="2022-11-23T05:01:47.280" v="1627" actId="478"/>
          <ac:picMkLst>
            <pc:docMk/>
            <pc:sldMk cId="1830110377" sldId="1639"/>
            <ac:picMk id="10242" creationId="{BF4CB2FA-DE97-7770-A9D4-C63706CC15BC}"/>
          </ac:picMkLst>
        </pc:picChg>
        <pc:picChg chg="add mod">
          <ac:chgData name="伊健 杜" userId="e69aded81da48593" providerId="LiveId" clId="{AEDDF0B3-5939-4E1F-A2D5-83622944CFAE}" dt="2022-11-23T05:03:12.741" v="1631" actId="1076"/>
          <ac:picMkLst>
            <pc:docMk/>
            <pc:sldMk cId="1830110377" sldId="1639"/>
            <ac:picMk id="12290" creationId="{ACF06D71-4FFF-720B-0702-EA9DFDF04415}"/>
          </ac:picMkLst>
        </pc:picChg>
      </pc:sldChg>
      <pc:sldChg chg="addSp delSp modSp add mod modAnim">
        <pc:chgData name="伊健 杜" userId="e69aded81da48593" providerId="LiveId" clId="{AEDDF0B3-5939-4E1F-A2D5-83622944CFAE}" dt="2022-11-23T06:34:34.095" v="3741"/>
        <pc:sldMkLst>
          <pc:docMk/>
          <pc:sldMk cId="3265415130" sldId="1640"/>
        </pc:sldMkLst>
        <pc:spChg chg="add del mod">
          <ac:chgData name="伊健 杜" userId="e69aded81da48593" providerId="LiveId" clId="{AEDDF0B3-5939-4E1F-A2D5-83622944CFAE}" dt="2022-11-23T05:13:14.451" v="1695" actId="478"/>
          <ac:spMkLst>
            <pc:docMk/>
            <pc:sldMk cId="3265415130" sldId="1640"/>
            <ac:spMk id="2" creationId="{10304424-DB4A-36E7-9E0D-D32A5DD0F26C}"/>
          </ac:spMkLst>
        </pc:spChg>
        <pc:spChg chg="add del mod">
          <ac:chgData name="伊健 杜" userId="e69aded81da48593" providerId="LiveId" clId="{AEDDF0B3-5939-4E1F-A2D5-83622944CFAE}" dt="2022-11-23T05:12:45.260" v="1660" actId="478"/>
          <ac:spMkLst>
            <pc:docMk/>
            <pc:sldMk cId="3265415130" sldId="1640"/>
            <ac:spMk id="4" creationId="{6B0A7777-B4C3-75F2-2BCD-56909C88C432}"/>
          </ac:spMkLst>
        </pc:spChg>
        <pc:spChg chg="mod">
          <ac:chgData name="伊健 杜" userId="e69aded81da48593" providerId="LiveId" clId="{AEDDF0B3-5939-4E1F-A2D5-83622944CFAE}" dt="2022-11-23T05:12:26.839" v="1655" actId="20577"/>
          <ac:spMkLst>
            <pc:docMk/>
            <pc:sldMk cId="3265415130" sldId="1640"/>
            <ac:spMk id="5" creationId="{12133E31-EFD8-1428-E834-932512E03115}"/>
          </ac:spMkLst>
        </pc:spChg>
        <pc:spChg chg="add del mod">
          <ac:chgData name="伊健 杜" userId="e69aded81da48593" providerId="LiveId" clId="{AEDDF0B3-5939-4E1F-A2D5-83622944CFAE}" dt="2022-11-23T05:13:16.033" v="1696" actId="478"/>
          <ac:spMkLst>
            <pc:docMk/>
            <pc:sldMk cId="3265415130" sldId="1640"/>
            <ac:spMk id="8" creationId="{1B040144-3641-9445-29D1-D09CBA17E5FC}"/>
          </ac:spMkLst>
        </pc:spChg>
        <pc:spChg chg="mod">
          <ac:chgData name="伊健 杜" userId="e69aded81da48593" providerId="LiveId" clId="{AEDDF0B3-5939-4E1F-A2D5-83622944CFAE}" dt="2022-11-23T06:34:34.095" v="3741"/>
          <ac:spMkLst>
            <pc:docMk/>
            <pc:sldMk cId="3265415130" sldId="1640"/>
            <ac:spMk id="10" creationId="{B839CA97-BE0D-8B7C-B769-3E145A81D451}"/>
          </ac:spMkLst>
        </pc:spChg>
        <pc:picChg chg="add del">
          <ac:chgData name="伊健 杜" userId="e69aded81da48593" providerId="LiveId" clId="{AEDDF0B3-5939-4E1F-A2D5-83622944CFAE}" dt="2022-11-23T05:13:12.570" v="1694" actId="478"/>
          <ac:picMkLst>
            <pc:docMk/>
            <pc:sldMk cId="3265415130" sldId="1640"/>
            <ac:picMk id="12290" creationId="{ACF06D71-4FFF-720B-0702-EA9DFDF04415}"/>
          </ac:picMkLst>
        </pc:picChg>
      </pc:sldChg>
      <pc:sldChg chg="modSp add mod">
        <pc:chgData name="伊健 杜" userId="e69aded81da48593" providerId="LiveId" clId="{AEDDF0B3-5939-4E1F-A2D5-83622944CFAE}" dt="2022-11-23T06:34:34.095" v="3741"/>
        <pc:sldMkLst>
          <pc:docMk/>
          <pc:sldMk cId="4189248964" sldId="1641"/>
        </pc:sldMkLst>
        <pc:spChg chg="mod">
          <ac:chgData name="伊健 杜" userId="e69aded81da48593" providerId="LiveId" clId="{AEDDF0B3-5939-4E1F-A2D5-83622944CFAE}" dt="2022-11-23T06:34:34.095" v="3741"/>
          <ac:spMkLst>
            <pc:docMk/>
            <pc:sldMk cId="4189248964" sldId="1641"/>
            <ac:spMk id="10" creationId="{B839CA97-BE0D-8B7C-B769-3E145A81D451}"/>
          </ac:spMkLst>
        </pc:spChg>
      </pc:sldChg>
      <pc:sldChg chg="addSp delSp modSp add mod">
        <pc:chgData name="伊健 杜" userId="e69aded81da48593" providerId="LiveId" clId="{AEDDF0B3-5939-4E1F-A2D5-83622944CFAE}" dt="2022-11-23T06:34:34.095" v="3741"/>
        <pc:sldMkLst>
          <pc:docMk/>
          <pc:sldMk cId="1199996972" sldId="1642"/>
        </pc:sldMkLst>
        <pc:spChg chg="mod">
          <ac:chgData name="伊健 杜" userId="e69aded81da48593" providerId="LiveId" clId="{AEDDF0B3-5939-4E1F-A2D5-83622944CFAE}" dt="2022-11-23T06:34:34.095" v="3741"/>
          <ac:spMkLst>
            <pc:docMk/>
            <pc:sldMk cId="1199996972" sldId="1642"/>
            <ac:spMk id="2" creationId="{10304424-DB4A-36E7-9E0D-D32A5DD0F26C}"/>
          </ac:spMkLst>
        </pc:spChg>
        <pc:spChg chg="mod">
          <ac:chgData name="伊健 杜" userId="e69aded81da48593" providerId="LiveId" clId="{AEDDF0B3-5939-4E1F-A2D5-83622944CFAE}" dt="2022-11-23T05:17:01.756" v="1801"/>
          <ac:spMkLst>
            <pc:docMk/>
            <pc:sldMk cId="1199996972" sldId="1642"/>
            <ac:spMk id="5" creationId="{12133E31-EFD8-1428-E834-932512E03115}"/>
          </ac:spMkLst>
        </pc:spChg>
        <pc:spChg chg="mod">
          <ac:chgData name="伊健 杜" userId="e69aded81da48593" providerId="LiveId" clId="{AEDDF0B3-5939-4E1F-A2D5-83622944CFAE}" dt="2022-11-23T06:34:34.095" v="3741"/>
          <ac:spMkLst>
            <pc:docMk/>
            <pc:sldMk cId="1199996972" sldId="1642"/>
            <ac:spMk id="10" creationId="{B839CA97-BE0D-8B7C-B769-3E145A81D451}"/>
          </ac:spMkLst>
        </pc:spChg>
        <pc:picChg chg="del">
          <ac:chgData name="伊健 杜" userId="e69aded81da48593" providerId="LiveId" clId="{AEDDF0B3-5939-4E1F-A2D5-83622944CFAE}" dt="2022-11-23T05:30:40.034" v="2022" actId="478"/>
          <ac:picMkLst>
            <pc:docMk/>
            <pc:sldMk cId="1199996972" sldId="1642"/>
            <ac:picMk id="10242" creationId="{BF4CB2FA-DE97-7770-A9D4-C63706CC15BC}"/>
          </ac:picMkLst>
        </pc:picChg>
        <pc:picChg chg="add mod">
          <ac:chgData name="伊健 杜" userId="e69aded81da48593" providerId="LiveId" clId="{AEDDF0B3-5939-4E1F-A2D5-83622944CFAE}" dt="2022-11-23T05:32:16.353" v="2024" actId="1076"/>
          <ac:picMkLst>
            <pc:docMk/>
            <pc:sldMk cId="1199996972" sldId="1642"/>
            <ac:picMk id="14338" creationId="{DC26D03E-DA78-C44F-0004-0715AB64D7BD}"/>
          </ac:picMkLst>
        </pc:picChg>
      </pc:sldChg>
      <pc:sldChg chg="addSp delSp modSp add mod delAnim">
        <pc:chgData name="伊健 杜" userId="e69aded81da48593" providerId="LiveId" clId="{AEDDF0B3-5939-4E1F-A2D5-83622944CFAE}" dt="2022-11-23T06:34:34.095" v="3741"/>
        <pc:sldMkLst>
          <pc:docMk/>
          <pc:sldMk cId="3513669589" sldId="1643"/>
        </pc:sldMkLst>
        <pc:spChg chg="mod">
          <ac:chgData name="伊健 杜" userId="e69aded81da48593" providerId="LiveId" clId="{AEDDF0B3-5939-4E1F-A2D5-83622944CFAE}" dt="2022-11-23T06:34:34.095" v="3741"/>
          <ac:spMkLst>
            <pc:docMk/>
            <pc:sldMk cId="3513669589" sldId="1643"/>
            <ac:spMk id="2" creationId="{10304424-DB4A-36E7-9E0D-D32A5DD0F26C}"/>
          </ac:spMkLst>
        </pc:spChg>
        <pc:spChg chg="del">
          <ac:chgData name="伊健 杜" userId="e69aded81da48593" providerId="LiveId" clId="{AEDDF0B3-5939-4E1F-A2D5-83622944CFAE}" dt="2022-11-23T05:26:49.729" v="1892" actId="478"/>
          <ac:spMkLst>
            <pc:docMk/>
            <pc:sldMk cId="3513669589" sldId="1643"/>
            <ac:spMk id="5" creationId="{12133E31-EFD8-1428-E834-932512E03115}"/>
          </ac:spMkLst>
        </pc:spChg>
        <pc:spChg chg="mod">
          <ac:chgData name="伊健 杜" userId="e69aded81da48593" providerId="LiveId" clId="{AEDDF0B3-5939-4E1F-A2D5-83622944CFAE}" dt="2022-11-23T06:34:34.095" v="3741"/>
          <ac:spMkLst>
            <pc:docMk/>
            <pc:sldMk cId="3513669589" sldId="1643"/>
            <ac:spMk id="10" creationId="{B839CA97-BE0D-8B7C-B769-3E145A81D451}"/>
          </ac:spMkLst>
        </pc:spChg>
        <pc:picChg chg="del">
          <ac:chgData name="伊健 杜" userId="e69aded81da48593" providerId="LiveId" clId="{AEDDF0B3-5939-4E1F-A2D5-83622944CFAE}" dt="2022-11-23T05:30:36.891" v="2021" actId="478"/>
          <ac:picMkLst>
            <pc:docMk/>
            <pc:sldMk cId="3513669589" sldId="1643"/>
            <ac:picMk id="10242" creationId="{BF4CB2FA-DE97-7770-A9D4-C63706CC15BC}"/>
          </ac:picMkLst>
        </pc:picChg>
        <pc:picChg chg="add mod">
          <ac:chgData name="伊健 杜" userId="e69aded81da48593" providerId="LiveId" clId="{AEDDF0B3-5939-4E1F-A2D5-83622944CFAE}" dt="2022-11-23T05:36:48.043" v="2034" actId="1076"/>
          <ac:picMkLst>
            <pc:docMk/>
            <pc:sldMk cId="3513669589" sldId="1643"/>
            <ac:picMk id="13314" creationId="{18994BCF-323F-FD16-CAE1-922C02500380}"/>
          </ac:picMkLst>
        </pc:picChg>
        <pc:picChg chg="add mod">
          <ac:chgData name="伊健 杜" userId="e69aded81da48593" providerId="LiveId" clId="{AEDDF0B3-5939-4E1F-A2D5-83622944CFAE}" dt="2022-11-23T05:36:43.952" v="2031" actId="1076"/>
          <ac:picMkLst>
            <pc:docMk/>
            <pc:sldMk cId="3513669589" sldId="1643"/>
            <ac:picMk id="13316" creationId="{9C94A396-924A-C3C3-168A-E6EFE0C45335}"/>
          </ac:picMkLst>
        </pc:picChg>
      </pc:sldChg>
      <pc:sldChg chg="addSp delSp modSp add mod">
        <pc:chgData name="伊健 杜" userId="e69aded81da48593" providerId="LiveId" clId="{AEDDF0B3-5939-4E1F-A2D5-83622944CFAE}" dt="2022-11-23T06:34:34.095" v="3741"/>
        <pc:sldMkLst>
          <pc:docMk/>
          <pc:sldMk cId="3392795353" sldId="1644"/>
        </pc:sldMkLst>
        <pc:spChg chg="mod">
          <ac:chgData name="伊健 杜" userId="e69aded81da48593" providerId="LiveId" clId="{AEDDF0B3-5939-4E1F-A2D5-83622944CFAE}" dt="2022-11-23T05:37:14.223" v="2047"/>
          <ac:spMkLst>
            <pc:docMk/>
            <pc:sldMk cId="3392795353" sldId="1644"/>
            <ac:spMk id="2" creationId="{10304424-DB4A-36E7-9E0D-D32A5DD0F26C}"/>
          </ac:spMkLst>
        </pc:spChg>
        <pc:spChg chg="mod">
          <ac:chgData name="伊健 杜" userId="e69aded81da48593" providerId="LiveId" clId="{AEDDF0B3-5939-4E1F-A2D5-83622944CFAE}" dt="2022-11-23T05:37:27.934" v="2048"/>
          <ac:spMkLst>
            <pc:docMk/>
            <pc:sldMk cId="3392795353" sldId="1644"/>
            <ac:spMk id="5" creationId="{12133E31-EFD8-1428-E834-932512E03115}"/>
          </ac:spMkLst>
        </pc:spChg>
        <pc:spChg chg="mod">
          <ac:chgData name="伊健 杜" userId="e69aded81da48593" providerId="LiveId" clId="{AEDDF0B3-5939-4E1F-A2D5-83622944CFAE}" dt="2022-11-23T06:34:34.095" v="3741"/>
          <ac:spMkLst>
            <pc:docMk/>
            <pc:sldMk cId="3392795353" sldId="1644"/>
            <ac:spMk id="10" creationId="{B839CA97-BE0D-8B7C-B769-3E145A81D451}"/>
          </ac:spMkLst>
        </pc:spChg>
        <pc:picChg chg="del">
          <ac:chgData name="伊健 杜" userId="e69aded81da48593" providerId="LiveId" clId="{AEDDF0B3-5939-4E1F-A2D5-83622944CFAE}" dt="2022-11-23T05:37:45.840" v="2100" actId="478"/>
          <ac:picMkLst>
            <pc:docMk/>
            <pc:sldMk cId="3392795353" sldId="1644"/>
            <ac:picMk id="14338" creationId="{DC26D03E-DA78-C44F-0004-0715AB64D7BD}"/>
          </ac:picMkLst>
        </pc:picChg>
        <pc:picChg chg="add mod">
          <ac:chgData name="伊健 杜" userId="e69aded81da48593" providerId="LiveId" clId="{AEDDF0B3-5939-4E1F-A2D5-83622944CFAE}" dt="2022-11-23T05:38:20.258" v="2103" actId="1076"/>
          <ac:picMkLst>
            <pc:docMk/>
            <pc:sldMk cId="3392795353" sldId="1644"/>
            <ac:picMk id="17410" creationId="{55A4D19C-1B9C-C56C-B167-D6A02C24D92E}"/>
          </ac:picMkLst>
        </pc:picChg>
      </pc:sldChg>
      <pc:sldChg chg="addSp delSp modSp add mod delAnim">
        <pc:chgData name="伊健 杜" userId="e69aded81da48593" providerId="LiveId" clId="{AEDDF0B3-5939-4E1F-A2D5-83622944CFAE}" dt="2022-11-23T05:39:29.083" v="2213" actId="1076"/>
        <pc:sldMkLst>
          <pc:docMk/>
          <pc:sldMk cId="1754357709" sldId="1645"/>
        </pc:sldMkLst>
        <pc:spChg chg="del">
          <ac:chgData name="伊健 杜" userId="e69aded81da48593" providerId="LiveId" clId="{AEDDF0B3-5939-4E1F-A2D5-83622944CFAE}" dt="2022-11-23T05:38:27.185" v="2105" actId="478"/>
          <ac:spMkLst>
            <pc:docMk/>
            <pc:sldMk cId="1754357709" sldId="1645"/>
            <ac:spMk id="5" creationId="{12133E31-EFD8-1428-E834-932512E03115}"/>
          </ac:spMkLst>
        </pc:spChg>
        <pc:spChg chg="mod">
          <ac:chgData name="伊健 杜" userId="e69aded81da48593" providerId="LiveId" clId="{AEDDF0B3-5939-4E1F-A2D5-83622944CFAE}" dt="2022-11-23T05:39:05.074" v="2209"/>
          <ac:spMkLst>
            <pc:docMk/>
            <pc:sldMk cId="1754357709" sldId="1645"/>
            <ac:spMk id="10" creationId="{B839CA97-BE0D-8B7C-B769-3E145A81D451}"/>
          </ac:spMkLst>
        </pc:spChg>
        <pc:picChg chg="del">
          <ac:chgData name="伊健 杜" userId="e69aded81da48593" providerId="LiveId" clId="{AEDDF0B3-5939-4E1F-A2D5-83622944CFAE}" dt="2022-11-23T05:39:26.332" v="2210" actId="478"/>
          <ac:picMkLst>
            <pc:docMk/>
            <pc:sldMk cId="1754357709" sldId="1645"/>
            <ac:picMk id="17410" creationId="{55A4D19C-1B9C-C56C-B167-D6A02C24D92E}"/>
          </ac:picMkLst>
        </pc:picChg>
        <pc:picChg chg="add mod">
          <ac:chgData name="伊健 杜" userId="e69aded81da48593" providerId="LiveId" clId="{AEDDF0B3-5939-4E1F-A2D5-83622944CFAE}" dt="2022-11-23T05:39:29.083" v="2213" actId="1076"/>
          <ac:picMkLst>
            <pc:docMk/>
            <pc:sldMk cId="1754357709" sldId="1645"/>
            <ac:picMk id="18434" creationId="{2D36B66C-BC6C-BEAD-8694-FD4A1D746CF9}"/>
          </ac:picMkLst>
        </pc:picChg>
      </pc:sldChg>
      <pc:sldChg chg="addSp modSp add mod ord">
        <pc:chgData name="伊健 杜" userId="e69aded81da48593" providerId="LiveId" clId="{AEDDF0B3-5939-4E1F-A2D5-83622944CFAE}" dt="2022-11-23T06:34:34.095" v="3741"/>
        <pc:sldMkLst>
          <pc:docMk/>
          <pc:sldMk cId="3596936580" sldId="1646"/>
        </pc:sldMkLst>
        <pc:spChg chg="add mod">
          <ac:chgData name="伊健 杜" userId="e69aded81da48593" providerId="LiveId" clId="{AEDDF0B3-5939-4E1F-A2D5-83622944CFAE}" dt="2022-11-23T06:34:34.095" v="3741"/>
          <ac:spMkLst>
            <pc:docMk/>
            <pc:sldMk cId="3596936580" sldId="1646"/>
            <ac:spMk id="2" creationId="{1FEAD16D-52BA-B8E1-F6C5-AB82F8E8DC61}"/>
          </ac:spMkLst>
        </pc:spChg>
        <pc:spChg chg="mod">
          <ac:chgData name="伊健 杜" userId="e69aded81da48593" providerId="LiveId" clId="{AEDDF0B3-5939-4E1F-A2D5-83622944CFAE}" dt="2022-11-23T06:34:34.095" v="3741"/>
          <ac:spMkLst>
            <pc:docMk/>
            <pc:sldMk cId="3596936580" sldId="1646"/>
            <ac:spMk id="10" creationId="{B839CA97-BE0D-8B7C-B769-3E145A81D451}"/>
          </ac:spMkLst>
        </pc:spChg>
      </pc:sldChg>
      <pc:sldChg chg="add del">
        <pc:chgData name="伊健 杜" userId="e69aded81da48593" providerId="LiveId" clId="{AEDDF0B3-5939-4E1F-A2D5-83622944CFAE}" dt="2022-11-23T05:40:57.336" v="2360" actId="47"/>
        <pc:sldMkLst>
          <pc:docMk/>
          <pc:sldMk cId="4034759273" sldId="1647"/>
        </pc:sldMkLst>
      </pc:sldChg>
      <pc:sldChg chg="addSp delSp modSp add mod">
        <pc:chgData name="伊健 杜" userId="e69aded81da48593" providerId="LiveId" clId="{AEDDF0B3-5939-4E1F-A2D5-83622944CFAE}" dt="2022-11-23T06:34:34.095" v="3741"/>
        <pc:sldMkLst>
          <pc:docMk/>
          <pc:sldMk cId="4099540116" sldId="1647"/>
        </pc:sldMkLst>
        <pc:spChg chg="mod">
          <ac:chgData name="伊健 杜" userId="e69aded81da48593" providerId="LiveId" clId="{AEDDF0B3-5939-4E1F-A2D5-83622944CFAE}" dt="2022-11-23T06:34:34.095" v="3741"/>
          <ac:spMkLst>
            <pc:docMk/>
            <pc:sldMk cId="4099540116" sldId="1647"/>
            <ac:spMk id="2" creationId="{10304424-DB4A-36E7-9E0D-D32A5DD0F26C}"/>
          </ac:spMkLst>
        </pc:spChg>
        <pc:spChg chg="mod">
          <ac:chgData name="伊健 杜" userId="e69aded81da48593" providerId="LiveId" clId="{AEDDF0B3-5939-4E1F-A2D5-83622944CFAE}" dt="2022-11-23T05:43:14.204" v="2403" actId="20577"/>
          <ac:spMkLst>
            <pc:docMk/>
            <pc:sldMk cId="4099540116" sldId="1647"/>
            <ac:spMk id="5" creationId="{12133E31-EFD8-1428-E834-932512E03115}"/>
          </ac:spMkLst>
        </pc:spChg>
        <pc:spChg chg="mod">
          <ac:chgData name="伊健 杜" userId="e69aded81da48593" providerId="LiveId" clId="{AEDDF0B3-5939-4E1F-A2D5-83622944CFAE}" dt="2022-11-23T06:34:34.095" v="3741"/>
          <ac:spMkLst>
            <pc:docMk/>
            <pc:sldMk cId="4099540116" sldId="1647"/>
            <ac:spMk id="10" creationId="{B839CA97-BE0D-8B7C-B769-3E145A81D451}"/>
          </ac:spMkLst>
        </pc:spChg>
        <pc:picChg chg="add mod">
          <ac:chgData name="伊健 杜" userId="e69aded81da48593" providerId="LiveId" clId="{AEDDF0B3-5939-4E1F-A2D5-83622944CFAE}" dt="2022-11-23T05:46:33.551" v="2506" actId="1076"/>
          <ac:picMkLst>
            <pc:docMk/>
            <pc:sldMk cId="4099540116" sldId="1647"/>
            <ac:picMk id="4" creationId="{24D31EB5-DC07-C73A-72F0-E680D01F6CFD}"/>
          </ac:picMkLst>
        </pc:picChg>
        <pc:picChg chg="del">
          <ac:chgData name="伊健 杜" userId="e69aded81da48593" providerId="LiveId" clId="{AEDDF0B3-5939-4E1F-A2D5-83622944CFAE}" dt="2022-11-23T05:43:42.252" v="2498" actId="478"/>
          <ac:picMkLst>
            <pc:docMk/>
            <pc:sldMk cId="4099540116" sldId="1647"/>
            <ac:picMk id="17410" creationId="{55A4D19C-1B9C-C56C-B167-D6A02C24D92E}"/>
          </ac:picMkLst>
        </pc:picChg>
        <pc:picChg chg="add del mod">
          <ac:chgData name="伊健 杜" userId="e69aded81da48593" providerId="LiveId" clId="{AEDDF0B3-5939-4E1F-A2D5-83622944CFAE}" dt="2022-11-23T05:46:28.815" v="2501" actId="478"/>
          <ac:picMkLst>
            <pc:docMk/>
            <pc:sldMk cId="4099540116" sldId="1647"/>
            <ac:picMk id="19458" creationId="{9B0D85A6-E7BE-27F4-EDFE-B89235139549}"/>
          </ac:picMkLst>
        </pc:picChg>
      </pc:sldChg>
      <pc:sldChg chg="addSp delSp modSp add mod delAnim">
        <pc:chgData name="伊健 杜" userId="e69aded81da48593" providerId="LiveId" clId="{AEDDF0B3-5939-4E1F-A2D5-83622944CFAE}" dt="2022-11-23T06:34:34.095" v="3741"/>
        <pc:sldMkLst>
          <pc:docMk/>
          <pc:sldMk cId="394081783" sldId="1648"/>
        </pc:sldMkLst>
        <pc:spChg chg="mod">
          <ac:chgData name="伊健 杜" userId="e69aded81da48593" providerId="LiveId" clId="{AEDDF0B3-5939-4E1F-A2D5-83622944CFAE}" dt="2022-11-23T06:34:34.095" v="3741"/>
          <ac:spMkLst>
            <pc:docMk/>
            <pc:sldMk cId="394081783" sldId="1648"/>
            <ac:spMk id="2" creationId="{10304424-DB4A-36E7-9E0D-D32A5DD0F26C}"/>
          </ac:spMkLst>
        </pc:spChg>
        <pc:spChg chg="del">
          <ac:chgData name="伊健 杜" userId="e69aded81da48593" providerId="LiveId" clId="{AEDDF0B3-5939-4E1F-A2D5-83622944CFAE}" dt="2022-11-23T05:46:38.584" v="2508" actId="478"/>
          <ac:spMkLst>
            <pc:docMk/>
            <pc:sldMk cId="394081783" sldId="1648"/>
            <ac:spMk id="5" creationId="{12133E31-EFD8-1428-E834-932512E03115}"/>
          </ac:spMkLst>
        </pc:spChg>
        <pc:spChg chg="mod">
          <ac:chgData name="伊健 杜" userId="e69aded81da48593" providerId="LiveId" clId="{AEDDF0B3-5939-4E1F-A2D5-83622944CFAE}" dt="2022-11-23T06:34:34.095" v="3741"/>
          <ac:spMkLst>
            <pc:docMk/>
            <pc:sldMk cId="394081783" sldId="1648"/>
            <ac:spMk id="10" creationId="{B839CA97-BE0D-8B7C-B769-3E145A81D451}"/>
          </ac:spMkLst>
        </pc:spChg>
        <pc:picChg chg="del">
          <ac:chgData name="伊健 杜" userId="e69aded81da48593" providerId="LiveId" clId="{AEDDF0B3-5939-4E1F-A2D5-83622944CFAE}" dt="2022-11-23T05:46:40.251" v="2509" actId="478"/>
          <ac:picMkLst>
            <pc:docMk/>
            <pc:sldMk cId="394081783" sldId="1648"/>
            <ac:picMk id="4" creationId="{24D31EB5-DC07-C73A-72F0-E680D01F6CFD}"/>
          </ac:picMkLst>
        </pc:picChg>
        <pc:picChg chg="add mod">
          <ac:chgData name="伊健 杜" userId="e69aded81da48593" providerId="LiveId" clId="{AEDDF0B3-5939-4E1F-A2D5-83622944CFAE}" dt="2022-11-23T05:47:42.536" v="2578" actId="14100"/>
          <ac:picMkLst>
            <pc:docMk/>
            <pc:sldMk cId="394081783" sldId="1648"/>
            <ac:picMk id="21506" creationId="{5FA70569-C102-8400-F437-1BF2F7CD3DBC}"/>
          </ac:picMkLst>
        </pc:picChg>
        <pc:picChg chg="add del">
          <ac:chgData name="伊健 杜" userId="e69aded81da48593" providerId="LiveId" clId="{AEDDF0B3-5939-4E1F-A2D5-83622944CFAE}" dt="2022-11-23T05:48:05.870" v="2580" actId="478"/>
          <ac:picMkLst>
            <pc:docMk/>
            <pc:sldMk cId="394081783" sldId="1648"/>
            <ac:picMk id="21508" creationId="{B1EE2EDD-2D9B-E9CA-5903-0AD2BCC888D7}"/>
          </ac:picMkLst>
        </pc:picChg>
        <pc:picChg chg="add mod">
          <ac:chgData name="伊健 杜" userId="e69aded81da48593" providerId="LiveId" clId="{AEDDF0B3-5939-4E1F-A2D5-83622944CFAE}" dt="2022-11-23T05:48:10.267" v="2583" actId="1076"/>
          <ac:picMkLst>
            <pc:docMk/>
            <pc:sldMk cId="394081783" sldId="1648"/>
            <ac:picMk id="21510" creationId="{2D9BDE34-BA63-E179-AF2E-4F0AAB743310}"/>
          </ac:picMkLst>
        </pc:picChg>
      </pc:sldChg>
      <pc:sldChg chg="addSp delSp modSp add mod">
        <pc:chgData name="伊健 杜" userId="e69aded81da48593" providerId="LiveId" clId="{AEDDF0B3-5939-4E1F-A2D5-83622944CFAE}" dt="2022-11-23T06:34:34.095" v="3741"/>
        <pc:sldMkLst>
          <pc:docMk/>
          <pc:sldMk cId="3329579601" sldId="1649"/>
        </pc:sldMkLst>
        <pc:spChg chg="mod">
          <ac:chgData name="伊健 杜" userId="e69aded81da48593" providerId="LiveId" clId="{AEDDF0B3-5939-4E1F-A2D5-83622944CFAE}" dt="2022-11-23T05:49:38.098" v="2627" actId="20577"/>
          <ac:spMkLst>
            <pc:docMk/>
            <pc:sldMk cId="3329579601" sldId="1649"/>
            <ac:spMk id="2" creationId="{10304424-DB4A-36E7-9E0D-D32A5DD0F26C}"/>
          </ac:spMkLst>
        </pc:spChg>
        <pc:spChg chg="add del">
          <ac:chgData name="伊健 杜" userId="e69aded81da48593" providerId="LiveId" clId="{AEDDF0B3-5939-4E1F-A2D5-83622944CFAE}" dt="2022-11-23T05:49:53.140" v="2629"/>
          <ac:spMkLst>
            <pc:docMk/>
            <pc:sldMk cId="3329579601" sldId="1649"/>
            <ac:spMk id="3" creationId="{66C9372B-11E3-40B2-E7AB-BE9EFF7DEF26}"/>
          </ac:spMkLst>
        </pc:spChg>
        <pc:spChg chg="mod">
          <ac:chgData name="伊健 杜" userId="e69aded81da48593" providerId="LiveId" clId="{AEDDF0B3-5939-4E1F-A2D5-83622944CFAE}" dt="2022-11-23T05:49:54.137" v="2630"/>
          <ac:spMkLst>
            <pc:docMk/>
            <pc:sldMk cId="3329579601" sldId="1649"/>
            <ac:spMk id="5" creationId="{12133E31-EFD8-1428-E834-932512E03115}"/>
          </ac:spMkLst>
        </pc:spChg>
        <pc:spChg chg="mod">
          <ac:chgData name="伊健 杜" userId="e69aded81da48593" providerId="LiveId" clId="{AEDDF0B3-5939-4E1F-A2D5-83622944CFAE}" dt="2022-11-23T06:34:34.095" v="3741"/>
          <ac:spMkLst>
            <pc:docMk/>
            <pc:sldMk cId="3329579601" sldId="1649"/>
            <ac:spMk id="10" creationId="{B839CA97-BE0D-8B7C-B769-3E145A81D451}"/>
          </ac:spMkLst>
        </pc:spChg>
        <pc:picChg chg="del">
          <ac:chgData name="伊健 杜" userId="e69aded81da48593" providerId="LiveId" clId="{AEDDF0B3-5939-4E1F-A2D5-83622944CFAE}" dt="2022-11-23T05:50:30.705" v="2631" actId="478"/>
          <ac:picMkLst>
            <pc:docMk/>
            <pc:sldMk cId="3329579601" sldId="1649"/>
            <ac:picMk id="4" creationId="{24D31EB5-DC07-C73A-72F0-E680D01F6CFD}"/>
          </ac:picMkLst>
        </pc:picChg>
        <pc:picChg chg="add mod">
          <ac:chgData name="伊健 杜" userId="e69aded81da48593" providerId="LiveId" clId="{AEDDF0B3-5939-4E1F-A2D5-83622944CFAE}" dt="2022-11-23T05:50:32.310" v="2633" actId="1076"/>
          <ac:picMkLst>
            <pc:docMk/>
            <pc:sldMk cId="3329579601" sldId="1649"/>
            <ac:picMk id="22531" creationId="{CC64E801-3357-52DA-F2E1-FDCB1406CE88}"/>
          </ac:picMkLst>
        </pc:picChg>
      </pc:sldChg>
      <pc:sldChg chg="addSp delSp modSp add mod delAnim">
        <pc:chgData name="伊健 杜" userId="e69aded81da48593" providerId="LiveId" clId="{AEDDF0B3-5939-4E1F-A2D5-83622944CFAE}" dt="2022-11-23T06:34:34.095" v="3741"/>
        <pc:sldMkLst>
          <pc:docMk/>
          <pc:sldMk cId="1842686373" sldId="1650"/>
        </pc:sldMkLst>
        <pc:spChg chg="del">
          <ac:chgData name="伊健 杜" userId="e69aded81da48593" providerId="LiveId" clId="{AEDDF0B3-5939-4E1F-A2D5-83622944CFAE}" dt="2022-11-23T05:52:00.167" v="2681" actId="478"/>
          <ac:spMkLst>
            <pc:docMk/>
            <pc:sldMk cId="1842686373" sldId="1650"/>
            <ac:spMk id="5" creationId="{12133E31-EFD8-1428-E834-932512E03115}"/>
          </ac:spMkLst>
        </pc:spChg>
        <pc:spChg chg="mod">
          <ac:chgData name="伊健 杜" userId="e69aded81da48593" providerId="LiveId" clId="{AEDDF0B3-5939-4E1F-A2D5-83622944CFAE}" dt="2022-11-23T06:34:34.095" v="3741"/>
          <ac:spMkLst>
            <pc:docMk/>
            <pc:sldMk cId="1842686373" sldId="1650"/>
            <ac:spMk id="10" creationId="{B839CA97-BE0D-8B7C-B769-3E145A81D451}"/>
          </ac:spMkLst>
        </pc:spChg>
        <pc:picChg chg="del">
          <ac:chgData name="伊健 杜" userId="e69aded81da48593" providerId="LiveId" clId="{AEDDF0B3-5939-4E1F-A2D5-83622944CFAE}" dt="2022-11-23T05:52:22.613" v="2682" actId="478"/>
          <ac:picMkLst>
            <pc:docMk/>
            <pc:sldMk cId="1842686373" sldId="1650"/>
            <ac:picMk id="22531" creationId="{CC64E801-3357-52DA-F2E1-FDCB1406CE88}"/>
          </ac:picMkLst>
        </pc:picChg>
        <pc:picChg chg="add mod">
          <ac:chgData name="伊健 杜" userId="e69aded81da48593" providerId="LiveId" clId="{AEDDF0B3-5939-4E1F-A2D5-83622944CFAE}" dt="2022-11-23T05:52:25.040" v="2684" actId="1076"/>
          <ac:picMkLst>
            <pc:docMk/>
            <pc:sldMk cId="1842686373" sldId="1650"/>
            <ac:picMk id="23554" creationId="{50FEA6C1-759B-87FB-19A8-19997E877CDB}"/>
          </ac:picMkLst>
        </pc:picChg>
      </pc:sldChg>
      <pc:sldChg chg="addSp delSp modSp add mod ord">
        <pc:chgData name="伊健 杜" userId="e69aded81da48593" providerId="LiveId" clId="{AEDDF0B3-5939-4E1F-A2D5-83622944CFAE}" dt="2022-11-23T06:34:34.095" v="3741"/>
        <pc:sldMkLst>
          <pc:docMk/>
          <pc:sldMk cId="1777188923" sldId="1651"/>
        </pc:sldMkLst>
        <pc:spChg chg="mod">
          <ac:chgData name="伊健 杜" userId="e69aded81da48593" providerId="LiveId" clId="{AEDDF0B3-5939-4E1F-A2D5-83622944CFAE}" dt="2022-11-23T06:34:34.095" v="3741"/>
          <ac:spMkLst>
            <pc:docMk/>
            <pc:sldMk cId="1777188923" sldId="1651"/>
            <ac:spMk id="2" creationId="{10304424-DB4A-36E7-9E0D-D32A5DD0F26C}"/>
          </ac:spMkLst>
        </pc:spChg>
        <pc:spChg chg="mod">
          <ac:chgData name="伊健 杜" userId="e69aded81da48593" providerId="LiveId" clId="{AEDDF0B3-5939-4E1F-A2D5-83622944CFAE}" dt="2022-11-23T05:53:58.383" v="2775"/>
          <ac:spMkLst>
            <pc:docMk/>
            <pc:sldMk cId="1777188923" sldId="1651"/>
            <ac:spMk id="5" creationId="{12133E31-EFD8-1428-E834-932512E03115}"/>
          </ac:spMkLst>
        </pc:spChg>
        <pc:spChg chg="mod">
          <ac:chgData name="伊健 杜" userId="e69aded81da48593" providerId="LiveId" clId="{AEDDF0B3-5939-4E1F-A2D5-83622944CFAE}" dt="2022-11-23T06:34:34.095" v="3741"/>
          <ac:spMkLst>
            <pc:docMk/>
            <pc:sldMk cId="1777188923" sldId="1651"/>
            <ac:spMk id="10" creationId="{B839CA97-BE0D-8B7C-B769-3E145A81D451}"/>
          </ac:spMkLst>
        </pc:spChg>
        <pc:picChg chg="del">
          <ac:chgData name="伊健 杜" userId="e69aded81da48593" providerId="LiveId" clId="{AEDDF0B3-5939-4E1F-A2D5-83622944CFAE}" dt="2022-11-23T05:54:27.901" v="2881" actId="478"/>
          <ac:picMkLst>
            <pc:docMk/>
            <pc:sldMk cId="1777188923" sldId="1651"/>
            <ac:picMk id="22531" creationId="{CC64E801-3357-52DA-F2E1-FDCB1406CE88}"/>
          </ac:picMkLst>
        </pc:picChg>
        <pc:picChg chg="add mod">
          <ac:chgData name="伊健 杜" userId="e69aded81da48593" providerId="LiveId" clId="{AEDDF0B3-5939-4E1F-A2D5-83622944CFAE}" dt="2022-11-23T05:55:25.472" v="2883" actId="1076"/>
          <ac:picMkLst>
            <pc:docMk/>
            <pc:sldMk cId="1777188923" sldId="1651"/>
            <ac:picMk id="24578" creationId="{0B081B09-EBBA-B51F-069A-358EC285AC99}"/>
          </ac:picMkLst>
        </pc:picChg>
      </pc:sldChg>
      <pc:sldChg chg="addSp delSp modSp add mod ord delAnim">
        <pc:chgData name="伊健 杜" userId="e69aded81da48593" providerId="LiveId" clId="{AEDDF0B3-5939-4E1F-A2D5-83622944CFAE}" dt="2022-11-23T06:34:34.095" v="3741"/>
        <pc:sldMkLst>
          <pc:docMk/>
          <pc:sldMk cId="1176738950" sldId="1652"/>
        </pc:sldMkLst>
        <pc:spChg chg="mod">
          <ac:chgData name="伊健 杜" userId="e69aded81da48593" providerId="LiveId" clId="{AEDDF0B3-5939-4E1F-A2D5-83622944CFAE}" dt="2022-11-23T06:34:34.095" v="3741"/>
          <ac:spMkLst>
            <pc:docMk/>
            <pc:sldMk cId="1176738950" sldId="1652"/>
            <ac:spMk id="2" creationId="{10304424-DB4A-36E7-9E0D-D32A5DD0F26C}"/>
          </ac:spMkLst>
        </pc:spChg>
        <pc:spChg chg="del">
          <ac:chgData name="伊健 杜" userId="e69aded81da48593" providerId="LiveId" clId="{AEDDF0B3-5939-4E1F-A2D5-83622944CFAE}" dt="2022-11-23T06:11:02.592" v="3070" actId="478"/>
          <ac:spMkLst>
            <pc:docMk/>
            <pc:sldMk cId="1176738950" sldId="1652"/>
            <ac:spMk id="5" creationId="{12133E31-EFD8-1428-E834-932512E03115}"/>
          </ac:spMkLst>
        </pc:spChg>
        <pc:spChg chg="mod">
          <ac:chgData name="伊健 杜" userId="e69aded81da48593" providerId="LiveId" clId="{AEDDF0B3-5939-4E1F-A2D5-83622944CFAE}" dt="2022-11-23T06:34:34.095" v="3741"/>
          <ac:spMkLst>
            <pc:docMk/>
            <pc:sldMk cId="1176738950" sldId="1652"/>
            <ac:spMk id="10" creationId="{B839CA97-BE0D-8B7C-B769-3E145A81D451}"/>
          </ac:spMkLst>
        </pc:spChg>
        <pc:picChg chg="del">
          <ac:chgData name="伊健 杜" userId="e69aded81da48593" providerId="LiveId" clId="{AEDDF0B3-5939-4E1F-A2D5-83622944CFAE}" dt="2022-11-23T05:56:07.585" v="2950" actId="478"/>
          <ac:picMkLst>
            <pc:docMk/>
            <pc:sldMk cId="1176738950" sldId="1652"/>
            <ac:picMk id="24578" creationId="{0B081B09-EBBA-B51F-069A-358EC285AC99}"/>
          </ac:picMkLst>
        </pc:picChg>
        <pc:picChg chg="add mod">
          <ac:chgData name="伊健 杜" userId="e69aded81da48593" providerId="LiveId" clId="{AEDDF0B3-5939-4E1F-A2D5-83622944CFAE}" dt="2022-11-23T05:56:14.320" v="2953" actId="1076"/>
          <ac:picMkLst>
            <pc:docMk/>
            <pc:sldMk cId="1176738950" sldId="1652"/>
            <ac:picMk id="25602" creationId="{1C029C4B-DD01-8DE8-6D34-649792B6AC1B}"/>
          </ac:picMkLst>
        </pc:picChg>
      </pc:sldChg>
      <pc:sldChg chg="addSp delSp modSp add mod">
        <pc:chgData name="伊健 杜" userId="e69aded81da48593" providerId="LiveId" clId="{AEDDF0B3-5939-4E1F-A2D5-83622944CFAE}" dt="2022-11-23T06:34:34.095" v="3741"/>
        <pc:sldMkLst>
          <pc:docMk/>
          <pc:sldMk cId="1667355704" sldId="1653"/>
        </pc:sldMkLst>
        <pc:spChg chg="mod">
          <ac:chgData name="伊健 杜" userId="e69aded81da48593" providerId="LiveId" clId="{AEDDF0B3-5939-4E1F-A2D5-83622944CFAE}" dt="2022-11-23T06:34:34.095" v="3741"/>
          <ac:spMkLst>
            <pc:docMk/>
            <pc:sldMk cId="1667355704" sldId="1653"/>
            <ac:spMk id="2" creationId="{10304424-DB4A-36E7-9E0D-D32A5DD0F26C}"/>
          </ac:spMkLst>
        </pc:spChg>
        <pc:spChg chg="mod">
          <ac:chgData name="伊健 杜" userId="e69aded81da48593" providerId="LiveId" clId="{AEDDF0B3-5939-4E1F-A2D5-83622944CFAE}" dt="2022-11-23T06:11:36.507" v="3092"/>
          <ac:spMkLst>
            <pc:docMk/>
            <pc:sldMk cId="1667355704" sldId="1653"/>
            <ac:spMk id="5" creationId="{12133E31-EFD8-1428-E834-932512E03115}"/>
          </ac:spMkLst>
        </pc:spChg>
        <pc:spChg chg="mod">
          <ac:chgData name="伊健 杜" userId="e69aded81da48593" providerId="LiveId" clId="{AEDDF0B3-5939-4E1F-A2D5-83622944CFAE}" dt="2022-11-23T06:34:34.095" v="3741"/>
          <ac:spMkLst>
            <pc:docMk/>
            <pc:sldMk cId="1667355704" sldId="1653"/>
            <ac:spMk id="10" creationId="{B839CA97-BE0D-8B7C-B769-3E145A81D451}"/>
          </ac:spMkLst>
        </pc:spChg>
        <pc:picChg chg="del">
          <ac:chgData name="伊健 杜" userId="e69aded81da48593" providerId="LiveId" clId="{AEDDF0B3-5939-4E1F-A2D5-83622944CFAE}" dt="2022-11-23T06:12:20.894" v="3133" actId="478"/>
          <ac:picMkLst>
            <pc:docMk/>
            <pc:sldMk cId="1667355704" sldId="1653"/>
            <ac:picMk id="22531" creationId="{CC64E801-3357-52DA-F2E1-FDCB1406CE88}"/>
          </ac:picMkLst>
        </pc:picChg>
        <pc:picChg chg="add mod">
          <ac:chgData name="伊健 杜" userId="e69aded81da48593" providerId="LiveId" clId="{AEDDF0B3-5939-4E1F-A2D5-83622944CFAE}" dt="2022-11-23T06:12:22.571" v="3135" actId="1076"/>
          <ac:picMkLst>
            <pc:docMk/>
            <pc:sldMk cId="1667355704" sldId="1653"/>
            <ac:picMk id="26626" creationId="{DFE61877-42D8-E115-2E43-D326173133D1}"/>
          </ac:picMkLst>
        </pc:picChg>
      </pc:sldChg>
      <pc:sldChg chg="addSp delSp modSp add mod delAnim">
        <pc:chgData name="伊健 杜" userId="e69aded81da48593" providerId="LiveId" clId="{AEDDF0B3-5939-4E1F-A2D5-83622944CFAE}" dt="2022-11-23T06:34:34.095" v="3741"/>
        <pc:sldMkLst>
          <pc:docMk/>
          <pc:sldMk cId="2125809122" sldId="1654"/>
        </pc:sldMkLst>
        <pc:spChg chg="mod">
          <ac:chgData name="伊健 杜" userId="e69aded81da48593" providerId="LiveId" clId="{AEDDF0B3-5939-4E1F-A2D5-83622944CFAE}" dt="2022-11-23T06:34:34.095" v="3741"/>
          <ac:spMkLst>
            <pc:docMk/>
            <pc:sldMk cId="2125809122" sldId="1654"/>
            <ac:spMk id="2" creationId="{10304424-DB4A-36E7-9E0D-D32A5DD0F26C}"/>
          </ac:spMkLst>
        </pc:spChg>
        <pc:spChg chg="del">
          <ac:chgData name="伊健 杜" userId="e69aded81da48593" providerId="LiveId" clId="{AEDDF0B3-5939-4E1F-A2D5-83622944CFAE}" dt="2022-11-23T06:12:29.566" v="3137" actId="478"/>
          <ac:spMkLst>
            <pc:docMk/>
            <pc:sldMk cId="2125809122" sldId="1654"/>
            <ac:spMk id="5" creationId="{12133E31-EFD8-1428-E834-932512E03115}"/>
          </ac:spMkLst>
        </pc:spChg>
        <pc:spChg chg="mod">
          <ac:chgData name="伊健 杜" userId="e69aded81da48593" providerId="LiveId" clId="{AEDDF0B3-5939-4E1F-A2D5-83622944CFAE}" dt="2022-11-23T06:34:34.095" v="3741"/>
          <ac:spMkLst>
            <pc:docMk/>
            <pc:sldMk cId="2125809122" sldId="1654"/>
            <ac:spMk id="10" creationId="{B839CA97-BE0D-8B7C-B769-3E145A81D451}"/>
          </ac:spMkLst>
        </pc:spChg>
        <pc:picChg chg="del">
          <ac:chgData name="伊健 杜" userId="e69aded81da48593" providerId="LiveId" clId="{AEDDF0B3-5939-4E1F-A2D5-83622944CFAE}" dt="2022-11-23T06:13:05.226" v="3140" actId="478"/>
          <ac:picMkLst>
            <pc:docMk/>
            <pc:sldMk cId="2125809122" sldId="1654"/>
            <ac:picMk id="26626" creationId="{DFE61877-42D8-E115-2E43-D326173133D1}"/>
          </ac:picMkLst>
        </pc:picChg>
        <pc:picChg chg="add mod">
          <ac:chgData name="伊健 杜" userId="e69aded81da48593" providerId="LiveId" clId="{AEDDF0B3-5939-4E1F-A2D5-83622944CFAE}" dt="2022-11-23T06:13:14.399" v="3154" actId="1076"/>
          <ac:picMkLst>
            <pc:docMk/>
            <pc:sldMk cId="2125809122" sldId="1654"/>
            <ac:picMk id="27650" creationId="{E055D846-3296-385D-B2F1-FFB71A97F31C}"/>
          </ac:picMkLst>
        </pc:picChg>
      </pc:sldChg>
      <pc:sldChg chg="addSp delSp modSp add del mod">
        <pc:chgData name="伊健 杜" userId="e69aded81da48593" providerId="LiveId" clId="{AEDDF0B3-5939-4E1F-A2D5-83622944CFAE}" dt="2022-11-23T06:14:34.612" v="3194" actId="47"/>
        <pc:sldMkLst>
          <pc:docMk/>
          <pc:sldMk cId="728579764" sldId="1655"/>
        </pc:sldMkLst>
        <pc:spChg chg="del">
          <ac:chgData name="伊健 杜" userId="e69aded81da48593" providerId="LiveId" clId="{AEDDF0B3-5939-4E1F-A2D5-83622944CFAE}" dt="2022-11-23T06:14:04.704" v="3191" actId="478"/>
          <ac:spMkLst>
            <pc:docMk/>
            <pc:sldMk cId="728579764" sldId="1655"/>
            <ac:spMk id="2" creationId="{10304424-DB4A-36E7-9E0D-D32A5DD0F26C}"/>
          </ac:spMkLst>
        </pc:spChg>
        <pc:spChg chg="add mod">
          <ac:chgData name="伊健 杜" userId="e69aded81da48593" providerId="LiveId" clId="{AEDDF0B3-5939-4E1F-A2D5-83622944CFAE}" dt="2022-11-23T06:14:09.619" v="3193" actId="1076"/>
          <ac:spMkLst>
            <pc:docMk/>
            <pc:sldMk cId="728579764" sldId="1655"/>
            <ac:spMk id="4" creationId="{CABD4D39-BB6F-E4D4-5A17-0163FAA06A69}"/>
          </ac:spMkLst>
        </pc:spChg>
        <pc:spChg chg="del">
          <ac:chgData name="伊健 杜" userId="e69aded81da48593" providerId="LiveId" clId="{AEDDF0B3-5939-4E1F-A2D5-83622944CFAE}" dt="2022-11-23T06:14:04.704" v="3191" actId="478"/>
          <ac:spMkLst>
            <pc:docMk/>
            <pc:sldMk cId="728579764" sldId="1655"/>
            <ac:spMk id="10" creationId="{B839CA97-BE0D-8B7C-B769-3E145A81D451}"/>
          </ac:spMkLst>
        </pc:spChg>
        <pc:picChg chg="del">
          <ac:chgData name="伊健 杜" userId="e69aded81da48593" providerId="LiveId" clId="{AEDDF0B3-5939-4E1F-A2D5-83622944CFAE}" dt="2022-11-23T06:14:06.368" v="3192" actId="478"/>
          <ac:picMkLst>
            <pc:docMk/>
            <pc:sldMk cId="728579764" sldId="1655"/>
            <ac:picMk id="25602" creationId="{1C029C4B-DD01-8DE8-6D34-649792B6AC1B}"/>
          </ac:picMkLst>
        </pc:picChg>
      </pc:sldChg>
      <pc:sldChg chg="addSp delSp modSp add mod">
        <pc:chgData name="伊健 杜" userId="e69aded81da48593" providerId="LiveId" clId="{AEDDF0B3-5939-4E1F-A2D5-83622944CFAE}" dt="2022-11-23T06:34:34.095" v="3741"/>
        <pc:sldMkLst>
          <pc:docMk/>
          <pc:sldMk cId="4088610884" sldId="1655"/>
        </pc:sldMkLst>
        <pc:spChg chg="mod">
          <ac:chgData name="伊健 杜" userId="e69aded81da48593" providerId="LiveId" clId="{AEDDF0B3-5939-4E1F-A2D5-83622944CFAE}" dt="2022-11-23T06:15:46.288" v="3214" actId="20577"/>
          <ac:spMkLst>
            <pc:docMk/>
            <pc:sldMk cId="4088610884" sldId="1655"/>
            <ac:spMk id="2" creationId="{10304424-DB4A-36E7-9E0D-D32A5DD0F26C}"/>
          </ac:spMkLst>
        </pc:spChg>
        <pc:spChg chg="mod">
          <ac:chgData name="伊健 杜" userId="e69aded81da48593" providerId="LiveId" clId="{AEDDF0B3-5939-4E1F-A2D5-83622944CFAE}" dt="2022-11-23T06:17:32.212" v="3368" actId="20577"/>
          <ac:spMkLst>
            <pc:docMk/>
            <pc:sldMk cId="4088610884" sldId="1655"/>
            <ac:spMk id="5" creationId="{12133E31-EFD8-1428-E834-932512E03115}"/>
          </ac:spMkLst>
        </pc:spChg>
        <pc:spChg chg="mod">
          <ac:chgData name="伊健 杜" userId="e69aded81da48593" providerId="LiveId" clId="{AEDDF0B3-5939-4E1F-A2D5-83622944CFAE}" dt="2022-11-23T06:34:34.095" v="3741"/>
          <ac:spMkLst>
            <pc:docMk/>
            <pc:sldMk cId="4088610884" sldId="1655"/>
            <ac:spMk id="10" creationId="{B839CA97-BE0D-8B7C-B769-3E145A81D451}"/>
          </ac:spMkLst>
        </pc:spChg>
        <pc:picChg chg="add mod">
          <ac:chgData name="伊健 杜" userId="e69aded81da48593" providerId="LiveId" clId="{AEDDF0B3-5939-4E1F-A2D5-83622944CFAE}" dt="2022-11-23T06:17:07.149" v="3363" actId="1076"/>
          <ac:picMkLst>
            <pc:docMk/>
            <pc:sldMk cId="4088610884" sldId="1655"/>
            <ac:picMk id="4" creationId="{2158476D-1F06-E936-77B6-0AA8EAFC9D20}"/>
          </ac:picMkLst>
        </pc:picChg>
        <pc:picChg chg="del">
          <ac:chgData name="伊健 杜" userId="e69aded81da48593" providerId="LiveId" clId="{AEDDF0B3-5939-4E1F-A2D5-83622944CFAE}" dt="2022-11-23T06:16:25.240" v="3355" actId="478"/>
          <ac:picMkLst>
            <pc:docMk/>
            <pc:sldMk cId="4088610884" sldId="1655"/>
            <ac:picMk id="24578" creationId="{0B081B09-EBBA-B51F-069A-358EC285AC99}"/>
          </ac:picMkLst>
        </pc:picChg>
        <pc:picChg chg="add del">
          <ac:chgData name="伊健 杜" userId="e69aded81da48593" providerId="LiveId" clId="{AEDDF0B3-5939-4E1F-A2D5-83622944CFAE}" dt="2022-11-23T06:16:40.720" v="3359" actId="478"/>
          <ac:picMkLst>
            <pc:docMk/>
            <pc:sldMk cId="4088610884" sldId="1655"/>
            <ac:picMk id="28674" creationId="{993CF522-6EDB-7295-96D4-570807C4C1EA}"/>
          </ac:picMkLst>
        </pc:picChg>
      </pc:sldChg>
      <pc:sldChg chg="addSp delSp modSp add mod delAnim">
        <pc:chgData name="伊健 杜" userId="e69aded81da48593" providerId="LiveId" clId="{AEDDF0B3-5939-4E1F-A2D5-83622944CFAE}" dt="2022-11-23T06:19:05.328" v="3444" actId="207"/>
        <pc:sldMkLst>
          <pc:docMk/>
          <pc:sldMk cId="4042666854" sldId="1656"/>
        </pc:sldMkLst>
        <pc:spChg chg="del">
          <ac:chgData name="伊健 杜" userId="e69aded81da48593" providerId="LiveId" clId="{AEDDF0B3-5939-4E1F-A2D5-83622944CFAE}" dt="2022-11-23T06:17:41.379" v="3370" actId="478"/>
          <ac:spMkLst>
            <pc:docMk/>
            <pc:sldMk cId="4042666854" sldId="1656"/>
            <ac:spMk id="5" creationId="{12133E31-EFD8-1428-E834-932512E03115}"/>
          </ac:spMkLst>
        </pc:spChg>
        <pc:spChg chg="mod">
          <ac:chgData name="伊健 杜" userId="e69aded81da48593" providerId="LiveId" clId="{AEDDF0B3-5939-4E1F-A2D5-83622944CFAE}" dt="2022-11-23T06:19:05.328" v="3444" actId="207"/>
          <ac:spMkLst>
            <pc:docMk/>
            <pc:sldMk cId="4042666854" sldId="1656"/>
            <ac:spMk id="10" creationId="{B839CA97-BE0D-8B7C-B769-3E145A81D451}"/>
          </ac:spMkLst>
        </pc:spChg>
        <pc:picChg chg="del mod">
          <ac:chgData name="伊健 杜" userId="e69aded81da48593" providerId="LiveId" clId="{AEDDF0B3-5939-4E1F-A2D5-83622944CFAE}" dt="2022-11-23T06:18:07.045" v="3436" actId="478"/>
          <ac:picMkLst>
            <pc:docMk/>
            <pc:sldMk cId="4042666854" sldId="1656"/>
            <ac:picMk id="4" creationId="{2158476D-1F06-E936-77B6-0AA8EAFC9D20}"/>
          </ac:picMkLst>
        </pc:picChg>
        <pc:picChg chg="add mod">
          <ac:chgData name="伊健 杜" userId="e69aded81da48593" providerId="LiveId" clId="{AEDDF0B3-5939-4E1F-A2D5-83622944CFAE}" dt="2022-11-23T06:18:51.508" v="3442" actId="1076"/>
          <ac:picMkLst>
            <pc:docMk/>
            <pc:sldMk cId="4042666854" sldId="1656"/>
            <ac:picMk id="30722" creationId="{17434B89-B202-9673-2346-8C904E9AAD17}"/>
          </ac:picMkLst>
        </pc:picChg>
      </pc:sldChg>
      <pc:sldChg chg="addSp delSp modSp add mod">
        <pc:chgData name="伊健 杜" userId="e69aded81da48593" providerId="LiveId" clId="{AEDDF0B3-5939-4E1F-A2D5-83622944CFAE}" dt="2022-11-23T06:34:34.095" v="3741"/>
        <pc:sldMkLst>
          <pc:docMk/>
          <pc:sldMk cId="3517967680" sldId="1657"/>
        </pc:sldMkLst>
        <pc:spChg chg="mod">
          <ac:chgData name="伊健 杜" userId="e69aded81da48593" providerId="LiveId" clId="{AEDDF0B3-5939-4E1F-A2D5-83622944CFAE}" dt="2022-11-23T06:34:34.095" v="3741"/>
          <ac:spMkLst>
            <pc:docMk/>
            <pc:sldMk cId="3517967680" sldId="1657"/>
            <ac:spMk id="2" creationId="{F858B6EF-EA23-25C0-DCF1-96F5AA31E5F4}"/>
          </ac:spMkLst>
        </pc:spChg>
        <pc:spChg chg="add del">
          <ac:chgData name="伊健 杜" userId="e69aded81da48593" providerId="LiveId" clId="{AEDDF0B3-5939-4E1F-A2D5-83622944CFAE}" dt="2022-11-23T06:29:58.823" v="3655" actId="478"/>
          <ac:spMkLst>
            <pc:docMk/>
            <pc:sldMk cId="3517967680" sldId="1657"/>
            <ac:spMk id="5" creationId="{30FB8145-637A-B16D-847B-39132494CFF8}"/>
          </ac:spMkLst>
        </pc:spChg>
        <pc:spChg chg="del">
          <ac:chgData name="伊健 杜" userId="e69aded81da48593" providerId="LiveId" clId="{AEDDF0B3-5939-4E1F-A2D5-83622944CFAE}" dt="2022-11-23T06:26:47.563" v="3552" actId="478"/>
          <ac:spMkLst>
            <pc:docMk/>
            <pc:sldMk cId="3517967680" sldId="1657"/>
            <ac:spMk id="6" creationId="{159B7E6B-21F0-E0FE-7ABA-4ADD738FA9C0}"/>
          </ac:spMkLst>
        </pc:spChg>
        <pc:picChg chg="del">
          <ac:chgData name="伊健 杜" userId="e69aded81da48593" providerId="LiveId" clId="{AEDDF0B3-5939-4E1F-A2D5-83622944CFAE}" dt="2022-11-23T06:28:26.939" v="3651" actId="478"/>
          <ac:picMkLst>
            <pc:docMk/>
            <pc:sldMk cId="3517967680" sldId="1657"/>
            <ac:picMk id="3" creationId="{BB8C0F16-2C5B-EC98-C2C2-6B044F3BD846}"/>
          </ac:picMkLst>
        </pc:picChg>
        <pc:picChg chg="add mod">
          <ac:chgData name="伊健 杜" userId="e69aded81da48593" providerId="LiveId" clId="{AEDDF0B3-5939-4E1F-A2D5-83622944CFAE}" dt="2022-11-23T06:30:05.077" v="3658" actId="1076"/>
          <ac:picMkLst>
            <pc:docMk/>
            <pc:sldMk cId="3517967680" sldId="1657"/>
            <ac:picMk id="8" creationId="{38FF1839-3F5D-CB0D-9AE6-74F88BC96860}"/>
          </ac:picMkLst>
        </pc:picChg>
        <pc:picChg chg="del">
          <ac:chgData name="伊健 杜" userId="e69aded81da48593" providerId="LiveId" clId="{AEDDF0B3-5939-4E1F-A2D5-83622944CFAE}" dt="2022-11-23T06:26:47.563" v="3552" actId="478"/>
          <ac:picMkLst>
            <pc:docMk/>
            <pc:sldMk cId="3517967680" sldId="1657"/>
            <ac:picMk id="31746" creationId="{FE8636E0-8696-AB99-40BD-ED92B49B59EB}"/>
          </ac:picMkLst>
        </pc:picChg>
        <pc:picChg chg="add del mod">
          <ac:chgData name="伊健 杜" userId="e69aded81da48593" providerId="LiveId" clId="{AEDDF0B3-5939-4E1F-A2D5-83622944CFAE}" dt="2022-11-23T06:29:58.823" v="3655" actId="478"/>
          <ac:picMkLst>
            <pc:docMk/>
            <pc:sldMk cId="3517967680" sldId="1657"/>
            <ac:picMk id="32770" creationId="{08FB2629-7E8C-A676-AE33-356516DDD3AB}"/>
          </ac:picMkLst>
        </pc:picChg>
        <pc:picChg chg="add mod">
          <ac:chgData name="伊健 杜" userId="e69aded81da48593" providerId="LiveId" clId="{AEDDF0B3-5939-4E1F-A2D5-83622944CFAE}" dt="2022-11-23T06:30:09.793" v="3660" actId="1076"/>
          <ac:picMkLst>
            <pc:docMk/>
            <pc:sldMk cId="3517967680" sldId="1657"/>
            <ac:picMk id="32774" creationId="{BE9CBA4A-0498-5EA7-9836-1E65E90EE3DA}"/>
          </ac:picMkLst>
        </pc:picChg>
      </pc:sldChg>
      <pc:sldChg chg="addSp delSp modSp new mod">
        <pc:chgData name="伊健 杜" userId="e69aded81da48593" providerId="LiveId" clId="{AEDDF0B3-5939-4E1F-A2D5-83622944CFAE}" dt="2022-11-23T06:34:34.095" v="3741"/>
        <pc:sldMkLst>
          <pc:docMk/>
          <pc:sldMk cId="2919146368" sldId="1658"/>
        </pc:sldMkLst>
        <pc:spChg chg="del">
          <ac:chgData name="伊健 杜" userId="e69aded81da48593" providerId="LiveId" clId="{AEDDF0B3-5939-4E1F-A2D5-83622944CFAE}" dt="2022-11-23T06:30:20.470" v="3662" actId="478"/>
          <ac:spMkLst>
            <pc:docMk/>
            <pc:sldMk cId="2919146368" sldId="1658"/>
            <ac:spMk id="2" creationId="{E8E40F6A-F9D0-CF11-250D-C9CC109A66EB}"/>
          </ac:spMkLst>
        </pc:spChg>
        <pc:spChg chg="del">
          <ac:chgData name="伊健 杜" userId="e69aded81da48593" providerId="LiveId" clId="{AEDDF0B3-5939-4E1F-A2D5-83622944CFAE}" dt="2022-11-23T06:30:20.470" v="3662" actId="478"/>
          <ac:spMkLst>
            <pc:docMk/>
            <pc:sldMk cId="2919146368" sldId="1658"/>
            <ac:spMk id="3" creationId="{341E4C9C-4310-ABBD-32BE-94E439F6BAD6}"/>
          </ac:spMkLst>
        </pc:spChg>
        <pc:spChg chg="add mod">
          <ac:chgData name="伊健 杜" userId="e69aded81da48593" providerId="LiveId" clId="{AEDDF0B3-5939-4E1F-A2D5-83622944CFAE}" dt="2022-11-23T06:34:34.095" v="3741"/>
          <ac:spMkLst>
            <pc:docMk/>
            <pc:sldMk cId="2919146368" sldId="1658"/>
            <ac:spMk id="4" creationId="{3835C774-922A-C4EA-DDC0-A3A7A9B60ADD}"/>
          </ac:spMkLst>
        </pc:spChg>
        <pc:spChg chg="add mod">
          <ac:chgData name="伊健 杜" userId="e69aded81da48593" providerId="LiveId" clId="{AEDDF0B3-5939-4E1F-A2D5-83622944CFAE}" dt="2022-11-23T06:33:04.916" v="3687" actId="1076"/>
          <ac:spMkLst>
            <pc:docMk/>
            <pc:sldMk cId="2919146368" sldId="1658"/>
            <ac:spMk id="6" creationId="{6E1A23F8-AC20-87E1-EC79-59786437E28B}"/>
          </ac:spMkLst>
        </pc:spChg>
      </pc:sldChg>
      <pc:sldChg chg="delSp modSp add mod">
        <pc:chgData name="伊健 杜" userId="e69aded81da48593" providerId="LiveId" clId="{AEDDF0B3-5939-4E1F-A2D5-83622944CFAE}" dt="2022-11-23T06:34:34.095" v="3741"/>
        <pc:sldMkLst>
          <pc:docMk/>
          <pc:sldMk cId="3593390809" sldId="1659"/>
        </pc:sldMkLst>
        <pc:spChg chg="del">
          <ac:chgData name="伊健 杜" userId="e69aded81da48593" providerId="LiveId" clId="{AEDDF0B3-5939-4E1F-A2D5-83622944CFAE}" dt="2022-11-23T06:34:16.424" v="3732" actId="478"/>
          <ac:spMkLst>
            <pc:docMk/>
            <pc:sldMk cId="3593390809" sldId="1659"/>
            <ac:spMk id="2" creationId="{1FEAD16D-52BA-B8E1-F6C5-AB82F8E8DC61}"/>
          </ac:spMkLst>
        </pc:spChg>
        <pc:spChg chg="mod">
          <ac:chgData name="伊健 杜" userId="e69aded81da48593" providerId="LiveId" clId="{AEDDF0B3-5939-4E1F-A2D5-83622944CFAE}" dt="2022-11-23T06:34:34.095" v="3741"/>
          <ac:spMkLst>
            <pc:docMk/>
            <pc:sldMk cId="3593390809" sldId="1659"/>
            <ac:spMk id="10" creationId="{B839CA97-BE0D-8B7C-B769-3E145A81D451}"/>
          </ac:spMkLst>
        </pc:spChg>
      </pc:sldChg>
      <pc:sldChg chg="addSp delSp modSp add mod">
        <pc:chgData name="伊健 杜" userId="e69aded81da48593" providerId="LiveId" clId="{AEDDF0B3-5939-4E1F-A2D5-83622944CFAE}" dt="2022-11-23T13:02:12.430" v="3912" actId="20577"/>
        <pc:sldMkLst>
          <pc:docMk/>
          <pc:sldMk cId="2319429720" sldId="1660"/>
        </pc:sldMkLst>
        <pc:spChg chg="mod">
          <ac:chgData name="伊健 杜" userId="e69aded81da48593" providerId="LiveId" clId="{AEDDF0B3-5939-4E1F-A2D5-83622944CFAE}" dt="2022-11-23T12:58:26.580" v="3767" actId="20577"/>
          <ac:spMkLst>
            <pc:docMk/>
            <pc:sldMk cId="2319429720" sldId="1660"/>
            <ac:spMk id="2" creationId="{10304424-DB4A-36E7-9E0D-D32A5DD0F26C}"/>
          </ac:spMkLst>
        </pc:spChg>
        <pc:spChg chg="mod">
          <ac:chgData name="伊健 杜" userId="e69aded81da48593" providerId="LiveId" clId="{AEDDF0B3-5939-4E1F-A2D5-83622944CFAE}" dt="2022-11-23T12:58:00.695" v="3763"/>
          <ac:spMkLst>
            <pc:docMk/>
            <pc:sldMk cId="2319429720" sldId="1660"/>
            <ac:spMk id="5" creationId="{12133E31-EFD8-1428-E834-932512E03115}"/>
          </ac:spMkLst>
        </pc:spChg>
        <pc:spChg chg="mod">
          <ac:chgData name="伊健 杜" userId="e69aded81da48593" providerId="LiveId" clId="{AEDDF0B3-5939-4E1F-A2D5-83622944CFAE}" dt="2022-11-23T13:02:12.430" v="3912" actId="20577"/>
          <ac:spMkLst>
            <pc:docMk/>
            <pc:sldMk cId="2319429720" sldId="1660"/>
            <ac:spMk id="10" creationId="{B839CA97-BE0D-8B7C-B769-3E145A81D451}"/>
          </ac:spMkLst>
        </pc:spChg>
        <pc:picChg chg="add mod">
          <ac:chgData name="伊健 杜" userId="e69aded81da48593" providerId="LiveId" clId="{AEDDF0B3-5939-4E1F-A2D5-83622944CFAE}" dt="2022-11-23T13:02:09.649" v="3911" actId="1076"/>
          <ac:picMkLst>
            <pc:docMk/>
            <pc:sldMk cId="2319429720" sldId="1660"/>
            <ac:picMk id="1026" creationId="{3173ED89-C98C-A402-EDE1-6D5AD7930B6B}"/>
          </ac:picMkLst>
        </pc:picChg>
        <pc:picChg chg="del">
          <ac:chgData name="伊健 杜" userId="e69aded81da48593" providerId="LiveId" clId="{AEDDF0B3-5939-4E1F-A2D5-83622944CFAE}" dt="2022-11-23T13:01:01.371" v="3907" actId="478"/>
          <ac:picMkLst>
            <pc:docMk/>
            <pc:sldMk cId="2319429720" sldId="1660"/>
            <ac:picMk id="24578" creationId="{0B081B09-EBBA-B51F-069A-358EC285AC99}"/>
          </ac:picMkLst>
        </pc:picChg>
      </pc:sldChg>
      <pc:sldChg chg="delSp modSp add mod delAnim">
        <pc:chgData name="伊健 杜" userId="e69aded81da48593" providerId="LiveId" clId="{AEDDF0B3-5939-4E1F-A2D5-83622944CFAE}" dt="2022-11-23T13:02:19.784" v="3916" actId="20577"/>
        <pc:sldMkLst>
          <pc:docMk/>
          <pc:sldMk cId="2489103660" sldId="1661"/>
        </pc:sldMkLst>
        <pc:spChg chg="mod">
          <ac:chgData name="伊健 杜" userId="e69aded81da48593" providerId="LiveId" clId="{AEDDF0B3-5939-4E1F-A2D5-83622944CFAE}" dt="2022-11-23T13:02:19.784" v="3916" actId="20577"/>
          <ac:spMkLst>
            <pc:docMk/>
            <pc:sldMk cId="2489103660" sldId="1661"/>
            <ac:spMk id="2" creationId="{10304424-DB4A-36E7-9E0D-D32A5DD0F26C}"/>
          </ac:spMkLst>
        </pc:spChg>
        <pc:spChg chg="del">
          <ac:chgData name="伊健 杜" userId="e69aded81da48593" providerId="LiveId" clId="{AEDDF0B3-5939-4E1F-A2D5-83622944CFAE}" dt="2022-11-23T13:02:18.085" v="3914" actId="478"/>
          <ac:spMkLst>
            <pc:docMk/>
            <pc:sldMk cId="2489103660" sldId="1661"/>
            <ac:spMk id="5" creationId="{12133E31-EFD8-1428-E834-932512E03115}"/>
          </ac:spMkLst>
        </pc:spChg>
      </pc:sldChg>
    </pc:docChg>
  </pc:docChgLst>
  <pc:docChgLst>
    <pc:chgData name="伊健 杜" userId="e69aded81da48593" providerId="LiveId" clId="{5A3DF6AE-7F3E-42EE-A16B-BF2537B0A026}"/>
    <pc:docChg chg="undo custSel addSld delSld modSld sldOrd">
      <pc:chgData name="伊健 杜" userId="e69aded81da48593" providerId="LiveId" clId="{5A3DF6AE-7F3E-42EE-A16B-BF2537B0A026}" dt="2022-12-05T14:18:44.772" v="2284" actId="20577"/>
      <pc:docMkLst>
        <pc:docMk/>
      </pc:docMkLst>
      <pc:sldChg chg="modSp add mod">
        <pc:chgData name="伊健 杜" userId="e69aded81da48593" providerId="LiveId" clId="{5A3DF6AE-7F3E-42EE-A16B-BF2537B0A026}" dt="2022-12-05T12:35:44.069" v="1572"/>
        <pc:sldMkLst>
          <pc:docMk/>
          <pc:sldMk cId="2191092680" sldId="1855"/>
        </pc:sldMkLst>
        <pc:spChg chg="mod">
          <ac:chgData name="伊健 杜" userId="e69aded81da48593" providerId="LiveId" clId="{5A3DF6AE-7F3E-42EE-A16B-BF2537B0A026}" dt="2022-12-05T12:35:44.069" v="1572"/>
          <ac:spMkLst>
            <pc:docMk/>
            <pc:sldMk cId="2191092680" sldId="1855"/>
            <ac:spMk id="2" creationId="{120CA4C0-1E3D-40D4-359A-4FF36B68D318}"/>
          </ac:spMkLst>
        </pc:spChg>
        <pc:spChg chg="mod">
          <ac:chgData name="伊健 杜" userId="e69aded81da48593" providerId="LiveId" clId="{5A3DF6AE-7F3E-42EE-A16B-BF2537B0A026}" dt="2022-12-05T12:24:29.581" v="1031"/>
          <ac:spMkLst>
            <pc:docMk/>
            <pc:sldMk cId="2191092680" sldId="1855"/>
            <ac:spMk id="3" creationId="{35C7B2D0-EE9E-C337-FAAC-B1A034FE868B}"/>
          </ac:spMkLst>
        </pc:spChg>
        <pc:spChg chg="mod">
          <ac:chgData name="伊健 杜" userId="e69aded81da48593" providerId="LiveId" clId="{5A3DF6AE-7F3E-42EE-A16B-BF2537B0A026}" dt="2022-12-05T12:23:38.387" v="944"/>
          <ac:spMkLst>
            <pc:docMk/>
            <pc:sldMk cId="2191092680" sldId="1855"/>
            <ac:spMk id="4" creationId="{F527BEC2-8AC0-5BCD-6143-DE794F302B32}"/>
          </ac:spMkLst>
        </pc:spChg>
        <pc:spChg chg="mod">
          <ac:chgData name="伊健 杜" userId="e69aded81da48593" providerId="LiveId" clId="{5A3DF6AE-7F3E-42EE-A16B-BF2537B0A026}" dt="2022-12-05T12:25:43.359" v="1149"/>
          <ac:spMkLst>
            <pc:docMk/>
            <pc:sldMk cId="2191092680" sldId="1855"/>
            <ac:spMk id="5" creationId="{BEAC1872-B4DE-D2CD-468D-D1C4F0F9592A}"/>
          </ac:spMkLst>
        </pc:spChg>
        <pc:spChg chg="mod">
          <ac:chgData name="伊健 杜" userId="e69aded81da48593" providerId="LiveId" clId="{5A3DF6AE-7F3E-42EE-A16B-BF2537B0A026}" dt="2022-12-05T12:35:44.069" v="1572"/>
          <ac:spMkLst>
            <pc:docMk/>
            <pc:sldMk cId="2191092680" sldId="1855"/>
            <ac:spMk id="6" creationId="{6B7ECFD8-A6BE-0B36-462D-524101DBD25E}"/>
          </ac:spMkLst>
        </pc:spChg>
        <pc:spChg chg="mod">
          <ac:chgData name="伊健 杜" userId="e69aded81da48593" providerId="LiveId" clId="{5A3DF6AE-7F3E-42EE-A16B-BF2537B0A026}" dt="2022-12-05T12:23:51.824" v="969" actId="1076"/>
          <ac:spMkLst>
            <pc:docMk/>
            <pc:sldMk cId="2191092680" sldId="1855"/>
            <ac:spMk id="7" creationId="{5030CB00-D0DE-28E2-C56B-96F4FC96E26C}"/>
          </ac:spMkLst>
        </pc:spChg>
        <pc:spChg chg="mod">
          <ac:chgData name="伊健 杜" userId="e69aded81da48593" providerId="LiveId" clId="{5A3DF6AE-7F3E-42EE-A16B-BF2537B0A026}" dt="2022-12-05T12:35:44.069" v="1572"/>
          <ac:spMkLst>
            <pc:docMk/>
            <pc:sldMk cId="2191092680" sldId="1855"/>
            <ac:spMk id="8" creationId="{DA9756A1-2F99-9A67-01D9-555405F7A3AB}"/>
          </ac:spMkLst>
        </pc:spChg>
        <pc:spChg chg="mod">
          <ac:chgData name="伊健 杜" userId="e69aded81da48593" providerId="LiveId" clId="{5A3DF6AE-7F3E-42EE-A16B-BF2537B0A026}" dt="2022-12-05T12:35:44.069" v="1572"/>
          <ac:spMkLst>
            <pc:docMk/>
            <pc:sldMk cId="2191092680" sldId="1855"/>
            <ac:spMk id="9" creationId="{8E129B62-AA7D-C7EC-185A-CB793B015AF6}"/>
          </ac:spMkLst>
        </pc:spChg>
        <pc:spChg chg="mod">
          <ac:chgData name="伊健 杜" userId="e69aded81da48593" providerId="LiveId" clId="{5A3DF6AE-7F3E-42EE-A16B-BF2537B0A026}" dt="2022-12-05T12:24:20.336" v="1016"/>
          <ac:spMkLst>
            <pc:docMk/>
            <pc:sldMk cId="2191092680" sldId="1855"/>
            <ac:spMk id="10" creationId="{AC8B6531-74ED-0837-965A-1FD2C95CE322}"/>
          </ac:spMkLst>
        </pc:spChg>
        <pc:spChg chg="mod">
          <ac:chgData name="伊健 杜" userId="e69aded81da48593" providerId="LiveId" clId="{5A3DF6AE-7F3E-42EE-A16B-BF2537B0A026}" dt="2022-12-05T12:35:44.069" v="1572"/>
          <ac:spMkLst>
            <pc:docMk/>
            <pc:sldMk cId="2191092680" sldId="1855"/>
            <ac:spMk id="11" creationId="{24CDBA06-F418-610E-5F7C-C80918EA16D7}"/>
          </ac:spMkLst>
        </pc:spChg>
        <pc:spChg chg="mod">
          <ac:chgData name="伊健 杜" userId="e69aded81da48593" providerId="LiveId" clId="{5A3DF6AE-7F3E-42EE-A16B-BF2537B0A026}" dt="2022-12-05T12:24:35.862" v="1040"/>
          <ac:spMkLst>
            <pc:docMk/>
            <pc:sldMk cId="2191092680" sldId="1855"/>
            <ac:spMk id="12" creationId="{0AD44F64-E73A-9685-0248-E892ECC8621A}"/>
          </ac:spMkLst>
        </pc:spChg>
        <pc:spChg chg="mod">
          <ac:chgData name="伊健 杜" userId="e69aded81da48593" providerId="LiveId" clId="{5A3DF6AE-7F3E-42EE-A16B-BF2537B0A026}" dt="2022-12-05T12:24:40.710" v="1052"/>
          <ac:spMkLst>
            <pc:docMk/>
            <pc:sldMk cId="2191092680" sldId="1855"/>
            <ac:spMk id="13" creationId="{83C4CE0A-D9B5-12E7-0C7B-E4A8DDAD7D09}"/>
          </ac:spMkLst>
        </pc:spChg>
        <pc:spChg chg="mod">
          <ac:chgData name="伊健 杜" userId="e69aded81da48593" providerId="LiveId" clId="{5A3DF6AE-7F3E-42EE-A16B-BF2537B0A026}" dt="2022-12-05T12:35:44.069" v="1572"/>
          <ac:spMkLst>
            <pc:docMk/>
            <pc:sldMk cId="2191092680" sldId="1855"/>
            <ac:spMk id="14" creationId="{8E8067F6-5CB5-CF2B-D28F-CDF05916C664}"/>
          </ac:spMkLst>
        </pc:spChg>
        <pc:spChg chg="mod">
          <ac:chgData name="伊健 杜" userId="e69aded81da48593" providerId="LiveId" clId="{5A3DF6AE-7F3E-42EE-A16B-BF2537B0A026}" dt="2022-12-05T12:24:50.274" v="1067"/>
          <ac:spMkLst>
            <pc:docMk/>
            <pc:sldMk cId="2191092680" sldId="1855"/>
            <ac:spMk id="15" creationId="{06797F3E-0166-E812-4918-3736783C098C}"/>
          </ac:spMkLst>
        </pc:spChg>
        <pc:spChg chg="mod">
          <ac:chgData name="伊健 杜" userId="e69aded81da48593" providerId="LiveId" clId="{5A3DF6AE-7F3E-42EE-A16B-BF2537B0A026}" dt="2022-12-05T12:25:04.054" v="1093"/>
          <ac:spMkLst>
            <pc:docMk/>
            <pc:sldMk cId="2191092680" sldId="1855"/>
            <ac:spMk id="16" creationId="{63257CF8-8CDD-5A15-024F-33F0B3F7C90E}"/>
          </ac:spMkLst>
        </pc:spChg>
        <pc:spChg chg="mod">
          <ac:chgData name="伊健 杜" userId="e69aded81da48593" providerId="LiveId" clId="{5A3DF6AE-7F3E-42EE-A16B-BF2537B0A026}" dt="2022-12-05T12:25:13.111" v="1104"/>
          <ac:spMkLst>
            <pc:docMk/>
            <pc:sldMk cId="2191092680" sldId="1855"/>
            <ac:spMk id="17" creationId="{04B3D5CF-5766-FA68-61BB-1AC1BEEADBBC}"/>
          </ac:spMkLst>
        </pc:spChg>
        <pc:spChg chg="mod">
          <ac:chgData name="伊健 杜" userId="e69aded81da48593" providerId="LiveId" clId="{5A3DF6AE-7F3E-42EE-A16B-BF2537B0A026}" dt="2022-12-05T12:35:44.069" v="1572"/>
          <ac:spMkLst>
            <pc:docMk/>
            <pc:sldMk cId="2191092680" sldId="1855"/>
            <ac:spMk id="18" creationId="{93FB6C27-99B3-9C41-680F-CD507613479B}"/>
          </ac:spMkLst>
        </pc:spChg>
        <pc:spChg chg="mod">
          <ac:chgData name="伊健 杜" userId="e69aded81da48593" providerId="LiveId" clId="{5A3DF6AE-7F3E-42EE-A16B-BF2537B0A026}" dt="2022-12-05T12:35:44.069" v="1572"/>
          <ac:spMkLst>
            <pc:docMk/>
            <pc:sldMk cId="2191092680" sldId="1855"/>
            <ac:spMk id="19" creationId="{8A33A5B8-97C4-88F0-81C5-DD274EF1F491}"/>
          </ac:spMkLst>
        </pc:spChg>
        <pc:spChg chg="mod">
          <ac:chgData name="伊健 杜" userId="e69aded81da48593" providerId="LiveId" clId="{5A3DF6AE-7F3E-42EE-A16B-BF2537B0A026}" dt="2022-12-05T12:35:44.069" v="1572"/>
          <ac:spMkLst>
            <pc:docMk/>
            <pc:sldMk cId="2191092680" sldId="1855"/>
            <ac:spMk id="20" creationId="{5EECEF81-FAD1-A24D-4430-1D863BC361AF}"/>
          </ac:spMkLst>
        </pc:spChg>
        <pc:spChg chg="mod">
          <ac:chgData name="伊健 杜" userId="e69aded81da48593" providerId="LiveId" clId="{5A3DF6AE-7F3E-42EE-A16B-BF2537B0A026}" dt="2022-12-05T12:24:45.976" v="1059"/>
          <ac:spMkLst>
            <pc:docMk/>
            <pc:sldMk cId="2191092680" sldId="1855"/>
            <ac:spMk id="21" creationId="{DC19272A-5640-9EF4-A790-8644577DD020}"/>
          </ac:spMkLst>
        </pc:spChg>
        <pc:spChg chg="mod">
          <ac:chgData name="伊健 杜" userId="e69aded81da48593" providerId="LiveId" clId="{5A3DF6AE-7F3E-42EE-A16B-BF2537B0A026}" dt="2022-12-05T12:26:20.756" v="1179" actId="1076"/>
          <ac:spMkLst>
            <pc:docMk/>
            <pc:sldMk cId="2191092680" sldId="1855"/>
            <ac:spMk id="23" creationId="{EEFA4E6B-F1E9-7DC2-2B57-AB881168C58C}"/>
          </ac:spMkLst>
        </pc:spChg>
        <pc:spChg chg="mod">
          <ac:chgData name="伊健 杜" userId="e69aded81da48593" providerId="LiveId" clId="{5A3DF6AE-7F3E-42EE-A16B-BF2537B0A026}" dt="2022-12-05T12:26:20.756" v="1179" actId="1076"/>
          <ac:spMkLst>
            <pc:docMk/>
            <pc:sldMk cId="2191092680" sldId="1855"/>
            <ac:spMk id="24" creationId="{16532620-4492-A8FD-FEF0-69FF78D9694E}"/>
          </ac:spMkLst>
        </pc:spChg>
        <pc:spChg chg="mod">
          <ac:chgData name="伊健 杜" userId="e69aded81da48593" providerId="LiveId" clId="{5A3DF6AE-7F3E-42EE-A16B-BF2537B0A026}" dt="2022-12-05T12:26:20.756" v="1179" actId="1076"/>
          <ac:spMkLst>
            <pc:docMk/>
            <pc:sldMk cId="2191092680" sldId="1855"/>
            <ac:spMk id="27" creationId="{240188F7-0C57-FF24-8B91-890D5BF840DE}"/>
          </ac:spMkLst>
        </pc:spChg>
        <pc:spChg chg="mod">
          <ac:chgData name="伊健 杜" userId="e69aded81da48593" providerId="LiveId" clId="{5A3DF6AE-7F3E-42EE-A16B-BF2537B0A026}" dt="2022-12-05T12:26:20.756" v="1179" actId="1076"/>
          <ac:spMkLst>
            <pc:docMk/>
            <pc:sldMk cId="2191092680" sldId="1855"/>
            <ac:spMk id="34" creationId="{E374CF18-C065-6879-2D0F-AFFF3F2CBCD4}"/>
          </ac:spMkLst>
        </pc:spChg>
        <pc:spChg chg="mod">
          <ac:chgData name="伊健 杜" userId="e69aded81da48593" providerId="LiveId" clId="{5A3DF6AE-7F3E-42EE-A16B-BF2537B0A026}" dt="2022-12-05T12:26:20.756" v="1179" actId="1076"/>
          <ac:spMkLst>
            <pc:docMk/>
            <pc:sldMk cId="2191092680" sldId="1855"/>
            <ac:spMk id="41" creationId="{9BDF7416-8201-9CB3-6500-F5A09A41B76B}"/>
          </ac:spMkLst>
        </pc:spChg>
        <pc:spChg chg="mod">
          <ac:chgData name="伊健 杜" userId="e69aded81da48593" providerId="LiveId" clId="{5A3DF6AE-7F3E-42EE-A16B-BF2537B0A026}" dt="2022-12-05T12:26:20.756" v="1179" actId="1076"/>
          <ac:spMkLst>
            <pc:docMk/>
            <pc:sldMk cId="2191092680" sldId="1855"/>
            <ac:spMk id="42" creationId="{3F8C90DD-4F94-923F-36B0-E4441848B5B6}"/>
          </ac:spMkLst>
        </pc:spChg>
        <pc:spChg chg="mod">
          <ac:chgData name="伊健 杜" userId="e69aded81da48593" providerId="LiveId" clId="{5A3DF6AE-7F3E-42EE-A16B-BF2537B0A026}" dt="2022-12-05T12:26:20.756" v="1179" actId="1076"/>
          <ac:spMkLst>
            <pc:docMk/>
            <pc:sldMk cId="2191092680" sldId="1855"/>
            <ac:spMk id="47" creationId="{FAC5D7B5-AF70-041C-B72E-AFBE6698A961}"/>
          </ac:spMkLst>
        </pc:spChg>
        <pc:spChg chg="mod">
          <ac:chgData name="伊健 杜" userId="e69aded81da48593" providerId="LiveId" clId="{5A3DF6AE-7F3E-42EE-A16B-BF2537B0A026}" dt="2022-12-05T12:26:20.756" v="1179" actId="1076"/>
          <ac:spMkLst>
            <pc:docMk/>
            <pc:sldMk cId="2191092680" sldId="1855"/>
            <ac:spMk id="48" creationId="{F04BB886-3F2C-1612-2A3B-3061ABED815C}"/>
          </ac:spMkLst>
        </pc:spChg>
        <pc:spChg chg="mod">
          <ac:chgData name="伊健 杜" userId="e69aded81da48593" providerId="LiveId" clId="{5A3DF6AE-7F3E-42EE-A16B-BF2537B0A026}" dt="2022-12-05T12:26:20.756" v="1179" actId="1076"/>
          <ac:spMkLst>
            <pc:docMk/>
            <pc:sldMk cId="2191092680" sldId="1855"/>
            <ac:spMk id="49" creationId="{07625E84-3419-F702-FA4F-890B473366E7}"/>
          </ac:spMkLst>
        </pc:spChg>
        <pc:spChg chg="mod">
          <ac:chgData name="伊健 杜" userId="e69aded81da48593" providerId="LiveId" clId="{5A3DF6AE-7F3E-42EE-A16B-BF2537B0A026}" dt="2022-12-05T12:26:20.756" v="1179" actId="1076"/>
          <ac:spMkLst>
            <pc:docMk/>
            <pc:sldMk cId="2191092680" sldId="1855"/>
            <ac:spMk id="50" creationId="{1815E386-5A7A-7CB4-4309-5629E47E74D5}"/>
          </ac:spMkLst>
        </pc:spChg>
        <pc:spChg chg="mod">
          <ac:chgData name="伊健 杜" userId="e69aded81da48593" providerId="LiveId" clId="{5A3DF6AE-7F3E-42EE-A16B-BF2537B0A026}" dt="2022-12-05T12:26:20.756" v="1179" actId="1076"/>
          <ac:spMkLst>
            <pc:docMk/>
            <pc:sldMk cId="2191092680" sldId="1855"/>
            <ac:spMk id="51" creationId="{A318BD93-5EEE-81E4-F9CA-4491B035DFFD}"/>
          </ac:spMkLst>
        </pc:spChg>
        <pc:spChg chg="mod">
          <ac:chgData name="伊健 杜" userId="e69aded81da48593" providerId="LiveId" clId="{5A3DF6AE-7F3E-42EE-A16B-BF2537B0A026}" dt="2022-12-05T12:26:20.756" v="1179" actId="1076"/>
          <ac:spMkLst>
            <pc:docMk/>
            <pc:sldMk cId="2191092680" sldId="1855"/>
            <ac:spMk id="52" creationId="{FE9A03E0-F8A2-200C-F63F-4F0803E94B6F}"/>
          </ac:spMkLst>
        </pc:spChg>
        <pc:spChg chg="mod">
          <ac:chgData name="伊健 杜" userId="e69aded81da48593" providerId="LiveId" clId="{5A3DF6AE-7F3E-42EE-A16B-BF2537B0A026}" dt="2022-12-05T12:26:20.756" v="1179" actId="1076"/>
          <ac:spMkLst>
            <pc:docMk/>
            <pc:sldMk cId="2191092680" sldId="1855"/>
            <ac:spMk id="53" creationId="{7F0174C1-7787-81AF-319A-2B1559F4216C}"/>
          </ac:spMkLst>
        </pc:spChg>
        <pc:spChg chg="mod">
          <ac:chgData name="伊健 杜" userId="e69aded81da48593" providerId="LiveId" clId="{5A3DF6AE-7F3E-42EE-A16B-BF2537B0A026}" dt="2022-12-05T12:26:20.756" v="1179" actId="1076"/>
          <ac:spMkLst>
            <pc:docMk/>
            <pc:sldMk cId="2191092680" sldId="1855"/>
            <ac:spMk id="54" creationId="{65D2BB8E-8D66-F6B5-C71B-B9322C81650E}"/>
          </ac:spMkLst>
        </pc:spChg>
        <pc:spChg chg="mod">
          <ac:chgData name="伊健 杜" userId="e69aded81da48593" providerId="LiveId" clId="{5A3DF6AE-7F3E-42EE-A16B-BF2537B0A026}" dt="2022-12-05T12:26:20.756" v="1179" actId="1076"/>
          <ac:spMkLst>
            <pc:docMk/>
            <pc:sldMk cId="2191092680" sldId="1855"/>
            <ac:spMk id="55" creationId="{FE72B642-BD3A-4C1E-A809-CA8C26216154}"/>
          </ac:spMkLst>
        </pc:spChg>
        <pc:spChg chg="mod">
          <ac:chgData name="伊健 杜" userId="e69aded81da48593" providerId="LiveId" clId="{5A3DF6AE-7F3E-42EE-A16B-BF2537B0A026}" dt="2022-12-05T12:26:20.756" v="1179" actId="1076"/>
          <ac:spMkLst>
            <pc:docMk/>
            <pc:sldMk cId="2191092680" sldId="1855"/>
            <ac:spMk id="56" creationId="{442BAE2A-2F68-1686-BD8A-1E9D6A855802}"/>
          </ac:spMkLst>
        </pc:spChg>
        <pc:spChg chg="mod">
          <ac:chgData name="伊健 杜" userId="e69aded81da48593" providerId="LiveId" clId="{5A3DF6AE-7F3E-42EE-A16B-BF2537B0A026}" dt="2022-12-05T12:26:20.756" v="1179" actId="1076"/>
          <ac:spMkLst>
            <pc:docMk/>
            <pc:sldMk cId="2191092680" sldId="1855"/>
            <ac:spMk id="57" creationId="{7710E135-50BF-3D22-275B-E2AA7FE60D28}"/>
          </ac:spMkLst>
        </pc:spChg>
        <pc:spChg chg="mod">
          <ac:chgData name="伊健 杜" userId="e69aded81da48593" providerId="LiveId" clId="{5A3DF6AE-7F3E-42EE-A16B-BF2537B0A026}" dt="2022-12-05T12:26:20.756" v="1179" actId="1076"/>
          <ac:spMkLst>
            <pc:docMk/>
            <pc:sldMk cId="2191092680" sldId="1855"/>
            <ac:spMk id="58" creationId="{7753C16E-91DA-9D54-7972-245D5607E237}"/>
          </ac:spMkLst>
        </pc:spChg>
        <pc:spChg chg="mod">
          <ac:chgData name="伊健 杜" userId="e69aded81da48593" providerId="LiveId" clId="{5A3DF6AE-7F3E-42EE-A16B-BF2537B0A026}" dt="2022-12-05T12:26:20.756" v="1179" actId="1076"/>
          <ac:spMkLst>
            <pc:docMk/>
            <pc:sldMk cId="2191092680" sldId="1855"/>
            <ac:spMk id="59" creationId="{D5720300-76E3-BB8E-E607-7C36C8831054}"/>
          </ac:spMkLst>
        </pc:spChg>
        <pc:spChg chg="mod">
          <ac:chgData name="伊健 杜" userId="e69aded81da48593" providerId="LiveId" clId="{5A3DF6AE-7F3E-42EE-A16B-BF2537B0A026}" dt="2022-12-05T12:26:20.756" v="1179" actId="1076"/>
          <ac:spMkLst>
            <pc:docMk/>
            <pc:sldMk cId="2191092680" sldId="1855"/>
            <ac:spMk id="60" creationId="{1BADF962-A387-9FF7-9C28-A4B7DEAC598D}"/>
          </ac:spMkLst>
        </pc:spChg>
        <pc:spChg chg="mod">
          <ac:chgData name="伊健 杜" userId="e69aded81da48593" providerId="LiveId" clId="{5A3DF6AE-7F3E-42EE-A16B-BF2537B0A026}" dt="2022-12-05T12:26:20.756" v="1179" actId="1076"/>
          <ac:spMkLst>
            <pc:docMk/>
            <pc:sldMk cId="2191092680" sldId="1855"/>
            <ac:spMk id="61" creationId="{EC3509A2-F141-B3CF-ADF9-4722F328C305}"/>
          </ac:spMkLst>
        </pc:spChg>
        <pc:spChg chg="mod">
          <ac:chgData name="伊健 杜" userId="e69aded81da48593" providerId="LiveId" clId="{5A3DF6AE-7F3E-42EE-A16B-BF2537B0A026}" dt="2022-12-05T12:26:20.756" v="1179" actId="1076"/>
          <ac:spMkLst>
            <pc:docMk/>
            <pc:sldMk cId="2191092680" sldId="1855"/>
            <ac:spMk id="62" creationId="{2FE028CF-6E17-DC47-A75C-CC4D5F874D8F}"/>
          </ac:spMkLst>
        </pc:spChg>
        <pc:spChg chg="mod">
          <ac:chgData name="伊健 杜" userId="e69aded81da48593" providerId="LiveId" clId="{5A3DF6AE-7F3E-42EE-A16B-BF2537B0A026}" dt="2022-12-05T12:26:20.756" v="1179" actId="1076"/>
          <ac:spMkLst>
            <pc:docMk/>
            <pc:sldMk cId="2191092680" sldId="1855"/>
            <ac:spMk id="63" creationId="{72059CB1-920C-CFA1-AA01-2391A81CB201}"/>
          </ac:spMkLst>
        </pc:spChg>
        <pc:spChg chg="mod">
          <ac:chgData name="伊健 杜" userId="e69aded81da48593" providerId="LiveId" clId="{5A3DF6AE-7F3E-42EE-A16B-BF2537B0A026}" dt="2022-12-05T12:26:20.756" v="1179" actId="1076"/>
          <ac:spMkLst>
            <pc:docMk/>
            <pc:sldMk cId="2191092680" sldId="1855"/>
            <ac:spMk id="64" creationId="{F87B005B-A0C4-7ED3-AEDD-C4642946560C}"/>
          </ac:spMkLst>
        </pc:spChg>
        <pc:spChg chg="mod">
          <ac:chgData name="伊健 杜" userId="e69aded81da48593" providerId="LiveId" clId="{5A3DF6AE-7F3E-42EE-A16B-BF2537B0A026}" dt="2022-12-05T12:26:20.756" v="1179" actId="1076"/>
          <ac:spMkLst>
            <pc:docMk/>
            <pc:sldMk cId="2191092680" sldId="1855"/>
            <ac:spMk id="65" creationId="{11944FB4-F04E-F707-438E-84B01A7F5EC1}"/>
          </ac:spMkLst>
        </pc:spChg>
        <pc:spChg chg="mod">
          <ac:chgData name="伊健 杜" userId="e69aded81da48593" providerId="LiveId" clId="{5A3DF6AE-7F3E-42EE-A16B-BF2537B0A026}" dt="2022-12-05T12:26:20.756" v="1179" actId="1076"/>
          <ac:spMkLst>
            <pc:docMk/>
            <pc:sldMk cId="2191092680" sldId="1855"/>
            <ac:spMk id="66" creationId="{7F289AF0-1BF8-A2FE-A2A3-96ECD89AAA71}"/>
          </ac:spMkLst>
        </pc:spChg>
        <pc:spChg chg="mod">
          <ac:chgData name="伊健 杜" userId="e69aded81da48593" providerId="LiveId" clId="{5A3DF6AE-7F3E-42EE-A16B-BF2537B0A026}" dt="2022-12-05T12:26:20.756" v="1179" actId="1076"/>
          <ac:spMkLst>
            <pc:docMk/>
            <pc:sldMk cId="2191092680" sldId="1855"/>
            <ac:spMk id="67" creationId="{1E6E7E30-6956-9BEE-4674-502A8FC99E73}"/>
          </ac:spMkLst>
        </pc:spChg>
        <pc:spChg chg="mod">
          <ac:chgData name="伊健 杜" userId="e69aded81da48593" providerId="LiveId" clId="{5A3DF6AE-7F3E-42EE-A16B-BF2537B0A026}" dt="2022-12-05T12:26:20.756" v="1179" actId="1076"/>
          <ac:spMkLst>
            <pc:docMk/>
            <pc:sldMk cId="2191092680" sldId="1855"/>
            <ac:spMk id="68" creationId="{EC90458C-3D98-303A-5191-CF851EDFEADB}"/>
          </ac:spMkLst>
        </pc:spChg>
        <pc:spChg chg="mod">
          <ac:chgData name="伊健 杜" userId="e69aded81da48593" providerId="LiveId" clId="{5A3DF6AE-7F3E-42EE-A16B-BF2537B0A026}" dt="2022-12-05T12:26:20.756" v="1179" actId="1076"/>
          <ac:spMkLst>
            <pc:docMk/>
            <pc:sldMk cId="2191092680" sldId="1855"/>
            <ac:spMk id="69" creationId="{0B0FA452-A6C6-52BE-938B-5D2631655F32}"/>
          </ac:spMkLst>
        </pc:spChg>
        <pc:spChg chg="mod">
          <ac:chgData name="伊健 杜" userId="e69aded81da48593" providerId="LiveId" clId="{5A3DF6AE-7F3E-42EE-A16B-BF2537B0A026}" dt="2022-12-05T12:26:20.756" v="1179" actId="1076"/>
          <ac:spMkLst>
            <pc:docMk/>
            <pc:sldMk cId="2191092680" sldId="1855"/>
            <ac:spMk id="70" creationId="{79523F11-461F-5895-D16E-763B20C6F214}"/>
          </ac:spMkLst>
        </pc:spChg>
        <pc:spChg chg="mod">
          <ac:chgData name="伊健 杜" userId="e69aded81da48593" providerId="LiveId" clId="{5A3DF6AE-7F3E-42EE-A16B-BF2537B0A026}" dt="2022-12-05T12:26:20.756" v="1179" actId="1076"/>
          <ac:spMkLst>
            <pc:docMk/>
            <pc:sldMk cId="2191092680" sldId="1855"/>
            <ac:spMk id="71" creationId="{3361F6F3-69FE-3602-03DE-ED1E61CA88DD}"/>
          </ac:spMkLst>
        </pc:spChg>
        <pc:spChg chg="mod">
          <ac:chgData name="伊健 杜" userId="e69aded81da48593" providerId="LiveId" clId="{5A3DF6AE-7F3E-42EE-A16B-BF2537B0A026}" dt="2022-12-05T12:26:20.756" v="1179" actId="1076"/>
          <ac:spMkLst>
            <pc:docMk/>
            <pc:sldMk cId="2191092680" sldId="1855"/>
            <ac:spMk id="72" creationId="{CD6E9775-4CAB-3E9C-29FA-6BB6E701AEA7}"/>
          </ac:spMkLst>
        </pc:spChg>
        <pc:spChg chg="mod">
          <ac:chgData name="伊健 杜" userId="e69aded81da48593" providerId="LiveId" clId="{5A3DF6AE-7F3E-42EE-A16B-BF2537B0A026}" dt="2022-12-05T12:26:20.756" v="1179" actId="1076"/>
          <ac:spMkLst>
            <pc:docMk/>
            <pc:sldMk cId="2191092680" sldId="1855"/>
            <ac:spMk id="73" creationId="{727A6CE4-ED8E-6FBB-86ED-56A278FB4D7C}"/>
          </ac:spMkLst>
        </pc:spChg>
        <pc:spChg chg="mod">
          <ac:chgData name="伊健 杜" userId="e69aded81da48593" providerId="LiveId" clId="{5A3DF6AE-7F3E-42EE-A16B-BF2537B0A026}" dt="2022-12-05T12:26:20.756" v="1179" actId="1076"/>
          <ac:spMkLst>
            <pc:docMk/>
            <pc:sldMk cId="2191092680" sldId="1855"/>
            <ac:spMk id="74" creationId="{E33B26F9-A0A3-15A0-1B63-A1DD5EDE0073}"/>
          </ac:spMkLst>
        </pc:spChg>
        <pc:spChg chg="mod">
          <ac:chgData name="伊健 杜" userId="e69aded81da48593" providerId="LiveId" clId="{5A3DF6AE-7F3E-42EE-A16B-BF2537B0A026}" dt="2022-12-05T12:26:20.756" v="1179" actId="1076"/>
          <ac:spMkLst>
            <pc:docMk/>
            <pc:sldMk cId="2191092680" sldId="1855"/>
            <ac:spMk id="75" creationId="{23009913-78D5-C1B9-7852-B43A88B84FD4}"/>
          </ac:spMkLst>
        </pc:spChg>
        <pc:spChg chg="mod">
          <ac:chgData name="伊健 杜" userId="e69aded81da48593" providerId="LiveId" clId="{5A3DF6AE-7F3E-42EE-A16B-BF2537B0A026}" dt="2022-12-05T12:26:20.756" v="1179" actId="1076"/>
          <ac:spMkLst>
            <pc:docMk/>
            <pc:sldMk cId="2191092680" sldId="1855"/>
            <ac:spMk id="76" creationId="{29795470-A242-4C66-9973-C62BCA325C56}"/>
          </ac:spMkLst>
        </pc:spChg>
        <pc:spChg chg="mod">
          <ac:chgData name="伊健 杜" userId="e69aded81da48593" providerId="LiveId" clId="{5A3DF6AE-7F3E-42EE-A16B-BF2537B0A026}" dt="2022-12-05T12:26:20.756" v="1179" actId="1076"/>
          <ac:spMkLst>
            <pc:docMk/>
            <pc:sldMk cId="2191092680" sldId="1855"/>
            <ac:spMk id="77" creationId="{C9B2B1AE-46F7-BA83-7EEE-D59AD01E22B2}"/>
          </ac:spMkLst>
        </pc:spChg>
        <pc:spChg chg="mod">
          <ac:chgData name="伊健 杜" userId="e69aded81da48593" providerId="LiveId" clId="{5A3DF6AE-7F3E-42EE-A16B-BF2537B0A026}" dt="2022-12-05T12:26:20.756" v="1179" actId="1076"/>
          <ac:spMkLst>
            <pc:docMk/>
            <pc:sldMk cId="2191092680" sldId="1855"/>
            <ac:spMk id="78" creationId="{85E1B87C-371C-9B1D-FA53-6CBC69D74F16}"/>
          </ac:spMkLst>
        </pc:spChg>
        <pc:spChg chg="mod">
          <ac:chgData name="伊健 杜" userId="e69aded81da48593" providerId="LiveId" clId="{5A3DF6AE-7F3E-42EE-A16B-BF2537B0A026}" dt="2022-12-05T12:26:20.756" v="1179" actId="1076"/>
          <ac:spMkLst>
            <pc:docMk/>
            <pc:sldMk cId="2191092680" sldId="1855"/>
            <ac:spMk id="79" creationId="{30CBB08A-DFBC-80A5-613F-E0DDA858077F}"/>
          </ac:spMkLst>
        </pc:spChg>
        <pc:spChg chg="mod">
          <ac:chgData name="伊健 杜" userId="e69aded81da48593" providerId="LiveId" clId="{5A3DF6AE-7F3E-42EE-A16B-BF2537B0A026}" dt="2022-12-05T12:26:20.756" v="1179" actId="1076"/>
          <ac:spMkLst>
            <pc:docMk/>
            <pc:sldMk cId="2191092680" sldId="1855"/>
            <ac:spMk id="80" creationId="{909EA694-4AA1-43A8-85C8-07F18E5F031E}"/>
          </ac:spMkLst>
        </pc:spChg>
      </pc:sldChg>
      <pc:sldChg chg="del">
        <pc:chgData name="伊健 杜" userId="e69aded81da48593" providerId="LiveId" clId="{5A3DF6AE-7F3E-42EE-A16B-BF2537B0A026}" dt="2022-12-05T10:47:12.489" v="0" actId="47"/>
        <pc:sldMkLst>
          <pc:docMk/>
          <pc:sldMk cId="4265965772" sldId="1865"/>
        </pc:sldMkLst>
      </pc:sldChg>
      <pc:sldChg chg="del">
        <pc:chgData name="伊健 杜" userId="e69aded81da48593" providerId="LiveId" clId="{5A3DF6AE-7F3E-42EE-A16B-BF2537B0A026}" dt="2022-12-05T10:47:12.489" v="0" actId="47"/>
        <pc:sldMkLst>
          <pc:docMk/>
          <pc:sldMk cId="794162929" sldId="1866"/>
        </pc:sldMkLst>
      </pc:sldChg>
      <pc:sldChg chg="del">
        <pc:chgData name="伊健 杜" userId="e69aded81da48593" providerId="LiveId" clId="{5A3DF6AE-7F3E-42EE-A16B-BF2537B0A026}" dt="2022-12-05T10:47:12.489" v="0" actId="47"/>
        <pc:sldMkLst>
          <pc:docMk/>
          <pc:sldMk cId="4121159951" sldId="1867"/>
        </pc:sldMkLst>
      </pc:sldChg>
      <pc:sldChg chg="del">
        <pc:chgData name="伊健 杜" userId="e69aded81da48593" providerId="LiveId" clId="{5A3DF6AE-7F3E-42EE-A16B-BF2537B0A026}" dt="2022-12-05T10:47:12.489" v="0" actId="47"/>
        <pc:sldMkLst>
          <pc:docMk/>
          <pc:sldMk cId="3158080121" sldId="1868"/>
        </pc:sldMkLst>
      </pc:sldChg>
      <pc:sldChg chg="del">
        <pc:chgData name="伊健 杜" userId="e69aded81da48593" providerId="LiveId" clId="{5A3DF6AE-7F3E-42EE-A16B-BF2537B0A026}" dt="2022-12-05T10:47:12.489" v="0" actId="47"/>
        <pc:sldMkLst>
          <pc:docMk/>
          <pc:sldMk cId="1105289645" sldId="1869"/>
        </pc:sldMkLst>
      </pc:sldChg>
      <pc:sldChg chg="del">
        <pc:chgData name="伊健 杜" userId="e69aded81da48593" providerId="LiveId" clId="{5A3DF6AE-7F3E-42EE-A16B-BF2537B0A026}" dt="2022-12-05T10:47:12.489" v="0" actId="47"/>
        <pc:sldMkLst>
          <pc:docMk/>
          <pc:sldMk cId="138627359" sldId="1870"/>
        </pc:sldMkLst>
      </pc:sldChg>
      <pc:sldChg chg="del">
        <pc:chgData name="伊健 杜" userId="e69aded81da48593" providerId="LiveId" clId="{5A3DF6AE-7F3E-42EE-A16B-BF2537B0A026}" dt="2022-12-05T10:47:12.489" v="0" actId="47"/>
        <pc:sldMkLst>
          <pc:docMk/>
          <pc:sldMk cId="719169653" sldId="1871"/>
        </pc:sldMkLst>
      </pc:sldChg>
      <pc:sldChg chg="del">
        <pc:chgData name="伊健 杜" userId="e69aded81da48593" providerId="LiveId" clId="{5A3DF6AE-7F3E-42EE-A16B-BF2537B0A026}" dt="2022-12-05T10:47:12.489" v="0" actId="47"/>
        <pc:sldMkLst>
          <pc:docMk/>
          <pc:sldMk cId="2839837856" sldId="1872"/>
        </pc:sldMkLst>
      </pc:sldChg>
      <pc:sldChg chg="del">
        <pc:chgData name="伊健 杜" userId="e69aded81da48593" providerId="LiveId" clId="{5A3DF6AE-7F3E-42EE-A16B-BF2537B0A026}" dt="2022-12-05T10:47:12.489" v="0" actId="47"/>
        <pc:sldMkLst>
          <pc:docMk/>
          <pc:sldMk cId="2110052017" sldId="1873"/>
        </pc:sldMkLst>
      </pc:sldChg>
      <pc:sldChg chg="del">
        <pc:chgData name="伊健 杜" userId="e69aded81da48593" providerId="LiveId" clId="{5A3DF6AE-7F3E-42EE-A16B-BF2537B0A026}" dt="2022-12-05T10:47:12.489" v="0" actId="47"/>
        <pc:sldMkLst>
          <pc:docMk/>
          <pc:sldMk cId="1666945809" sldId="1874"/>
        </pc:sldMkLst>
      </pc:sldChg>
      <pc:sldChg chg="del">
        <pc:chgData name="伊健 杜" userId="e69aded81da48593" providerId="LiveId" clId="{5A3DF6AE-7F3E-42EE-A16B-BF2537B0A026}" dt="2022-12-05T10:47:12.489" v="0" actId="47"/>
        <pc:sldMkLst>
          <pc:docMk/>
          <pc:sldMk cId="2294753326" sldId="1875"/>
        </pc:sldMkLst>
      </pc:sldChg>
      <pc:sldChg chg="del">
        <pc:chgData name="伊健 杜" userId="e69aded81da48593" providerId="LiveId" clId="{5A3DF6AE-7F3E-42EE-A16B-BF2537B0A026}" dt="2022-12-05T10:47:12.489" v="0" actId="47"/>
        <pc:sldMkLst>
          <pc:docMk/>
          <pc:sldMk cId="776269704" sldId="1876"/>
        </pc:sldMkLst>
      </pc:sldChg>
      <pc:sldChg chg="del">
        <pc:chgData name="伊健 杜" userId="e69aded81da48593" providerId="LiveId" clId="{5A3DF6AE-7F3E-42EE-A16B-BF2537B0A026}" dt="2022-12-05T10:47:12.489" v="0" actId="47"/>
        <pc:sldMkLst>
          <pc:docMk/>
          <pc:sldMk cId="1296368793" sldId="1877"/>
        </pc:sldMkLst>
      </pc:sldChg>
      <pc:sldChg chg="del">
        <pc:chgData name="伊健 杜" userId="e69aded81da48593" providerId="LiveId" clId="{5A3DF6AE-7F3E-42EE-A16B-BF2537B0A026}" dt="2022-12-05T10:47:12.489" v="0" actId="47"/>
        <pc:sldMkLst>
          <pc:docMk/>
          <pc:sldMk cId="789007240" sldId="1878"/>
        </pc:sldMkLst>
      </pc:sldChg>
      <pc:sldChg chg="del">
        <pc:chgData name="伊健 杜" userId="e69aded81da48593" providerId="LiveId" clId="{5A3DF6AE-7F3E-42EE-A16B-BF2537B0A026}" dt="2022-12-05T10:47:12.489" v="0" actId="47"/>
        <pc:sldMkLst>
          <pc:docMk/>
          <pc:sldMk cId="1497984554" sldId="1879"/>
        </pc:sldMkLst>
      </pc:sldChg>
      <pc:sldChg chg="del">
        <pc:chgData name="伊健 杜" userId="e69aded81da48593" providerId="LiveId" clId="{5A3DF6AE-7F3E-42EE-A16B-BF2537B0A026}" dt="2022-12-05T10:47:12.489" v="0" actId="47"/>
        <pc:sldMkLst>
          <pc:docMk/>
          <pc:sldMk cId="58510014" sldId="1880"/>
        </pc:sldMkLst>
      </pc:sldChg>
      <pc:sldChg chg="del">
        <pc:chgData name="伊健 杜" userId="e69aded81da48593" providerId="LiveId" clId="{5A3DF6AE-7F3E-42EE-A16B-BF2537B0A026}" dt="2022-12-05T10:47:12.489" v="0" actId="47"/>
        <pc:sldMkLst>
          <pc:docMk/>
          <pc:sldMk cId="143038794" sldId="1881"/>
        </pc:sldMkLst>
      </pc:sldChg>
      <pc:sldChg chg="del">
        <pc:chgData name="伊健 杜" userId="e69aded81da48593" providerId="LiveId" clId="{5A3DF6AE-7F3E-42EE-A16B-BF2537B0A026}" dt="2022-12-05T10:47:12.489" v="0" actId="47"/>
        <pc:sldMkLst>
          <pc:docMk/>
          <pc:sldMk cId="2257376180" sldId="1882"/>
        </pc:sldMkLst>
      </pc:sldChg>
      <pc:sldChg chg="del">
        <pc:chgData name="伊健 杜" userId="e69aded81da48593" providerId="LiveId" clId="{5A3DF6AE-7F3E-42EE-A16B-BF2537B0A026}" dt="2022-12-05T10:47:12.489" v="0" actId="47"/>
        <pc:sldMkLst>
          <pc:docMk/>
          <pc:sldMk cId="4249522258" sldId="1883"/>
        </pc:sldMkLst>
      </pc:sldChg>
      <pc:sldChg chg="del">
        <pc:chgData name="伊健 杜" userId="e69aded81da48593" providerId="LiveId" clId="{5A3DF6AE-7F3E-42EE-A16B-BF2537B0A026}" dt="2022-12-05T10:47:12.489" v="0" actId="47"/>
        <pc:sldMkLst>
          <pc:docMk/>
          <pc:sldMk cId="4212092421" sldId="1884"/>
        </pc:sldMkLst>
      </pc:sldChg>
      <pc:sldChg chg="del">
        <pc:chgData name="伊健 杜" userId="e69aded81da48593" providerId="LiveId" clId="{5A3DF6AE-7F3E-42EE-A16B-BF2537B0A026}" dt="2022-12-05T10:47:12.489" v="0" actId="47"/>
        <pc:sldMkLst>
          <pc:docMk/>
          <pc:sldMk cId="3009908208" sldId="1885"/>
        </pc:sldMkLst>
      </pc:sldChg>
      <pc:sldChg chg="del">
        <pc:chgData name="伊健 杜" userId="e69aded81da48593" providerId="LiveId" clId="{5A3DF6AE-7F3E-42EE-A16B-BF2537B0A026}" dt="2022-12-05T10:47:12.489" v="0" actId="47"/>
        <pc:sldMkLst>
          <pc:docMk/>
          <pc:sldMk cId="2148374838" sldId="1886"/>
        </pc:sldMkLst>
      </pc:sldChg>
      <pc:sldChg chg="del">
        <pc:chgData name="伊健 杜" userId="e69aded81da48593" providerId="LiveId" clId="{5A3DF6AE-7F3E-42EE-A16B-BF2537B0A026}" dt="2022-12-05T10:47:12.489" v="0" actId="47"/>
        <pc:sldMkLst>
          <pc:docMk/>
          <pc:sldMk cId="914085481" sldId="1887"/>
        </pc:sldMkLst>
      </pc:sldChg>
      <pc:sldChg chg="del">
        <pc:chgData name="伊健 杜" userId="e69aded81da48593" providerId="LiveId" clId="{5A3DF6AE-7F3E-42EE-A16B-BF2537B0A026}" dt="2022-12-05T10:47:12.489" v="0" actId="47"/>
        <pc:sldMkLst>
          <pc:docMk/>
          <pc:sldMk cId="1670114372" sldId="1888"/>
        </pc:sldMkLst>
      </pc:sldChg>
      <pc:sldChg chg="addSp modSp mod">
        <pc:chgData name="伊健 杜" userId="e69aded81da48593" providerId="LiveId" clId="{5A3DF6AE-7F3E-42EE-A16B-BF2537B0A026}" dt="2022-12-05T13:23:53.681" v="2273" actId="20577"/>
        <pc:sldMkLst>
          <pc:docMk/>
          <pc:sldMk cId="446816972" sldId="1892"/>
        </pc:sldMkLst>
        <pc:spChg chg="add mod">
          <ac:chgData name="伊健 杜" userId="e69aded81da48593" providerId="LiveId" clId="{5A3DF6AE-7F3E-42EE-A16B-BF2537B0A026}" dt="2022-12-05T13:23:53.681" v="2273" actId="20577"/>
          <ac:spMkLst>
            <pc:docMk/>
            <pc:sldMk cId="446816972" sldId="1892"/>
            <ac:spMk id="3" creationId="{C1461C6B-3C60-38FA-4F55-A660E00EDC4C}"/>
          </ac:spMkLst>
        </pc:spChg>
      </pc:sldChg>
      <pc:sldChg chg="ord">
        <pc:chgData name="伊健 杜" userId="e69aded81da48593" providerId="LiveId" clId="{5A3DF6AE-7F3E-42EE-A16B-BF2537B0A026}" dt="2022-12-05T12:43:19.003" v="2153"/>
        <pc:sldMkLst>
          <pc:docMk/>
          <pc:sldMk cId="1972154191" sldId="1929"/>
        </pc:sldMkLst>
      </pc:sldChg>
      <pc:sldChg chg="addSp delSp modSp add mod modAnim">
        <pc:chgData name="伊健 杜" userId="e69aded81da48593" providerId="LiveId" clId="{5A3DF6AE-7F3E-42EE-A16B-BF2537B0A026}" dt="2022-12-05T12:35:44.069" v="1572"/>
        <pc:sldMkLst>
          <pc:docMk/>
          <pc:sldMk cId="3328686643" sldId="1932"/>
        </pc:sldMkLst>
        <pc:spChg chg="mod">
          <ac:chgData name="伊健 杜" userId="e69aded81da48593" providerId="LiveId" clId="{5A3DF6AE-7F3E-42EE-A16B-BF2537B0A026}" dt="2022-12-05T12:35:44.069" v="1572"/>
          <ac:spMkLst>
            <pc:docMk/>
            <pc:sldMk cId="3328686643" sldId="1932"/>
            <ac:spMk id="2" creationId="{10304424-DB4A-36E7-9E0D-D32A5DD0F26C}"/>
          </ac:spMkLst>
        </pc:spChg>
        <pc:spChg chg="mod">
          <ac:chgData name="伊健 杜" userId="e69aded81da48593" providerId="LiveId" clId="{5A3DF6AE-7F3E-42EE-A16B-BF2537B0A026}" dt="2022-12-05T12:03:25.640" v="15"/>
          <ac:spMkLst>
            <pc:docMk/>
            <pc:sldMk cId="3328686643" sldId="1932"/>
            <ac:spMk id="5" creationId="{12133E31-EFD8-1428-E834-932512E03115}"/>
          </ac:spMkLst>
        </pc:spChg>
        <pc:spChg chg="mod">
          <ac:chgData name="伊健 杜" userId="e69aded81da48593" providerId="LiveId" clId="{5A3DF6AE-7F3E-42EE-A16B-BF2537B0A026}" dt="2022-12-05T12:35:44.069" v="1572"/>
          <ac:spMkLst>
            <pc:docMk/>
            <pc:sldMk cId="3328686643" sldId="1932"/>
            <ac:spMk id="10" creationId="{B839CA97-BE0D-8B7C-B769-3E145A81D451}"/>
          </ac:spMkLst>
        </pc:spChg>
        <pc:picChg chg="add mod">
          <ac:chgData name="伊健 杜" userId="e69aded81da48593" providerId="LiveId" clId="{5A3DF6AE-7F3E-42EE-A16B-BF2537B0A026}" dt="2022-12-05T12:04:34.055" v="85" actId="1076"/>
          <ac:picMkLst>
            <pc:docMk/>
            <pc:sldMk cId="3328686643" sldId="1932"/>
            <ac:picMk id="1026" creationId="{77B64526-602B-5AD7-E5B7-2F3369446D65}"/>
          </ac:picMkLst>
        </pc:picChg>
        <pc:picChg chg="del mod">
          <ac:chgData name="伊健 杜" userId="e69aded81da48593" providerId="LiveId" clId="{5A3DF6AE-7F3E-42EE-A16B-BF2537B0A026}" dt="2022-12-05T12:04:27.195" v="82" actId="478"/>
          <ac:picMkLst>
            <pc:docMk/>
            <pc:sldMk cId="3328686643" sldId="1932"/>
            <ac:picMk id="40962" creationId="{9C8829A2-38ED-59FD-8563-21CA62C23C17}"/>
          </ac:picMkLst>
        </pc:picChg>
      </pc:sldChg>
      <pc:sldChg chg="addSp delSp modSp add mod delAnim">
        <pc:chgData name="伊健 杜" userId="e69aded81da48593" providerId="LiveId" clId="{5A3DF6AE-7F3E-42EE-A16B-BF2537B0A026}" dt="2022-12-05T12:35:44.069" v="1572"/>
        <pc:sldMkLst>
          <pc:docMk/>
          <pc:sldMk cId="1689008569" sldId="1933"/>
        </pc:sldMkLst>
        <pc:spChg chg="mod">
          <ac:chgData name="伊健 杜" userId="e69aded81da48593" providerId="LiveId" clId="{5A3DF6AE-7F3E-42EE-A16B-BF2537B0A026}" dt="2022-12-05T12:35:44.069" v="1572"/>
          <ac:spMkLst>
            <pc:docMk/>
            <pc:sldMk cId="1689008569" sldId="1933"/>
            <ac:spMk id="2" creationId="{10304424-DB4A-36E7-9E0D-D32A5DD0F26C}"/>
          </ac:spMkLst>
        </pc:spChg>
        <pc:spChg chg="del">
          <ac:chgData name="伊健 杜" userId="e69aded81da48593" providerId="LiveId" clId="{5A3DF6AE-7F3E-42EE-A16B-BF2537B0A026}" dt="2022-12-05T12:04:50.033" v="87" actId="478"/>
          <ac:spMkLst>
            <pc:docMk/>
            <pc:sldMk cId="1689008569" sldId="1933"/>
            <ac:spMk id="5" creationId="{12133E31-EFD8-1428-E834-932512E03115}"/>
          </ac:spMkLst>
        </pc:spChg>
        <pc:spChg chg="mod">
          <ac:chgData name="伊健 杜" userId="e69aded81da48593" providerId="LiveId" clId="{5A3DF6AE-7F3E-42EE-A16B-BF2537B0A026}" dt="2022-12-05T12:35:44.069" v="1572"/>
          <ac:spMkLst>
            <pc:docMk/>
            <pc:sldMk cId="1689008569" sldId="1933"/>
            <ac:spMk id="10" creationId="{B839CA97-BE0D-8B7C-B769-3E145A81D451}"/>
          </ac:spMkLst>
        </pc:spChg>
        <pc:picChg chg="del">
          <ac:chgData name="伊健 杜" userId="e69aded81da48593" providerId="LiveId" clId="{5A3DF6AE-7F3E-42EE-A16B-BF2537B0A026}" dt="2022-12-05T12:06:37.092" v="147" actId="478"/>
          <ac:picMkLst>
            <pc:docMk/>
            <pc:sldMk cId="1689008569" sldId="1933"/>
            <ac:picMk id="1026" creationId="{77B64526-602B-5AD7-E5B7-2F3369446D65}"/>
          </ac:picMkLst>
        </pc:picChg>
        <pc:picChg chg="add mod">
          <ac:chgData name="伊健 杜" userId="e69aded81da48593" providerId="LiveId" clId="{5A3DF6AE-7F3E-42EE-A16B-BF2537B0A026}" dt="2022-12-05T12:06:44.627" v="151" actId="1076"/>
          <ac:picMkLst>
            <pc:docMk/>
            <pc:sldMk cId="1689008569" sldId="1933"/>
            <ac:picMk id="2050" creationId="{1D173C91-751E-8B9E-4F15-E2D9D29EF06D}"/>
          </ac:picMkLst>
        </pc:picChg>
      </pc:sldChg>
      <pc:sldChg chg="addSp delSp modSp add mod">
        <pc:chgData name="伊健 杜" userId="e69aded81da48593" providerId="LiveId" clId="{5A3DF6AE-7F3E-42EE-A16B-BF2537B0A026}" dt="2022-12-05T12:35:44.069" v="1572"/>
        <pc:sldMkLst>
          <pc:docMk/>
          <pc:sldMk cId="2541896398" sldId="1934"/>
        </pc:sldMkLst>
        <pc:spChg chg="mod">
          <ac:chgData name="伊健 杜" userId="e69aded81da48593" providerId="LiveId" clId="{5A3DF6AE-7F3E-42EE-A16B-BF2537B0A026}" dt="2022-12-05T12:35:44.069" v="1572"/>
          <ac:spMkLst>
            <pc:docMk/>
            <pc:sldMk cId="2541896398" sldId="1934"/>
            <ac:spMk id="2" creationId="{10304424-DB4A-36E7-9E0D-D32A5DD0F26C}"/>
          </ac:spMkLst>
        </pc:spChg>
        <pc:spChg chg="add del">
          <ac:chgData name="伊健 杜" userId="e69aded81da48593" providerId="LiveId" clId="{5A3DF6AE-7F3E-42EE-A16B-BF2537B0A026}" dt="2022-12-05T12:10:35.601" v="181"/>
          <ac:spMkLst>
            <pc:docMk/>
            <pc:sldMk cId="2541896398" sldId="1934"/>
            <ac:spMk id="3" creationId="{85D88B4C-9F9F-1C3B-BA0E-C506F9DC5E25}"/>
          </ac:spMkLst>
        </pc:spChg>
        <pc:spChg chg="mod">
          <ac:chgData name="伊健 杜" userId="e69aded81da48593" providerId="LiveId" clId="{5A3DF6AE-7F3E-42EE-A16B-BF2537B0A026}" dt="2022-12-05T12:10:36.584" v="182"/>
          <ac:spMkLst>
            <pc:docMk/>
            <pc:sldMk cId="2541896398" sldId="1934"/>
            <ac:spMk id="5" creationId="{12133E31-EFD8-1428-E834-932512E03115}"/>
          </ac:spMkLst>
        </pc:spChg>
        <pc:spChg chg="mod">
          <ac:chgData name="伊健 杜" userId="e69aded81da48593" providerId="LiveId" clId="{5A3DF6AE-7F3E-42EE-A16B-BF2537B0A026}" dt="2022-12-05T12:35:44.069" v="1572"/>
          <ac:spMkLst>
            <pc:docMk/>
            <pc:sldMk cId="2541896398" sldId="1934"/>
            <ac:spMk id="10" creationId="{B839CA97-BE0D-8B7C-B769-3E145A81D451}"/>
          </ac:spMkLst>
        </pc:spChg>
        <pc:picChg chg="del">
          <ac:chgData name="伊健 杜" userId="e69aded81da48593" providerId="LiveId" clId="{5A3DF6AE-7F3E-42EE-A16B-BF2537B0A026}" dt="2022-12-05T12:11:16.643" v="282" actId="478"/>
          <ac:picMkLst>
            <pc:docMk/>
            <pc:sldMk cId="2541896398" sldId="1934"/>
            <ac:picMk id="1026" creationId="{77B64526-602B-5AD7-E5B7-2F3369446D65}"/>
          </ac:picMkLst>
        </pc:picChg>
        <pc:picChg chg="add mod">
          <ac:chgData name="伊健 杜" userId="e69aded81da48593" providerId="LiveId" clId="{5A3DF6AE-7F3E-42EE-A16B-BF2537B0A026}" dt="2022-12-05T12:11:26.564" v="285" actId="1076"/>
          <ac:picMkLst>
            <pc:docMk/>
            <pc:sldMk cId="2541896398" sldId="1934"/>
            <ac:picMk id="3075" creationId="{B8EB1FE9-4C5E-6620-1270-A670C647FFCD}"/>
          </ac:picMkLst>
        </pc:picChg>
      </pc:sldChg>
      <pc:sldChg chg="addSp delSp modSp add mod">
        <pc:chgData name="伊健 杜" userId="e69aded81da48593" providerId="LiveId" clId="{5A3DF6AE-7F3E-42EE-A16B-BF2537B0A026}" dt="2022-12-05T12:35:44.069" v="1572"/>
        <pc:sldMkLst>
          <pc:docMk/>
          <pc:sldMk cId="1584408956" sldId="1935"/>
        </pc:sldMkLst>
        <pc:spChg chg="mod">
          <ac:chgData name="伊健 杜" userId="e69aded81da48593" providerId="LiveId" clId="{5A3DF6AE-7F3E-42EE-A16B-BF2537B0A026}" dt="2022-12-05T12:35:44.069" v="1572"/>
          <ac:spMkLst>
            <pc:docMk/>
            <pc:sldMk cId="1584408956" sldId="1935"/>
            <ac:spMk id="2" creationId="{10304424-DB4A-36E7-9E0D-D32A5DD0F26C}"/>
          </ac:spMkLst>
        </pc:spChg>
        <pc:spChg chg="mod">
          <ac:chgData name="伊健 杜" userId="e69aded81da48593" providerId="LiveId" clId="{5A3DF6AE-7F3E-42EE-A16B-BF2537B0A026}" dt="2022-12-05T12:12:30.354" v="305"/>
          <ac:spMkLst>
            <pc:docMk/>
            <pc:sldMk cId="1584408956" sldId="1935"/>
            <ac:spMk id="5" creationId="{12133E31-EFD8-1428-E834-932512E03115}"/>
          </ac:spMkLst>
        </pc:spChg>
        <pc:spChg chg="mod">
          <ac:chgData name="伊健 杜" userId="e69aded81da48593" providerId="LiveId" clId="{5A3DF6AE-7F3E-42EE-A16B-BF2537B0A026}" dt="2022-12-05T12:35:44.069" v="1572"/>
          <ac:spMkLst>
            <pc:docMk/>
            <pc:sldMk cId="1584408956" sldId="1935"/>
            <ac:spMk id="10" creationId="{B839CA97-BE0D-8B7C-B769-3E145A81D451}"/>
          </ac:spMkLst>
        </pc:spChg>
        <pc:picChg chg="del">
          <ac:chgData name="伊健 杜" userId="e69aded81da48593" providerId="LiveId" clId="{5A3DF6AE-7F3E-42EE-A16B-BF2537B0A026}" dt="2022-12-05T12:13:11.177" v="443" actId="478"/>
          <ac:picMkLst>
            <pc:docMk/>
            <pc:sldMk cId="1584408956" sldId="1935"/>
            <ac:picMk id="3075" creationId="{B8EB1FE9-4C5E-6620-1270-A670C647FFCD}"/>
          </ac:picMkLst>
        </pc:picChg>
        <pc:picChg chg="add mod">
          <ac:chgData name="伊健 杜" userId="e69aded81da48593" providerId="LiveId" clId="{5A3DF6AE-7F3E-42EE-A16B-BF2537B0A026}" dt="2022-12-05T12:13:44.189" v="448" actId="1076"/>
          <ac:picMkLst>
            <pc:docMk/>
            <pc:sldMk cId="1584408956" sldId="1935"/>
            <ac:picMk id="4098" creationId="{A1E2F900-78D4-A624-E16B-CFEAA70BE80A}"/>
          </ac:picMkLst>
        </pc:picChg>
      </pc:sldChg>
      <pc:sldChg chg="addSp delSp modSp add mod delAnim">
        <pc:chgData name="伊健 杜" userId="e69aded81da48593" providerId="LiveId" clId="{5A3DF6AE-7F3E-42EE-A16B-BF2537B0A026}" dt="2022-12-05T12:35:44.069" v="1572"/>
        <pc:sldMkLst>
          <pc:docMk/>
          <pc:sldMk cId="3034325827" sldId="1936"/>
        </pc:sldMkLst>
        <pc:spChg chg="mod">
          <ac:chgData name="伊健 杜" userId="e69aded81da48593" providerId="LiveId" clId="{5A3DF6AE-7F3E-42EE-A16B-BF2537B0A026}" dt="2022-12-05T12:35:44.069" v="1572"/>
          <ac:spMkLst>
            <pc:docMk/>
            <pc:sldMk cId="3034325827" sldId="1936"/>
            <ac:spMk id="2" creationId="{10304424-DB4A-36E7-9E0D-D32A5DD0F26C}"/>
          </ac:spMkLst>
        </pc:spChg>
        <pc:spChg chg="del">
          <ac:chgData name="伊健 杜" userId="e69aded81da48593" providerId="LiveId" clId="{5A3DF6AE-7F3E-42EE-A16B-BF2537B0A026}" dt="2022-12-05T12:14:41.947" v="450" actId="478"/>
          <ac:spMkLst>
            <pc:docMk/>
            <pc:sldMk cId="3034325827" sldId="1936"/>
            <ac:spMk id="5" creationId="{12133E31-EFD8-1428-E834-932512E03115}"/>
          </ac:spMkLst>
        </pc:spChg>
        <pc:spChg chg="mod">
          <ac:chgData name="伊健 杜" userId="e69aded81da48593" providerId="LiveId" clId="{5A3DF6AE-7F3E-42EE-A16B-BF2537B0A026}" dt="2022-12-05T12:35:44.069" v="1572"/>
          <ac:spMkLst>
            <pc:docMk/>
            <pc:sldMk cId="3034325827" sldId="1936"/>
            <ac:spMk id="10" creationId="{B839CA97-BE0D-8B7C-B769-3E145A81D451}"/>
          </ac:spMkLst>
        </pc:spChg>
        <pc:picChg chg="add mod">
          <ac:chgData name="伊健 杜" userId="e69aded81da48593" providerId="LiveId" clId="{5A3DF6AE-7F3E-42EE-A16B-BF2537B0A026}" dt="2022-12-05T12:16:51.212" v="572" actId="1076"/>
          <ac:picMkLst>
            <pc:docMk/>
            <pc:sldMk cId="3034325827" sldId="1936"/>
            <ac:picMk id="4" creationId="{1813E038-4D69-5898-37EF-85C87E957CF2}"/>
          </ac:picMkLst>
        </pc:picChg>
        <pc:picChg chg="del">
          <ac:chgData name="伊健 杜" userId="e69aded81da48593" providerId="LiveId" clId="{5A3DF6AE-7F3E-42EE-A16B-BF2537B0A026}" dt="2022-12-05T12:15:27.040" v="561" actId="478"/>
          <ac:picMkLst>
            <pc:docMk/>
            <pc:sldMk cId="3034325827" sldId="1936"/>
            <ac:picMk id="4098" creationId="{A1E2F900-78D4-A624-E16B-CFEAA70BE80A}"/>
          </ac:picMkLst>
        </pc:picChg>
      </pc:sldChg>
      <pc:sldChg chg="addSp delSp modSp add mod">
        <pc:chgData name="伊健 杜" userId="e69aded81da48593" providerId="LiveId" clId="{5A3DF6AE-7F3E-42EE-A16B-BF2537B0A026}" dt="2022-12-05T12:35:44.069" v="1572"/>
        <pc:sldMkLst>
          <pc:docMk/>
          <pc:sldMk cId="2740752409" sldId="1937"/>
        </pc:sldMkLst>
        <pc:spChg chg="mod">
          <ac:chgData name="伊健 杜" userId="e69aded81da48593" providerId="LiveId" clId="{5A3DF6AE-7F3E-42EE-A16B-BF2537B0A026}" dt="2022-12-05T12:17:45.991" v="585" actId="20577"/>
          <ac:spMkLst>
            <pc:docMk/>
            <pc:sldMk cId="2740752409" sldId="1937"/>
            <ac:spMk id="2" creationId="{10304424-DB4A-36E7-9E0D-D32A5DD0F26C}"/>
          </ac:spMkLst>
        </pc:spChg>
        <pc:spChg chg="add mod">
          <ac:chgData name="伊健 杜" userId="e69aded81da48593" providerId="LiveId" clId="{5A3DF6AE-7F3E-42EE-A16B-BF2537B0A026}" dt="2022-12-05T12:35:44.069" v="1572"/>
          <ac:spMkLst>
            <pc:docMk/>
            <pc:sldMk cId="2740752409" sldId="1937"/>
            <ac:spMk id="3" creationId="{90D857A6-C700-A4CE-6C24-391DC4FBEE19}"/>
          </ac:spMkLst>
        </pc:spChg>
        <pc:spChg chg="mod">
          <ac:chgData name="伊健 杜" userId="e69aded81da48593" providerId="LiveId" clId="{5A3DF6AE-7F3E-42EE-A16B-BF2537B0A026}" dt="2022-12-05T12:18:12.002" v="586"/>
          <ac:spMkLst>
            <pc:docMk/>
            <pc:sldMk cId="2740752409" sldId="1937"/>
            <ac:spMk id="5" creationId="{12133E31-EFD8-1428-E834-932512E03115}"/>
          </ac:spMkLst>
        </pc:spChg>
        <pc:spChg chg="del mod">
          <ac:chgData name="伊健 杜" userId="e69aded81da48593" providerId="LiveId" clId="{5A3DF6AE-7F3E-42EE-A16B-BF2537B0A026}" dt="2022-12-05T12:20:48.124" v="805" actId="478"/>
          <ac:spMkLst>
            <pc:docMk/>
            <pc:sldMk cId="2740752409" sldId="1937"/>
            <ac:spMk id="10" creationId="{B839CA97-BE0D-8B7C-B769-3E145A81D451}"/>
          </ac:spMkLst>
        </pc:spChg>
        <pc:picChg chg="del">
          <ac:chgData name="伊健 杜" userId="e69aded81da48593" providerId="LiveId" clId="{5A3DF6AE-7F3E-42EE-A16B-BF2537B0A026}" dt="2022-12-05T12:18:49.424" v="697" actId="478"/>
          <ac:picMkLst>
            <pc:docMk/>
            <pc:sldMk cId="2740752409" sldId="1937"/>
            <ac:picMk id="4098" creationId="{A1E2F900-78D4-A624-E16B-CFEAA70BE80A}"/>
          </ac:picMkLst>
        </pc:picChg>
        <pc:picChg chg="add mod">
          <ac:chgData name="伊健 杜" userId="e69aded81da48593" providerId="LiveId" clId="{5A3DF6AE-7F3E-42EE-A16B-BF2537B0A026}" dt="2022-12-05T12:21:18.884" v="854" actId="1076"/>
          <ac:picMkLst>
            <pc:docMk/>
            <pc:sldMk cId="2740752409" sldId="1937"/>
            <ac:picMk id="6146" creationId="{D1008526-4713-FA85-A619-CEF760348231}"/>
          </ac:picMkLst>
        </pc:picChg>
      </pc:sldChg>
      <pc:sldChg chg="addSp delSp modSp add mod delAnim">
        <pc:chgData name="伊健 杜" userId="e69aded81da48593" providerId="LiveId" clId="{5A3DF6AE-7F3E-42EE-A16B-BF2537B0A026}" dt="2022-12-05T12:35:44.069" v="1572"/>
        <pc:sldMkLst>
          <pc:docMk/>
          <pc:sldMk cId="1981960480" sldId="1938"/>
        </pc:sldMkLst>
        <pc:spChg chg="del">
          <ac:chgData name="伊健 杜" userId="e69aded81da48593" providerId="LiveId" clId="{5A3DF6AE-7F3E-42EE-A16B-BF2537B0A026}" dt="2022-12-05T12:19:22.962" v="699" actId="478"/>
          <ac:spMkLst>
            <pc:docMk/>
            <pc:sldMk cId="1981960480" sldId="1938"/>
            <ac:spMk id="5" creationId="{12133E31-EFD8-1428-E834-932512E03115}"/>
          </ac:spMkLst>
        </pc:spChg>
        <pc:spChg chg="mod">
          <ac:chgData name="伊健 杜" userId="e69aded81da48593" providerId="LiveId" clId="{5A3DF6AE-7F3E-42EE-A16B-BF2537B0A026}" dt="2022-12-05T12:35:44.069" v="1572"/>
          <ac:spMkLst>
            <pc:docMk/>
            <pc:sldMk cId="1981960480" sldId="1938"/>
            <ac:spMk id="10" creationId="{B839CA97-BE0D-8B7C-B769-3E145A81D451}"/>
          </ac:spMkLst>
        </pc:spChg>
        <pc:picChg chg="add mod">
          <ac:chgData name="伊健 杜" userId="e69aded81da48593" providerId="LiveId" clId="{5A3DF6AE-7F3E-42EE-A16B-BF2537B0A026}" dt="2022-12-05T12:22:18.394" v="925" actId="14100"/>
          <ac:picMkLst>
            <pc:docMk/>
            <pc:sldMk cId="1981960480" sldId="1938"/>
            <ac:picMk id="5122" creationId="{E5EE2359-B46E-3CF0-3BEC-149A7280BC23}"/>
          </ac:picMkLst>
        </pc:picChg>
      </pc:sldChg>
      <pc:sldChg chg="add del">
        <pc:chgData name="伊健 杜" userId="e69aded81da48593" providerId="LiveId" clId="{5A3DF6AE-7F3E-42EE-A16B-BF2537B0A026}" dt="2022-12-05T12:20:10.669" v="803"/>
        <pc:sldMkLst>
          <pc:docMk/>
          <pc:sldMk cId="539549384" sldId="1939"/>
        </pc:sldMkLst>
      </pc:sldChg>
      <pc:sldChg chg="modSp add mod">
        <pc:chgData name="伊健 杜" userId="e69aded81da48593" providerId="LiveId" clId="{5A3DF6AE-7F3E-42EE-A16B-BF2537B0A026}" dt="2022-12-05T12:27:54.850" v="1219" actId="1076"/>
        <pc:sldMkLst>
          <pc:docMk/>
          <pc:sldMk cId="759942483" sldId="1939"/>
        </pc:sldMkLst>
        <pc:spChg chg="mod">
          <ac:chgData name="伊健 杜" userId="e69aded81da48593" providerId="LiveId" clId="{5A3DF6AE-7F3E-42EE-A16B-BF2537B0A026}" dt="2022-12-05T12:27:54.850" v="1219" actId="1076"/>
          <ac:spMkLst>
            <pc:docMk/>
            <pc:sldMk cId="759942483" sldId="1939"/>
            <ac:spMk id="2" creationId="{CF093439-81E9-9130-8552-41053044C2EA}"/>
          </ac:spMkLst>
        </pc:spChg>
      </pc:sldChg>
      <pc:sldChg chg="modSp add mod">
        <pc:chgData name="伊健 杜" userId="e69aded81da48593" providerId="LiveId" clId="{5A3DF6AE-7F3E-42EE-A16B-BF2537B0A026}" dt="2022-12-05T12:35:44.069" v="1572"/>
        <pc:sldMkLst>
          <pc:docMk/>
          <pc:sldMk cId="922093662" sldId="1940"/>
        </pc:sldMkLst>
        <pc:spChg chg="mod">
          <ac:chgData name="伊健 杜" userId="e69aded81da48593" providerId="LiveId" clId="{5A3DF6AE-7F3E-42EE-A16B-BF2537B0A026}" dt="2022-12-05T12:35:44.069" v="1572"/>
          <ac:spMkLst>
            <pc:docMk/>
            <pc:sldMk cId="922093662" sldId="1940"/>
            <ac:spMk id="2" creationId="{CF093439-81E9-9130-8552-41053044C2EA}"/>
          </ac:spMkLst>
        </pc:spChg>
      </pc:sldChg>
      <pc:sldChg chg="modSp add mod">
        <pc:chgData name="伊健 杜" userId="e69aded81da48593" providerId="LiveId" clId="{5A3DF6AE-7F3E-42EE-A16B-BF2537B0A026}" dt="2022-12-05T12:29:02.689" v="1275" actId="20577"/>
        <pc:sldMkLst>
          <pc:docMk/>
          <pc:sldMk cId="2663196751" sldId="1941"/>
        </pc:sldMkLst>
        <pc:spChg chg="mod">
          <ac:chgData name="伊健 杜" userId="e69aded81da48593" providerId="LiveId" clId="{5A3DF6AE-7F3E-42EE-A16B-BF2537B0A026}" dt="2022-12-05T12:29:02.689" v="1275" actId="20577"/>
          <ac:spMkLst>
            <pc:docMk/>
            <pc:sldMk cId="2663196751" sldId="1941"/>
            <ac:spMk id="2" creationId="{CF093439-81E9-9130-8552-41053044C2EA}"/>
          </ac:spMkLst>
        </pc:spChg>
      </pc:sldChg>
      <pc:sldChg chg="addSp delSp modSp add mod">
        <pc:chgData name="伊健 杜" userId="e69aded81da48593" providerId="LiveId" clId="{5A3DF6AE-7F3E-42EE-A16B-BF2537B0A026}" dt="2022-12-05T12:35:44.069" v="1572"/>
        <pc:sldMkLst>
          <pc:docMk/>
          <pc:sldMk cId="2297491550" sldId="1942"/>
        </pc:sldMkLst>
        <pc:spChg chg="mod">
          <ac:chgData name="伊健 杜" userId="e69aded81da48593" providerId="LiveId" clId="{5A3DF6AE-7F3E-42EE-A16B-BF2537B0A026}" dt="2022-12-05T12:35:44.069" v="1572"/>
          <ac:spMkLst>
            <pc:docMk/>
            <pc:sldMk cId="2297491550" sldId="1942"/>
            <ac:spMk id="2" creationId="{CF093439-81E9-9130-8552-41053044C2EA}"/>
          </ac:spMkLst>
        </pc:spChg>
        <pc:spChg chg="add del">
          <ac:chgData name="伊健 杜" userId="e69aded81da48593" providerId="LiveId" clId="{5A3DF6AE-7F3E-42EE-A16B-BF2537B0A026}" dt="2022-12-05T12:29:28.987" v="1278"/>
          <ac:spMkLst>
            <pc:docMk/>
            <pc:sldMk cId="2297491550" sldId="1942"/>
            <ac:spMk id="3" creationId="{F4E16777-E6B9-7A86-8864-5C67585B89C5}"/>
          </ac:spMkLst>
        </pc:spChg>
      </pc:sldChg>
      <pc:sldChg chg="modSp add mod">
        <pc:chgData name="伊健 杜" userId="e69aded81da48593" providerId="LiveId" clId="{5A3DF6AE-7F3E-42EE-A16B-BF2537B0A026}" dt="2022-12-05T12:35:44.069" v="1572"/>
        <pc:sldMkLst>
          <pc:docMk/>
          <pc:sldMk cId="3691994037" sldId="1943"/>
        </pc:sldMkLst>
        <pc:spChg chg="mod">
          <ac:chgData name="伊健 杜" userId="e69aded81da48593" providerId="LiveId" clId="{5A3DF6AE-7F3E-42EE-A16B-BF2537B0A026}" dt="2022-12-05T12:35:44.069" v="1572"/>
          <ac:spMkLst>
            <pc:docMk/>
            <pc:sldMk cId="3691994037" sldId="1943"/>
            <ac:spMk id="2" creationId="{CF093439-81E9-9130-8552-41053044C2EA}"/>
          </ac:spMkLst>
        </pc:spChg>
      </pc:sldChg>
      <pc:sldChg chg="modSp add mod">
        <pc:chgData name="伊健 杜" userId="e69aded81da48593" providerId="LiveId" clId="{5A3DF6AE-7F3E-42EE-A16B-BF2537B0A026}" dt="2022-12-05T12:45:00.998" v="2253"/>
        <pc:sldMkLst>
          <pc:docMk/>
          <pc:sldMk cId="2812588369" sldId="1944"/>
        </pc:sldMkLst>
        <pc:spChg chg="mod">
          <ac:chgData name="伊健 杜" userId="e69aded81da48593" providerId="LiveId" clId="{5A3DF6AE-7F3E-42EE-A16B-BF2537B0A026}" dt="2022-12-05T12:45:00.998" v="2253"/>
          <ac:spMkLst>
            <pc:docMk/>
            <pc:sldMk cId="2812588369" sldId="1944"/>
            <ac:spMk id="2" creationId="{CF093439-81E9-9130-8552-41053044C2EA}"/>
          </ac:spMkLst>
        </pc:spChg>
      </pc:sldChg>
      <pc:sldChg chg="modSp add mod">
        <pc:chgData name="伊健 杜" userId="e69aded81da48593" providerId="LiveId" clId="{5A3DF6AE-7F3E-42EE-A16B-BF2537B0A026}" dt="2022-12-05T12:45:00.998" v="2253"/>
        <pc:sldMkLst>
          <pc:docMk/>
          <pc:sldMk cId="3450295604" sldId="1945"/>
        </pc:sldMkLst>
        <pc:spChg chg="mod">
          <ac:chgData name="伊健 杜" userId="e69aded81da48593" providerId="LiveId" clId="{5A3DF6AE-7F3E-42EE-A16B-BF2537B0A026}" dt="2022-12-05T12:45:00.998" v="2253"/>
          <ac:spMkLst>
            <pc:docMk/>
            <pc:sldMk cId="3450295604" sldId="1945"/>
            <ac:spMk id="2" creationId="{CF093439-81E9-9130-8552-41053044C2EA}"/>
          </ac:spMkLst>
        </pc:spChg>
      </pc:sldChg>
      <pc:sldChg chg="modSp add mod">
        <pc:chgData name="伊健 杜" userId="e69aded81da48593" providerId="LiveId" clId="{5A3DF6AE-7F3E-42EE-A16B-BF2537B0A026}" dt="2022-12-05T13:59:53.200" v="2277" actId="20577"/>
        <pc:sldMkLst>
          <pc:docMk/>
          <pc:sldMk cId="3945996953" sldId="1946"/>
        </pc:sldMkLst>
        <pc:spChg chg="mod">
          <ac:chgData name="伊健 杜" userId="e69aded81da48593" providerId="LiveId" clId="{5A3DF6AE-7F3E-42EE-A16B-BF2537B0A026}" dt="2022-12-05T13:59:53.200" v="2277" actId="20577"/>
          <ac:spMkLst>
            <pc:docMk/>
            <pc:sldMk cId="3945996953" sldId="1946"/>
            <ac:spMk id="2" creationId="{CF093439-81E9-9130-8552-41053044C2EA}"/>
          </ac:spMkLst>
        </pc:spChg>
      </pc:sldChg>
      <pc:sldChg chg="modSp add mod">
        <pc:chgData name="伊健 杜" userId="e69aded81da48593" providerId="LiveId" clId="{5A3DF6AE-7F3E-42EE-A16B-BF2537B0A026}" dt="2022-12-05T12:45:00.998" v="2253"/>
        <pc:sldMkLst>
          <pc:docMk/>
          <pc:sldMk cId="3746069121" sldId="1947"/>
        </pc:sldMkLst>
        <pc:spChg chg="mod">
          <ac:chgData name="伊健 杜" userId="e69aded81da48593" providerId="LiveId" clId="{5A3DF6AE-7F3E-42EE-A16B-BF2537B0A026}" dt="2022-12-05T12:45:00.998" v="2253"/>
          <ac:spMkLst>
            <pc:docMk/>
            <pc:sldMk cId="3746069121" sldId="1947"/>
            <ac:spMk id="2" creationId="{CF093439-81E9-9130-8552-41053044C2EA}"/>
          </ac:spMkLst>
        </pc:spChg>
      </pc:sldChg>
      <pc:sldChg chg="addSp delSp modSp add mod delAnim">
        <pc:chgData name="伊健 杜" userId="e69aded81da48593" providerId="LiveId" clId="{5A3DF6AE-7F3E-42EE-A16B-BF2537B0A026}" dt="2022-12-05T12:45:00.998" v="2253"/>
        <pc:sldMkLst>
          <pc:docMk/>
          <pc:sldMk cId="1940583063" sldId="1948"/>
        </pc:sldMkLst>
        <pc:spChg chg="del">
          <ac:chgData name="伊健 杜" userId="e69aded81da48593" providerId="LiveId" clId="{5A3DF6AE-7F3E-42EE-A16B-BF2537B0A026}" dt="2022-12-05T12:39:45.270" v="1950" actId="478"/>
          <ac:spMkLst>
            <pc:docMk/>
            <pc:sldMk cId="1940583063" sldId="1948"/>
            <ac:spMk id="5" creationId="{12133E31-EFD8-1428-E834-932512E03115}"/>
          </ac:spMkLst>
        </pc:spChg>
        <pc:spChg chg="mod">
          <ac:chgData name="伊健 杜" userId="e69aded81da48593" providerId="LiveId" clId="{5A3DF6AE-7F3E-42EE-A16B-BF2537B0A026}" dt="2022-12-05T12:45:00.998" v="2253"/>
          <ac:spMkLst>
            <pc:docMk/>
            <pc:sldMk cId="1940583063" sldId="1948"/>
            <ac:spMk id="10" creationId="{B839CA97-BE0D-8B7C-B769-3E145A81D451}"/>
          </ac:spMkLst>
        </pc:spChg>
        <pc:picChg chg="add del mod">
          <ac:chgData name="伊健 杜" userId="e69aded81da48593" providerId="LiveId" clId="{5A3DF6AE-7F3E-42EE-A16B-BF2537B0A026}" dt="2022-12-05T12:40:28.151" v="2034" actId="478"/>
          <ac:picMkLst>
            <pc:docMk/>
            <pc:sldMk cId="1940583063" sldId="1948"/>
            <ac:picMk id="9218" creationId="{A15580F9-CE4D-8ADB-586A-9BD8C909CAAC}"/>
          </ac:picMkLst>
        </pc:picChg>
        <pc:picChg chg="add mod">
          <ac:chgData name="伊健 杜" userId="e69aded81da48593" providerId="LiveId" clId="{5A3DF6AE-7F3E-42EE-A16B-BF2537B0A026}" dt="2022-12-05T12:41:54.104" v="2037" actId="1076"/>
          <ac:picMkLst>
            <pc:docMk/>
            <pc:sldMk cId="1940583063" sldId="1948"/>
            <ac:picMk id="9220" creationId="{3DEF8A03-3397-817B-3972-DEE72F3DA0DC}"/>
          </ac:picMkLst>
        </pc:picChg>
        <pc:picChg chg="del">
          <ac:chgData name="伊健 杜" userId="e69aded81da48593" providerId="LiveId" clId="{5A3DF6AE-7F3E-42EE-A16B-BF2537B0A026}" dt="2022-12-05T12:40:01.608" v="2029" actId="478"/>
          <ac:picMkLst>
            <pc:docMk/>
            <pc:sldMk cId="1940583063" sldId="1948"/>
            <ac:picMk id="38914" creationId="{B9F3EF42-8D7B-9C72-465C-D5A41395646D}"/>
          </ac:picMkLst>
        </pc:picChg>
      </pc:sldChg>
      <pc:sldChg chg="addSp delSp modSp add mod">
        <pc:chgData name="伊健 杜" userId="e69aded81da48593" providerId="LiveId" clId="{5A3DF6AE-7F3E-42EE-A16B-BF2537B0A026}" dt="2022-12-05T12:45:00.998" v="2253"/>
        <pc:sldMkLst>
          <pc:docMk/>
          <pc:sldMk cId="1852616625" sldId="1949"/>
        </pc:sldMkLst>
        <pc:spChg chg="mod">
          <ac:chgData name="伊健 杜" userId="e69aded81da48593" providerId="LiveId" clId="{5A3DF6AE-7F3E-42EE-A16B-BF2537B0A026}" dt="2022-12-05T12:45:00.998" v="2253"/>
          <ac:spMkLst>
            <pc:docMk/>
            <pc:sldMk cId="1852616625" sldId="1949"/>
            <ac:spMk id="2" creationId="{CF093439-81E9-9130-8552-41053044C2EA}"/>
          </ac:spMkLst>
        </pc:spChg>
        <pc:spChg chg="add del mod">
          <ac:chgData name="伊健 杜" userId="e69aded81da48593" providerId="LiveId" clId="{5A3DF6AE-7F3E-42EE-A16B-BF2537B0A026}" dt="2022-12-05T12:43:01.198" v="2147" actId="478"/>
          <ac:spMkLst>
            <pc:docMk/>
            <pc:sldMk cId="1852616625" sldId="1949"/>
            <ac:spMk id="3" creationId="{7D766DB9-D132-971B-1D20-72428FBD59C5}"/>
          </ac:spMkLst>
        </pc:spChg>
      </pc:sldChg>
      <pc:sldChg chg="modSp add mod ord">
        <pc:chgData name="伊健 杜" userId="e69aded81da48593" providerId="LiveId" clId="{5A3DF6AE-7F3E-42EE-A16B-BF2537B0A026}" dt="2022-12-05T14:18:44.772" v="2284" actId="20577"/>
        <pc:sldMkLst>
          <pc:docMk/>
          <pc:sldMk cId="4131232291" sldId="1950"/>
        </pc:sldMkLst>
        <pc:spChg chg="mod">
          <ac:chgData name="伊健 杜" userId="e69aded81da48593" providerId="LiveId" clId="{5A3DF6AE-7F3E-42EE-A16B-BF2537B0A026}" dt="2022-12-05T14:18:44.772" v="2284" actId="20577"/>
          <ac:spMkLst>
            <pc:docMk/>
            <pc:sldMk cId="4131232291" sldId="1950"/>
            <ac:spMk id="2" creationId="{CF093439-81E9-9130-8552-41053044C2EA}"/>
          </ac:spMkLst>
        </pc:spChg>
      </pc:sldChg>
      <pc:sldChg chg="modSp add mod">
        <pc:chgData name="伊健 杜" userId="e69aded81da48593" providerId="LiveId" clId="{5A3DF6AE-7F3E-42EE-A16B-BF2537B0A026}" dt="2022-12-05T12:45:00.998" v="2253"/>
        <pc:sldMkLst>
          <pc:docMk/>
          <pc:sldMk cId="2593700441" sldId="1951"/>
        </pc:sldMkLst>
        <pc:spChg chg="mod">
          <ac:chgData name="伊健 杜" userId="e69aded81da48593" providerId="LiveId" clId="{5A3DF6AE-7F3E-42EE-A16B-BF2537B0A026}" dt="2022-12-05T12:45:00.998" v="2253"/>
          <ac:spMkLst>
            <pc:docMk/>
            <pc:sldMk cId="2593700441" sldId="1951"/>
            <ac:spMk id="2" creationId="{CF093439-81E9-9130-8552-41053044C2EA}"/>
          </ac:spMkLst>
        </pc:spChg>
      </pc:sldChg>
    </pc:docChg>
  </pc:docChgLst>
  <pc:docChgLst>
    <pc:chgData name="伊健 杜" userId="e69aded81da48593" providerId="LiveId" clId="{30CCD38C-437B-425C-9677-8A97A5F7BB26}"/>
    <pc:docChg chg="undo custSel addSld delSld modSld sldOrd">
      <pc:chgData name="伊健 杜" userId="e69aded81da48593" providerId="LiveId" clId="{30CCD38C-437B-425C-9677-8A97A5F7BB26}" dt="2022-11-09T07:22:09.296" v="2988"/>
      <pc:docMkLst>
        <pc:docMk/>
      </pc:docMkLst>
      <pc:sldChg chg="del">
        <pc:chgData name="伊健 杜" userId="e69aded81da48593" providerId="LiveId" clId="{30CCD38C-437B-425C-9677-8A97A5F7BB26}" dt="2022-11-09T04:59:09.210" v="0" actId="47"/>
        <pc:sldMkLst>
          <pc:docMk/>
          <pc:sldMk cId="1946223399" sldId="1343"/>
        </pc:sldMkLst>
      </pc:sldChg>
      <pc:sldChg chg="del">
        <pc:chgData name="伊健 杜" userId="e69aded81da48593" providerId="LiveId" clId="{30CCD38C-437B-425C-9677-8A97A5F7BB26}" dt="2022-11-09T04:59:09.210" v="0" actId="47"/>
        <pc:sldMkLst>
          <pc:docMk/>
          <pc:sldMk cId="4158349176" sldId="1345"/>
        </pc:sldMkLst>
      </pc:sldChg>
      <pc:sldChg chg="del">
        <pc:chgData name="伊健 杜" userId="e69aded81da48593" providerId="LiveId" clId="{30CCD38C-437B-425C-9677-8A97A5F7BB26}" dt="2022-11-09T04:59:09.210" v="0" actId="47"/>
        <pc:sldMkLst>
          <pc:docMk/>
          <pc:sldMk cId="3208074802" sldId="1347"/>
        </pc:sldMkLst>
      </pc:sldChg>
      <pc:sldChg chg="del">
        <pc:chgData name="伊健 杜" userId="e69aded81da48593" providerId="LiveId" clId="{30CCD38C-437B-425C-9677-8A97A5F7BB26}" dt="2022-11-09T04:59:09.210" v="0" actId="47"/>
        <pc:sldMkLst>
          <pc:docMk/>
          <pc:sldMk cId="2846275670" sldId="1372"/>
        </pc:sldMkLst>
      </pc:sldChg>
      <pc:sldChg chg="del">
        <pc:chgData name="伊健 杜" userId="e69aded81da48593" providerId="LiveId" clId="{30CCD38C-437B-425C-9677-8A97A5F7BB26}" dt="2022-11-09T04:59:09.210" v="0" actId="47"/>
        <pc:sldMkLst>
          <pc:docMk/>
          <pc:sldMk cId="1342042978" sldId="1373"/>
        </pc:sldMkLst>
      </pc:sldChg>
      <pc:sldChg chg="del">
        <pc:chgData name="伊健 杜" userId="e69aded81da48593" providerId="LiveId" clId="{30CCD38C-437B-425C-9677-8A97A5F7BB26}" dt="2022-11-09T04:59:09.210" v="0" actId="47"/>
        <pc:sldMkLst>
          <pc:docMk/>
          <pc:sldMk cId="905977177" sldId="1374"/>
        </pc:sldMkLst>
      </pc:sldChg>
      <pc:sldChg chg="del">
        <pc:chgData name="伊健 杜" userId="e69aded81da48593" providerId="LiveId" clId="{30CCD38C-437B-425C-9677-8A97A5F7BB26}" dt="2022-11-09T04:59:09.210" v="0" actId="47"/>
        <pc:sldMkLst>
          <pc:docMk/>
          <pc:sldMk cId="3257977909" sldId="1375"/>
        </pc:sldMkLst>
      </pc:sldChg>
      <pc:sldChg chg="del">
        <pc:chgData name="伊健 杜" userId="e69aded81da48593" providerId="LiveId" clId="{30CCD38C-437B-425C-9677-8A97A5F7BB26}" dt="2022-11-09T04:59:09.210" v="0" actId="47"/>
        <pc:sldMkLst>
          <pc:docMk/>
          <pc:sldMk cId="3278084188" sldId="1376"/>
        </pc:sldMkLst>
      </pc:sldChg>
      <pc:sldChg chg="del">
        <pc:chgData name="伊健 杜" userId="e69aded81da48593" providerId="LiveId" clId="{30CCD38C-437B-425C-9677-8A97A5F7BB26}" dt="2022-11-09T04:59:09.210" v="0" actId="47"/>
        <pc:sldMkLst>
          <pc:docMk/>
          <pc:sldMk cId="2999367643" sldId="1377"/>
        </pc:sldMkLst>
      </pc:sldChg>
      <pc:sldChg chg="del">
        <pc:chgData name="伊健 杜" userId="e69aded81da48593" providerId="LiveId" clId="{30CCD38C-437B-425C-9677-8A97A5F7BB26}" dt="2022-11-09T04:59:09.210" v="0" actId="47"/>
        <pc:sldMkLst>
          <pc:docMk/>
          <pc:sldMk cId="873510166" sldId="1378"/>
        </pc:sldMkLst>
      </pc:sldChg>
      <pc:sldChg chg="del">
        <pc:chgData name="伊健 杜" userId="e69aded81da48593" providerId="LiveId" clId="{30CCD38C-437B-425C-9677-8A97A5F7BB26}" dt="2022-11-09T04:59:09.210" v="0" actId="47"/>
        <pc:sldMkLst>
          <pc:docMk/>
          <pc:sldMk cId="3226579327" sldId="1380"/>
        </pc:sldMkLst>
      </pc:sldChg>
      <pc:sldChg chg="addSp delSp modSp add del mod">
        <pc:chgData name="伊健 杜" userId="e69aded81da48593" providerId="LiveId" clId="{30CCD38C-437B-425C-9677-8A97A5F7BB26}" dt="2022-11-09T05:20:01.727" v="531"/>
        <pc:sldMkLst>
          <pc:docMk/>
          <pc:sldMk cId="294288172" sldId="1381"/>
        </pc:sldMkLst>
        <pc:spChg chg="add del mod">
          <ac:chgData name="伊健 杜" userId="e69aded81da48593" providerId="LiveId" clId="{30CCD38C-437B-425C-9677-8A97A5F7BB26}" dt="2022-11-09T05:08:18.365" v="29" actId="478"/>
          <ac:spMkLst>
            <pc:docMk/>
            <pc:sldMk cId="294288172" sldId="1381"/>
            <ac:spMk id="3" creationId="{90029166-12B1-35C8-3BA7-4ADC117F138C}"/>
          </ac:spMkLst>
        </pc:spChg>
        <pc:spChg chg="mod">
          <ac:chgData name="伊健 杜" userId="e69aded81da48593" providerId="LiveId" clId="{30CCD38C-437B-425C-9677-8A97A5F7BB26}" dt="2022-11-09T05:20:01.727" v="531"/>
          <ac:spMkLst>
            <pc:docMk/>
            <pc:sldMk cId="294288172" sldId="1381"/>
            <ac:spMk id="4" creationId="{767FBCC3-E590-DDD9-AC6E-390CBBE40FB6}"/>
          </ac:spMkLst>
        </pc:spChg>
        <pc:spChg chg="del">
          <ac:chgData name="伊健 杜" userId="e69aded81da48593" providerId="LiveId" clId="{30CCD38C-437B-425C-9677-8A97A5F7BB26}" dt="2022-11-09T05:08:16.295" v="28" actId="478"/>
          <ac:spMkLst>
            <pc:docMk/>
            <pc:sldMk cId="294288172" sldId="1381"/>
            <ac:spMk id="6" creationId="{6E78AFC2-A6D1-6D8D-19BC-D04833663EB2}"/>
          </ac:spMkLst>
        </pc:spChg>
        <pc:spChg chg="mod">
          <ac:chgData name="伊健 杜" userId="e69aded81da48593" providerId="LiveId" clId="{30CCD38C-437B-425C-9677-8A97A5F7BB26}" dt="2022-11-09T05:20:01.727" v="531"/>
          <ac:spMkLst>
            <pc:docMk/>
            <pc:sldMk cId="294288172" sldId="1381"/>
            <ac:spMk id="7" creationId="{56D821EC-BCD9-B230-0383-57A1A2AEB645}"/>
          </ac:spMkLst>
        </pc:spChg>
        <pc:spChg chg="del">
          <ac:chgData name="伊健 杜" userId="e69aded81da48593" providerId="LiveId" clId="{30CCD38C-437B-425C-9677-8A97A5F7BB26}" dt="2022-11-09T05:08:16.295" v="28" actId="478"/>
          <ac:spMkLst>
            <pc:docMk/>
            <pc:sldMk cId="294288172" sldId="1381"/>
            <ac:spMk id="9" creationId="{B79AC1D3-F707-5BC9-5416-FB6AFBD17522}"/>
          </ac:spMkLst>
        </pc:spChg>
        <pc:picChg chg="add mod">
          <ac:chgData name="伊健 杜" userId="e69aded81da48593" providerId="LiveId" clId="{30CCD38C-437B-425C-9677-8A97A5F7BB26}" dt="2022-11-09T05:11:22.199" v="172" actId="1076"/>
          <ac:picMkLst>
            <pc:docMk/>
            <pc:sldMk cId="294288172" sldId="1381"/>
            <ac:picMk id="1026" creationId="{0C1E425F-8A25-EB54-335F-667F03446E7C}"/>
          </ac:picMkLst>
        </pc:picChg>
      </pc:sldChg>
      <pc:sldChg chg="del">
        <pc:chgData name="伊健 杜" userId="e69aded81da48593" providerId="LiveId" clId="{30CCD38C-437B-425C-9677-8A97A5F7BB26}" dt="2022-11-09T04:59:09.210" v="0" actId="47"/>
        <pc:sldMkLst>
          <pc:docMk/>
          <pc:sldMk cId="873955953" sldId="1382"/>
        </pc:sldMkLst>
      </pc:sldChg>
      <pc:sldChg chg="del">
        <pc:chgData name="伊健 杜" userId="e69aded81da48593" providerId="LiveId" clId="{30CCD38C-437B-425C-9677-8A97A5F7BB26}" dt="2022-11-09T04:59:09.210" v="0" actId="47"/>
        <pc:sldMkLst>
          <pc:docMk/>
          <pc:sldMk cId="431384839" sldId="1383"/>
        </pc:sldMkLst>
      </pc:sldChg>
      <pc:sldChg chg="del">
        <pc:chgData name="伊健 杜" userId="e69aded81da48593" providerId="LiveId" clId="{30CCD38C-437B-425C-9677-8A97A5F7BB26}" dt="2022-11-09T04:59:09.210" v="0" actId="47"/>
        <pc:sldMkLst>
          <pc:docMk/>
          <pc:sldMk cId="1630488861" sldId="1384"/>
        </pc:sldMkLst>
      </pc:sldChg>
      <pc:sldChg chg="del">
        <pc:chgData name="伊健 杜" userId="e69aded81da48593" providerId="LiveId" clId="{30CCD38C-437B-425C-9677-8A97A5F7BB26}" dt="2022-11-09T04:59:09.210" v="0" actId="47"/>
        <pc:sldMkLst>
          <pc:docMk/>
          <pc:sldMk cId="2148736043" sldId="1385"/>
        </pc:sldMkLst>
      </pc:sldChg>
      <pc:sldChg chg="del">
        <pc:chgData name="伊健 杜" userId="e69aded81da48593" providerId="LiveId" clId="{30CCD38C-437B-425C-9677-8A97A5F7BB26}" dt="2022-11-09T04:59:09.210" v="0" actId="47"/>
        <pc:sldMkLst>
          <pc:docMk/>
          <pc:sldMk cId="320052197" sldId="1386"/>
        </pc:sldMkLst>
      </pc:sldChg>
      <pc:sldChg chg="del">
        <pc:chgData name="伊健 杜" userId="e69aded81da48593" providerId="LiveId" clId="{30CCD38C-437B-425C-9677-8A97A5F7BB26}" dt="2022-11-09T04:59:09.210" v="0" actId="47"/>
        <pc:sldMkLst>
          <pc:docMk/>
          <pc:sldMk cId="3406085488" sldId="1387"/>
        </pc:sldMkLst>
      </pc:sldChg>
      <pc:sldChg chg="del">
        <pc:chgData name="伊健 杜" userId="e69aded81da48593" providerId="LiveId" clId="{30CCD38C-437B-425C-9677-8A97A5F7BB26}" dt="2022-11-09T04:59:09.210" v="0" actId="47"/>
        <pc:sldMkLst>
          <pc:docMk/>
          <pc:sldMk cId="2754745189" sldId="1388"/>
        </pc:sldMkLst>
      </pc:sldChg>
      <pc:sldChg chg="del">
        <pc:chgData name="伊健 杜" userId="e69aded81da48593" providerId="LiveId" clId="{30CCD38C-437B-425C-9677-8A97A5F7BB26}" dt="2022-11-09T04:59:09.210" v="0" actId="47"/>
        <pc:sldMkLst>
          <pc:docMk/>
          <pc:sldMk cId="841567216" sldId="1389"/>
        </pc:sldMkLst>
      </pc:sldChg>
      <pc:sldChg chg="del">
        <pc:chgData name="伊健 杜" userId="e69aded81da48593" providerId="LiveId" clId="{30CCD38C-437B-425C-9677-8A97A5F7BB26}" dt="2022-11-09T04:59:09.210" v="0" actId="47"/>
        <pc:sldMkLst>
          <pc:docMk/>
          <pc:sldMk cId="735016085" sldId="1390"/>
        </pc:sldMkLst>
      </pc:sldChg>
      <pc:sldChg chg="del">
        <pc:chgData name="伊健 杜" userId="e69aded81da48593" providerId="LiveId" clId="{30CCD38C-437B-425C-9677-8A97A5F7BB26}" dt="2022-11-09T04:59:09.210" v="0" actId="47"/>
        <pc:sldMkLst>
          <pc:docMk/>
          <pc:sldMk cId="1737496656" sldId="1391"/>
        </pc:sldMkLst>
      </pc:sldChg>
      <pc:sldChg chg="del">
        <pc:chgData name="伊健 杜" userId="e69aded81da48593" providerId="LiveId" clId="{30CCD38C-437B-425C-9677-8A97A5F7BB26}" dt="2022-11-09T04:59:09.210" v="0" actId="47"/>
        <pc:sldMkLst>
          <pc:docMk/>
          <pc:sldMk cId="4215840503" sldId="1392"/>
        </pc:sldMkLst>
      </pc:sldChg>
      <pc:sldChg chg="del">
        <pc:chgData name="伊健 杜" userId="e69aded81da48593" providerId="LiveId" clId="{30CCD38C-437B-425C-9677-8A97A5F7BB26}" dt="2022-11-09T04:59:09.210" v="0" actId="47"/>
        <pc:sldMkLst>
          <pc:docMk/>
          <pc:sldMk cId="932562266" sldId="1393"/>
        </pc:sldMkLst>
      </pc:sldChg>
      <pc:sldChg chg="del">
        <pc:chgData name="伊健 杜" userId="e69aded81da48593" providerId="LiveId" clId="{30CCD38C-437B-425C-9677-8A97A5F7BB26}" dt="2022-11-09T04:59:09.210" v="0" actId="47"/>
        <pc:sldMkLst>
          <pc:docMk/>
          <pc:sldMk cId="1104554190" sldId="1394"/>
        </pc:sldMkLst>
      </pc:sldChg>
      <pc:sldChg chg="del">
        <pc:chgData name="伊健 杜" userId="e69aded81da48593" providerId="LiveId" clId="{30CCD38C-437B-425C-9677-8A97A5F7BB26}" dt="2022-11-09T04:59:09.210" v="0" actId="47"/>
        <pc:sldMkLst>
          <pc:docMk/>
          <pc:sldMk cId="919572076" sldId="1395"/>
        </pc:sldMkLst>
      </pc:sldChg>
      <pc:sldChg chg="del">
        <pc:chgData name="伊健 杜" userId="e69aded81da48593" providerId="LiveId" clId="{30CCD38C-437B-425C-9677-8A97A5F7BB26}" dt="2022-11-09T04:59:09.210" v="0" actId="47"/>
        <pc:sldMkLst>
          <pc:docMk/>
          <pc:sldMk cId="1877443400" sldId="1396"/>
        </pc:sldMkLst>
      </pc:sldChg>
      <pc:sldChg chg="del">
        <pc:chgData name="伊健 杜" userId="e69aded81da48593" providerId="LiveId" clId="{30CCD38C-437B-425C-9677-8A97A5F7BB26}" dt="2022-11-09T04:59:09.210" v="0" actId="47"/>
        <pc:sldMkLst>
          <pc:docMk/>
          <pc:sldMk cId="515045566" sldId="1397"/>
        </pc:sldMkLst>
      </pc:sldChg>
      <pc:sldChg chg="del">
        <pc:chgData name="伊健 杜" userId="e69aded81da48593" providerId="LiveId" clId="{30CCD38C-437B-425C-9677-8A97A5F7BB26}" dt="2022-11-09T04:59:09.210" v="0" actId="47"/>
        <pc:sldMkLst>
          <pc:docMk/>
          <pc:sldMk cId="523854891" sldId="1398"/>
        </pc:sldMkLst>
      </pc:sldChg>
      <pc:sldChg chg="del">
        <pc:chgData name="伊健 杜" userId="e69aded81da48593" providerId="LiveId" clId="{30CCD38C-437B-425C-9677-8A97A5F7BB26}" dt="2022-11-09T04:59:09.210" v="0" actId="47"/>
        <pc:sldMkLst>
          <pc:docMk/>
          <pc:sldMk cId="4083393" sldId="1399"/>
        </pc:sldMkLst>
      </pc:sldChg>
      <pc:sldChg chg="del">
        <pc:chgData name="伊健 杜" userId="e69aded81da48593" providerId="LiveId" clId="{30CCD38C-437B-425C-9677-8A97A5F7BB26}" dt="2022-11-09T04:59:09.210" v="0" actId="47"/>
        <pc:sldMkLst>
          <pc:docMk/>
          <pc:sldMk cId="3279725066" sldId="1400"/>
        </pc:sldMkLst>
      </pc:sldChg>
      <pc:sldChg chg="del">
        <pc:chgData name="伊健 杜" userId="e69aded81da48593" providerId="LiveId" clId="{30CCD38C-437B-425C-9677-8A97A5F7BB26}" dt="2022-11-09T04:59:09.210" v="0" actId="47"/>
        <pc:sldMkLst>
          <pc:docMk/>
          <pc:sldMk cId="831993153" sldId="1401"/>
        </pc:sldMkLst>
      </pc:sldChg>
      <pc:sldChg chg="del">
        <pc:chgData name="伊健 杜" userId="e69aded81da48593" providerId="LiveId" clId="{30CCD38C-437B-425C-9677-8A97A5F7BB26}" dt="2022-11-09T04:59:09.210" v="0" actId="47"/>
        <pc:sldMkLst>
          <pc:docMk/>
          <pc:sldMk cId="4041168246" sldId="1402"/>
        </pc:sldMkLst>
      </pc:sldChg>
      <pc:sldChg chg="del">
        <pc:chgData name="伊健 杜" userId="e69aded81da48593" providerId="LiveId" clId="{30CCD38C-437B-425C-9677-8A97A5F7BB26}" dt="2022-11-09T04:59:09.210" v="0" actId="47"/>
        <pc:sldMkLst>
          <pc:docMk/>
          <pc:sldMk cId="2220055332" sldId="1403"/>
        </pc:sldMkLst>
      </pc:sldChg>
      <pc:sldChg chg="del">
        <pc:chgData name="伊健 杜" userId="e69aded81da48593" providerId="LiveId" clId="{30CCD38C-437B-425C-9677-8A97A5F7BB26}" dt="2022-11-09T04:59:09.210" v="0" actId="47"/>
        <pc:sldMkLst>
          <pc:docMk/>
          <pc:sldMk cId="2412945029" sldId="1404"/>
        </pc:sldMkLst>
      </pc:sldChg>
      <pc:sldChg chg="del">
        <pc:chgData name="伊健 杜" userId="e69aded81da48593" providerId="LiveId" clId="{30CCD38C-437B-425C-9677-8A97A5F7BB26}" dt="2022-11-09T04:59:09.210" v="0" actId="47"/>
        <pc:sldMkLst>
          <pc:docMk/>
          <pc:sldMk cId="891103496" sldId="1405"/>
        </pc:sldMkLst>
      </pc:sldChg>
      <pc:sldChg chg="del">
        <pc:chgData name="伊健 杜" userId="e69aded81da48593" providerId="LiveId" clId="{30CCD38C-437B-425C-9677-8A97A5F7BB26}" dt="2022-11-09T04:59:09.210" v="0" actId="47"/>
        <pc:sldMkLst>
          <pc:docMk/>
          <pc:sldMk cId="1931008421" sldId="1406"/>
        </pc:sldMkLst>
      </pc:sldChg>
      <pc:sldChg chg="del">
        <pc:chgData name="伊健 杜" userId="e69aded81da48593" providerId="LiveId" clId="{30CCD38C-437B-425C-9677-8A97A5F7BB26}" dt="2022-11-09T04:59:09.210" v="0" actId="47"/>
        <pc:sldMkLst>
          <pc:docMk/>
          <pc:sldMk cId="1160024942" sldId="1407"/>
        </pc:sldMkLst>
      </pc:sldChg>
      <pc:sldChg chg="del">
        <pc:chgData name="伊健 杜" userId="e69aded81da48593" providerId="LiveId" clId="{30CCD38C-437B-425C-9677-8A97A5F7BB26}" dt="2022-11-09T04:59:09.210" v="0" actId="47"/>
        <pc:sldMkLst>
          <pc:docMk/>
          <pc:sldMk cId="2679804985" sldId="1408"/>
        </pc:sldMkLst>
      </pc:sldChg>
      <pc:sldChg chg="del">
        <pc:chgData name="伊健 杜" userId="e69aded81da48593" providerId="LiveId" clId="{30CCD38C-437B-425C-9677-8A97A5F7BB26}" dt="2022-11-09T04:59:09.210" v="0" actId="47"/>
        <pc:sldMkLst>
          <pc:docMk/>
          <pc:sldMk cId="1587589837" sldId="1409"/>
        </pc:sldMkLst>
      </pc:sldChg>
      <pc:sldChg chg="del">
        <pc:chgData name="伊健 杜" userId="e69aded81da48593" providerId="LiveId" clId="{30CCD38C-437B-425C-9677-8A97A5F7BB26}" dt="2022-11-09T04:59:09.210" v="0" actId="47"/>
        <pc:sldMkLst>
          <pc:docMk/>
          <pc:sldMk cId="2583844061" sldId="1410"/>
        </pc:sldMkLst>
      </pc:sldChg>
      <pc:sldChg chg="del">
        <pc:chgData name="伊健 杜" userId="e69aded81da48593" providerId="LiveId" clId="{30CCD38C-437B-425C-9677-8A97A5F7BB26}" dt="2022-11-09T04:59:09.210" v="0" actId="47"/>
        <pc:sldMkLst>
          <pc:docMk/>
          <pc:sldMk cId="864214707" sldId="1411"/>
        </pc:sldMkLst>
      </pc:sldChg>
      <pc:sldChg chg="del">
        <pc:chgData name="伊健 杜" userId="e69aded81da48593" providerId="LiveId" clId="{30CCD38C-437B-425C-9677-8A97A5F7BB26}" dt="2022-11-09T04:59:09.210" v="0" actId="47"/>
        <pc:sldMkLst>
          <pc:docMk/>
          <pc:sldMk cId="2639523561" sldId="1412"/>
        </pc:sldMkLst>
      </pc:sldChg>
      <pc:sldChg chg="modSp">
        <pc:chgData name="伊健 杜" userId="e69aded81da48593" providerId="LiveId" clId="{30CCD38C-437B-425C-9677-8A97A5F7BB26}" dt="2022-11-09T07:09:36.240" v="2973"/>
        <pc:sldMkLst>
          <pc:docMk/>
          <pc:sldMk cId="3618521800" sldId="1414"/>
        </pc:sldMkLst>
        <pc:spChg chg="mod">
          <ac:chgData name="伊健 杜" userId="e69aded81da48593" providerId="LiveId" clId="{30CCD38C-437B-425C-9677-8A97A5F7BB26}" dt="2022-11-09T07:09:36.240" v="2973"/>
          <ac:spMkLst>
            <pc:docMk/>
            <pc:sldMk cId="3618521800" sldId="1414"/>
            <ac:spMk id="5" creationId="{12133E31-EFD8-1428-E834-932512E03115}"/>
          </ac:spMkLst>
        </pc:spChg>
      </pc:sldChg>
      <pc:sldChg chg="add del">
        <pc:chgData name="伊健 杜" userId="e69aded81da48593" providerId="LiveId" clId="{30CCD38C-437B-425C-9677-8A97A5F7BB26}" dt="2022-11-09T05:05:30.621" v="3" actId="47"/>
        <pc:sldMkLst>
          <pc:docMk/>
          <pc:sldMk cId="984652500" sldId="1419"/>
        </pc:sldMkLst>
      </pc:sldChg>
      <pc:sldChg chg="addSp delSp modSp add mod">
        <pc:chgData name="伊健 杜" userId="e69aded81da48593" providerId="LiveId" clId="{30CCD38C-437B-425C-9677-8A97A5F7BB26}" dt="2022-11-09T05:20:01.727" v="531"/>
        <pc:sldMkLst>
          <pc:docMk/>
          <pc:sldMk cId="3970391449" sldId="1419"/>
        </pc:sldMkLst>
        <pc:spChg chg="mod">
          <ac:chgData name="伊健 杜" userId="e69aded81da48593" providerId="LiveId" clId="{30CCD38C-437B-425C-9677-8A97A5F7BB26}" dt="2022-11-09T05:14:32.663" v="275" actId="20577"/>
          <ac:spMkLst>
            <pc:docMk/>
            <pc:sldMk cId="3970391449" sldId="1419"/>
            <ac:spMk id="4" creationId="{767FBCC3-E590-DDD9-AC6E-390CBBE40FB6}"/>
          </ac:spMkLst>
        </pc:spChg>
        <pc:spChg chg="mod">
          <ac:chgData name="伊健 杜" userId="e69aded81da48593" providerId="LiveId" clId="{30CCD38C-437B-425C-9677-8A97A5F7BB26}" dt="2022-11-09T05:20:01.727" v="531"/>
          <ac:spMkLst>
            <pc:docMk/>
            <pc:sldMk cId="3970391449" sldId="1419"/>
            <ac:spMk id="7" creationId="{56D821EC-BCD9-B230-0383-57A1A2AEB645}"/>
          </ac:spMkLst>
        </pc:spChg>
        <pc:picChg chg="del">
          <ac:chgData name="伊健 杜" userId="e69aded81da48593" providerId="LiveId" clId="{30CCD38C-437B-425C-9677-8A97A5F7BB26}" dt="2022-11-09T05:11:26.159" v="174" actId="478"/>
          <ac:picMkLst>
            <pc:docMk/>
            <pc:sldMk cId="3970391449" sldId="1419"/>
            <ac:picMk id="1026" creationId="{0C1E425F-8A25-EB54-335F-667F03446E7C}"/>
          </ac:picMkLst>
        </pc:picChg>
        <pc:picChg chg="add mod">
          <ac:chgData name="伊健 杜" userId="e69aded81da48593" providerId="LiveId" clId="{30CCD38C-437B-425C-9677-8A97A5F7BB26}" dt="2022-11-09T05:12:56.713" v="211" actId="1076"/>
          <ac:picMkLst>
            <pc:docMk/>
            <pc:sldMk cId="3970391449" sldId="1419"/>
            <ac:picMk id="2050" creationId="{F8852BBF-52C5-BB79-15F7-90D3C06B1F72}"/>
          </ac:picMkLst>
        </pc:picChg>
      </pc:sldChg>
      <pc:sldChg chg="addSp delSp modSp add mod">
        <pc:chgData name="伊健 杜" userId="e69aded81da48593" providerId="LiveId" clId="{30CCD38C-437B-425C-9677-8A97A5F7BB26}" dt="2022-11-09T05:20:24.520" v="539"/>
        <pc:sldMkLst>
          <pc:docMk/>
          <pc:sldMk cId="810053395" sldId="1420"/>
        </pc:sldMkLst>
        <pc:spChg chg="del">
          <ac:chgData name="伊健 杜" userId="e69aded81da48593" providerId="LiveId" clId="{30CCD38C-437B-425C-9677-8A97A5F7BB26}" dt="2022-11-09T05:14:41.928" v="278" actId="478"/>
          <ac:spMkLst>
            <pc:docMk/>
            <pc:sldMk cId="810053395" sldId="1420"/>
            <ac:spMk id="7" creationId="{56D821EC-BCD9-B230-0383-57A1A2AEB645}"/>
          </ac:spMkLst>
        </pc:spChg>
        <pc:grpChg chg="del mod">
          <ac:chgData name="伊健 杜" userId="e69aded81da48593" providerId="LiveId" clId="{30CCD38C-437B-425C-9677-8A97A5F7BB26}" dt="2022-11-09T05:14:58.127" v="283"/>
          <ac:grpSpMkLst>
            <pc:docMk/>
            <pc:sldMk cId="810053395" sldId="1420"/>
            <ac:grpSpMk id="5" creationId="{AEBD6CBC-A9C7-94D3-F133-307606734FF5}"/>
          </ac:grpSpMkLst>
        </pc:grpChg>
        <pc:grpChg chg="del mod">
          <ac:chgData name="伊健 杜" userId="e69aded81da48593" providerId="LiveId" clId="{30CCD38C-437B-425C-9677-8A97A5F7BB26}" dt="2022-11-09T05:15:51.636" v="331"/>
          <ac:grpSpMkLst>
            <pc:docMk/>
            <pc:sldMk cId="810053395" sldId="1420"/>
            <ac:grpSpMk id="8" creationId="{F8D5813C-E979-80F7-274A-A948883BB6CE}"/>
          </ac:grpSpMkLst>
        </pc:grpChg>
        <pc:grpChg chg="del mod">
          <ac:chgData name="伊健 杜" userId="e69aded81da48593" providerId="LiveId" clId="{30CCD38C-437B-425C-9677-8A97A5F7BB26}" dt="2022-11-09T05:15:51.636" v="331"/>
          <ac:grpSpMkLst>
            <pc:docMk/>
            <pc:sldMk cId="810053395" sldId="1420"/>
            <ac:grpSpMk id="11" creationId="{CCA5353D-A6DD-14DA-6420-1A29C1894265}"/>
          </ac:grpSpMkLst>
        </pc:grpChg>
        <pc:grpChg chg="del mod">
          <ac:chgData name="伊健 杜" userId="e69aded81da48593" providerId="LiveId" clId="{30CCD38C-437B-425C-9677-8A97A5F7BB26}" dt="2022-11-09T05:15:51.636" v="331"/>
          <ac:grpSpMkLst>
            <pc:docMk/>
            <pc:sldMk cId="810053395" sldId="1420"/>
            <ac:grpSpMk id="14" creationId="{3990989D-E161-296B-F057-017655D6516B}"/>
          </ac:grpSpMkLst>
        </pc:grpChg>
        <pc:grpChg chg="del mod">
          <ac:chgData name="伊健 杜" userId="e69aded81da48593" providerId="LiveId" clId="{30CCD38C-437B-425C-9677-8A97A5F7BB26}" dt="2022-11-09T05:15:24.554" v="322"/>
          <ac:grpSpMkLst>
            <pc:docMk/>
            <pc:sldMk cId="810053395" sldId="1420"/>
            <ac:grpSpMk id="26" creationId="{A3A78112-0EC2-7763-2F80-F7064170D3C0}"/>
          </ac:grpSpMkLst>
        </pc:grpChg>
        <pc:grpChg chg="del mod">
          <ac:chgData name="伊健 杜" userId="e69aded81da48593" providerId="LiveId" clId="{30CCD38C-437B-425C-9677-8A97A5F7BB26}" dt="2022-11-09T05:15:24.022" v="320"/>
          <ac:grpSpMkLst>
            <pc:docMk/>
            <pc:sldMk cId="810053395" sldId="1420"/>
            <ac:grpSpMk id="42" creationId="{57047AA9-E487-4431-F2DF-03F8381D6292}"/>
          </ac:grpSpMkLst>
        </pc:grpChg>
        <pc:grpChg chg="del mod">
          <ac:chgData name="伊健 杜" userId="e69aded81da48593" providerId="LiveId" clId="{30CCD38C-437B-425C-9677-8A97A5F7BB26}" dt="2022-11-09T05:15:51.636" v="331"/>
          <ac:grpSpMkLst>
            <pc:docMk/>
            <pc:sldMk cId="810053395" sldId="1420"/>
            <ac:grpSpMk id="43" creationId="{D5D7F78C-EF00-EBA3-07B7-D1CE65D35052}"/>
          </ac:grpSpMkLst>
        </pc:grpChg>
        <pc:grpChg chg="del mod">
          <ac:chgData name="伊健 杜" userId="e69aded81da48593" providerId="LiveId" clId="{30CCD38C-437B-425C-9677-8A97A5F7BB26}" dt="2022-11-09T05:15:51.636" v="331"/>
          <ac:grpSpMkLst>
            <pc:docMk/>
            <pc:sldMk cId="810053395" sldId="1420"/>
            <ac:grpSpMk id="45" creationId="{6F57B8BB-4986-3410-F0B5-5156D21C4972}"/>
          </ac:grpSpMkLst>
        </pc:grpChg>
        <pc:grpChg chg="del mod">
          <ac:chgData name="伊健 杜" userId="e69aded81da48593" providerId="LiveId" clId="{30CCD38C-437B-425C-9677-8A97A5F7BB26}" dt="2022-11-09T05:15:51.636" v="331"/>
          <ac:grpSpMkLst>
            <pc:docMk/>
            <pc:sldMk cId="810053395" sldId="1420"/>
            <ac:grpSpMk id="47" creationId="{DA0A4F83-EEA9-84FB-B2F2-CC22A606E018}"/>
          </ac:grpSpMkLst>
        </pc:grpChg>
        <pc:grpChg chg="del mod">
          <ac:chgData name="伊健 杜" userId="e69aded81da48593" providerId="LiveId" clId="{30CCD38C-437B-425C-9677-8A97A5F7BB26}" dt="2022-11-09T05:19:43.020" v="510"/>
          <ac:grpSpMkLst>
            <pc:docMk/>
            <pc:sldMk cId="810053395" sldId="1420"/>
            <ac:grpSpMk id="56" creationId="{6CDFE51C-E5F2-A0FD-F2AF-2E3E5E16C6AB}"/>
          </ac:grpSpMkLst>
        </pc:grpChg>
        <pc:grpChg chg="del mod">
          <ac:chgData name="伊健 杜" userId="e69aded81da48593" providerId="LiveId" clId="{30CCD38C-437B-425C-9677-8A97A5F7BB26}" dt="2022-11-09T05:19:50.209" v="522"/>
          <ac:grpSpMkLst>
            <pc:docMk/>
            <pc:sldMk cId="810053395" sldId="1420"/>
            <ac:grpSpMk id="58" creationId="{5AA1FEF2-433B-631C-9ED6-682D10D532C2}"/>
          </ac:grpSpMkLst>
        </pc:grpChg>
        <pc:grpChg chg="mod">
          <ac:chgData name="伊健 杜" userId="e69aded81da48593" providerId="LiveId" clId="{30CCD38C-437B-425C-9677-8A97A5F7BB26}" dt="2022-11-09T05:19:50.209" v="522"/>
          <ac:grpSpMkLst>
            <pc:docMk/>
            <pc:sldMk cId="810053395" sldId="1420"/>
            <ac:grpSpMk id="60" creationId="{DB308ED0-377C-2AE5-FCEB-1828DFECFE5A}"/>
          </ac:grpSpMkLst>
        </pc:grpChg>
        <pc:grpChg chg="del mod">
          <ac:chgData name="伊健 杜" userId="e69aded81da48593" providerId="LiveId" clId="{30CCD38C-437B-425C-9677-8A97A5F7BB26}" dt="2022-11-09T05:20:23.038" v="536"/>
          <ac:grpSpMkLst>
            <pc:docMk/>
            <pc:sldMk cId="810053395" sldId="1420"/>
            <ac:grpSpMk id="2053" creationId="{1C54C7B0-B8A1-6F2C-1833-A5B7A3C49A05}"/>
          </ac:grpSpMkLst>
        </pc:grpChg>
        <pc:grpChg chg="del mod">
          <ac:chgData name="伊健 杜" userId="e69aded81da48593" providerId="LiveId" clId="{30CCD38C-437B-425C-9677-8A97A5F7BB26}" dt="2022-11-09T05:20:24.520" v="539"/>
          <ac:grpSpMkLst>
            <pc:docMk/>
            <pc:sldMk cId="810053395" sldId="1420"/>
            <ac:grpSpMk id="2055" creationId="{FCA1F1CC-C929-35F2-8C1B-AA9C5914F299}"/>
          </ac:grpSpMkLst>
        </pc:grpChg>
        <pc:grpChg chg="mod">
          <ac:chgData name="伊健 杜" userId="e69aded81da48593" providerId="LiveId" clId="{30CCD38C-437B-425C-9677-8A97A5F7BB26}" dt="2022-11-09T05:20:24.520" v="539"/>
          <ac:grpSpMkLst>
            <pc:docMk/>
            <pc:sldMk cId="810053395" sldId="1420"/>
            <ac:grpSpMk id="2058" creationId="{D8DBC7CA-E253-A936-E874-BB70ED5D3E90}"/>
          </ac:grpSpMkLst>
        </pc:grpChg>
        <pc:picChg chg="del">
          <ac:chgData name="伊健 杜" userId="e69aded81da48593" providerId="LiveId" clId="{30CCD38C-437B-425C-9677-8A97A5F7BB26}" dt="2022-11-09T05:14:40.477" v="277" actId="478"/>
          <ac:picMkLst>
            <pc:docMk/>
            <pc:sldMk cId="810053395" sldId="1420"/>
            <ac:picMk id="2050" creationId="{F8852BBF-52C5-BB79-15F7-90D3C06B1F72}"/>
          </ac:picMkLst>
        </pc:picChg>
        <pc:inkChg chg="add mod">
          <ac:chgData name="伊健 杜" userId="e69aded81da48593" providerId="LiveId" clId="{30CCD38C-437B-425C-9677-8A97A5F7BB26}" dt="2022-11-09T05:19:43.020" v="510"/>
          <ac:inkMkLst>
            <pc:docMk/>
            <pc:sldMk cId="810053395" sldId="1420"/>
            <ac:inkMk id="2" creationId="{003C3009-28E9-18AD-8B83-F4F02282D1BA}"/>
          </ac:inkMkLst>
        </pc:inkChg>
        <pc:inkChg chg="add mod">
          <ac:chgData name="伊健 杜" userId="e69aded81da48593" providerId="LiveId" clId="{30CCD38C-437B-425C-9677-8A97A5F7BB26}" dt="2022-11-09T05:19:43.020" v="510"/>
          <ac:inkMkLst>
            <pc:docMk/>
            <pc:sldMk cId="810053395" sldId="1420"/>
            <ac:inkMk id="3" creationId="{D7A86DC0-AA30-5B0D-A2EB-CFE4B06AF05B}"/>
          </ac:inkMkLst>
        </pc:inkChg>
        <pc:inkChg chg="add del mod">
          <ac:chgData name="伊健 杜" userId="e69aded81da48593" providerId="LiveId" clId="{30CCD38C-437B-425C-9677-8A97A5F7BB26}" dt="2022-11-09T05:15:02.296" v="284"/>
          <ac:inkMkLst>
            <pc:docMk/>
            <pc:sldMk cId="810053395" sldId="1420"/>
            <ac:inkMk id="6" creationId="{1AEBE4DA-C687-4D1D-CF14-F1161B911847}"/>
          </ac:inkMkLst>
        </pc:inkChg>
        <pc:inkChg chg="add mod">
          <ac:chgData name="伊健 杜" userId="e69aded81da48593" providerId="LiveId" clId="{30CCD38C-437B-425C-9677-8A97A5F7BB26}" dt="2022-11-09T05:19:43.020" v="510"/>
          <ac:inkMkLst>
            <pc:docMk/>
            <pc:sldMk cId="810053395" sldId="1420"/>
            <ac:inkMk id="9" creationId="{6B2F187A-B37F-8D9C-52E1-D422F7898D90}"/>
          </ac:inkMkLst>
        </pc:inkChg>
        <pc:inkChg chg="add mod">
          <ac:chgData name="伊健 杜" userId="e69aded81da48593" providerId="LiveId" clId="{30CCD38C-437B-425C-9677-8A97A5F7BB26}" dt="2022-11-09T05:19:43.020" v="510"/>
          <ac:inkMkLst>
            <pc:docMk/>
            <pc:sldMk cId="810053395" sldId="1420"/>
            <ac:inkMk id="10" creationId="{0578AFA2-5E29-2D33-2A51-29398B579BF3}"/>
          </ac:inkMkLst>
        </pc:inkChg>
        <pc:inkChg chg="add mod">
          <ac:chgData name="伊健 杜" userId="e69aded81da48593" providerId="LiveId" clId="{30CCD38C-437B-425C-9677-8A97A5F7BB26}" dt="2022-11-09T05:19:43.020" v="510"/>
          <ac:inkMkLst>
            <pc:docMk/>
            <pc:sldMk cId="810053395" sldId="1420"/>
            <ac:inkMk id="12" creationId="{9140502D-FD07-84BF-FEC8-8F964F6BD61E}"/>
          </ac:inkMkLst>
        </pc:inkChg>
        <pc:inkChg chg="add mod">
          <ac:chgData name="伊健 杜" userId="e69aded81da48593" providerId="LiveId" clId="{30CCD38C-437B-425C-9677-8A97A5F7BB26}" dt="2022-11-09T05:19:43.020" v="510"/>
          <ac:inkMkLst>
            <pc:docMk/>
            <pc:sldMk cId="810053395" sldId="1420"/>
            <ac:inkMk id="13" creationId="{4AD94555-0DE1-EB8A-C11C-9B3773060EFB}"/>
          </ac:inkMkLst>
        </pc:inkChg>
        <pc:inkChg chg="add mod">
          <ac:chgData name="伊健 杜" userId="e69aded81da48593" providerId="LiveId" clId="{30CCD38C-437B-425C-9677-8A97A5F7BB26}" dt="2022-11-09T05:20:24.520" v="539"/>
          <ac:inkMkLst>
            <pc:docMk/>
            <pc:sldMk cId="810053395" sldId="1420"/>
            <ac:inkMk id="15" creationId="{0D688D3B-D12A-5155-EEBD-A266EB1AE7F5}"/>
          </ac:inkMkLst>
        </pc:inkChg>
        <pc:inkChg chg="add mod">
          <ac:chgData name="伊健 杜" userId="e69aded81da48593" providerId="LiveId" clId="{30CCD38C-437B-425C-9677-8A97A5F7BB26}" dt="2022-11-09T05:20:24.520" v="539"/>
          <ac:inkMkLst>
            <pc:docMk/>
            <pc:sldMk cId="810053395" sldId="1420"/>
            <ac:inkMk id="16" creationId="{9F7D2065-4EE2-15D3-FAC5-4BE7FF1707ED}"/>
          </ac:inkMkLst>
        </pc:inkChg>
        <pc:inkChg chg="add mod">
          <ac:chgData name="伊健 杜" userId="e69aded81da48593" providerId="LiveId" clId="{30CCD38C-437B-425C-9677-8A97A5F7BB26}" dt="2022-11-09T05:20:24.520" v="539"/>
          <ac:inkMkLst>
            <pc:docMk/>
            <pc:sldMk cId="810053395" sldId="1420"/>
            <ac:inkMk id="17" creationId="{844028A8-5D18-9C80-8257-9CDAC5FE951F}"/>
          </ac:inkMkLst>
        </pc:inkChg>
        <pc:inkChg chg="add mod">
          <ac:chgData name="伊健 杜" userId="e69aded81da48593" providerId="LiveId" clId="{30CCD38C-437B-425C-9677-8A97A5F7BB26}" dt="2022-11-09T05:20:24.520" v="539"/>
          <ac:inkMkLst>
            <pc:docMk/>
            <pc:sldMk cId="810053395" sldId="1420"/>
            <ac:inkMk id="18" creationId="{AD31F624-9D17-23C8-176F-DA4CB317BD37}"/>
          </ac:inkMkLst>
        </pc:inkChg>
        <pc:inkChg chg="add del mod">
          <ac:chgData name="伊健 杜" userId="e69aded81da48593" providerId="LiveId" clId="{30CCD38C-437B-425C-9677-8A97A5F7BB26}" dt="2022-11-09T05:19:47.071" v="520"/>
          <ac:inkMkLst>
            <pc:docMk/>
            <pc:sldMk cId="810053395" sldId="1420"/>
            <ac:inkMk id="19" creationId="{AAAE60D4-E475-A746-6309-F234A5591AC6}"/>
          </ac:inkMkLst>
        </pc:inkChg>
        <pc:inkChg chg="add del mod">
          <ac:chgData name="伊健 杜" userId="e69aded81da48593" providerId="LiveId" clId="{30CCD38C-437B-425C-9677-8A97A5F7BB26}" dt="2022-11-09T05:19:46.417" v="513"/>
          <ac:inkMkLst>
            <pc:docMk/>
            <pc:sldMk cId="810053395" sldId="1420"/>
            <ac:inkMk id="20" creationId="{E46AAF9A-C9C0-9FAA-8D82-B7B28CFEB1A4}"/>
          </ac:inkMkLst>
        </pc:inkChg>
        <pc:inkChg chg="add del mod">
          <ac:chgData name="伊健 杜" userId="e69aded81da48593" providerId="LiveId" clId="{30CCD38C-437B-425C-9677-8A97A5F7BB26}" dt="2022-11-09T05:19:46.419" v="518"/>
          <ac:inkMkLst>
            <pc:docMk/>
            <pc:sldMk cId="810053395" sldId="1420"/>
            <ac:inkMk id="21" creationId="{5D15CFF6-6A4B-E7F4-3765-46EDBF1A490B}"/>
          </ac:inkMkLst>
        </pc:inkChg>
        <pc:inkChg chg="add del mod">
          <ac:chgData name="伊健 杜" userId="e69aded81da48593" providerId="LiveId" clId="{30CCD38C-437B-425C-9677-8A97A5F7BB26}" dt="2022-11-09T05:19:46.417" v="515"/>
          <ac:inkMkLst>
            <pc:docMk/>
            <pc:sldMk cId="810053395" sldId="1420"/>
            <ac:inkMk id="22" creationId="{EF7AB180-BE73-AF8C-B0B8-1352BCCF114F}"/>
          </ac:inkMkLst>
        </pc:inkChg>
        <pc:inkChg chg="add del mod">
          <ac:chgData name="伊健 杜" userId="e69aded81da48593" providerId="LiveId" clId="{30CCD38C-437B-425C-9677-8A97A5F7BB26}" dt="2022-11-09T05:19:46.419" v="517"/>
          <ac:inkMkLst>
            <pc:docMk/>
            <pc:sldMk cId="810053395" sldId="1420"/>
            <ac:inkMk id="23" creationId="{97657B48-81E9-66E4-2614-EE7F468C720A}"/>
          </ac:inkMkLst>
        </pc:inkChg>
        <pc:inkChg chg="add del mod">
          <ac:chgData name="伊健 杜" userId="e69aded81da48593" providerId="LiveId" clId="{30CCD38C-437B-425C-9677-8A97A5F7BB26}" dt="2022-11-09T05:19:47.071" v="519"/>
          <ac:inkMkLst>
            <pc:docMk/>
            <pc:sldMk cId="810053395" sldId="1420"/>
            <ac:inkMk id="24" creationId="{3EB84140-8DF9-89BF-160F-904604748CD9}"/>
          </ac:inkMkLst>
        </pc:inkChg>
        <pc:inkChg chg="add del mod">
          <ac:chgData name="伊健 杜" userId="e69aded81da48593" providerId="LiveId" clId="{30CCD38C-437B-425C-9677-8A97A5F7BB26}" dt="2022-11-09T05:19:46.419" v="516"/>
          <ac:inkMkLst>
            <pc:docMk/>
            <pc:sldMk cId="810053395" sldId="1420"/>
            <ac:inkMk id="25" creationId="{88D6D868-51FA-182B-0880-EEFA8BEE0FAB}"/>
          </ac:inkMkLst>
        </pc:inkChg>
        <pc:inkChg chg="add mod">
          <ac:chgData name="伊健 杜" userId="e69aded81da48593" providerId="LiveId" clId="{30CCD38C-437B-425C-9677-8A97A5F7BB26}" dt="2022-11-09T05:19:50.209" v="522"/>
          <ac:inkMkLst>
            <pc:docMk/>
            <pc:sldMk cId="810053395" sldId="1420"/>
            <ac:inkMk id="27" creationId="{535C5BDF-3A31-B1D7-3135-2FA2E129F622}"/>
          </ac:inkMkLst>
        </pc:inkChg>
        <pc:inkChg chg="add mod">
          <ac:chgData name="伊健 杜" userId="e69aded81da48593" providerId="LiveId" clId="{30CCD38C-437B-425C-9677-8A97A5F7BB26}" dt="2022-11-09T05:19:50.209" v="522"/>
          <ac:inkMkLst>
            <pc:docMk/>
            <pc:sldMk cId="810053395" sldId="1420"/>
            <ac:inkMk id="28" creationId="{C36C5096-CB04-24AF-FE08-6C5FF7D7CE40}"/>
          </ac:inkMkLst>
        </pc:inkChg>
        <pc:inkChg chg="add del mod">
          <ac:chgData name="伊健 杜" userId="e69aded81da48593" providerId="LiveId" clId="{30CCD38C-437B-425C-9677-8A97A5F7BB26}" dt="2022-11-09T05:19:45.130" v="512"/>
          <ac:inkMkLst>
            <pc:docMk/>
            <pc:sldMk cId="810053395" sldId="1420"/>
            <ac:inkMk id="29" creationId="{E72319B1-780C-563C-99BC-36406DF94CEA}"/>
          </ac:inkMkLst>
        </pc:inkChg>
        <pc:inkChg chg="add mod">
          <ac:chgData name="伊健 杜" userId="e69aded81da48593" providerId="LiveId" clId="{30CCD38C-437B-425C-9677-8A97A5F7BB26}" dt="2022-11-09T05:19:50.209" v="522"/>
          <ac:inkMkLst>
            <pc:docMk/>
            <pc:sldMk cId="810053395" sldId="1420"/>
            <ac:inkMk id="30" creationId="{32549840-FF49-62D3-965F-475CFE2FD85C}"/>
          </ac:inkMkLst>
        </pc:inkChg>
        <pc:inkChg chg="add mod">
          <ac:chgData name="伊健 杜" userId="e69aded81da48593" providerId="LiveId" clId="{30CCD38C-437B-425C-9677-8A97A5F7BB26}" dt="2022-11-09T05:19:50.209" v="522"/>
          <ac:inkMkLst>
            <pc:docMk/>
            <pc:sldMk cId="810053395" sldId="1420"/>
            <ac:inkMk id="31" creationId="{3199D14D-2591-0EF4-915D-5E125F047736}"/>
          </ac:inkMkLst>
        </pc:inkChg>
        <pc:inkChg chg="add mod">
          <ac:chgData name="伊健 杜" userId="e69aded81da48593" providerId="LiveId" clId="{30CCD38C-437B-425C-9677-8A97A5F7BB26}" dt="2022-11-09T05:19:50.209" v="522"/>
          <ac:inkMkLst>
            <pc:docMk/>
            <pc:sldMk cId="810053395" sldId="1420"/>
            <ac:inkMk id="32" creationId="{7D23E708-8726-8C23-AAB9-BA066B7FF145}"/>
          </ac:inkMkLst>
        </pc:inkChg>
        <pc:inkChg chg="add mod">
          <ac:chgData name="伊健 杜" userId="e69aded81da48593" providerId="LiveId" clId="{30CCD38C-437B-425C-9677-8A97A5F7BB26}" dt="2022-11-09T05:19:50.209" v="522"/>
          <ac:inkMkLst>
            <pc:docMk/>
            <pc:sldMk cId="810053395" sldId="1420"/>
            <ac:inkMk id="33" creationId="{8C9E229A-1251-941E-DEA9-EC646D5EB44D}"/>
          </ac:inkMkLst>
        </pc:inkChg>
        <pc:inkChg chg="add mod">
          <ac:chgData name="伊健 杜" userId="e69aded81da48593" providerId="LiveId" clId="{30CCD38C-437B-425C-9677-8A97A5F7BB26}" dt="2022-11-09T05:19:43.020" v="510"/>
          <ac:inkMkLst>
            <pc:docMk/>
            <pc:sldMk cId="810053395" sldId="1420"/>
            <ac:inkMk id="34" creationId="{AAC5A151-ED77-30C3-089F-ACC8B825FA86}"/>
          </ac:inkMkLst>
        </pc:inkChg>
        <pc:inkChg chg="add mod">
          <ac:chgData name="伊健 杜" userId="e69aded81da48593" providerId="LiveId" clId="{30CCD38C-437B-425C-9677-8A97A5F7BB26}" dt="2022-11-09T05:19:43.020" v="510"/>
          <ac:inkMkLst>
            <pc:docMk/>
            <pc:sldMk cId="810053395" sldId="1420"/>
            <ac:inkMk id="35" creationId="{AFCB28EB-8EB5-1F32-7408-857493A9C011}"/>
          </ac:inkMkLst>
        </pc:inkChg>
        <pc:inkChg chg="add mod">
          <ac:chgData name="伊健 杜" userId="e69aded81da48593" providerId="LiveId" clId="{30CCD38C-437B-425C-9677-8A97A5F7BB26}" dt="2022-11-09T05:19:43.020" v="510"/>
          <ac:inkMkLst>
            <pc:docMk/>
            <pc:sldMk cId="810053395" sldId="1420"/>
            <ac:inkMk id="36" creationId="{D8397E00-40A7-AD5B-0025-459D63388E61}"/>
          </ac:inkMkLst>
        </pc:inkChg>
        <pc:inkChg chg="add mod">
          <ac:chgData name="伊健 杜" userId="e69aded81da48593" providerId="LiveId" clId="{30CCD38C-437B-425C-9677-8A97A5F7BB26}" dt="2022-11-09T05:19:43.020" v="510"/>
          <ac:inkMkLst>
            <pc:docMk/>
            <pc:sldMk cId="810053395" sldId="1420"/>
            <ac:inkMk id="37" creationId="{76C98C18-E89B-F2A2-B85D-321A4435EE12}"/>
          </ac:inkMkLst>
        </pc:inkChg>
        <pc:inkChg chg="add mod">
          <ac:chgData name="伊健 杜" userId="e69aded81da48593" providerId="LiveId" clId="{30CCD38C-437B-425C-9677-8A97A5F7BB26}" dt="2022-11-09T05:19:43.020" v="510"/>
          <ac:inkMkLst>
            <pc:docMk/>
            <pc:sldMk cId="810053395" sldId="1420"/>
            <ac:inkMk id="38" creationId="{E7552AA1-6AFE-DF09-E7DB-1B00EBC7A57C}"/>
          </ac:inkMkLst>
        </pc:inkChg>
        <pc:inkChg chg="add mod">
          <ac:chgData name="伊健 杜" userId="e69aded81da48593" providerId="LiveId" clId="{30CCD38C-437B-425C-9677-8A97A5F7BB26}" dt="2022-11-09T05:19:43.020" v="510"/>
          <ac:inkMkLst>
            <pc:docMk/>
            <pc:sldMk cId="810053395" sldId="1420"/>
            <ac:inkMk id="39" creationId="{D80B06BA-7B59-B11B-D696-FA9CB8F80C09}"/>
          </ac:inkMkLst>
        </pc:inkChg>
        <pc:inkChg chg="add mod">
          <ac:chgData name="伊健 杜" userId="e69aded81da48593" providerId="LiveId" clId="{30CCD38C-437B-425C-9677-8A97A5F7BB26}" dt="2022-11-09T05:19:43.020" v="510"/>
          <ac:inkMkLst>
            <pc:docMk/>
            <pc:sldMk cId="810053395" sldId="1420"/>
            <ac:inkMk id="40" creationId="{CD6CE364-2CAD-5637-32E8-06D18BFC3867}"/>
          </ac:inkMkLst>
        </pc:inkChg>
        <pc:inkChg chg="add mod">
          <ac:chgData name="伊健 杜" userId="e69aded81da48593" providerId="LiveId" clId="{30CCD38C-437B-425C-9677-8A97A5F7BB26}" dt="2022-11-09T05:19:43.020" v="510"/>
          <ac:inkMkLst>
            <pc:docMk/>
            <pc:sldMk cId="810053395" sldId="1420"/>
            <ac:inkMk id="41" creationId="{2CF56FD6-94AF-9750-74A7-7FCC153D7476}"/>
          </ac:inkMkLst>
        </pc:inkChg>
        <pc:inkChg chg="add mod">
          <ac:chgData name="伊健 杜" userId="e69aded81da48593" providerId="LiveId" clId="{30CCD38C-437B-425C-9677-8A97A5F7BB26}" dt="2022-11-09T05:19:43.020" v="510"/>
          <ac:inkMkLst>
            <pc:docMk/>
            <pc:sldMk cId="810053395" sldId="1420"/>
            <ac:inkMk id="44" creationId="{05B86BB1-39FF-C158-5230-BC0C07748971}"/>
          </ac:inkMkLst>
        </pc:inkChg>
        <pc:inkChg chg="add del mod">
          <ac:chgData name="伊健 杜" userId="e69aded81da48593" providerId="LiveId" clId="{30CCD38C-437B-425C-9677-8A97A5F7BB26}" dt="2022-11-09T05:19:46.417" v="514"/>
          <ac:inkMkLst>
            <pc:docMk/>
            <pc:sldMk cId="810053395" sldId="1420"/>
            <ac:inkMk id="46" creationId="{F04F248D-B052-52E1-58E8-CD313C995819}"/>
          </ac:inkMkLst>
        </pc:inkChg>
        <pc:inkChg chg="add mod">
          <ac:chgData name="伊健 杜" userId="e69aded81da48593" providerId="LiveId" clId="{30CCD38C-437B-425C-9677-8A97A5F7BB26}" dt="2022-11-09T05:19:43.020" v="510"/>
          <ac:inkMkLst>
            <pc:docMk/>
            <pc:sldMk cId="810053395" sldId="1420"/>
            <ac:inkMk id="48" creationId="{64EB2BA0-D194-966E-E711-682E6AB53A4B}"/>
          </ac:inkMkLst>
        </pc:inkChg>
        <pc:inkChg chg="add mod">
          <ac:chgData name="伊健 杜" userId="e69aded81da48593" providerId="LiveId" clId="{30CCD38C-437B-425C-9677-8A97A5F7BB26}" dt="2022-11-09T05:19:43.020" v="510"/>
          <ac:inkMkLst>
            <pc:docMk/>
            <pc:sldMk cId="810053395" sldId="1420"/>
            <ac:inkMk id="49" creationId="{B173F052-4033-A065-7B88-D7E4B35063E7}"/>
          </ac:inkMkLst>
        </pc:inkChg>
        <pc:inkChg chg="add mod">
          <ac:chgData name="伊健 杜" userId="e69aded81da48593" providerId="LiveId" clId="{30CCD38C-437B-425C-9677-8A97A5F7BB26}" dt="2022-11-09T05:19:43.020" v="510"/>
          <ac:inkMkLst>
            <pc:docMk/>
            <pc:sldMk cId="810053395" sldId="1420"/>
            <ac:inkMk id="50" creationId="{CE42552F-9BAF-B0DD-1A30-54819745AEA5}"/>
          </ac:inkMkLst>
        </pc:inkChg>
        <pc:inkChg chg="add mod">
          <ac:chgData name="伊健 杜" userId="e69aded81da48593" providerId="LiveId" clId="{30CCD38C-437B-425C-9677-8A97A5F7BB26}" dt="2022-11-09T05:19:43.020" v="510"/>
          <ac:inkMkLst>
            <pc:docMk/>
            <pc:sldMk cId="810053395" sldId="1420"/>
            <ac:inkMk id="51" creationId="{7338E5DC-22B4-C1A6-32CB-43207142D6FB}"/>
          </ac:inkMkLst>
        </pc:inkChg>
        <pc:inkChg chg="add mod">
          <ac:chgData name="伊健 杜" userId="e69aded81da48593" providerId="LiveId" clId="{30CCD38C-437B-425C-9677-8A97A5F7BB26}" dt="2022-11-09T05:19:43.020" v="510"/>
          <ac:inkMkLst>
            <pc:docMk/>
            <pc:sldMk cId="810053395" sldId="1420"/>
            <ac:inkMk id="52" creationId="{64224DE8-13E8-738C-3C65-A51C3A8C3241}"/>
          </ac:inkMkLst>
        </pc:inkChg>
        <pc:inkChg chg="add mod">
          <ac:chgData name="伊健 杜" userId="e69aded81da48593" providerId="LiveId" clId="{30CCD38C-437B-425C-9677-8A97A5F7BB26}" dt="2022-11-09T05:19:43.020" v="510"/>
          <ac:inkMkLst>
            <pc:docMk/>
            <pc:sldMk cId="810053395" sldId="1420"/>
            <ac:inkMk id="53" creationId="{31E67BD5-0F25-F8C9-066D-572AA47F9B89}"/>
          </ac:inkMkLst>
        </pc:inkChg>
        <pc:inkChg chg="add mod">
          <ac:chgData name="伊健 杜" userId="e69aded81da48593" providerId="LiveId" clId="{30CCD38C-437B-425C-9677-8A97A5F7BB26}" dt="2022-11-09T05:19:43.020" v="510"/>
          <ac:inkMkLst>
            <pc:docMk/>
            <pc:sldMk cId="810053395" sldId="1420"/>
            <ac:inkMk id="54" creationId="{2375B5A6-E6A8-CCB5-1183-77CFF1A7DACB}"/>
          </ac:inkMkLst>
        </pc:inkChg>
        <pc:inkChg chg="add mod">
          <ac:chgData name="伊健 杜" userId="e69aded81da48593" providerId="LiveId" clId="{30CCD38C-437B-425C-9677-8A97A5F7BB26}" dt="2022-11-09T05:19:43.020" v="510"/>
          <ac:inkMkLst>
            <pc:docMk/>
            <pc:sldMk cId="810053395" sldId="1420"/>
            <ac:inkMk id="55" creationId="{34D1864A-30AD-621B-685F-09F03FB0C11D}"/>
          </ac:inkMkLst>
        </pc:inkChg>
        <pc:inkChg chg="add del mod">
          <ac:chgData name="伊健 杜" userId="e69aded81da48593" providerId="LiveId" clId="{30CCD38C-437B-425C-9677-8A97A5F7BB26}" dt="2022-11-09T05:19:45.130" v="511"/>
          <ac:inkMkLst>
            <pc:docMk/>
            <pc:sldMk cId="810053395" sldId="1420"/>
            <ac:inkMk id="57" creationId="{77F835A1-DE5F-8025-442A-4483801927A2}"/>
          </ac:inkMkLst>
        </pc:inkChg>
        <pc:inkChg chg="add mod">
          <ac:chgData name="伊健 杜" userId="e69aded81da48593" providerId="LiveId" clId="{30CCD38C-437B-425C-9677-8A97A5F7BB26}" dt="2022-11-09T05:19:50.209" v="522"/>
          <ac:inkMkLst>
            <pc:docMk/>
            <pc:sldMk cId="810053395" sldId="1420"/>
            <ac:inkMk id="59" creationId="{05527D6E-6869-DA26-722B-6C3C9596708E}"/>
          </ac:inkMkLst>
        </pc:inkChg>
        <pc:inkChg chg="add mod">
          <ac:chgData name="伊健 杜" userId="e69aded81da48593" providerId="LiveId" clId="{30CCD38C-437B-425C-9677-8A97A5F7BB26}" dt="2022-11-09T05:20:24.520" v="539"/>
          <ac:inkMkLst>
            <pc:docMk/>
            <pc:sldMk cId="810053395" sldId="1420"/>
            <ac:inkMk id="61" creationId="{DC1D89C4-8822-57F6-0EB3-689135790306}"/>
          </ac:inkMkLst>
        </pc:inkChg>
        <pc:inkChg chg="add mod">
          <ac:chgData name="伊健 杜" userId="e69aded81da48593" providerId="LiveId" clId="{30CCD38C-437B-425C-9677-8A97A5F7BB26}" dt="2022-11-09T05:20:24.520" v="539"/>
          <ac:inkMkLst>
            <pc:docMk/>
            <pc:sldMk cId="810053395" sldId="1420"/>
            <ac:inkMk id="62" creationId="{87520545-D31D-BA8C-AE31-23B5424ABE2A}"/>
          </ac:inkMkLst>
        </pc:inkChg>
        <pc:inkChg chg="add mod">
          <ac:chgData name="伊健 杜" userId="e69aded81da48593" providerId="LiveId" clId="{30CCD38C-437B-425C-9677-8A97A5F7BB26}" dt="2022-11-09T05:20:24.520" v="539"/>
          <ac:inkMkLst>
            <pc:docMk/>
            <pc:sldMk cId="810053395" sldId="1420"/>
            <ac:inkMk id="63" creationId="{29B58A19-C598-78FD-FF75-9399ECF82A82}"/>
          </ac:inkMkLst>
        </pc:inkChg>
        <pc:inkChg chg="add mod">
          <ac:chgData name="伊健 杜" userId="e69aded81da48593" providerId="LiveId" clId="{30CCD38C-437B-425C-9677-8A97A5F7BB26}" dt="2022-11-09T05:20:24.520" v="539"/>
          <ac:inkMkLst>
            <pc:docMk/>
            <pc:sldMk cId="810053395" sldId="1420"/>
            <ac:inkMk id="2048" creationId="{A0CA0850-DB6C-5920-78C6-D5289806325E}"/>
          </ac:inkMkLst>
        </pc:inkChg>
        <pc:inkChg chg="add del mod">
          <ac:chgData name="伊健 杜" userId="e69aded81da48593" providerId="LiveId" clId="{30CCD38C-437B-425C-9677-8A97A5F7BB26}" dt="2022-11-09T05:20:16.951" v="532"/>
          <ac:inkMkLst>
            <pc:docMk/>
            <pc:sldMk cId="810053395" sldId="1420"/>
            <ac:inkMk id="2049" creationId="{15BCD35F-AED6-BA87-5ACF-98F234258293}"/>
          </ac:inkMkLst>
        </pc:inkChg>
        <pc:inkChg chg="add del mod">
          <ac:chgData name="伊健 杜" userId="e69aded81da48593" providerId="LiveId" clId="{30CCD38C-437B-425C-9677-8A97A5F7BB26}" dt="2022-11-09T05:20:18.524" v="534"/>
          <ac:inkMkLst>
            <pc:docMk/>
            <pc:sldMk cId="810053395" sldId="1420"/>
            <ac:inkMk id="2051" creationId="{F50977F6-D014-BFC7-9F87-691D0A31526A}"/>
          </ac:inkMkLst>
        </pc:inkChg>
        <pc:inkChg chg="add del mod">
          <ac:chgData name="伊健 杜" userId="e69aded81da48593" providerId="LiveId" clId="{30CCD38C-437B-425C-9677-8A97A5F7BB26}" dt="2022-11-09T05:20:17.813" v="533"/>
          <ac:inkMkLst>
            <pc:docMk/>
            <pc:sldMk cId="810053395" sldId="1420"/>
            <ac:inkMk id="2052" creationId="{5643D510-FD31-AE2C-5A7F-B84B16B993F6}"/>
          </ac:inkMkLst>
        </pc:inkChg>
        <pc:inkChg chg="add mod">
          <ac:chgData name="伊健 杜" userId="e69aded81da48593" providerId="LiveId" clId="{30CCD38C-437B-425C-9677-8A97A5F7BB26}" dt="2022-11-09T05:20:24.520" v="539"/>
          <ac:inkMkLst>
            <pc:docMk/>
            <pc:sldMk cId="810053395" sldId="1420"/>
            <ac:inkMk id="2054" creationId="{D5F1B7F3-51AD-5C0E-5D07-2ADFA3BB51BF}"/>
          </ac:inkMkLst>
        </pc:inkChg>
        <pc:inkChg chg="add mod">
          <ac:chgData name="伊健 杜" userId="e69aded81da48593" providerId="LiveId" clId="{30CCD38C-437B-425C-9677-8A97A5F7BB26}" dt="2022-11-09T05:20:24.520" v="539"/>
          <ac:inkMkLst>
            <pc:docMk/>
            <pc:sldMk cId="810053395" sldId="1420"/>
            <ac:inkMk id="2056" creationId="{3C4A6DD6-9038-B226-DCB5-A4DEFF6C198C}"/>
          </ac:inkMkLst>
        </pc:inkChg>
        <pc:inkChg chg="add mod">
          <ac:chgData name="伊健 杜" userId="e69aded81da48593" providerId="LiveId" clId="{30CCD38C-437B-425C-9677-8A97A5F7BB26}" dt="2022-11-09T05:20:24.520" v="539"/>
          <ac:inkMkLst>
            <pc:docMk/>
            <pc:sldMk cId="810053395" sldId="1420"/>
            <ac:inkMk id="2057" creationId="{9875C5AB-5AA5-564B-71D4-3F0C8BE96C82}"/>
          </ac:inkMkLst>
        </pc:inkChg>
      </pc:sldChg>
      <pc:sldChg chg="addSp delSp modSp add mod">
        <pc:chgData name="伊健 杜" userId="e69aded81da48593" providerId="LiveId" clId="{30CCD38C-437B-425C-9677-8A97A5F7BB26}" dt="2022-11-09T05:20:31.662" v="541" actId="9405"/>
        <pc:sldMkLst>
          <pc:docMk/>
          <pc:sldMk cId="2351993904" sldId="1421"/>
        </pc:sldMkLst>
        <pc:grpChg chg="mod">
          <ac:chgData name="伊健 杜" userId="e69aded81da48593" providerId="LiveId" clId="{30CCD38C-437B-425C-9677-8A97A5F7BB26}" dt="2022-11-09T05:19:29.009" v="506"/>
          <ac:grpSpMkLst>
            <pc:docMk/>
            <pc:sldMk cId="2351993904" sldId="1421"/>
            <ac:grpSpMk id="42" creationId="{676D694A-6E05-E484-AD23-44D75A5C87D7}"/>
          </ac:grpSpMkLst>
        </pc:grpChg>
        <pc:grpChg chg="del mod">
          <ac:chgData name="伊健 杜" userId="e69aded81da48593" providerId="LiveId" clId="{30CCD38C-437B-425C-9677-8A97A5F7BB26}" dt="2022-11-09T05:16:47.333" v="378"/>
          <ac:grpSpMkLst>
            <pc:docMk/>
            <pc:sldMk cId="2351993904" sldId="1421"/>
            <ac:grpSpMk id="56" creationId="{6CDFE51C-E5F2-A0FD-F2AF-2E3E5E16C6AB}"/>
          </ac:grpSpMkLst>
        </pc:grpChg>
        <pc:inkChg chg="del mod">
          <ac:chgData name="伊健 杜" userId="e69aded81da48593" providerId="LiveId" clId="{30CCD38C-437B-425C-9677-8A97A5F7BB26}" dt="2022-11-09T05:16:47.332" v="374"/>
          <ac:inkMkLst>
            <pc:docMk/>
            <pc:sldMk cId="2351993904" sldId="1421"/>
            <ac:inkMk id="2" creationId="{003C3009-28E9-18AD-8B83-F4F02282D1BA}"/>
          </ac:inkMkLst>
        </pc:inkChg>
        <pc:inkChg chg="del mod">
          <ac:chgData name="伊健 杜" userId="e69aded81da48593" providerId="LiveId" clId="{30CCD38C-437B-425C-9677-8A97A5F7BB26}" dt="2022-11-09T05:16:47.328" v="346"/>
          <ac:inkMkLst>
            <pc:docMk/>
            <pc:sldMk cId="2351993904" sldId="1421"/>
            <ac:inkMk id="3" creationId="{D7A86DC0-AA30-5B0D-A2EB-CFE4B06AF05B}"/>
          </ac:inkMkLst>
        </pc:inkChg>
        <pc:inkChg chg="add">
          <ac:chgData name="伊健 杜" userId="e69aded81da48593" providerId="LiveId" clId="{30CCD38C-437B-425C-9677-8A97A5F7BB26}" dt="2022-11-09T05:16:38.442" v="333" actId="9405"/>
          <ac:inkMkLst>
            <pc:docMk/>
            <pc:sldMk cId="2351993904" sldId="1421"/>
            <ac:inkMk id="5" creationId="{88542541-CC04-35E6-EF16-3783CFB6324C}"/>
          </ac:inkMkLst>
        </pc:inkChg>
        <pc:inkChg chg="add del">
          <ac:chgData name="伊健 杜" userId="e69aded81da48593" providerId="LiveId" clId="{30CCD38C-437B-425C-9677-8A97A5F7BB26}" dt="2022-11-09T05:16:47.327" v="342"/>
          <ac:inkMkLst>
            <pc:docMk/>
            <pc:sldMk cId="2351993904" sldId="1421"/>
            <ac:inkMk id="6" creationId="{C6548A04-001A-9D62-81EB-69A257327D0F}"/>
          </ac:inkMkLst>
        </pc:inkChg>
        <pc:inkChg chg="add del">
          <ac:chgData name="伊健 杜" userId="e69aded81da48593" providerId="LiveId" clId="{30CCD38C-437B-425C-9677-8A97A5F7BB26}" dt="2022-11-09T05:16:47.332" v="373"/>
          <ac:inkMkLst>
            <pc:docMk/>
            <pc:sldMk cId="2351993904" sldId="1421"/>
            <ac:inkMk id="7" creationId="{B2E39B1C-67AF-F1CD-26F0-2F3B473AD5F2}"/>
          </ac:inkMkLst>
        </pc:inkChg>
        <pc:inkChg chg="add mod">
          <ac:chgData name="伊健 杜" userId="e69aded81da48593" providerId="LiveId" clId="{30CCD38C-437B-425C-9677-8A97A5F7BB26}" dt="2022-11-09T05:19:29.009" v="506"/>
          <ac:inkMkLst>
            <pc:docMk/>
            <pc:sldMk cId="2351993904" sldId="1421"/>
            <ac:inkMk id="8" creationId="{9E5C9DD6-882E-3B2E-0337-0D5096598CE8}"/>
          </ac:inkMkLst>
        </pc:inkChg>
        <pc:inkChg chg="del">
          <ac:chgData name="伊健 杜" userId="e69aded81da48593" providerId="LiveId" clId="{30CCD38C-437B-425C-9677-8A97A5F7BB26}" dt="2022-11-09T05:16:47.326" v="336"/>
          <ac:inkMkLst>
            <pc:docMk/>
            <pc:sldMk cId="2351993904" sldId="1421"/>
            <ac:inkMk id="9" creationId="{6B2F187A-B37F-8D9C-52E1-D422F7898D90}"/>
          </ac:inkMkLst>
        </pc:inkChg>
        <pc:inkChg chg="del mod">
          <ac:chgData name="伊健 杜" userId="e69aded81da48593" providerId="LiveId" clId="{30CCD38C-437B-425C-9677-8A97A5F7BB26}" dt="2022-11-09T05:16:47.330" v="357"/>
          <ac:inkMkLst>
            <pc:docMk/>
            <pc:sldMk cId="2351993904" sldId="1421"/>
            <ac:inkMk id="10" creationId="{0578AFA2-5E29-2D33-2A51-29398B579BF3}"/>
          </ac:inkMkLst>
        </pc:inkChg>
        <pc:inkChg chg="add mod">
          <ac:chgData name="伊健 杜" userId="e69aded81da48593" providerId="LiveId" clId="{30CCD38C-437B-425C-9677-8A97A5F7BB26}" dt="2022-11-09T05:19:29.009" v="506"/>
          <ac:inkMkLst>
            <pc:docMk/>
            <pc:sldMk cId="2351993904" sldId="1421"/>
            <ac:inkMk id="11" creationId="{B2E8F206-6D5F-891C-B081-CAF9C7ECBBCB}"/>
          </ac:inkMkLst>
        </pc:inkChg>
        <pc:inkChg chg="del mod">
          <ac:chgData name="伊健 杜" userId="e69aded81da48593" providerId="LiveId" clId="{30CCD38C-437B-425C-9677-8A97A5F7BB26}" dt="2022-11-09T05:16:47.329" v="352"/>
          <ac:inkMkLst>
            <pc:docMk/>
            <pc:sldMk cId="2351993904" sldId="1421"/>
            <ac:inkMk id="12" creationId="{9140502D-FD07-84BF-FEC8-8F964F6BD61E}"/>
          </ac:inkMkLst>
        </pc:inkChg>
        <pc:inkChg chg="del mod">
          <ac:chgData name="伊健 杜" userId="e69aded81da48593" providerId="LiveId" clId="{30CCD38C-437B-425C-9677-8A97A5F7BB26}" dt="2022-11-09T05:16:47.329" v="353"/>
          <ac:inkMkLst>
            <pc:docMk/>
            <pc:sldMk cId="2351993904" sldId="1421"/>
            <ac:inkMk id="13" creationId="{4AD94555-0DE1-EB8A-C11C-9B3773060EFB}"/>
          </ac:inkMkLst>
        </pc:inkChg>
        <pc:inkChg chg="add mod">
          <ac:chgData name="伊健 杜" userId="e69aded81da48593" providerId="LiveId" clId="{30CCD38C-437B-425C-9677-8A97A5F7BB26}" dt="2022-11-09T05:19:29.009" v="506"/>
          <ac:inkMkLst>
            <pc:docMk/>
            <pc:sldMk cId="2351993904" sldId="1421"/>
            <ac:inkMk id="14" creationId="{70BD8CA6-D4E3-E578-C0E5-35585D870FF7}"/>
          </ac:inkMkLst>
        </pc:inkChg>
        <pc:inkChg chg="del mod">
          <ac:chgData name="伊健 杜" userId="e69aded81da48593" providerId="LiveId" clId="{30CCD38C-437B-425C-9677-8A97A5F7BB26}" dt="2022-11-09T05:16:47.332" v="372"/>
          <ac:inkMkLst>
            <pc:docMk/>
            <pc:sldMk cId="2351993904" sldId="1421"/>
            <ac:inkMk id="15" creationId="{0D688D3B-D12A-5155-EEBD-A266EB1AE7F5}"/>
          </ac:inkMkLst>
        </pc:inkChg>
        <pc:inkChg chg="del mod">
          <ac:chgData name="伊健 杜" userId="e69aded81da48593" providerId="LiveId" clId="{30CCD38C-437B-425C-9677-8A97A5F7BB26}" dt="2022-11-09T05:16:47.331" v="365"/>
          <ac:inkMkLst>
            <pc:docMk/>
            <pc:sldMk cId="2351993904" sldId="1421"/>
            <ac:inkMk id="16" creationId="{9F7D2065-4EE2-15D3-FAC5-4BE7FF1707ED}"/>
          </ac:inkMkLst>
        </pc:inkChg>
        <pc:inkChg chg="del mod">
          <ac:chgData name="伊健 杜" userId="e69aded81da48593" providerId="LiveId" clId="{30CCD38C-437B-425C-9677-8A97A5F7BB26}" dt="2022-11-09T05:16:47.329" v="348"/>
          <ac:inkMkLst>
            <pc:docMk/>
            <pc:sldMk cId="2351993904" sldId="1421"/>
            <ac:inkMk id="17" creationId="{844028A8-5D18-9C80-8257-9CDAC5FE951F}"/>
          </ac:inkMkLst>
        </pc:inkChg>
        <pc:inkChg chg="del mod">
          <ac:chgData name="伊健 杜" userId="e69aded81da48593" providerId="LiveId" clId="{30CCD38C-437B-425C-9677-8A97A5F7BB26}" dt="2022-11-09T05:16:47.327" v="341"/>
          <ac:inkMkLst>
            <pc:docMk/>
            <pc:sldMk cId="2351993904" sldId="1421"/>
            <ac:inkMk id="18" creationId="{AD31F624-9D17-23C8-176F-DA4CB317BD37}"/>
          </ac:inkMkLst>
        </pc:inkChg>
        <pc:inkChg chg="del mod">
          <ac:chgData name="伊健 杜" userId="e69aded81da48593" providerId="LiveId" clId="{30CCD38C-437B-425C-9677-8A97A5F7BB26}" dt="2022-11-09T05:16:47.331" v="364"/>
          <ac:inkMkLst>
            <pc:docMk/>
            <pc:sldMk cId="2351993904" sldId="1421"/>
            <ac:inkMk id="19" creationId="{AAAE60D4-E475-A746-6309-F234A5591AC6}"/>
          </ac:inkMkLst>
        </pc:inkChg>
        <pc:inkChg chg="del mod">
          <ac:chgData name="伊健 杜" userId="e69aded81da48593" providerId="LiveId" clId="{30CCD38C-437B-425C-9677-8A97A5F7BB26}" dt="2022-11-09T05:16:47.329" v="350"/>
          <ac:inkMkLst>
            <pc:docMk/>
            <pc:sldMk cId="2351993904" sldId="1421"/>
            <ac:inkMk id="20" creationId="{E46AAF9A-C9C0-9FAA-8D82-B7B28CFEB1A4}"/>
          </ac:inkMkLst>
        </pc:inkChg>
        <pc:inkChg chg="del mod">
          <ac:chgData name="伊健 杜" userId="e69aded81da48593" providerId="LiveId" clId="{30CCD38C-437B-425C-9677-8A97A5F7BB26}" dt="2022-11-09T05:16:47.333" v="376"/>
          <ac:inkMkLst>
            <pc:docMk/>
            <pc:sldMk cId="2351993904" sldId="1421"/>
            <ac:inkMk id="21" creationId="{5D15CFF6-6A4B-E7F4-3765-46EDBF1A490B}"/>
          </ac:inkMkLst>
        </pc:inkChg>
        <pc:inkChg chg="del mod">
          <ac:chgData name="伊健 杜" userId="e69aded81da48593" providerId="LiveId" clId="{30CCD38C-437B-425C-9677-8A97A5F7BB26}" dt="2022-11-09T05:16:47.331" v="359"/>
          <ac:inkMkLst>
            <pc:docMk/>
            <pc:sldMk cId="2351993904" sldId="1421"/>
            <ac:inkMk id="22" creationId="{EF7AB180-BE73-AF8C-B0B8-1352BCCF114F}"/>
          </ac:inkMkLst>
        </pc:inkChg>
        <pc:inkChg chg="del mod">
          <ac:chgData name="伊健 杜" userId="e69aded81da48593" providerId="LiveId" clId="{30CCD38C-437B-425C-9677-8A97A5F7BB26}" dt="2022-11-09T05:16:47.332" v="371"/>
          <ac:inkMkLst>
            <pc:docMk/>
            <pc:sldMk cId="2351993904" sldId="1421"/>
            <ac:inkMk id="23" creationId="{97657B48-81E9-66E4-2614-EE7F468C720A}"/>
          </ac:inkMkLst>
        </pc:inkChg>
        <pc:inkChg chg="del mod">
          <ac:chgData name="伊健 杜" userId="e69aded81da48593" providerId="LiveId" clId="{30CCD38C-437B-425C-9677-8A97A5F7BB26}" dt="2022-11-09T05:16:47.333" v="378"/>
          <ac:inkMkLst>
            <pc:docMk/>
            <pc:sldMk cId="2351993904" sldId="1421"/>
            <ac:inkMk id="24" creationId="{3EB84140-8DF9-89BF-160F-904604748CD9}"/>
          </ac:inkMkLst>
        </pc:inkChg>
        <pc:inkChg chg="del mod">
          <ac:chgData name="伊健 杜" userId="e69aded81da48593" providerId="LiveId" clId="{30CCD38C-437B-425C-9677-8A97A5F7BB26}" dt="2022-11-09T05:16:47.328" v="347"/>
          <ac:inkMkLst>
            <pc:docMk/>
            <pc:sldMk cId="2351993904" sldId="1421"/>
            <ac:inkMk id="25" creationId="{88D6D868-51FA-182B-0880-EEFA8BEE0FAB}"/>
          </ac:inkMkLst>
        </pc:inkChg>
        <pc:inkChg chg="add mod">
          <ac:chgData name="伊健 杜" userId="e69aded81da48593" providerId="LiveId" clId="{30CCD38C-437B-425C-9677-8A97A5F7BB26}" dt="2022-11-09T05:19:29.009" v="506"/>
          <ac:inkMkLst>
            <pc:docMk/>
            <pc:sldMk cId="2351993904" sldId="1421"/>
            <ac:inkMk id="26" creationId="{966FBB85-6DA8-8462-2E2F-99B68B8FD02A}"/>
          </ac:inkMkLst>
        </pc:inkChg>
        <pc:inkChg chg="del mod">
          <ac:chgData name="伊健 杜" userId="e69aded81da48593" providerId="LiveId" clId="{30CCD38C-437B-425C-9677-8A97A5F7BB26}" dt="2022-11-09T05:16:47.332" v="367"/>
          <ac:inkMkLst>
            <pc:docMk/>
            <pc:sldMk cId="2351993904" sldId="1421"/>
            <ac:inkMk id="27" creationId="{535C5BDF-3A31-B1D7-3135-2FA2E129F622}"/>
          </ac:inkMkLst>
        </pc:inkChg>
        <pc:inkChg chg="del mod">
          <ac:chgData name="伊健 杜" userId="e69aded81da48593" providerId="LiveId" clId="{30CCD38C-437B-425C-9677-8A97A5F7BB26}" dt="2022-11-09T05:16:47.330" v="358"/>
          <ac:inkMkLst>
            <pc:docMk/>
            <pc:sldMk cId="2351993904" sldId="1421"/>
            <ac:inkMk id="28" creationId="{C36C5096-CB04-24AF-FE08-6C5FF7D7CE40}"/>
          </ac:inkMkLst>
        </pc:inkChg>
        <pc:inkChg chg="del mod">
          <ac:chgData name="伊健 杜" userId="e69aded81da48593" providerId="LiveId" clId="{30CCD38C-437B-425C-9677-8A97A5F7BB26}" dt="2022-11-09T05:16:47.332" v="369"/>
          <ac:inkMkLst>
            <pc:docMk/>
            <pc:sldMk cId="2351993904" sldId="1421"/>
            <ac:inkMk id="29" creationId="{E72319B1-780C-563C-99BC-36406DF94CEA}"/>
          </ac:inkMkLst>
        </pc:inkChg>
        <pc:inkChg chg="del mod">
          <ac:chgData name="伊健 杜" userId="e69aded81da48593" providerId="LiveId" clId="{30CCD38C-437B-425C-9677-8A97A5F7BB26}" dt="2022-11-09T05:16:47.326" v="337"/>
          <ac:inkMkLst>
            <pc:docMk/>
            <pc:sldMk cId="2351993904" sldId="1421"/>
            <ac:inkMk id="30" creationId="{32549840-FF49-62D3-965F-475CFE2FD85C}"/>
          </ac:inkMkLst>
        </pc:inkChg>
        <pc:inkChg chg="del mod">
          <ac:chgData name="伊健 杜" userId="e69aded81da48593" providerId="LiveId" clId="{30CCD38C-437B-425C-9677-8A97A5F7BB26}" dt="2022-11-09T05:16:47.329" v="349"/>
          <ac:inkMkLst>
            <pc:docMk/>
            <pc:sldMk cId="2351993904" sldId="1421"/>
            <ac:inkMk id="31" creationId="{3199D14D-2591-0EF4-915D-5E125F047736}"/>
          </ac:inkMkLst>
        </pc:inkChg>
        <pc:inkChg chg="del mod">
          <ac:chgData name="伊健 杜" userId="e69aded81da48593" providerId="LiveId" clId="{30CCD38C-437B-425C-9677-8A97A5F7BB26}" dt="2022-11-09T05:16:47.331" v="363"/>
          <ac:inkMkLst>
            <pc:docMk/>
            <pc:sldMk cId="2351993904" sldId="1421"/>
            <ac:inkMk id="32" creationId="{7D23E708-8726-8C23-AAB9-BA066B7FF145}"/>
          </ac:inkMkLst>
        </pc:inkChg>
        <pc:inkChg chg="del mod">
          <ac:chgData name="伊健 杜" userId="e69aded81da48593" providerId="LiveId" clId="{30CCD38C-437B-425C-9677-8A97A5F7BB26}" dt="2022-11-09T05:16:47.329" v="351"/>
          <ac:inkMkLst>
            <pc:docMk/>
            <pc:sldMk cId="2351993904" sldId="1421"/>
            <ac:inkMk id="33" creationId="{8C9E229A-1251-941E-DEA9-EC646D5EB44D}"/>
          </ac:inkMkLst>
        </pc:inkChg>
        <pc:inkChg chg="del mod">
          <ac:chgData name="伊健 杜" userId="e69aded81da48593" providerId="LiveId" clId="{30CCD38C-437B-425C-9677-8A97A5F7BB26}" dt="2022-11-09T05:16:47.328" v="345"/>
          <ac:inkMkLst>
            <pc:docMk/>
            <pc:sldMk cId="2351993904" sldId="1421"/>
            <ac:inkMk id="34" creationId="{AAC5A151-ED77-30C3-089F-ACC8B825FA86}"/>
          </ac:inkMkLst>
        </pc:inkChg>
        <pc:inkChg chg="del mod">
          <ac:chgData name="伊健 杜" userId="e69aded81da48593" providerId="LiveId" clId="{30CCD38C-437B-425C-9677-8A97A5F7BB26}" dt="2022-11-09T05:16:47.331" v="366"/>
          <ac:inkMkLst>
            <pc:docMk/>
            <pc:sldMk cId="2351993904" sldId="1421"/>
            <ac:inkMk id="35" creationId="{AFCB28EB-8EB5-1F32-7408-857493A9C011}"/>
          </ac:inkMkLst>
        </pc:inkChg>
        <pc:inkChg chg="del mod">
          <ac:chgData name="伊健 杜" userId="e69aded81da48593" providerId="LiveId" clId="{30CCD38C-437B-425C-9677-8A97A5F7BB26}" dt="2022-11-09T05:16:47.327" v="340"/>
          <ac:inkMkLst>
            <pc:docMk/>
            <pc:sldMk cId="2351993904" sldId="1421"/>
            <ac:inkMk id="36" creationId="{D8397E00-40A7-AD5B-0025-459D63388E61}"/>
          </ac:inkMkLst>
        </pc:inkChg>
        <pc:inkChg chg="del mod">
          <ac:chgData name="伊健 杜" userId="e69aded81da48593" providerId="LiveId" clId="{30CCD38C-437B-425C-9677-8A97A5F7BB26}" dt="2022-11-09T05:16:47.331" v="361"/>
          <ac:inkMkLst>
            <pc:docMk/>
            <pc:sldMk cId="2351993904" sldId="1421"/>
            <ac:inkMk id="37" creationId="{76C98C18-E89B-F2A2-B85D-321A4435EE12}"/>
          </ac:inkMkLst>
        </pc:inkChg>
        <pc:inkChg chg="del mod">
          <ac:chgData name="伊健 杜" userId="e69aded81da48593" providerId="LiveId" clId="{30CCD38C-437B-425C-9677-8A97A5F7BB26}" dt="2022-11-09T05:16:47.333" v="377"/>
          <ac:inkMkLst>
            <pc:docMk/>
            <pc:sldMk cId="2351993904" sldId="1421"/>
            <ac:inkMk id="38" creationId="{E7552AA1-6AFE-DF09-E7DB-1B00EBC7A57C}"/>
          </ac:inkMkLst>
        </pc:inkChg>
        <pc:inkChg chg="del mod">
          <ac:chgData name="伊健 杜" userId="e69aded81da48593" providerId="LiveId" clId="{30CCD38C-437B-425C-9677-8A97A5F7BB26}" dt="2022-11-09T05:16:47.328" v="344"/>
          <ac:inkMkLst>
            <pc:docMk/>
            <pc:sldMk cId="2351993904" sldId="1421"/>
            <ac:inkMk id="39" creationId="{D80B06BA-7B59-B11B-D696-FA9CB8F80C09}"/>
          </ac:inkMkLst>
        </pc:inkChg>
        <pc:inkChg chg="del mod">
          <ac:chgData name="伊健 杜" userId="e69aded81da48593" providerId="LiveId" clId="{30CCD38C-437B-425C-9677-8A97A5F7BB26}" dt="2022-11-09T05:16:47.330" v="355"/>
          <ac:inkMkLst>
            <pc:docMk/>
            <pc:sldMk cId="2351993904" sldId="1421"/>
            <ac:inkMk id="40" creationId="{CD6CE364-2CAD-5637-32E8-06D18BFC3867}"/>
          </ac:inkMkLst>
        </pc:inkChg>
        <pc:inkChg chg="del mod">
          <ac:chgData name="伊健 杜" userId="e69aded81da48593" providerId="LiveId" clId="{30CCD38C-437B-425C-9677-8A97A5F7BB26}" dt="2022-11-09T05:16:47.330" v="356"/>
          <ac:inkMkLst>
            <pc:docMk/>
            <pc:sldMk cId="2351993904" sldId="1421"/>
            <ac:inkMk id="41" creationId="{2CF56FD6-94AF-9750-74A7-7FCC153D7476}"/>
          </ac:inkMkLst>
        </pc:inkChg>
        <pc:inkChg chg="add">
          <ac:chgData name="伊健 杜" userId="e69aded81da48593" providerId="LiveId" clId="{30CCD38C-437B-425C-9677-8A97A5F7BB26}" dt="2022-11-09T05:19:29.980" v="507" actId="9405"/>
          <ac:inkMkLst>
            <pc:docMk/>
            <pc:sldMk cId="2351993904" sldId="1421"/>
            <ac:inkMk id="43" creationId="{09FC8C8A-8A7C-D996-4548-0F118D7F687C}"/>
          </ac:inkMkLst>
        </pc:inkChg>
        <pc:inkChg chg="del mod">
          <ac:chgData name="伊健 杜" userId="e69aded81da48593" providerId="LiveId" clId="{30CCD38C-437B-425C-9677-8A97A5F7BB26}" dt="2022-11-09T05:16:47.333" v="379"/>
          <ac:inkMkLst>
            <pc:docMk/>
            <pc:sldMk cId="2351993904" sldId="1421"/>
            <ac:inkMk id="44" creationId="{05B86BB1-39FF-C158-5230-BC0C07748971}"/>
          </ac:inkMkLst>
        </pc:inkChg>
        <pc:inkChg chg="add">
          <ac:chgData name="伊健 杜" userId="e69aded81da48593" providerId="LiveId" clId="{30CCD38C-437B-425C-9677-8A97A5F7BB26}" dt="2022-11-09T05:20:30.942" v="540" actId="9405"/>
          <ac:inkMkLst>
            <pc:docMk/>
            <pc:sldMk cId="2351993904" sldId="1421"/>
            <ac:inkMk id="45" creationId="{430D0927-C078-B2E0-4694-E2ED3B382259}"/>
          </ac:inkMkLst>
        </pc:inkChg>
        <pc:inkChg chg="del mod">
          <ac:chgData name="伊健 杜" userId="e69aded81da48593" providerId="LiveId" clId="{30CCD38C-437B-425C-9677-8A97A5F7BB26}" dt="2022-11-09T05:16:47.331" v="362"/>
          <ac:inkMkLst>
            <pc:docMk/>
            <pc:sldMk cId="2351993904" sldId="1421"/>
            <ac:inkMk id="46" creationId="{F04F248D-B052-52E1-58E8-CD313C995819}"/>
          </ac:inkMkLst>
        </pc:inkChg>
        <pc:inkChg chg="add">
          <ac:chgData name="伊健 杜" userId="e69aded81da48593" providerId="LiveId" clId="{30CCD38C-437B-425C-9677-8A97A5F7BB26}" dt="2022-11-09T05:20:31.662" v="541" actId="9405"/>
          <ac:inkMkLst>
            <pc:docMk/>
            <pc:sldMk cId="2351993904" sldId="1421"/>
            <ac:inkMk id="47" creationId="{6739295F-54D2-46FD-BB4A-B261BF991B12}"/>
          </ac:inkMkLst>
        </pc:inkChg>
        <pc:inkChg chg="del mod">
          <ac:chgData name="伊健 杜" userId="e69aded81da48593" providerId="LiveId" clId="{30CCD38C-437B-425C-9677-8A97A5F7BB26}" dt="2022-11-09T05:16:47.332" v="368"/>
          <ac:inkMkLst>
            <pc:docMk/>
            <pc:sldMk cId="2351993904" sldId="1421"/>
            <ac:inkMk id="48" creationId="{64EB2BA0-D194-966E-E711-682E6AB53A4B}"/>
          </ac:inkMkLst>
        </pc:inkChg>
        <pc:inkChg chg="del mod">
          <ac:chgData name="伊健 杜" userId="e69aded81da48593" providerId="LiveId" clId="{30CCD38C-437B-425C-9677-8A97A5F7BB26}" dt="2022-11-09T05:16:47.327" v="338"/>
          <ac:inkMkLst>
            <pc:docMk/>
            <pc:sldMk cId="2351993904" sldId="1421"/>
            <ac:inkMk id="49" creationId="{B173F052-4033-A065-7B88-D7E4B35063E7}"/>
          </ac:inkMkLst>
        </pc:inkChg>
        <pc:inkChg chg="del mod">
          <ac:chgData name="伊健 杜" userId="e69aded81da48593" providerId="LiveId" clId="{30CCD38C-437B-425C-9677-8A97A5F7BB26}" dt="2022-11-09T05:16:47.333" v="375"/>
          <ac:inkMkLst>
            <pc:docMk/>
            <pc:sldMk cId="2351993904" sldId="1421"/>
            <ac:inkMk id="50" creationId="{CE42552F-9BAF-B0DD-1A30-54819745AEA5}"/>
          </ac:inkMkLst>
        </pc:inkChg>
        <pc:inkChg chg="del mod">
          <ac:chgData name="伊健 杜" userId="e69aded81da48593" providerId="LiveId" clId="{30CCD38C-437B-425C-9677-8A97A5F7BB26}" dt="2022-11-09T05:16:47.331" v="360"/>
          <ac:inkMkLst>
            <pc:docMk/>
            <pc:sldMk cId="2351993904" sldId="1421"/>
            <ac:inkMk id="51" creationId="{7338E5DC-22B4-C1A6-32CB-43207142D6FB}"/>
          </ac:inkMkLst>
        </pc:inkChg>
        <pc:inkChg chg="del mod">
          <ac:chgData name="伊健 杜" userId="e69aded81da48593" providerId="LiveId" clId="{30CCD38C-437B-425C-9677-8A97A5F7BB26}" dt="2022-11-09T05:16:47.332" v="370"/>
          <ac:inkMkLst>
            <pc:docMk/>
            <pc:sldMk cId="2351993904" sldId="1421"/>
            <ac:inkMk id="52" creationId="{64224DE8-13E8-738C-3C65-A51C3A8C3241}"/>
          </ac:inkMkLst>
        </pc:inkChg>
        <pc:inkChg chg="del mod">
          <ac:chgData name="伊健 杜" userId="e69aded81da48593" providerId="LiveId" clId="{30CCD38C-437B-425C-9677-8A97A5F7BB26}" dt="2022-11-09T05:16:47.328" v="343"/>
          <ac:inkMkLst>
            <pc:docMk/>
            <pc:sldMk cId="2351993904" sldId="1421"/>
            <ac:inkMk id="53" creationId="{31E67BD5-0F25-F8C9-066D-572AA47F9B89}"/>
          </ac:inkMkLst>
        </pc:inkChg>
        <pc:inkChg chg="del mod">
          <ac:chgData name="伊健 杜" userId="e69aded81da48593" providerId="LiveId" clId="{30CCD38C-437B-425C-9677-8A97A5F7BB26}" dt="2022-11-09T05:16:47.327" v="339"/>
          <ac:inkMkLst>
            <pc:docMk/>
            <pc:sldMk cId="2351993904" sldId="1421"/>
            <ac:inkMk id="54" creationId="{2375B5A6-E6A8-CCB5-1183-77CFF1A7DACB}"/>
          </ac:inkMkLst>
        </pc:inkChg>
        <pc:inkChg chg="del mod">
          <ac:chgData name="伊健 杜" userId="e69aded81da48593" providerId="LiveId" clId="{30CCD38C-437B-425C-9677-8A97A5F7BB26}" dt="2022-11-09T05:16:47.330" v="354"/>
          <ac:inkMkLst>
            <pc:docMk/>
            <pc:sldMk cId="2351993904" sldId="1421"/>
            <ac:inkMk id="55" creationId="{34D1864A-30AD-621B-685F-09F03FB0C11D}"/>
          </ac:inkMkLst>
        </pc:inkChg>
      </pc:sldChg>
      <pc:sldChg chg="addSp delSp modSp add mod">
        <pc:chgData name="伊健 杜" userId="e69aded81da48593" providerId="LiveId" clId="{30CCD38C-437B-425C-9677-8A97A5F7BB26}" dt="2022-11-09T05:20:01.727" v="531"/>
        <pc:sldMkLst>
          <pc:docMk/>
          <pc:sldMk cId="4078498991" sldId="1422"/>
        </pc:sldMkLst>
        <pc:spChg chg="mod">
          <ac:chgData name="伊健 杜" userId="e69aded81da48593" providerId="LiveId" clId="{30CCD38C-437B-425C-9677-8A97A5F7BB26}" dt="2022-11-09T05:20:01.727" v="531"/>
          <ac:spMkLst>
            <pc:docMk/>
            <pc:sldMk cId="4078498991" sldId="1422"/>
            <ac:spMk id="7" creationId="{56D821EC-BCD9-B230-0383-57A1A2AEB645}"/>
          </ac:spMkLst>
        </pc:spChg>
        <pc:picChg chg="del">
          <ac:chgData name="伊健 杜" userId="e69aded81da48593" providerId="LiveId" clId="{30CCD38C-437B-425C-9677-8A97A5F7BB26}" dt="2022-11-09T05:17:59.098" v="441" actId="478"/>
          <ac:picMkLst>
            <pc:docMk/>
            <pc:sldMk cId="4078498991" sldId="1422"/>
            <ac:picMk id="2050" creationId="{F8852BBF-52C5-BB79-15F7-90D3C06B1F72}"/>
          </ac:picMkLst>
        </pc:picChg>
        <pc:picChg chg="add mod">
          <ac:chgData name="伊健 杜" userId="e69aded81da48593" providerId="LiveId" clId="{30CCD38C-437B-425C-9677-8A97A5F7BB26}" dt="2022-11-09T05:19:14.374" v="501" actId="1076"/>
          <ac:picMkLst>
            <pc:docMk/>
            <pc:sldMk cId="4078498991" sldId="1422"/>
            <ac:picMk id="3074" creationId="{88B28155-79FC-119F-EA23-3F2C6EE45118}"/>
          </ac:picMkLst>
        </pc:picChg>
      </pc:sldChg>
      <pc:sldChg chg="delSp modSp new mod">
        <pc:chgData name="伊健 杜" userId="e69aded81da48593" providerId="LiveId" clId="{30CCD38C-437B-425C-9677-8A97A5F7BB26}" dt="2022-11-09T06:41:46.823" v="2972"/>
        <pc:sldMkLst>
          <pc:docMk/>
          <pc:sldMk cId="942731093" sldId="1423"/>
        </pc:sldMkLst>
        <pc:spChg chg="mod">
          <ac:chgData name="伊健 杜" userId="e69aded81da48593" providerId="LiveId" clId="{30CCD38C-437B-425C-9677-8A97A5F7BB26}" dt="2022-11-09T06:41:46.823" v="2972"/>
          <ac:spMkLst>
            <pc:docMk/>
            <pc:sldMk cId="942731093" sldId="1423"/>
            <ac:spMk id="2" creationId="{5250EAEC-EAE0-A43C-B1EE-A4F82C88B364}"/>
          </ac:spMkLst>
        </pc:spChg>
        <pc:spChg chg="del">
          <ac:chgData name="伊健 杜" userId="e69aded81da48593" providerId="LiveId" clId="{30CCD38C-437B-425C-9677-8A97A5F7BB26}" dt="2022-11-09T06:00:53.268" v="1532" actId="478"/>
          <ac:spMkLst>
            <pc:docMk/>
            <pc:sldMk cId="942731093" sldId="1423"/>
            <ac:spMk id="3" creationId="{B24D46FE-4928-1085-D34D-F13D9B1DE87C}"/>
          </ac:spMkLst>
        </pc:spChg>
      </pc:sldChg>
      <pc:sldChg chg="addSp delSp modSp add mod">
        <pc:chgData name="伊健 杜" userId="e69aded81da48593" providerId="LiveId" clId="{30CCD38C-437B-425C-9677-8A97A5F7BB26}" dt="2022-11-09T06:41:46.823" v="2972"/>
        <pc:sldMkLst>
          <pc:docMk/>
          <pc:sldMk cId="2729525006" sldId="1424"/>
        </pc:sldMkLst>
        <pc:spChg chg="mod">
          <ac:chgData name="伊健 杜" userId="e69aded81da48593" providerId="LiveId" clId="{30CCD38C-437B-425C-9677-8A97A5F7BB26}" dt="2022-11-09T06:41:46.823" v="2972"/>
          <ac:spMkLst>
            <pc:docMk/>
            <pc:sldMk cId="2729525006" sldId="1424"/>
            <ac:spMk id="7" creationId="{56D821EC-BCD9-B230-0383-57A1A2AEB645}"/>
          </ac:spMkLst>
        </pc:spChg>
        <pc:grpChg chg="del mod">
          <ac:chgData name="伊健 杜" userId="e69aded81da48593" providerId="LiveId" clId="{30CCD38C-437B-425C-9677-8A97A5F7BB26}" dt="2022-11-09T05:20:54.818" v="594"/>
          <ac:grpSpMkLst>
            <pc:docMk/>
            <pc:sldMk cId="2729525006" sldId="1424"/>
            <ac:grpSpMk id="6" creationId="{358191EA-1FAF-6675-597F-9C14B23B77E5}"/>
          </ac:grpSpMkLst>
        </pc:grpChg>
        <pc:picChg chg="del">
          <ac:chgData name="伊健 杜" userId="e69aded81da48593" providerId="LiveId" clId="{30CCD38C-437B-425C-9677-8A97A5F7BB26}" dt="2022-11-09T05:20:58.602" v="596" actId="478"/>
          <ac:picMkLst>
            <pc:docMk/>
            <pc:sldMk cId="2729525006" sldId="1424"/>
            <ac:picMk id="2050" creationId="{F8852BBF-52C5-BB79-15F7-90D3C06B1F72}"/>
          </ac:picMkLst>
        </pc:picChg>
        <pc:picChg chg="add mod">
          <ac:chgData name="伊健 杜" userId="e69aded81da48593" providerId="LiveId" clId="{30CCD38C-437B-425C-9677-8A97A5F7BB26}" dt="2022-11-09T05:21:35.975" v="607" actId="1076"/>
          <ac:picMkLst>
            <pc:docMk/>
            <pc:sldMk cId="2729525006" sldId="1424"/>
            <ac:picMk id="6146" creationId="{F89E676B-2EC1-EACF-A73F-087FA9730244}"/>
          </ac:picMkLst>
        </pc:picChg>
        <pc:inkChg chg="add del">
          <ac:chgData name="伊健 杜" userId="e69aded81da48593" providerId="LiveId" clId="{30CCD38C-437B-425C-9677-8A97A5F7BB26}" dt="2022-11-09T05:20:54.817" v="593"/>
          <ac:inkMkLst>
            <pc:docMk/>
            <pc:sldMk cId="2729525006" sldId="1424"/>
            <ac:inkMk id="2" creationId="{681C5513-BE58-D3E6-70DF-3C0B1EAB217B}"/>
          </ac:inkMkLst>
        </pc:inkChg>
        <pc:inkChg chg="add del mod">
          <ac:chgData name="伊健 杜" userId="e69aded81da48593" providerId="LiveId" clId="{30CCD38C-437B-425C-9677-8A97A5F7BB26}" dt="2022-11-09T05:20:54.818" v="594"/>
          <ac:inkMkLst>
            <pc:docMk/>
            <pc:sldMk cId="2729525006" sldId="1424"/>
            <ac:inkMk id="3" creationId="{2E6B8551-73FC-56E7-7582-B845987DFB48}"/>
          </ac:inkMkLst>
        </pc:inkChg>
        <pc:inkChg chg="add del mod">
          <ac:chgData name="伊健 杜" userId="e69aded81da48593" providerId="LiveId" clId="{30CCD38C-437B-425C-9677-8A97A5F7BB26}" dt="2022-11-09T05:20:54.818" v="595"/>
          <ac:inkMkLst>
            <pc:docMk/>
            <pc:sldMk cId="2729525006" sldId="1424"/>
            <ac:inkMk id="5" creationId="{9A67DE19-395B-5DEF-CFEE-3B7724C03356}"/>
          </ac:inkMkLst>
        </pc:inkChg>
      </pc:sldChg>
      <pc:sldChg chg="addSp delSp modSp add mod">
        <pc:chgData name="伊健 杜" userId="e69aded81da48593" providerId="LiveId" clId="{30CCD38C-437B-425C-9677-8A97A5F7BB26}" dt="2022-11-09T07:22:09.296" v="2988"/>
        <pc:sldMkLst>
          <pc:docMk/>
          <pc:sldMk cId="2785728662" sldId="1425"/>
        </pc:sldMkLst>
        <pc:spChg chg="del">
          <ac:chgData name="伊健 杜" userId="e69aded81da48593" providerId="LiveId" clId="{30CCD38C-437B-425C-9677-8A97A5F7BB26}" dt="2022-11-09T05:21:45.746" v="610" actId="478"/>
          <ac:spMkLst>
            <pc:docMk/>
            <pc:sldMk cId="2785728662" sldId="1425"/>
            <ac:spMk id="7" creationId="{56D821EC-BCD9-B230-0383-57A1A2AEB645}"/>
          </ac:spMkLst>
        </pc:spChg>
        <pc:spChg chg="add del mod">
          <ac:chgData name="伊健 杜" userId="e69aded81da48593" providerId="LiveId" clId="{30CCD38C-437B-425C-9677-8A97A5F7BB26}" dt="2022-11-09T05:24:36.245" v="734"/>
          <ac:spMkLst>
            <pc:docMk/>
            <pc:sldMk cId="2785728662" sldId="1425"/>
            <ac:spMk id="22" creationId="{2387B3F9-AC7E-94EA-7756-32DE838C88F9}"/>
          </ac:spMkLst>
        </pc:spChg>
        <pc:grpChg chg="add del mod">
          <ac:chgData name="伊健 杜" userId="e69aded81da48593" providerId="LiveId" clId="{30CCD38C-437B-425C-9677-8A97A5F7BB26}" dt="2022-11-09T05:22:13.699" v="642"/>
          <ac:grpSpMkLst>
            <pc:docMk/>
            <pc:sldMk cId="2785728662" sldId="1425"/>
            <ac:grpSpMk id="9" creationId="{2EB9FE00-C163-47BF-43C7-0BF9519D3167}"/>
          </ac:grpSpMkLst>
        </pc:grpChg>
        <pc:grpChg chg="add del mod">
          <ac:chgData name="伊健 杜" userId="e69aded81da48593" providerId="LiveId" clId="{30CCD38C-437B-425C-9677-8A97A5F7BB26}" dt="2022-11-09T05:22:11.845" v="633"/>
          <ac:grpSpMkLst>
            <pc:docMk/>
            <pc:sldMk cId="2785728662" sldId="1425"/>
            <ac:grpSpMk id="18" creationId="{7EDD6D03-44C9-024F-E3DE-54D0202C202F}"/>
          </ac:grpSpMkLst>
        </pc:grpChg>
        <pc:grpChg chg="mod">
          <ac:chgData name="伊健 杜" userId="e69aded81da48593" providerId="LiveId" clId="{30CCD38C-437B-425C-9677-8A97A5F7BB26}" dt="2022-11-09T05:22:11.238" v="630"/>
          <ac:grpSpMkLst>
            <pc:docMk/>
            <pc:sldMk cId="2785728662" sldId="1425"/>
            <ac:grpSpMk id="21" creationId="{B4801BA4-B571-3F40-96A6-1C9E361637F7}"/>
          </ac:grpSpMkLst>
        </pc:grpChg>
        <pc:graphicFrameChg chg="add mod modGraphic">
          <ac:chgData name="伊健 杜" userId="e69aded81da48593" providerId="LiveId" clId="{30CCD38C-437B-425C-9677-8A97A5F7BB26}" dt="2022-11-09T07:22:09.296" v="2988"/>
          <ac:graphicFrameMkLst>
            <pc:docMk/>
            <pc:sldMk cId="2785728662" sldId="1425"/>
            <ac:graphicFrameMk id="23" creationId="{C05560B2-51EC-FCA1-543C-243B0708FA13}"/>
          </ac:graphicFrameMkLst>
        </pc:graphicFrameChg>
        <pc:picChg chg="del">
          <ac:chgData name="伊健 杜" userId="e69aded81da48593" providerId="LiveId" clId="{30CCD38C-437B-425C-9677-8A97A5F7BB26}" dt="2022-11-09T05:21:45.746" v="610" actId="478"/>
          <ac:picMkLst>
            <pc:docMk/>
            <pc:sldMk cId="2785728662" sldId="1425"/>
            <ac:picMk id="6146" creationId="{F89E676B-2EC1-EACF-A73F-087FA9730244}"/>
          </ac:picMkLst>
        </pc:picChg>
        <pc:inkChg chg="add del mod">
          <ac:chgData name="伊健 杜" userId="e69aded81da48593" providerId="LiveId" clId="{30CCD38C-437B-425C-9677-8A97A5F7BB26}" dt="2022-11-09T05:22:14.597" v="646" actId="9405"/>
          <ac:inkMkLst>
            <pc:docMk/>
            <pc:sldMk cId="2785728662" sldId="1425"/>
            <ac:inkMk id="2" creationId="{8F87BE64-5D80-DAB0-B192-5E007D6767CB}"/>
          </ac:inkMkLst>
        </pc:inkChg>
        <pc:inkChg chg="add del mod">
          <ac:chgData name="伊健 杜" userId="e69aded81da48593" providerId="LiveId" clId="{30CCD38C-437B-425C-9677-8A97A5F7BB26}" dt="2022-11-09T05:22:14.381" v="645" actId="9405"/>
          <ac:inkMkLst>
            <pc:docMk/>
            <pc:sldMk cId="2785728662" sldId="1425"/>
            <ac:inkMk id="3" creationId="{A3B21563-1368-C49A-F46C-77E9F8DFCC4C}"/>
          </ac:inkMkLst>
        </pc:inkChg>
        <pc:inkChg chg="add del mod">
          <ac:chgData name="伊健 杜" userId="e69aded81da48593" providerId="LiveId" clId="{30CCD38C-437B-425C-9677-8A97A5F7BB26}" dt="2022-11-09T05:22:14.148" v="644" actId="9405"/>
          <ac:inkMkLst>
            <pc:docMk/>
            <pc:sldMk cId="2785728662" sldId="1425"/>
            <ac:inkMk id="5" creationId="{20BBDE96-2B31-F8B8-820B-F5716E333DD5}"/>
          </ac:inkMkLst>
        </pc:inkChg>
        <pc:inkChg chg="add del mod">
          <ac:chgData name="伊健 杜" userId="e69aded81da48593" providerId="LiveId" clId="{30CCD38C-437B-425C-9677-8A97A5F7BB26}" dt="2022-11-09T05:22:13.893" v="643" actId="9405"/>
          <ac:inkMkLst>
            <pc:docMk/>
            <pc:sldMk cId="2785728662" sldId="1425"/>
            <ac:inkMk id="6" creationId="{9639C98C-75AB-9FE6-8710-6C4C00D2E3C2}"/>
          </ac:inkMkLst>
        </pc:inkChg>
        <pc:inkChg chg="add del mod">
          <ac:chgData name="伊健 杜" userId="e69aded81da48593" providerId="LiveId" clId="{30CCD38C-437B-425C-9677-8A97A5F7BB26}" dt="2022-11-09T05:22:13.699" v="642"/>
          <ac:inkMkLst>
            <pc:docMk/>
            <pc:sldMk cId="2785728662" sldId="1425"/>
            <ac:inkMk id="8" creationId="{9210A95C-9947-9537-A9F4-1D52D5538A3E}"/>
          </ac:inkMkLst>
        </pc:inkChg>
        <pc:inkChg chg="add del mod">
          <ac:chgData name="伊健 杜" userId="e69aded81da48593" providerId="LiveId" clId="{30CCD38C-437B-425C-9677-8A97A5F7BB26}" dt="2022-11-09T05:22:13.521" v="640" actId="9405"/>
          <ac:inkMkLst>
            <pc:docMk/>
            <pc:sldMk cId="2785728662" sldId="1425"/>
            <ac:inkMk id="10" creationId="{64A07D66-1164-1157-1D87-7BDDBDFC2F1E}"/>
          </ac:inkMkLst>
        </pc:inkChg>
        <pc:inkChg chg="add del mod">
          <ac:chgData name="伊健 杜" userId="e69aded81da48593" providerId="LiveId" clId="{30CCD38C-437B-425C-9677-8A97A5F7BB26}" dt="2022-11-09T05:22:13.318" v="639" actId="9405"/>
          <ac:inkMkLst>
            <pc:docMk/>
            <pc:sldMk cId="2785728662" sldId="1425"/>
            <ac:inkMk id="11" creationId="{A6D0CE13-4A43-3589-78C6-7254FF224CB0}"/>
          </ac:inkMkLst>
        </pc:inkChg>
        <pc:inkChg chg="add del mod">
          <ac:chgData name="伊健 杜" userId="e69aded81da48593" providerId="LiveId" clId="{30CCD38C-437B-425C-9677-8A97A5F7BB26}" dt="2022-11-09T05:22:13.121" v="638" actId="9405"/>
          <ac:inkMkLst>
            <pc:docMk/>
            <pc:sldMk cId="2785728662" sldId="1425"/>
            <ac:inkMk id="12" creationId="{1CE66B4F-D0E1-568D-B366-D286B262A2BA}"/>
          </ac:inkMkLst>
        </pc:inkChg>
        <pc:inkChg chg="add del mod">
          <ac:chgData name="伊健 杜" userId="e69aded81da48593" providerId="LiveId" clId="{30CCD38C-437B-425C-9677-8A97A5F7BB26}" dt="2022-11-09T05:22:12.913" v="637" actId="9405"/>
          <ac:inkMkLst>
            <pc:docMk/>
            <pc:sldMk cId="2785728662" sldId="1425"/>
            <ac:inkMk id="13" creationId="{CC9FE5D4-2487-2580-26E3-79E4B3FDD011}"/>
          </ac:inkMkLst>
        </pc:inkChg>
        <pc:inkChg chg="add del mod">
          <ac:chgData name="伊健 杜" userId="e69aded81da48593" providerId="LiveId" clId="{30CCD38C-437B-425C-9677-8A97A5F7BB26}" dt="2022-11-09T05:22:12.695" v="636" actId="9405"/>
          <ac:inkMkLst>
            <pc:docMk/>
            <pc:sldMk cId="2785728662" sldId="1425"/>
            <ac:inkMk id="14" creationId="{2D003A36-AFAA-F422-C99C-76ABCA6DABD2}"/>
          </ac:inkMkLst>
        </pc:inkChg>
        <pc:inkChg chg="add del mod">
          <ac:chgData name="伊健 杜" userId="e69aded81da48593" providerId="LiveId" clId="{30CCD38C-437B-425C-9677-8A97A5F7BB26}" dt="2022-11-09T05:22:12.455" v="635" actId="9405"/>
          <ac:inkMkLst>
            <pc:docMk/>
            <pc:sldMk cId="2785728662" sldId="1425"/>
            <ac:inkMk id="15" creationId="{EDBD8EE6-01BD-16A8-5E0F-C8ECAD3D09E5}"/>
          </ac:inkMkLst>
        </pc:inkChg>
        <pc:inkChg chg="add del mod">
          <ac:chgData name="伊健 杜" userId="e69aded81da48593" providerId="LiveId" clId="{30CCD38C-437B-425C-9677-8A97A5F7BB26}" dt="2022-11-09T05:22:12.219" v="634" actId="9405"/>
          <ac:inkMkLst>
            <pc:docMk/>
            <pc:sldMk cId="2785728662" sldId="1425"/>
            <ac:inkMk id="16" creationId="{FC6319F1-57C5-3D66-9C08-467C51146949}"/>
          </ac:inkMkLst>
        </pc:inkChg>
        <pc:inkChg chg="add del mod">
          <ac:chgData name="伊健 杜" userId="e69aded81da48593" providerId="LiveId" clId="{30CCD38C-437B-425C-9677-8A97A5F7BB26}" dt="2022-11-09T05:22:11.845" v="633"/>
          <ac:inkMkLst>
            <pc:docMk/>
            <pc:sldMk cId="2785728662" sldId="1425"/>
            <ac:inkMk id="17" creationId="{3300F825-A467-AC8C-D111-819EE7438502}"/>
          </ac:inkMkLst>
        </pc:inkChg>
        <pc:inkChg chg="add del mod">
          <ac:chgData name="伊健 杜" userId="e69aded81da48593" providerId="LiveId" clId="{30CCD38C-437B-425C-9677-8A97A5F7BB26}" dt="2022-11-09T05:22:11.447" v="631" actId="9405"/>
          <ac:inkMkLst>
            <pc:docMk/>
            <pc:sldMk cId="2785728662" sldId="1425"/>
            <ac:inkMk id="19" creationId="{C598B00F-9CB9-B470-B4D4-CE20E30B693A}"/>
          </ac:inkMkLst>
        </pc:inkChg>
        <pc:inkChg chg="add del mod">
          <ac:chgData name="伊健 杜" userId="e69aded81da48593" providerId="LiveId" clId="{30CCD38C-437B-425C-9677-8A97A5F7BB26}" dt="2022-11-09T05:22:11.238" v="630"/>
          <ac:inkMkLst>
            <pc:docMk/>
            <pc:sldMk cId="2785728662" sldId="1425"/>
            <ac:inkMk id="20" creationId="{8F2E12F1-9AFA-C1F9-2EA8-B962C7668BB7}"/>
          </ac:inkMkLst>
        </pc:inkChg>
      </pc:sldChg>
      <pc:sldChg chg="addSp delSp modSp add mod ord">
        <pc:chgData name="伊健 杜" userId="e69aded81da48593" providerId="LiveId" clId="{30CCD38C-437B-425C-9677-8A97A5F7BB26}" dt="2022-11-09T06:41:46.823" v="2972"/>
        <pc:sldMkLst>
          <pc:docMk/>
          <pc:sldMk cId="164027112" sldId="1426"/>
        </pc:sldMkLst>
        <pc:spChg chg="mod">
          <ac:chgData name="伊健 杜" userId="e69aded81da48593" providerId="LiveId" clId="{30CCD38C-437B-425C-9677-8A97A5F7BB26}" dt="2022-11-09T06:41:46.823" v="2972"/>
          <ac:spMkLst>
            <pc:docMk/>
            <pc:sldMk cId="164027112" sldId="1426"/>
            <ac:spMk id="7" creationId="{56D821EC-BCD9-B230-0383-57A1A2AEB645}"/>
          </ac:spMkLst>
        </pc:spChg>
        <pc:picChg chg="del">
          <ac:chgData name="伊健 杜" userId="e69aded81da48593" providerId="LiveId" clId="{30CCD38C-437B-425C-9677-8A97A5F7BB26}" dt="2022-11-09T05:31:25.227" v="830" actId="478"/>
          <ac:picMkLst>
            <pc:docMk/>
            <pc:sldMk cId="164027112" sldId="1426"/>
            <ac:picMk id="6146" creationId="{F89E676B-2EC1-EACF-A73F-087FA9730244}"/>
          </ac:picMkLst>
        </pc:picChg>
        <pc:picChg chg="add mod">
          <ac:chgData name="伊健 杜" userId="e69aded81da48593" providerId="LiveId" clId="{30CCD38C-437B-425C-9677-8A97A5F7BB26}" dt="2022-11-09T05:32:48.707" v="863" actId="1076"/>
          <ac:picMkLst>
            <pc:docMk/>
            <pc:sldMk cId="164027112" sldId="1426"/>
            <ac:picMk id="7170" creationId="{2903808D-7698-1AEA-AEFE-0A82983A09DB}"/>
          </ac:picMkLst>
        </pc:picChg>
      </pc:sldChg>
      <pc:sldChg chg="addSp delSp modSp add mod">
        <pc:chgData name="伊健 杜" userId="e69aded81da48593" providerId="LiveId" clId="{30CCD38C-437B-425C-9677-8A97A5F7BB26}" dt="2022-11-09T06:41:46.823" v="2972"/>
        <pc:sldMkLst>
          <pc:docMk/>
          <pc:sldMk cId="2672919059" sldId="1427"/>
        </pc:sldMkLst>
        <pc:spChg chg="mod">
          <ac:chgData name="伊健 杜" userId="e69aded81da48593" providerId="LiveId" clId="{30CCD38C-437B-425C-9677-8A97A5F7BB26}" dt="2022-11-09T06:41:46.823" v="2972"/>
          <ac:spMkLst>
            <pc:docMk/>
            <pc:sldMk cId="2672919059" sldId="1427"/>
            <ac:spMk id="7" creationId="{56D821EC-BCD9-B230-0383-57A1A2AEB645}"/>
          </ac:spMkLst>
        </pc:spChg>
        <pc:picChg chg="del">
          <ac:chgData name="伊健 杜" userId="e69aded81da48593" providerId="LiveId" clId="{30CCD38C-437B-425C-9677-8A97A5F7BB26}" dt="2022-11-09T05:33:04.029" v="918" actId="478"/>
          <ac:picMkLst>
            <pc:docMk/>
            <pc:sldMk cId="2672919059" sldId="1427"/>
            <ac:picMk id="7170" creationId="{2903808D-7698-1AEA-AEFE-0A82983A09DB}"/>
          </ac:picMkLst>
        </pc:picChg>
        <pc:picChg chg="add mod">
          <ac:chgData name="伊健 杜" userId="e69aded81da48593" providerId="LiveId" clId="{30CCD38C-437B-425C-9677-8A97A5F7BB26}" dt="2022-11-09T05:33:24.803" v="926" actId="1076"/>
          <ac:picMkLst>
            <pc:docMk/>
            <pc:sldMk cId="2672919059" sldId="1427"/>
            <ac:picMk id="9218" creationId="{10AA3EC8-E4B0-6238-4B9F-1F2055E9D9EC}"/>
          </ac:picMkLst>
        </pc:picChg>
      </pc:sldChg>
      <pc:sldChg chg="modSp add del mod">
        <pc:chgData name="伊健 杜" userId="e69aded81da48593" providerId="LiveId" clId="{30CCD38C-437B-425C-9677-8A97A5F7BB26}" dt="2022-11-09T05:34:07.765" v="972" actId="47"/>
        <pc:sldMkLst>
          <pc:docMk/>
          <pc:sldMk cId="3436696635" sldId="1428"/>
        </pc:sldMkLst>
        <pc:spChg chg="mod">
          <ac:chgData name="伊健 杜" userId="e69aded81da48593" providerId="LiveId" clId="{30CCD38C-437B-425C-9677-8A97A5F7BB26}" dt="2022-11-09T05:33:49.013" v="961"/>
          <ac:spMkLst>
            <pc:docMk/>
            <pc:sldMk cId="3436696635" sldId="1428"/>
            <ac:spMk id="4" creationId="{767FBCC3-E590-DDD9-AC6E-390CBBE40FB6}"/>
          </ac:spMkLst>
        </pc:spChg>
        <pc:spChg chg="mod">
          <ac:chgData name="伊健 杜" userId="e69aded81da48593" providerId="LiveId" clId="{30CCD38C-437B-425C-9677-8A97A5F7BB26}" dt="2022-11-09T05:33:54.302" v="970" actId="20577"/>
          <ac:spMkLst>
            <pc:docMk/>
            <pc:sldMk cId="3436696635" sldId="1428"/>
            <ac:spMk id="7" creationId="{56D821EC-BCD9-B230-0383-57A1A2AEB645}"/>
          </ac:spMkLst>
        </pc:spChg>
      </pc:sldChg>
      <pc:sldChg chg="addSp delSp modSp add mod">
        <pc:chgData name="伊健 杜" userId="e69aded81da48593" providerId="LiveId" clId="{30CCD38C-437B-425C-9677-8A97A5F7BB26}" dt="2022-11-09T06:41:46.823" v="2972"/>
        <pc:sldMkLst>
          <pc:docMk/>
          <pc:sldMk cId="156209871" sldId="1429"/>
        </pc:sldMkLst>
        <pc:spChg chg="mod">
          <ac:chgData name="伊健 杜" userId="e69aded81da48593" providerId="LiveId" clId="{30CCD38C-437B-425C-9677-8A97A5F7BB26}" dt="2022-11-09T05:34:11.892" v="978"/>
          <ac:spMkLst>
            <pc:docMk/>
            <pc:sldMk cId="156209871" sldId="1429"/>
            <ac:spMk id="4" creationId="{767FBCC3-E590-DDD9-AC6E-390CBBE40FB6}"/>
          </ac:spMkLst>
        </pc:spChg>
        <pc:spChg chg="mod">
          <ac:chgData name="伊健 杜" userId="e69aded81da48593" providerId="LiveId" clId="{30CCD38C-437B-425C-9677-8A97A5F7BB26}" dt="2022-11-09T06:41:46.823" v="2972"/>
          <ac:spMkLst>
            <pc:docMk/>
            <pc:sldMk cId="156209871" sldId="1429"/>
            <ac:spMk id="7" creationId="{56D821EC-BCD9-B230-0383-57A1A2AEB645}"/>
          </ac:spMkLst>
        </pc:spChg>
        <pc:picChg chg="del">
          <ac:chgData name="伊健 杜" userId="e69aded81da48593" providerId="LiveId" clId="{30CCD38C-437B-425C-9677-8A97A5F7BB26}" dt="2022-11-09T05:34:25.881" v="1018" actId="478"/>
          <ac:picMkLst>
            <pc:docMk/>
            <pc:sldMk cId="156209871" sldId="1429"/>
            <ac:picMk id="7170" creationId="{2903808D-7698-1AEA-AEFE-0A82983A09DB}"/>
          </ac:picMkLst>
        </pc:picChg>
        <pc:picChg chg="add mod">
          <ac:chgData name="伊健 杜" userId="e69aded81da48593" providerId="LiveId" clId="{30CCD38C-437B-425C-9677-8A97A5F7BB26}" dt="2022-11-09T05:34:39.336" v="1020" actId="1076"/>
          <ac:picMkLst>
            <pc:docMk/>
            <pc:sldMk cId="156209871" sldId="1429"/>
            <ac:picMk id="10242" creationId="{2B579C9F-B949-E9CB-9C34-9AC5DA646FF8}"/>
          </ac:picMkLst>
        </pc:picChg>
      </pc:sldChg>
      <pc:sldChg chg="modSp add mod">
        <pc:chgData name="伊健 杜" userId="e69aded81da48593" providerId="LiveId" clId="{30CCD38C-437B-425C-9677-8A97A5F7BB26}" dt="2022-11-09T06:41:46.823" v="2972"/>
        <pc:sldMkLst>
          <pc:docMk/>
          <pc:sldMk cId="3159243786" sldId="1430"/>
        </pc:sldMkLst>
        <pc:spChg chg="mod">
          <ac:chgData name="伊健 杜" userId="e69aded81da48593" providerId="LiveId" clId="{30CCD38C-437B-425C-9677-8A97A5F7BB26}" dt="2022-11-09T06:41:46.823" v="2972"/>
          <ac:spMkLst>
            <pc:docMk/>
            <pc:sldMk cId="3159243786" sldId="1430"/>
            <ac:spMk id="7" creationId="{56D821EC-BCD9-B230-0383-57A1A2AEB645}"/>
          </ac:spMkLst>
        </pc:spChg>
      </pc:sldChg>
      <pc:sldChg chg="modSp add mod">
        <pc:chgData name="伊健 杜" userId="e69aded81da48593" providerId="LiveId" clId="{30CCD38C-437B-425C-9677-8A97A5F7BB26}" dt="2022-11-09T06:41:46.823" v="2972"/>
        <pc:sldMkLst>
          <pc:docMk/>
          <pc:sldMk cId="3269173313" sldId="1431"/>
        </pc:sldMkLst>
        <pc:spChg chg="mod">
          <ac:chgData name="伊健 杜" userId="e69aded81da48593" providerId="LiveId" clId="{30CCD38C-437B-425C-9677-8A97A5F7BB26}" dt="2022-11-09T06:41:46.823" v="2972"/>
          <ac:spMkLst>
            <pc:docMk/>
            <pc:sldMk cId="3269173313" sldId="1431"/>
            <ac:spMk id="4" creationId="{767FBCC3-E590-DDD9-AC6E-390CBBE40FB6}"/>
          </ac:spMkLst>
        </pc:spChg>
        <pc:spChg chg="mod">
          <ac:chgData name="伊健 杜" userId="e69aded81da48593" providerId="LiveId" clId="{30CCD38C-437B-425C-9677-8A97A5F7BB26}" dt="2022-11-09T06:41:46.823" v="2972"/>
          <ac:spMkLst>
            <pc:docMk/>
            <pc:sldMk cId="3269173313" sldId="1431"/>
            <ac:spMk id="7" creationId="{56D821EC-BCD9-B230-0383-57A1A2AEB645}"/>
          </ac:spMkLst>
        </pc:spChg>
      </pc:sldChg>
      <pc:sldChg chg="addSp delSp modSp add del mod">
        <pc:chgData name="伊健 杜" userId="e69aded81da48593" providerId="LiveId" clId="{30CCD38C-437B-425C-9677-8A97A5F7BB26}" dt="2022-11-09T05:38:51.739" v="1218" actId="47"/>
        <pc:sldMkLst>
          <pc:docMk/>
          <pc:sldMk cId="668921006" sldId="1432"/>
        </pc:sldMkLst>
        <pc:spChg chg="add del mod">
          <ac:chgData name="伊健 杜" userId="e69aded81da48593" providerId="LiveId" clId="{30CCD38C-437B-425C-9677-8A97A5F7BB26}" dt="2022-11-09T05:38:33.595" v="1217"/>
          <ac:spMkLst>
            <pc:docMk/>
            <pc:sldMk cId="668921006" sldId="1432"/>
            <ac:spMk id="7" creationId="{56D821EC-BCD9-B230-0383-57A1A2AEB645}"/>
          </ac:spMkLst>
        </pc:spChg>
        <pc:picChg chg="del">
          <ac:chgData name="伊健 杜" userId="e69aded81da48593" providerId="LiveId" clId="{30CCD38C-437B-425C-9677-8A97A5F7BB26}" dt="2022-11-09T05:38:03.034" v="1173" actId="478"/>
          <ac:picMkLst>
            <pc:docMk/>
            <pc:sldMk cId="668921006" sldId="1432"/>
            <ac:picMk id="10242" creationId="{2B579C9F-B949-E9CB-9C34-9AC5DA646FF8}"/>
          </ac:picMkLst>
        </pc:picChg>
      </pc:sldChg>
      <pc:sldChg chg="addSp delSp modSp add mod ord">
        <pc:chgData name="伊健 杜" userId="e69aded81da48593" providerId="LiveId" clId="{30CCD38C-437B-425C-9677-8A97A5F7BB26}" dt="2022-11-09T06:41:46.823" v="2972"/>
        <pc:sldMkLst>
          <pc:docMk/>
          <pc:sldMk cId="4030080968" sldId="1432"/>
        </pc:sldMkLst>
        <pc:spChg chg="mod">
          <ac:chgData name="伊健 杜" userId="e69aded81da48593" providerId="LiveId" clId="{30CCD38C-437B-425C-9677-8A97A5F7BB26}" dt="2022-11-09T06:41:46.823" v="2972"/>
          <ac:spMkLst>
            <pc:docMk/>
            <pc:sldMk cId="4030080968" sldId="1432"/>
            <ac:spMk id="7" creationId="{56D821EC-BCD9-B230-0383-57A1A2AEB645}"/>
          </ac:spMkLst>
        </pc:spChg>
        <pc:picChg chg="del">
          <ac:chgData name="伊健 杜" userId="e69aded81da48593" providerId="LiveId" clId="{30CCD38C-437B-425C-9677-8A97A5F7BB26}" dt="2022-11-09T05:40:14.690" v="1222" actId="478"/>
          <ac:picMkLst>
            <pc:docMk/>
            <pc:sldMk cId="4030080968" sldId="1432"/>
            <ac:picMk id="10242" creationId="{2B579C9F-B949-E9CB-9C34-9AC5DA646FF8}"/>
          </ac:picMkLst>
        </pc:picChg>
        <pc:picChg chg="add mod">
          <ac:chgData name="伊健 杜" userId="e69aded81da48593" providerId="LiveId" clId="{30CCD38C-437B-425C-9677-8A97A5F7BB26}" dt="2022-11-09T05:40:44.725" v="1275" actId="1076"/>
          <ac:picMkLst>
            <pc:docMk/>
            <pc:sldMk cId="4030080968" sldId="1432"/>
            <ac:picMk id="12290" creationId="{8747A7E7-38E5-248C-3FCA-7151D7599D35}"/>
          </ac:picMkLst>
        </pc:picChg>
      </pc:sldChg>
      <pc:sldChg chg="addSp delSp modSp add mod">
        <pc:chgData name="伊健 杜" userId="e69aded81da48593" providerId="LiveId" clId="{30CCD38C-437B-425C-9677-8A97A5F7BB26}" dt="2022-11-09T06:41:46.823" v="2972"/>
        <pc:sldMkLst>
          <pc:docMk/>
          <pc:sldMk cId="2346583848" sldId="1433"/>
        </pc:sldMkLst>
        <pc:spChg chg="add del mod">
          <ac:chgData name="伊健 杜" userId="e69aded81da48593" providerId="LiveId" clId="{30CCD38C-437B-425C-9677-8A97A5F7BB26}" dt="2022-11-09T05:51:11.659" v="1284" actId="478"/>
          <ac:spMkLst>
            <pc:docMk/>
            <pc:sldMk cId="2346583848" sldId="1433"/>
            <ac:spMk id="2" creationId="{7B9D5C56-8DD8-3656-3FA7-45C49D6D8E6F}"/>
          </ac:spMkLst>
        </pc:spChg>
        <pc:spChg chg="add mod">
          <ac:chgData name="伊健 杜" userId="e69aded81da48593" providerId="LiveId" clId="{30CCD38C-437B-425C-9677-8A97A5F7BB26}" dt="2022-11-09T06:00:13.706" v="1474" actId="20577"/>
          <ac:spMkLst>
            <pc:docMk/>
            <pc:sldMk cId="2346583848" sldId="1433"/>
            <ac:spMk id="3" creationId="{ADDF99B9-0AB7-679D-7526-4B7D86916F34}"/>
          </ac:spMkLst>
        </pc:spChg>
        <pc:spChg chg="mod">
          <ac:chgData name="伊健 杜" userId="e69aded81da48593" providerId="LiveId" clId="{30CCD38C-437B-425C-9677-8A97A5F7BB26}" dt="2022-11-09T06:41:46.823" v="2972"/>
          <ac:spMkLst>
            <pc:docMk/>
            <pc:sldMk cId="2346583848" sldId="1433"/>
            <ac:spMk id="4" creationId="{767FBCC3-E590-DDD9-AC6E-390CBBE40FB6}"/>
          </ac:spMkLst>
        </pc:spChg>
        <pc:spChg chg="add mod">
          <ac:chgData name="伊健 杜" userId="e69aded81da48593" providerId="LiveId" clId="{30CCD38C-437B-425C-9677-8A97A5F7BB26}" dt="2022-11-09T05:51:40.478" v="1300" actId="1076"/>
          <ac:spMkLst>
            <pc:docMk/>
            <pc:sldMk cId="2346583848" sldId="1433"/>
            <ac:spMk id="5" creationId="{70119A4B-9E7B-C85D-70A6-243C7759AB11}"/>
          </ac:spMkLst>
        </pc:spChg>
        <pc:spChg chg="del">
          <ac:chgData name="伊健 杜" userId="e69aded81da48593" providerId="LiveId" clId="{30CCD38C-437B-425C-9677-8A97A5F7BB26}" dt="2022-11-09T05:51:00.686" v="1279" actId="478"/>
          <ac:spMkLst>
            <pc:docMk/>
            <pc:sldMk cId="2346583848" sldId="1433"/>
            <ac:spMk id="7" creationId="{56D821EC-BCD9-B230-0383-57A1A2AEB645}"/>
          </ac:spMkLst>
        </pc:spChg>
        <pc:picChg chg="del">
          <ac:chgData name="伊健 杜" userId="e69aded81da48593" providerId="LiveId" clId="{30CCD38C-437B-425C-9677-8A97A5F7BB26}" dt="2022-11-09T05:50:59.595" v="1278" actId="478"/>
          <ac:picMkLst>
            <pc:docMk/>
            <pc:sldMk cId="2346583848" sldId="1433"/>
            <ac:picMk id="10242" creationId="{2B579C9F-B949-E9CB-9C34-9AC5DA646FF8}"/>
          </ac:picMkLst>
        </pc:picChg>
      </pc:sldChg>
      <pc:sldChg chg="addSp delSp modSp add mod">
        <pc:chgData name="伊健 杜" userId="e69aded81da48593" providerId="LiveId" clId="{30CCD38C-437B-425C-9677-8A97A5F7BB26}" dt="2022-11-09T06:41:46.823" v="2972"/>
        <pc:sldMkLst>
          <pc:docMk/>
          <pc:sldMk cId="3175524254" sldId="1434"/>
        </pc:sldMkLst>
        <pc:spChg chg="mod">
          <ac:chgData name="伊健 杜" userId="e69aded81da48593" providerId="LiveId" clId="{30CCD38C-437B-425C-9677-8A97A5F7BB26}" dt="2022-11-09T06:41:46.823" v="2972"/>
          <ac:spMkLst>
            <pc:docMk/>
            <pc:sldMk cId="3175524254" sldId="1434"/>
            <ac:spMk id="4" creationId="{767FBCC3-E590-DDD9-AC6E-390CBBE40FB6}"/>
          </ac:spMkLst>
        </pc:spChg>
        <pc:spChg chg="mod">
          <ac:chgData name="伊健 杜" userId="e69aded81da48593" providerId="LiveId" clId="{30CCD38C-437B-425C-9677-8A97A5F7BB26}" dt="2022-11-09T06:41:46.823" v="2972"/>
          <ac:spMkLst>
            <pc:docMk/>
            <pc:sldMk cId="3175524254" sldId="1434"/>
            <ac:spMk id="7" creationId="{56D821EC-BCD9-B230-0383-57A1A2AEB645}"/>
          </ac:spMkLst>
        </pc:spChg>
        <pc:picChg chg="del">
          <ac:chgData name="伊健 杜" userId="e69aded81da48593" providerId="LiveId" clId="{30CCD38C-437B-425C-9677-8A97A5F7BB26}" dt="2022-11-09T05:59:15.942" v="1457" actId="478"/>
          <ac:picMkLst>
            <pc:docMk/>
            <pc:sldMk cId="3175524254" sldId="1434"/>
            <ac:picMk id="10242" creationId="{2B579C9F-B949-E9CB-9C34-9AC5DA646FF8}"/>
          </ac:picMkLst>
        </pc:picChg>
        <pc:picChg chg="add mod">
          <ac:chgData name="伊健 杜" userId="e69aded81da48593" providerId="LiveId" clId="{30CCD38C-437B-425C-9677-8A97A5F7BB26}" dt="2022-11-09T06:00:07" v="1463" actId="1076"/>
          <ac:picMkLst>
            <pc:docMk/>
            <pc:sldMk cId="3175524254" sldId="1434"/>
            <ac:picMk id="16386" creationId="{D458ADAB-8FA3-3D24-6D79-C54F0B74B113}"/>
          </ac:picMkLst>
        </pc:picChg>
      </pc:sldChg>
      <pc:sldChg chg="modSp add mod">
        <pc:chgData name="伊健 杜" userId="e69aded81da48593" providerId="LiveId" clId="{30CCD38C-437B-425C-9677-8A97A5F7BB26}" dt="2022-11-09T06:41:46.823" v="2972"/>
        <pc:sldMkLst>
          <pc:docMk/>
          <pc:sldMk cId="2439924124" sldId="1435"/>
        </pc:sldMkLst>
        <pc:spChg chg="mod">
          <ac:chgData name="伊健 杜" userId="e69aded81da48593" providerId="LiveId" clId="{30CCD38C-437B-425C-9677-8A97A5F7BB26}" dt="2022-11-09T06:41:46.823" v="2972"/>
          <ac:spMkLst>
            <pc:docMk/>
            <pc:sldMk cId="2439924124" sldId="1435"/>
            <ac:spMk id="4" creationId="{767FBCC3-E590-DDD9-AC6E-390CBBE40FB6}"/>
          </ac:spMkLst>
        </pc:spChg>
        <pc:spChg chg="mod">
          <ac:chgData name="伊健 杜" userId="e69aded81da48593" providerId="LiveId" clId="{30CCD38C-437B-425C-9677-8A97A5F7BB26}" dt="2022-11-09T06:41:46.823" v="2972"/>
          <ac:spMkLst>
            <pc:docMk/>
            <pc:sldMk cId="2439924124" sldId="1435"/>
            <ac:spMk id="7" creationId="{56D821EC-BCD9-B230-0383-57A1A2AEB645}"/>
          </ac:spMkLst>
        </pc:spChg>
      </pc:sldChg>
      <pc:sldChg chg="modSp add mod">
        <pc:chgData name="伊健 杜" userId="e69aded81da48593" providerId="LiveId" clId="{30CCD38C-437B-425C-9677-8A97A5F7BB26}" dt="2022-11-09T06:41:46.823" v="2972"/>
        <pc:sldMkLst>
          <pc:docMk/>
          <pc:sldMk cId="3691953513" sldId="1436"/>
        </pc:sldMkLst>
        <pc:spChg chg="mod">
          <ac:chgData name="伊健 杜" userId="e69aded81da48593" providerId="LiveId" clId="{30CCD38C-437B-425C-9677-8A97A5F7BB26}" dt="2022-11-09T06:41:46.823" v="2972"/>
          <ac:spMkLst>
            <pc:docMk/>
            <pc:sldMk cId="3691953513" sldId="1436"/>
            <ac:spMk id="2" creationId="{5250EAEC-EAE0-A43C-B1EE-A4F82C88B364}"/>
          </ac:spMkLst>
        </pc:spChg>
      </pc:sldChg>
      <pc:sldChg chg="modSp add mod">
        <pc:chgData name="伊健 杜" userId="e69aded81da48593" providerId="LiveId" clId="{30CCD38C-437B-425C-9677-8A97A5F7BB26}" dt="2022-11-09T06:41:46.823" v="2972"/>
        <pc:sldMkLst>
          <pc:docMk/>
          <pc:sldMk cId="2151421389" sldId="1437"/>
        </pc:sldMkLst>
        <pc:spChg chg="mod">
          <ac:chgData name="伊健 杜" userId="e69aded81da48593" providerId="LiveId" clId="{30CCD38C-437B-425C-9677-8A97A5F7BB26}" dt="2022-11-09T06:41:46.823" v="2972"/>
          <ac:spMkLst>
            <pc:docMk/>
            <pc:sldMk cId="2151421389" sldId="1437"/>
            <ac:spMk id="2" creationId="{5250EAEC-EAE0-A43C-B1EE-A4F82C88B364}"/>
          </ac:spMkLst>
        </pc:spChg>
      </pc:sldChg>
      <pc:sldChg chg="modSp add mod">
        <pc:chgData name="伊健 杜" userId="e69aded81da48593" providerId="LiveId" clId="{30CCD38C-437B-425C-9677-8A97A5F7BB26}" dt="2022-11-09T06:41:46.823" v="2972"/>
        <pc:sldMkLst>
          <pc:docMk/>
          <pc:sldMk cId="350437629" sldId="1438"/>
        </pc:sldMkLst>
        <pc:spChg chg="mod">
          <ac:chgData name="伊健 杜" userId="e69aded81da48593" providerId="LiveId" clId="{30CCD38C-437B-425C-9677-8A97A5F7BB26}" dt="2022-11-09T06:41:46.823" v="2972"/>
          <ac:spMkLst>
            <pc:docMk/>
            <pc:sldMk cId="350437629" sldId="1438"/>
            <ac:spMk id="2" creationId="{5250EAEC-EAE0-A43C-B1EE-A4F82C88B364}"/>
          </ac:spMkLst>
        </pc:spChg>
      </pc:sldChg>
      <pc:sldChg chg="modSp add mod ord">
        <pc:chgData name="伊健 杜" userId="e69aded81da48593" providerId="LiveId" clId="{30CCD38C-437B-425C-9677-8A97A5F7BB26}" dt="2022-11-09T06:02:36.030" v="1819"/>
        <pc:sldMkLst>
          <pc:docMk/>
          <pc:sldMk cId="2764529976" sldId="1439"/>
        </pc:sldMkLst>
        <pc:spChg chg="mod">
          <ac:chgData name="伊健 杜" userId="e69aded81da48593" providerId="LiveId" clId="{30CCD38C-437B-425C-9677-8A97A5F7BB26}" dt="2022-11-09T06:02:34.943" v="1817"/>
          <ac:spMkLst>
            <pc:docMk/>
            <pc:sldMk cId="2764529976" sldId="1439"/>
            <ac:spMk id="2" creationId="{5250EAEC-EAE0-A43C-B1EE-A4F82C88B364}"/>
          </ac:spMkLst>
        </pc:spChg>
      </pc:sldChg>
      <pc:sldChg chg="modSp add mod">
        <pc:chgData name="伊健 杜" userId="e69aded81da48593" providerId="LiveId" clId="{30CCD38C-437B-425C-9677-8A97A5F7BB26}" dt="2022-11-09T06:41:46.823" v="2972"/>
        <pc:sldMkLst>
          <pc:docMk/>
          <pc:sldMk cId="192945686" sldId="1440"/>
        </pc:sldMkLst>
        <pc:spChg chg="mod">
          <ac:chgData name="伊健 杜" userId="e69aded81da48593" providerId="LiveId" clId="{30CCD38C-437B-425C-9677-8A97A5F7BB26}" dt="2022-11-09T06:41:46.823" v="2972"/>
          <ac:spMkLst>
            <pc:docMk/>
            <pc:sldMk cId="192945686" sldId="1440"/>
            <ac:spMk id="2" creationId="{5250EAEC-EAE0-A43C-B1EE-A4F82C88B364}"/>
          </ac:spMkLst>
        </pc:spChg>
      </pc:sldChg>
      <pc:sldChg chg="delSp modSp new mod">
        <pc:chgData name="伊健 杜" userId="e69aded81da48593" providerId="LiveId" clId="{30CCD38C-437B-425C-9677-8A97A5F7BB26}" dt="2022-11-09T06:20:06.655" v="2037"/>
        <pc:sldMkLst>
          <pc:docMk/>
          <pc:sldMk cId="235991790" sldId="1441"/>
        </pc:sldMkLst>
        <pc:spChg chg="mod">
          <ac:chgData name="伊健 杜" userId="e69aded81da48593" providerId="LiveId" clId="{30CCD38C-437B-425C-9677-8A97A5F7BB26}" dt="2022-11-09T06:20:06.655" v="2037"/>
          <ac:spMkLst>
            <pc:docMk/>
            <pc:sldMk cId="235991790" sldId="1441"/>
            <ac:spMk id="2" creationId="{98461BEF-648E-6F08-C966-507244661ADF}"/>
          </ac:spMkLst>
        </pc:spChg>
        <pc:spChg chg="del">
          <ac:chgData name="伊健 杜" userId="e69aded81da48593" providerId="LiveId" clId="{30CCD38C-437B-425C-9677-8A97A5F7BB26}" dt="2022-11-09T06:03:22.624" v="1947" actId="478"/>
          <ac:spMkLst>
            <pc:docMk/>
            <pc:sldMk cId="235991790" sldId="1441"/>
            <ac:spMk id="3" creationId="{C9F1920C-7515-0F64-9AF8-D765C3607953}"/>
          </ac:spMkLst>
        </pc:spChg>
      </pc:sldChg>
      <pc:sldChg chg="modSp add mod">
        <pc:chgData name="伊健 杜" userId="e69aded81da48593" providerId="LiveId" clId="{30CCD38C-437B-425C-9677-8A97A5F7BB26}" dt="2022-11-09T06:41:46.823" v="2972"/>
        <pc:sldMkLst>
          <pc:docMk/>
          <pc:sldMk cId="1496280559" sldId="1442"/>
        </pc:sldMkLst>
        <pc:spChg chg="mod">
          <ac:chgData name="伊健 杜" userId="e69aded81da48593" providerId="LiveId" clId="{30CCD38C-437B-425C-9677-8A97A5F7BB26}" dt="2022-11-09T06:41:46.823" v="2972"/>
          <ac:spMkLst>
            <pc:docMk/>
            <pc:sldMk cId="1496280559" sldId="1442"/>
            <ac:spMk id="2" creationId="{5250EAEC-EAE0-A43C-B1EE-A4F82C88B364}"/>
          </ac:spMkLst>
        </pc:spChg>
      </pc:sldChg>
      <pc:sldChg chg="addSp delSp modSp new mod">
        <pc:chgData name="伊健 杜" userId="e69aded81da48593" providerId="LiveId" clId="{30CCD38C-437B-425C-9677-8A97A5F7BB26}" dt="2022-11-09T06:41:46.823" v="2972"/>
        <pc:sldMkLst>
          <pc:docMk/>
          <pc:sldMk cId="3923063049" sldId="1443"/>
        </pc:sldMkLst>
        <pc:spChg chg="del">
          <ac:chgData name="伊健 杜" userId="e69aded81da48593" providerId="LiveId" clId="{30CCD38C-437B-425C-9677-8A97A5F7BB26}" dt="2022-11-09T06:05:13.503" v="1962" actId="478"/>
          <ac:spMkLst>
            <pc:docMk/>
            <pc:sldMk cId="3923063049" sldId="1443"/>
            <ac:spMk id="2" creationId="{48903692-8100-ADBF-E5BC-5BE170055825}"/>
          </ac:spMkLst>
        </pc:spChg>
        <pc:spChg chg="del">
          <ac:chgData name="伊健 杜" userId="e69aded81da48593" providerId="LiveId" clId="{30CCD38C-437B-425C-9677-8A97A5F7BB26}" dt="2022-11-09T06:05:13.503" v="1962" actId="478"/>
          <ac:spMkLst>
            <pc:docMk/>
            <pc:sldMk cId="3923063049" sldId="1443"/>
            <ac:spMk id="3" creationId="{2BEC8B69-D38B-533C-D3A8-5A52563202CD}"/>
          </ac:spMkLst>
        </pc:spChg>
        <pc:spChg chg="add mod">
          <ac:chgData name="伊健 杜" userId="e69aded81da48593" providerId="LiveId" clId="{30CCD38C-437B-425C-9677-8A97A5F7BB26}" dt="2022-11-09T06:41:46.823" v="2972"/>
          <ac:spMkLst>
            <pc:docMk/>
            <pc:sldMk cId="3923063049" sldId="1443"/>
            <ac:spMk id="6" creationId="{5E4D1B4D-F2DA-CAEC-87C9-747E26C3D0E5}"/>
          </ac:spMkLst>
        </pc:spChg>
        <pc:picChg chg="add mod">
          <ac:chgData name="伊健 杜" userId="e69aded81da48593" providerId="LiveId" clId="{30CCD38C-437B-425C-9677-8A97A5F7BB26}" dt="2022-11-09T06:05:59.381" v="1970" actId="1076"/>
          <ac:picMkLst>
            <pc:docMk/>
            <pc:sldMk cId="3923063049" sldId="1443"/>
            <ac:picMk id="5" creationId="{B1183973-E68B-8756-0AD3-87F56EDF1182}"/>
          </ac:picMkLst>
        </pc:picChg>
      </pc:sldChg>
      <pc:sldChg chg="modSp add mod">
        <pc:chgData name="伊健 杜" userId="e69aded81da48593" providerId="LiveId" clId="{30CCD38C-437B-425C-9677-8A97A5F7BB26}" dt="2022-11-09T06:41:46.823" v="2972"/>
        <pc:sldMkLst>
          <pc:docMk/>
          <pc:sldMk cId="911985890" sldId="1444"/>
        </pc:sldMkLst>
        <pc:spChg chg="mod">
          <ac:chgData name="伊健 杜" userId="e69aded81da48593" providerId="LiveId" clId="{30CCD38C-437B-425C-9677-8A97A5F7BB26}" dt="2022-11-09T06:41:46.823" v="2972"/>
          <ac:spMkLst>
            <pc:docMk/>
            <pc:sldMk cId="911985890" sldId="1444"/>
            <ac:spMk id="2" creationId="{5250EAEC-EAE0-A43C-B1EE-A4F82C88B364}"/>
          </ac:spMkLst>
        </pc:spChg>
      </pc:sldChg>
      <pc:sldChg chg="modSp add mod">
        <pc:chgData name="伊健 杜" userId="e69aded81da48593" providerId="LiveId" clId="{30CCD38C-437B-425C-9677-8A97A5F7BB26}" dt="2022-11-09T06:41:46.823" v="2972"/>
        <pc:sldMkLst>
          <pc:docMk/>
          <pc:sldMk cId="3162248287" sldId="1445"/>
        </pc:sldMkLst>
        <pc:spChg chg="mod">
          <ac:chgData name="伊健 杜" userId="e69aded81da48593" providerId="LiveId" clId="{30CCD38C-437B-425C-9677-8A97A5F7BB26}" dt="2022-11-09T06:41:46.823" v="2972"/>
          <ac:spMkLst>
            <pc:docMk/>
            <pc:sldMk cId="3162248287" sldId="1445"/>
            <ac:spMk id="2" creationId="{5250EAEC-EAE0-A43C-B1EE-A4F82C88B364}"/>
          </ac:spMkLst>
        </pc:spChg>
      </pc:sldChg>
      <pc:sldChg chg="addSp delSp modSp add mod">
        <pc:chgData name="伊健 杜" userId="e69aded81da48593" providerId="LiveId" clId="{30CCD38C-437B-425C-9677-8A97A5F7BB26}" dt="2022-11-09T06:41:46.823" v="2972"/>
        <pc:sldMkLst>
          <pc:docMk/>
          <pc:sldMk cId="2928688457" sldId="1446"/>
        </pc:sldMkLst>
        <pc:spChg chg="mod">
          <ac:chgData name="伊健 杜" userId="e69aded81da48593" providerId="LiveId" clId="{30CCD38C-437B-425C-9677-8A97A5F7BB26}" dt="2022-11-09T06:37:22.738" v="2480" actId="1076"/>
          <ac:spMkLst>
            <pc:docMk/>
            <pc:sldMk cId="2928688457" sldId="1446"/>
            <ac:spMk id="2" creationId="{10304424-DB4A-36E7-9E0D-D32A5DD0F26C}"/>
          </ac:spMkLst>
        </pc:spChg>
        <pc:spChg chg="mod">
          <ac:chgData name="伊健 杜" userId="e69aded81da48593" providerId="LiveId" clId="{30CCD38C-437B-425C-9677-8A97A5F7BB26}" dt="2022-11-09T06:41:46.823" v="2972"/>
          <ac:spMkLst>
            <pc:docMk/>
            <pc:sldMk cId="2928688457" sldId="1446"/>
            <ac:spMk id="4" creationId="{2691090D-D035-2EE7-556B-29D21742E484}"/>
          </ac:spMkLst>
        </pc:spChg>
        <pc:spChg chg="mod">
          <ac:chgData name="伊健 杜" userId="e69aded81da48593" providerId="LiveId" clId="{30CCD38C-437B-425C-9677-8A97A5F7BB26}" dt="2022-11-09T06:30:27.558" v="2410"/>
          <ac:spMkLst>
            <pc:docMk/>
            <pc:sldMk cId="2928688457" sldId="1446"/>
            <ac:spMk id="5" creationId="{12133E31-EFD8-1428-E834-932512E03115}"/>
          </ac:spMkLst>
        </pc:spChg>
        <pc:spChg chg="add del">
          <ac:chgData name="伊健 杜" userId="e69aded81da48593" providerId="LiveId" clId="{30CCD38C-437B-425C-9677-8A97A5F7BB26}" dt="2022-11-09T06:30:26.226" v="2409"/>
          <ac:spMkLst>
            <pc:docMk/>
            <pc:sldMk cId="2928688457" sldId="1446"/>
            <ac:spMk id="6" creationId="{3966AC68-3504-5C1A-36DE-9BD7913233C7}"/>
          </ac:spMkLst>
        </pc:spChg>
        <pc:picChg chg="add mod">
          <ac:chgData name="伊健 杜" userId="e69aded81da48593" providerId="LiveId" clId="{30CCD38C-437B-425C-9677-8A97A5F7BB26}" dt="2022-11-09T06:37:59.176" v="2509" actId="1076"/>
          <ac:picMkLst>
            <pc:docMk/>
            <pc:sldMk cId="2928688457" sldId="1446"/>
            <ac:picMk id="18435" creationId="{D5353299-E898-447D-6242-DC684615D076}"/>
          </ac:picMkLst>
        </pc:picChg>
        <pc:picChg chg="del mod">
          <ac:chgData name="伊健 杜" userId="e69aded81da48593" providerId="LiveId" clId="{30CCD38C-437B-425C-9677-8A97A5F7BB26}" dt="2022-11-09T06:37:21.205" v="2479" actId="478"/>
          <ac:picMkLst>
            <pc:docMk/>
            <pc:sldMk cId="2928688457" sldId="1446"/>
            <ac:picMk id="23554" creationId="{D0960346-F0A1-7B97-FD2B-FCBDC591BC96}"/>
          </ac:picMkLst>
        </pc:picChg>
      </pc:sldChg>
      <pc:sldChg chg="addSp delSp modSp add mod delAnim">
        <pc:chgData name="伊健 杜" userId="e69aded81da48593" providerId="LiveId" clId="{30CCD38C-437B-425C-9677-8A97A5F7BB26}" dt="2022-11-09T06:41:46.823" v="2972"/>
        <pc:sldMkLst>
          <pc:docMk/>
          <pc:sldMk cId="1431316633" sldId="1447"/>
        </pc:sldMkLst>
        <pc:spChg chg="mod">
          <ac:chgData name="伊健 杜" userId="e69aded81da48593" providerId="LiveId" clId="{30CCD38C-437B-425C-9677-8A97A5F7BB26}" dt="2022-11-09T06:41:46.823" v="2972"/>
          <ac:spMkLst>
            <pc:docMk/>
            <pc:sldMk cId="1431316633" sldId="1447"/>
            <ac:spMk id="4" creationId="{2691090D-D035-2EE7-556B-29D21742E484}"/>
          </ac:spMkLst>
        </pc:spChg>
        <pc:spChg chg="del">
          <ac:chgData name="伊健 杜" userId="e69aded81da48593" providerId="LiveId" clId="{30CCD38C-437B-425C-9677-8A97A5F7BB26}" dt="2022-11-09T06:38:18.687" v="2511" actId="478"/>
          <ac:spMkLst>
            <pc:docMk/>
            <pc:sldMk cId="1431316633" sldId="1447"/>
            <ac:spMk id="5" creationId="{12133E31-EFD8-1428-E834-932512E03115}"/>
          </ac:spMkLst>
        </pc:spChg>
        <pc:picChg chg="del">
          <ac:chgData name="伊健 杜" userId="e69aded81da48593" providerId="LiveId" clId="{30CCD38C-437B-425C-9677-8A97A5F7BB26}" dt="2022-11-09T06:38:31.712" v="2538" actId="478"/>
          <ac:picMkLst>
            <pc:docMk/>
            <pc:sldMk cId="1431316633" sldId="1447"/>
            <ac:picMk id="18435" creationId="{D5353299-E898-447D-6242-DC684615D076}"/>
          </ac:picMkLst>
        </pc:picChg>
        <pc:picChg chg="add mod">
          <ac:chgData name="伊健 杜" userId="e69aded81da48593" providerId="LiveId" clId="{30CCD38C-437B-425C-9677-8A97A5F7BB26}" dt="2022-11-09T06:38:34.609" v="2541" actId="14100"/>
          <ac:picMkLst>
            <pc:docMk/>
            <pc:sldMk cId="1431316633" sldId="1447"/>
            <ac:picMk id="20482" creationId="{3D11FCDC-EB18-B50B-744E-F63AAE7B566B}"/>
          </ac:picMkLst>
        </pc:picChg>
      </pc:sldChg>
      <pc:sldChg chg="addSp delSp modSp add mod">
        <pc:chgData name="伊健 杜" userId="e69aded81da48593" providerId="LiveId" clId="{30CCD38C-437B-425C-9677-8A97A5F7BB26}" dt="2022-11-09T06:41:46.823" v="2972"/>
        <pc:sldMkLst>
          <pc:docMk/>
          <pc:sldMk cId="2656425758" sldId="1448"/>
        </pc:sldMkLst>
        <pc:spChg chg="mod">
          <ac:chgData name="伊健 杜" userId="e69aded81da48593" providerId="LiveId" clId="{30CCD38C-437B-425C-9677-8A97A5F7BB26}" dt="2022-11-09T06:40:04.157" v="2690" actId="1076"/>
          <ac:spMkLst>
            <pc:docMk/>
            <pc:sldMk cId="2656425758" sldId="1448"/>
            <ac:spMk id="2" creationId="{10304424-DB4A-36E7-9E0D-D32A5DD0F26C}"/>
          </ac:spMkLst>
        </pc:spChg>
        <pc:spChg chg="mod ord">
          <ac:chgData name="伊健 杜" userId="e69aded81da48593" providerId="LiveId" clId="{30CCD38C-437B-425C-9677-8A97A5F7BB26}" dt="2022-11-09T06:41:46.823" v="2972"/>
          <ac:spMkLst>
            <pc:docMk/>
            <pc:sldMk cId="2656425758" sldId="1448"/>
            <ac:spMk id="4" creationId="{2691090D-D035-2EE7-556B-29D21742E484}"/>
          </ac:spMkLst>
        </pc:spChg>
        <pc:spChg chg="add del">
          <ac:chgData name="伊健 杜" userId="e69aded81da48593" providerId="LiveId" clId="{30CCD38C-437B-425C-9677-8A97A5F7BB26}" dt="2022-11-09T06:39:47.053" v="2684" actId="478"/>
          <ac:spMkLst>
            <pc:docMk/>
            <pc:sldMk cId="2656425758" sldId="1448"/>
            <ac:spMk id="5" creationId="{493E47ED-C16F-8DD4-2C54-788013FFE747}"/>
          </ac:spMkLst>
        </pc:spChg>
        <pc:picChg chg="add mod">
          <ac:chgData name="伊健 杜" userId="e69aded81da48593" providerId="LiveId" clId="{30CCD38C-437B-425C-9677-8A97A5F7BB26}" dt="2022-11-09T06:40:37.833" v="2821" actId="1076"/>
          <ac:picMkLst>
            <pc:docMk/>
            <pc:sldMk cId="2656425758" sldId="1448"/>
            <ac:picMk id="7" creationId="{A1749EBA-5FCF-F106-18BF-285B195D3DCA}"/>
          </ac:picMkLst>
        </pc:picChg>
        <pc:picChg chg="del">
          <ac:chgData name="伊健 杜" userId="e69aded81da48593" providerId="LiveId" clId="{30CCD38C-437B-425C-9677-8A97A5F7BB26}" dt="2022-11-09T06:39:28.134" v="2682" actId="478"/>
          <ac:picMkLst>
            <pc:docMk/>
            <pc:sldMk cId="2656425758" sldId="1448"/>
            <ac:picMk id="20482" creationId="{3D11FCDC-EB18-B50B-744E-F63AAE7B566B}"/>
          </ac:picMkLst>
        </pc:picChg>
      </pc:sldChg>
      <pc:sldChg chg="new">
        <pc:chgData name="伊健 杜" userId="e69aded81da48593" providerId="LiveId" clId="{30CCD38C-437B-425C-9677-8A97A5F7BB26}" dt="2022-11-09T06:40:40.860" v="2822" actId="680"/>
        <pc:sldMkLst>
          <pc:docMk/>
          <pc:sldMk cId="4267300696" sldId="1449"/>
        </pc:sldMkLst>
      </pc:sldChg>
      <pc:sldChg chg="modSp add mod">
        <pc:chgData name="伊健 杜" userId="e69aded81da48593" providerId="LiveId" clId="{30CCD38C-437B-425C-9677-8A97A5F7BB26}" dt="2022-11-09T06:41:46.823" v="2972"/>
        <pc:sldMkLst>
          <pc:docMk/>
          <pc:sldMk cId="1111685882" sldId="1450"/>
        </pc:sldMkLst>
        <pc:spChg chg="mod">
          <ac:chgData name="伊健 杜" userId="e69aded81da48593" providerId="LiveId" clId="{30CCD38C-437B-425C-9677-8A97A5F7BB26}" dt="2022-11-09T06:41:46.823" v="2972"/>
          <ac:spMkLst>
            <pc:docMk/>
            <pc:sldMk cId="1111685882" sldId="1450"/>
            <ac:spMk id="2" creationId="{5250EAEC-EAE0-A43C-B1EE-A4F82C88B364}"/>
          </ac:spMkLst>
        </pc:spChg>
      </pc:sldChg>
      <pc:sldChg chg="modSp add mod">
        <pc:chgData name="伊健 杜" userId="e69aded81da48593" providerId="LiveId" clId="{30CCD38C-437B-425C-9677-8A97A5F7BB26}" dt="2022-11-09T06:41:46.823" v="2972"/>
        <pc:sldMkLst>
          <pc:docMk/>
          <pc:sldMk cId="1217770176" sldId="1451"/>
        </pc:sldMkLst>
        <pc:spChg chg="mod">
          <ac:chgData name="伊健 杜" userId="e69aded81da48593" providerId="LiveId" clId="{30CCD38C-437B-425C-9677-8A97A5F7BB26}" dt="2022-11-09T06:41:46.823" v="2972"/>
          <ac:spMkLst>
            <pc:docMk/>
            <pc:sldMk cId="1217770176" sldId="1451"/>
            <ac:spMk id="2" creationId="{5250EAEC-EAE0-A43C-B1EE-A4F82C88B364}"/>
          </ac:spMkLst>
        </pc:spChg>
      </pc:sldChg>
    </pc:docChg>
  </pc:docChgLst>
  <pc:docChgLst>
    <pc:chgData name="伊健 杜" userId="e69aded81da48593" providerId="LiveId" clId="{B29576D2-797B-4661-9A9C-447C7A839A2E}"/>
    <pc:docChg chg="custSel addSld delSld modSld sldOrd">
      <pc:chgData name="伊健 杜" userId="e69aded81da48593" providerId="LiveId" clId="{B29576D2-797B-4661-9A9C-447C7A839A2E}" dt="2022-11-28T14:26:35.583" v="3322" actId="22"/>
      <pc:docMkLst>
        <pc:docMk/>
      </pc:docMkLst>
      <pc:sldChg chg="addSp delSp modSp add mod">
        <pc:chgData name="伊健 杜" userId="e69aded81da48593" providerId="LiveId" clId="{B29576D2-797B-4661-9A9C-447C7A839A2E}" dt="2022-11-28T12:43:15.149" v="3259"/>
        <pc:sldMkLst>
          <pc:docMk/>
          <pc:sldMk cId="3516264102" sldId="1686"/>
        </pc:sldMkLst>
        <pc:spChg chg="mod">
          <ac:chgData name="伊健 杜" userId="e69aded81da48593" providerId="LiveId" clId="{B29576D2-797B-4661-9A9C-447C7A839A2E}" dt="2022-11-28T10:52:48.795" v="292" actId="1076"/>
          <ac:spMkLst>
            <pc:docMk/>
            <pc:sldMk cId="3516264102" sldId="1686"/>
            <ac:spMk id="4" creationId="{767FBCC3-E590-DDD9-AC6E-390CBBE40FB6}"/>
          </ac:spMkLst>
        </pc:spChg>
        <pc:spChg chg="mod">
          <ac:chgData name="伊健 杜" userId="e69aded81da48593" providerId="LiveId" clId="{B29576D2-797B-4661-9A9C-447C7A839A2E}" dt="2022-11-28T12:43:15.149" v="3259"/>
          <ac:spMkLst>
            <pc:docMk/>
            <pc:sldMk cId="3516264102" sldId="1686"/>
            <ac:spMk id="6" creationId="{159B7E6B-21F0-E0FE-7ABA-4ADD738FA9C0}"/>
          </ac:spMkLst>
        </pc:spChg>
        <pc:picChg chg="del">
          <ac:chgData name="伊健 杜" userId="e69aded81da48593" providerId="LiveId" clId="{B29576D2-797B-4661-9A9C-447C7A839A2E}" dt="2022-11-28T10:54:29.302" v="327" actId="478"/>
          <ac:picMkLst>
            <pc:docMk/>
            <pc:sldMk cId="3516264102" sldId="1686"/>
            <ac:picMk id="7" creationId="{71FCFE7D-FEFD-8516-EABE-F2E958B9D732}"/>
          </ac:picMkLst>
        </pc:picChg>
        <pc:picChg chg="add mod">
          <ac:chgData name="伊健 杜" userId="e69aded81da48593" providerId="LiveId" clId="{B29576D2-797B-4661-9A9C-447C7A839A2E}" dt="2022-11-28T10:55:21.253" v="333" actId="1076"/>
          <ac:picMkLst>
            <pc:docMk/>
            <pc:sldMk cId="3516264102" sldId="1686"/>
            <ac:picMk id="3074" creationId="{8AFE9A5B-BF16-FD15-F852-2BA71E9C0F96}"/>
          </ac:picMkLst>
        </pc:picChg>
      </pc:sldChg>
      <pc:sldChg chg="del">
        <pc:chgData name="伊健 杜" userId="e69aded81da48593" providerId="LiveId" clId="{B29576D2-797B-4661-9A9C-447C7A839A2E}" dt="2022-11-28T10:31:47.766" v="0" actId="47"/>
        <pc:sldMkLst>
          <pc:docMk/>
          <pc:sldMk cId="3243474734" sldId="1703"/>
        </pc:sldMkLst>
      </pc:sldChg>
      <pc:sldChg chg="del">
        <pc:chgData name="伊健 杜" userId="e69aded81da48593" providerId="LiveId" clId="{B29576D2-797B-4661-9A9C-447C7A839A2E}" dt="2022-11-28T10:31:47.766" v="0" actId="47"/>
        <pc:sldMkLst>
          <pc:docMk/>
          <pc:sldMk cId="2635680326" sldId="1704"/>
        </pc:sldMkLst>
      </pc:sldChg>
      <pc:sldChg chg="del">
        <pc:chgData name="伊健 杜" userId="e69aded81da48593" providerId="LiveId" clId="{B29576D2-797B-4661-9A9C-447C7A839A2E}" dt="2022-11-28T10:31:47.766" v="0" actId="47"/>
        <pc:sldMkLst>
          <pc:docMk/>
          <pc:sldMk cId="2737894312" sldId="1705"/>
        </pc:sldMkLst>
      </pc:sldChg>
      <pc:sldChg chg="del">
        <pc:chgData name="伊健 杜" userId="e69aded81da48593" providerId="LiveId" clId="{B29576D2-797B-4661-9A9C-447C7A839A2E}" dt="2022-11-28T10:31:47.766" v="0" actId="47"/>
        <pc:sldMkLst>
          <pc:docMk/>
          <pc:sldMk cId="3782280875" sldId="1706"/>
        </pc:sldMkLst>
      </pc:sldChg>
      <pc:sldChg chg="del">
        <pc:chgData name="伊健 杜" userId="e69aded81da48593" providerId="LiveId" clId="{B29576D2-797B-4661-9A9C-447C7A839A2E}" dt="2022-11-28T10:31:47.766" v="0" actId="47"/>
        <pc:sldMkLst>
          <pc:docMk/>
          <pc:sldMk cId="3470930255" sldId="1708"/>
        </pc:sldMkLst>
      </pc:sldChg>
      <pc:sldChg chg="del">
        <pc:chgData name="伊健 杜" userId="e69aded81da48593" providerId="LiveId" clId="{B29576D2-797B-4661-9A9C-447C7A839A2E}" dt="2022-11-28T10:31:47.766" v="0" actId="47"/>
        <pc:sldMkLst>
          <pc:docMk/>
          <pc:sldMk cId="2265526868" sldId="1709"/>
        </pc:sldMkLst>
      </pc:sldChg>
      <pc:sldChg chg="del">
        <pc:chgData name="伊健 杜" userId="e69aded81da48593" providerId="LiveId" clId="{B29576D2-797B-4661-9A9C-447C7A839A2E}" dt="2022-11-28T10:31:47.766" v="0" actId="47"/>
        <pc:sldMkLst>
          <pc:docMk/>
          <pc:sldMk cId="1727570174" sldId="1710"/>
        </pc:sldMkLst>
      </pc:sldChg>
      <pc:sldChg chg="del">
        <pc:chgData name="伊健 杜" userId="e69aded81da48593" providerId="LiveId" clId="{B29576D2-797B-4661-9A9C-447C7A839A2E}" dt="2022-11-28T10:31:47.766" v="0" actId="47"/>
        <pc:sldMkLst>
          <pc:docMk/>
          <pc:sldMk cId="2392948328" sldId="1711"/>
        </pc:sldMkLst>
      </pc:sldChg>
      <pc:sldChg chg="del">
        <pc:chgData name="伊健 杜" userId="e69aded81da48593" providerId="LiveId" clId="{B29576D2-797B-4661-9A9C-447C7A839A2E}" dt="2022-11-28T10:31:47.766" v="0" actId="47"/>
        <pc:sldMkLst>
          <pc:docMk/>
          <pc:sldMk cId="3993140707" sldId="1712"/>
        </pc:sldMkLst>
      </pc:sldChg>
      <pc:sldChg chg="del">
        <pc:chgData name="伊健 杜" userId="e69aded81da48593" providerId="LiveId" clId="{B29576D2-797B-4661-9A9C-447C7A839A2E}" dt="2022-11-28T10:31:47.766" v="0" actId="47"/>
        <pc:sldMkLst>
          <pc:docMk/>
          <pc:sldMk cId="2051998267" sldId="1713"/>
        </pc:sldMkLst>
      </pc:sldChg>
      <pc:sldChg chg="del">
        <pc:chgData name="伊健 杜" userId="e69aded81da48593" providerId="LiveId" clId="{B29576D2-797B-4661-9A9C-447C7A839A2E}" dt="2022-11-28T10:31:47.766" v="0" actId="47"/>
        <pc:sldMkLst>
          <pc:docMk/>
          <pc:sldMk cId="3257311218" sldId="1714"/>
        </pc:sldMkLst>
      </pc:sldChg>
      <pc:sldChg chg="del">
        <pc:chgData name="伊健 杜" userId="e69aded81da48593" providerId="LiveId" clId="{B29576D2-797B-4661-9A9C-447C7A839A2E}" dt="2022-11-28T10:31:47.766" v="0" actId="47"/>
        <pc:sldMkLst>
          <pc:docMk/>
          <pc:sldMk cId="2414090647" sldId="1715"/>
        </pc:sldMkLst>
      </pc:sldChg>
      <pc:sldChg chg="del">
        <pc:chgData name="伊健 杜" userId="e69aded81da48593" providerId="LiveId" clId="{B29576D2-797B-4661-9A9C-447C7A839A2E}" dt="2022-11-28T10:31:47.766" v="0" actId="47"/>
        <pc:sldMkLst>
          <pc:docMk/>
          <pc:sldMk cId="838589425" sldId="1716"/>
        </pc:sldMkLst>
      </pc:sldChg>
      <pc:sldChg chg="del">
        <pc:chgData name="伊健 杜" userId="e69aded81da48593" providerId="LiveId" clId="{B29576D2-797B-4661-9A9C-447C7A839A2E}" dt="2022-11-28T10:31:47.766" v="0" actId="47"/>
        <pc:sldMkLst>
          <pc:docMk/>
          <pc:sldMk cId="599260752" sldId="1717"/>
        </pc:sldMkLst>
      </pc:sldChg>
      <pc:sldChg chg="del">
        <pc:chgData name="伊健 杜" userId="e69aded81da48593" providerId="LiveId" clId="{B29576D2-797B-4661-9A9C-447C7A839A2E}" dt="2022-11-28T10:31:47.766" v="0" actId="47"/>
        <pc:sldMkLst>
          <pc:docMk/>
          <pc:sldMk cId="554889428" sldId="1718"/>
        </pc:sldMkLst>
      </pc:sldChg>
      <pc:sldChg chg="del">
        <pc:chgData name="伊健 杜" userId="e69aded81da48593" providerId="LiveId" clId="{B29576D2-797B-4661-9A9C-447C7A839A2E}" dt="2022-11-28T10:31:47.766" v="0" actId="47"/>
        <pc:sldMkLst>
          <pc:docMk/>
          <pc:sldMk cId="529435469" sldId="1719"/>
        </pc:sldMkLst>
      </pc:sldChg>
      <pc:sldChg chg="del">
        <pc:chgData name="伊健 杜" userId="e69aded81da48593" providerId="LiveId" clId="{B29576D2-797B-4661-9A9C-447C7A839A2E}" dt="2022-11-28T10:31:47.766" v="0" actId="47"/>
        <pc:sldMkLst>
          <pc:docMk/>
          <pc:sldMk cId="2482150070" sldId="1720"/>
        </pc:sldMkLst>
      </pc:sldChg>
      <pc:sldChg chg="del">
        <pc:chgData name="伊健 杜" userId="e69aded81da48593" providerId="LiveId" clId="{B29576D2-797B-4661-9A9C-447C7A839A2E}" dt="2022-11-28T10:31:47.766" v="0" actId="47"/>
        <pc:sldMkLst>
          <pc:docMk/>
          <pc:sldMk cId="2507611010" sldId="1722"/>
        </pc:sldMkLst>
      </pc:sldChg>
      <pc:sldChg chg="del">
        <pc:chgData name="伊健 杜" userId="e69aded81da48593" providerId="LiveId" clId="{B29576D2-797B-4661-9A9C-447C7A839A2E}" dt="2022-11-28T10:31:47.766" v="0" actId="47"/>
        <pc:sldMkLst>
          <pc:docMk/>
          <pc:sldMk cId="2528534030" sldId="1723"/>
        </pc:sldMkLst>
      </pc:sldChg>
      <pc:sldChg chg="modSp">
        <pc:chgData name="伊健 杜" userId="e69aded81da48593" providerId="LiveId" clId="{B29576D2-797B-4661-9A9C-447C7A839A2E}" dt="2022-11-28T10:33:31.074" v="25"/>
        <pc:sldMkLst>
          <pc:docMk/>
          <pc:sldMk cId="3253476947" sldId="1755"/>
        </pc:sldMkLst>
        <pc:spChg chg="mod">
          <ac:chgData name="伊健 杜" userId="e69aded81da48593" providerId="LiveId" clId="{B29576D2-797B-4661-9A9C-447C7A839A2E}" dt="2022-11-28T10:33:31.074" v="25"/>
          <ac:spMkLst>
            <pc:docMk/>
            <pc:sldMk cId="3253476947" sldId="1755"/>
            <ac:spMk id="5" creationId="{12133E31-EFD8-1428-E834-932512E03115}"/>
          </ac:spMkLst>
        </pc:spChg>
      </pc:sldChg>
      <pc:sldChg chg="modNotesTx">
        <pc:chgData name="伊健 杜" userId="e69aded81da48593" providerId="LiveId" clId="{B29576D2-797B-4661-9A9C-447C7A839A2E}" dt="2022-11-28T12:17:38.115" v="1626" actId="20577"/>
        <pc:sldMkLst>
          <pc:docMk/>
          <pc:sldMk cId="3678853001" sldId="1758"/>
        </pc:sldMkLst>
      </pc:sldChg>
      <pc:sldChg chg="addSp modSp mod">
        <pc:chgData name="伊健 杜" userId="e69aded81da48593" providerId="LiveId" clId="{B29576D2-797B-4661-9A9C-447C7A839A2E}" dt="2022-11-28T13:53:12.558" v="3285" actId="14100"/>
        <pc:sldMkLst>
          <pc:docMk/>
          <pc:sldMk cId="346368542" sldId="1760"/>
        </pc:sldMkLst>
        <pc:spChg chg="add mod">
          <ac:chgData name="伊健 杜" userId="e69aded81da48593" providerId="LiveId" clId="{B29576D2-797B-4661-9A9C-447C7A839A2E}" dt="2022-11-28T13:50:31.939" v="3270" actId="1076"/>
          <ac:spMkLst>
            <pc:docMk/>
            <pc:sldMk cId="346368542" sldId="1760"/>
            <ac:spMk id="3" creationId="{1552AC94-5F6C-F019-DE61-928DDF4B647E}"/>
          </ac:spMkLst>
        </pc:spChg>
        <pc:spChg chg="add mod">
          <ac:chgData name="伊健 杜" userId="e69aded81da48593" providerId="LiveId" clId="{B29576D2-797B-4661-9A9C-447C7A839A2E}" dt="2022-11-28T13:50:39.100" v="3277" actId="20577"/>
          <ac:spMkLst>
            <pc:docMk/>
            <pc:sldMk cId="346368542" sldId="1760"/>
            <ac:spMk id="4" creationId="{9FC6436E-1D05-8446-5D78-DF6034473B1A}"/>
          </ac:spMkLst>
        </pc:spChg>
        <pc:spChg chg="add">
          <ac:chgData name="伊健 杜" userId="e69aded81da48593" providerId="LiveId" clId="{B29576D2-797B-4661-9A9C-447C7A839A2E}" dt="2022-11-28T13:52:50.178" v="3281"/>
          <ac:spMkLst>
            <pc:docMk/>
            <pc:sldMk cId="346368542" sldId="1760"/>
            <ac:spMk id="8" creationId="{CCC584FC-F0CA-4F1F-23C3-1C95D477FC3A}"/>
          </ac:spMkLst>
        </pc:spChg>
        <pc:picChg chg="add mod">
          <ac:chgData name="伊健 杜" userId="e69aded81da48593" providerId="LiveId" clId="{B29576D2-797B-4661-9A9C-447C7A839A2E}" dt="2022-11-28T13:52:13.384" v="3280" actId="1076"/>
          <ac:picMkLst>
            <pc:docMk/>
            <pc:sldMk cId="346368542" sldId="1760"/>
            <ac:picMk id="7" creationId="{32AF69AF-DDE5-AEA6-D99F-CA2F9A2089F0}"/>
          </ac:picMkLst>
        </pc:picChg>
        <pc:picChg chg="add mod">
          <ac:chgData name="伊健 杜" userId="e69aded81da48593" providerId="LiveId" clId="{B29576D2-797B-4661-9A9C-447C7A839A2E}" dt="2022-11-28T13:53:12.558" v="3285" actId="14100"/>
          <ac:picMkLst>
            <pc:docMk/>
            <pc:sldMk cId="346368542" sldId="1760"/>
            <ac:picMk id="11" creationId="{79479F4B-9562-EC93-F97A-67D93C7B90E5}"/>
          </ac:picMkLst>
        </pc:picChg>
      </pc:sldChg>
      <pc:sldChg chg="addSp delSp modSp add mod ord">
        <pc:chgData name="伊健 杜" userId="e69aded81da48593" providerId="LiveId" clId="{B29576D2-797B-4661-9A9C-447C7A839A2E}" dt="2022-11-28T12:43:15.149" v="3259"/>
        <pc:sldMkLst>
          <pc:docMk/>
          <pc:sldMk cId="3927019099" sldId="1761"/>
        </pc:sldMkLst>
        <pc:spChg chg="mod">
          <ac:chgData name="伊健 杜" userId="e69aded81da48593" providerId="LiveId" clId="{B29576D2-797B-4661-9A9C-447C7A839A2E}" dt="2022-11-28T10:39:32.044" v="33"/>
          <ac:spMkLst>
            <pc:docMk/>
            <pc:sldMk cId="3927019099" sldId="1761"/>
            <ac:spMk id="2" creationId="{10304424-DB4A-36E7-9E0D-D32A5DD0F26C}"/>
          </ac:spMkLst>
        </pc:spChg>
        <pc:spChg chg="mod">
          <ac:chgData name="伊健 杜" userId="e69aded81da48593" providerId="LiveId" clId="{B29576D2-797B-4661-9A9C-447C7A839A2E}" dt="2022-11-28T10:39:24.565" v="26"/>
          <ac:spMkLst>
            <pc:docMk/>
            <pc:sldMk cId="3927019099" sldId="1761"/>
            <ac:spMk id="5" creationId="{12133E31-EFD8-1428-E834-932512E03115}"/>
          </ac:spMkLst>
        </pc:spChg>
        <pc:spChg chg="mod">
          <ac:chgData name="伊健 杜" userId="e69aded81da48593" providerId="LiveId" clId="{B29576D2-797B-4661-9A9C-447C7A839A2E}" dt="2022-11-28T12:43:15.149" v="3259"/>
          <ac:spMkLst>
            <pc:docMk/>
            <pc:sldMk cId="3927019099" sldId="1761"/>
            <ac:spMk id="10" creationId="{B839CA97-BE0D-8B7C-B769-3E145A81D451}"/>
          </ac:spMkLst>
        </pc:spChg>
        <pc:picChg chg="add mod">
          <ac:chgData name="伊健 杜" userId="e69aded81da48593" providerId="LiveId" clId="{B29576D2-797B-4661-9A9C-447C7A839A2E}" dt="2022-11-28T10:43:02.193" v="112" actId="1076"/>
          <ac:picMkLst>
            <pc:docMk/>
            <pc:sldMk cId="3927019099" sldId="1761"/>
            <ac:picMk id="1026" creationId="{1D9CABAA-B865-67BC-0946-F91FB42763AC}"/>
          </ac:picMkLst>
        </pc:picChg>
        <pc:picChg chg="del">
          <ac:chgData name="伊健 杜" userId="e69aded81da48593" providerId="LiveId" clId="{B29576D2-797B-4661-9A9C-447C7A839A2E}" dt="2022-11-28T10:42:29.175" v="109" actId="478"/>
          <ac:picMkLst>
            <pc:docMk/>
            <pc:sldMk cId="3927019099" sldId="1761"/>
            <ac:picMk id="20482" creationId="{D92A90D8-9730-6B5F-DC7D-BC0480CA105B}"/>
          </ac:picMkLst>
        </pc:picChg>
      </pc:sldChg>
      <pc:sldChg chg="addSp delSp modSp add mod delAnim">
        <pc:chgData name="伊健 杜" userId="e69aded81da48593" providerId="LiveId" clId="{B29576D2-797B-4661-9A9C-447C7A839A2E}" dt="2022-11-28T12:43:15.149" v="3259"/>
        <pc:sldMkLst>
          <pc:docMk/>
          <pc:sldMk cId="870040822" sldId="1762"/>
        </pc:sldMkLst>
        <pc:spChg chg="del">
          <ac:chgData name="伊健 杜" userId="e69aded81da48593" providerId="LiveId" clId="{B29576D2-797B-4661-9A9C-447C7A839A2E}" dt="2022-11-28T10:47:29.411" v="175" actId="478"/>
          <ac:spMkLst>
            <pc:docMk/>
            <pc:sldMk cId="870040822" sldId="1762"/>
            <ac:spMk id="5" creationId="{12133E31-EFD8-1428-E834-932512E03115}"/>
          </ac:spMkLst>
        </pc:spChg>
        <pc:spChg chg="mod">
          <ac:chgData name="伊健 杜" userId="e69aded81da48593" providerId="LiveId" clId="{B29576D2-797B-4661-9A9C-447C7A839A2E}" dt="2022-11-28T12:43:15.149" v="3259"/>
          <ac:spMkLst>
            <pc:docMk/>
            <pc:sldMk cId="870040822" sldId="1762"/>
            <ac:spMk id="10" creationId="{B839CA97-BE0D-8B7C-B769-3E145A81D451}"/>
          </ac:spMkLst>
        </pc:spChg>
        <pc:picChg chg="del">
          <ac:chgData name="伊健 杜" userId="e69aded81da48593" providerId="LiveId" clId="{B29576D2-797B-4661-9A9C-447C7A839A2E}" dt="2022-11-28T10:43:09.742" v="114" actId="478"/>
          <ac:picMkLst>
            <pc:docMk/>
            <pc:sldMk cId="870040822" sldId="1762"/>
            <ac:picMk id="1026" creationId="{1D9CABAA-B865-67BC-0946-F91FB42763AC}"/>
          </ac:picMkLst>
        </pc:picChg>
        <pc:picChg chg="add mod">
          <ac:chgData name="伊健 杜" userId="e69aded81da48593" providerId="LiveId" clId="{B29576D2-797B-4661-9A9C-447C7A839A2E}" dt="2022-11-28T10:47:25.812" v="174" actId="1076"/>
          <ac:picMkLst>
            <pc:docMk/>
            <pc:sldMk cId="870040822" sldId="1762"/>
            <ac:picMk id="2050" creationId="{D34EF100-2956-EDC6-18FE-34B3CBAE1B2A}"/>
          </ac:picMkLst>
        </pc:picChg>
      </pc:sldChg>
      <pc:sldChg chg="modSp add mod modNotesTx">
        <pc:chgData name="伊健 杜" userId="e69aded81da48593" providerId="LiveId" clId="{B29576D2-797B-4661-9A9C-447C7A839A2E}" dt="2022-11-28T12:43:15.149" v="3259"/>
        <pc:sldMkLst>
          <pc:docMk/>
          <pc:sldMk cId="4201160776" sldId="1763"/>
        </pc:sldMkLst>
        <pc:spChg chg="mod">
          <ac:chgData name="伊健 杜" userId="e69aded81da48593" providerId="LiveId" clId="{B29576D2-797B-4661-9A9C-447C7A839A2E}" dt="2022-11-28T12:43:15.149" v="3259"/>
          <ac:spMkLst>
            <pc:docMk/>
            <pc:sldMk cId="4201160776" sldId="1763"/>
            <ac:spMk id="3" creationId="{9EDCD38E-F471-5FBB-3895-0BD45C0A03A2}"/>
          </ac:spMkLst>
        </pc:spChg>
      </pc:sldChg>
      <pc:sldChg chg="addSp delSp modSp add mod">
        <pc:chgData name="伊健 杜" userId="e69aded81da48593" providerId="LiveId" clId="{B29576D2-797B-4661-9A9C-447C7A839A2E}" dt="2022-11-28T12:43:15.149" v="3259"/>
        <pc:sldMkLst>
          <pc:docMk/>
          <pc:sldMk cId="3460963209" sldId="1764"/>
        </pc:sldMkLst>
        <pc:spChg chg="mod">
          <ac:chgData name="伊健 杜" userId="e69aded81da48593" providerId="LiveId" clId="{B29576D2-797B-4661-9A9C-447C7A839A2E}" dt="2022-11-28T12:43:15.149" v="3259"/>
          <ac:spMkLst>
            <pc:docMk/>
            <pc:sldMk cId="3460963209" sldId="1764"/>
            <ac:spMk id="6" creationId="{159B7E6B-21F0-E0FE-7ABA-4ADD738FA9C0}"/>
          </ac:spMkLst>
        </pc:spChg>
        <pc:picChg chg="del">
          <ac:chgData name="伊健 杜" userId="e69aded81da48593" providerId="LiveId" clId="{B29576D2-797B-4661-9A9C-447C7A839A2E}" dt="2022-11-28T10:58:24.056" v="396" actId="478"/>
          <ac:picMkLst>
            <pc:docMk/>
            <pc:sldMk cId="3460963209" sldId="1764"/>
            <ac:picMk id="3074" creationId="{8AFE9A5B-BF16-FD15-F852-2BA71E9C0F96}"/>
          </ac:picMkLst>
        </pc:picChg>
        <pc:picChg chg="add mod">
          <ac:chgData name="伊健 杜" userId="e69aded81da48593" providerId="LiveId" clId="{B29576D2-797B-4661-9A9C-447C7A839A2E}" dt="2022-11-28T10:59:26.254" v="400" actId="1076"/>
          <ac:picMkLst>
            <pc:docMk/>
            <pc:sldMk cId="3460963209" sldId="1764"/>
            <ac:picMk id="4098" creationId="{3CADCC85-B6B9-0B69-E28F-23E2C2AC2E53}"/>
          </ac:picMkLst>
        </pc:picChg>
      </pc:sldChg>
      <pc:sldChg chg="addSp delSp modSp add mod">
        <pc:chgData name="伊健 杜" userId="e69aded81da48593" providerId="LiveId" clId="{B29576D2-797B-4661-9A9C-447C7A839A2E}" dt="2022-11-28T12:43:15.149" v="3259"/>
        <pc:sldMkLst>
          <pc:docMk/>
          <pc:sldMk cId="65884149" sldId="1765"/>
        </pc:sldMkLst>
        <pc:spChg chg="mod">
          <ac:chgData name="伊健 杜" userId="e69aded81da48593" providerId="LiveId" clId="{B29576D2-797B-4661-9A9C-447C7A839A2E}" dt="2022-11-28T12:43:15.149" v="3259"/>
          <ac:spMkLst>
            <pc:docMk/>
            <pc:sldMk cId="65884149" sldId="1765"/>
            <ac:spMk id="6" creationId="{159B7E6B-21F0-E0FE-7ABA-4ADD738FA9C0}"/>
          </ac:spMkLst>
        </pc:spChg>
        <pc:picChg chg="del">
          <ac:chgData name="伊健 杜" userId="e69aded81da48593" providerId="LiveId" clId="{B29576D2-797B-4661-9A9C-447C7A839A2E}" dt="2022-11-28T11:01:19.020" v="498" actId="478"/>
          <ac:picMkLst>
            <pc:docMk/>
            <pc:sldMk cId="65884149" sldId="1765"/>
            <ac:picMk id="4098" creationId="{3CADCC85-B6B9-0B69-E28F-23E2C2AC2E53}"/>
          </ac:picMkLst>
        </pc:picChg>
        <pc:picChg chg="add mod">
          <ac:chgData name="伊健 杜" userId="e69aded81da48593" providerId="LiveId" clId="{B29576D2-797B-4661-9A9C-447C7A839A2E}" dt="2022-11-28T11:08:44.751" v="520" actId="1076"/>
          <ac:picMkLst>
            <pc:docMk/>
            <pc:sldMk cId="65884149" sldId="1765"/>
            <ac:picMk id="5122" creationId="{4B938054-26A8-D484-C18A-E35D55972DD8}"/>
          </ac:picMkLst>
        </pc:picChg>
      </pc:sldChg>
      <pc:sldChg chg="modSp add mod modNotesTx">
        <pc:chgData name="伊健 杜" userId="e69aded81da48593" providerId="LiveId" clId="{B29576D2-797B-4661-9A9C-447C7A839A2E}" dt="2022-11-28T12:43:15.149" v="3259"/>
        <pc:sldMkLst>
          <pc:docMk/>
          <pc:sldMk cId="764299211" sldId="1766"/>
        </pc:sldMkLst>
        <pc:spChg chg="mod">
          <ac:chgData name="伊健 杜" userId="e69aded81da48593" providerId="LiveId" clId="{B29576D2-797B-4661-9A9C-447C7A839A2E}" dt="2022-11-28T12:43:15.149" v="3259"/>
          <ac:spMkLst>
            <pc:docMk/>
            <pc:sldMk cId="764299211" sldId="1766"/>
            <ac:spMk id="3" creationId="{9EDCD38E-F471-5FBB-3895-0BD45C0A03A2}"/>
          </ac:spMkLst>
        </pc:spChg>
      </pc:sldChg>
      <pc:sldChg chg="addSp delSp modSp add mod modNotesTx">
        <pc:chgData name="伊健 杜" userId="e69aded81da48593" providerId="LiveId" clId="{B29576D2-797B-4661-9A9C-447C7A839A2E}" dt="2022-11-28T12:43:15.149" v="3259"/>
        <pc:sldMkLst>
          <pc:docMk/>
          <pc:sldMk cId="2564740774" sldId="1767"/>
        </pc:sldMkLst>
        <pc:spChg chg="mod">
          <ac:chgData name="伊健 杜" userId="e69aded81da48593" providerId="LiveId" clId="{B29576D2-797B-4661-9A9C-447C7A839A2E}" dt="2022-11-28T12:43:15.149" v="3259"/>
          <ac:spMkLst>
            <pc:docMk/>
            <pc:sldMk cId="2564740774" sldId="1767"/>
            <ac:spMk id="2" creationId="{10304424-DB4A-36E7-9E0D-D32A5DD0F26C}"/>
          </ac:spMkLst>
        </pc:spChg>
        <pc:spChg chg="add del">
          <ac:chgData name="伊健 杜" userId="e69aded81da48593" providerId="LiveId" clId="{B29576D2-797B-4661-9A9C-447C7A839A2E}" dt="2022-11-28T11:14:08.520" v="689"/>
          <ac:spMkLst>
            <pc:docMk/>
            <pc:sldMk cId="2564740774" sldId="1767"/>
            <ac:spMk id="3" creationId="{EDA45510-B463-79DD-ECB9-FD2A071CB7E9}"/>
          </ac:spMkLst>
        </pc:spChg>
        <pc:spChg chg="mod">
          <ac:chgData name="伊健 杜" userId="e69aded81da48593" providerId="LiveId" clId="{B29576D2-797B-4661-9A9C-447C7A839A2E}" dt="2022-11-28T11:14:09.650" v="690"/>
          <ac:spMkLst>
            <pc:docMk/>
            <pc:sldMk cId="2564740774" sldId="1767"/>
            <ac:spMk id="5" creationId="{12133E31-EFD8-1428-E834-932512E03115}"/>
          </ac:spMkLst>
        </pc:spChg>
        <pc:spChg chg="mod">
          <ac:chgData name="伊健 杜" userId="e69aded81da48593" providerId="LiveId" clId="{B29576D2-797B-4661-9A9C-447C7A839A2E}" dt="2022-11-28T12:43:15.149" v="3259"/>
          <ac:spMkLst>
            <pc:docMk/>
            <pc:sldMk cId="2564740774" sldId="1767"/>
            <ac:spMk id="10" creationId="{B839CA97-BE0D-8B7C-B769-3E145A81D451}"/>
          </ac:spMkLst>
        </pc:spChg>
      </pc:sldChg>
      <pc:sldChg chg="addSp delSp modSp add mod delAnim modNotesTx">
        <pc:chgData name="伊健 杜" userId="e69aded81da48593" providerId="LiveId" clId="{B29576D2-797B-4661-9A9C-447C7A839A2E}" dt="2022-11-28T12:43:15.149" v="3259"/>
        <pc:sldMkLst>
          <pc:docMk/>
          <pc:sldMk cId="1389021220" sldId="1768"/>
        </pc:sldMkLst>
        <pc:spChg chg="mod">
          <ac:chgData name="伊健 杜" userId="e69aded81da48593" providerId="LiveId" clId="{B29576D2-797B-4661-9A9C-447C7A839A2E}" dt="2022-11-28T12:43:15.149" v="3259"/>
          <ac:spMkLst>
            <pc:docMk/>
            <pc:sldMk cId="1389021220" sldId="1768"/>
            <ac:spMk id="2" creationId="{10304424-DB4A-36E7-9E0D-D32A5DD0F26C}"/>
          </ac:spMkLst>
        </pc:spChg>
        <pc:spChg chg="del mod">
          <ac:chgData name="伊健 杜" userId="e69aded81da48593" providerId="LiveId" clId="{B29576D2-797B-4661-9A9C-447C7A839A2E}" dt="2022-11-28T11:37:52.733" v="913" actId="478"/>
          <ac:spMkLst>
            <pc:docMk/>
            <pc:sldMk cId="1389021220" sldId="1768"/>
            <ac:spMk id="5" creationId="{12133E31-EFD8-1428-E834-932512E03115}"/>
          </ac:spMkLst>
        </pc:spChg>
        <pc:spChg chg="mod">
          <ac:chgData name="伊健 杜" userId="e69aded81da48593" providerId="LiveId" clId="{B29576D2-797B-4661-9A9C-447C7A839A2E}" dt="2022-11-28T12:43:15.149" v="3259"/>
          <ac:spMkLst>
            <pc:docMk/>
            <pc:sldMk cId="1389021220" sldId="1768"/>
            <ac:spMk id="10" creationId="{B839CA97-BE0D-8B7C-B769-3E145A81D451}"/>
          </ac:spMkLst>
        </pc:spChg>
        <pc:picChg chg="add mod">
          <ac:chgData name="伊健 杜" userId="e69aded81da48593" providerId="LiveId" clId="{B29576D2-797B-4661-9A9C-447C7A839A2E}" dt="2022-11-28T11:37:45.648" v="911" actId="14100"/>
          <ac:picMkLst>
            <pc:docMk/>
            <pc:sldMk cId="1389021220" sldId="1768"/>
            <ac:picMk id="3" creationId="{C3E3BC89-66CF-7783-7D6D-CEA15361AC72}"/>
          </ac:picMkLst>
        </pc:picChg>
        <pc:picChg chg="del">
          <ac:chgData name="伊健 杜" userId="e69aded81da48593" providerId="LiveId" clId="{B29576D2-797B-4661-9A9C-447C7A839A2E}" dt="2022-11-28T11:37:06.873" v="898" actId="478"/>
          <ac:picMkLst>
            <pc:docMk/>
            <pc:sldMk cId="1389021220" sldId="1768"/>
            <ac:picMk id="1026" creationId="{1D9CABAA-B865-67BC-0946-F91FB42763AC}"/>
          </ac:picMkLst>
        </pc:picChg>
      </pc:sldChg>
      <pc:sldChg chg="addSp delSp modSp add mod modNotesTx">
        <pc:chgData name="伊健 杜" userId="e69aded81da48593" providerId="LiveId" clId="{B29576D2-797B-4661-9A9C-447C7A839A2E}" dt="2022-11-28T12:43:15.149" v="3259"/>
        <pc:sldMkLst>
          <pc:docMk/>
          <pc:sldMk cId="107659677" sldId="1769"/>
        </pc:sldMkLst>
        <pc:spChg chg="mod">
          <ac:chgData name="伊健 杜" userId="e69aded81da48593" providerId="LiveId" clId="{B29576D2-797B-4661-9A9C-447C7A839A2E}" dt="2022-11-28T12:43:15.149" v="3259"/>
          <ac:spMkLst>
            <pc:docMk/>
            <pc:sldMk cId="107659677" sldId="1769"/>
            <ac:spMk id="2" creationId="{10304424-DB4A-36E7-9E0D-D32A5DD0F26C}"/>
          </ac:spMkLst>
        </pc:spChg>
        <pc:spChg chg="mod">
          <ac:chgData name="伊健 杜" userId="e69aded81da48593" providerId="LiveId" clId="{B29576D2-797B-4661-9A9C-447C7A839A2E}" dt="2022-11-28T11:40:30.869" v="931"/>
          <ac:spMkLst>
            <pc:docMk/>
            <pc:sldMk cId="107659677" sldId="1769"/>
            <ac:spMk id="5" creationId="{12133E31-EFD8-1428-E834-932512E03115}"/>
          </ac:spMkLst>
        </pc:spChg>
        <pc:spChg chg="mod">
          <ac:chgData name="伊健 杜" userId="e69aded81da48593" providerId="LiveId" clId="{B29576D2-797B-4661-9A9C-447C7A839A2E}" dt="2022-11-28T12:43:15.149" v="3259"/>
          <ac:spMkLst>
            <pc:docMk/>
            <pc:sldMk cId="107659677" sldId="1769"/>
            <ac:spMk id="10" creationId="{B839CA97-BE0D-8B7C-B769-3E145A81D451}"/>
          </ac:spMkLst>
        </pc:spChg>
        <pc:picChg chg="add mod">
          <ac:chgData name="伊健 杜" userId="e69aded81da48593" providerId="LiveId" clId="{B29576D2-797B-4661-9A9C-447C7A839A2E}" dt="2022-11-28T11:44:27.799" v="996" actId="1076"/>
          <ac:picMkLst>
            <pc:docMk/>
            <pc:sldMk cId="107659677" sldId="1769"/>
            <ac:picMk id="4" creationId="{628FF18E-F580-4A87-0FF6-295946A8EB35}"/>
          </ac:picMkLst>
        </pc:picChg>
        <pc:picChg chg="del">
          <ac:chgData name="伊健 杜" userId="e69aded81da48593" providerId="LiveId" clId="{B29576D2-797B-4661-9A9C-447C7A839A2E}" dt="2022-11-28T11:43:27.518" v="932" actId="478"/>
          <ac:picMkLst>
            <pc:docMk/>
            <pc:sldMk cId="107659677" sldId="1769"/>
            <ac:picMk id="1026" creationId="{1D9CABAA-B865-67BC-0946-F91FB42763AC}"/>
          </ac:picMkLst>
        </pc:picChg>
      </pc:sldChg>
      <pc:sldChg chg="addSp delSp modSp add mod delAnim modNotesTx">
        <pc:chgData name="伊健 杜" userId="e69aded81da48593" providerId="LiveId" clId="{B29576D2-797B-4661-9A9C-447C7A839A2E}" dt="2022-11-28T12:43:15.149" v="3259"/>
        <pc:sldMkLst>
          <pc:docMk/>
          <pc:sldMk cId="724131573" sldId="1770"/>
        </pc:sldMkLst>
        <pc:spChg chg="mod">
          <ac:chgData name="伊健 杜" userId="e69aded81da48593" providerId="LiveId" clId="{B29576D2-797B-4661-9A9C-447C7A839A2E}" dt="2022-11-28T12:43:15.149" v="3259"/>
          <ac:spMkLst>
            <pc:docMk/>
            <pc:sldMk cId="724131573" sldId="1770"/>
            <ac:spMk id="2" creationId="{10304424-DB4A-36E7-9E0D-D32A5DD0F26C}"/>
          </ac:spMkLst>
        </pc:spChg>
        <pc:spChg chg="add mod">
          <ac:chgData name="伊健 杜" userId="e69aded81da48593" providerId="LiveId" clId="{B29576D2-797B-4661-9A9C-447C7A839A2E}" dt="2022-11-28T12:05:36.642" v="1161" actId="1076"/>
          <ac:spMkLst>
            <pc:docMk/>
            <pc:sldMk cId="724131573" sldId="1770"/>
            <ac:spMk id="3" creationId="{D022F231-0E3D-99FB-F11E-600F4B966235}"/>
          </ac:spMkLst>
        </pc:spChg>
        <pc:spChg chg="del">
          <ac:chgData name="伊健 杜" userId="e69aded81da48593" providerId="LiveId" clId="{B29576D2-797B-4661-9A9C-447C7A839A2E}" dt="2022-11-28T12:03:46.099" v="998" actId="478"/>
          <ac:spMkLst>
            <pc:docMk/>
            <pc:sldMk cId="724131573" sldId="1770"/>
            <ac:spMk id="5" creationId="{12133E31-EFD8-1428-E834-932512E03115}"/>
          </ac:spMkLst>
        </pc:spChg>
        <pc:spChg chg="mod">
          <ac:chgData name="伊健 杜" userId="e69aded81da48593" providerId="LiveId" clId="{B29576D2-797B-4661-9A9C-447C7A839A2E}" dt="2022-11-28T12:43:15.149" v="3259"/>
          <ac:spMkLst>
            <pc:docMk/>
            <pc:sldMk cId="724131573" sldId="1770"/>
            <ac:spMk id="10" creationId="{B839CA97-BE0D-8B7C-B769-3E145A81D451}"/>
          </ac:spMkLst>
        </pc:spChg>
        <pc:picChg chg="del">
          <ac:chgData name="伊健 杜" userId="e69aded81da48593" providerId="LiveId" clId="{B29576D2-797B-4661-9A9C-447C7A839A2E}" dt="2022-11-28T12:04:19.667" v="1145" actId="478"/>
          <ac:picMkLst>
            <pc:docMk/>
            <pc:sldMk cId="724131573" sldId="1770"/>
            <ac:picMk id="4" creationId="{628FF18E-F580-4A87-0FF6-295946A8EB35}"/>
          </ac:picMkLst>
        </pc:picChg>
        <pc:picChg chg="add mod">
          <ac:chgData name="伊健 杜" userId="e69aded81da48593" providerId="LiveId" clId="{B29576D2-797B-4661-9A9C-447C7A839A2E}" dt="2022-11-28T12:05:24.884" v="1158" actId="1076"/>
          <ac:picMkLst>
            <pc:docMk/>
            <pc:sldMk cId="724131573" sldId="1770"/>
            <ac:picMk id="2050" creationId="{3027FE0D-2E8A-6D36-37DF-B5CA87C10543}"/>
          </ac:picMkLst>
        </pc:picChg>
        <pc:picChg chg="add mod">
          <ac:chgData name="伊健 杜" userId="e69aded81da48593" providerId="LiveId" clId="{B29576D2-797B-4661-9A9C-447C7A839A2E}" dt="2022-11-28T12:05:26.199" v="1159" actId="1076"/>
          <ac:picMkLst>
            <pc:docMk/>
            <pc:sldMk cId="724131573" sldId="1770"/>
            <ac:picMk id="2052" creationId="{D48A17F7-5FC9-91F8-1846-2F86C2D5BF32}"/>
          </ac:picMkLst>
        </pc:picChg>
      </pc:sldChg>
      <pc:sldChg chg="addSp delSp modSp add mod delAnim modNotesTx">
        <pc:chgData name="伊健 杜" userId="e69aded81da48593" providerId="LiveId" clId="{B29576D2-797B-4661-9A9C-447C7A839A2E}" dt="2022-11-28T12:43:15.149" v="3259"/>
        <pc:sldMkLst>
          <pc:docMk/>
          <pc:sldMk cId="3577190771" sldId="1771"/>
        </pc:sldMkLst>
        <pc:spChg chg="mod">
          <ac:chgData name="伊健 杜" userId="e69aded81da48593" providerId="LiveId" clId="{B29576D2-797B-4661-9A9C-447C7A839A2E}" dt="2022-11-28T12:43:15.149" v="3259"/>
          <ac:spMkLst>
            <pc:docMk/>
            <pc:sldMk cId="3577190771" sldId="1771"/>
            <ac:spMk id="2" creationId="{10304424-DB4A-36E7-9E0D-D32A5DD0F26C}"/>
          </ac:spMkLst>
        </pc:spChg>
        <pc:spChg chg="del mod">
          <ac:chgData name="伊健 杜" userId="e69aded81da48593" providerId="LiveId" clId="{B29576D2-797B-4661-9A9C-447C7A839A2E}" dt="2022-11-28T12:05:51.217" v="1167" actId="478"/>
          <ac:spMkLst>
            <pc:docMk/>
            <pc:sldMk cId="3577190771" sldId="1771"/>
            <ac:spMk id="5" creationId="{12133E31-EFD8-1428-E834-932512E03115}"/>
          </ac:spMkLst>
        </pc:spChg>
        <pc:spChg chg="mod">
          <ac:chgData name="伊健 杜" userId="e69aded81da48593" providerId="LiveId" clId="{B29576D2-797B-4661-9A9C-447C7A839A2E}" dt="2022-11-28T12:43:15.149" v="3259"/>
          <ac:spMkLst>
            <pc:docMk/>
            <pc:sldMk cId="3577190771" sldId="1771"/>
            <ac:spMk id="10" creationId="{B839CA97-BE0D-8B7C-B769-3E145A81D451}"/>
          </ac:spMkLst>
        </pc:spChg>
        <pc:picChg chg="del mod">
          <ac:chgData name="伊健 杜" userId="e69aded81da48593" providerId="LiveId" clId="{B29576D2-797B-4661-9A9C-447C7A839A2E}" dt="2022-11-28T12:06:33.592" v="1296" actId="478"/>
          <ac:picMkLst>
            <pc:docMk/>
            <pc:sldMk cId="3577190771" sldId="1771"/>
            <ac:picMk id="4" creationId="{628FF18E-F580-4A87-0FF6-295946A8EB35}"/>
          </ac:picMkLst>
        </pc:picChg>
        <pc:picChg chg="add mod">
          <ac:chgData name="伊健 杜" userId="e69aded81da48593" providerId="LiveId" clId="{B29576D2-797B-4661-9A9C-447C7A839A2E}" dt="2022-11-28T12:07:01.569" v="1301" actId="1076"/>
          <ac:picMkLst>
            <pc:docMk/>
            <pc:sldMk cId="3577190771" sldId="1771"/>
            <ac:picMk id="7" creationId="{562B3BE1-4762-6DEE-F90A-34B057CEF36E}"/>
          </ac:picMkLst>
        </pc:picChg>
      </pc:sldChg>
      <pc:sldChg chg="addSp delSp modSp add mod modNotesTx">
        <pc:chgData name="伊健 杜" userId="e69aded81da48593" providerId="LiveId" clId="{B29576D2-797B-4661-9A9C-447C7A839A2E}" dt="2022-11-28T12:43:15.149" v="3259"/>
        <pc:sldMkLst>
          <pc:docMk/>
          <pc:sldMk cId="172176771" sldId="1772"/>
        </pc:sldMkLst>
        <pc:spChg chg="mod">
          <ac:chgData name="伊健 杜" userId="e69aded81da48593" providerId="LiveId" clId="{B29576D2-797B-4661-9A9C-447C7A839A2E}" dt="2022-11-28T12:43:15.149" v="3259"/>
          <ac:spMkLst>
            <pc:docMk/>
            <pc:sldMk cId="172176771" sldId="1772"/>
            <ac:spMk id="2" creationId="{10304424-DB4A-36E7-9E0D-D32A5DD0F26C}"/>
          </ac:spMkLst>
        </pc:spChg>
        <pc:spChg chg="add mod">
          <ac:chgData name="伊健 杜" userId="e69aded81da48593" providerId="LiveId" clId="{B29576D2-797B-4661-9A9C-447C7A839A2E}" dt="2022-11-28T12:14:14.071" v="1523" actId="1076"/>
          <ac:spMkLst>
            <pc:docMk/>
            <pc:sldMk cId="172176771" sldId="1772"/>
            <ac:spMk id="3" creationId="{8387CF64-F66C-7A5C-84CB-AD797888B261}"/>
          </ac:spMkLst>
        </pc:spChg>
        <pc:spChg chg="mod">
          <ac:chgData name="伊健 杜" userId="e69aded81da48593" providerId="LiveId" clId="{B29576D2-797B-4661-9A9C-447C7A839A2E}" dt="2022-11-28T12:43:15.149" v="3259"/>
          <ac:spMkLst>
            <pc:docMk/>
            <pc:sldMk cId="172176771" sldId="1772"/>
            <ac:spMk id="10" creationId="{B839CA97-BE0D-8B7C-B769-3E145A81D451}"/>
          </ac:spMkLst>
        </pc:spChg>
        <pc:picChg chg="del">
          <ac:chgData name="伊健 杜" userId="e69aded81da48593" providerId="LiveId" clId="{B29576D2-797B-4661-9A9C-447C7A839A2E}" dt="2022-11-28T12:13:04.062" v="1411" actId="478"/>
          <ac:picMkLst>
            <pc:docMk/>
            <pc:sldMk cId="172176771" sldId="1772"/>
            <ac:picMk id="7" creationId="{562B3BE1-4762-6DEE-F90A-34B057CEF36E}"/>
          </ac:picMkLst>
        </pc:picChg>
      </pc:sldChg>
      <pc:sldChg chg="new">
        <pc:chgData name="伊健 杜" userId="e69aded81da48593" providerId="LiveId" clId="{B29576D2-797B-4661-9A9C-447C7A839A2E}" dt="2022-11-28T12:13:36.725" v="1472" actId="680"/>
        <pc:sldMkLst>
          <pc:docMk/>
          <pc:sldMk cId="3186032059" sldId="1773"/>
        </pc:sldMkLst>
      </pc:sldChg>
      <pc:sldChg chg="modSp add mod ord modNotesTx">
        <pc:chgData name="伊健 杜" userId="e69aded81da48593" providerId="LiveId" clId="{B29576D2-797B-4661-9A9C-447C7A839A2E}" dt="2022-11-28T12:43:15.149" v="3259"/>
        <pc:sldMkLst>
          <pc:docMk/>
          <pc:sldMk cId="2537608014" sldId="1774"/>
        </pc:sldMkLst>
        <pc:spChg chg="mod">
          <ac:chgData name="伊健 杜" userId="e69aded81da48593" providerId="LiveId" clId="{B29576D2-797B-4661-9A9C-447C7A839A2E}" dt="2022-11-28T12:43:15.149" v="3259"/>
          <ac:spMkLst>
            <pc:docMk/>
            <pc:sldMk cId="2537608014" sldId="1774"/>
            <ac:spMk id="3" creationId="{9EDCD38E-F471-5FBB-3895-0BD45C0A03A2}"/>
          </ac:spMkLst>
        </pc:spChg>
      </pc:sldChg>
      <pc:sldChg chg="addSp delSp modSp add mod modNotesTx">
        <pc:chgData name="伊健 杜" userId="e69aded81da48593" providerId="LiveId" clId="{B29576D2-797B-4661-9A9C-447C7A839A2E}" dt="2022-11-28T12:43:15.149" v="3259"/>
        <pc:sldMkLst>
          <pc:docMk/>
          <pc:sldMk cId="1688766691" sldId="1775"/>
        </pc:sldMkLst>
        <pc:spChg chg="mod">
          <ac:chgData name="伊健 杜" userId="e69aded81da48593" providerId="LiveId" clId="{B29576D2-797B-4661-9A9C-447C7A839A2E}" dt="2022-11-28T12:43:15.149" v="3259"/>
          <ac:spMkLst>
            <pc:docMk/>
            <pc:sldMk cId="1688766691" sldId="1775"/>
            <ac:spMk id="2" creationId="{10304424-DB4A-36E7-9E0D-D32A5DD0F26C}"/>
          </ac:spMkLst>
        </pc:spChg>
        <pc:spChg chg="mod">
          <ac:chgData name="伊健 杜" userId="e69aded81da48593" providerId="LiveId" clId="{B29576D2-797B-4661-9A9C-447C7A839A2E}" dt="2022-11-28T12:18:23.572" v="1628" actId="1076"/>
          <ac:spMkLst>
            <pc:docMk/>
            <pc:sldMk cId="1688766691" sldId="1775"/>
            <ac:spMk id="5" creationId="{12133E31-EFD8-1428-E834-932512E03115}"/>
          </ac:spMkLst>
        </pc:spChg>
        <pc:spChg chg="mod">
          <ac:chgData name="伊健 杜" userId="e69aded81da48593" providerId="LiveId" clId="{B29576D2-797B-4661-9A9C-447C7A839A2E}" dt="2022-11-28T12:43:15.149" v="3259"/>
          <ac:spMkLst>
            <pc:docMk/>
            <pc:sldMk cId="1688766691" sldId="1775"/>
            <ac:spMk id="10" creationId="{B839CA97-BE0D-8B7C-B769-3E145A81D451}"/>
          </ac:spMkLst>
        </pc:spChg>
        <pc:picChg chg="del">
          <ac:chgData name="伊健 杜" userId="e69aded81da48593" providerId="LiveId" clId="{B29576D2-797B-4661-9A9C-447C7A839A2E}" dt="2022-11-28T12:20:13.771" v="1791" actId="478"/>
          <ac:picMkLst>
            <pc:docMk/>
            <pc:sldMk cId="1688766691" sldId="1775"/>
            <ac:picMk id="1026" creationId="{1D9CABAA-B865-67BC-0946-F91FB42763AC}"/>
          </ac:picMkLst>
        </pc:picChg>
        <pc:picChg chg="add mod">
          <ac:chgData name="伊健 杜" userId="e69aded81da48593" providerId="LiveId" clId="{B29576D2-797B-4661-9A9C-447C7A839A2E}" dt="2022-11-28T12:21:04.492" v="1858" actId="1076"/>
          <ac:picMkLst>
            <pc:docMk/>
            <pc:sldMk cId="1688766691" sldId="1775"/>
            <ac:picMk id="3074" creationId="{99044B18-143F-B044-60CE-59C12C42BCA2}"/>
          </ac:picMkLst>
        </pc:picChg>
      </pc:sldChg>
      <pc:sldChg chg="addSp delSp modSp add mod delAnim">
        <pc:chgData name="伊健 杜" userId="e69aded81da48593" providerId="LiveId" clId="{B29576D2-797B-4661-9A9C-447C7A839A2E}" dt="2022-11-28T14:09:20.432" v="3296"/>
        <pc:sldMkLst>
          <pc:docMk/>
          <pc:sldMk cId="3670985878" sldId="1776"/>
        </pc:sldMkLst>
        <pc:spChg chg="mod">
          <ac:chgData name="伊健 杜" userId="e69aded81da48593" providerId="LiveId" clId="{B29576D2-797B-4661-9A9C-447C7A839A2E}" dt="2022-11-28T12:43:15.149" v="3259"/>
          <ac:spMkLst>
            <pc:docMk/>
            <pc:sldMk cId="3670985878" sldId="1776"/>
            <ac:spMk id="2" creationId="{10304424-DB4A-36E7-9E0D-D32A5DD0F26C}"/>
          </ac:spMkLst>
        </pc:spChg>
        <pc:spChg chg="del">
          <ac:chgData name="伊健 杜" userId="e69aded81da48593" providerId="LiveId" clId="{B29576D2-797B-4661-9A9C-447C7A839A2E}" dt="2022-11-28T12:21:32.480" v="1932" actId="478"/>
          <ac:spMkLst>
            <pc:docMk/>
            <pc:sldMk cId="3670985878" sldId="1776"/>
            <ac:spMk id="5" creationId="{12133E31-EFD8-1428-E834-932512E03115}"/>
          </ac:spMkLst>
        </pc:spChg>
        <pc:spChg chg="mod">
          <ac:chgData name="伊健 杜" userId="e69aded81da48593" providerId="LiveId" clId="{B29576D2-797B-4661-9A9C-447C7A839A2E}" dt="2022-11-28T14:09:20.432" v="3296"/>
          <ac:spMkLst>
            <pc:docMk/>
            <pc:sldMk cId="3670985878" sldId="1776"/>
            <ac:spMk id="10" creationId="{B839CA97-BE0D-8B7C-B769-3E145A81D451}"/>
          </ac:spMkLst>
        </pc:spChg>
        <pc:picChg chg="del">
          <ac:chgData name="伊健 杜" userId="e69aded81da48593" providerId="LiveId" clId="{B29576D2-797B-4661-9A9C-447C7A839A2E}" dt="2022-11-28T12:21:52.231" v="2011" actId="478"/>
          <ac:picMkLst>
            <pc:docMk/>
            <pc:sldMk cId="3670985878" sldId="1776"/>
            <ac:picMk id="3074" creationId="{99044B18-143F-B044-60CE-59C12C42BCA2}"/>
          </ac:picMkLst>
        </pc:picChg>
        <pc:picChg chg="add mod">
          <ac:chgData name="伊健 杜" userId="e69aded81da48593" providerId="LiveId" clId="{B29576D2-797B-4661-9A9C-447C7A839A2E}" dt="2022-11-28T12:22:13.500" v="2014" actId="1076"/>
          <ac:picMkLst>
            <pc:docMk/>
            <pc:sldMk cId="3670985878" sldId="1776"/>
            <ac:picMk id="4098" creationId="{D2415B67-C91D-DDBF-AD39-8F5AACDDDD39}"/>
          </ac:picMkLst>
        </pc:picChg>
      </pc:sldChg>
      <pc:sldChg chg="modSp add mod">
        <pc:chgData name="伊健 杜" userId="e69aded81da48593" providerId="LiveId" clId="{B29576D2-797B-4661-9A9C-447C7A839A2E}" dt="2022-11-28T12:43:15.149" v="3259"/>
        <pc:sldMkLst>
          <pc:docMk/>
          <pc:sldMk cId="1507371459" sldId="1777"/>
        </pc:sldMkLst>
        <pc:spChg chg="mod">
          <ac:chgData name="伊健 杜" userId="e69aded81da48593" providerId="LiveId" clId="{B29576D2-797B-4661-9A9C-447C7A839A2E}" dt="2022-11-28T12:43:15.149" v="3259"/>
          <ac:spMkLst>
            <pc:docMk/>
            <pc:sldMk cId="1507371459" sldId="1777"/>
            <ac:spMk id="2" creationId="{10304424-DB4A-36E7-9E0D-D32A5DD0F26C}"/>
          </ac:spMkLst>
        </pc:spChg>
        <pc:spChg chg="mod">
          <ac:chgData name="伊健 杜" userId="e69aded81da48593" providerId="LiveId" clId="{B29576D2-797B-4661-9A9C-447C7A839A2E}" dt="2022-11-28T12:23:00.396" v="2038"/>
          <ac:spMkLst>
            <pc:docMk/>
            <pc:sldMk cId="1507371459" sldId="1777"/>
            <ac:spMk id="5" creationId="{12133E31-EFD8-1428-E834-932512E03115}"/>
          </ac:spMkLst>
        </pc:spChg>
        <pc:spChg chg="mod">
          <ac:chgData name="伊健 杜" userId="e69aded81da48593" providerId="LiveId" clId="{B29576D2-797B-4661-9A9C-447C7A839A2E}" dt="2022-11-28T12:43:15.149" v="3259"/>
          <ac:spMkLst>
            <pc:docMk/>
            <pc:sldMk cId="1507371459" sldId="1777"/>
            <ac:spMk id="10" creationId="{B839CA97-BE0D-8B7C-B769-3E145A81D451}"/>
          </ac:spMkLst>
        </pc:spChg>
      </pc:sldChg>
      <pc:sldChg chg="delSp modSp add mod delAnim">
        <pc:chgData name="伊健 杜" userId="e69aded81da48593" providerId="LiveId" clId="{B29576D2-797B-4661-9A9C-447C7A839A2E}" dt="2022-11-28T14:10:56.772" v="3319" actId="20577"/>
        <pc:sldMkLst>
          <pc:docMk/>
          <pc:sldMk cId="1934587504" sldId="1778"/>
        </pc:sldMkLst>
        <pc:spChg chg="mod">
          <ac:chgData name="伊健 杜" userId="e69aded81da48593" providerId="LiveId" clId="{B29576D2-797B-4661-9A9C-447C7A839A2E}" dt="2022-11-28T12:43:15.149" v="3259"/>
          <ac:spMkLst>
            <pc:docMk/>
            <pc:sldMk cId="1934587504" sldId="1778"/>
            <ac:spMk id="2" creationId="{10304424-DB4A-36E7-9E0D-D32A5DD0F26C}"/>
          </ac:spMkLst>
        </pc:spChg>
        <pc:spChg chg="del">
          <ac:chgData name="伊健 杜" userId="e69aded81da48593" providerId="LiveId" clId="{B29576D2-797B-4661-9A9C-447C7A839A2E}" dt="2022-11-28T12:23:49.035" v="2175" actId="478"/>
          <ac:spMkLst>
            <pc:docMk/>
            <pc:sldMk cId="1934587504" sldId="1778"/>
            <ac:spMk id="5" creationId="{12133E31-EFD8-1428-E834-932512E03115}"/>
          </ac:spMkLst>
        </pc:spChg>
        <pc:spChg chg="mod">
          <ac:chgData name="伊健 杜" userId="e69aded81da48593" providerId="LiveId" clId="{B29576D2-797B-4661-9A9C-447C7A839A2E}" dt="2022-11-28T14:10:56.772" v="3319" actId="20577"/>
          <ac:spMkLst>
            <pc:docMk/>
            <pc:sldMk cId="1934587504" sldId="1778"/>
            <ac:spMk id="10" creationId="{B839CA97-BE0D-8B7C-B769-3E145A81D451}"/>
          </ac:spMkLst>
        </pc:spChg>
      </pc:sldChg>
      <pc:sldChg chg="modSp add mod">
        <pc:chgData name="伊健 杜" userId="e69aded81da48593" providerId="LiveId" clId="{B29576D2-797B-4661-9A9C-447C7A839A2E}" dt="2022-11-28T12:43:15.149" v="3259"/>
        <pc:sldMkLst>
          <pc:docMk/>
          <pc:sldMk cId="3792540839" sldId="1779"/>
        </pc:sldMkLst>
        <pc:spChg chg="mod">
          <ac:chgData name="伊健 杜" userId="e69aded81da48593" providerId="LiveId" clId="{B29576D2-797B-4661-9A9C-447C7A839A2E}" dt="2022-11-28T12:43:15.149" v="3259"/>
          <ac:spMkLst>
            <pc:docMk/>
            <pc:sldMk cId="3792540839" sldId="1779"/>
            <ac:spMk id="3" creationId="{9EDCD38E-F471-5FBB-3895-0BD45C0A03A2}"/>
          </ac:spMkLst>
        </pc:spChg>
      </pc:sldChg>
      <pc:sldChg chg="delSp modSp add mod delAnim">
        <pc:chgData name="伊健 杜" userId="e69aded81da48593" providerId="LiveId" clId="{B29576D2-797B-4661-9A9C-447C7A839A2E}" dt="2022-11-28T12:43:15.149" v="3259"/>
        <pc:sldMkLst>
          <pc:docMk/>
          <pc:sldMk cId="1073241968" sldId="1780"/>
        </pc:sldMkLst>
        <pc:spChg chg="mod">
          <ac:chgData name="伊健 杜" userId="e69aded81da48593" providerId="LiveId" clId="{B29576D2-797B-4661-9A9C-447C7A839A2E}" dt="2022-11-28T12:43:15.149" v="3259"/>
          <ac:spMkLst>
            <pc:docMk/>
            <pc:sldMk cId="1073241968" sldId="1780"/>
            <ac:spMk id="3" creationId="{9EDCD38E-F471-5FBB-3895-0BD45C0A03A2}"/>
          </ac:spMkLst>
        </pc:spChg>
        <pc:spChg chg="del">
          <ac:chgData name="伊健 杜" userId="e69aded81da48593" providerId="LiveId" clId="{B29576D2-797B-4661-9A9C-447C7A839A2E}" dt="2022-11-28T12:27:10.991" v="2474" actId="478"/>
          <ac:spMkLst>
            <pc:docMk/>
            <pc:sldMk cId="1073241968" sldId="1780"/>
            <ac:spMk id="5" creationId="{12133E31-EFD8-1428-E834-932512E03115}"/>
          </ac:spMkLst>
        </pc:spChg>
      </pc:sldChg>
      <pc:sldChg chg="addSp delSp modSp add mod">
        <pc:chgData name="伊健 杜" userId="e69aded81da48593" providerId="LiveId" clId="{B29576D2-797B-4661-9A9C-447C7A839A2E}" dt="2022-11-28T12:43:15.149" v="3259"/>
        <pc:sldMkLst>
          <pc:docMk/>
          <pc:sldMk cId="4046973700" sldId="1781"/>
        </pc:sldMkLst>
        <pc:spChg chg="mod">
          <ac:chgData name="伊健 杜" userId="e69aded81da48593" providerId="LiveId" clId="{B29576D2-797B-4661-9A9C-447C7A839A2E}" dt="2022-11-28T12:43:15.149" v="3259"/>
          <ac:spMkLst>
            <pc:docMk/>
            <pc:sldMk cId="4046973700" sldId="1781"/>
            <ac:spMk id="2" creationId="{10304424-DB4A-36E7-9E0D-D32A5DD0F26C}"/>
          </ac:spMkLst>
        </pc:spChg>
        <pc:spChg chg="mod">
          <ac:chgData name="伊健 杜" userId="e69aded81da48593" providerId="LiveId" clId="{B29576D2-797B-4661-9A9C-447C7A839A2E}" dt="2022-11-28T12:28:50.446" v="2577"/>
          <ac:spMkLst>
            <pc:docMk/>
            <pc:sldMk cId="4046973700" sldId="1781"/>
            <ac:spMk id="5" creationId="{12133E31-EFD8-1428-E834-932512E03115}"/>
          </ac:spMkLst>
        </pc:spChg>
        <pc:spChg chg="mod">
          <ac:chgData name="伊健 杜" userId="e69aded81da48593" providerId="LiveId" clId="{B29576D2-797B-4661-9A9C-447C7A839A2E}" dt="2022-11-28T12:43:15.149" v="3259"/>
          <ac:spMkLst>
            <pc:docMk/>
            <pc:sldMk cId="4046973700" sldId="1781"/>
            <ac:spMk id="10" creationId="{B839CA97-BE0D-8B7C-B769-3E145A81D451}"/>
          </ac:spMkLst>
        </pc:spChg>
        <pc:picChg chg="del">
          <ac:chgData name="伊健 杜" userId="e69aded81da48593" providerId="LiveId" clId="{B29576D2-797B-4661-9A9C-447C7A839A2E}" dt="2022-11-28T12:29:30.930" v="2647" actId="478"/>
          <ac:picMkLst>
            <pc:docMk/>
            <pc:sldMk cId="4046973700" sldId="1781"/>
            <ac:picMk id="3074" creationId="{99044B18-143F-B044-60CE-59C12C42BCA2}"/>
          </ac:picMkLst>
        </pc:picChg>
        <pc:picChg chg="add mod">
          <ac:chgData name="伊健 杜" userId="e69aded81da48593" providerId="LiveId" clId="{B29576D2-797B-4661-9A9C-447C7A839A2E}" dt="2022-11-28T12:29:34.812" v="2651" actId="1076"/>
          <ac:picMkLst>
            <pc:docMk/>
            <pc:sldMk cId="4046973700" sldId="1781"/>
            <ac:picMk id="5122" creationId="{D15C2AC3-4E27-7121-90E6-0635040C9624}"/>
          </ac:picMkLst>
        </pc:picChg>
      </pc:sldChg>
      <pc:sldChg chg="addSp delSp modSp add mod delAnim">
        <pc:chgData name="伊健 杜" userId="e69aded81da48593" providerId="LiveId" clId="{B29576D2-797B-4661-9A9C-447C7A839A2E}" dt="2022-11-28T12:43:15.149" v="3259"/>
        <pc:sldMkLst>
          <pc:docMk/>
          <pc:sldMk cId="3021273311" sldId="1782"/>
        </pc:sldMkLst>
        <pc:spChg chg="mod">
          <ac:chgData name="伊健 杜" userId="e69aded81da48593" providerId="LiveId" clId="{B29576D2-797B-4661-9A9C-447C7A839A2E}" dt="2022-11-28T12:43:15.149" v="3259"/>
          <ac:spMkLst>
            <pc:docMk/>
            <pc:sldMk cId="3021273311" sldId="1782"/>
            <ac:spMk id="2" creationId="{10304424-DB4A-36E7-9E0D-D32A5DD0F26C}"/>
          </ac:spMkLst>
        </pc:spChg>
        <pc:spChg chg="del">
          <ac:chgData name="伊健 杜" userId="e69aded81da48593" providerId="LiveId" clId="{B29576D2-797B-4661-9A9C-447C7A839A2E}" dt="2022-11-28T12:29:39.417" v="2653" actId="478"/>
          <ac:spMkLst>
            <pc:docMk/>
            <pc:sldMk cId="3021273311" sldId="1782"/>
            <ac:spMk id="5" creationId="{12133E31-EFD8-1428-E834-932512E03115}"/>
          </ac:spMkLst>
        </pc:spChg>
        <pc:spChg chg="mod">
          <ac:chgData name="伊健 杜" userId="e69aded81da48593" providerId="LiveId" clId="{B29576D2-797B-4661-9A9C-447C7A839A2E}" dt="2022-11-28T12:43:15.149" v="3259"/>
          <ac:spMkLst>
            <pc:docMk/>
            <pc:sldMk cId="3021273311" sldId="1782"/>
            <ac:spMk id="10" creationId="{B839CA97-BE0D-8B7C-B769-3E145A81D451}"/>
          </ac:spMkLst>
        </pc:spChg>
        <pc:picChg chg="del mod">
          <ac:chgData name="伊健 杜" userId="e69aded81da48593" providerId="LiveId" clId="{B29576D2-797B-4661-9A9C-447C7A839A2E}" dt="2022-11-28T12:30:46.223" v="2655" actId="478"/>
          <ac:picMkLst>
            <pc:docMk/>
            <pc:sldMk cId="3021273311" sldId="1782"/>
            <ac:picMk id="5122" creationId="{D15C2AC3-4E27-7121-90E6-0635040C9624}"/>
          </ac:picMkLst>
        </pc:picChg>
        <pc:picChg chg="add mod">
          <ac:chgData name="伊健 杜" userId="e69aded81da48593" providerId="LiveId" clId="{B29576D2-797B-4661-9A9C-447C7A839A2E}" dt="2022-11-28T12:30:51.400" v="2658" actId="1076"/>
          <ac:picMkLst>
            <pc:docMk/>
            <pc:sldMk cId="3021273311" sldId="1782"/>
            <ac:picMk id="8194" creationId="{669F0EAD-BBB7-C93F-3C7E-B93CB14B3F3B}"/>
          </ac:picMkLst>
        </pc:picChg>
      </pc:sldChg>
      <pc:sldChg chg="addSp delSp modSp add mod delAnim">
        <pc:chgData name="伊健 杜" userId="e69aded81da48593" providerId="LiveId" clId="{B29576D2-797B-4661-9A9C-447C7A839A2E}" dt="2022-11-28T12:43:15.149" v="3259"/>
        <pc:sldMkLst>
          <pc:docMk/>
          <pc:sldMk cId="2389901494" sldId="1783"/>
        </pc:sldMkLst>
        <pc:spChg chg="mod">
          <ac:chgData name="伊健 杜" userId="e69aded81da48593" providerId="LiveId" clId="{B29576D2-797B-4661-9A9C-447C7A839A2E}" dt="2022-11-28T12:43:15.149" v="3259"/>
          <ac:spMkLst>
            <pc:docMk/>
            <pc:sldMk cId="2389901494" sldId="1783"/>
            <ac:spMk id="2" creationId="{10304424-DB4A-36E7-9E0D-D32A5DD0F26C}"/>
          </ac:spMkLst>
        </pc:spChg>
        <pc:spChg chg="del">
          <ac:chgData name="伊健 杜" userId="e69aded81da48593" providerId="LiveId" clId="{B29576D2-797B-4661-9A9C-447C7A839A2E}" dt="2022-11-28T12:31:43.286" v="2816" actId="478"/>
          <ac:spMkLst>
            <pc:docMk/>
            <pc:sldMk cId="2389901494" sldId="1783"/>
            <ac:spMk id="5" creationId="{12133E31-EFD8-1428-E834-932512E03115}"/>
          </ac:spMkLst>
        </pc:spChg>
        <pc:spChg chg="mod">
          <ac:chgData name="伊健 杜" userId="e69aded81da48593" providerId="LiveId" clId="{B29576D2-797B-4661-9A9C-447C7A839A2E}" dt="2022-11-28T12:43:15.149" v="3259"/>
          <ac:spMkLst>
            <pc:docMk/>
            <pc:sldMk cId="2389901494" sldId="1783"/>
            <ac:spMk id="10" creationId="{B839CA97-BE0D-8B7C-B769-3E145A81D451}"/>
          </ac:spMkLst>
        </pc:spChg>
        <pc:picChg chg="del">
          <ac:chgData name="伊健 杜" userId="e69aded81da48593" providerId="LiveId" clId="{B29576D2-797B-4661-9A9C-447C7A839A2E}" dt="2022-11-28T12:32:55.008" v="2904" actId="478"/>
          <ac:picMkLst>
            <pc:docMk/>
            <pc:sldMk cId="2389901494" sldId="1783"/>
            <ac:picMk id="5122" creationId="{D15C2AC3-4E27-7121-90E6-0635040C9624}"/>
          </ac:picMkLst>
        </pc:picChg>
        <pc:picChg chg="add mod">
          <ac:chgData name="伊健 杜" userId="e69aded81da48593" providerId="LiveId" clId="{B29576D2-797B-4661-9A9C-447C7A839A2E}" dt="2022-11-28T12:36:20.161" v="2944" actId="14100"/>
          <ac:picMkLst>
            <pc:docMk/>
            <pc:sldMk cId="2389901494" sldId="1783"/>
            <ac:picMk id="10242" creationId="{42F67229-4965-7EF7-6ED2-C32509C17417}"/>
          </ac:picMkLst>
        </pc:picChg>
      </pc:sldChg>
      <pc:sldChg chg="addSp modSp new mod">
        <pc:chgData name="伊健 杜" userId="e69aded81da48593" providerId="LiveId" clId="{B29576D2-797B-4661-9A9C-447C7A839A2E}" dt="2022-11-28T14:26:35.583" v="3322" actId="22"/>
        <pc:sldMkLst>
          <pc:docMk/>
          <pc:sldMk cId="639250070" sldId="1784"/>
        </pc:sldMkLst>
        <pc:spChg chg="add">
          <ac:chgData name="伊健 杜" userId="e69aded81da48593" providerId="LiveId" clId="{B29576D2-797B-4661-9A9C-447C7A839A2E}" dt="2022-11-28T12:34:30.814" v="2905"/>
          <ac:spMkLst>
            <pc:docMk/>
            <pc:sldMk cId="639250070" sldId="1784"/>
            <ac:spMk id="4" creationId="{2AEE5BB7-84EC-7B9D-7FAD-3175B24E20D4}"/>
          </ac:spMkLst>
        </pc:spChg>
        <pc:picChg chg="add mod">
          <ac:chgData name="伊健 杜" userId="e69aded81da48593" providerId="LiveId" clId="{B29576D2-797B-4661-9A9C-447C7A839A2E}" dt="2022-11-28T14:24:57.548" v="3321" actId="14100"/>
          <ac:picMkLst>
            <pc:docMk/>
            <pc:sldMk cId="639250070" sldId="1784"/>
            <ac:picMk id="6" creationId="{41E5267D-4F5E-B1E9-D5A0-AB91A1A81090}"/>
          </ac:picMkLst>
        </pc:picChg>
        <pc:picChg chg="add">
          <ac:chgData name="伊健 杜" userId="e69aded81da48593" providerId="LiveId" clId="{B29576D2-797B-4661-9A9C-447C7A839A2E}" dt="2022-11-28T14:26:35.583" v="3322" actId="22"/>
          <ac:picMkLst>
            <pc:docMk/>
            <pc:sldMk cId="639250070" sldId="1784"/>
            <ac:picMk id="8" creationId="{0A9BDFDD-AD9B-7A15-6BE7-3F823C39DE97}"/>
          </ac:picMkLst>
        </pc:picChg>
      </pc:sldChg>
      <pc:sldChg chg="addSp delSp modSp add mod">
        <pc:chgData name="伊健 杜" userId="e69aded81da48593" providerId="LiveId" clId="{B29576D2-797B-4661-9A9C-447C7A839A2E}" dt="2022-11-28T12:43:15.149" v="3259"/>
        <pc:sldMkLst>
          <pc:docMk/>
          <pc:sldMk cId="2720419610" sldId="1785"/>
        </pc:sldMkLst>
        <pc:spChg chg="mod">
          <ac:chgData name="伊健 杜" userId="e69aded81da48593" providerId="LiveId" clId="{B29576D2-797B-4661-9A9C-447C7A839A2E}" dt="2022-11-28T12:43:15.149" v="3259"/>
          <ac:spMkLst>
            <pc:docMk/>
            <pc:sldMk cId="2720419610" sldId="1785"/>
            <ac:spMk id="2" creationId="{10304424-DB4A-36E7-9E0D-D32A5DD0F26C}"/>
          </ac:spMkLst>
        </pc:spChg>
        <pc:spChg chg="add mod">
          <ac:chgData name="伊健 杜" userId="e69aded81da48593" providerId="LiveId" clId="{B29576D2-797B-4661-9A9C-447C7A839A2E}" dt="2022-11-28T12:35:10.949" v="2915" actId="13822"/>
          <ac:spMkLst>
            <pc:docMk/>
            <pc:sldMk cId="2720419610" sldId="1785"/>
            <ac:spMk id="5" creationId="{31EC6BD8-0E0B-8BD2-C396-7F4453B43BE8}"/>
          </ac:spMkLst>
        </pc:spChg>
        <pc:spChg chg="del">
          <ac:chgData name="伊健 杜" userId="e69aded81da48593" providerId="LiveId" clId="{B29576D2-797B-4661-9A9C-447C7A839A2E}" dt="2022-11-28T12:34:36.822" v="2907" actId="478"/>
          <ac:spMkLst>
            <pc:docMk/>
            <pc:sldMk cId="2720419610" sldId="1785"/>
            <ac:spMk id="10" creationId="{B839CA97-BE0D-8B7C-B769-3E145A81D451}"/>
          </ac:spMkLst>
        </pc:spChg>
        <pc:picChg chg="add mod">
          <ac:chgData name="伊健 杜" userId="e69aded81da48593" providerId="LiveId" clId="{B29576D2-797B-4661-9A9C-447C7A839A2E}" dt="2022-11-28T12:34:53.616" v="2910" actId="1076"/>
          <ac:picMkLst>
            <pc:docMk/>
            <pc:sldMk cId="2720419610" sldId="1785"/>
            <ac:picMk id="4" creationId="{F93077D7-87F1-8B40-7379-51096E0E4A7F}"/>
          </ac:picMkLst>
        </pc:picChg>
      </pc:sldChg>
      <pc:sldChg chg="addSp delSp modSp add mod">
        <pc:chgData name="伊健 杜" userId="e69aded81da48593" providerId="LiveId" clId="{B29576D2-797B-4661-9A9C-447C7A839A2E}" dt="2022-11-28T12:43:15.149" v="3259"/>
        <pc:sldMkLst>
          <pc:docMk/>
          <pc:sldMk cId="3700145461" sldId="1786"/>
        </pc:sldMkLst>
        <pc:spChg chg="mod">
          <ac:chgData name="伊健 杜" userId="e69aded81da48593" providerId="LiveId" clId="{B29576D2-797B-4661-9A9C-447C7A839A2E}" dt="2022-11-28T12:43:15.149" v="3259"/>
          <ac:spMkLst>
            <pc:docMk/>
            <pc:sldMk cId="3700145461" sldId="1786"/>
            <ac:spMk id="2" creationId="{10304424-DB4A-36E7-9E0D-D32A5DD0F26C}"/>
          </ac:spMkLst>
        </pc:spChg>
        <pc:spChg chg="mod">
          <ac:chgData name="伊健 杜" userId="e69aded81da48593" providerId="LiveId" clId="{B29576D2-797B-4661-9A9C-447C7A839A2E}" dt="2022-11-28T12:35:58.807" v="2941"/>
          <ac:spMkLst>
            <pc:docMk/>
            <pc:sldMk cId="3700145461" sldId="1786"/>
            <ac:spMk id="5" creationId="{12133E31-EFD8-1428-E834-932512E03115}"/>
          </ac:spMkLst>
        </pc:spChg>
        <pc:spChg chg="mod">
          <ac:chgData name="伊健 杜" userId="e69aded81da48593" providerId="LiveId" clId="{B29576D2-797B-4661-9A9C-447C7A839A2E}" dt="2022-11-28T12:43:15.149" v="3259"/>
          <ac:spMkLst>
            <pc:docMk/>
            <pc:sldMk cId="3700145461" sldId="1786"/>
            <ac:spMk id="10" creationId="{B839CA97-BE0D-8B7C-B769-3E145A81D451}"/>
          </ac:spMkLst>
        </pc:spChg>
        <pc:picChg chg="del">
          <ac:chgData name="伊健 杜" userId="e69aded81da48593" providerId="LiveId" clId="{B29576D2-797B-4661-9A9C-447C7A839A2E}" dt="2022-11-28T12:37:19.918" v="2945" actId="478"/>
          <ac:picMkLst>
            <pc:docMk/>
            <pc:sldMk cId="3700145461" sldId="1786"/>
            <ac:picMk id="5122" creationId="{D15C2AC3-4E27-7121-90E6-0635040C9624}"/>
          </ac:picMkLst>
        </pc:picChg>
        <pc:picChg chg="add del mod">
          <ac:chgData name="伊健 杜" userId="e69aded81da48593" providerId="LiveId" clId="{B29576D2-797B-4661-9A9C-447C7A839A2E}" dt="2022-11-28T12:38:31.058" v="3032" actId="478"/>
          <ac:picMkLst>
            <pc:docMk/>
            <pc:sldMk cId="3700145461" sldId="1786"/>
            <ac:picMk id="11266" creationId="{9DBE61DF-34EE-4E5A-CBE8-288CB4FA2111}"/>
          </ac:picMkLst>
        </pc:picChg>
        <pc:picChg chg="add mod">
          <ac:chgData name="伊健 杜" userId="e69aded81da48593" providerId="LiveId" clId="{B29576D2-797B-4661-9A9C-447C7A839A2E}" dt="2022-11-28T12:41:20.986" v="3147" actId="1076"/>
          <ac:picMkLst>
            <pc:docMk/>
            <pc:sldMk cId="3700145461" sldId="1786"/>
            <ac:picMk id="11268" creationId="{8E805E64-8EA8-8674-C712-834314E638CA}"/>
          </ac:picMkLst>
        </pc:picChg>
      </pc:sldChg>
      <pc:sldChg chg="addSp delSp modSp add mod delAnim">
        <pc:chgData name="伊健 杜" userId="e69aded81da48593" providerId="LiveId" clId="{B29576D2-797B-4661-9A9C-447C7A839A2E}" dt="2022-11-28T12:43:15.149" v="3259"/>
        <pc:sldMkLst>
          <pc:docMk/>
          <pc:sldMk cId="4126106858" sldId="1787"/>
        </pc:sldMkLst>
        <pc:spChg chg="mod">
          <ac:chgData name="伊健 杜" userId="e69aded81da48593" providerId="LiveId" clId="{B29576D2-797B-4661-9A9C-447C7A839A2E}" dt="2022-11-28T12:43:15.149" v="3259"/>
          <ac:spMkLst>
            <pc:docMk/>
            <pc:sldMk cId="4126106858" sldId="1787"/>
            <ac:spMk id="2" creationId="{10304424-DB4A-36E7-9E0D-D32A5DD0F26C}"/>
          </ac:spMkLst>
        </pc:spChg>
        <pc:spChg chg="add mod">
          <ac:chgData name="伊健 杜" userId="e69aded81da48593" providerId="LiveId" clId="{B29576D2-797B-4661-9A9C-447C7A839A2E}" dt="2022-11-28T12:43:15.149" v="3259"/>
          <ac:spMkLst>
            <pc:docMk/>
            <pc:sldMk cId="4126106858" sldId="1787"/>
            <ac:spMk id="3" creationId="{5BBDFC94-3AC7-12A2-12C9-8AEE0967097C}"/>
          </ac:spMkLst>
        </pc:spChg>
        <pc:spChg chg="del">
          <ac:chgData name="伊健 杜" userId="e69aded81da48593" providerId="LiveId" clId="{B29576D2-797B-4661-9A9C-447C7A839A2E}" dt="2022-11-28T12:38:29.165" v="3031" actId="478"/>
          <ac:spMkLst>
            <pc:docMk/>
            <pc:sldMk cId="4126106858" sldId="1787"/>
            <ac:spMk id="5" creationId="{12133E31-EFD8-1428-E834-932512E03115}"/>
          </ac:spMkLst>
        </pc:spChg>
        <pc:spChg chg="mod ord">
          <ac:chgData name="伊健 杜" userId="e69aded81da48593" providerId="LiveId" clId="{B29576D2-797B-4661-9A9C-447C7A839A2E}" dt="2022-11-28T12:37:42.768" v="2977" actId="1076"/>
          <ac:spMkLst>
            <pc:docMk/>
            <pc:sldMk cId="4126106858" sldId="1787"/>
            <ac:spMk id="6" creationId="{FCF60491-E739-DB42-5DA9-C3A6F3C5776C}"/>
          </ac:spMkLst>
        </pc:spChg>
        <pc:spChg chg="mod ord">
          <ac:chgData name="伊健 杜" userId="e69aded81da48593" providerId="LiveId" clId="{B29576D2-797B-4661-9A9C-447C7A839A2E}" dt="2022-11-28T12:43:15.149" v="3259"/>
          <ac:spMkLst>
            <pc:docMk/>
            <pc:sldMk cId="4126106858" sldId="1787"/>
            <ac:spMk id="10" creationId="{B839CA97-BE0D-8B7C-B769-3E145A81D451}"/>
          </ac:spMkLst>
        </pc:spChg>
        <pc:picChg chg="mod">
          <ac:chgData name="伊健 杜" userId="e69aded81da48593" providerId="LiveId" clId="{B29576D2-797B-4661-9A9C-447C7A839A2E}" dt="2022-11-28T12:38:20.526" v="3024" actId="1076"/>
          <ac:picMkLst>
            <pc:docMk/>
            <pc:sldMk cId="4126106858" sldId="1787"/>
            <ac:picMk id="11266" creationId="{9DBE61DF-34EE-4E5A-CBE8-288CB4FA2111}"/>
          </ac:picMkLst>
        </pc:picChg>
      </pc:sldChg>
      <pc:sldChg chg="addSp modSp add mod">
        <pc:chgData name="伊健 杜" userId="e69aded81da48593" providerId="LiveId" clId="{B29576D2-797B-4661-9A9C-447C7A839A2E}" dt="2022-11-28T12:43:15.149" v="3259"/>
        <pc:sldMkLst>
          <pc:docMk/>
          <pc:sldMk cId="4240655092" sldId="1788"/>
        </pc:sldMkLst>
        <pc:spChg chg="add mod">
          <ac:chgData name="伊健 杜" userId="e69aded81da48593" providerId="LiveId" clId="{B29576D2-797B-4661-9A9C-447C7A839A2E}" dt="2022-11-28T12:43:15.149" v="3259"/>
          <ac:spMkLst>
            <pc:docMk/>
            <pc:sldMk cId="4240655092" sldId="1788"/>
            <ac:spMk id="2" creationId="{29BA83C6-E99A-B02A-7134-1B27BCD48AE3}"/>
          </ac:spMkLst>
        </pc:spChg>
        <pc:spChg chg="mod">
          <ac:chgData name="伊健 杜" userId="e69aded81da48593" providerId="LiveId" clId="{B29576D2-797B-4661-9A9C-447C7A839A2E}" dt="2022-11-28T12:43:15.149" v="3259"/>
          <ac:spMkLst>
            <pc:docMk/>
            <pc:sldMk cId="4240655092" sldId="1788"/>
            <ac:spMk id="3" creationId="{9EDCD38E-F471-5FBB-3895-0BD45C0A03A2}"/>
          </ac:spMkLst>
        </pc:spChg>
      </pc:sldChg>
    </pc:docChg>
  </pc:docChgLst>
  <pc:docChgLst>
    <pc:chgData name="伊健 杜" userId="e69aded81da48593" providerId="LiveId" clId="{F77DAFAA-FB70-429B-A75B-E88C4EBA42BC}"/>
    <pc:docChg chg="custSel addSld delSld modSld">
      <pc:chgData name="伊健 杜" userId="e69aded81da48593" providerId="LiveId" clId="{F77DAFAA-FB70-429B-A75B-E88C4EBA42BC}" dt="2022-11-07T14:03:45.157" v="5966" actId="20577"/>
      <pc:docMkLst>
        <pc:docMk/>
      </pc:docMkLst>
      <pc:sldChg chg="del">
        <pc:chgData name="伊健 杜" userId="e69aded81da48593" providerId="LiveId" clId="{F77DAFAA-FB70-429B-A75B-E88C4EBA42BC}" dt="2022-11-07T04:49:39.707" v="0" actId="47"/>
        <pc:sldMkLst>
          <pc:docMk/>
          <pc:sldMk cId="506974058" sldId="1275"/>
        </pc:sldMkLst>
      </pc:sldChg>
      <pc:sldChg chg="del">
        <pc:chgData name="伊健 杜" userId="e69aded81da48593" providerId="LiveId" clId="{F77DAFAA-FB70-429B-A75B-E88C4EBA42BC}" dt="2022-11-07T04:49:39.707" v="0" actId="47"/>
        <pc:sldMkLst>
          <pc:docMk/>
          <pc:sldMk cId="705454762" sldId="1317"/>
        </pc:sldMkLst>
      </pc:sldChg>
      <pc:sldChg chg="del">
        <pc:chgData name="伊健 杜" userId="e69aded81da48593" providerId="LiveId" clId="{F77DAFAA-FB70-429B-A75B-E88C4EBA42BC}" dt="2022-11-07T04:49:39.707" v="0" actId="47"/>
        <pc:sldMkLst>
          <pc:docMk/>
          <pc:sldMk cId="2526001274" sldId="1319"/>
        </pc:sldMkLst>
      </pc:sldChg>
      <pc:sldChg chg="del">
        <pc:chgData name="伊健 杜" userId="e69aded81da48593" providerId="LiveId" clId="{F77DAFAA-FB70-429B-A75B-E88C4EBA42BC}" dt="2022-11-07T04:49:39.707" v="0" actId="47"/>
        <pc:sldMkLst>
          <pc:docMk/>
          <pc:sldMk cId="687159467" sldId="1321"/>
        </pc:sldMkLst>
      </pc:sldChg>
      <pc:sldChg chg="del">
        <pc:chgData name="伊健 杜" userId="e69aded81da48593" providerId="LiveId" clId="{F77DAFAA-FB70-429B-A75B-E88C4EBA42BC}" dt="2022-11-07T04:49:39.707" v="0" actId="47"/>
        <pc:sldMkLst>
          <pc:docMk/>
          <pc:sldMk cId="4196840282" sldId="1323"/>
        </pc:sldMkLst>
      </pc:sldChg>
      <pc:sldChg chg="addSp delSp modSp add del mod">
        <pc:chgData name="伊健 杜" userId="e69aded81da48593" providerId="LiveId" clId="{F77DAFAA-FB70-429B-A75B-E88C4EBA42BC}" dt="2022-11-07T07:03:26.364" v="5673"/>
        <pc:sldMkLst>
          <pc:docMk/>
          <pc:sldMk cId="1946223399" sldId="1343"/>
        </pc:sldMkLst>
        <pc:spChg chg="mod">
          <ac:chgData name="伊健 杜" userId="e69aded81da48593" providerId="LiveId" clId="{F77DAFAA-FB70-429B-A75B-E88C4EBA42BC}" dt="2022-11-07T05:16:43.366" v="1573"/>
          <ac:spMkLst>
            <pc:docMk/>
            <pc:sldMk cId="1946223399" sldId="1343"/>
            <ac:spMk id="2" creationId="{10304424-DB4A-36E7-9E0D-D32A5DD0F26C}"/>
          </ac:spMkLst>
        </pc:spChg>
        <pc:spChg chg="mod">
          <ac:chgData name="伊健 杜" userId="e69aded81da48593" providerId="LiveId" clId="{F77DAFAA-FB70-429B-A75B-E88C4EBA42BC}" dt="2022-11-07T07:03:26.364" v="5673"/>
          <ac:spMkLst>
            <pc:docMk/>
            <pc:sldMk cId="1946223399" sldId="1343"/>
            <ac:spMk id="3" creationId="{BF61C064-5051-1184-7A12-5B1F560F19AD}"/>
          </ac:spMkLst>
        </pc:spChg>
        <pc:spChg chg="mod">
          <ac:chgData name="伊健 杜" userId="e69aded81da48593" providerId="LiveId" clId="{F77DAFAA-FB70-429B-A75B-E88C4EBA42BC}" dt="2022-11-07T05:03:07.145" v="332"/>
          <ac:spMkLst>
            <pc:docMk/>
            <pc:sldMk cId="1946223399" sldId="1343"/>
            <ac:spMk id="5" creationId="{12133E31-EFD8-1428-E834-932512E03115}"/>
          </ac:spMkLst>
        </pc:spChg>
        <pc:picChg chg="add mod">
          <ac:chgData name="伊健 杜" userId="e69aded81da48593" providerId="LiveId" clId="{F77DAFAA-FB70-429B-A75B-E88C4EBA42BC}" dt="2022-11-07T05:06:15.697" v="730" actId="14100"/>
          <ac:picMkLst>
            <pc:docMk/>
            <pc:sldMk cId="1946223399" sldId="1343"/>
            <ac:picMk id="1026" creationId="{771206FE-8C42-98EA-1E0C-31F9ED3FEF5A}"/>
          </ac:picMkLst>
        </pc:picChg>
        <pc:picChg chg="del">
          <ac:chgData name="伊健 杜" userId="e69aded81da48593" providerId="LiveId" clId="{F77DAFAA-FB70-429B-A75B-E88C4EBA42BC}" dt="2022-11-07T05:05:34.891" v="726" actId="478"/>
          <ac:picMkLst>
            <pc:docMk/>
            <pc:sldMk cId="1946223399" sldId="1343"/>
            <ac:picMk id="12290" creationId="{5C8FFD6A-F15A-3ACC-A555-5C7A2CA01978}"/>
          </ac:picMkLst>
        </pc:picChg>
      </pc:sldChg>
      <pc:sldChg chg="add del">
        <pc:chgData name="伊健 杜" userId="e69aded81da48593" providerId="LiveId" clId="{F77DAFAA-FB70-429B-A75B-E88C4EBA42BC}" dt="2022-11-07T05:06:22.586" v="735" actId="47"/>
        <pc:sldMkLst>
          <pc:docMk/>
          <pc:sldMk cId="3697570535" sldId="1344"/>
        </pc:sldMkLst>
      </pc:sldChg>
      <pc:sldChg chg="addSp modSp add del mod">
        <pc:chgData name="伊健 杜" userId="e69aded81da48593" providerId="LiveId" clId="{F77DAFAA-FB70-429B-A75B-E88C4EBA42BC}" dt="2022-11-07T07:43:31.969" v="5880" actId="1036"/>
        <pc:sldMkLst>
          <pc:docMk/>
          <pc:sldMk cId="4158349176" sldId="1345"/>
        </pc:sldMkLst>
        <pc:spChg chg="mod">
          <ac:chgData name="伊健 杜" userId="e69aded81da48593" providerId="LiveId" clId="{F77DAFAA-FB70-429B-A75B-E88C4EBA42BC}" dt="2022-11-07T07:03:26.364" v="5673"/>
          <ac:spMkLst>
            <pc:docMk/>
            <pc:sldMk cId="4158349176" sldId="1345"/>
            <ac:spMk id="2" creationId="{9C74F706-AB23-7A24-27F9-BA8C6B6BFC20}"/>
          </ac:spMkLst>
        </pc:spChg>
        <pc:spChg chg="add mod">
          <ac:chgData name="伊健 杜" userId="e69aded81da48593" providerId="LiveId" clId="{F77DAFAA-FB70-429B-A75B-E88C4EBA42BC}" dt="2022-11-07T07:03:26.364" v="5673"/>
          <ac:spMkLst>
            <pc:docMk/>
            <pc:sldMk cId="4158349176" sldId="1345"/>
            <ac:spMk id="3" creationId="{573B27FF-72F0-1280-5E8F-B6C4DA81D24E}"/>
          </ac:spMkLst>
        </pc:spChg>
        <pc:spChg chg="add mod">
          <ac:chgData name="伊健 杜" userId="e69aded81da48593" providerId="LiveId" clId="{F77DAFAA-FB70-429B-A75B-E88C4EBA42BC}" dt="2022-11-07T07:43:31.969" v="5880" actId="1036"/>
          <ac:spMkLst>
            <pc:docMk/>
            <pc:sldMk cId="4158349176" sldId="1345"/>
            <ac:spMk id="4" creationId="{52735BC9-335B-410C-39F5-A44EEAE631EF}"/>
          </ac:spMkLst>
        </pc:spChg>
      </pc:sldChg>
      <pc:sldChg chg="del">
        <pc:chgData name="伊健 杜" userId="e69aded81da48593" providerId="LiveId" clId="{F77DAFAA-FB70-429B-A75B-E88C4EBA42BC}" dt="2022-11-07T04:49:39.707" v="0" actId="47"/>
        <pc:sldMkLst>
          <pc:docMk/>
          <pc:sldMk cId="2540030139" sldId="1346"/>
        </pc:sldMkLst>
      </pc:sldChg>
      <pc:sldChg chg="addSp modSp add del mod modAnim">
        <pc:chgData name="伊健 杜" userId="e69aded81da48593" providerId="LiveId" clId="{F77DAFAA-FB70-429B-A75B-E88C4EBA42BC}" dt="2022-11-07T04:57:07.868" v="170" actId="1076"/>
        <pc:sldMkLst>
          <pc:docMk/>
          <pc:sldMk cId="3208074802" sldId="1347"/>
        </pc:sldMkLst>
        <pc:spChg chg="add mod">
          <ac:chgData name="伊健 杜" userId="e69aded81da48593" providerId="LiveId" clId="{F77DAFAA-FB70-429B-A75B-E88C4EBA42BC}" dt="2022-11-07T04:56:30.798" v="160" actId="1076"/>
          <ac:spMkLst>
            <pc:docMk/>
            <pc:sldMk cId="3208074802" sldId="1347"/>
            <ac:spMk id="4" creationId="{81DD1EE5-4787-9F36-47E3-D1C14D04E9C8}"/>
          </ac:spMkLst>
        </pc:spChg>
        <pc:spChg chg="add mod">
          <ac:chgData name="伊健 杜" userId="e69aded81da48593" providerId="LiveId" clId="{F77DAFAA-FB70-429B-A75B-E88C4EBA42BC}" dt="2022-11-07T04:56:43.226" v="165" actId="1076"/>
          <ac:spMkLst>
            <pc:docMk/>
            <pc:sldMk cId="3208074802" sldId="1347"/>
            <ac:spMk id="5" creationId="{12A329F3-C9E4-9265-3C7E-F57B5048EA2B}"/>
          </ac:spMkLst>
        </pc:spChg>
        <pc:spChg chg="add mod">
          <ac:chgData name="伊健 杜" userId="e69aded81da48593" providerId="LiveId" clId="{F77DAFAA-FB70-429B-A75B-E88C4EBA42BC}" dt="2022-11-07T04:57:06.150" v="169" actId="1076"/>
          <ac:spMkLst>
            <pc:docMk/>
            <pc:sldMk cId="3208074802" sldId="1347"/>
            <ac:spMk id="7" creationId="{894CF979-4040-B93E-9D53-DBC1BFC6347F}"/>
          </ac:spMkLst>
        </pc:spChg>
        <pc:picChg chg="mod">
          <ac:chgData name="伊健 杜" userId="e69aded81da48593" providerId="LiveId" clId="{F77DAFAA-FB70-429B-A75B-E88C4EBA42BC}" dt="2022-11-07T04:57:07.868" v="170" actId="1076"/>
          <ac:picMkLst>
            <pc:docMk/>
            <pc:sldMk cId="3208074802" sldId="1347"/>
            <ac:picMk id="17412" creationId="{EAE48264-726D-6C5D-2FA8-D27A8E86DDC4}"/>
          </ac:picMkLst>
        </pc:picChg>
      </pc:sldChg>
      <pc:sldChg chg="del">
        <pc:chgData name="伊健 杜" userId="e69aded81da48593" providerId="LiveId" clId="{F77DAFAA-FB70-429B-A75B-E88C4EBA42BC}" dt="2022-11-07T04:49:39.707" v="0" actId="47"/>
        <pc:sldMkLst>
          <pc:docMk/>
          <pc:sldMk cId="367432593" sldId="1348"/>
        </pc:sldMkLst>
      </pc:sldChg>
      <pc:sldChg chg="del">
        <pc:chgData name="伊健 杜" userId="e69aded81da48593" providerId="LiveId" clId="{F77DAFAA-FB70-429B-A75B-E88C4EBA42BC}" dt="2022-11-07T04:49:39.707" v="0" actId="47"/>
        <pc:sldMkLst>
          <pc:docMk/>
          <pc:sldMk cId="3766527611" sldId="1349"/>
        </pc:sldMkLst>
      </pc:sldChg>
      <pc:sldChg chg="del">
        <pc:chgData name="伊健 杜" userId="e69aded81da48593" providerId="LiveId" clId="{F77DAFAA-FB70-429B-A75B-E88C4EBA42BC}" dt="2022-11-07T04:49:39.707" v="0" actId="47"/>
        <pc:sldMkLst>
          <pc:docMk/>
          <pc:sldMk cId="3240948227" sldId="1350"/>
        </pc:sldMkLst>
      </pc:sldChg>
      <pc:sldChg chg="del">
        <pc:chgData name="伊健 杜" userId="e69aded81da48593" providerId="LiveId" clId="{F77DAFAA-FB70-429B-A75B-E88C4EBA42BC}" dt="2022-11-07T04:49:39.707" v="0" actId="47"/>
        <pc:sldMkLst>
          <pc:docMk/>
          <pc:sldMk cId="3573841546" sldId="1351"/>
        </pc:sldMkLst>
      </pc:sldChg>
      <pc:sldChg chg="del">
        <pc:chgData name="伊健 杜" userId="e69aded81da48593" providerId="LiveId" clId="{F77DAFAA-FB70-429B-A75B-E88C4EBA42BC}" dt="2022-11-07T04:49:39.707" v="0" actId="47"/>
        <pc:sldMkLst>
          <pc:docMk/>
          <pc:sldMk cId="1200436778" sldId="1352"/>
        </pc:sldMkLst>
      </pc:sldChg>
      <pc:sldChg chg="del">
        <pc:chgData name="伊健 杜" userId="e69aded81da48593" providerId="LiveId" clId="{F77DAFAA-FB70-429B-A75B-E88C4EBA42BC}" dt="2022-11-07T04:49:39.707" v="0" actId="47"/>
        <pc:sldMkLst>
          <pc:docMk/>
          <pc:sldMk cId="1885241510" sldId="1353"/>
        </pc:sldMkLst>
      </pc:sldChg>
      <pc:sldChg chg="del">
        <pc:chgData name="伊健 杜" userId="e69aded81da48593" providerId="LiveId" clId="{F77DAFAA-FB70-429B-A75B-E88C4EBA42BC}" dt="2022-11-07T04:49:39.707" v="0" actId="47"/>
        <pc:sldMkLst>
          <pc:docMk/>
          <pc:sldMk cId="2262443341" sldId="1354"/>
        </pc:sldMkLst>
      </pc:sldChg>
      <pc:sldChg chg="del">
        <pc:chgData name="伊健 杜" userId="e69aded81da48593" providerId="LiveId" clId="{F77DAFAA-FB70-429B-A75B-E88C4EBA42BC}" dt="2022-11-07T04:49:39.707" v="0" actId="47"/>
        <pc:sldMkLst>
          <pc:docMk/>
          <pc:sldMk cId="1268994009" sldId="1355"/>
        </pc:sldMkLst>
      </pc:sldChg>
      <pc:sldChg chg="del">
        <pc:chgData name="伊健 杜" userId="e69aded81da48593" providerId="LiveId" clId="{F77DAFAA-FB70-429B-A75B-E88C4EBA42BC}" dt="2022-11-07T04:49:39.707" v="0" actId="47"/>
        <pc:sldMkLst>
          <pc:docMk/>
          <pc:sldMk cId="964826230" sldId="1356"/>
        </pc:sldMkLst>
      </pc:sldChg>
      <pc:sldChg chg="del">
        <pc:chgData name="伊健 杜" userId="e69aded81da48593" providerId="LiveId" clId="{F77DAFAA-FB70-429B-A75B-E88C4EBA42BC}" dt="2022-11-07T04:49:39.707" v="0" actId="47"/>
        <pc:sldMkLst>
          <pc:docMk/>
          <pc:sldMk cId="2680465077" sldId="1357"/>
        </pc:sldMkLst>
      </pc:sldChg>
      <pc:sldChg chg="del">
        <pc:chgData name="伊健 杜" userId="e69aded81da48593" providerId="LiveId" clId="{F77DAFAA-FB70-429B-A75B-E88C4EBA42BC}" dt="2022-11-07T04:49:39.707" v="0" actId="47"/>
        <pc:sldMkLst>
          <pc:docMk/>
          <pc:sldMk cId="1439551912" sldId="1358"/>
        </pc:sldMkLst>
      </pc:sldChg>
      <pc:sldChg chg="del">
        <pc:chgData name="伊健 杜" userId="e69aded81da48593" providerId="LiveId" clId="{F77DAFAA-FB70-429B-A75B-E88C4EBA42BC}" dt="2022-11-07T04:49:39.707" v="0" actId="47"/>
        <pc:sldMkLst>
          <pc:docMk/>
          <pc:sldMk cId="3474803134" sldId="1359"/>
        </pc:sldMkLst>
      </pc:sldChg>
      <pc:sldChg chg="del">
        <pc:chgData name="伊健 杜" userId="e69aded81da48593" providerId="LiveId" clId="{F77DAFAA-FB70-429B-A75B-E88C4EBA42BC}" dt="2022-11-07T04:49:39.707" v="0" actId="47"/>
        <pc:sldMkLst>
          <pc:docMk/>
          <pc:sldMk cId="4068321830" sldId="1360"/>
        </pc:sldMkLst>
      </pc:sldChg>
      <pc:sldChg chg="del">
        <pc:chgData name="伊健 杜" userId="e69aded81da48593" providerId="LiveId" clId="{F77DAFAA-FB70-429B-A75B-E88C4EBA42BC}" dt="2022-11-07T04:49:39.707" v="0" actId="47"/>
        <pc:sldMkLst>
          <pc:docMk/>
          <pc:sldMk cId="934660800" sldId="1361"/>
        </pc:sldMkLst>
      </pc:sldChg>
      <pc:sldChg chg="del">
        <pc:chgData name="伊健 杜" userId="e69aded81da48593" providerId="LiveId" clId="{F77DAFAA-FB70-429B-A75B-E88C4EBA42BC}" dt="2022-11-07T04:49:39.707" v="0" actId="47"/>
        <pc:sldMkLst>
          <pc:docMk/>
          <pc:sldMk cId="2269712307" sldId="1362"/>
        </pc:sldMkLst>
      </pc:sldChg>
      <pc:sldChg chg="del">
        <pc:chgData name="伊健 杜" userId="e69aded81da48593" providerId="LiveId" clId="{F77DAFAA-FB70-429B-A75B-E88C4EBA42BC}" dt="2022-11-07T04:49:39.707" v="0" actId="47"/>
        <pc:sldMkLst>
          <pc:docMk/>
          <pc:sldMk cId="4136416547" sldId="1363"/>
        </pc:sldMkLst>
      </pc:sldChg>
      <pc:sldChg chg="del">
        <pc:chgData name="伊健 杜" userId="e69aded81da48593" providerId="LiveId" clId="{F77DAFAA-FB70-429B-A75B-E88C4EBA42BC}" dt="2022-11-07T04:49:39.707" v="0" actId="47"/>
        <pc:sldMkLst>
          <pc:docMk/>
          <pc:sldMk cId="3030512498" sldId="1364"/>
        </pc:sldMkLst>
      </pc:sldChg>
      <pc:sldChg chg="del">
        <pc:chgData name="伊健 杜" userId="e69aded81da48593" providerId="LiveId" clId="{F77DAFAA-FB70-429B-A75B-E88C4EBA42BC}" dt="2022-11-07T04:49:39.707" v="0" actId="47"/>
        <pc:sldMkLst>
          <pc:docMk/>
          <pc:sldMk cId="686505893" sldId="1365"/>
        </pc:sldMkLst>
      </pc:sldChg>
      <pc:sldChg chg="del">
        <pc:chgData name="伊健 杜" userId="e69aded81da48593" providerId="LiveId" clId="{F77DAFAA-FB70-429B-A75B-E88C4EBA42BC}" dt="2022-11-07T04:59:29.779" v="246" actId="47"/>
        <pc:sldMkLst>
          <pc:docMk/>
          <pc:sldMk cId="1327010284" sldId="1366"/>
        </pc:sldMkLst>
      </pc:sldChg>
      <pc:sldChg chg="del">
        <pc:chgData name="伊健 杜" userId="e69aded81da48593" providerId="LiveId" clId="{F77DAFAA-FB70-429B-A75B-E88C4EBA42BC}" dt="2022-11-07T04:49:39.707" v="0" actId="47"/>
        <pc:sldMkLst>
          <pc:docMk/>
          <pc:sldMk cId="1602721199" sldId="1367"/>
        </pc:sldMkLst>
      </pc:sldChg>
      <pc:sldChg chg="del">
        <pc:chgData name="伊健 杜" userId="e69aded81da48593" providerId="LiveId" clId="{F77DAFAA-FB70-429B-A75B-E88C4EBA42BC}" dt="2022-11-07T04:49:39.707" v="0" actId="47"/>
        <pc:sldMkLst>
          <pc:docMk/>
          <pc:sldMk cId="2469172313" sldId="1368"/>
        </pc:sldMkLst>
      </pc:sldChg>
      <pc:sldChg chg="del">
        <pc:chgData name="伊健 杜" userId="e69aded81da48593" providerId="LiveId" clId="{F77DAFAA-FB70-429B-A75B-E88C4EBA42BC}" dt="2022-11-07T04:49:39.707" v="0" actId="47"/>
        <pc:sldMkLst>
          <pc:docMk/>
          <pc:sldMk cId="3815497795" sldId="1369"/>
        </pc:sldMkLst>
      </pc:sldChg>
      <pc:sldChg chg="del">
        <pc:chgData name="伊健 杜" userId="e69aded81da48593" providerId="LiveId" clId="{F77DAFAA-FB70-429B-A75B-E88C4EBA42BC}" dt="2022-11-07T04:49:39.707" v="0" actId="47"/>
        <pc:sldMkLst>
          <pc:docMk/>
          <pc:sldMk cId="3244965207" sldId="1370"/>
        </pc:sldMkLst>
      </pc:sldChg>
      <pc:sldChg chg="del">
        <pc:chgData name="伊健 杜" userId="e69aded81da48593" providerId="LiveId" clId="{F77DAFAA-FB70-429B-A75B-E88C4EBA42BC}" dt="2022-11-07T04:58:26.473" v="243" actId="47"/>
        <pc:sldMkLst>
          <pc:docMk/>
          <pc:sldMk cId="3242087974" sldId="1371"/>
        </pc:sldMkLst>
      </pc:sldChg>
      <pc:sldChg chg="addSp delSp modSp mod">
        <pc:chgData name="伊健 杜" userId="e69aded81da48593" providerId="LiveId" clId="{F77DAFAA-FB70-429B-A75B-E88C4EBA42BC}" dt="2022-11-07T07:27:18.179" v="5844" actId="478"/>
        <pc:sldMkLst>
          <pc:docMk/>
          <pc:sldMk cId="905977177" sldId="1374"/>
        </pc:sldMkLst>
        <pc:spChg chg="add del mod">
          <ac:chgData name="伊健 杜" userId="e69aded81da48593" providerId="LiveId" clId="{F77DAFAA-FB70-429B-A75B-E88C4EBA42BC}" dt="2022-11-07T07:27:18.179" v="5844" actId="478"/>
          <ac:spMkLst>
            <pc:docMk/>
            <pc:sldMk cId="905977177" sldId="1374"/>
            <ac:spMk id="5" creationId="{8B7ED2A6-7F8B-25CB-3591-CF9640A3FF12}"/>
          </ac:spMkLst>
        </pc:spChg>
        <pc:spChg chg="add del mod">
          <ac:chgData name="伊健 杜" userId="e69aded81da48593" providerId="LiveId" clId="{F77DAFAA-FB70-429B-A75B-E88C4EBA42BC}" dt="2022-11-07T07:27:18.179" v="5844" actId="478"/>
          <ac:spMkLst>
            <pc:docMk/>
            <pc:sldMk cId="905977177" sldId="1374"/>
            <ac:spMk id="6" creationId="{F4BAC907-3539-FEA5-9DD6-6AC335D20710}"/>
          </ac:spMkLst>
        </pc:spChg>
      </pc:sldChg>
      <pc:sldChg chg="modSp mod">
        <pc:chgData name="伊健 杜" userId="e69aded81da48593" providerId="LiveId" clId="{F77DAFAA-FB70-429B-A75B-E88C4EBA42BC}" dt="2022-11-07T13:16:20.036" v="5936"/>
        <pc:sldMkLst>
          <pc:docMk/>
          <pc:sldMk cId="3257977909" sldId="1375"/>
        </pc:sldMkLst>
        <pc:spChg chg="mod">
          <ac:chgData name="伊健 杜" userId="e69aded81da48593" providerId="LiveId" clId="{F77DAFAA-FB70-429B-A75B-E88C4EBA42BC}" dt="2022-11-07T13:16:14.050" v="5929"/>
          <ac:spMkLst>
            <pc:docMk/>
            <pc:sldMk cId="3257977909" sldId="1375"/>
            <ac:spMk id="2" creationId="{70E35AE9-6F03-2094-AF2D-CBE9496A6225}"/>
          </ac:spMkLst>
        </pc:spChg>
        <pc:spChg chg="mod">
          <ac:chgData name="伊健 杜" userId="e69aded81da48593" providerId="LiveId" clId="{F77DAFAA-FB70-429B-A75B-E88C4EBA42BC}" dt="2022-11-07T13:16:20.036" v="5936"/>
          <ac:spMkLst>
            <pc:docMk/>
            <pc:sldMk cId="3257977909" sldId="1375"/>
            <ac:spMk id="3" creationId="{1DFE0695-1E51-11D7-48EA-7704BE103315}"/>
          </ac:spMkLst>
        </pc:spChg>
      </pc:sldChg>
      <pc:sldChg chg="modSp mod">
        <pc:chgData name="伊健 杜" userId="e69aded81da48593" providerId="LiveId" clId="{F77DAFAA-FB70-429B-A75B-E88C4EBA42BC}" dt="2022-11-07T07:29:44.515" v="5862" actId="20577"/>
        <pc:sldMkLst>
          <pc:docMk/>
          <pc:sldMk cId="3278084188" sldId="1376"/>
        </pc:sldMkLst>
        <pc:spChg chg="mod">
          <ac:chgData name="伊健 杜" userId="e69aded81da48593" providerId="LiveId" clId="{F77DAFAA-FB70-429B-A75B-E88C4EBA42BC}" dt="2022-11-07T07:29:35.159" v="5852" actId="20577"/>
          <ac:spMkLst>
            <pc:docMk/>
            <pc:sldMk cId="3278084188" sldId="1376"/>
            <ac:spMk id="2" creationId="{70E35AE9-6F03-2094-AF2D-CBE9496A6225}"/>
          </ac:spMkLst>
        </pc:spChg>
        <pc:spChg chg="mod">
          <ac:chgData name="伊健 杜" userId="e69aded81da48593" providerId="LiveId" clId="{F77DAFAA-FB70-429B-A75B-E88C4EBA42BC}" dt="2022-11-07T07:29:44.515" v="5862" actId="20577"/>
          <ac:spMkLst>
            <pc:docMk/>
            <pc:sldMk cId="3278084188" sldId="1376"/>
            <ac:spMk id="3" creationId="{02D2B169-83DD-2856-B127-0BBDCC3801BA}"/>
          </ac:spMkLst>
        </pc:spChg>
      </pc:sldChg>
      <pc:sldChg chg="modSp mod">
        <pc:chgData name="伊健 杜" userId="e69aded81da48593" providerId="LiveId" clId="{F77DAFAA-FB70-429B-A75B-E88C4EBA42BC}" dt="2022-11-07T07:14:34.828" v="5684" actId="20577"/>
        <pc:sldMkLst>
          <pc:docMk/>
          <pc:sldMk cId="2999367643" sldId="1377"/>
        </pc:sldMkLst>
        <pc:spChg chg="mod">
          <ac:chgData name="伊健 杜" userId="e69aded81da48593" providerId="LiveId" clId="{F77DAFAA-FB70-429B-A75B-E88C4EBA42BC}" dt="2022-11-07T07:14:34.828" v="5684" actId="20577"/>
          <ac:spMkLst>
            <pc:docMk/>
            <pc:sldMk cId="2999367643" sldId="1377"/>
            <ac:spMk id="6" creationId="{B98CD463-5476-FBB2-CBE9-F9671C1182E6}"/>
          </ac:spMkLst>
        </pc:spChg>
      </pc:sldChg>
      <pc:sldChg chg="del">
        <pc:chgData name="伊健 杜" userId="e69aded81da48593" providerId="LiveId" clId="{F77DAFAA-FB70-429B-A75B-E88C4EBA42BC}" dt="2022-11-07T13:16:05.898" v="5915" actId="47"/>
        <pc:sldMkLst>
          <pc:docMk/>
          <pc:sldMk cId="101191209" sldId="1379"/>
        </pc:sldMkLst>
      </pc:sldChg>
      <pc:sldChg chg="addSp delSp modSp new mod modAnim">
        <pc:chgData name="伊健 杜" userId="e69aded81da48593" providerId="LiveId" clId="{F77DAFAA-FB70-429B-A75B-E88C4EBA42BC}" dt="2022-11-07T04:53:37.406" v="54" actId="13822"/>
        <pc:sldMkLst>
          <pc:docMk/>
          <pc:sldMk cId="294288172" sldId="1381"/>
        </pc:sldMkLst>
        <pc:spChg chg="del mod">
          <ac:chgData name="伊健 杜" userId="e69aded81da48593" providerId="LiveId" clId="{F77DAFAA-FB70-429B-A75B-E88C4EBA42BC}" dt="2022-11-07T04:51:15.471" v="9" actId="478"/>
          <ac:spMkLst>
            <pc:docMk/>
            <pc:sldMk cId="294288172" sldId="1381"/>
            <ac:spMk id="2" creationId="{11205448-8213-631D-B091-17D8B86382BD}"/>
          </ac:spMkLst>
        </pc:spChg>
        <pc:spChg chg="del">
          <ac:chgData name="伊健 杜" userId="e69aded81da48593" providerId="LiveId" clId="{F77DAFAA-FB70-429B-A75B-E88C4EBA42BC}" dt="2022-11-07T04:50:47.652" v="5" actId="478"/>
          <ac:spMkLst>
            <pc:docMk/>
            <pc:sldMk cId="294288172" sldId="1381"/>
            <ac:spMk id="3" creationId="{40C40DEF-9AEB-0F83-7173-45C3B808BDC4}"/>
          </ac:spMkLst>
        </pc:spChg>
        <pc:spChg chg="add mod">
          <ac:chgData name="伊健 杜" userId="e69aded81da48593" providerId="LiveId" clId="{F77DAFAA-FB70-429B-A75B-E88C4EBA42BC}" dt="2022-11-07T04:51:09.250" v="7"/>
          <ac:spMkLst>
            <pc:docMk/>
            <pc:sldMk cId="294288172" sldId="1381"/>
            <ac:spMk id="4" creationId="{767FBCC3-E590-DDD9-AC6E-390CBBE40FB6}"/>
          </ac:spMkLst>
        </pc:spChg>
        <pc:spChg chg="add mod">
          <ac:chgData name="伊健 杜" userId="e69aded81da48593" providerId="LiveId" clId="{F77DAFAA-FB70-429B-A75B-E88C4EBA42BC}" dt="2022-11-07T04:53:37.406" v="54" actId="13822"/>
          <ac:spMkLst>
            <pc:docMk/>
            <pc:sldMk cId="294288172" sldId="1381"/>
            <ac:spMk id="6" creationId="{6E78AFC2-A6D1-6D8D-19BC-D04833663EB2}"/>
          </ac:spMkLst>
        </pc:spChg>
        <pc:spChg chg="add mod">
          <ac:chgData name="伊健 杜" userId="e69aded81da48593" providerId="LiveId" clId="{F77DAFAA-FB70-429B-A75B-E88C4EBA42BC}" dt="2022-11-07T04:53:10.761" v="49" actId="20577"/>
          <ac:spMkLst>
            <pc:docMk/>
            <pc:sldMk cId="294288172" sldId="1381"/>
            <ac:spMk id="7" creationId="{56D821EC-BCD9-B230-0383-57A1A2AEB645}"/>
          </ac:spMkLst>
        </pc:spChg>
        <pc:spChg chg="add del mod">
          <ac:chgData name="伊健 杜" userId="e69aded81da48593" providerId="LiveId" clId="{F77DAFAA-FB70-429B-A75B-E88C4EBA42BC}" dt="2022-11-07T04:52:13.034" v="39" actId="478"/>
          <ac:spMkLst>
            <pc:docMk/>
            <pc:sldMk cId="294288172" sldId="1381"/>
            <ac:spMk id="8" creationId="{41F48A9A-D351-0471-F6C5-E76741416BEA}"/>
          </ac:spMkLst>
        </pc:spChg>
        <pc:spChg chg="add mod">
          <ac:chgData name="伊健 杜" userId="e69aded81da48593" providerId="LiveId" clId="{F77DAFAA-FB70-429B-A75B-E88C4EBA42BC}" dt="2022-11-07T04:53:06.052" v="48" actId="1076"/>
          <ac:spMkLst>
            <pc:docMk/>
            <pc:sldMk cId="294288172" sldId="1381"/>
            <ac:spMk id="9" creationId="{B79AC1D3-F707-5BC9-5416-FB6AFBD17522}"/>
          </ac:spMkLst>
        </pc:spChg>
        <pc:spChg chg="add del mod">
          <ac:chgData name="伊健 杜" userId="e69aded81da48593" providerId="LiveId" clId="{F77DAFAA-FB70-429B-A75B-E88C4EBA42BC}" dt="2022-11-07T04:53:01.285" v="47" actId="478"/>
          <ac:spMkLst>
            <pc:docMk/>
            <pc:sldMk cId="294288172" sldId="1381"/>
            <ac:spMk id="10" creationId="{0E40C518-BE44-AF32-E695-4A49FE4D1FC3}"/>
          </ac:spMkLst>
        </pc:spChg>
        <pc:spChg chg="add del mod">
          <ac:chgData name="伊健 杜" userId="e69aded81da48593" providerId="LiveId" clId="{F77DAFAA-FB70-429B-A75B-E88C4EBA42BC}" dt="2022-11-07T04:53:01.285" v="47" actId="478"/>
          <ac:spMkLst>
            <pc:docMk/>
            <pc:sldMk cId="294288172" sldId="1381"/>
            <ac:spMk id="11" creationId="{BABA26B3-204D-B664-87AF-91AE52F8A454}"/>
          </ac:spMkLst>
        </pc:spChg>
        <pc:picChg chg="add del mod">
          <ac:chgData name="伊健 杜" userId="e69aded81da48593" providerId="LiveId" clId="{F77DAFAA-FB70-429B-A75B-E88C4EBA42BC}" dt="2022-11-07T04:53:01.285" v="47" actId="478"/>
          <ac:picMkLst>
            <pc:docMk/>
            <pc:sldMk cId="294288172" sldId="1381"/>
            <ac:picMk id="12" creationId="{F85E75A8-38A0-3DA3-154D-1E7D39DD3A92}"/>
          </ac:picMkLst>
        </pc:picChg>
      </pc:sldChg>
      <pc:sldChg chg="addSp delSp modSp add mod modAnim">
        <pc:chgData name="伊健 杜" userId="e69aded81da48593" providerId="LiveId" clId="{F77DAFAA-FB70-429B-A75B-E88C4EBA42BC}" dt="2022-11-07T04:55:02.163" v="80" actId="27636"/>
        <pc:sldMkLst>
          <pc:docMk/>
          <pc:sldMk cId="873955953" sldId="1382"/>
        </pc:sldMkLst>
        <pc:spChg chg="add del mod">
          <ac:chgData name="伊健 杜" userId="e69aded81da48593" providerId="LiveId" clId="{F77DAFAA-FB70-429B-A75B-E88C4EBA42BC}" dt="2022-11-07T04:53:18.603" v="52" actId="478"/>
          <ac:spMkLst>
            <pc:docMk/>
            <pc:sldMk cId="873955953" sldId="1382"/>
            <ac:spMk id="3" creationId="{36695C90-5147-45A7-69EE-FD7790B3B9BE}"/>
          </ac:spMkLst>
        </pc:spChg>
        <pc:spChg chg="add mod">
          <ac:chgData name="伊健 杜" userId="e69aded81da48593" providerId="LiveId" clId="{F77DAFAA-FB70-429B-A75B-E88C4EBA42BC}" dt="2022-11-07T04:53:54.818" v="60" actId="1076"/>
          <ac:spMkLst>
            <pc:docMk/>
            <pc:sldMk cId="873955953" sldId="1382"/>
            <ac:spMk id="5" creationId="{1391907E-5354-0B6C-CCAB-51D44A908426}"/>
          </ac:spMkLst>
        </pc:spChg>
        <pc:spChg chg="del">
          <ac:chgData name="伊健 杜" userId="e69aded81da48593" providerId="LiveId" clId="{F77DAFAA-FB70-429B-A75B-E88C4EBA42BC}" dt="2022-11-07T04:53:17.160" v="51" actId="478"/>
          <ac:spMkLst>
            <pc:docMk/>
            <pc:sldMk cId="873955953" sldId="1382"/>
            <ac:spMk id="6" creationId="{6E78AFC2-A6D1-6D8D-19BC-D04833663EB2}"/>
          </ac:spMkLst>
        </pc:spChg>
        <pc:spChg chg="del">
          <ac:chgData name="伊健 杜" userId="e69aded81da48593" providerId="LiveId" clId="{F77DAFAA-FB70-429B-A75B-E88C4EBA42BC}" dt="2022-11-07T04:53:17.160" v="51" actId="478"/>
          <ac:spMkLst>
            <pc:docMk/>
            <pc:sldMk cId="873955953" sldId="1382"/>
            <ac:spMk id="7" creationId="{56D821EC-BCD9-B230-0383-57A1A2AEB645}"/>
          </ac:spMkLst>
        </pc:spChg>
        <pc:spChg chg="add mod">
          <ac:chgData name="伊健 杜" userId="e69aded81da48593" providerId="LiveId" clId="{F77DAFAA-FB70-429B-A75B-E88C4EBA42BC}" dt="2022-11-07T04:54:27.537" v="71" actId="20577"/>
          <ac:spMkLst>
            <pc:docMk/>
            <pc:sldMk cId="873955953" sldId="1382"/>
            <ac:spMk id="8" creationId="{80B6FA2E-B8F9-8005-2EBD-DFCA37F98180}"/>
          </ac:spMkLst>
        </pc:spChg>
        <pc:spChg chg="del">
          <ac:chgData name="伊健 杜" userId="e69aded81da48593" providerId="LiveId" clId="{F77DAFAA-FB70-429B-A75B-E88C4EBA42BC}" dt="2022-11-07T04:53:17.160" v="51" actId="478"/>
          <ac:spMkLst>
            <pc:docMk/>
            <pc:sldMk cId="873955953" sldId="1382"/>
            <ac:spMk id="9" creationId="{B79AC1D3-F707-5BC9-5416-FB6AFBD17522}"/>
          </ac:spMkLst>
        </pc:spChg>
        <pc:spChg chg="add mod">
          <ac:chgData name="伊健 杜" userId="e69aded81da48593" providerId="LiveId" clId="{F77DAFAA-FB70-429B-A75B-E88C4EBA42BC}" dt="2022-11-07T04:54:06.583" v="65" actId="1076"/>
          <ac:spMkLst>
            <pc:docMk/>
            <pc:sldMk cId="873955953" sldId="1382"/>
            <ac:spMk id="11" creationId="{980E5025-976A-FEAB-B5AA-AF0A0BBB72FC}"/>
          </ac:spMkLst>
        </pc:spChg>
        <pc:spChg chg="add mod">
          <ac:chgData name="伊健 杜" userId="e69aded81da48593" providerId="LiveId" clId="{F77DAFAA-FB70-429B-A75B-E88C4EBA42BC}" dt="2022-11-07T04:54:34.586" v="72" actId="1076"/>
          <ac:spMkLst>
            <pc:docMk/>
            <pc:sldMk cId="873955953" sldId="1382"/>
            <ac:spMk id="12" creationId="{F9B2412C-1B9C-7ABA-7F36-03AA8B027AC9}"/>
          </ac:spMkLst>
        </pc:spChg>
        <pc:spChg chg="add mod">
          <ac:chgData name="伊健 杜" userId="e69aded81da48593" providerId="LiveId" clId="{F77DAFAA-FB70-429B-A75B-E88C4EBA42BC}" dt="2022-11-07T04:55:02.163" v="80" actId="27636"/>
          <ac:spMkLst>
            <pc:docMk/>
            <pc:sldMk cId="873955953" sldId="1382"/>
            <ac:spMk id="13" creationId="{D481CC81-3B66-3B1F-7A82-E8FA08BCF2B8}"/>
          </ac:spMkLst>
        </pc:spChg>
        <pc:picChg chg="add del mod">
          <ac:chgData name="伊健 杜" userId="e69aded81da48593" providerId="LiveId" clId="{F77DAFAA-FB70-429B-A75B-E88C4EBA42BC}" dt="2022-11-07T04:53:56.777" v="61" actId="478"/>
          <ac:picMkLst>
            <pc:docMk/>
            <pc:sldMk cId="873955953" sldId="1382"/>
            <ac:picMk id="10" creationId="{0F01FD6B-0229-490A-6B8A-3CF99EB1B43F}"/>
          </ac:picMkLst>
        </pc:picChg>
      </pc:sldChg>
      <pc:sldChg chg="addSp delSp modSp add mod modAnim">
        <pc:chgData name="伊健 杜" userId="e69aded81da48593" providerId="LiveId" clId="{F77DAFAA-FB70-429B-A75B-E88C4EBA42BC}" dt="2022-11-07T07:03:26.364" v="5673"/>
        <pc:sldMkLst>
          <pc:docMk/>
          <pc:sldMk cId="431384839" sldId="1383"/>
        </pc:sldMkLst>
        <pc:spChg chg="mod">
          <ac:chgData name="伊健 杜" userId="e69aded81da48593" providerId="LiveId" clId="{F77DAFAA-FB70-429B-A75B-E88C4EBA42BC}" dt="2022-11-07T04:57:28.303" v="178" actId="20577"/>
          <ac:spMkLst>
            <pc:docMk/>
            <pc:sldMk cId="431384839" sldId="1383"/>
            <ac:spMk id="3" creationId="{C57D426F-F0AF-15A8-164B-B84F98651872}"/>
          </ac:spMkLst>
        </pc:spChg>
        <pc:spChg chg="add mod">
          <ac:chgData name="伊健 杜" userId="e69aded81da48593" providerId="LiveId" clId="{F77DAFAA-FB70-429B-A75B-E88C4EBA42BC}" dt="2022-11-07T07:03:26.364" v="5673"/>
          <ac:spMkLst>
            <pc:docMk/>
            <pc:sldMk cId="431384839" sldId="1383"/>
            <ac:spMk id="4" creationId="{15C2E8A4-3BBE-EAB3-3C33-D70847B4658E}"/>
          </ac:spMkLst>
        </pc:spChg>
        <pc:spChg chg="mod">
          <ac:chgData name="伊健 杜" userId="e69aded81da48593" providerId="LiveId" clId="{F77DAFAA-FB70-429B-A75B-E88C4EBA42BC}" dt="2022-11-07T07:03:26.364" v="5673"/>
          <ac:spMkLst>
            <pc:docMk/>
            <pc:sldMk cId="431384839" sldId="1383"/>
            <ac:spMk id="6" creationId="{B98CD463-5476-FBB2-CBE9-F9671C1182E6}"/>
          </ac:spMkLst>
        </pc:spChg>
        <pc:spChg chg="add mod">
          <ac:chgData name="伊健 杜" userId="e69aded81da48593" providerId="LiveId" clId="{F77DAFAA-FB70-429B-A75B-E88C4EBA42BC}" dt="2022-11-07T04:57:17.577" v="173" actId="1076"/>
          <ac:spMkLst>
            <pc:docMk/>
            <pc:sldMk cId="431384839" sldId="1383"/>
            <ac:spMk id="7" creationId="{1F2C608B-807F-C508-33C9-2A9FD1A7E403}"/>
          </ac:spMkLst>
        </pc:spChg>
        <pc:spChg chg="add mod">
          <ac:chgData name="伊健 杜" userId="e69aded81da48593" providerId="LiveId" clId="{F77DAFAA-FB70-429B-A75B-E88C4EBA42BC}" dt="2022-11-07T04:57:58.039" v="230" actId="20577"/>
          <ac:spMkLst>
            <pc:docMk/>
            <pc:sldMk cId="431384839" sldId="1383"/>
            <ac:spMk id="8" creationId="{B16EAF39-CF70-466A-E004-785EC76F7042}"/>
          </ac:spMkLst>
        </pc:spChg>
        <pc:picChg chg="add mod">
          <ac:chgData name="伊健 杜" userId="e69aded81da48593" providerId="LiveId" clId="{F77DAFAA-FB70-429B-A75B-E88C4EBA42BC}" dt="2022-11-07T04:58:14.742" v="242" actId="1076"/>
          <ac:picMkLst>
            <pc:docMk/>
            <pc:sldMk cId="431384839" sldId="1383"/>
            <ac:picMk id="5" creationId="{97A1C70C-4ABB-5FCE-6DB4-1C88D1AFEF46}"/>
          </ac:picMkLst>
        </pc:picChg>
        <pc:picChg chg="del">
          <ac:chgData name="伊健 杜" userId="e69aded81da48593" providerId="LiveId" clId="{F77DAFAA-FB70-429B-A75B-E88C4EBA42BC}" dt="2022-11-07T04:55:44.870" v="84" actId="478"/>
          <ac:picMkLst>
            <pc:docMk/>
            <pc:sldMk cId="431384839" sldId="1383"/>
            <ac:picMk id="17412" creationId="{EAE48264-726D-6C5D-2FA8-D27A8E86DDC4}"/>
          </ac:picMkLst>
        </pc:picChg>
      </pc:sldChg>
      <pc:sldChg chg="addSp modSp add mod">
        <pc:chgData name="伊健 杜" userId="e69aded81da48593" providerId="LiveId" clId="{F77DAFAA-FB70-429B-A75B-E88C4EBA42BC}" dt="2022-11-07T04:59:57.816" v="317" actId="20577"/>
        <pc:sldMkLst>
          <pc:docMk/>
          <pc:sldMk cId="1630488861" sldId="1384"/>
        </pc:sldMkLst>
        <pc:spChg chg="mod">
          <ac:chgData name="伊健 杜" userId="e69aded81da48593" providerId="LiveId" clId="{F77DAFAA-FB70-429B-A75B-E88C4EBA42BC}" dt="2022-11-07T04:59:33.365" v="247" actId="1076"/>
          <ac:spMkLst>
            <pc:docMk/>
            <pc:sldMk cId="1630488861" sldId="1384"/>
            <ac:spMk id="2" creationId="{70E35AE9-6F03-2094-AF2D-CBE9496A6225}"/>
          </ac:spMkLst>
        </pc:spChg>
        <pc:spChg chg="add mod">
          <ac:chgData name="伊健 杜" userId="e69aded81da48593" providerId="LiveId" clId="{F77DAFAA-FB70-429B-A75B-E88C4EBA42BC}" dt="2022-11-07T04:59:37.089" v="248" actId="1076"/>
          <ac:spMkLst>
            <pc:docMk/>
            <pc:sldMk cId="1630488861" sldId="1384"/>
            <ac:spMk id="3" creationId="{AA487338-2C5E-3113-5270-919D59E87D9E}"/>
          </ac:spMkLst>
        </pc:spChg>
        <pc:spChg chg="add mod">
          <ac:chgData name="伊健 杜" userId="e69aded81da48593" providerId="LiveId" clId="{F77DAFAA-FB70-429B-A75B-E88C4EBA42BC}" dt="2022-11-07T04:59:37.089" v="248" actId="1076"/>
          <ac:spMkLst>
            <pc:docMk/>
            <pc:sldMk cId="1630488861" sldId="1384"/>
            <ac:spMk id="4" creationId="{F8124064-3BF4-6DA7-0D03-6A7A46F9FC95}"/>
          </ac:spMkLst>
        </pc:spChg>
        <pc:spChg chg="add mod">
          <ac:chgData name="伊健 杜" userId="e69aded81da48593" providerId="LiveId" clId="{F77DAFAA-FB70-429B-A75B-E88C4EBA42BC}" dt="2022-11-07T04:59:57.816" v="317" actId="20577"/>
          <ac:spMkLst>
            <pc:docMk/>
            <pc:sldMk cId="1630488861" sldId="1384"/>
            <ac:spMk id="5" creationId="{09DC16A7-B18D-E463-7535-C389C8FC3F21}"/>
          </ac:spMkLst>
        </pc:spChg>
      </pc:sldChg>
      <pc:sldChg chg="addSp delSp modSp add mod delAnim">
        <pc:chgData name="伊健 杜" userId="e69aded81da48593" providerId="LiveId" clId="{F77DAFAA-FB70-429B-A75B-E88C4EBA42BC}" dt="2022-11-07T07:03:26.364" v="5673"/>
        <pc:sldMkLst>
          <pc:docMk/>
          <pc:sldMk cId="2148736043" sldId="1385"/>
        </pc:sldMkLst>
        <pc:spChg chg="mod">
          <ac:chgData name="伊健 杜" userId="e69aded81da48593" providerId="LiveId" clId="{F77DAFAA-FB70-429B-A75B-E88C4EBA42BC}" dt="2022-11-07T05:08:46.325" v="898" actId="1076"/>
          <ac:spMkLst>
            <pc:docMk/>
            <pc:sldMk cId="2148736043" sldId="1385"/>
            <ac:spMk id="2" creationId="{10304424-DB4A-36E7-9E0D-D32A5DD0F26C}"/>
          </ac:spMkLst>
        </pc:spChg>
        <pc:spChg chg="mod">
          <ac:chgData name="伊健 杜" userId="e69aded81da48593" providerId="LiveId" clId="{F77DAFAA-FB70-429B-A75B-E88C4EBA42BC}" dt="2022-11-07T07:03:26.364" v="5673"/>
          <ac:spMkLst>
            <pc:docMk/>
            <pc:sldMk cId="2148736043" sldId="1385"/>
            <ac:spMk id="3" creationId="{BF61C064-5051-1184-7A12-5B1F560F19AD}"/>
          </ac:spMkLst>
        </pc:spChg>
        <pc:spChg chg="add del">
          <ac:chgData name="伊健 杜" userId="e69aded81da48593" providerId="LiveId" clId="{F77DAFAA-FB70-429B-A75B-E88C4EBA42BC}" dt="2022-11-07T05:08:17.838" v="880" actId="478"/>
          <ac:spMkLst>
            <pc:docMk/>
            <pc:sldMk cId="2148736043" sldId="1385"/>
            <ac:spMk id="4" creationId="{0698DECE-0D7D-8EDB-BCAC-60F3369B551E}"/>
          </ac:spMkLst>
        </pc:spChg>
        <pc:spChg chg="del mod">
          <ac:chgData name="伊健 杜" userId="e69aded81da48593" providerId="LiveId" clId="{F77DAFAA-FB70-429B-A75B-E88C4EBA42BC}" dt="2022-11-07T05:06:25.801" v="737" actId="478"/>
          <ac:spMkLst>
            <pc:docMk/>
            <pc:sldMk cId="2148736043" sldId="1385"/>
            <ac:spMk id="5" creationId="{12133E31-EFD8-1428-E834-932512E03115}"/>
          </ac:spMkLst>
        </pc:spChg>
        <pc:picChg chg="del">
          <ac:chgData name="伊健 杜" userId="e69aded81da48593" providerId="LiveId" clId="{F77DAFAA-FB70-429B-A75B-E88C4EBA42BC}" dt="2022-11-07T05:07:06.591" v="878" actId="478"/>
          <ac:picMkLst>
            <pc:docMk/>
            <pc:sldMk cId="2148736043" sldId="1385"/>
            <ac:picMk id="1026" creationId="{771206FE-8C42-98EA-1E0C-31F9ED3FEF5A}"/>
          </ac:picMkLst>
        </pc:picChg>
        <pc:picChg chg="add del mod">
          <ac:chgData name="伊健 杜" userId="e69aded81da48593" providerId="LiveId" clId="{F77DAFAA-FB70-429B-A75B-E88C4EBA42BC}" dt="2022-11-07T05:11:21.239" v="1211" actId="478"/>
          <ac:picMkLst>
            <pc:docMk/>
            <pc:sldMk cId="2148736043" sldId="1385"/>
            <ac:picMk id="2052" creationId="{1B17CA50-AFA3-35B4-66BC-00FC60CB990B}"/>
          </ac:picMkLst>
        </pc:picChg>
        <pc:picChg chg="add mod">
          <ac:chgData name="伊健 杜" userId="e69aded81da48593" providerId="LiveId" clId="{F77DAFAA-FB70-429B-A75B-E88C4EBA42BC}" dt="2022-11-07T05:12:20.059" v="1228" actId="1076"/>
          <ac:picMkLst>
            <pc:docMk/>
            <pc:sldMk cId="2148736043" sldId="1385"/>
            <ac:picMk id="2054" creationId="{98586E43-83A9-FA0A-6281-244228D54AA7}"/>
          </ac:picMkLst>
        </pc:picChg>
      </pc:sldChg>
      <pc:sldChg chg="delSp add del mod">
        <pc:chgData name="伊健 杜" userId="e69aded81da48593" providerId="LiveId" clId="{F77DAFAA-FB70-429B-A75B-E88C4EBA42BC}" dt="2022-11-07T05:00:19.599" v="320" actId="47"/>
        <pc:sldMkLst>
          <pc:docMk/>
          <pc:sldMk cId="3606728115" sldId="1385"/>
        </pc:sldMkLst>
        <pc:spChg chg="del">
          <ac:chgData name="伊健 杜" userId="e69aded81da48593" providerId="LiveId" clId="{F77DAFAA-FB70-429B-A75B-E88C4EBA42BC}" dt="2022-11-07T05:00:13.787" v="319" actId="478"/>
          <ac:spMkLst>
            <pc:docMk/>
            <pc:sldMk cId="3606728115" sldId="1385"/>
            <ac:spMk id="3" creationId="{AA487338-2C5E-3113-5270-919D59E87D9E}"/>
          </ac:spMkLst>
        </pc:spChg>
        <pc:spChg chg="del">
          <ac:chgData name="伊健 杜" userId="e69aded81da48593" providerId="LiveId" clId="{F77DAFAA-FB70-429B-A75B-E88C4EBA42BC}" dt="2022-11-07T05:00:13.787" v="319" actId="478"/>
          <ac:spMkLst>
            <pc:docMk/>
            <pc:sldMk cId="3606728115" sldId="1385"/>
            <ac:spMk id="4" creationId="{F8124064-3BF4-6DA7-0D03-6A7A46F9FC95}"/>
          </ac:spMkLst>
        </pc:spChg>
        <pc:spChg chg="del">
          <ac:chgData name="伊健 杜" userId="e69aded81da48593" providerId="LiveId" clId="{F77DAFAA-FB70-429B-A75B-E88C4EBA42BC}" dt="2022-11-07T05:00:13.787" v="319" actId="478"/>
          <ac:spMkLst>
            <pc:docMk/>
            <pc:sldMk cId="3606728115" sldId="1385"/>
            <ac:spMk id="5" creationId="{09DC16A7-B18D-E463-7535-C389C8FC3F21}"/>
          </ac:spMkLst>
        </pc:spChg>
      </pc:sldChg>
      <pc:sldChg chg="addSp delSp modSp add mod">
        <pc:chgData name="伊健 杜" userId="e69aded81da48593" providerId="LiveId" clId="{F77DAFAA-FB70-429B-A75B-E88C4EBA42BC}" dt="2022-11-07T07:03:26.364" v="5673"/>
        <pc:sldMkLst>
          <pc:docMk/>
          <pc:sldMk cId="320052197" sldId="1386"/>
        </pc:sldMkLst>
        <pc:spChg chg="mod">
          <ac:chgData name="伊健 杜" userId="e69aded81da48593" providerId="LiveId" clId="{F77DAFAA-FB70-429B-A75B-E88C4EBA42BC}" dt="2022-11-07T05:16:39.108" v="1567"/>
          <ac:spMkLst>
            <pc:docMk/>
            <pc:sldMk cId="320052197" sldId="1386"/>
            <ac:spMk id="2" creationId="{10304424-DB4A-36E7-9E0D-D32A5DD0F26C}"/>
          </ac:spMkLst>
        </pc:spChg>
        <pc:spChg chg="mod">
          <ac:chgData name="伊健 杜" userId="e69aded81da48593" providerId="LiveId" clId="{F77DAFAA-FB70-429B-A75B-E88C4EBA42BC}" dt="2022-11-07T07:03:26.364" v="5673"/>
          <ac:spMkLst>
            <pc:docMk/>
            <pc:sldMk cId="320052197" sldId="1386"/>
            <ac:spMk id="3" creationId="{BF61C064-5051-1184-7A12-5B1F560F19AD}"/>
          </ac:spMkLst>
        </pc:spChg>
        <pc:picChg chg="del">
          <ac:chgData name="伊健 杜" userId="e69aded81da48593" providerId="LiveId" clId="{F77DAFAA-FB70-429B-A75B-E88C4EBA42BC}" dt="2022-11-07T05:13:08.992" v="1345" actId="478"/>
          <ac:picMkLst>
            <pc:docMk/>
            <pc:sldMk cId="320052197" sldId="1386"/>
            <ac:picMk id="2052" creationId="{1B17CA50-AFA3-35B4-66BC-00FC60CB990B}"/>
          </ac:picMkLst>
        </pc:picChg>
        <pc:picChg chg="add mod">
          <ac:chgData name="伊健 杜" userId="e69aded81da48593" providerId="LiveId" clId="{F77DAFAA-FB70-429B-A75B-E88C4EBA42BC}" dt="2022-11-07T05:14:05.039" v="1350" actId="1076"/>
          <ac:picMkLst>
            <pc:docMk/>
            <pc:sldMk cId="320052197" sldId="1386"/>
            <ac:picMk id="3074" creationId="{E7C0D309-C60C-5DCF-8152-6F9063003B78}"/>
          </ac:picMkLst>
        </pc:picChg>
        <pc:picChg chg="add mod">
          <ac:chgData name="伊健 杜" userId="e69aded81da48593" providerId="LiveId" clId="{F77DAFAA-FB70-429B-A75B-E88C4EBA42BC}" dt="2022-11-07T05:14:39.359" v="1357" actId="14100"/>
          <ac:picMkLst>
            <pc:docMk/>
            <pc:sldMk cId="320052197" sldId="1386"/>
            <ac:picMk id="3076" creationId="{827D80C7-43AE-1661-7D33-BD5355AD0A60}"/>
          </ac:picMkLst>
        </pc:picChg>
      </pc:sldChg>
      <pc:sldChg chg="addSp delSp modSp add mod">
        <pc:chgData name="伊健 杜" userId="e69aded81da48593" providerId="LiveId" clId="{F77DAFAA-FB70-429B-A75B-E88C4EBA42BC}" dt="2022-11-07T07:03:26.364" v="5673"/>
        <pc:sldMkLst>
          <pc:docMk/>
          <pc:sldMk cId="3406085488" sldId="1387"/>
        </pc:sldMkLst>
        <pc:spChg chg="mod">
          <ac:chgData name="伊健 杜" userId="e69aded81da48593" providerId="LiveId" clId="{F77DAFAA-FB70-429B-A75B-E88C4EBA42BC}" dt="2022-11-07T07:03:26.364" v="5673"/>
          <ac:spMkLst>
            <pc:docMk/>
            <pc:sldMk cId="3406085488" sldId="1387"/>
            <ac:spMk id="2" creationId="{10304424-DB4A-36E7-9E0D-D32A5DD0F26C}"/>
          </ac:spMkLst>
        </pc:spChg>
        <pc:spChg chg="mod">
          <ac:chgData name="伊健 杜" userId="e69aded81da48593" providerId="LiveId" clId="{F77DAFAA-FB70-429B-A75B-E88C4EBA42BC}" dt="2022-11-07T07:03:26.364" v="5673"/>
          <ac:spMkLst>
            <pc:docMk/>
            <pc:sldMk cId="3406085488" sldId="1387"/>
            <ac:spMk id="3" creationId="{BF61C064-5051-1184-7A12-5B1F560F19AD}"/>
          </ac:spMkLst>
        </pc:spChg>
        <pc:spChg chg="mod">
          <ac:chgData name="伊健 杜" userId="e69aded81da48593" providerId="LiveId" clId="{F77DAFAA-FB70-429B-A75B-E88C4EBA42BC}" dt="2022-11-07T05:17:05.315" v="1574"/>
          <ac:spMkLst>
            <pc:docMk/>
            <pc:sldMk cId="3406085488" sldId="1387"/>
            <ac:spMk id="5" creationId="{12133E31-EFD8-1428-E834-932512E03115}"/>
          </ac:spMkLst>
        </pc:spChg>
        <pc:picChg chg="del">
          <ac:chgData name="伊健 杜" userId="e69aded81da48593" providerId="LiveId" clId="{F77DAFAA-FB70-429B-A75B-E88C4EBA42BC}" dt="2022-11-07T05:18:17.375" v="1796" actId="478"/>
          <ac:picMkLst>
            <pc:docMk/>
            <pc:sldMk cId="3406085488" sldId="1387"/>
            <ac:picMk id="1026" creationId="{771206FE-8C42-98EA-1E0C-31F9ED3FEF5A}"/>
          </ac:picMkLst>
        </pc:picChg>
        <pc:picChg chg="add mod">
          <ac:chgData name="伊健 杜" userId="e69aded81da48593" providerId="LiveId" clId="{F77DAFAA-FB70-429B-A75B-E88C4EBA42BC}" dt="2022-11-07T05:18:58.571" v="1800" actId="1076"/>
          <ac:picMkLst>
            <pc:docMk/>
            <pc:sldMk cId="3406085488" sldId="1387"/>
            <ac:picMk id="4098" creationId="{C57FF4F0-D0DD-B08D-DB3F-45D55AE9E475}"/>
          </ac:picMkLst>
        </pc:picChg>
      </pc:sldChg>
      <pc:sldChg chg="addSp delSp modSp add mod delAnim">
        <pc:chgData name="伊健 杜" userId="e69aded81da48593" providerId="LiveId" clId="{F77DAFAA-FB70-429B-A75B-E88C4EBA42BC}" dt="2022-11-07T07:03:26.364" v="5673"/>
        <pc:sldMkLst>
          <pc:docMk/>
          <pc:sldMk cId="2754745189" sldId="1388"/>
        </pc:sldMkLst>
        <pc:spChg chg="mod">
          <ac:chgData name="伊健 杜" userId="e69aded81da48593" providerId="LiveId" clId="{F77DAFAA-FB70-429B-A75B-E88C4EBA42BC}" dt="2022-11-07T07:03:26.364" v="5673"/>
          <ac:spMkLst>
            <pc:docMk/>
            <pc:sldMk cId="2754745189" sldId="1388"/>
            <ac:spMk id="2" creationId="{10304424-DB4A-36E7-9E0D-D32A5DD0F26C}"/>
          </ac:spMkLst>
        </pc:spChg>
        <pc:spChg chg="mod">
          <ac:chgData name="伊健 杜" userId="e69aded81da48593" providerId="LiveId" clId="{F77DAFAA-FB70-429B-A75B-E88C4EBA42BC}" dt="2022-11-07T07:03:26.364" v="5673"/>
          <ac:spMkLst>
            <pc:docMk/>
            <pc:sldMk cId="2754745189" sldId="1388"/>
            <ac:spMk id="3" creationId="{BF61C064-5051-1184-7A12-5B1F560F19AD}"/>
          </ac:spMkLst>
        </pc:spChg>
        <pc:spChg chg="del">
          <ac:chgData name="伊健 杜" userId="e69aded81da48593" providerId="LiveId" clId="{F77DAFAA-FB70-429B-A75B-E88C4EBA42BC}" dt="2022-11-07T05:19:04.004" v="1802" actId="478"/>
          <ac:spMkLst>
            <pc:docMk/>
            <pc:sldMk cId="2754745189" sldId="1388"/>
            <ac:spMk id="5" creationId="{12133E31-EFD8-1428-E834-932512E03115}"/>
          </ac:spMkLst>
        </pc:spChg>
        <pc:picChg chg="del">
          <ac:chgData name="伊健 杜" userId="e69aded81da48593" providerId="LiveId" clId="{F77DAFAA-FB70-429B-A75B-E88C4EBA42BC}" dt="2022-11-07T05:19:50.732" v="1927" actId="478"/>
          <ac:picMkLst>
            <pc:docMk/>
            <pc:sldMk cId="2754745189" sldId="1388"/>
            <ac:picMk id="4098" creationId="{C57FF4F0-D0DD-B08D-DB3F-45D55AE9E475}"/>
          </ac:picMkLst>
        </pc:picChg>
        <pc:picChg chg="add mod">
          <ac:chgData name="伊健 杜" userId="e69aded81da48593" providerId="LiveId" clId="{F77DAFAA-FB70-429B-A75B-E88C4EBA42BC}" dt="2022-11-07T05:20:17.273" v="1930" actId="1076"/>
          <ac:picMkLst>
            <pc:docMk/>
            <pc:sldMk cId="2754745189" sldId="1388"/>
            <ac:picMk id="5122" creationId="{7E62891A-6BDE-1ECF-EEB2-6334345DC5E4}"/>
          </ac:picMkLst>
        </pc:picChg>
      </pc:sldChg>
      <pc:sldChg chg="addSp delSp modSp add mod">
        <pc:chgData name="伊健 杜" userId="e69aded81da48593" providerId="LiveId" clId="{F77DAFAA-FB70-429B-A75B-E88C4EBA42BC}" dt="2022-11-07T07:03:26.364" v="5673"/>
        <pc:sldMkLst>
          <pc:docMk/>
          <pc:sldMk cId="841567216" sldId="1389"/>
        </pc:sldMkLst>
        <pc:spChg chg="mod">
          <ac:chgData name="伊健 杜" userId="e69aded81da48593" providerId="LiveId" clId="{F77DAFAA-FB70-429B-A75B-E88C4EBA42BC}" dt="2022-11-07T07:03:26.364" v="5673"/>
          <ac:spMkLst>
            <pc:docMk/>
            <pc:sldMk cId="841567216" sldId="1389"/>
            <ac:spMk id="2" creationId="{10304424-DB4A-36E7-9E0D-D32A5DD0F26C}"/>
          </ac:spMkLst>
        </pc:spChg>
        <pc:spChg chg="mod">
          <ac:chgData name="伊健 杜" userId="e69aded81da48593" providerId="LiveId" clId="{F77DAFAA-FB70-429B-A75B-E88C4EBA42BC}" dt="2022-11-07T07:03:26.364" v="5673"/>
          <ac:spMkLst>
            <pc:docMk/>
            <pc:sldMk cId="841567216" sldId="1389"/>
            <ac:spMk id="3" creationId="{BF61C064-5051-1184-7A12-5B1F560F19AD}"/>
          </ac:spMkLst>
        </pc:spChg>
        <pc:picChg chg="del">
          <ac:chgData name="伊健 杜" userId="e69aded81da48593" providerId="LiveId" clId="{F77DAFAA-FB70-429B-A75B-E88C4EBA42BC}" dt="2022-11-07T05:21:08.069" v="2047" actId="478"/>
          <ac:picMkLst>
            <pc:docMk/>
            <pc:sldMk cId="841567216" sldId="1389"/>
            <ac:picMk id="5122" creationId="{7E62891A-6BDE-1ECF-EEB2-6334345DC5E4}"/>
          </ac:picMkLst>
        </pc:picChg>
        <pc:picChg chg="add mod">
          <ac:chgData name="伊健 杜" userId="e69aded81da48593" providerId="LiveId" clId="{F77DAFAA-FB70-429B-A75B-E88C4EBA42BC}" dt="2022-11-07T05:21:34.776" v="2050" actId="1076"/>
          <ac:picMkLst>
            <pc:docMk/>
            <pc:sldMk cId="841567216" sldId="1389"/>
            <ac:picMk id="6146" creationId="{67E464B6-CB53-FF12-C1AB-08DFEDA34F0C}"/>
          </ac:picMkLst>
        </pc:picChg>
      </pc:sldChg>
      <pc:sldChg chg="delSp add del">
        <pc:chgData name="伊健 杜" userId="e69aded81da48593" providerId="LiveId" clId="{F77DAFAA-FB70-429B-A75B-E88C4EBA42BC}" dt="2022-11-07T05:20:31.111" v="1940" actId="47"/>
        <pc:sldMkLst>
          <pc:docMk/>
          <pc:sldMk cId="3850203054" sldId="1389"/>
        </pc:sldMkLst>
        <pc:picChg chg="del">
          <ac:chgData name="伊健 杜" userId="e69aded81da48593" providerId="LiveId" clId="{F77DAFAA-FB70-429B-A75B-E88C4EBA42BC}" dt="2022-11-07T05:20:28.637" v="1939" actId="478"/>
          <ac:picMkLst>
            <pc:docMk/>
            <pc:sldMk cId="3850203054" sldId="1389"/>
            <ac:picMk id="5122" creationId="{7E62891A-6BDE-1ECF-EEB2-6334345DC5E4}"/>
          </ac:picMkLst>
        </pc:picChg>
      </pc:sldChg>
      <pc:sldChg chg="addSp delSp modSp add mod">
        <pc:chgData name="伊健 杜" userId="e69aded81da48593" providerId="LiveId" clId="{F77DAFAA-FB70-429B-A75B-E88C4EBA42BC}" dt="2022-11-07T07:03:26.364" v="5673"/>
        <pc:sldMkLst>
          <pc:docMk/>
          <pc:sldMk cId="735016085" sldId="1390"/>
        </pc:sldMkLst>
        <pc:spChg chg="mod">
          <ac:chgData name="伊健 杜" userId="e69aded81da48593" providerId="LiveId" clId="{F77DAFAA-FB70-429B-A75B-E88C4EBA42BC}" dt="2022-11-07T07:03:26.364" v="5673"/>
          <ac:spMkLst>
            <pc:docMk/>
            <pc:sldMk cId="735016085" sldId="1390"/>
            <ac:spMk id="2" creationId="{10304424-DB4A-36E7-9E0D-D32A5DD0F26C}"/>
          </ac:spMkLst>
        </pc:spChg>
        <pc:spChg chg="mod">
          <ac:chgData name="伊健 杜" userId="e69aded81da48593" providerId="LiveId" clId="{F77DAFAA-FB70-429B-A75B-E88C4EBA42BC}" dt="2022-11-07T07:03:26.364" v="5673"/>
          <ac:spMkLst>
            <pc:docMk/>
            <pc:sldMk cId="735016085" sldId="1390"/>
            <ac:spMk id="3" creationId="{BF61C064-5051-1184-7A12-5B1F560F19AD}"/>
          </ac:spMkLst>
        </pc:spChg>
        <pc:picChg chg="del">
          <ac:chgData name="伊健 杜" userId="e69aded81da48593" providerId="LiveId" clId="{F77DAFAA-FB70-429B-A75B-E88C4EBA42BC}" dt="2022-11-07T05:21:39.052" v="2052" actId="478"/>
          <ac:picMkLst>
            <pc:docMk/>
            <pc:sldMk cId="735016085" sldId="1390"/>
            <ac:picMk id="6146" creationId="{67E464B6-CB53-FF12-C1AB-08DFEDA34F0C}"/>
          </ac:picMkLst>
        </pc:picChg>
        <pc:picChg chg="add mod">
          <ac:chgData name="伊健 杜" userId="e69aded81da48593" providerId="LiveId" clId="{F77DAFAA-FB70-429B-A75B-E88C4EBA42BC}" dt="2022-11-07T05:22:12.712" v="2135" actId="1076"/>
          <ac:picMkLst>
            <pc:docMk/>
            <pc:sldMk cId="735016085" sldId="1390"/>
            <ac:picMk id="8194" creationId="{20726CE3-3AF3-8040-60F0-89DBB16B5D88}"/>
          </ac:picMkLst>
        </pc:picChg>
      </pc:sldChg>
      <pc:sldChg chg="addSp delSp modSp add mod">
        <pc:chgData name="伊健 杜" userId="e69aded81da48593" providerId="LiveId" clId="{F77DAFAA-FB70-429B-A75B-E88C4EBA42BC}" dt="2022-11-07T07:51:23.774" v="5913" actId="478"/>
        <pc:sldMkLst>
          <pc:docMk/>
          <pc:sldMk cId="1737496656" sldId="1391"/>
        </pc:sldMkLst>
        <pc:spChg chg="mod">
          <ac:chgData name="伊健 杜" userId="e69aded81da48593" providerId="LiveId" clId="{F77DAFAA-FB70-429B-A75B-E88C4EBA42BC}" dt="2022-11-07T07:47:54.009" v="5881" actId="20577"/>
          <ac:spMkLst>
            <pc:docMk/>
            <pc:sldMk cId="1737496656" sldId="1391"/>
            <ac:spMk id="2" creationId="{70E35AE9-6F03-2094-AF2D-CBE9496A6225}"/>
          </ac:spMkLst>
        </pc:spChg>
        <pc:spChg chg="del">
          <ac:chgData name="伊健 杜" userId="e69aded81da48593" providerId="LiveId" clId="{F77DAFAA-FB70-429B-A75B-E88C4EBA42BC}" dt="2022-11-07T05:22:22.542" v="2137" actId="478"/>
          <ac:spMkLst>
            <pc:docMk/>
            <pc:sldMk cId="1737496656" sldId="1391"/>
            <ac:spMk id="3" creationId="{02D2B169-83DD-2856-B127-0BBDCC3801BA}"/>
          </ac:spMkLst>
        </pc:spChg>
        <pc:spChg chg="add del mod">
          <ac:chgData name="伊健 杜" userId="e69aded81da48593" providerId="LiveId" clId="{F77DAFAA-FB70-429B-A75B-E88C4EBA42BC}" dt="2022-11-07T07:51:23.774" v="5913" actId="478"/>
          <ac:spMkLst>
            <pc:docMk/>
            <pc:sldMk cId="1737496656" sldId="1391"/>
            <ac:spMk id="3" creationId="{D44A0AD1-072C-4265-80BA-69E508689C69}"/>
          </ac:spMkLst>
        </pc:spChg>
      </pc:sldChg>
      <pc:sldChg chg="addSp modSp add mod">
        <pc:chgData name="伊健 杜" userId="e69aded81da48593" providerId="LiveId" clId="{F77DAFAA-FB70-429B-A75B-E88C4EBA42BC}" dt="2022-11-07T13:50:47.132" v="5952" actId="20577"/>
        <pc:sldMkLst>
          <pc:docMk/>
          <pc:sldMk cId="4215840503" sldId="1392"/>
        </pc:sldMkLst>
        <pc:spChg chg="mod">
          <ac:chgData name="伊健 杜" userId="e69aded81da48593" providerId="LiveId" clId="{F77DAFAA-FB70-429B-A75B-E88C4EBA42BC}" dt="2022-11-07T07:03:26.364" v="5673"/>
          <ac:spMkLst>
            <pc:docMk/>
            <pc:sldMk cId="4215840503" sldId="1392"/>
            <ac:spMk id="2" creationId="{70E35AE9-6F03-2094-AF2D-CBE9496A6225}"/>
          </ac:spMkLst>
        </pc:spChg>
        <pc:spChg chg="add mod">
          <ac:chgData name="伊健 杜" userId="e69aded81da48593" providerId="LiveId" clId="{F77DAFAA-FB70-429B-A75B-E88C4EBA42BC}" dt="2022-11-07T13:50:47.132" v="5952" actId="20577"/>
          <ac:spMkLst>
            <pc:docMk/>
            <pc:sldMk cId="4215840503" sldId="1392"/>
            <ac:spMk id="3" creationId="{94502045-CA41-1383-56E6-4637943C38CC}"/>
          </ac:spMkLst>
        </pc:spChg>
      </pc:sldChg>
      <pc:sldChg chg="addSp delSp modSp add mod">
        <pc:chgData name="伊健 杜" userId="e69aded81da48593" providerId="LiveId" clId="{F77DAFAA-FB70-429B-A75B-E88C4EBA42BC}" dt="2022-11-07T07:03:26.364" v="5673"/>
        <pc:sldMkLst>
          <pc:docMk/>
          <pc:sldMk cId="932562266" sldId="1393"/>
        </pc:sldMkLst>
        <pc:spChg chg="mod">
          <ac:chgData name="伊健 杜" userId="e69aded81da48593" providerId="LiveId" clId="{F77DAFAA-FB70-429B-A75B-E88C4EBA42BC}" dt="2022-11-07T07:03:26.364" v="5673"/>
          <ac:spMkLst>
            <pc:docMk/>
            <pc:sldMk cId="932562266" sldId="1393"/>
            <ac:spMk id="2" creationId="{10304424-DB4A-36E7-9E0D-D32A5DD0F26C}"/>
          </ac:spMkLst>
        </pc:spChg>
        <pc:spChg chg="mod">
          <ac:chgData name="伊健 杜" userId="e69aded81da48593" providerId="LiveId" clId="{F77DAFAA-FB70-429B-A75B-E88C4EBA42BC}" dt="2022-11-07T07:03:26.364" v="5673"/>
          <ac:spMkLst>
            <pc:docMk/>
            <pc:sldMk cId="932562266" sldId="1393"/>
            <ac:spMk id="3" creationId="{BF61C064-5051-1184-7A12-5B1F560F19AD}"/>
          </ac:spMkLst>
        </pc:spChg>
        <pc:spChg chg="add mod">
          <ac:chgData name="伊健 杜" userId="e69aded81da48593" providerId="LiveId" clId="{F77DAFAA-FB70-429B-A75B-E88C4EBA42BC}" dt="2022-11-07T07:03:26.364" v="5673"/>
          <ac:spMkLst>
            <pc:docMk/>
            <pc:sldMk cId="932562266" sldId="1393"/>
            <ac:spMk id="4" creationId="{8BD3F58E-2C5B-8D4E-FFEF-3B8175FD7D47}"/>
          </ac:spMkLst>
        </pc:spChg>
        <pc:spChg chg="mod">
          <ac:chgData name="伊健 杜" userId="e69aded81da48593" providerId="LiveId" clId="{F77DAFAA-FB70-429B-A75B-E88C4EBA42BC}" dt="2022-11-07T05:24:20.486" v="2300" actId="20577"/>
          <ac:spMkLst>
            <pc:docMk/>
            <pc:sldMk cId="932562266" sldId="1393"/>
            <ac:spMk id="5" creationId="{12133E31-EFD8-1428-E834-932512E03115}"/>
          </ac:spMkLst>
        </pc:spChg>
        <pc:picChg chg="del mod">
          <ac:chgData name="伊健 杜" userId="e69aded81da48593" providerId="LiveId" clId="{F77DAFAA-FB70-429B-A75B-E88C4EBA42BC}" dt="2022-11-07T05:27:24.290" v="2379" actId="478"/>
          <ac:picMkLst>
            <pc:docMk/>
            <pc:sldMk cId="932562266" sldId="1393"/>
            <ac:picMk id="4098" creationId="{C57FF4F0-D0DD-B08D-DB3F-45D55AE9E475}"/>
          </ac:picMkLst>
        </pc:picChg>
        <pc:picChg chg="add del mod">
          <ac:chgData name="伊健 杜" userId="e69aded81da48593" providerId="LiveId" clId="{F77DAFAA-FB70-429B-A75B-E88C4EBA42BC}" dt="2022-11-07T05:28:40.831" v="2386" actId="478"/>
          <ac:picMkLst>
            <pc:docMk/>
            <pc:sldMk cId="932562266" sldId="1393"/>
            <ac:picMk id="9218" creationId="{25F849C4-A9B3-8D8C-706D-11267852E0C8}"/>
          </ac:picMkLst>
        </pc:picChg>
        <pc:picChg chg="add mod">
          <ac:chgData name="伊健 杜" userId="e69aded81da48593" providerId="LiveId" clId="{F77DAFAA-FB70-429B-A75B-E88C4EBA42BC}" dt="2022-11-07T05:37:31.266" v="3079" actId="1076"/>
          <ac:picMkLst>
            <pc:docMk/>
            <pc:sldMk cId="932562266" sldId="1393"/>
            <ac:picMk id="9220" creationId="{10AA33AA-5D43-F483-5619-1AEB85C0553E}"/>
          </ac:picMkLst>
        </pc:picChg>
        <pc:picChg chg="add mod">
          <ac:chgData name="伊健 杜" userId="e69aded81da48593" providerId="LiveId" clId="{F77DAFAA-FB70-429B-A75B-E88C4EBA42BC}" dt="2022-11-07T05:37:30.166" v="3078" actId="1076"/>
          <ac:picMkLst>
            <pc:docMk/>
            <pc:sldMk cId="932562266" sldId="1393"/>
            <ac:picMk id="9222" creationId="{37C3241E-3ADB-97AC-3EDC-30493B1EEF8D}"/>
          </ac:picMkLst>
        </pc:picChg>
        <pc:picChg chg="add del mod">
          <ac:chgData name="伊健 杜" userId="e69aded81da48593" providerId="LiveId" clId="{F77DAFAA-FB70-429B-A75B-E88C4EBA42BC}" dt="2022-11-07T05:37:49.727" v="3084" actId="478"/>
          <ac:picMkLst>
            <pc:docMk/>
            <pc:sldMk cId="932562266" sldId="1393"/>
            <ac:picMk id="9224" creationId="{AD79A8C8-C92F-2C86-C201-CCDEE8C98851}"/>
          </ac:picMkLst>
        </pc:picChg>
        <pc:picChg chg="add mod">
          <ac:chgData name="伊健 杜" userId="e69aded81da48593" providerId="LiveId" clId="{F77DAFAA-FB70-429B-A75B-E88C4EBA42BC}" dt="2022-11-07T05:39:14.137" v="3193" actId="196"/>
          <ac:picMkLst>
            <pc:docMk/>
            <pc:sldMk cId="932562266" sldId="1393"/>
            <ac:picMk id="9226" creationId="{782F2528-3D60-9B5B-2ECF-08E495E96256}"/>
          </ac:picMkLst>
        </pc:picChg>
      </pc:sldChg>
      <pc:sldChg chg="add del">
        <pc:chgData name="伊健 杜" userId="e69aded81da48593" providerId="LiveId" clId="{F77DAFAA-FB70-429B-A75B-E88C4EBA42BC}" dt="2022-11-07T05:23:10.352" v="2269" actId="47"/>
        <pc:sldMkLst>
          <pc:docMk/>
          <pc:sldMk cId="1036664746" sldId="1393"/>
        </pc:sldMkLst>
      </pc:sldChg>
      <pc:sldChg chg="addSp delSp modSp add mod delAnim">
        <pc:chgData name="伊健 杜" userId="e69aded81da48593" providerId="LiveId" clId="{F77DAFAA-FB70-429B-A75B-E88C4EBA42BC}" dt="2022-11-07T07:03:26.364" v="5673"/>
        <pc:sldMkLst>
          <pc:docMk/>
          <pc:sldMk cId="1104554190" sldId="1394"/>
        </pc:sldMkLst>
        <pc:spChg chg="mod">
          <ac:chgData name="伊健 杜" userId="e69aded81da48593" providerId="LiveId" clId="{F77DAFAA-FB70-429B-A75B-E88C4EBA42BC}" dt="2022-11-07T07:03:26.364" v="5673"/>
          <ac:spMkLst>
            <pc:docMk/>
            <pc:sldMk cId="1104554190" sldId="1394"/>
            <ac:spMk id="2" creationId="{10304424-DB4A-36E7-9E0D-D32A5DD0F26C}"/>
          </ac:spMkLst>
        </pc:spChg>
        <pc:spChg chg="mod">
          <ac:chgData name="伊健 杜" userId="e69aded81da48593" providerId="LiveId" clId="{F77DAFAA-FB70-429B-A75B-E88C4EBA42BC}" dt="2022-11-07T07:03:26.364" v="5673"/>
          <ac:spMkLst>
            <pc:docMk/>
            <pc:sldMk cId="1104554190" sldId="1394"/>
            <ac:spMk id="3" creationId="{BF61C064-5051-1184-7A12-5B1F560F19AD}"/>
          </ac:spMkLst>
        </pc:spChg>
        <pc:spChg chg="del">
          <ac:chgData name="伊健 杜" userId="e69aded81da48593" providerId="LiveId" clId="{F77DAFAA-FB70-429B-A75B-E88C4EBA42BC}" dt="2022-11-07T05:29:07.268" v="2391" actId="478"/>
          <ac:spMkLst>
            <pc:docMk/>
            <pc:sldMk cId="1104554190" sldId="1394"/>
            <ac:spMk id="5" creationId="{12133E31-EFD8-1428-E834-932512E03115}"/>
          </ac:spMkLst>
        </pc:spChg>
        <pc:picChg chg="del">
          <ac:chgData name="伊健 杜" userId="e69aded81da48593" providerId="LiveId" clId="{F77DAFAA-FB70-429B-A75B-E88C4EBA42BC}" dt="2022-11-07T05:29:48.369" v="2530" actId="478"/>
          <ac:picMkLst>
            <pc:docMk/>
            <pc:sldMk cId="1104554190" sldId="1394"/>
            <ac:picMk id="9220" creationId="{10AA33AA-5D43-F483-5619-1AEB85C0553E}"/>
          </ac:picMkLst>
        </pc:picChg>
        <pc:picChg chg="del">
          <ac:chgData name="伊健 杜" userId="e69aded81da48593" providerId="LiveId" clId="{F77DAFAA-FB70-429B-A75B-E88C4EBA42BC}" dt="2022-11-07T05:29:48.369" v="2530" actId="478"/>
          <ac:picMkLst>
            <pc:docMk/>
            <pc:sldMk cId="1104554190" sldId="1394"/>
            <ac:picMk id="9222" creationId="{37C3241E-3ADB-97AC-3EDC-30493B1EEF8D}"/>
          </ac:picMkLst>
        </pc:picChg>
        <pc:picChg chg="add mod">
          <ac:chgData name="伊健 杜" userId="e69aded81da48593" providerId="LiveId" clId="{F77DAFAA-FB70-429B-A75B-E88C4EBA42BC}" dt="2022-11-07T05:30:12.099" v="2533" actId="1076"/>
          <ac:picMkLst>
            <pc:docMk/>
            <pc:sldMk cId="1104554190" sldId="1394"/>
            <ac:picMk id="10242" creationId="{EE1AD3D2-3334-7E73-E9C2-F30441CC6A64}"/>
          </ac:picMkLst>
        </pc:picChg>
      </pc:sldChg>
      <pc:sldChg chg="modSp add mod">
        <pc:chgData name="伊健 杜" userId="e69aded81da48593" providerId="LiveId" clId="{F77DAFAA-FB70-429B-A75B-E88C4EBA42BC}" dt="2022-11-07T07:03:26.364" v="5673"/>
        <pc:sldMkLst>
          <pc:docMk/>
          <pc:sldMk cId="919572076" sldId="1395"/>
        </pc:sldMkLst>
        <pc:spChg chg="mod">
          <ac:chgData name="伊健 杜" userId="e69aded81da48593" providerId="LiveId" clId="{F77DAFAA-FB70-429B-A75B-E88C4EBA42BC}" dt="2022-11-07T07:03:26.364" v="5673"/>
          <ac:spMkLst>
            <pc:docMk/>
            <pc:sldMk cId="919572076" sldId="1395"/>
            <ac:spMk id="2" creationId="{70E35AE9-6F03-2094-AF2D-CBE9496A6225}"/>
          </ac:spMkLst>
        </pc:spChg>
      </pc:sldChg>
      <pc:sldChg chg="addSp delSp modSp add mod">
        <pc:chgData name="伊健 杜" userId="e69aded81da48593" providerId="LiveId" clId="{F77DAFAA-FB70-429B-A75B-E88C4EBA42BC}" dt="2022-11-07T07:03:26.364" v="5673"/>
        <pc:sldMkLst>
          <pc:docMk/>
          <pc:sldMk cId="1877443400" sldId="1396"/>
        </pc:sldMkLst>
        <pc:spChg chg="mod">
          <ac:chgData name="伊健 杜" userId="e69aded81da48593" providerId="LiveId" clId="{F77DAFAA-FB70-429B-A75B-E88C4EBA42BC}" dt="2022-11-07T07:03:26.364" v="5673"/>
          <ac:spMkLst>
            <pc:docMk/>
            <pc:sldMk cId="1877443400" sldId="1396"/>
            <ac:spMk id="2" creationId="{10304424-DB4A-36E7-9E0D-D32A5DD0F26C}"/>
          </ac:spMkLst>
        </pc:spChg>
        <pc:spChg chg="mod">
          <ac:chgData name="伊健 杜" userId="e69aded81da48593" providerId="LiveId" clId="{F77DAFAA-FB70-429B-A75B-E88C4EBA42BC}" dt="2022-11-07T07:03:26.364" v="5673"/>
          <ac:spMkLst>
            <pc:docMk/>
            <pc:sldMk cId="1877443400" sldId="1396"/>
            <ac:spMk id="3" creationId="{BF61C064-5051-1184-7A12-5B1F560F19AD}"/>
          </ac:spMkLst>
        </pc:spChg>
        <pc:spChg chg="mod">
          <ac:chgData name="伊健 杜" userId="e69aded81da48593" providerId="LiveId" clId="{F77DAFAA-FB70-429B-A75B-E88C4EBA42BC}" dt="2022-11-07T05:32:31.375" v="2640"/>
          <ac:spMkLst>
            <pc:docMk/>
            <pc:sldMk cId="1877443400" sldId="1396"/>
            <ac:spMk id="5" creationId="{12133E31-EFD8-1428-E834-932512E03115}"/>
          </ac:spMkLst>
        </pc:spChg>
        <pc:picChg chg="del">
          <ac:chgData name="伊健 杜" userId="e69aded81da48593" providerId="LiveId" clId="{F77DAFAA-FB70-429B-A75B-E88C4EBA42BC}" dt="2022-11-07T05:33:29.790" v="2798" actId="478"/>
          <ac:picMkLst>
            <pc:docMk/>
            <pc:sldMk cId="1877443400" sldId="1396"/>
            <ac:picMk id="9220" creationId="{10AA33AA-5D43-F483-5619-1AEB85C0553E}"/>
          </ac:picMkLst>
        </pc:picChg>
        <pc:picChg chg="del">
          <ac:chgData name="伊健 杜" userId="e69aded81da48593" providerId="LiveId" clId="{F77DAFAA-FB70-429B-A75B-E88C4EBA42BC}" dt="2022-11-07T05:33:29.790" v="2798" actId="478"/>
          <ac:picMkLst>
            <pc:docMk/>
            <pc:sldMk cId="1877443400" sldId="1396"/>
            <ac:picMk id="9222" creationId="{37C3241E-3ADB-97AC-3EDC-30493B1EEF8D}"/>
          </ac:picMkLst>
        </pc:picChg>
        <pc:picChg chg="add mod">
          <ac:chgData name="伊健 杜" userId="e69aded81da48593" providerId="LiveId" clId="{F77DAFAA-FB70-429B-A75B-E88C4EBA42BC}" dt="2022-11-07T05:33:51.618" v="2802" actId="1076"/>
          <ac:picMkLst>
            <pc:docMk/>
            <pc:sldMk cId="1877443400" sldId="1396"/>
            <ac:picMk id="11266" creationId="{CD6079A1-A10D-EF07-6AAA-0166029AD26D}"/>
          </ac:picMkLst>
        </pc:picChg>
      </pc:sldChg>
      <pc:sldChg chg="addSp delSp modSp add mod delAnim">
        <pc:chgData name="伊健 杜" userId="e69aded81da48593" providerId="LiveId" clId="{F77DAFAA-FB70-429B-A75B-E88C4EBA42BC}" dt="2022-11-07T07:03:26.364" v="5673"/>
        <pc:sldMkLst>
          <pc:docMk/>
          <pc:sldMk cId="515045566" sldId="1397"/>
        </pc:sldMkLst>
        <pc:spChg chg="mod">
          <ac:chgData name="伊健 杜" userId="e69aded81da48593" providerId="LiveId" clId="{F77DAFAA-FB70-429B-A75B-E88C4EBA42BC}" dt="2022-11-07T07:03:26.364" v="5673"/>
          <ac:spMkLst>
            <pc:docMk/>
            <pc:sldMk cId="515045566" sldId="1397"/>
            <ac:spMk id="2" creationId="{10304424-DB4A-36E7-9E0D-D32A5DD0F26C}"/>
          </ac:spMkLst>
        </pc:spChg>
        <pc:spChg chg="mod">
          <ac:chgData name="伊健 杜" userId="e69aded81da48593" providerId="LiveId" clId="{F77DAFAA-FB70-429B-A75B-E88C4EBA42BC}" dt="2022-11-07T07:03:26.364" v="5673"/>
          <ac:spMkLst>
            <pc:docMk/>
            <pc:sldMk cId="515045566" sldId="1397"/>
            <ac:spMk id="3" creationId="{BF61C064-5051-1184-7A12-5B1F560F19AD}"/>
          </ac:spMkLst>
        </pc:spChg>
        <pc:spChg chg="del">
          <ac:chgData name="伊健 杜" userId="e69aded81da48593" providerId="LiveId" clId="{F77DAFAA-FB70-429B-A75B-E88C4EBA42BC}" dt="2022-11-07T05:33:59.103" v="2814" actId="478"/>
          <ac:spMkLst>
            <pc:docMk/>
            <pc:sldMk cId="515045566" sldId="1397"/>
            <ac:spMk id="5" creationId="{12133E31-EFD8-1428-E834-932512E03115}"/>
          </ac:spMkLst>
        </pc:spChg>
        <pc:picChg chg="del">
          <ac:chgData name="伊健 杜" userId="e69aded81da48593" providerId="LiveId" clId="{F77DAFAA-FB70-429B-A75B-E88C4EBA42BC}" dt="2022-11-07T05:33:59.609" v="2815" actId="478"/>
          <ac:picMkLst>
            <pc:docMk/>
            <pc:sldMk cId="515045566" sldId="1397"/>
            <ac:picMk id="11266" creationId="{CD6079A1-A10D-EF07-6AAA-0166029AD26D}"/>
          </ac:picMkLst>
        </pc:picChg>
        <pc:picChg chg="add mod">
          <ac:chgData name="伊健 杜" userId="e69aded81da48593" providerId="LiveId" clId="{F77DAFAA-FB70-429B-A75B-E88C4EBA42BC}" dt="2022-11-07T05:35:18.701" v="2974" actId="1076"/>
          <ac:picMkLst>
            <pc:docMk/>
            <pc:sldMk cId="515045566" sldId="1397"/>
            <ac:picMk id="12290" creationId="{1AD82A8D-07FD-E931-E11D-57DCD9891C94}"/>
          </ac:picMkLst>
        </pc:picChg>
      </pc:sldChg>
      <pc:sldChg chg="addSp delSp modSp add mod">
        <pc:chgData name="伊健 杜" userId="e69aded81da48593" providerId="LiveId" clId="{F77DAFAA-FB70-429B-A75B-E88C4EBA42BC}" dt="2022-11-07T07:03:26.364" v="5673"/>
        <pc:sldMkLst>
          <pc:docMk/>
          <pc:sldMk cId="523854891" sldId="1398"/>
        </pc:sldMkLst>
        <pc:spChg chg="mod">
          <ac:chgData name="伊健 杜" userId="e69aded81da48593" providerId="LiveId" clId="{F77DAFAA-FB70-429B-A75B-E88C4EBA42BC}" dt="2022-11-07T07:03:26.364" v="5673"/>
          <ac:spMkLst>
            <pc:docMk/>
            <pc:sldMk cId="523854891" sldId="1398"/>
            <ac:spMk id="2" creationId="{10304424-DB4A-36E7-9E0D-D32A5DD0F26C}"/>
          </ac:spMkLst>
        </pc:spChg>
        <pc:spChg chg="mod">
          <ac:chgData name="伊健 杜" userId="e69aded81da48593" providerId="LiveId" clId="{F77DAFAA-FB70-429B-A75B-E88C4EBA42BC}" dt="2022-11-07T07:03:26.364" v="5673"/>
          <ac:spMkLst>
            <pc:docMk/>
            <pc:sldMk cId="523854891" sldId="1398"/>
            <ac:spMk id="3" creationId="{BF61C064-5051-1184-7A12-5B1F560F19AD}"/>
          </ac:spMkLst>
        </pc:spChg>
        <pc:picChg chg="del mod">
          <ac:chgData name="伊健 杜" userId="e69aded81da48593" providerId="LiveId" clId="{F77DAFAA-FB70-429B-A75B-E88C4EBA42BC}" dt="2022-11-07T05:35:45.070" v="3075" actId="478"/>
          <ac:picMkLst>
            <pc:docMk/>
            <pc:sldMk cId="523854891" sldId="1398"/>
            <ac:picMk id="12290" creationId="{1AD82A8D-07FD-E931-E11D-57DCD9891C94}"/>
          </ac:picMkLst>
        </pc:picChg>
        <pc:picChg chg="add mod">
          <ac:chgData name="伊健 杜" userId="e69aded81da48593" providerId="LiveId" clId="{F77DAFAA-FB70-429B-A75B-E88C4EBA42BC}" dt="2022-11-07T05:35:57.249" v="3077" actId="1076"/>
          <ac:picMkLst>
            <pc:docMk/>
            <pc:sldMk cId="523854891" sldId="1398"/>
            <ac:picMk id="13314" creationId="{2CFDA1D5-9ABB-F843-B5BC-CCB7B6AE5501}"/>
          </ac:picMkLst>
        </pc:picChg>
      </pc:sldChg>
      <pc:sldChg chg="addSp delSp modSp add mod">
        <pc:chgData name="伊健 杜" userId="e69aded81da48593" providerId="LiveId" clId="{F77DAFAA-FB70-429B-A75B-E88C4EBA42BC}" dt="2022-11-07T07:03:26.364" v="5673"/>
        <pc:sldMkLst>
          <pc:docMk/>
          <pc:sldMk cId="4083393" sldId="1399"/>
        </pc:sldMkLst>
        <pc:spChg chg="mod">
          <ac:chgData name="伊健 杜" userId="e69aded81da48593" providerId="LiveId" clId="{F77DAFAA-FB70-429B-A75B-E88C4EBA42BC}" dt="2022-11-07T07:03:26.364" v="5673"/>
          <ac:spMkLst>
            <pc:docMk/>
            <pc:sldMk cId="4083393" sldId="1399"/>
            <ac:spMk id="2" creationId="{10304424-DB4A-36E7-9E0D-D32A5DD0F26C}"/>
          </ac:spMkLst>
        </pc:spChg>
        <pc:spChg chg="del mod">
          <ac:chgData name="伊健 杜" userId="e69aded81da48593" providerId="LiveId" clId="{F77DAFAA-FB70-429B-A75B-E88C4EBA42BC}" dt="2022-11-07T05:41:30.827" v="3379" actId="478"/>
          <ac:spMkLst>
            <pc:docMk/>
            <pc:sldMk cId="4083393" sldId="1399"/>
            <ac:spMk id="3" creationId="{BF61C064-5051-1184-7A12-5B1F560F19AD}"/>
          </ac:spMkLst>
        </pc:spChg>
        <pc:spChg chg="add mod">
          <ac:chgData name="伊健 杜" userId="e69aded81da48593" providerId="LiveId" clId="{F77DAFAA-FB70-429B-A75B-E88C4EBA42BC}" dt="2022-11-07T07:03:26.364" v="5673"/>
          <ac:spMkLst>
            <pc:docMk/>
            <pc:sldMk cId="4083393" sldId="1399"/>
            <ac:spMk id="4" creationId="{992D89F3-B3CE-D43E-75D9-F54E6ABE72BA}"/>
          </ac:spMkLst>
        </pc:spChg>
        <pc:picChg chg="del">
          <ac:chgData name="伊健 杜" userId="e69aded81da48593" providerId="LiveId" clId="{F77DAFAA-FB70-429B-A75B-E88C4EBA42BC}" dt="2022-11-07T05:40:35.022" v="3362" actId="478"/>
          <ac:picMkLst>
            <pc:docMk/>
            <pc:sldMk cId="4083393" sldId="1399"/>
            <ac:picMk id="13314" creationId="{2CFDA1D5-9ABB-F843-B5BC-CCB7B6AE5501}"/>
          </ac:picMkLst>
        </pc:picChg>
        <pc:picChg chg="add del mod">
          <ac:chgData name="伊健 杜" userId="e69aded81da48593" providerId="LiveId" clId="{F77DAFAA-FB70-429B-A75B-E88C4EBA42BC}" dt="2022-11-07T05:41:39.414" v="3384" actId="478"/>
          <ac:picMkLst>
            <pc:docMk/>
            <pc:sldMk cId="4083393" sldId="1399"/>
            <ac:picMk id="14338" creationId="{B5C9F78F-C4E3-8126-FB29-5DB425FD4F92}"/>
          </ac:picMkLst>
        </pc:picChg>
        <pc:picChg chg="add mod">
          <ac:chgData name="伊健 杜" userId="e69aded81da48593" providerId="LiveId" clId="{F77DAFAA-FB70-429B-A75B-E88C4EBA42BC}" dt="2022-11-07T05:44:10.753" v="3594" actId="1076"/>
          <ac:picMkLst>
            <pc:docMk/>
            <pc:sldMk cId="4083393" sldId="1399"/>
            <ac:picMk id="14340" creationId="{B05BAC35-5A4A-3AAC-5D66-1B37E17756D2}"/>
          </ac:picMkLst>
        </pc:picChg>
        <pc:picChg chg="add mod">
          <ac:chgData name="伊健 杜" userId="e69aded81da48593" providerId="LiveId" clId="{F77DAFAA-FB70-429B-A75B-E88C4EBA42BC}" dt="2022-11-07T05:44:15.658" v="3598" actId="1076"/>
          <ac:picMkLst>
            <pc:docMk/>
            <pc:sldMk cId="4083393" sldId="1399"/>
            <ac:picMk id="14342" creationId="{D14C53B8-6814-3BA3-BB03-8BA5EE967D10}"/>
          </ac:picMkLst>
        </pc:picChg>
        <pc:picChg chg="add mod">
          <ac:chgData name="伊健 杜" userId="e69aded81da48593" providerId="LiveId" clId="{F77DAFAA-FB70-429B-A75B-E88C4EBA42BC}" dt="2022-11-07T05:44:17.661" v="3599" actId="1076"/>
          <ac:picMkLst>
            <pc:docMk/>
            <pc:sldMk cId="4083393" sldId="1399"/>
            <ac:picMk id="14344" creationId="{AE10BE76-BB35-573E-8FD5-7DD8F219039A}"/>
          </ac:picMkLst>
        </pc:picChg>
      </pc:sldChg>
      <pc:sldChg chg="addSp modSp add mod">
        <pc:chgData name="伊健 杜" userId="e69aded81da48593" providerId="LiveId" clId="{F77DAFAA-FB70-429B-A75B-E88C4EBA42BC}" dt="2022-11-07T14:03:45.157" v="5966" actId="20577"/>
        <pc:sldMkLst>
          <pc:docMk/>
          <pc:sldMk cId="3279725066" sldId="1400"/>
        </pc:sldMkLst>
        <pc:spChg chg="mod">
          <ac:chgData name="伊健 杜" userId="e69aded81da48593" providerId="LiveId" clId="{F77DAFAA-FB70-429B-A75B-E88C4EBA42BC}" dt="2022-11-07T07:03:26.364" v="5673"/>
          <ac:spMkLst>
            <pc:docMk/>
            <pc:sldMk cId="3279725066" sldId="1400"/>
            <ac:spMk id="2" creationId="{70E35AE9-6F03-2094-AF2D-CBE9496A6225}"/>
          </ac:spMkLst>
        </pc:spChg>
        <pc:spChg chg="add mod">
          <ac:chgData name="伊健 杜" userId="e69aded81da48593" providerId="LiveId" clId="{F77DAFAA-FB70-429B-A75B-E88C4EBA42BC}" dt="2022-11-07T14:03:45.157" v="5966" actId="20577"/>
          <ac:spMkLst>
            <pc:docMk/>
            <pc:sldMk cId="3279725066" sldId="1400"/>
            <ac:spMk id="3" creationId="{3F3C556E-ACF7-DA60-633C-C3DCA0F21E56}"/>
          </ac:spMkLst>
        </pc:spChg>
      </pc:sldChg>
      <pc:sldChg chg="addSp delSp modSp add mod">
        <pc:chgData name="伊健 杜" userId="e69aded81da48593" providerId="LiveId" clId="{F77DAFAA-FB70-429B-A75B-E88C4EBA42BC}" dt="2022-11-07T07:03:26.364" v="5673"/>
        <pc:sldMkLst>
          <pc:docMk/>
          <pc:sldMk cId="831993153" sldId="1401"/>
        </pc:sldMkLst>
        <pc:spChg chg="mod">
          <ac:chgData name="伊健 杜" userId="e69aded81da48593" providerId="LiveId" clId="{F77DAFAA-FB70-429B-A75B-E88C4EBA42BC}" dt="2022-11-07T07:03:26.364" v="5673"/>
          <ac:spMkLst>
            <pc:docMk/>
            <pc:sldMk cId="831993153" sldId="1401"/>
            <ac:spMk id="2" creationId="{10304424-DB4A-36E7-9E0D-D32A5DD0F26C}"/>
          </ac:spMkLst>
        </pc:spChg>
        <pc:spChg chg="mod">
          <ac:chgData name="伊健 杜" userId="e69aded81da48593" providerId="LiveId" clId="{F77DAFAA-FB70-429B-A75B-E88C4EBA42BC}" dt="2022-11-07T07:03:26.364" v="5673"/>
          <ac:spMkLst>
            <pc:docMk/>
            <pc:sldMk cId="831993153" sldId="1401"/>
            <ac:spMk id="4" creationId="{992D89F3-B3CE-D43E-75D9-F54E6ABE72BA}"/>
          </ac:spMkLst>
        </pc:spChg>
        <pc:picChg chg="del">
          <ac:chgData name="伊健 杜" userId="e69aded81da48593" providerId="LiveId" clId="{F77DAFAA-FB70-429B-A75B-E88C4EBA42BC}" dt="2022-11-07T05:44:24.533" v="3601" actId="478"/>
          <ac:picMkLst>
            <pc:docMk/>
            <pc:sldMk cId="831993153" sldId="1401"/>
            <ac:picMk id="14340" creationId="{B05BAC35-5A4A-3AAC-5D66-1B37E17756D2}"/>
          </ac:picMkLst>
        </pc:picChg>
        <pc:picChg chg="del">
          <ac:chgData name="伊健 杜" userId="e69aded81da48593" providerId="LiveId" clId="{F77DAFAA-FB70-429B-A75B-E88C4EBA42BC}" dt="2022-11-07T05:44:24.533" v="3601" actId="478"/>
          <ac:picMkLst>
            <pc:docMk/>
            <pc:sldMk cId="831993153" sldId="1401"/>
            <ac:picMk id="14342" creationId="{D14C53B8-6814-3BA3-BB03-8BA5EE967D10}"/>
          </ac:picMkLst>
        </pc:picChg>
        <pc:picChg chg="del">
          <ac:chgData name="伊健 杜" userId="e69aded81da48593" providerId="LiveId" clId="{F77DAFAA-FB70-429B-A75B-E88C4EBA42BC}" dt="2022-11-07T05:44:24.533" v="3601" actId="478"/>
          <ac:picMkLst>
            <pc:docMk/>
            <pc:sldMk cId="831993153" sldId="1401"/>
            <ac:picMk id="14344" creationId="{AE10BE76-BB35-573E-8FD5-7DD8F219039A}"/>
          </ac:picMkLst>
        </pc:picChg>
        <pc:picChg chg="add mod">
          <ac:chgData name="伊健 杜" userId="e69aded81da48593" providerId="LiveId" clId="{F77DAFAA-FB70-429B-A75B-E88C4EBA42BC}" dt="2022-11-07T05:44:35.794" v="3605" actId="1076"/>
          <ac:picMkLst>
            <pc:docMk/>
            <pc:sldMk cId="831993153" sldId="1401"/>
            <ac:picMk id="15362" creationId="{C7A510D0-6D37-B2B0-C20A-92249D3E5D92}"/>
          </ac:picMkLst>
        </pc:picChg>
      </pc:sldChg>
      <pc:sldChg chg="modSp add mod">
        <pc:chgData name="伊健 杜" userId="e69aded81da48593" providerId="LiveId" clId="{F77DAFAA-FB70-429B-A75B-E88C4EBA42BC}" dt="2022-11-07T07:03:26.364" v="5673"/>
        <pc:sldMkLst>
          <pc:docMk/>
          <pc:sldMk cId="4041168246" sldId="1402"/>
        </pc:sldMkLst>
        <pc:spChg chg="mod">
          <ac:chgData name="伊健 杜" userId="e69aded81da48593" providerId="LiveId" clId="{F77DAFAA-FB70-429B-A75B-E88C4EBA42BC}" dt="2022-11-07T07:03:26.364" v="5673"/>
          <ac:spMkLst>
            <pc:docMk/>
            <pc:sldMk cId="4041168246" sldId="1402"/>
            <ac:spMk id="2" creationId="{70E35AE9-6F03-2094-AF2D-CBE9496A6225}"/>
          </ac:spMkLst>
        </pc:spChg>
      </pc:sldChg>
      <pc:sldChg chg="modSp add mod">
        <pc:chgData name="伊健 杜" userId="e69aded81da48593" providerId="LiveId" clId="{F77DAFAA-FB70-429B-A75B-E88C4EBA42BC}" dt="2022-11-07T07:03:26.364" v="5673"/>
        <pc:sldMkLst>
          <pc:docMk/>
          <pc:sldMk cId="2220055332" sldId="1403"/>
        </pc:sldMkLst>
        <pc:spChg chg="mod">
          <ac:chgData name="伊健 杜" userId="e69aded81da48593" providerId="LiveId" clId="{F77DAFAA-FB70-429B-A75B-E88C4EBA42BC}" dt="2022-11-07T07:03:26.364" v="5673"/>
          <ac:spMkLst>
            <pc:docMk/>
            <pc:sldMk cId="2220055332" sldId="1403"/>
            <ac:spMk id="2" creationId="{70E35AE9-6F03-2094-AF2D-CBE9496A6225}"/>
          </ac:spMkLst>
        </pc:spChg>
      </pc:sldChg>
      <pc:sldChg chg="addSp delSp modSp add mod">
        <pc:chgData name="伊健 杜" userId="e69aded81da48593" providerId="LiveId" clId="{F77DAFAA-FB70-429B-A75B-E88C4EBA42BC}" dt="2022-11-07T07:03:26.364" v="5673"/>
        <pc:sldMkLst>
          <pc:docMk/>
          <pc:sldMk cId="2412945029" sldId="1404"/>
        </pc:sldMkLst>
        <pc:spChg chg="mod">
          <ac:chgData name="伊健 杜" userId="e69aded81da48593" providerId="LiveId" clId="{F77DAFAA-FB70-429B-A75B-E88C4EBA42BC}" dt="2022-11-07T05:48:53.585" v="3976"/>
          <ac:spMkLst>
            <pc:docMk/>
            <pc:sldMk cId="2412945029" sldId="1404"/>
            <ac:spMk id="2" creationId="{10304424-DB4A-36E7-9E0D-D32A5DD0F26C}"/>
          </ac:spMkLst>
        </pc:spChg>
        <pc:spChg chg="mod">
          <ac:chgData name="伊健 杜" userId="e69aded81da48593" providerId="LiveId" clId="{F77DAFAA-FB70-429B-A75B-E88C4EBA42BC}" dt="2022-11-07T05:48:40.920" v="3973" actId="20577"/>
          <ac:spMkLst>
            <pc:docMk/>
            <pc:sldMk cId="2412945029" sldId="1404"/>
            <ac:spMk id="3" creationId="{BF61C064-5051-1184-7A12-5B1F560F19AD}"/>
          </ac:spMkLst>
        </pc:spChg>
        <pc:spChg chg="add mod">
          <ac:chgData name="伊健 杜" userId="e69aded81da48593" providerId="LiveId" clId="{F77DAFAA-FB70-429B-A75B-E88C4EBA42BC}" dt="2022-11-07T07:03:26.364" v="5673"/>
          <ac:spMkLst>
            <pc:docMk/>
            <pc:sldMk cId="2412945029" sldId="1404"/>
            <ac:spMk id="4" creationId="{2691090D-D035-2EE7-556B-29D21742E484}"/>
          </ac:spMkLst>
        </pc:spChg>
        <pc:spChg chg="mod">
          <ac:chgData name="伊健 杜" userId="e69aded81da48593" providerId="LiveId" clId="{F77DAFAA-FB70-429B-A75B-E88C4EBA42BC}" dt="2022-11-07T05:46:44.312" v="3814"/>
          <ac:spMkLst>
            <pc:docMk/>
            <pc:sldMk cId="2412945029" sldId="1404"/>
            <ac:spMk id="5" creationId="{12133E31-EFD8-1428-E834-932512E03115}"/>
          </ac:spMkLst>
        </pc:spChg>
        <pc:picChg chg="del">
          <ac:chgData name="伊健 杜" userId="e69aded81da48593" providerId="LiveId" clId="{F77DAFAA-FB70-429B-A75B-E88C4EBA42BC}" dt="2022-11-07T05:49:37.699" v="4083" actId="478"/>
          <ac:picMkLst>
            <pc:docMk/>
            <pc:sldMk cId="2412945029" sldId="1404"/>
            <ac:picMk id="11266" creationId="{CD6079A1-A10D-EF07-6AAA-0166029AD26D}"/>
          </ac:picMkLst>
        </pc:picChg>
        <pc:picChg chg="add mod">
          <ac:chgData name="伊健 杜" userId="e69aded81da48593" providerId="LiveId" clId="{F77DAFAA-FB70-429B-A75B-E88C4EBA42BC}" dt="2022-11-07T05:50:07.277" v="4085" actId="1076"/>
          <ac:picMkLst>
            <pc:docMk/>
            <pc:sldMk cId="2412945029" sldId="1404"/>
            <ac:picMk id="16386" creationId="{89E7CD0A-7CAD-E686-C6D1-5111B6AE810F}"/>
          </ac:picMkLst>
        </pc:picChg>
      </pc:sldChg>
      <pc:sldChg chg="add del">
        <pc:chgData name="伊健 杜" userId="e69aded81da48593" providerId="LiveId" clId="{F77DAFAA-FB70-429B-A75B-E88C4EBA42BC}" dt="2022-11-07T05:46:23.392" v="3811" actId="47"/>
        <pc:sldMkLst>
          <pc:docMk/>
          <pc:sldMk cId="2838789192" sldId="1404"/>
        </pc:sldMkLst>
      </pc:sldChg>
      <pc:sldChg chg="addSp delSp modSp add mod delAnim">
        <pc:chgData name="伊健 杜" userId="e69aded81da48593" providerId="LiveId" clId="{F77DAFAA-FB70-429B-A75B-E88C4EBA42BC}" dt="2022-11-07T07:03:26.364" v="5673"/>
        <pc:sldMkLst>
          <pc:docMk/>
          <pc:sldMk cId="891103496" sldId="1405"/>
        </pc:sldMkLst>
        <pc:spChg chg="mod">
          <ac:chgData name="伊健 杜" userId="e69aded81da48593" providerId="LiveId" clId="{F77DAFAA-FB70-429B-A75B-E88C4EBA42BC}" dt="2022-11-07T07:03:26.364" v="5673"/>
          <ac:spMkLst>
            <pc:docMk/>
            <pc:sldMk cId="891103496" sldId="1405"/>
            <ac:spMk id="4" creationId="{2691090D-D035-2EE7-556B-29D21742E484}"/>
          </ac:spMkLst>
        </pc:spChg>
        <pc:spChg chg="del">
          <ac:chgData name="伊健 杜" userId="e69aded81da48593" providerId="LiveId" clId="{F77DAFAA-FB70-429B-A75B-E88C4EBA42BC}" dt="2022-11-07T05:50:13.358" v="4087" actId="478"/>
          <ac:spMkLst>
            <pc:docMk/>
            <pc:sldMk cId="891103496" sldId="1405"/>
            <ac:spMk id="5" creationId="{12133E31-EFD8-1428-E834-932512E03115}"/>
          </ac:spMkLst>
        </pc:spChg>
        <pc:picChg chg="del">
          <ac:chgData name="伊健 杜" userId="e69aded81da48593" providerId="LiveId" clId="{F77DAFAA-FB70-429B-A75B-E88C4EBA42BC}" dt="2022-11-07T05:50:14.014" v="4088" actId="478"/>
          <ac:picMkLst>
            <pc:docMk/>
            <pc:sldMk cId="891103496" sldId="1405"/>
            <ac:picMk id="16386" creationId="{89E7CD0A-7CAD-E686-C6D1-5111B6AE810F}"/>
          </ac:picMkLst>
        </pc:picChg>
        <pc:picChg chg="add mod">
          <ac:chgData name="伊健 杜" userId="e69aded81da48593" providerId="LiveId" clId="{F77DAFAA-FB70-429B-A75B-E88C4EBA42BC}" dt="2022-11-07T05:53:41.967" v="4316" actId="1076"/>
          <ac:picMkLst>
            <pc:docMk/>
            <pc:sldMk cId="891103496" sldId="1405"/>
            <ac:picMk id="18434" creationId="{DB46DC53-8D1A-DFB5-21BA-C5539B829FFA}"/>
          </ac:picMkLst>
        </pc:picChg>
      </pc:sldChg>
      <pc:sldChg chg="addSp delSp modSp add mod">
        <pc:chgData name="伊健 杜" userId="e69aded81da48593" providerId="LiveId" clId="{F77DAFAA-FB70-429B-A75B-E88C4EBA42BC}" dt="2022-11-07T07:03:26.364" v="5673"/>
        <pc:sldMkLst>
          <pc:docMk/>
          <pc:sldMk cId="1931008421" sldId="1406"/>
        </pc:sldMkLst>
        <pc:spChg chg="mod">
          <ac:chgData name="伊健 杜" userId="e69aded81da48593" providerId="LiveId" clId="{F77DAFAA-FB70-429B-A75B-E88C4EBA42BC}" dt="2022-11-07T07:03:26.364" v="5673"/>
          <ac:spMkLst>
            <pc:docMk/>
            <pc:sldMk cId="1931008421" sldId="1406"/>
            <ac:spMk id="4" creationId="{2691090D-D035-2EE7-556B-29D21742E484}"/>
          </ac:spMkLst>
        </pc:spChg>
        <pc:picChg chg="del">
          <ac:chgData name="伊健 杜" userId="e69aded81da48593" providerId="LiveId" clId="{F77DAFAA-FB70-429B-A75B-E88C4EBA42BC}" dt="2022-11-07T05:55:28.866" v="4408" actId="478"/>
          <ac:picMkLst>
            <pc:docMk/>
            <pc:sldMk cId="1931008421" sldId="1406"/>
            <ac:picMk id="18434" creationId="{DB46DC53-8D1A-DFB5-21BA-C5539B829FFA}"/>
          </ac:picMkLst>
        </pc:picChg>
        <pc:picChg chg="add mod">
          <ac:chgData name="伊健 杜" userId="e69aded81da48593" providerId="LiveId" clId="{F77DAFAA-FB70-429B-A75B-E88C4EBA42BC}" dt="2022-11-07T05:55:59.370" v="4413" actId="1076"/>
          <ac:picMkLst>
            <pc:docMk/>
            <pc:sldMk cId="1931008421" sldId="1406"/>
            <ac:picMk id="19458" creationId="{6547FA45-2AC8-85E3-563C-FE64BDB04FD0}"/>
          </ac:picMkLst>
        </pc:picChg>
      </pc:sldChg>
      <pc:sldChg chg="add del">
        <pc:chgData name="伊健 杜" userId="e69aded81da48593" providerId="LiveId" clId="{F77DAFAA-FB70-429B-A75B-E88C4EBA42BC}" dt="2022-11-07T05:53:31.790" v="4310" actId="47"/>
        <pc:sldMkLst>
          <pc:docMk/>
          <pc:sldMk cId="4009022856" sldId="1406"/>
        </pc:sldMkLst>
      </pc:sldChg>
      <pc:sldChg chg="addSp delSp modSp add mod">
        <pc:chgData name="伊健 杜" userId="e69aded81da48593" providerId="LiveId" clId="{F77DAFAA-FB70-429B-A75B-E88C4EBA42BC}" dt="2022-11-07T07:03:26.364" v="5673"/>
        <pc:sldMkLst>
          <pc:docMk/>
          <pc:sldMk cId="1160024942" sldId="1407"/>
        </pc:sldMkLst>
        <pc:spChg chg="mod">
          <ac:chgData name="伊健 杜" userId="e69aded81da48593" providerId="LiveId" clId="{F77DAFAA-FB70-429B-A75B-E88C4EBA42BC}" dt="2022-11-07T05:57:10.902" v="4476" actId="1076"/>
          <ac:spMkLst>
            <pc:docMk/>
            <pc:sldMk cId="1160024942" sldId="1407"/>
            <ac:spMk id="3" creationId="{BF61C064-5051-1184-7A12-5B1F560F19AD}"/>
          </ac:spMkLst>
        </pc:spChg>
        <pc:spChg chg="mod">
          <ac:chgData name="伊健 杜" userId="e69aded81da48593" providerId="LiveId" clId="{F77DAFAA-FB70-429B-A75B-E88C4EBA42BC}" dt="2022-11-07T07:03:26.364" v="5673"/>
          <ac:spMkLst>
            <pc:docMk/>
            <pc:sldMk cId="1160024942" sldId="1407"/>
            <ac:spMk id="4" creationId="{2691090D-D035-2EE7-556B-29D21742E484}"/>
          </ac:spMkLst>
        </pc:spChg>
        <pc:spChg chg="add mod">
          <ac:chgData name="伊健 杜" userId="e69aded81da48593" providerId="LiveId" clId="{F77DAFAA-FB70-429B-A75B-E88C4EBA42BC}" dt="2022-11-07T07:03:26.364" v="5673"/>
          <ac:spMkLst>
            <pc:docMk/>
            <pc:sldMk cId="1160024942" sldId="1407"/>
            <ac:spMk id="5" creationId="{FAD61C79-9328-5634-785A-53900BF58A80}"/>
          </ac:spMkLst>
        </pc:spChg>
        <pc:picChg chg="del">
          <ac:chgData name="伊健 杜" userId="e69aded81da48593" providerId="LiveId" clId="{F77DAFAA-FB70-429B-A75B-E88C4EBA42BC}" dt="2022-11-07T05:57:04.126" v="4471" actId="478"/>
          <ac:picMkLst>
            <pc:docMk/>
            <pc:sldMk cId="1160024942" sldId="1407"/>
            <ac:picMk id="19458" creationId="{6547FA45-2AC8-85E3-563C-FE64BDB04FD0}"/>
          </ac:picMkLst>
        </pc:picChg>
        <pc:picChg chg="add mod">
          <ac:chgData name="伊健 杜" userId="e69aded81da48593" providerId="LiveId" clId="{F77DAFAA-FB70-429B-A75B-E88C4EBA42BC}" dt="2022-11-07T05:57:10.509" v="4475" actId="14100"/>
          <ac:picMkLst>
            <pc:docMk/>
            <pc:sldMk cId="1160024942" sldId="1407"/>
            <ac:picMk id="20482" creationId="{78443E5C-CEAF-03AB-68F8-0600D30CEA64}"/>
          </ac:picMkLst>
        </pc:picChg>
      </pc:sldChg>
      <pc:sldChg chg="modSp add mod">
        <pc:chgData name="伊健 杜" userId="e69aded81da48593" providerId="LiveId" clId="{F77DAFAA-FB70-429B-A75B-E88C4EBA42BC}" dt="2022-11-07T07:03:26.364" v="5673"/>
        <pc:sldMkLst>
          <pc:docMk/>
          <pc:sldMk cId="2679804985" sldId="1408"/>
        </pc:sldMkLst>
        <pc:spChg chg="mod">
          <ac:chgData name="伊健 杜" userId="e69aded81da48593" providerId="LiveId" clId="{F77DAFAA-FB70-429B-A75B-E88C4EBA42BC}" dt="2022-11-07T07:03:26.364" v="5673"/>
          <ac:spMkLst>
            <pc:docMk/>
            <pc:sldMk cId="2679804985" sldId="1408"/>
            <ac:spMk id="2" creationId="{70E35AE9-6F03-2094-AF2D-CBE9496A6225}"/>
          </ac:spMkLst>
        </pc:spChg>
      </pc:sldChg>
      <pc:sldChg chg="modSp add mod">
        <pc:chgData name="伊健 杜" userId="e69aded81da48593" providerId="LiveId" clId="{F77DAFAA-FB70-429B-A75B-E88C4EBA42BC}" dt="2022-11-07T07:03:26.364" v="5673"/>
        <pc:sldMkLst>
          <pc:docMk/>
          <pc:sldMk cId="1587589837" sldId="1409"/>
        </pc:sldMkLst>
        <pc:spChg chg="mod">
          <ac:chgData name="伊健 杜" userId="e69aded81da48593" providerId="LiveId" clId="{F77DAFAA-FB70-429B-A75B-E88C4EBA42BC}" dt="2022-11-07T07:03:26.364" v="5673"/>
          <ac:spMkLst>
            <pc:docMk/>
            <pc:sldMk cId="1587589837" sldId="1409"/>
            <ac:spMk id="2" creationId="{70E35AE9-6F03-2094-AF2D-CBE9496A6225}"/>
          </ac:spMkLst>
        </pc:spChg>
      </pc:sldChg>
      <pc:sldChg chg="add del">
        <pc:chgData name="伊健 杜" userId="e69aded81da48593" providerId="LiveId" clId="{F77DAFAA-FB70-429B-A75B-E88C4EBA42BC}" dt="2022-11-07T05:59:04.522" v="4670"/>
        <pc:sldMkLst>
          <pc:docMk/>
          <pc:sldMk cId="311979557" sldId="1410"/>
        </pc:sldMkLst>
      </pc:sldChg>
      <pc:sldChg chg="modSp add mod">
        <pc:chgData name="伊健 杜" userId="e69aded81da48593" providerId="LiveId" clId="{F77DAFAA-FB70-429B-A75B-E88C4EBA42BC}" dt="2022-11-07T07:03:26.364" v="5673"/>
        <pc:sldMkLst>
          <pc:docMk/>
          <pc:sldMk cId="2583844061" sldId="1410"/>
        </pc:sldMkLst>
        <pc:spChg chg="mod">
          <ac:chgData name="伊健 杜" userId="e69aded81da48593" providerId="LiveId" clId="{F77DAFAA-FB70-429B-A75B-E88C4EBA42BC}" dt="2022-11-07T05:59:10.532" v="4678" actId="27636"/>
          <ac:spMkLst>
            <pc:docMk/>
            <pc:sldMk cId="2583844061" sldId="1410"/>
            <ac:spMk id="2" creationId="{10304424-DB4A-36E7-9E0D-D32A5DD0F26C}"/>
          </ac:spMkLst>
        </pc:spChg>
        <pc:spChg chg="mod">
          <ac:chgData name="伊健 杜" userId="e69aded81da48593" providerId="LiveId" clId="{F77DAFAA-FB70-429B-A75B-E88C4EBA42BC}" dt="2022-11-07T07:03:26.364" v="5673"/>
          <ac:spMkLst>
            <pc:docMk/>
            <pc:sldMk cId="2583844061" sldId="1410"/>
            <ac:spMk id="4" creationId="{2691090D-D035-2EE7-556B-29D21742E484}"/>
          </ac:spMkLst>
        </pc:spChg>
      </pc:sldChg>
      <pc:sldChg chg="addSp delSp modSp add mod">
        <pc:chgData name="伊健 杜" userId="e69aded81da48593" providerId="LiveId" clId="{F77DAFAA-FB70-429B-A75B-E88C4EBA42BC}" dt="2022-11-07T07:03:26.364" v="5673"/>
        <pc:sldMkLst>
          <pc:docMk/>
          <pc:sldMk cId="864214707" sldId="1411"/>
        </pc:sldMkLst>
        <pc:spChg chg="mod">
          <ac:chgData name="伊健 杜" userId="e69aded81da48593" providerId="LiveId" clId="{F77DAFAA-FB70-429B-A75B-E88C4EBA42BC}" dt="2022-11-07T07:03:26.364" v="5673"/>
          <ac:spMkLst>
            <pc:docMk/>
            <pc:sldMk cId="864214707" sldId="1411"/>
            <ac:spMk id="4" creationId="{2691090D-D035-2EE7-556B-29D21742E484}"/>
          </ac:spMkLst>
        </pc:spChg>
        <pc:picChg chg="del">
          <ac:chgData name="伊健 杜" userId="e69aded81da48593" providerId="LiveId" clId="{F77DAFAA-FB70-429B-A75B-E88C4EBA42BC}" dt="2022-11-07T06:01:33.852" v="4989" actId="478"/>
          <ac:picMkLst>
            <pc:docMk/>
            <pc:sldMk cId="864214707" sldId="1411"/>
            <ac:picMk id="18434" creationId="{DB46DC53-8D1A-DFB5-21BA-C5539B829FFA}"/>
          </ac:picMkLst>
        </pc:picChg>
        <pc:picChg chg="add mod">
          <ac:chgData name="伊健 杜" userId="e69aded81da48593" providerId="LiveId" clId="{F77DAFAA-FB70-429B-A75B-E88C4EBA42BC}" dt="2022-11-07T06:02:53.950" v="4993" actId="1076"/>
          <ac:picMkLst>
            <pc:docMk/>
            <pc:sldMk cId="864214707" sldId="1411"/>
            <ac:picMk id="21506" creationId="{1BC78613-1188-A6EB-EFA1-8833AA440FD7}"/>
          </ac:picMkLst>
        </pc:picChg>
      </pc:sldChg>
      <pc:sldChg chg="addSp delSp modSp add mod">
        <pc:chgData name="伊健 杜" userId="e69aded81da48593" providerId="LiveId" clId="{F77DAFAA-FB70-429B-A75B-E88C4EBA42BC}" dt="2022-11-07T08:27:36.627" v="5914" actId="478"/>
        <pc:sldMkLst>
          <pc:docMk/>
          <pc:sldMk cId="2639523561" sldId="1412"/>
        </pc:sldMkLst>
        <pc:spChg chg="mod">
          <ac:chgData name="伊健 杜" userId="e69aded81da48593" providerId="LiveId" clId="{F77DAFAA-FB70-429B-A75B-E88C4EBA42BC}" dt="2022-11-07T07:03:26.364" v="5673"/>
          <ac:spMkLst>
            <pc:docMk/>
            <pc:sldMk cId="2639523561" sldId="1412"/>
            <ac:spMk id="2" creationId="{70E35AE9-6F03-2094-AF2D-CBE9496A6225}"/>
          </ac:spMkLst>
        </pc:spChg>
        <pc:spChg chg="add del mod">
          <ac:chgData name="伊健 杜" userId="e69aded81da48593" providerId="LiveId" clId="{F77DAFAA-FB70-429B-A75B-E88C4EBA42BC}" dt="2022-11-07T08:27:36.627" v="5914" actId="478"/>
          <ac:spMkLst>
            <pc:docMk/>
            <pc:sldMk cId="2639523561" sldId="1412"/>
            <ac:spMk id="3" creationId="{8E53FB10-B9B1-62A6-C290-5B42C28E0091}"/>
          </ac:spMkLst>
        </pc:spChg>
      </pc:sldChg>
      <pc:sldChg chg="add del">
        <pc:chgData name="伊健 杜" userId="e69aded81da48593" providerId="LiveId" clId="{F77DAFAA-FB70-429B-A75B-E88C4EBA42BC}" dt="2022-11-07T06:06:07.929" v="5228" actId="47"/>
        <pc:sldMkLst>
          <pc:docMk/>
          <pc:sldMk cId="3761613550" sldId="1413"/>
        </pc:sldMkLst>
      </pc:sldChg>
      <pc:sldChg chg="addSp delSp modSp add mod">
        <pc:chgData name="伊健 杜" userId="e69aded81da48593" providerId="LiveId" clId="{F77DAFAA-FB70-429B-A75B-E88C4EBA42BC}" dt="2022-11-07T07:03:26.364" v="5673"/>
        <pc:sldMkLst>
          <pc:docMk/>
          <pc:sldMk cId="3618521800" sldId="1414"/>
        </pc:sldMkLst>
        <pc:spChg chg="mod">
          <ac:chgData name="伊健 杜" userId="e69aded81da48593" providerId="LiveId" clId="{F77DAFAA-FB70-429B-A75B-E88C4EBA42BC}" dt="2022-11-07T07:03:26.364" v="5673"/>
          <ac:spMkLst>
            <pc:docMk/>
            <pc:sldMk cId="3618521800" sldId="1414"/>
            <ac:spMk id="2" creationId="{10304424-DB4A-36E7-9E0D-D32A5DD0F26C}"/>
          </ac:spMkLst>
        </pc:spChg>
        <pc:spChg chg="mod ord">
          <ac:chgData name="伊健 杜" userId="e69aded81da48593" providerId="LiveId" clId="{F77DAFAA-FB70-429B-A75B-E88C4EBA42BC}" dt="2022-11-07T07:03:26.364" v="5673"/>
          <ac:spMkLst>
            <pc:docMk/>
            <pc:sldMk cId="3618521800" sldId="1414"/>
            <ac:spMk id="4" creationId="{2691090D-D035-2EE7-556B-29D21742E484}"/>
          </ac:spMkLst>
        </pc:spChg>
        <pc:picChg chg="del">
          <ac:chgData name="伊健 杜" userId="e69aded81da48593" providerId="LiveId" clId="{F77DAFAA-FB70-429B-A75B-E88C4EBA42BC}" dt="2022-11-07T06:07:16.425" v="5253" actId="478"/>
          <ac:picMkLst>
            <pc:docMk/>
            <pc:sldMk cId="3618521800" sldId="1414"/>
            <ac:picMk id="16386" creationId="{89E7CD0A-7CAD-E686-C6D1-5111B6AE810F}"/>
          </ac:picMkLst>
        </pc:picChg>
        <pc:picChg chg="add mod">
          <ac:chgData name="伊健 杜" userId="e69aded81da48593" providerId="LiveId" clId="{F77DAFAA-FB70-429B-A75B-E88C4EBA42BC}" dt="2022-11-07T06:08:18.719" v="5414" actId="1076"/>
          <ac:picMkLst>
            <pc:docMk/>
            <pc:sldMk cId="3618521800" sldId="1414"/>
            <ac:picMk id="23554" creationId="{D0960346-F0A1-7B97-FD2B-FCBDC591BC96}"/>
          </ac:picMkLst>
        </pc:picChg>
      </pc:sldChg>
      <pc:sldChg chg="addSp delSp modSp add mod delAnim">
        <pc:chgData name="伊健 杜" userId="e69aded81da48593" providerId="LiveId" clId="{F77DAFAA-FB70-429B-A75B-E88C4EBA42BC}" dt="2022-11-07T07:03:26.364" v="5673"/>
        <pc:sldMkLst>
          <pc:docMk/>
          <pc:sldMk cId="1448021114" sldId="1415"/>
        </pc:sldMkLst>
        <pc:spChg chg="mod">
          <ac:chgData name="伊健 杜" userId="e69aded81da48593" providerId="LiveId" clId="{F77DAFAA-FB70-429B-A75B-E88C4EBA42BC}" dt="2022-11-07T07:03:26.364" v="5673"/>
          <ac:spMkLst>
            <pc:docMk/>
            <pc:sldMk cId="1448021114" sldId="1415"/>
            <ac:spMk id="2" creationId="{10304424-DB4A-36E7-9E0D-D32A5DD0F26C}"/>
          </ac:spMkLst>
        </pc:spChg>
        <pc:spChg chg="mod">
          <ac:chgData name="伊健 杜" userId="e69aded81da48593" providerId="LiveId" clId="{F77DAFAA-FB70-429B-A75B-E88C4EBA42BC}" dt="2022-11-07T07:03:26.364" v="5673"/>
          <ac:spMkLst>
            <pc:docMk/>
            <pc:sldMk cId="1448021114" sldId="1415"/>
            <ac:spMk id="4" creationId="{2691090D-D035-2EE7-556B-29D21742E484}"/>
          </ac:spMkLst>
        </pc:spChg>
        <pc:spChg chg="del">
          <ac:chgData name="伊健 杜" userId="e69aded81da48593" providerId="LiveId" clId="{F77DAFAA-FB70-429B-A75B-E88C4EBA42BC}" dt="2022-11-07T06:09:36.544" v="5439" actId="478"/>
          <ac:spMkLst>
            <pc:docMk/>
            <pc:sldMk cId="1448021114" sldId="1415"/>
            <ac:spMk id="5" creationId="{12133E31-EFD8-1428-E834-932512E03115}"/>
          </ac:spMkLst>
        </pc:spChg>
        <pc:picChg chg="del">
          <ac:chgData name="伊健 杜" userId="e69aded81da48593" providerId="LiveId" clId="{F77DAFAA-FB70-429B-A75B-E88C4EBA42BC}" dt="2022-11-07T06:09:40.107" v="5440" actId="478"/>
          <ac:picMkLst>
            <pc:docMk/>
            <pc:sldMk cId="1448021114" sldId="1415"/>
            <ac:picMk id="23554" creationId="{D0960346-F0A1-7B97-FD2B-FCBDC591BC96}"/>
          </ac:picMkLst>
        </pc:picChg>
        <pc:picChg chg="add del mod">
          <ac:chgData name="伊健 杜" userId="e69aded81da48593" providerId="LiveId" clId="{F77DAFAA-FB70-429B-A75B-E88C4EBA42BC}" dt="2022-11-07T06:12:54.840" v="5585" actId="478"/>
          <ac:picMkLst>
            <pc:docMk/>
            <pc:sldMk cId="1448021114" sldId="1415"/>
            <ac:picMk id="25602" creationId="{E6BE88B4-726D-B5F0-561B-9D09DE0AD769}"/>
          </ac:picMkLst>
        </pc:picChg>
        <pc:picChg chg="add mod">
          <ac:chgData name="伊健 杜" userId="e69aded81da48593" providerId="LiveId" clId="{F77DAFAA-FB70-429B-A75B-E88C4EBA42BC}" dt="2022-11-07T06:12:59.209" v="5589" actId="1076"/>
          <ac:picMkLst>
            <pc:docMk/>
            <pc:sldMk cId="1448021114" sldId="1415"/>
            <ac:picMk id="25604" creationId="{99161DD0-4DBA-797F-65E1-50905273B6BF}"/>
          </ac:picMkLst>
        </pc:picChg>
      </pc:sldChg>
      <pc:sldChg chg="modSp add">
        <pc:chgData name="伊健 杜" userId="e69aded81da48593" providerId="LiveId" clId="{F77DAFAA-FB70-429B-A75B-E88C4EBA42BC}" dt="2022-11-07T07:03:26.364" v="5673"/>
        <pc:sldMkLst>
          <pc:docMk/>
          <pc:sldMk cId="2737223352" sldId="1416"/>
        </pc:sldMkLst>
        <pc:spChg chg="mod">
          <ac:chgData name="伊健 杜" userId="e69aded81da48593" providerId="LiveId" clId="{F77DAFAA-FB70-429B-A75B-E88C4EBA42BC}" dt="2022-11-07T07:03:26.364" v="5673"/>
          <ac:spMkLst>
            <pc:docMk/>
            <pc:sldMk cId="2737223352" sldId="1416"/>
            <ac:spMk id="2" creationId="{10304424-DB4A-36E7-9E0D-D32A5DD0F26C}"/>
          </ac:spMkLst>
        </pc:spChg>
        <pc:spChg chg="mod">
          <ac:chgData name="伊健 杜" userId="e69aded81da48593" providerId="LiveId" clId="{F77DAFAA-FB70-429B-A75B-E88C4EBA42BC}" dt="2022-11-07T07:03:26.364" v="5673"/>
          <ac:spMkLst>
            <pc:docMk/>
            <pc:sldMk cId="2737223352" sldId="1416"/>
            <ac:spMk id="4" creationId="{2691090D-D035-2EE7-556B-29D21742E484}"/>
          </ac:spMkLst>
        </pc:spChg>
      </pc:sldChg>
      <pc:sldChg chg="delSp modSp new mod">
        <pc:chgData name="伊健 杜" userId="e69aded81da48593" providerId="LiveId" clId="{F77DAFAA-FB70-429B-A75B-E88C4EBA42BC}" dt="2022-11-07T07:03:26.364" v="5673"/>
        <pc:sldMkLst>
          <pc:docMk/>
          <pc:sldMk cId="4051381320" sldId="1417"/>
        </pc:sldMkLst>
        <pc:spChg chg="mod">
          <ac:chgData name="伊健 杜" userId="e69aded81da48593" providerId="LiveId" clId="{F77DAFAA-FB70-429B-A75B-E88C4EBA42BC}" dt="2022-11-07T07:03:26.364" v="5673"/>
          <ac:spMkLst>
            <pc:docMk/>
            <pc:sldMk cId="4051381320" sldId="1417"/>
            <ac:spMk id="2" creationId="{3F44BD07-34E6-11CB-145E-D7CED4A04639}"/>
          </ac:spMkLst>
        </pc:spChg>
        <pc:spChg chg="del">
          <ac:chgData name="伊健 杜" userId="e69aded81da48593" providerId="LiveId" clId="{F77DAFAA-FB70-429B-A75B-E88C4EBA42BC}" dt="2022-11-07T06:13:35.976" v="5618" actId="478"/>
          <ac:spMkLst>
            <pc:docMk/>
            <pc:sldMk cId="4051381320" sldId="1417"/>
            <ac:spMk id="3" creationId="{CF185C9F-6C16-1D1C-26D8-01DBF816EDD4}"/>
          </ac:spMkLst>
        </pc:spChg>
      </pc:sldChg>
      <pc:sldChg chg="delSp modSp new mod">
        <pc:chgData name="伊健 杜" userId="e69aded81da48593" providerId="LiveId" clId="{F77DAFAA-FB70-429B-A75B-E88C4EBA42BC}" dt="2022-11-07T07:03:26.364" v="5673"/>
        <pc:sldMkLst>
          <pc:docMk/>
          <pc:sldMk cId="2216947007" sldId="1418"/>
        </pc:sldMkLst>
        <pc:spChg chg="mod">
          <ac:chgData name="伊健 杜" userId="e69aded81da48593" providerId="LiveId" clId="{F77DAFAA-FB70-429B-A75B-E88C4EBA42BC}" dt="2022-11-07T07:03:26.364" v="5673"/>
          <ac:spMkLst>
            <pc:docMk/>
            <pc:sldMk cId="2216947007" sldId="1418"/>
            <ac:spMk id="2" creationId="{9564E3D0-30D6-9A83-80A5-2AC9A32887CB}"/>
          </ac:spMkLst>
        </pc:spChg>
        <pc:spChg chg="del">
          <ac:chgData name="伊健 杜" userId="e69aded81da48593" providerId="LiveId" clId="{F77DAFAA-FB70-429B-A75B-E88C4EBA42BC}" dt="2022-11-07T06:14:33.785" v="5622" actId="478"/>
          <ac:spMkLst>
            <pc:docMk/>
            <pc:sldMk cId="2216947007" sldId="1418"/>
            <ac:spMk id="3" creationId="{29955978-9AF5-AAC0-3402-E560A9CD33BC}"/>
          </ac:spMkLst>
        </pc:spChg>
      </pc:sldChg>
      <pc:sldChg chg="add del">
        <pc:chgData name="伊健 杜" userId="e69aded81da48593" providerId="LiveId" clId="{F77DAFAA-FB70-429B-A75B-E88C4EBA42BC}" dt="2022-11-07T06:15:19.439" v="5672" actId="47"/>
        <pc:sldMkLst>
          <pc:docMk/>
          <pc:sldMk cId="3259491679" sldId="1419"/>
        </pc:sldMkLst>
      </pc:sldChg>
    </pc:docChg>
  </pc:docChgLst>
  <pc:docChgLst>
    <pc:chgData name="伊健 杜" userId="e69aded81da48593" providerId="LiveId" clId="{95D7FB42-CA58-4705-8E7F-D8BE2904693A}"/>
    <pc:docChg chg="undo redo custSel addSld delSld modSld sldOrd">
      <pc:chgData name="伊健 杜" userId="e69aded81da48593" providerId="LiveId" clId="{95D7FB42-CA58-4705-8E7F-D8BE2904693A}" dt="2022-11-02T17:59:43.762" v="4804"/>
      <pc:docMkLst>
        <pc:docMk/>
      </pc:docMkLst>
      <pc:sldChg chg="delSp modSp mod delAnim">
        <pc:chgData name="伊健 杜" userId="e69aded81da48593" providerId="LiveId" clId="{95D7FB42-CA58-4705-8E7F-D8BE2904693A}" dt="2022-11-02T16:49:12.707" v="4699" actId="1076"/>
        <pc:sldMkLst>
          <pc:docMk/>
          <pc:sldMk cId="2191237938" sldId="1224"/>
        </pc:sldMkLst>
        <pc:spChg chg="mod">
          <ac:chgData name="伊健 杜" userId="e69aded81da48593" providerId="LiveId" clId="{95D7FB42-CA58-4705-8E7F-D8BE2904693A}" dt="2022-11-02T16:49:05.147" v="4697" actId="1076"/>
          <ac:spMkLst>
            <pc:docMk/>
            <pc:sldMk cId="2191237938" sldId="1224"/>
            <ac:spMk id="3" creationId="{79ADD3F7-63F7-3582-F3B6-AE28FFE30988}"/>
          </ac:spMkLst>
        </pc:spChg>
        <pc:spChg chg="del">
          <ac:chgData name="伊健 杜" userId="e69aded81da48593" providerId="LiveId" clId="{95D7FB42-CA58-4705-8E7F-D8BE2904693A}" dt="2022-11-02T16:49:11.031" v="4698" actId="478"/>
          <ac:spMkLst>
            <pc:docMk/>
            <pc:sldMk cId="2191237938" sldId="1224"/>
            <ac:spMk id="6" creationId="{B98CD463-5476-FBB2-CBE9-F9671C1182E6}"/>
          </ac:spMkLst>
        </pc:spChg>
        <pc:spChg chg="mod">
          <ac:chgData name="伊健 杜" userId="e69aded81da48593" providerId="LiveId" clId="{95D7FB42-CA58-4705-8E7F-D8BE2904693A}" dt="2022-11-02T16:49:12.707" v="4699" actId="1076"/>
          <ac:spMkLst>
            <pc:docMk/>
            <pc:sldMk cId="2191237938" sldId="1224"/>
            <ac:spMk id="7" creationId="{9F263233-ADF0-B716-9D48-C32FF551A828}"/>
          </ac:spMkLst>
        </pc:spChg>
      </pc:sldChg>
      <pc:sldChg chg="addSp delSp modSp mod ord">
        <pc:chgData name="伊健 杜" userId="e69aded81da48593" providerId="LiveId" clId="{95D7FB42-CA58-4705-8E7F-D8BE2904693A}" dt="2022-11-02T06:30:00.082" v="4655"/>
        <pc:sldMkLst>
          <pc:docMk/>
          <pc:sldMk cId="231345836" sldId="1263"/>
        </pc:sldMkLst>
        <pc:spChg chg="mod">
          <ac:chgData name="伊健 杜" userId="e69aded81da48593" providerId="LiveId" clId="{95D7FB42-CA58-4705-8E7F-D8BE2904693A}" dt="2022-11-02T06:21:41.986" v="3853" actId="21"/>
          <ac:spMkLst>
            <pc:docMk/>
            <pc:sldMk cId="231345836" sldId="1263"/>
            <ac:spMk id="2" creationId="{10304424-DB4A-36E7-9E0D-D32A5DD0F26C}"/>
          </ac:spMkLst>
        </pc:spChg>
        <pc:spChg chg="mod">
          <ac:chgData name="伊健 杜" userId="e69aded81da48593" providerId="LiveId" clId="{95D7FB42-CA58-4705-8E7F-D8BE2904693A}" dt="2022-11-02T06:30:00.082" v="4655"/>
          <ac:spMkLst>
            <pc:docMk/>
            <pc:sldMk cId="231345836" sldId="1263"/>
            <ac:spMk id="3" creationId="{BF61C064-5051-1184-7A12-5B1F560F19AD}"/>
          </ac:spMkLst>
        </pc:spChg>
        <pc:spChg chg="mod">
          <ac:chgData name="伊健 杜" userId="e69aded81da48593" providerId="LiveId" clId="{95D7FB42-CA58-4705-8E7F-D8BE2904693A}" dt="2022-11-02T06:21:48.108" v="3856" actId="1076"/>
          <ac:spMkLst>
            <pc:docMk/>
            <pc:sldMk cId="231345836" sldId="1263"/>
            <ac:spMk id="5" creationId="{12133E31-EFD8-1428-E834-932512E03115}"/>
          </ac:spMkLst>
        </pc:spChg>
        <pc:spChg chg="add mod">
          <ac:chgData name="伊健 杜" userId="e69aded81da48593" providerId="LiveId" clId="{95D7FB42-CA58-4705-8E7F-D8BE2904693A}" dt="2022-11-02T06:30:00.082" v="4655"/>
          <ac:spMkLst>
            <pc:docMk/>
            <pc:sldMk cId="231345836" sldId="1263"/>
            <ac:spMk id="6" creationId="{08D5D02D-6169-9FE1-5A4D-AC1BE24597CB}"/>
          </ac:spMkLst>
        </pc:spChg>
        <pc:picChg chg="add mod">
          <ac:chgData name="伊健 杜" userId="e69aded81da48593" providerId="LiveId" clId="{95D7FB42-CA58-4705-8E7F-D8BE2904693A}" dt="2022-11-02T05:01:02.006" v="238" actId="1076"/>
          <ac:picMkLst>
            <pc:docMk/>
            <pc:sldMk cId="231345836" sldId="1263"/>
            <ac:picMk id="4" creationId="{3126CF67-541F-EB36-BB3F-27BAB89EA7E5}"/>
          </ac:picMkLst>
        </pc:picChg>
        <pc:picChg chg="del">
          <ac:chgData name="伊健 杜" userId="e69aded81da48593" providerId="LiveId" clId="{95D7FB42-CA58-4705-8E7F-D8BE2904693A}" dt="2022-11-02T05:00:18.920" v="234" actId="478"/>
          <ac:picMkLst>
            <pc:docMk/>
            <pc:sldMk cId="231345836" sldId="1263"/>
            <ac:picMk id="1026" creationId="{B778539F-4A20-2783-37B2-C8DE20F5EEE4}"/>
          </ac:picMkLst>
        </pc:picChg>
      </pc:sldChg>
      <pc:sldChg chg="addSp delSp modSp mod ord delAnim modAnim">
        <pc:chgData name="伊健 杜" userId="e69aded81da48593" providerId="LiveId" clId="{95D7FB42-CA58-4705-8E7F-D8BE2904693A}" dt="2022-11-02T06:30:00.082" v="4655"/>
        <pc:sldMkLst>
          <pc:docMk/>
          <pc:sldMk cId="3081789254" sldId="1269"/>
        </pc:sldMkLst>
        <pc:spChg chg="del mod">
          <ac:chgData name="伊健 杜" userId="e69aded81da48593" providerId="LiveId" clId="{95D7FB42-CA58-4705-8E7F-D8BE2904693A}" dt="2022-11-02T06:21:51.572" v="3857" actId="478"/>
          <ac:spMkLst>
            <pc:docMk/>
            <pc:sldMk cId="3081789254" sldId="1269"/>
            <ac:spMk id="2" creationId="{10304424-DB4A-36E7-9E0D-D32A5DD0F26C}"/>
          </ac:spMkLst>
        </pc:spChg>
        <pc:spChg chg="mod">
          <ac:chgData name="伊健 杜" userId="e69aded81da48593" providerId="LiveId" clId="{95D7FB42-CA58-4705-8E7F-D8BE2904693A}" dt="2022-11-02T06:30:00.082" v="4655"/>
          <ac:spMkLst>
            <pc:docMk/>
            <pc:sldMk cId="3081789254" sldId="1269"/>
            <ac:spMk id="3" creationId="{BF61C064-5051-1184-7A12-5B1F560F19AD}"/>
          </ac:spMkLst>
        </pc:spChg>
        <pc:spChg chg="add del mod">
          <ac:chgData name="伊健 杜" userId="e69aded81da48593" providerId="LiveId" clId="{95D7FB42-CA58-4705-8E7F-D8BE2904693A}" dt="2022-11-02T06:21:57.193" v="3859" actId="478"/>
          <ac:spMkLst>
            <pc:docMk/>
            <pc:sldMk cId="3081789254" sldId="1269"/>
            <ac:spMk id="5" creationId="{D6DE3C35-E306-345B-5E90-3A24EECF019A}"/>
          </ac:spMkLst>
        </pc:spChg>
        <pc:spChg chg="add del mod">
          <ac:chgData name="伊健 杜" userId="e69aded81da48593" providerId="LiveId" clId="{95D7FB42-CA58-4705-8E7F-D8BE2904693A}" dt="2022-11-02T06:22:51.421" v="3874" actId="478"/>
          <ac:spMkLst>
            <pc:docMk/>
            <pc:sldMk cId="3081789254" sldId="1269"/>
            <ac:spMk id="6" creationId="{23938129-8677-4F47-E77C-BB9ADE93C48D}"/>
          </ac:spMkLst>
        </pc:spChg>
        <pc:spChg chg="add mod">
          <ac:chgData name="伊健 杜" userId="e69aded81da48593" providerId="LiveId" clId="{95D7FB42-CA58-4705-8E7F-D8BE2904693A}" dt="2022-11-02T06:30:00.082" v="4655"/>
          <ac:spMkLst>
            <pc:docMk/>
            <pc:sldMk cId="3081789254" sldId="1269"/>
            <ac:spMk id="7" creationId="{18265B72-DA61-382A-12B3-243B82361928}"/>
          </ac:spMkLst>
        </pc:spChg>
        <pc:picChg chg="add mod">
          <ac:chgData name="伊健 杜" userId="e69aded81da48593" providerId="LiveId" clId="{95D7FB42-CA58-4705-8E7F-D8BE2904693A}" dt="2022-11-02T06:22:54.044" v="3875" actId="1076"/>
          <ac:picMkLst>
            <pc:docMk/>
            <pc:sldMk cId="3081789254" sldId="1269"/>
            <ac:picMk id="2050" creationId="{98B6D88E-9877-3AA8-ADF4-C22D1EDDA00A}"/>
          </ac:picMkLst>
        </pc:picChg>
        <pc:picChg chg="del">
          <ac:chgData name="伊健 杜" userId="e69aded81da48593" providerId="LiveId" clId="{95D7FB42-CA58-4705-8E7F-D8BE2904693A}" dt="2022-11-02T05:03:09.959" v="501" actId="478"/>
          <ac:picMkLst>
            <pc:docMk/>
            <pc:sldMk cId="3081789254" sldId="1269"/>
            <ac:picMk id="3074" creationId="{27038C83-C66E-FFB9-3FB9-583BC58C1D74}"/>
          </ac:picMkLst>
        </pc:picChg>
      </pc:sldChg>
      <pc:sldChg chg="addSp delSp modSp mod ord delAnim modAnim">
        <pc:chgData name="伊健 杜" userId="e69aded81da48593" providerId="LiveId" clId="{95D7FB42-CA58-4705-8E7F-D8BE2904693A}" dt="2022-11-02T06:30:00.082" v="4655"/>
        <pc:sldMkLst>
          <pc:docMk/>
          <pc:sldMk cId="2638982244" sldId="1270"/>
        </pc:sldMkLst>
        <pc:spChg chg="del mod">
          <ac:chgData name="伊健 杜" userId="e69aded81da48593" providerId="LiveId" clId="{95D7FB42-CA58-4705-8E7F-D8BE2904693A}" dt="2022-11-02T06:22:11.201" v="3862" actId="478"/>
          <ac:spMkLst>
            <pc:docMk/>
            <pc:sldMk cId="2638982244" sldId="1270"/>
            <ac:spMk id="2" creationId="{10304424-DB4A-36E7-9E0D-D32A5DD0F26C}"/>
          </ac:spMkLst>
        </pc:spChg>
        <pc:spChg chg="mod">
          <ac:chgData name="伊健 杜" userId="e69aded81da48593" providerId="LiveId" clId="{95D7FB42-CA58-4705-8E7F-D8BE2904693A}" dt="2022-11-02T06:30:00.082" v="4655"/>
          <ac:spMkLst>
            <pc:docMk/>
            <pc:sldMk cId="2638982244" sldId="1270"/>
            <ac:spMk id="3" creationId="{BF61C064-5051-1184-7A12-5B1F560F19AD}"/>
          </ac:spMkLst>
        </pc:spChg>
        <pc:spChg chg="add mod">
          <ac:chgData name="伊健 杜" userId="e69aded81da48593" providerId="LiveId" clId="{95D7FB42-CA58-4705-8E7F-D8BE2904693A}" dt="2022-11-02T06:30:00.082" v="4655"/>
          <ac:spMkLst>
            <pc:docMk/>
            <pc:sldMk cId="2638982244" sldId="1270"/>
            <ac:spMk id="4" creationId="{D81B3769-14C8-DAC2-91AE-FFB9BC642D8C}"/>
          </ac:spMkLst>
        </pc:spChg>
        <pc:spChg chg="add del mod">
          <ac:chgData name="伊健 杜" userId="e69aded81da48593" providerId="LiveId" clId="{95D7FB42-CA58-4705-8E7F-D8BE2904693A}" dt="2022-11-02T06:22:13.768" v="3863" actId="478"/>
          <ac:spMkLst>
            <pc:docMk/>
            <pc:sldMk cId="2638982244" sldId="1270"/>
            <ac:spMk id="6" creationId="{F8D8DDBB-C482-1951-C3A7-DAED815FF6CF}"/>
          </ac:spMkLst>
        </pc:spChg>
        <pc:spChg chg="add del mod">
          <ac:chgData name="伊健 杜" userId="e69aded81da48593" providerId="LiveId" clId="{95D7FB42-CA58-4705-8E7F-D8BE2904693A}" dt="2022-11-02T06:22:44.179" v="3871" actId="478"/>
          <ac:spMkLst>
            <pc:docMk/>
            <pc:sldMk cId="2638982244" sldId="1270"/>
            <ac:spMk id="7" creationId="{987D4A50-9377-A631-0B00-63BC6664981A}"/>
          </ac:spMkLst>
        </pc:spChg>
        <pc:spChg chg="add mod">
          <ac:chgData name="伊健 杜" userId="e69aded81da48593" providerId="LiveId" clId="{95D7FB42-CA58-4705-8E7F-D8BE2904693A}" dt="2022-11-02T06:30:00.082" v="4655"/>
          <ac:spMkLst>
            <pc:docMk/>
            <pc:sldMk cId="2638982244" sldId="1270"/>
            <ac:spMk id="8" creationId="{D899C904-1601-9970-E180-D7AA63C415E7}"/>
          </ac:spMkLst>
        </pc:spChg>
        <pc:picChg chg="del mod">
          <ac:chgData name="伊健 杜" userId="e69aded81da48593" providerId="LiveId" clId="{95D7FB42-CA58-4705-8E7F-D8BE2904693A}" dt="2022-11-02T06:22:25.652" v="3867" actId="478"/>
          <ac:picMkLst>
            <pc:docMk/>
            <pc:sldMk cId="2638982244" sldId="1270"/>
            <ac:picMk id="2050" creationId="{7CE35C51-7EA0-7C2E-56FC-57D553C50E1F}"/>
          </ac:picMkLst>
        </pc:picChg>
        <pc:picChg chg="add mod">
          <ac:chgData name="伊健 杜" userId="e69aded81da48593" providerId="LiveId" clId="{95D7FB42-CA58-4705-8E7F-D8BE2904693A}" dt="2022-11-02T06:22:48.581" v="3873" actId="1076"/>
          <ac:picMkLst>
            <pc:docMk/>
            <pc:sldMk cId="2638982244" sldId="1270"/>
            <ac:picMk id="21506" creationId="{C77490A5-5145-EFEF-B789-E3F28836BE00}"/>
          </ac:picMkLst>
        </pc:picChg>
      </pc:sldChg>
      <pc:sldChg chg="del">
        <pc:chgData name="伊健 杜" userId="e69aded81da48593" providerId="LiveId" clId="{95D7FB42-CA58-4705-8E7F-D8BE2904693A}" dt="2022-11-02T04:56:38.033" v="0" actId="47"/>
        <pc:sldMkLst>
          <pc:docMk/>
          <pc:sldMk cId="435332" sldId="1272"/>
        </pc:sldMkLst>
      </pc:sldChg>
      <pc:sldChg chg="del">
        <pc:chgData name="伊健 杜" userId="e69aded81da48593" providerId="LiveId" clId="{95D7FB42-CA58-4705-8E7F-D8BE2904693A}" dt="2022-11-02T04:56:38.033" v="0" actId="47"/>
        <pc:sldMkLst>
          <pc:docMk/>
          <pc:sldMk cId="2527463538" sldId="1273"/>
        </pc:sldMkLst>
      </pc:sldChg>
      <pc:sldChg chg="addSp modSp mod ord">
        <pc:chgData name="伊健 杜" userId="e69aded81da48593" providerId="LiveId" clId="{95D7FB42-CA58-4705-8E7F-D8BE2904693A}" dt="2022-11-02T07:37:07.840" v="4665" actId="1076"/>
        <pc:sldMkLst>
          <pc:docMk/>
          <pc:sldMk cId="506974058" sldId="1275"/>
        </pc:sldMkLst>
        <pc:spChg chg="mod">
          <ac:chgData name="伊健 杜" userId="e69aded81da48593" providerId="LiveId" clId="{95D7FB42-CA58-4705-8E7F-D8BE2904693A}" dt="2022-11-02T06:30:00.082" v="4655"/>
          <ac:spMkLst>
            <pc:docMk/>
            <pc:sldMk cId="506974058" sldId="1275"/>
            <ac:spMk id="2" creationId="{9C74F706-AB23-7A24-27F9-BA8C6B6BFC20}"/>
          </ac:spMkLst>
        </pc:spChg>
        <pc:spChg chg="add mod">
          <ac:chgData name="伊健 杜" userId="e69aded81da48593" providerId="LiveId" clId="{95D7FB42-CA58-4705-8E7F-D8BE2904693A}" dt="2022-11-02T07:36:59.520" v="4660" actId="20577"/>
          <ac:spMkLst>
            <pc:docMk/>
            <pc:sldMk cId="506974058" sldId="1275"/>
            <ac:spMk id="3" creationId="{D22A154C-CC74-CEB0-A317-E7BC35E942DB}"/>
          </ac:spMkLst>
        </pc:spChg>
        <pc:spChg chg="add mod">
          <ac:chgData name="伊健 杜" userId="e69aded81da48593" providerId="LiveId" clId="{95D7FB42-CA58-4705-8E7F-D8BE2904693A}" dt="2022-11-02T07:37:07.840" v="4665" actId="1076"/>
          <ac:spMkLst>
            <pc:docMk/>
            <pc:sldMk cId="506974058" sldId="1275"/>
            <ac:spMk id="4" creationId="{57233A83-689A-9663-0A2F-B6233B440401}"/>
          </ac:spMkLst>
        </pc:spChg>
      </pc:sldChg>
      <pc:sldChg chg="del">
        <pc:chgData name="伊健 杜" userId="e69aded81da48593" providerId="LiveId" clId="{95D7FB42-CA58-4705-8E7F-D8BE2904693A}" dt="2022-11-02T04:56:38.033" v="0" actId="47"/>
        <pc:sldMkLst>
          <pc:docMk/>
          <pc:sldMk cId="3490309790" sldId="1276"/>
        </pc:sldMkLst>
      </pc:sldChg>
      <pc:sldChg chg="del">
        <pc:chgData name="伊健 杜" userId="e69aded81da48593" providerId="LiveId" clId="{95D7FB42-CA58-4705-8E7F-D8BE2904693A}" dt="2022-11-02T04:56:38.033" v="0" actId="47"/>
        <pc:sldMkLst>
          <pc:docMk/>
          <pc:sldMk cId="3939450385" sldId="1277"/>
        </pc:sldMkLst>
      </pc:sldChg>
      <pc:sldChg chg="del">
        <pc:chgData name="伊健 杜" userId="e69aded81da48593" providerId="LiveId" clId="{95D7FB42-CA58-4705-8E7F-D8BE2904693A}" dt="2022-11-02T04:56:38.033" v="0" actId="47"/>
        <pc:sldMkLst>
          <pc:docMk/>
          <pc:sldMk cId="402244236" sldId="1278"/>
        </pc:sldMkLst>
      </pc:sldChg>
      <pc:sldChg chg="del">
        <pc:chgData name="伊健 杜" userId="e69aded81da48593" providerId="LiveId" clId="{95D7FB42-CA58-4705-8E7F-D8BE2904693A}" dt="2022-11-02T04:56:38.033" v="0" actId="47"/>
        <pc:sldMkLst>
          <pc:docMk/>
          <pc:sldMk cId="869596173" sldId="1279"/>
        </pc:sldMkLst>
      </pc:sldChg>
      <pc:sldChg chg="del">
        <pc:chgData name="伊健 杜" userId="e69aded81da48593" providerId="LiveId" clId="{95D7FB42-CA58-4705-8E7F-D8BE2904693A}" dt="2022-11-02T04:56:38.033" v="0" actId="47"/>
        <pc:sldMkLst>
          <pc:docMk/>
          <pc:sldMk cId="63216909" sldId="1280"/>
        </pc:sldMkLst>
      </pc:sldChg>
      <pc:sldChg chg="del">
        <pc:chgData name="伊健 杜" userId="e69aded81da48593" providerId="LiveId" clId="{95D7FB42-CA58-4705-8E7F-D8BE2904693A}" dt="2022-11-02T04:56:38.033" v="0" actId="47"/>
        <pc:sldMkLst>
          <pc:docMk/>
          <pc:sldMk cId="2191830168" sldId="1281"/>
        </pc:sldMkLst>
      </pc:sldChg>
      <pc:sldChg chg="del">
        <pc:chgData name="伊健 杜" userId="e69aded81da48593" providerId="LiveId" clId="{95D7FB42-CA58-4705-8E7F-D8BE2904693A}" dt="2022-11-02T04:56:38.033" v="0" actId="47"/>
        <pc:sldMkLst>
          <pc:docMk/>
          <pc:sldMk cId="157671835" sldId="1282"/>
        </pc:sldMkLst>
      </pc:sldChg>
      <pc:sldChg chg="del">
        <pc:chgData name="伊健 杜" userId="e69aded81da48593" providerId="LiveId" clId="{95D7FB42-CA58-4705-8E7F-D8BE2904693A}" dt="2022-11-02T04:56:38.033" v="0" actId="47"/>
        <pc:sldMkLst>
          <pc:docMk/>
          <pc:sldMk cId="3319990706" sldId="1283"/>
        </pc:sldMkLst>
      </pc:sldChg>
      <pc:sldChg chg="del">
        <pc:chgData name="伊健 杜" userId="e69aded81da48593" providerId="LiveId" clId="{95D7FB42-CA58-4705-8E7F-D8BE2904693A}" dt="2022-11-02T04:56:38.033" v="0" actId="47"/>
        <pc:sldMkLst>
          <pc:docMk/>
          <pc:sldMk cId="780733278" sldId="1284"/>
        </pc:sldMkLst>
      </pc:sldChg>
      <pc:sldChg chg="del">
        <pc:chgData name="伊健 杜" userId="e69aded81da48593" providerId="LiveId" clId="{95D7FB42-CA58-4705-8E7F-D8BE2904693A}" dt="2022-11-02T04:56:38.033" v="0" actId="47"/>
        <pc:sldMkLst>
          <pc:docMk/>
          <pc:sldMk cId="730074842" sldId="1285"/>
        </pc:sldMkLst>
      </pc:sldChg>
      <pc:sldChg chg="del">
        <pc:chgData name="伊健 杜" userId="e69aded81da48593" providerId="LiveId" clId="{95D7FB42-CA58-4705-8E7F-D8BE2904693A}" dt="2022-11-02T04:56:38.033" v="0" actId="47"/>
        <pc:sldMkLst>
          <pc:docMk/>
          <pc:sldMk cId="2745918873" sldId="1286"/>
        </pc:sldMkLst>
      </pc:sldChg>
      <pc:sldChg chg="del">
        <pc:chgData name="伊健 杜" userId="e69aded81da48593" providerId="LiveId" clId="{95D7FB42-CA58-4705-8E7F-D8BE2904693A}" dt="2022-11-02T04:56:38.033" v="0" actId="47"/>
        <pc:sldMkLst>
          <pc:docMk/>
          <pc:sldMk cId="2425531657" sldId="1287"/>
        </pc:sldMkLst>
      </pc:sldChg>
      <pc:sldChg chg="del">
        <pc:chgData name="伊健 杜" userId="e69aded81da48593" providerId="LiveId" clId="{95D7FB42-CA58-4705-8E7F-D8BE2904693A}" dt="2022-11-02T04:56:38.033" v="0" actId="47"/>
        <pc:sldMkLst>
          <pc:docMk/>
          <pc:sldMk cId="2770712489" sldId="1288"/>
        </pc:sldMkLst>
      </pc:sldChg>
      <pc:sldChg chg="del">
        <pc:chgData name="伊健 杜" userId="e69aded81da48593" providerId="LiveId" clId="{95D7FB42-CA58-4705-8E7F-D8BE2904693A}" dt="2022-11-02T04:56:38.033" v="0" actId="47"/>
        <pc:sldMkLst>
          <pc:docMk/>
          <pc:sldMk cId="2442981392" sldId="1289"/>
        </pc:sldMkLst>
      </pc:sldChg>
      <pc:sldChg chg="del">
        <pc:chgData name="伊健 杜" userId="e69aded81da48593" providerId="LiveId" clId="{95D7FB42-CA58-4705-8E7F-D8BE2904693A}" dt="2022-11-02T04:56:38.033" v="0" actId="47"/>
        <pc:sldMkLst>
          <pc:docMk/>
          <pc:sldMk cId="221447932" sldId="1290"/>
        </pc:sldMkLst>
      </pc:sldChg>
      <pc:sldChg chg="del">
        <pc:chgData name="伊健 杜" userId="e69aded81da48593" providerId="LiveId" clId="{95D7FB42-CA58-4705-8E7F-D8BE2904693A}" dt="2022-11-02T04:56:38.033" v="0" actId="47"/>
        <pc:sldMkLst>
          <pc:docMk/>
          <pc:sldMk cId="667774540" sldId="1291"/>
        </pc:sldMkLst>
      </pc:sldChg>
      <pc:sldChg chg="del">
        <pc:chgData name="伊健 杜" userId="e69aded81da48593" providerId="LiveId" clId="{95D7FB42-CA58-4705-8E7F-D8BE2904693A}" dt="2022-11-02T04:56:38.033" v="0" actId="47"/>
        <pc:sldMkLst>
          <pc:docMk/>
          <pc:sldMk cId="4121958565" sldId="1292"/>
        </pc:sldMkLst>
      </pc:sldChg>
      <pc:sldChg chg="del">
        <pc:chgData name="伊健 杜" userId="e69aded81da48593" providerId="LiveId" clId="{95D7FB42-CA58-4705-8E7F-D8BE2904693A}" dt="2022-11-02T04:56:38.033" v="0" actId="47"/>
        <pc:sldMkLst>
          <pc:docMk/>
          <pc:sldMk cId="3909874450" sldId="1293"/>
        </pc:sldMkLst>
      </pc:sldChg>
      <pc:sldChg chg="del">
        <pc:chgData name="伊健 杜" userId="e69aded81da48593" providerId="LiveId" clId="{95D7FB42-CA58-4705-8E7F-D8BE2904693A}" dt="2022-11-02T04:56:38.033" v="0" actId="47"/>
        <pc:sldMkLst>
          <pc:docMk/>
          <pc:sldMk cId="2127954322" sldId="1294"/>
        </pc:sldMkLst>
      </pc:sldChg>
      <pc:sldChg chg="del">
        <pc:chgData name="伊健 杜" userId="e69aded81da48593" providerId="LiveId" clId="{95D7FB42-CA58-4705-8E7F-D8BE2904693A}" dt="2022-11-02T04:56:38.033" v="0" actId="47"/>
        <pc:sldMkLst>
          <pc:docMk/>
          <pc:sldMk cId="2559853023" sldId="1295"/>
        </pc:sldMkLst>
      </pc:sldChg>
      <pc:sldChg chg="del">
        <pc:chgData name="伊健 杜" userId="e69aded81da48593" providerId="LiveId" clId="{95D7FB42-CA58-4705-8E7F-D8BE2904693A}" dt="2022-11-02T04:56:38.033" v="0" actId="47"/>
        <pc:sldMkLst>
          <pc:docMk/>
          <pc:sldMk cId="1320756021" sldId="1296"/>
        </pc:sldMkLst>
      </pc:sldChg>
      <pc:sldChg chg="del">
        <pc:chgData name="伊健 杜" userId="e69aded81da48593" providerId="LiveId" clId="{95D7FB42-CA58-4705-8E7F-D8BE2904693A}" dt="2022-11-02T04:56:38.033" v="0" actId="47"/>
        <pc:sldMkLst>
          <pc:docMk/>
          <pc:sldMk cId="1261557416" sldId="1297"/>
        </pc:sldMkLst>
      </pc:sldChg>
      <pc:sldChg chg="del">
        <pc:chgData name="伊健 杜" userId="e69aded81da48593" providerId="LiveId" clId="{95D7FB42-CA58-4705-8E7F-D8BE2904693A}" dt="2022-11-02T04:56:38.033" v="0" actId="47"/>
        <pc:sldMkLst>
          <pc:docMk/>
          <pc:sldMk cId="2127831529" sldId="1298"/>
        </pc:sldMkLst>
      </pc:sldChg>
      <pc:sldChg chg="del">
        <pc:chgData name="伊健 杜" userId="e69aded81da48593" providerId="LiveId" clId="{95D7FB42-CA58-4705-8E7F-D8BE2904693A}" dt="2022-11-02T04:56:38.033" v="0" actId="47"/>
        <pc:sldMkLst>
          <pc:docMk/>
          <pc:sldMk cId="1636849896" sldId="1299"/>
        </pc:sldMkLst>
      </pc:sldChg>
      <pc:sldChg chg="del">
        <pc:chgData name="伊健 杜" userId="e69aded81da48593" providerId="LiveId" clId="{95D7FB42-CA58-4705-8E7F-D8BE2904693A}" dt="2022-11-02T04:56:38.033" v="0" actId="47"/>
        <pc:sldMkLst>
          <pc:docMk/>
          <pc:sldMk cId="1908596898" sldId="1300"/>
        </pc:sldMkLst>
      </pc:sldChg>
      <pc:sldChg chg="del">
        <pc:chgData name="伊健 杜" userId="e69aded81da48593" providerId="LiveId" clId="{95D7FB42-CA58-4705-8E7F-D8BE2904693A}" dt="2022-11-02T04:56:38.033" v="0" actId="47"/>
        <pc:sldMkLst>
          <pc:docMk/>
          <pc:sldMk cId="3603892820" sldId="1301"/>
        </pc:sldMkLst>
      </pc:sldChg>
      <pc:sldChg chg="del">
        <pc:chgData name="伊健 杜" userId="e69aded81da48593" providerId="LiveId" clId="{95D7FB42-CA58-4705-8E7F-D8BE2904693A}" dt="2022-11-02T04:56:38.033" v="0" actId="47"/>
        <pc:sldMkLst>
          <pc:docMk/>
          <pc:sldMk cId="309897874" sldId="1302"/>
        </pc:sldMkLst>
      </pc:sldChg>
      <pc:sldChg chg="del">
        <pc:chgData name="伊健 杜" userId="e69aded81da48593" providerId="LiveId" clId="{95D7FB42-CA58-4705-8E7F-D8BE2904693A}" dt="2022-11-02T04:56:38.033" v="0" actId="47"/>
        <pc:sldMkLst>
          <pc:docMk/>
          <pc:sldMk cId="3757923126" sldId="1303"/>
        </pc:sldMkLst>
      </pc:sldChg>
      <pc:sldChg chg="del">
        <pc:chgData name="伊健 杜" userId="e69aded81da48593" providerId="LiveId" clId="{95D7FB42-CA58-4705-8E7F-D8BE2904693A}" dt="2022-11-02T16:49:23.855" v="4702" actId="47"/>
        <pc:sldMkLst>
          <pc:docMk/>
          <pc:sldMk cId="2348482222" sldId="1305"/>
        </pc:sldMkLst>
      </pc:sldChg>
      <pc:sldChg chg="del">
        <pc:chgData name="伊健 杜" userId="e69aded81da48593" providerId="LiveId" clId="{95D7FB42-CA58-4705-8E7F-D8BE2904693A}" dt="2022-11-02T16:49:21.401" v="4701" actId="47"/>
        <pc:sldMkLst>
          <pc:docMk/>
          <pc:sldMk cId="3575300161" sldId="1306"/>
        </pc:sldMkLst>
      </pc:sldChg>
      <pc:sldChg chg="del">
        <pc:chgData name="伊健 杜" userId="e69aded81da48593" providerId="LiveId" clId="{95D7FB42-CA58-4705-8E7F-D8BE2904693A}" dt="2022-11-02T16:49:18.847" v="4700" actId="47"/>
        <pc:sldMkLst>
          <pc:docMk/>
          <pc:sldMk cId="4272694972" sldId="1307"/>
        </pc:sldMkLst>
      </pc:sldChg>
      <pc:sldChg chg="modSp add del">
        <pc:chgData name="伊健 杜" userId="e69aded81da48593" providerId="LiveId" clId="{95D7FB42-CA58-4705-8E7F-D8BE2904693A}" dt="2022-11-02T16:50:43.040" v="4766"/>
        <pc:sldMkLst>
          <pc:docMk/>
          <pc:sldMk cId="3004238023" sldId="1308"/>
        </pc:sldMkLst>
        <pc:spChg chg="mod">
          <ac:chgData name="伊健 杜" userId="e69aded81da48593" providerId="LiveId" clId="{95D7FB42-CA58-4705-8E7F-D8BE2904693A}" dt="2022-11-02T16:50:43.040" v="4766"/>
          <ac:spMkLst>
            <pc:docMk/>
            <pc:sldMk cId="3004238023" sldId="1308"/>
            <ac:spMk id="6" creationId="{B98CD463-5476-FBB2-CBE9-F9671C1182E6}"/>
          </ac:spMkLst>
        </pc:spChg>
      </pc:sldChg>
      <pc:sldChg chg="del">
        <pc:chgData name="伊健 杜" userId="e69aded81da48593" providerId="LiveId" clId="{95D7FB42-CA58-4705-8E7F-D8BE2904693A}" dt="2022-11-02T16:49:40.872" v="4735" actId="47"/>
        <pc:sldMkLst>
          <pc:docMk/>
          <pc:sldMk cId="4146648081" sldId="1310"/>
        </pc:sldMkLst>
      </pc:sldChg>
      <pc:sldChg chg="ord">
        <pc:chgData name="伊健 杜" userId="e69aded81da48593" providerId="LiveId" clId="{95D7FB42-CA58-4705-8E7F-D8BE2904693A}" dt="2022-11-02T16:49:49.034" v="4737"/>
        <pc:sldMkLst>
          <pc:docMk/>
          <pc:sldMk cId="3859354121" sldId="1312"/>
        </pc:sldMkLst>
      </pc:sldChg>
      <pc:sldChg chg="del ord">
        <pc:chgData name="伊健 杜" userId="e69aded81da48593" providerId="LiveId" clId="{95D7FB42-CA58-4705-8E7F-D8BE2904693A}" dt="2022-11-02T16:49:52.009" v="4740" actId="47"/>
        <pc:sldMkLst>
          <pc:docMk/>
          <pc:sldMk cId="1500026983" sldId="1313"/>
        </pc:sldMkLst>
      </pc:sldChg>
      <pc:sldChg chg="modAnim">
        <pc:chgData name="伊健 杜" userId="e69aded81da48593" providerId="LiveId" clId="{95D7FB42-CA58-4705-8E7F-D8BE2904693A}" dt="2022-11-02T16:49:57.699" v="4741"/>
        <pc:sldMkLst>
          <pc:docMk/>
          <pc:sldMk cId="4217310943" sldId="1315"/>
        </pc:sldMkLst>
      </pc:sldChg>
      <pc:sldChg chg="modSp">
        <pc:chgData name="伊健 杜" userId="e69aded81da48593" providerId="LiveId" clId="{95D7FB42-CA58-4705-8E7F-D8BE2904693A}" dt="2022-11-02T16:50:43.040" v="4766"/>
        <pc:sldMkLst>
          <pc:docMk/>
          <pc:sldMk cId="866694763" sldId="1316"/>
        </pc:sldMkLst>
        <pc:spChg chg="mod">
          <ac:chgData name="伊健 杜" userId="e69aded81da48593" providerId="LiveId" clId="{95D7FB42-CA58-4705-8E7F-D8BE2904693A}" dt="2022-11-02T16:50:43.040" v="4766"/>
          <ac:spMkLst>
            <pc:docMk/>
            <pc:sldMk cId="866694763" sldId="1316"/>
            <ac:spMk id="6" creationId="{B98CD463-5476-FBB2-CBE9-F9671C1182E6}"/>
          </ac:spMkLst>
        </pc:spChg>
        <pc:picChg chg="mod">
          <ac:chgData name="伊健 杜" userId="e69aded81da48593" providerId="LiveId" clId="{95D7FB42-CA58-4705-8E7F-D8BE2904693A}" dt="2022-11-02T16:50:05.792" v="4743" actId="1076"/>
          <ac:picMkLst>
            <pc:docMk/>
            <pc:sldMk cId="866694763" sldId="1316"/>
            <ac:picMk id="35842" creationId="{9F3214C6-5E29-8F36-8BE3-C4239BFEE8CA}"/>
          </ac:picMkLst>
        </pc:picChg>
        <pc:picChg chg="mod">
          <ac:chgData name="伊健 杜" userId="e69aded81da48593" providerId="LiveId" clId="{95D7FB42-CA58-4705-8E7F-D8BE2904693A}" dt="2022-11-02T16:50:07.119" v="4744" actId="1076"/>
          <ac:picMkLst>
            <pc:docMk/>
            <pc:sldMk cId="866694763" sldId="1316"/>
            <ac:picMk id="35844" creationId="{102D9B1F-7113-0454-3591-54A0DA2641EB}"/>
          </ac:picMkLst>
        </pc:picChg>
      </pc:sldChg>
      <pc:sldChg chg="add del">
        <pc:chgData name="伊健 杜" userId="e69aded81da48593" providerId="LiveId" clId="{95D7FB42-CA58-4705-8E7F-D8BE2904693A}" dt="2022-11-02T05:01:11.143" v="240" actId="47"/>
        <pc:sldMkLst>
          <pc:docMk/>
          <pc:sldMk cId="3983922274" sldId="1323"/>
        </pc:sldMkLst>
      </pc:sldChg>
      <pc:sldChg chg="modSp add mod">
        <pc:chgData name="伊健 杜" userId="e69aded81da48593" providerId="LiveId" clId="{95D7FB42-CA58-4705-8E7F-D8BE2904693A}" dt="2022-11-02T06:30:00.082" v="4655"/>
        <pc:sldMkLst>
          <pc:docMk/>
          <pc:sldMk cId="4196840282" sldId="1323"/>
        </pc:sldMkLst>
        <pc:spChg chg="mod">
          <ac:chgData name="伊健 杜" userId="e69aded81da48593" providerId="LiveId" clId="{95D7FB42-CA58-4705-8E7F-D8BE2904693A}" dt="2022-11-02T06:30:00.082" v="4655"/>
          <ac:spMkLst>
            <pc:docMk/>
            <pc:sldMk cId="4196840282" sldId="1323"/>
            <ac:spMk id="2" creationId="{9C74F706-AB23-7A24-27F9-BA8C6B6BFC20}"/>
          </ac:spMkLst>
        </pc:spChg>
        <pc:spChg chg="mod">
          <ac:chgData name="伊健 杜" userId="e69aded81da48593" providerId="LiveId" clId="{95D7FB42-CA58-4705-8E7F-D8BE2904693A}" dt="2022-11-02T06:30:00.082" v="4655"/>
          <ac:spMkLst>
            <pc:docMk/>
            <pc:sldMk cId="4196840282" sldId="1323"/>
            <ac:spMk id="3" creationId="{D22A154C-CC74-CEB0-A317-E7BC35E942DB}"/>
          </ac:spMkLst>
        </pc:spChg>
      </pc:sldChg>
      <pc:sldChg chg="modSp add mod">
        <pc:chgData name="伊健 杜" userId="e69aded81da48593" providerId="LiveId" clId="{95D7FB42-CA58-4705-8E7F-D8BE2904693A}" dt="2022-11-02T06:30:00.082" v="4655"/>
        <pc:sldMkLst>
          <pc:docMk/>
          <pc:sldMk cId="3733128586" sldId="1324"/>
        </pc:sldMkLst>
        <pc:spChg chg="mod">
          <ac:chgData name="伊健 杜" userId="e69aded81da48593" providerId="LiveId" clId="{95D7FB42-CA58-4705-8E7F-D8BE2904693A}" dt="2022-11-02T06:30:00.082" v="4655"/>
          <ac:spMkLst>
            <pc:docMk/>
            <pc:sldMk cId="3733128586" sldId="1324"/>
            <ac:spMk id="2" creationId="{9C74F706-AB23-7A24-27F9-BA8C6B6BFC20}"/>
          </ac:spMkLst>
        </pc:spChg>
        <pc:spChg chg="mod">
          <ac:chgData name="伊健 杜" userId="e69aded81da48593" providerId="LiveId" clId="{95D7FB42-CA58-4705-8E7F-D8BE2904693A}" dt="2022-11-02T06:30:00.082" v="4655"/>
          <ac:spMkLst>
            <pc:docMk/>
            <pc:sldMk cId="3733128586" sldId="1324"/>
            <ac:spMk id="3" creationId="{D22A154C-CC74-CEB0-A317-E7BC35E942DB}"/>
          </ac:spMkLst>
        </pc:spChg>
      </pc:sldChg>
      <pc:sldChg chg="addSp delSp modSp add mod">
        <pc:chgData name="伊健 杜" userId="e69aded81da48593" providerId="LiveId" clId="{95D7FB42-CA58-4705-8E7F-D8BE2904693A}" dt="2022-11-02T06:30:00.082" v="4655"/>
        <pc:sldMkLst>
          <pc:docMk/>
          <pc:sldMk cId="1056985637" sldId="1325"/>
        </pc:sldMkLst>
        <pc:spChg chg="mod">
          <ac:chgData name="伊健 杜" userId="e69aded81da48593" providerId="LiveId" clId="{95D7FB42-CA58-4705-8E7F-D8BE2904693A}" dt="2022-11-02T06:30:00.082" v="4655"/>
          <ac:spMkLst>
            <pc:docMk/>
            <pc:sldMk cId="1056985637" sldId="1325"/>
            <ac:spMk id="2" creationId="{10304424-DB4A-36E7-9E0D-D32A5DD0F26C}"/>
          </ac:spMkLst>
        </pc:spChg>
        <pc:spChg chg="mod">
          <ac:chgData name="伊健 杜" userId="e69aded81da48593" providerId="LiveId" clId="{95D7FB42-CA58-4705-8E7F-D8BE2904693A}" dt="2022-11-02T06:30:00.082" v="4655"/>
          <ac:spMkLst>
            <pc:docMk/>
            <pc:sldMk cId="1056985637" sldId="1325"/>
            <ac:spMk id="3" creationId="{BF61C064-5051-1184-7A12-5B1F560F19AD}"/>
          </ac:spMkLst>
        </pc:spChg>
        <pc:spChg chg="mod">
          <ac:chgData name="伊健 杜" userId="e69aded81da48593" providerId="LiveId" clId="{95D7FB42-CA58-4705-8E7F-D8BE2904693A}" dt="2022-11-02T05:07:24.687" v="856"/>
          <ac:spMkLst>
            <pc:docMk/>
            <pc:sldMk cId="1056985637" sldId="1325"/>
            <ac:spMk id="5" creationId="{12133E31-EFD8-1428-E834-932512E03115}"/>
          </ac:spMkLst>
        </pc:spChg>
        <pc:picChg chg="del">
          <ac:chgData name="伊健 杜" userId="e69aded81da48593" providerId="LiveId" clId="{95D7FB42-CA58-4705-8E7F-D8BE2904693A}" dt="2022-11-02T05:07:28.071" v="857" actId="478"/>
          <ac:picMkLst>
            <pc:docMk/>
            <pc:sldMk cId="1056985637" sldId="1325"/>
            <ac:picMk id="4" creationId="{3126CF67-541F-EB36-BB3F-27BAB89EA7E5}"/>
          </ac:picMkLst>
        </pc:picChg>
        <pc:picChg chg="add del mod">
          <ac:chgData name="伊健 杜" userId="e69aded81da48593" providerId="LiveId" clId="{95D7FB42-CA58-4705-8E7F-D8BE2904693A}" dt="2022-11-02T05:13:02.391" v="1068"/>
          <ac:picMkLst>
            <pc:docMk/>
            <pc:sldMk cId="1056985637" sldId="1325"/>
            <ac:picMk id="6" creationId="{7F21661E-F10D-789A-1F94-6F53B6BA4660}"/>
          </ac:picMkLst>
        </pc:picChg>
        <pc:picChg chg="add mod">
          <ac:chgData name="伊健 杜" userId="e69aded81da48593" providerId="LiveId" clId="{95D7FB42-CA58-4705-8E7F-D8BE2904693A}" dt="2022-11-02T05:13:24.222" v="1079" actId="1076"/>
          <ac:picMkLst>
            <pc:docMk/>
            <pc:sldMk cId="1056985637" sldId="1325"/>
            <ac:picMk id="7" creationId="{F60C47E9-28AB-2ED7-CAEB-880BCF5E07AF}"/>
          </ac:picMkLst>
        </pc:picChg>
        <pc:picChg chg="add del mod">
          <ac:chgData name="伊健 杜" userId="e69aded81da48593" providerId="LiveId" clId="{95D7FB42-CA58-4705-8E7F-D8BE2904693A}" dt="2022-11-02T05:13:16.036" v="1075" actId="21"/>
          <ac:picMkLst>
            <pc:docMk/>
            <pc:sldMk cId="1056985637" sldId="1325"/>
            <ac:picMk id="3074" creationId="{5AA2FEDC-E7D3-856C-FA90-6F44ADF58568}"/>
          </ac:picMkLst>
        </pc:picChg>
      </pc:sldChg>
      <pc:sldChg chg="addSp delSp modSp add mod delAnim">
        <pc:chgData name="伊健 杜" userId="e69aded81da48593" providerId="LiveId" clId="{95D7FB42-CA58-4705-8E7F-D8BE2904693A}" dt="2022-11-02T06:30:00.082" v="4655"/>
        <pc:sldMkLst>
          <pc:docMk/>
          <pc:sldMk cId="3705418012" sldId="1326"/>
        </pc:sldMkLst>
        <pc:spChg chg="mod">
          <ac:chgData name="伊健 杜" userId="e69aded81da48593" providerId="LiveId" clId="{95D7FB42-CA58-4705-8E7F-D8BE2904693A}" dt="2022-11-02T06:30:00.082" v="4655"/>
          <ac:spMkLst>
            <pc:docMk/>
            <pc:sldMk cId="3705418012" sldId="1326"/>
            <ac:spMk id="2" creationId="{10304424-DB4A-36E7-9E0D-D32A5DD0F26C}"/>
          </ac:spMkLst>
        </pc:spChg>
        <pc:spChg chg="add del mod">
          <ac:chgData name="伊健 杜" userId="e69aded81da48593" providerId="LiveId" clId="{95D7FB42-CA58-4705-8E7F-D8BE2904693A}" dt="2022-11-02T05:13:12.898" v="1072" actId="478"/>
          <ac:spMkLst>
            <pc:docMk/>
            <pc:sldMk cId="3705418012" sldId="1326"/>
            <ac:spMk id="3" creationId="{BF61C064-5051-1184-7A12-5B1F560F19AD}"/>
          </ac:spMkLst>
        </pc:spChg>
        <pc:spChg chg="add mod">
          <ac:chgData name="伊健 杜" userId="e69aded81da48593" providerId="LiveId" clId="{95D7FB42-CA58-4705-8E7F-D8BE2904693A}" dt="2022-11-02T06:30:00.082" v="4655"/>
          <ac:spMkLst>
            <pc:docMk/>
            <pc:sldMk cId="3705418012" sldId="1326"/>
            <ac:spMk id="4" creationId="{47EACAF6-6B95-2452-AAA2-5C14424B0344}"/>
          </ac:spMkLst>
        </pc:spChg>
        <pc:spChg chg="del">
          <ac:chgData name="伊健 杜" userId="e69aded81da48593" providerId="LiveId" clId="{95D7FB42-CA58-4705-8E7F-D8BE2904693A}" dt="2022-11-02T05:11:49.210" v="977" actId="478"/>
          <ac:spMkLst>
            <pc:docMk/>
            <pc:sldMk cId="3705418012" sldId="1326"/>
            <ac:spMk id="5" creationId="{12133E31-EFD8-1428-E834-932512E03115}"/>
          </ac:spMkLst>
        </pc:spChg>
        <pc:picChg chg="add mod">
          <ac:chgData name="伊健 杜" userId="e69aded81da48593" providerId="LiveId" clId="{95D7FB42-CA58-4705-8E7F-D8BE2904693A}" dt="2022-11-02T05:13:16.959" v="1076"/>
          <ac:picMkLst>
            <pc:docMk/>
            <pc:sldMk cId="3705418012" sldId="1326"/>
            <ac:picMk id="6" creationId="{1DEA944A-43B1-F021-B1E4-84A0826A4A78}"/>
          </ac:picMkLst>
        </pc:picChg>
        <pc:picChg chg="del">
          <ac:chgData name="伊健 杜" userId="e69aded81da48593" providerId="LiveId" clId="{95D7FB42-CA58-4705-8E7F-D8BE2904693A}" dt="2022-11-02T05:12:16.524" v="978" actId="478"/>
          <ac:picMkLst>
            <pc:docMk/>
            <pc:sldMk cId="3705418012" sldId="1326"/>
            <ac:picMk id="3074" creationId="{5AA2FEDC-E7D3-856C-FA90-6F44ADF58568}"/>
          </ac:picMkLst>
        </pc:picChg>
        <pc:picChg chg="add del">
          <ac:chgData name="伊健 杜" userId="e69aded81da48593" providerId="LiveId" clId="{95D7FB42-CA58-4705-8E7F-D8BE2904693A}" dt="2022-11-02T05:13:14.262" v="1073" actId="21"/>
          <ac:picMkLst>
            <pc:docMk/>
            <pc:sldMk cId="3705418012" sldId="1326"/>
            <ac:picMk id="4098" creationId="{D9329E3A-F26D-BD60-21BA-8DCF8E79C35B}"/>
          </ac:picMkLst>
        </pc:picChg>
      </pc:sldChg>
      <pc:sldChg chg="delSp modSp add mod">
        <pc:chgData name="伊健 杜" userId="e69aded81da48593" providerId="LiveId" clId="{95D7FB42-CA58-4705-8E7F-D8BE2904693A}" dt="2022-11-02T06:30:00.082" v="4655"/>
        <pc:sldMkLst>
          <pc:docMk/>
          <pc:sldMk cId="3465334289" sldId="1327"/>
        </pc:sldMkLst>
        <pc:spChg chg="mod">
          <ac:chgData name="伊健 杜" userId="e69aded81da48593" providerId="LiveId" clId="{95D7FB42-CA58-4705-8E7F-D8BE2904693A}" dt="2022-11-02T06:30:00.082" v="4655"/>
          <ac:spMkLst>
            <pc:docMk/>
            <pc:sldMk cId="3465334289" sldId="1327"/>
            <ac:spMk id="2" creationId="{9C74F706-AB23-7A24-27F9-BA8C6B6BFC20}"/>
          </ac:spMkLst>
        </pc:spChg>
        <pc:spChg chg="del">
          <ac:chgData name="伊健 杜" userId="e69aded81da48593" providerId="LiveId" clId="{95D7FB42-CA58-4705-8E7F-D8BE2904693A}" dt="2022-11-02T05:13:32.441" v="1081" actId="478"/>
          <ac:spMkLst>
            <pc:docMk/>
            <pc:sldMk cId="3465334289" sldId="1327"/>
            <ac:spMk id="3" creationId="{D22A154C-CC74-CEB0-A317-E7BC35E942DB}"/>
          </ac:spMkLst>
        </pc:spChg>
      </pc:sldChg>
      <pc:sldChg chg="modSp add">
        <pc:chgData name="伊健 杜" userId="e69aded81da48593" providerId="LiveId" clId="{95D7FB42-CA58-4705-8E7F-D8BE2904693A}" dt="2022-11-02T06:30:00.082" v="4655"/>
        <pc:sldMkLst>
          <pc:docMk/>
          <pc:sldMk cId="421640080" sldId="1328"/>
        </pc:sldMkLst>
        <pc:spChg chg="mod">
          <ac:chgData name="伊健 杜" userId="e69aded81da48593" providerId="LiveId" clId="{95D7FB42-CA58-4705-8E7F-D8BE2904693A}" dt="2022-11-02T06:30:00.082" v="4655"/>
          <ac:spMkLst>
            <pc:docMk/>
            <pc:sldMk cId="421640080" sldId="1328"/>
            <ac:spMk id="2" creationId="{9C74F706-AB23-7A24-27F9-BA8C6B6BFC20}"/>
          </ac:spMkLst>
        </pc:spChg>
      </pc:sldChg>
      <pc:sldChg chg="addSp delSp modSp add mod">
        <pc:chgData name="伊健 杜" userId="e69aded81da48593" providerId="LiveId" clId="{95D7FB42-CA58-4705-8E7F-D8BE2904693A}" dt="2022-11-02T06:30:00.082" v="4655"/>
        <pc:sldMkLst>
          <pc:docMk/>
          <pc:sldMk cId="132675466" sldId="1329"/>
        </pc:sldMkLst>
        <pc:spChg chg="mod">
          <ac:chgData name="伊健 杜" userId="e69aded81da48593" providerId="LiveId" clId="{95D7FB42-CA58-4705-8E7F-D8BE2904693A}" dt="2022-11-02T06:30:00.082" v="4655"/>
          <ac:spMkLst>
            <pc:docMk/>
            <pc:sldMk cId="132675466" sldId="1329"/>
            <ac:spMk id="2" creationId="{10304424-DB4A-36E7-9E0D-D32A5DD0F26C}"/>
          </ac:spMkLst>
        </pc:spChg>
        <pc:spChg chg="mod">
          <ac:chgData name="伊健 杜" userId="e69aded81da48593" providerId="LiveId" clId="{95D7FB42-CA58-4705-8E7F-D8BE2904693A}" dt="2022-11-02T06:30:00.082" v="4655"/>
          <ac:spMkLst>
            <pc:docMk/>
            <pc:sldMk cId="132675466" sldId="1329"/>
            <ac:spMk id="3" creationId="{BF61C064-5051-1184-7A12-5B1F560F19AD}"/>
          </ac:spMkLst>
        </pc:spChg>
        <pc:picChg chg="del">
          <ac:chgData name="伊健 杜" userId="e69aded81da48593" providerId="LiveId" clId="{95D7FB42-CA58-4705-8E7F-D8BE2904693A}" dt="2022-11-02T05:27:45.161" v="1228" actId="478"/>
          <ac:picMkLst>
            <pc:docMk/>
            <pc:sldMk cId="132675466" sldId="1329"/>
            <ac:picMk id="7" creationId="{F60C47E9-28AB-2ED7-CAEB-880BCF5E07AF}"/>
          </ac:picMkLst>
        </pc:picChg>
        <pc:picChg chg="add mod">
          <ac:chgData name="伊健 杜" userId="e69aded81da48593" providerId="LiveId" clId="{95D7FB42-CA58-4705-8E7F-D8BE2904693A}" dt="2022-11-02T05:27:49.005" v="1232" actId="1076"/>
          <ac:picMkLst>
            <pc:docMk/>
            <pc:sldMk cId="132675466" sldId="1329"/>
            <ac:picMk id="5122" creationId="{AC97A310-B86E-D253-276B-501D8A38B82B}"/>
          </ac:picMkLst>
        </pc:picChg>
      </pc:sldChg>
      <pc:sldChg chg="add del">
        <pc:chgData name="伊健 杜" userId="e69aded81da48593" providerId="LiveId" clId="{95D7FB42-CA58-4705-8E7F-D8BE2904693A}" dt="2022-11-02T05:29:18.902" v="1326" actId="47"/>
        <pc:sldMkLst>
          <pc:docMk/>
          <pc:sldMk cId="577393900" sldId="1330"/>
        </pc:sldMkLst>
      </pc:sldChg>
      <pc:sldChg chg="modSp add mod">
        <pc:chgData name="伊健 杜" userId="e69aded81da48593" providerId="LiveId" clId="{95D7FB42-CA58-4705-8E7F-D8BE2904693A}" dt="2022-11-02T06:30:00.082" v="4655"/>
        <pc:sldMkLst>
          <pc:docMk/>
          <pc:sldMk cId="1558982168" sldId="1330"/>
        </pc:sldMkLst>
        <pc:spChg chg="mod">
          <ac:chgData name="伊健 杜" userId="e69aded81da48593" providerId="LiveId" clId="{95D7FB42-CA58-4705-8E7F-D8BE2904693A}" dt="2022-11-02T06:30:00.082" v="4655"/>
          <ac:spMkLst>
            <pc:docMk/>
            <pc:sldMk cId="1558982168" sldId="1330"/>
            <ac:spMk id="2" creationId="{9C74F706-AB23-7A24-27F9-BA8C6B6BFC20}"/>
          </ac:spMkLst>
        </pc:spChg>
      </pc:sldChg>
      <pc:sldChg chg="modSp add mod">
        <pc:chgData name="伊健 杜" userId="e69aded81da48593" providerId="LiveId" clId="{95D7FB42-CA58-4705-8E7F-D8BE2904693A}" dt="2022-11-02T06:30:00.082" v="4655"/>
        <pc:sldMkLst>
          <pc:docMk/>
          <pc:sldMk cId="2314888362" sldId="1331"/>
        </pc:sldMkLst>
        <pc:spChg chg="mod">
          <ac:chgData name="伊健 杜" userId="e69aded81da48593" providerId="LiveId" clId="{95D7FB42-CA58-4705-8E7F-D8BE2904693A}" dt="2022-11-02T06:30:00.082" v="4655"/>
          <ac:spMkLst>
            <pc:docMk/>
            <pc:sldMk cId="2314888362" sldId="1331"/>
            <ac:spMk id="2" creationId="{9C74F706-AB23-7A24-27F9-BA8C6B6BFC20}"/>
          </ac:spMkLst>
        </pc:spChg>
      </pc:sldChg>
      <pc:sldChg chg="addSp delSp modSp add mod">
        <pc:chgData name="伊健 杜" userId="e69aded81da48593" providerId="LiveId" clId="{95D7FB42-CA58-4705-8E7F-D8BE2904693A}" dt="2022-11-02T06:30:00.082" v="4655"/>
        <pc:sldMkLst>
          <pc:docMk/>
          <pc:sldMk cId="3962851548" sldId="1332"/>
        </pc:sldMkLst>
        <pc:spChg chg="mod">
          <ac:chgData name="伊健 杜" userId="e69aded81da48593" providerId="LiveId" clId="{95D7FB42-CA58-4705-8E7F-D8BE2904693A}" dt="2022-11-02T06:30:00.082" v="4655"/>
          <ac:spMkLst>
            <pc:docMk/>
            <pc:sldMk cId="3962851548" sldId="1332"/>
            <ac:spMk id="2" creationId="{10304424-DB4A-36E7-9E0D-D32A5DD0F26C}"/>
          </ac:spMkLst>
        </pc:spChg>
        <pc:spChg chg="mod">
          <ac:chgData name="伊健 杜" userId="e69aded81da48593" providerId="LiveId" clId="{95D7FB42-CA58-4705-8E7F-D8BE2904693A}" dt="2022-11-02T06:30:00.082" v="4655"/>
          <ac:spMkLst>
            <pc:docMk/>
            <pc:sldMk cId="3962851548" sldId="1332"/>
            <ac:spMk id="3" creationId="{BF61C064-5051-1184-7A12-5B1F560F19AD}"/>
          </ac:spMkLst>
        </pc:spChg>
        <pc:spChg chg="mod">
          <ac:chgData name="伊健 杜" userId="e69aded81da48593" providerId="LiveId" clId="{95D7FB42-CA58-4705-8E7F-D8BE2904693A}" dt="2022-11-02T05:31:48.663" v="1477"/>
          <ac:spMkLst>
            <pc:docMk/>
            <pc:sldMk cId="3962851548" sldId="1332"/>
            <ac:spMk id="5" creationId="{12133E31-EFD8-1428-E834-932512E03115}"/>
          </ac:spMkLst>
        </pc:spChg>
        <pc:picChg chg="del">
          <ac:chgData name="伊健 杜" userId="e69aded81da48593" providerId="LiveId" clId="{95D7FB42-CA58-4705-8E7F-D8BE2904693A}" dt="2022-11-02T05:40:22.234" v="1554" actId="478"/>
          <ac:picMkLst>
            <pc:docMk/>
            <pc:sldMk cId="3962851548" sldId="1332"/>
            <ac:picMk id="5122" creationId="{AC97A310-B86E-D253-276B-501D8A38B82B}"/>
          </ac:picMkLst>
        </pc:picChg>
        <pc:picChg chg="add mod">
          <ac:chgData name="伊健 杜" userId="e69aded81da48593" providerId="LiveId" clId="{95D7FB42-CA58-4705-8E7F-D8BE2904693A}" dt="2022-11-02T05:40:52.880" v="1559" actId="14100"/>
          <ac:picMkLst>
            <pc:docMk/>
            <pc:sldMk cId="3962851548" sldId="1332"/>
            <ac:picMk id="6146" creationId="{0438961E-4A45-E3A1-86A2-72DE5116E62D}"/>
          </ac:picMkLst>
        </pc:picChg>
      </pc:sldChg>
      <pc:sldChg chg="modSp add mod ord">
        <pc:chgData name="伊健 杜" userId="e69aded81da48593" providerId="LiveId" clId="{95D7FB42-CA58-4705-8E7F-D8BE2904693A}" dt="2022-11-02T06:30:00.082" v="4655"/>
        <pc:sldMkLst>
          <pc:docMk/>
          <pc:sldMk cId="1985394919" sldId="1333"/>
        </pc:sldMkLst>
        <pc:spChg chg="mod">
          <ac:chgData name="伊健 杜" userId="e69aded81da48593" providerId="LiveId" clId="{95D7FB42-CA58-4705-8E7F-D8BE2904693A}" dt="2022-11-02T06:30:00.082" v="4655"/>
          <ac:spMkLst>
            <pc:docMk/>
            <pc:sldMk cId="1985394919" sldId="1333"/>
            <ac:spMk id="2" creationId="{9C74F706-AB23-7A24-27F9-BA8C6B6BFC20}"/>
          </ac:spMkLst>
        </pc:spChg>
      </pc:sldChg>
      <pc:sldChg chg="addSp delSp modSp add mod delAnim">
        <pc:chgData name="伊健 杜" userId="e69aded81da48593" providerId="LiveId" clId="{95D7FB42-CA58-4705-8E7F-D8BE2904693A}" dt="2022-11-02T08:40:16.892" v="4692" actId="478"/>
        <pc:sldMkLst>
          <pc:docMk/>
          <pc:sldMk cId="3298261443" sldId="1334"/>
        </pc:sldMkLst>
        <pc:spChg chg="mod">
          <ac:chgData name="伊健 杜" userId="e69aded81da48593" providerId="LiveId" clId="{95D7FB42-CA58-4705-8E7F-D8BE2904693A}" dt="2022-11-02T06:30:00.082" v="4655"/>
          <ac:spMkLst>
            <pc:docMk/>
            <pc:sldMk cId="3298261443" sldId="1334"/>
            <ac:spMk id="2" creationId="{10304424-DB4A-36E7-9E0D-D32A5DD0F26C}"/>
          </ac:spMkLst>
        </pc:spChg>
        <pc:spChg chg="mod">
          <ac:chgData name="伊健 杜" userId="e69aded81da48593" providerId="LiveId" clId="{95D7FB42-CA58-4705-8E7F-D8BE2904693A}" dt="2022-11-02T08:40:13.988" v="4691" actId="20577"/>
          <ac:spMkLst>
            <pc:docMk/>
            <pc:sldMk cId="3298261443" sldId="1334"/>
            <ac:spMk id="3" creationId="{BF61C064-5051-1184-7A12-5B1F560F19AD}"/>
          </ac:spMkLst>
        </pc:spChg>
        <pc:spChg chg="add del mod">
          <ac:chgData name="伊健 杜" userId="e69aded81da48593" providerId="LiveId" clId="{95D7FB42-CA58-4705-8E7F-D8BE2904693A}" dt="2022-11-02T08:40:16.892" v="4692" actId="478"/>
          <ac:spMkLst>
            <pc:docMk/>
            <pc:sldMk cId="3298261443" sldId="1334"/>
            <ac:spMk id="4" creationId="{D59D708D-F18A-F664-17B4-17C5C1C8EB27}"/>
          </ac:spMkLst>
        </pc:spChg>
        <pc:spChg chg="del">
          <ac:chgData name="伊健 杜" userId="e69aded81da48593" providerId="LiveId" clId="{95D7FB42-CA58-4705-8E7F-D8BE2904693A}" dt="2022-11-02T05:40:57.386" v="1561" actId="478"/>
          <ac:spMkLst>
            <pc:docMk/>
            <pc:sldMk cId="3298261443" sldId="1334"/>
            <ac:spMk id="5" creationId="{12133E31-EFD8-1428-E834-932512E03115}"/>
          </ac:spMkLst>
        </pc:spChg>
        <pc:picChg chg="del">
          <ac:chgData name="伊健 杜" userId="e69aded81da48593" providerId="LiveId" clId="{95D7FB42-CA58-4705-8E7F-D8BE2904693A}" dt="2022-11-02T05:41:46.610" v="1752" actId="478"/>
          <ac:picMkLst>
            <pc:docMk/>
            <pc:sldMk cId="3298261443" sldId="1334"/>
            <ac:picMk id="6146" creationId="{0438961E-4A45-E3A1-86A2-72DE5116E62D}"/>
          </ac:picMkLst>
        </pc:picChg>
        <pc:picChg chg="add mod">
          <ac:chgData name="伊健 杜" userId="e69aded81da48593" providerId="LiveId" clId="{95D7FB42-CA58-4705-8E7F-D8BE2904693A}" dt="2022-11-02T05:42:13.800" v="1754" actId="1076"/>
          <ac:picMkLst>
            <pc:docMk/>
            <pc:sldMk cId="3298261443" sldId="1334"/>
            <ac:picMk id="8194" creationId="{222F0DF2-F703-DCF2-9560-92903917BDC6}"/>
          </ac:picMkLst>
        </pc:picChg>
      </pc:sldChg>
      <pc:sldChg chg="addSp delSp modSp add mod ord">
        <pc:chgData name="伊健 杜" userId="e69aded81da48593" providerId="LiveId" clId="{95D7FB42-CA58-4705-8E7F-D8BE2904693A}" dt="2022-11-02T06:30:00.082" v="4655"/>
        <pc:sldMkLst>
          <pc:docMk/>
          <pc:sldMk cId="648752925" sldId="1335"/>
        </pc:sldMkLst>
        <pc:spChg chg="mod">
          <ac:chgData name="伊健 杜" userId="e69aded81da48593" providerId="LiveId" clId="{95D7FB42-CA58-4705-8E7F-D8BE2904693A}" dt="2022-11-02T06:30:00.082" v="4655"/>
          <ac:spMkLst>
            <pc:docMk/>
            <pc:sldMk cId="648752925" sldId="1335"/>
            <ac:spMk id="2" creationId="{9C74F706-AB23-7A24-27F9-BA8C6B6BFC20}"/>
          </ac:spMkLst>
        </pc:spChg>
        <pc:spChg chg="add del mod">
          <ac:chgData name="伊健 杜" userId="e69aded81da48593" providerId="LiveId" clId="{95D7FB42-CA58-4705-8E7F-D8BE2904693A}" dt="2022-11-02T06:25:26.077" v="4098" actId="478"/>
          <ac:spMkLst>
            <pc:docMk/>
            <pc:sldMk cId="648752925" sldId="1335"/>
            <ac:spMk id="3" creationId="{DB78194C-4C76-B368-BCC5-DFABC5D5BDE4}"/>
          </ac:spMkLst>
        </pc:spChg>
        <pc:spChg chg="add del mod">
          <ac:chgData name="伊健 杜" userId="e69aded81da48593" providerId="LiveId" clId="{95D7FB42-CA58-4705-8E7F-D8BE2904693A}" dt="2022-11-02T06:25:38.517" v="4112" actId="478"/>
          <ac:spMkLst>
            <pc:docMk/>
            <pc:sldMk cId="648752925" sldId="1335"/>
            <ac:spMk id="4" creationId="{374DBABA-1579-65C2-79B9-CD5F0CD761F3}"/>
          </ac:spMkLst>
        </pc:spChg>
        <pc:spChg chg="add del mod">
          <ac:chgData name="伊健 杜" userId="e69aded81da48593" providerId="LiveId" clId="{95D7FB42-CA58-4705-8E7F-D8BE2904693A}" dt="2022-11-02T06:29:28.976" v="4649" actId="478"/>
          <ac:spMkLst>
            <pc:docMk/>
            <pc:sldMk cId="648752925" sldId="1335"/>
            <ac:spMk id="5" creationId="{1857E20E-F506-F38C-6146-C8B8A9F555C1}"/>
          </ac:spMkLst>
        </pc:spChg>
        <pc:spChg chg="add del mod">
          <ac:chgData name="伊健 杜" userId="e69aded81da48593" providerId="LiveId" clId="{95D7FB42-CA58-4705-8E7F-D8BE2904693A}" dt="2022-11-02T06:29:28.976" v="4649" actId="478"/>
          <ac:spMkLst>
            <pc:docMk/>
            <pc:sldMk cId="648752925" sldId="1335"/>
            <ac:spMk id="6" creationId="{97D4A3F8-5382-C0F2-8030-8FFEC97A588B}"/>
          </ac:spMkLst>
        </pc:spChg>
        <pc:spChg chg="add del mod">
          <ac:chgData name="伊健 杜" userId="e69aded81da48593" providerId="LiveId" clId="{95D7FB42-CA58-4705-8E7F-D8BE2904693A}" dt="2022-11-02T06:29:28.976" v="4649" actId="478"/>
          <ac:spMkLst>
            <pc:docMk/>
            <pc:sldMk cId="648752925" sldId="1335"/>
            <ac:spMk id="7" creationId="{1A88A18D-9388-9BD5-8A09-2A67329D0768}"/>
          </ac:spMkLst>
        </pc:spChg>
        <pc:spChg chg="add del mod">
          <ac:chgData name="伊健 杜" userId="e69aded81da48593" providerId="LiveId" clId="{95D7FB42-CA58-4705-8E7F-D8BE2904693A}" dt="2022-11-02T06:29:28.976" v="4649" actId="478"/>
          <ac:spMkLst>
            <pc:docMk/>
            <pc:sldMk cId="648752925" sldId="1335"/>
            <ac:spMk id="8" creationId="{AA992F9F-BE47-21B2-2118-4F5F14F98C7B}"/>
          </ac:spMkLst>
        </pc:spChg>
        <pc:spChg chg="add del mod">
          <ac:chgData name="伊健 杜" userId="e69aded81da48593" providerId="LiveId" clId="{95D7FB42-CA58-4705-8E7F-D8BE2904693A}" dt="2022-11-02T06:29:28.976" v="4649" actId="478"/>
          <ac:spMkLst>
            <pc:docMk/>
            <pc:sldMk cId="648752925" sldId="1335"/>
            <ac:spMk id="9" creationId="{2FF0D7D9-283E-93DA-5907-5A0625E74008}"/>
          </ac:spMkLst>
        </pc:spChg>
        <pc:spChg chg="add del mod">
          <ac:chgData name="伊健 杜" userId="e69aded81da48593" providerId="LiveId" clId="{95D7FB42-CA58-4705-8E7F-D8BE2904693A}" dt="2022-11-02T06:29:28.976" v="4649" actId="478"/>
          <ac:spMkLst>
            <pc:docMk/>
            <pc:sldMk cId="648752925" sldId="1335"/>
            <ac:spMk id="10" creationId="{4CB0E758-186D-F444-323E-C8D0CD50FFF8}"/>
          </ac:spMkLst>
        </pc:spChg>
        <pc:spChg chg="add del mod">
          <ac:chgData name="伊健 杜" userId="e69aded81da48593" providerId="LiveId" clId="{95D7FB42-CA58-4705-8E7F-D8BE2904693A}" dt="2022-11-02T06:29:28.976" v="4649" actId="478"/>
          <ac:spMkLst>
            <pc:docMk/>
            <pc:sldMk cId="648752925" sldId="1335"/>
            <ac:spMk id="11" creationId="{3EB9D4B7-14C0-373F-92CA-5B5BE5E8E1EF}"/>
          </ac:spMkLst>
        </pc:spChg>
        <pc:spChg chg="add del mod">
          <ac:chgData name="伊健 杜" userId="e69aded81da48593" providerId="LiveId" clId="{95D7FB42-CA58-4705-8E7F-D8BE2904693A}" dt="2022-11-02T06:29:28.976" v="4649" actId="478"/>
          <ac:spMkLst>
            <pc:docMk/>
            <pc:sldMk cId="648752925" sldId="1335"/>
            <ac:spMk id="12" creationId="{8AC6C4F0-1100-BFB1-22C4-65AE51A13BCC}"/>
          </ac:spMkLst>
        </pc:spChg>
        <pc:spChg chg="add del mod">
          <ac:chgData name="伊健 杜" userId="e69aded81da48593" providerId="LiveId" clId="{95D7FB42-CA58-4705-8E7F-D8BE2904693A}" dt="2022-11-02T06:29:28.976" v="4649" actId="478"/>
          <ac:spMkLst>
            <pc:docMk/>
            <pc:sldMk cId="648752925" sldId="1335"/>
            <ac:spMk id="13" creationId="{18B0E85B-0033-B558-424C-5E6134704B37}"/>
          </ac:spMkLst>
        </pc:spChg>
        <pc:spChg chg="add mod">
          <ac:chgData name="伊健 杜" userId="e69aded81da48593" providerId="LiveId" clId="{95D7FB42-CA58-4705-8E7F-D8BE2904693A}" dt="2022-11-02T06:30:00.082" v="4655"/>
          <ac:spMkLst>
            <pc:docMk/>
            <pc:sldMk cId="648752925" sldId="1335"/>
            <ac:spMk id="14" creationId="{72DDD2B9-D03F-567E-3F26-B53BEE53A1A5}"/>
          </ac:spMkLst>
        </pc:spChg>
      </pc:sldChg>
      <pc:sldChg chg="addSp delSp modSp add mod">
        <pc:chgData name="伊健 杜" userId="e69aded81da48593" providerId="LiveId" clId="{95D7FB42-CA58-4705-8E7F-D8BE2904693A}" dt="2022-11-02T06:30:00.082" v="4655"/>
        <pc:sldMkLst>
          <pc:docMk/>
          <pc:sldMk cId="1446813328" sldId="1336"/>
        </pc:sldMkLst>
        <pc:spChg chg="mod">
          <ac:chgData name="伊健 杜" userId="e69aded81da48593" providerId="LiveId" clId="{95D7FB42-CA58-4705-8E7F-D8BE2904693A}" dt="2022-11-02T06:01:17.046" v="2058"/>
          <ac:spMkLst>
            <pc:docMk/>
            <pc:sldMk cId="1446813328" sldId="1336"/>
            <ac:spMk id="2" creationId="{10304424-DB4A-36E7-9E0D-D32A5DD0F26C}"/>
          </ac:spMkLst>
        </pc:spChg>
        <pc:spChg chg="mod">
          <ac:chgData name="伊健 杜" userId="e69aded81da48593" providerId="LiveId" clId="{95D7FB42-CA58-4705-8E7F-D8BE2904693A}" dt="2022-11-02T06:30:00.082" v="4655"/>
          <ac:spMkLst>
            <pc:docMk/>
            <pc:sldMk cId="1446813328" sldId="1336"/>
            <ac:spMk id="3" creationId="{BF61C064-5051-1184-7A12-5B1F560F19AD}"/>
          </ac:spMkLst>
        </pc:spChg>
        <pc:spChg chg="mod">
          <ac:chgData name="伊健 杜" userId="e69aded81da48593" providerId="LiveId" clId="{95D7FB42-CA58-4705-8E7F-D8BE2904693A}" dt="2022-11-02T06:01:26.065" v="2063"/>
          <ac:spMkLst>
            <pc:docMk/>
            <pc:sldMk cId="1446813328" sldId="1336"/>
            <ac:spMk id="5" creationId="{12133E31-EFD8-1428-E834-932512E03115}"/>
          </ac:spMkLst>
        </pc:spChg>
        <pc:picChg chg="del">
          <ac:chgData name="伊健 杜" userId="e69aded81da48593" providerId="LiveId" clId="{95D7FB42-CA58-4705-8E7F-D8BE2904693A}" dt="2022-11-02T06:01:27.274" v="2064" actId="478"/>
          <ac:picMkLst>
            <pc:docMk/>
            <pc:sldMk cId="1446813328" sldId="1336"/>
            <ac:picMk id="6146" creationId="{0438961E-4A45-E3A1-86A2-72DE5116E62D}"/>
          </ac:picMkLst>
        </pc:picChg>
        <pc:picChg chg="add mod">
          <ac:chgData name="伊健 杜" userId="e69aded81da48593" providerId="LiveId" clId="{95D7FB42-CA58-4705-8E7F-D8BE2904693A}" dt="2022-11-02T06:03:24.080" v="2260" actId="1076"/>
          <ac:picMkLst>
            <pc:docMk/>
            <pc:sldMk cId="1446813328" sldId="1336"/>
            <ac:picMk id="10242" creationId="{3E7D7914-CD76-6DF0-2F57-B68D3FC315C6}"/>
          </ac:picMkLst>
        </pc:picChg>
      </pc:sldChg>
      <pc:sldChg chg="addSp delSp modSp add mod delAnim">
        <pc:chgData name="伊健 杜" userId="e69aded81da48593" providerId="LiveId" clId="{95D7FB42-CA58-4705-8E7F-D8BE2904693A}" dt="2022-11-02T06:30:00.082" v="4655"/>
        <pc:sldMkLst>
          <pc:docMk/>
          <pc:sldMk cId="989016679" sldId="1337"/>
        </pc:sldMkLst>
        <pc:spChg chg="mod">
          <ac:chgData name="伊健 杜" userId="e69aded81da48593" providerId="LiveId" clId="{95D7FB42-CA58-4705-8E7F-D8BE2904693A}" dt="2022-11-02T06:30:00.082" v="4655"/>
          <ac:spMkLst>
            <pc:docMk/>
            <pc:sldMk cId="989016679" sldId="1337"/>
            <ac:spMk id="2" creationId="{10304424-DB4A-36E7-9E0D-D32A5DD0F26C}"/>
          </ac:spMkLst>
        </pc:spChg>
        <pc:spChg chg="mod">
          <ac:chgData name="伊健 杜" userId="e69aded81da48593" providerId="LiveId" clId="{95D7FB42-CA58-4705-8E7F-D8BE2904693A}" dt="2022-11-02T06:30:00.082" v="4655"/>
          <ac:spMkLst>
            <pc:docMk/>
            <pc:sldMk cId="989016679" sldId="1337"/>
            <ac:spMk id="3" creationId="{BF61C064-5051-1184-7A12-5B1F560F19AD}"/>
          </ac:spMkLst>
        </pc:spChg>
        <pc:spChg chg="del">
          <ac:chgData name="伊健 杜" userId="e69aded81da48593" providerId="LiveId" clId="{95D7FB42-CA58-4705-8E7F-D8BE2904693A}" dt="2022-11-02T05:58:21.927" v="1910" actId="478"/>
          <ac:spMkLst>
            <pc:docMk/>
            <pc:sldMk cId="989016679" sldId="1337"/>
            <ac:spMk id="5" creationId="{12133E31-EFD8-1428-E834-932512E03115}"/>
          </ac:spMkLst>
        </pc:spChg>
        <pc:picChg chg="add mod">
          <ac:chgData name="伊健 杜" userId="e69aded81da48593" providerId="LiveId" clId="{95D7FB42-CA58-4705-8E7F-D8BE2904693A}" dt="2022-11-02T05:58:49.964" v="1982"/>
          <ac:picMkLst>
            <pc:docMk/>
            <pc:sldMk cId="989016679" sldId="1337"/>
            <ac:picMk id="4" creationId="{089D651C-9DFE-568A-0397-9403EC00EC21}"/>
          </ac:picMkLst>
        </pc:picChg>
        <pc:picChg chg="del">
          <ac:chgData name="伊健 杜" userId="e69aded81da48593" providerId="LiveId" clId="{95D7FB42-CA58-4705-8E7F-D8BE2904693A}" dt="2022-11-02T05:58:39.880" v="1981" actId="478"/>
          <ac:picMkLst>
            <pc:docMk/>
            <pc:sldMk cId="989016679" sldId="1337"/>
            <ac:picMk id="6146" creationId="{0438961E-4A45-E3A1-86A2-72DE5116E62D}"/>
          </ac:picMkLst>
        </pc:picChg>
      </pc:sldChg>
      <pc:sldChg chg="modSp add mod">
        <pc:chgData name="伊健 杜" userId="e69aded81da48593" providerId="LiveId" clId="{95D7FB42-CA58-4705-8E7F-D8BE2904693A}" dt="2022-11-02T06:30:00.082" v="4655"/>
        <pc:sldMkLst>
          <pc:docMk/>
          <pc:sldMk cId="1245199294" sldId="1338"/>
        </pc:sldMkLst>
        <pc:spChg chg="mod">
          <ac:chgData name="伊健 杜" userId="e69aded81da48593" providerId="LiveId" clId="{95D7FB42-CA58-4705-8E7F-D8BE2904693A}" dt="2022-11-02T06:30:00.082" v="4655"/>
          <ac:spMkLst>
            <pc:docMk/>
            <pc:sldMk cId="1245199294" sldId="1338"/>
            <ac:spMk id="2" creationId="{9C74F706-AB23-7A24-27F9-BA8C6B6BFC20}"/>
          </ac:spMkLst>
        </pc:spChg>
      </pc:sldChg>
      <pc:sldChg chg="addSp delSp modSp add mod delAnim">
        <pc:chgData name="伊健 杜" userId="e69aded81da48593" providerId="LiveId" clId="{95D7FB42-CA58-4705-8E7F-D8BE2904693A}" dt="2022-11-02T06:30:00.082" v="4655"/>
        <pc:sldMkLst>
          <pc:docMk/>
          <pc:sldMk cId="822967702" sldId="1339"/>
        </pc:sldMkLst>
        <pc:spChg chg="mod">
          <ac:chgData name="伊健 杜" userId="e69aded81da48593" providerId="LiveId" clId="{95D7FB42-CA58-4705-8E7F-D8BE2904693A}" dt="2022-11-02T06:30:00.082" v="4655"/>
          <ac:spMkLst>
            <pc:docMk/>
            <pc:sldMk cId="822967702" sldId="1339"/>
            <ac:spMk id="3" creationId="{BF61C064-5051-1184-7A12-5B1F560F19AD}"/>
          </ac:spMkLst>
        </pc:spChg>
        <pc:spChg chg="del">
          <ac:chgData name="伊健 杜" userId="e69aded81da48593" providerId="LiveId" clId="{95D7FB42-CA58-4705-8E7F-D8BE2904693A}" dt="2022-11-02T06:03:28.003" v="2262" actId="478"/>
          <ac:spMkLst>
            <pc:docMk/>
            <pc:sldMk cId="822967702" sldId="1339"/>
            <ac:spMk id="5" creationId="{12133E31-EFD8-1428-E834-932512E03115}"/>
          </ac:spMkLst>
        </pc:spChg>
        <pc:picChg chg="del">
          <ac:chgData name="伊健 杜" userId="e69aded81da48593" providerId="LiveId" clId="{95D7FB42-CA58-4705-8E7F-D8BE2904693A}" dt="2022-11-02T06:04:55.624" v="2517" actId="478"/>
          <ac:picMkLst>
            <pc:docMk/>
            <pc:sldMk cId="822967702" sldId="1339"/>
            <ac:picMk id="10242" creationId="{3E7D7914-CD76-6DF0-2F57-B68D3FC315C6}"/>
          </ac:picMkLst>
        </pc:picChg>
        <pc:picChg chg="add mod">
          <ac:chgData name="伊健 杜" userId="e69aded81da48593" providerId="LiveId" clId="{95D7FB42-CA58-4705-8E7F-D8BE2904693A}" dt="2022-11-02T06:05:21.473" v="2523" actId="1076"/>
          <ac:picMkLst>
            <pc:docMk/>
            <pc:sldMk cId="822967702" sldId="1339"/>
            <ac:picMk id="11266" creationId="{A009D25B-87F5-22F5-EADC-B3E906FC3CF1}"/>
          </ac:picMkLst>
        </pc:picChg>
      </pc:sldChg>
      <pc:sldChg chg="addSp modSp add mod">
        <pc:chgData name="伊健 杜" userId="e69aded81da48593" providerId="LiveId" clId="{95D7FB42-CA58-4705-8E7F-D8BE2904693A}" dt="2022-11-02T06:30:00.082" v="4655"/>
        <pc:sldMkLst>
          <pc:docMk/>
          <pc:sldMk cId="1546716110" sldId="1340"/>
        </pc:sldMkLst>
        <pc:spChg chg="mod">
          <ac:chgData name="伊健 杜" userId="e69aded81da48593" providerId="LiveId" clId="{95D7FB42-CA58-4705-8E7F-D8BE2904693A}" dt="2022-11-02T06:30:00.082" v="4655"/>
          <ac:spMkLst>
            <pc:docMk/>
            <pc:sldMk cId="1546716110" sldId="1340"/>
            <ac:spMk id="2" creationId="{9C74F706-AB23-7A24-27F9-BA8C6B6BFC20}"/>
          </ac:spMkLst>
        </pc:spChg>
        <pc:picChg chg="add mod">
          <ac:chgData name="伊健 杜" userId="e69aded81da48593" providerId="LiveId" clId="{95D7FB42-CA58-4705-8E7F-D8BE2904693A}" dt="2022-11-02T06:06:25.257" v="2588" actId="1076"/>
          <ac:picMkLst>
            <pc:docMk/>
            <pc:sldMk cId="1546716110" sldId="1340"/>
            <ac:picMk id="3" creationId="{78A5F88A-9BCB-6797-8BC9-270D085411C7}"/>
          </ac:picMkLst>
        </pc:picChg>
      </pc:sldChg>
      <pc:sldChg chg="addSp delSp modSp add mod">
        <pc:chgData name="伊健 杜" userId="e69aded81da48593" providerId="LiveId" clId="{95D7FB42-CA58-4705-8E7F-D8BE2904693A}" dt="2022-11-02T06:30:00.082" v="4655"/>
        <pc:sldMkLst>
          <pc:docMk/>
          <pc:sldMk cId="2918614799" sldId="1341"/>
        </pc:sldMkLst>
        <pc:spChg chg="mod">
          <ac:chgData name="伊健 杜" userId="e69aded81da48593" providerId="LiveId" clId="{95D7FB42-CA58-4705-8E7F-D8BE2904693A}" dt="2022-11-02T06:30:00.082" v="4655"/>
          <ac:spMkLst>
            <pc:docMk/>
            <pc:sldMk cId="2918614799" sldId="1341"/>
            <ac:spMk id="2" creationId="{9C74F706-AB23-7A24-27F9-BA8C6B6BFC20}"/>
          </ac:spMkLst>
        </pc:spChg>
        <pc:picChg chg="del">
          <ac:chgData name="伊健 杜" userId="e69aded81da48593" providerId="LiveId" clId="{95D7FB42-CA58-4705-8E7F-D8BE2904693A}" dt="2022-11-02T06:06:31.118" v="2591" actId="478"/>
          <ac:picMkLst>
            <pc:docMk/>
            <pc:sldMk cId="2918614799" sldId="1341"/>
            <ac:picMk id="3" creationId="{78A5F88A-9BCB-6797-8BC9-270D085411C7}"/>
          </ac:picMkLst>
        </pc:picChg>
        <pc:picChg chg="add mod">
          <ac:chgData name="伊健 杜" userId="e69aded81da48593" providerId="LiveId" clId="{95D7FB42-CA58-4705-8E7F-D8BE2904693A}" dt="2022-11-02T06:06:53.760" v="2667"/>
          <ac:picMkLst>
            <pc:docMk/>
            <pc:sldMk cId="2918614799" sldId="1341"/>
            <ac:picMk id="4" creationId="{09083F10-5D9D-DB15-CC0C-9FC7D65D8F44}"/>
          </ac:picMkLst>
        </pc:picChg>
      </pc:sldChg>
      <pc:sldChg chg="delSp modSp add mod">
        <pc:chgData name="伊健 杜" userId="e69aded81da48593" providerId="LiveId" clId="{95D7FB42-CA58-4705-8E7F-D8BE2904693A}" dt="2022-11-02T06:30:00.082" v="4655"/>
        <pc:sldMkLst>
          <pc:docMk/>
          <pc:sldMk cId="3183429978" sldId="1342"/>
        </pc:sldMkLst>
        <pc:spChg chg="mod">
          <ac:chgData name="伊健 杜" userId="e69aded81da48593" providerId="LiveId" clId="{95D7FB42-CA58-4705-8E7F-D8BE2904693A}" dt="2022-11-02T06:30:00.082" v="4655"/>
          <ac:spMkLst>
            <pc:docMk/>
            <pc:sldMk cId="3183429978" sldId="1342"/>
            <ac:spMk id="2" creationId="{9C74F706-AB23-7A24-27F9-BA8C6B6BFC20}"/>
          </ac:spMkLst>
        </pc:spChg>
        <pc:picChg chg="del">
          <ac:chgData name="伊健 杜" userId="e69aded81da48593" providerId="LiveId" clId="{95D7FB42-CA58-4705-8E7F-D8BE2904693A}" dt="2022-11-02T06:07:06.145" v="2669" actId="478"/>
          <ac:picMkLst>
            <pc:docMk/>
            <pc:sldMk cId="3183429978" sldId="1342"/>
            <ac:picMk id="4" creationId="{09083F10-5D9D-DB15-CC0C-9FC7D65D8F44}"/>
          </ac:picMkLst>
        </pc:picChg>
      </pc:sldChg>
      <pc:sldChg chg="addSp delSp modSp add mod modNotesTx">
        <pc:chgData name="伊健 杜" userId="e69aded81da48593" providerId="LiveId" clId="{95D7FB42-CA58-4705-8E7F-D8BE2904693A}" dt="2022-11-02T08:39:53.661" v="4689" actId="20577"/>
        <pc:sldMkLst>
          <pc:docMk/>
          <pc:sldMk cId="1946223399" sldId="1343"/>
        </pc:sldMkLst>
        <pc:spChg chg="mod">
          <ac:chgData name="伊健 杜" userId="e69aded81da48593" providerId="LiveId" clId="{95D7FB42-CA58-4705-8E7F-D8BE2904693A}" dt="2022-11-02T06:30:00.082" v="4655"/>
          <ac:spMkLst>
            <pc:docMk/>
            <pc:sldMk cId="1946223399" sldId="1343"/>
            <ac:spMk id="2" creationId="{10304424-DB4A-36E7-9E0D-D32A5DD0F26C}"/>
          </ac:spMkLst>
        </pc:spChg>
        <pc:spChg chg="mod">
          <ac:chgData name="伊健 杜" userId="e69aded81da48593" providerId="LiveId" clId="{95D7FB42-CA58-4705-8E7F-D8BE2904693A}" dt="2022-11-02T06:30:00.082" v="4655"/>
          <ac:spMkLst>
            <pc:docMk/>
            <pc:sldMk cId="1946223399" sldId="1343"/>
            <ac:spMk id="3" creationId="{BF61C064-5051-1184-7A12-5B1F560F19AD}"/>
          </ac:spMkLst>
        </pc:spChg>
        <pc:spChg chg="mod">
          <ac:chgData name="伊健 杜" userId="e69aded81da48593" providerId="LiveId" clId="{95D7FB42-CA58-4705-8E7F-D8BE2904693A}" dt="2022-11-02T06:08:06.415" v="2721"/>
          <ac:spMkLst>
            <pc:docMk/>
            <pc:sldMk cId="1946223399" sldId="1343"/>
            <ac:spMk id="5" creationId="{12133E31-EFD8-1428-E834-932512E03115}"/>
          </ac:spMkLst>
        </pc:spChg>
        <pc:picChg chg="del">
          <ac:chgData name="伊健 杜" userId="e69aded81da48593" providerId="LiveId" clId="{95D7FB42-CA58-4705-8E7F-D8BE2904693A}" dt="2022-11-02T06:08:38.908" v="2845" actId="478"/>
          <ac:picMkLst>
            <pc:docMk/>
            <pc:sldMk cId="1946223399" sldId="1343"/>
            <ac:picMk id="10242" creationId="{3E7D7914-CD76-6DF0-2F57-B68D3FC315C6}"/>
          </ac:picMkLst>
        </pc:picChg>
        <pc:picChg chg="add mod">
          <ac:chgData name="伊健 杜" userId="e69aded81da48593" providerId="LiveId" clId="{95D7FB42-CA58-4705-8E7F-D8BE2904693A}" dt="2022-11-02T06:09:05.518" v="2848" actId="1076"/>
          <ac:picMkLst>
            <pc:docMk/>
            <pc:sldMk cId="1946223399" sldId="1343"/>
            <ac:picMk id="12290" creationId="{5C8FFD6A-F15A-3ACC-A555-5C7A2CA01978}"/>
          </ac:picMkLst>
        </pc:picChg>
      </pc:sldChg>
      <pc:sldChg chg="addSp delSp modSp add mod delAnim">
        <pc:chgData name="伊健 杜" userId="e69aded81da48593" providerId="LiveId" clId="{95D7FB42-CA58-4705-8E7F-D8BE2904693A}" dt="2022-11-02T06:30:00.082" v="4655"/>
        <pc:sldMkLst>
          <pc:docMk/>
          <pc:sldMk cId="3697570535" sldId="1344"/>
        </pc:sldMkLst>
        <pc:spChg chg="mod">
          <ac:chgData name="伊健 杜" userId="e69aded81da48593" providerId="LiveId" clId="{95D7FB42-CA58-4705-8E7F-D8BE2904693A}" dt="2022-11-02T06:30:00.082" v="4655"/>
          <ac:spMkLst>
            <pc:docMk/>
            <pc:sldMk cId="3697570535" sldId="1344"/>
            <ac:spMk id="2" creationId="{10304424-DB4A-36E7-9E0D-D32A5DD0F26C}"/>
          </ac:spMkLst>
        </pc:spChg>
        <pc:spChg chg="mod">
          <ac:chgData name="伊健 杜" userId="e69aded81da48593" providerId="LiveId" clId="{95D7FB42-CA58-4705-8E7F-D8BE2904693A}" dt="2022-11-02T06:30:00.082" v="4655"/>
          <ac:spMkLst>
            <pc:docMk/>
            <pc:sldMk cId="3697570535" sldId="1344"/>
            <ac:spMk id="3" creationId="{BF61C064-5051-1184-7A12-5B1F560F19AD}"/>
          </ac:spMkLst>
        </pc:spChg>
        <pc:spChg chg="del">
          <ac:chgData name="伊健 杜" userId="e69aded81da48593" providerId="LiveId" clId="{95D7FB42-CA58-4705-8E7F-D8BE2904693A}" dt="2022-11-02T06:09:48.985" v="2850" actId="478"/>
          <ac:spMkLst>
            <pc:docMk/>
            <pc:sldMk cId="3697570535" sldId="1344"/>
            <ac:spMk id="5" creationId="{12133E31-EFD8-1428-E834-932512E03115}"/>
          </ac:spMkLst>
        </pc:spChg>
        <pc:picChg chg="del">
          <ac:chgData name="伊健 杜" userId="e69aded81da48593" providerId="LiveId" clId="{95D7FB42-CA58-4705-8E7F-D8BE2904693A}" dt="2022-11-02T06:10:34.436" v="3029" actId="478"/>
          <ac:picMkLst>
            <pc:docMk/>
            <pc:sldMk cId="3697570535" sldId="1344"/>
            <ac:picMk id="12290" creationId="{5C8FFD6A-F15A-3ACC-A555-5C7A2CA01978}"/>
          </ac:picMkLst>
        </pc:picChg>
        <pc:picChg chg="add mod">
          <ac:chgData name="伊健 杜" userId="e69aded81da48593" providerId="LiveId" clId="{95D7FB42-CA58-4705-8E7F-D8BE2904693A}" dt="2022-11-02T06:10:49.544" v="3032" actId="1076"/>
          <ac:picMkLst>
            <pc:docMk/>
            <pc:sldMk cId="3697570535" sldId="1344"/>
            <ac:picMk id="16386" creationId="{F6E34604-2F8A-E3FE-C8DB-8D92BC94A52E}"/>
          </ac:picMkLst>
        </pc:picChg>
      </pc:sldChg>
      <pc:sldChg chg="modSp add mod">
        <pc:chgData name="伊健 杜" userId="e69aded81da48593" providerId="LiveId" clId="{95D7FB42-CA58-4705-8E7F-D8BE2904693A}" dt="2022-11-02T17:53:03.524" v="4796"/>
        <pc:sldMkLst>
          <pc:docMk/>
          <pc:sldMk cId="4158349176" sldId="1345"/>
        </pc:sldMkLst>
        <pc:spChg chg="mod">
          <ac:chgData name="伊健 杜" userId="e69aded81da48593" providerId="LiveId" clId="{95D7FB42-CA58-4705-8E7F-D8BE2904693A}" dt="2022-11-02T17:53:03.524" v="4796"/>
          <ac:spMkLst>
            <pc:docMk/>
            <pc:sldMk cId="4158349176" sldId="1345"/>
            <ac:spMk id="2" creationId="{9C74F706-AB23-7A24-27F9-BA8C6B6BFC20}"/>
          </ac:spMkLst>
        </pc:spChg>
      </pc:sldChg>
      <pc:sldChg chg="add del">
        <pc:chgData name="伊健 杜" userId="e69aded81da48593" providerId="LiveId" clId="{95D7FB42-CA58-4705-8E7F-D8BE2904693A}" dt="2022-11-02T06:11:33.546" v="3128" actId="47"/>
        <pc:sldMkLst>
          <pc:docMk/>
          <pc:sldMk cId="1408347231" sldId="1346"/>
        </pc:sldMkLst>
      </pc:sldChg>
      <pc:sldChg chg="addSp delSp modSp add mod delAnim modAnim">
        <pc:chgData name="伊健 杜" userId="e69aded81da48593" providerId="LiveId" clId="{95D7FB42-CA58-4705-8E7F-D8BE2904693A}" dt="2022-11-02T06:30:00.082" v="4655"/>
        <pc:sldMkLst>
          <pc:docMk/>
          <pc:sldMk cId="2540030139" sldId="1346"/>
        </pc:sldMkLst>
        <pc:spChg chg="mod">
          <ac:chgData name="伊健 杜" userId="e69aded81da48593" providerId="LiveId" clId="{95D7FB42-CA58-4705-8E7F-D8BE2904693A}" dt="2022-11-02T06:30:00.082" v="4655"/>
          <ac:spMkLst>
            <pc:docMk/>
            <pc:sldMk cId="2540030139" sldId="1346"/>
            <ac:spMk id="2" creationId="{10304424-DB4A-36E7-9E0D-D32A5DD0F26C}"/>
          </ac:spMkLst>
        </pc:spChg>
        <pc:spChg chg="del">
          <ac:chgData name="伊健 杜" userId="e69aded81da48593" providerId="LiveId" clId="{95D7FB42-CA58-4705-8E7F-D8BE2904693A}" dt="2022-11-02T06:12:08.344" v="3136" actId="478"/>
          <ac:spMkLst>
            <pc:docMk/>
            <pc:sldMk cId="2540030139" sldId="1346"/>
            <ac:spMk id="3" creationId="{79ADD3F7-63F7-3582-F3B6-AE28FFE30988}"/>
          </ac:spMkLst>
        </pc:spChg>
        <pc:spChg chg="add mod">
          <ac:chgData name="伊健 杜" userId="e69aded81da48593" providerId="LiveId" clId="{95D7FB42-CA58-4705-8E7F-D8BE2904693A}" dt="2022-11-02T06:30:00.082" v="4655"/>
          <ac:spMkLst>
            <pc:docMk/>
            <pc:sldMk cId="2540030139" sldId="1346"/>
            <ac:spMk id="4" creationId="{45701113-2A52-29AB-3232-2CE38EC2C351}"/>
          </ac:spMkLst>
        </pc:spChg>
        <pc:spChg chg="del">
          <ac:chgData name="伊健 杜" userId="e69aded81da48593" providerId="LiveId" clId="{95D7FB42-CA58-4705-8E7F-D8BE2904693A}" dt="2022-11-02T06:13:01.317" v="3275" actId="478"/>
          <ac:spMkLst>
            <pc:docMk/>
            <pc:sldMk cId="2540030139" sldId="1346"/>
            <ac:spMk id="5" creationId="{98000F1A-9FFF-4B3A-2C00-4FC355446A37}"/>
          </ac:spMkLst>
        </pc:spChg>
        <pc:spChg chg="mod">
          <ac:chgData name="伊健 杜" userId="e69aded81da48593" providerId="LiveId" clId="{95D7FB42-CA58-4705-8E7F-D8BE2904693A}" dt="2022-11-02T06:30:00.082" v="4655"/>
          <ac:spMkLst>
            <pc:docMk/>
            <pc:sldMk cId="2540030139" sldId="1346"/>
            <ac:spMk id="6" creationId="{B98CD463-5476-FBB2-CBE9-F9671C1182E6}"/>
          </ac:spMkLst>
        </pc:spChg>
        <pc:spChg chg="del">
          <ac:chgData name="伊健 杜" userId="e69aded81da48593" providerId="LiveId" clId="{95D7FB42-CA58-4705-8E7F-D8BE2904693A}" dt="2022-11-02T06:12:19.577" v="3137" actId="478"/>
          <ac:spMkLst>
            <pc:docMk/>
            <pc:sldMk cId="2540030139" sldId="1346"/>
            <ac:spMk id="7" creationId="{9F263233-ADF0-B716-9D48-C32FF551A828}"/>
          </ac:spMkLst>
        </pc:spChg>
        <pc:picChg chg="add del mod">
          <ac:chgData name="伊健 杜" userId="e69aded81da48593" providerId="LiveId" clId="{95D7FB42-CA58-4705-8E7F-D8BE2904693A}" dt="2022-11-02T06:14:04.411" v="3281" actId="478"/>
          <ac:picMkLst>
            <pc:docMk/>
            <pc:sldMk cId="2540030139" sldId="1346"/>
            <ac:picMk id="17410" creationId="{2609B990-CCFD-8CDF-E86B-A159A9D88FB9}"/>
          </ac:picMkLst>
        </pc:picChg>
        <pc:picChg chg="add del mod">
          <ac:chgData name="伊健 杜" userId="e69aded81da48593" providerId="LiveId" clId="{95D7FB42-CA58-4705-8E7F-D8BE2904693A}" dt="2022-11-02T06:14:15.394" v="3286" actId="478"/>
          <ac:picMkLst>
            <pc:docMk/>
            <pc:sldMk cId="2540030139" sldId="1346"/>
            <ac:picMk id="17412" creationId="{EAE48264-726D-6C5D-2FA8-D27A8E86DDC4}"/>
          </ac:picMkLst>
        </pc:picChg>
        <pc:picChg chg="add mod">
          <ac:chgData name="伊健 杜" userId="e69aded81da48593" providerId="LiveId" clId="{95D7FB42-CA58-4705-8E7F-D8BE2904693A}" dt="2022-11-02T06:18:53.741" v="3597" actId="1076"/>
          <ac:picMkLst>
            <pc:docMk/>
            <pc:sldMk cId="2540030139" sldId="1346"/>
            <ac:picMk id="17414" creationId="{120F844C-6C17-FDB3-0B15-DD82358A3C71}"/>
          </ac:picMkLst>
        </pc:picChg>
        <pc:picChg chg="del">
          <ac:chgData name="伊健 杜" userId="e69aded81da48593" providerId="LiveId" clId="{95D7FB42-CA58-4705-8E7F-D8BE2904693A}" dt="2022-11-02T06:13:01.317" v="3275" actId="478"/>
          <ac:picMkLst>
            <pc:docMk/>
            <pc:sldMk cId="2540030139" sldId="1346"/>
            <ac:picMk id="23554" creationId="{013BE4EB-F961-91B3-E017-DFFF25041B09}"/>
          </ac:picMkLst>
        </pc:picChg>
        <pc:picChg chg="del">
          <ac:chgData name="伊健 杜" userId="e69aded81da48593" providerId="LiveId" clId="{95D7FB42-CA58-4705-8E7F-D8BE2904693A}" dt="2022-11-02T06:13:01.317" v="3275" actId="478"/>
          <ac:picMkLst>
            <pc:docMk/>
            <pc:sldMk cId="2540030139" sldId="1346"/>
            <ac:picMk id="23556" creationId="{E072605F-E2D2-F6BB-8F92-7B8B13DCD39D}"/>
          </ac:picMkLst>
        </pc:picChg>
      </pc:sldChg>
      <pc:sldChg chg="addSp modSp add mod ord modAnim">
        <pc:chgData name="伊健 杜" userId="e69aded81da48593" providerId="LiveId" clId="{95D7FB42-CA58-4705-8E7F-D8BE2904693A}" dt="2022-11-02T06:30:00.082" v="4655"/>
        <pc:sldMkLst>
          <pc:docMk/>
          <pc:sldMk cId="3208074802" sldId="1347"/>
        </pc:sldMkLst>
        <pc:spChg chg="mod">
          <ac:chgData name="伊健 杜" userId="e69aded81da48593" providerId="LiveId" clId="{95D7FB42-CA58-4705-8E7F-D8BE2904693A}" dt="2022-11-02T06:30:00.082" v="4655"/>
          <ac:spMkLst>
            <pc:docMk/>
            <pc:sldMk cId="3208074802" sldId="1347"/>
            <ac:spMk id="2" creationId="{10304424-DB4A-36E7-9E0D-D32A5DD0F26C}"/>
          </ac:spMkLst>
        </pc:spChg>
        <pc:spChg chg="add mod">
          <ac:chgData name="伊健 杜" userId="e69aded81da48593" providerId="LiveId" clId="{95D7FB42-CA58-4705-8E7F-D8BE2904693A}" dt="2022-11-02T06:30:00.082" v="4655"/>
          <ac:spMkLst>
            <pc:docMk/>
            <pc:sldMk cId="3208074802" sldId="1347"/>
            <ac:spMk id="3" creationId="{C57D426F-F0AF-15A8-164B-B84F98651872}"/>
          </ac:spMkLst>
        </pc:spChg>
        <pc:spChg chg="mod">
          <ac:chgData name="伊健 杜" userId="e69aded81da48593" providerId="LiveId" clId="{95D7FB42-CA58-4705-8E7F-D8BE2904693A}" dt="2022-11-02T06:30:00.082" v="4655"/>
          <ac:spMkLst>
            <pc:docMk/>
            <pc:sldMk cId="3208074802" sldId="1347"/>
            <ac:spMk id="6" creationId="{B98CD463-5476-FBB2-CBE9-F9671C1182E6}"/>
          </ac:spMkLst>
        </pc:spChg>
        <pc:picChg chg="mod">
          <ac:chgData name="伊健 杜" userId="e69aded81da48593" providerId="LiveId" clId="{95D7FB42-CA58-4705-8E7F-D8BE2904693A}" dt="2022-11-02T06:18:59.025" v="3599" actId="1076"/>
          <ac:picMkLst>
            <pc:docMk/>
            <pc:sldMk cId="3208074802" sldId="1347"/>
            <ac:picMk id="17412" creationId="{EAE48264-726D-6C5D-2FA8-D27A8E86DDC4}"/>
          </ac:picMkLst>
        </pc:picChg>
      </pc:sldChg>
      <pc:sldChg chg="addSp delSp modSp add mod ord">
        <pc:chgData name="伊健 杜" userId="e69aded81da48593" providerId="LiveId" clId="{95D7FB42-CA58-4705-8E7F-D8BE2904693A}" dt="2022-11-02T06:30:00.082" v="4655"/>
        <pc:sldMkLst>
          <pc:docMk/>
          <pc:sldMk cId="367432593" sldId="1348"/>
        </pc:sldMkLst>
        <pc:spChg chg="mod">
          <ac:chgData name="伊健 杜" userId="e69aded81da48593" providerId="LiveId" clId="{95D7FB42-CA58-4705-8E7F-D8BE2904693A}" dt="2022-11-02T06:30:00.082" v="4655"/>
          <ac:spMkLst>
            <pc:docMk/>
            <pc:sldMk cId="367432593" sldId="1348"/>
            <ac:spMk id="2" creationId="{10304424-DB4A-36E7-9E0D-D32A5DD0F26C}"/>
          </ac:spMkLst>
        </pc:spChg>
        <pc:spChg chg="add del">
          <ac:chgData name="伊健 杜" userId="e69aded81da48593" providerId="LiveId" clId="{95D7FB42-CA58-4705-8E7F-D8BE2904693A}" dt="2022-11-02T06:20:51.369" v="3844" actId="478"/>
          <ac:spMkLst>
            <pc:docMk/>
            <pc:sldMk cId="367432593" sldId="1348"/>
            <ac:spMk id="3" creationId="{2248E9FB-8F2C-F1AD-DB0C-556F00DC012F}"/>
          </ac:spMkLst>
        </pc:spChg>
        <pc:spChg chg="mod">
          <ac:chgData name="伊健 杜" userId="e69aded81da48593" providerId="LiveId" clId="{95D7FB42-CA58-4705-8E7F-D8BE2904693A}" dt="2022-11-02T06:30:00.082" v="4655"/>
          <ac:spMkLst>
            <pc:docMk/>
            <pc:sldMk cId="367432593" sldId="1348"/>
            <ac:spMk id="4" creationId="{45701113-2A52-29AB-3232-2CE38EC2C351}"/>
          </ac:spMkLst>
        </pc:spChg>
        <pc:spChg chg="mod">
          <ac:chgData name="伊健 杜" userId="e69aded81da48593" providerId="LiveId" clId="{95D7FB42-CA58-4705-8E7F-D8BE2904693A}" dt="2022-11-02T06:30:00.082" v="4655"/>
          <ac:spMkLst>
            <pc:docMk/>
            <pc:sldMk cId="367432593" sldId="1348"/>
            <ac:spMk id="6" creationId="{B98CD463-5476-FBB2-CBE9-F9671C1182E6}"/>
          </ac:spMkLst>
        </pc:spChg>
        <pc:picChg chg="del">
          <ac:chgData name="伊健 杜" userId="e69aded81da48593" providerId="LiveId" clId="{95D7FB42-CA58-4705-8E7F-D8BE2904693A}" dt="2022-11-02T06:20:35.368" v="3842" actId="478"/>
          <ac:picMkLst>
            <pc:docMk/>
            <pc:sldMk cId="367432593" sldId="1348"/>
            <ac:picMk id="17414" creationId="{120F844C-6C17-FDB3-0B15-DD82358A3C71}"/>
          </ac:picMkLst>
        </pc:picChg>
        <pc:picChg chg="add mod">
          <ac:chgData name="伊健 杜" userId="e69aded81da48593" providerId="LiveId" clId="{95D7FB42-CA58-4705-8E7F-D8BE2904693A}" dt="2022-11-02T06:21:05.706" v="3850" actId="14100"/>
          <ac:picMkLst>
            <pc:docMk/>
            <pc:sldMk cId="367432593" sldId="1348"/>
            <ac:picMk id="20484" creationId="{1A28A3C3-244B-5FB8-1751-4688428B3717}"/>
          </ac:picMkLst>
        </pc:picChg>
      </pc:sldChg>
      <pc:sldChg chg="modSp add mod ord">
        <pc:chgData name="伊健 杜" userId="e69aded81da48593" providerId="LiveId" clId="{95D7FB42-CA58-4705-8E7F-D8BE2904693A}" dt="2022-11-02T17:59:43.762" v="4804"/>
        <pc:sldMkLst>
          <pc:docMk/>
          <pc:sldMk cId="3766527611" sldId="1349"/>
        </pc:sldMkLst>
        <pc:spChg chg="mod">
          <ac:chgData name="伊健 杜" userId="e69aded81da48593" providerId="LiveId" clId="{95D7FB42-CA58-4705-8E7F-D8BE2904693A}" dt="2022-11-02T06:30:00.082" v="4655"/>
          <ac:spMkLst>
            <pc:docMk/>
            <pc:sldMk cId="3766527611" sldId="1349"/>
            <ac:spMk id="2" creationId="{10304424-DB4A-36E7-9E0D-D32A5DD0F26C}"/>
          </ac:spMkLst>
        </pc:spChg>
        <pc:spChg chg="mod">
          <ac:chgData name="伊健 杜" userId="e69aded81da48593" providerId="LiveId" clId="{95D7FB42-CA58-4705-8E7F-D8BE2904693A}" dt="2022-11-02T06:30:00.082" v="4655"/>
          <ac:spMkLst>
            <pc:docMk/>
            <pc:sldMk cId="3766527611" sldId="1349"/>
            <ac:spMk id="4" creationId="{45701113-2A52-29AB-3232-2CE38EC2C351}"/>
          </ac:spMkLst>
        </pc:spChg>
        <pc:spChg chg="mod">
          <ac:chgData name="伊健 杜" userId="e69aded81da48593" providerId="LiveId" clId="{95D7FB42-CA58-4705-8E7F-D8BE2904693A}" dt="2022-11-02T17:59:43.762" v="4804"/>
          <ac:spMkLst>
            <pc:docMk/>
            <pc:sldMk cId="3766527611" sldId="1349"/>
            <ac:spMk id="6" creationId="{B98CD463-5476-FBB2-CBE9-F9671C1182E6}"/>
          </ac:spMkLst>
        </pc:spChg>
        <pc:picChg chg="mod">
          <ac:chgData name="伊健 杜" userId="e69aded81da48593" providerId="LiveId" clId="{95D7FB42-CA58-4705-8E7F-D8BE2904693A}" dt="2022-11-02T06:28:28.962" v="4486" actId="1076"/>
          <ac:picMkLst>
            <pc:docMk/>
            <pc:sldMk cId="3766527611" sldId="1349"/>
            <ac:picMk id="20484" creationId="{1A28A3C3-244B-5FB8-1751-4688428B3717}"/>
          </ac:picMkLst>
        </pc:picChg>
      </pc:sldChg>
      <pc:sldChg chg="addSp delSp modSp add mod">
        <pc:chgData name="伊健 杜" userId="e69aded81da48593" providerId="LiveId" clId="{95D7FB42-CA58-4705-8E7F-D8BE2904693A}" dt="2022-11-02T06:30:00.082" v="4655"/>
        <pc:sldMkLst>
          <pc:docMk/>
          <pc:sldMk cId="3240948227" sldId="1350"/>
        </pc:sldMkLst>
        <pc:spChg chg="mod">
          <ac:chgData name="伊健 杜" userId="e69aded81da48593" providerId="LiveId" clId="{95D7FB42-CA58-4705-8E7F-D8BE2904693A}" dt="2022-11-02T06:30:00.082" v="4655"/>
          <ac:spMkLst>
            <pc:docMk/>
            <pc:sldMk cId="3240948227" sldId="1350"/>
            <ac:spMk id="2" creationId="{9C74F706-AB23-7A24-27F9-BA8C6B6BFC20}"/>
          </ac:spMkLst>
        </pc:spChg>
        <pc:spChg chg="add del mod">
          <ac:chgData name="伊健 杜" userId="e69aded81da48593" providerId="LiveId" clId="{95D7FB42-CA58-4705-8E7F-D8BE2904693A}" dt="2022-11-02T06:29:40.297" v="4654" actId="478"/>
          <ac:spMkLst>
            <pc:docMk/>
            <pc:sldMk cId="3240948227" sldId="1350"/>
            <ac:spMk id="3" creationId="{006B363D-F356-E688-79A2-1607082C44A7}"/>
          </ac:spMkLst>
        </pc:spChg>
        <pc:spChg chg="mod">
          <ac:chgData name="伊健 杜" userId="e69aded81da48593" providerId="LiveId" clId="{95D7FB42-CA58-4705-8E7F-D8BE2904693A}" dt="2022-11-02T06:30:00.082" v="4655"/>
          <ac:spMkLst>
            <pc:docMk/>
            <pc:sldMk cId="3240948227" sldId="1350"/>
            <ac:spMk id="5" creationId="{1857E20E-F506-F38C-6146-C8B8A9F555C1}"/>
          </ac:spMkLst>
        </pc:spChg>
        <pc:spChg chg="mod">
          <ac:chgData name="伊健 杜" userId="e69aded81da48593" providerId="LiveId" clId="{95D7FB42-CA58-4705-8E7F-D8BE2904693A}" dt="2022-11-02T06:30:00.082" v="4655"/>
          <ac:spMkLst>
            <pc:docMk/>
            <pc:sldMk cId="3240948227" sldId="1350"/>
            <ac:spMk id="6" creationId="{97D4A3F8-5382-C0F2-8030-8FFEC97A588B}"/>
          </ac:spMkLst>
        </pc:spChg>
        <pc:spChg chg="mod">
          <ac:chgData name="伊健 杜" userId="e69aded81da48593" providerId="LiveId" clId="{95D7FB42-CA58-4705-8E7F-D8BE2904693A}" dt="2022-11-02T06:30:00.082" v="4655"/>
          <ac:spMkLst>
            <pc:docMk/>
            <pc:sldMk cId="3240948227" sldId="1350"/>
            <ac:spMk id="7" creationId="{1A88A18D-9388-9BD5-8A09-2A67329D0768}"/>
          </ac:spMkLst>
        </pc:spChg>
        <pc:spChg chg="mod">
          <ac:chgData name="伊健 杜" userId="e69aded81da48593" providerId="LiveId" clId="{95D7FB42-CA58-4705-8E7F-D8BE2904693A}" dt="2022-11-02T06:30:00.082" v="4655"/>
          <ac:spMkLst>
            <pc:docMk/>
            <pc:sldMk cId="3240948227" sldId="1350"/>
            <ac:spMk id="8" creationId="{AA992F9F-BE47-21B2-2118-4F5F14F98C7B}"/>
          </ac:spMkLst>
        </pc:spChg>
        <pc:spChg chg="mod">
          <ac:chgData name="伊健 杜" userId="e69aded81da48593" providerId="LiveId" clId="{95D7FB42-CA58-4705-8E7F-D8BE2904693A}" dt="2022-11-02T06:30:00.082" v="4655"/>
          <ac:spMkLst>
            <pc:docMk/>
            <pc:sldMk cId="3240948227" sldId="1350"/>
            <ac:spMk id="9" creationId="{2FF0D7D9-283E-93DA-5907-5A0625E74008}"/>
          </ac:spMkLst>
        </pc:spChg>
        <pc:spChg chg="mod">
          <ac:chgData name="伊健 杜" userId="e69aded81da48593" providerId="LiveId" clId="{95D7FB42-CA58-4705-8E7F-D8BE2904693A}" dt="2022-11-02T06:30:00.082" v="4655"/>
          <ac:spMkLst>
            <pc:docMk/>
            <pc:sldMk cId="3240948227" sldId="1350"/>
            <ac:spMk id="12" creationId="{8AC6C4F0-1100-BFB1-22C4-65AE51A13BCC}"/>
          </ac:spMkLst>
        </pc:spChg>
        <pc:spChg chg="mod">
          <ac:chgData name="伊健 杜" userId="e69aded81da48593" providerId="LiveId" clId="{95D7FB42-CA58-4705-8E7F-D8BE2904693A}" dt="2022-11-02T06:30:00.082" v="4655"/>
          <ac:spMkLst>
            <pc:docMk/>
            <pc:sldMk cId="3240948227" sldId="1350"/>
            <ac:spMk id="13" creationId="{18B0E85B-0033-B558-424C-5E6134704B37}"/>
          </ac:spMkLst>
        </pc:spChg>
      </pc:sldChg>
      <pc:sldChg chg="addSp delSp modSp new mod">
        <pc:chgData name="伊健 杜" userId="e69aded81da48593" providerId="LiveId" clId="{95D7FB42-CA58-4705-8E7F-D8BE2904693A}" dt="2022-11-02T17:46:01.812" v="4785" actId="1076"/>
        <pc:sldMkLst>
          <pc:docMk/>
          <pc:sldMk cId="204427608" sldId="1351"/>
        </pc:sldMkLst>
        <pc:spChg chg="del">
          <ac:chgData name="伊健 杜" userId="e69aded81da48593" providerId="LiveId" clId="{95D7FB42-CA58-4705-8E7F-D8BE2904693A}" dt="2022-11-02T17:45:22.135" v="4768" actId="478"/>
          <ac:spMkLst>
            <pc:docMk/>
            <pc:sldMk cId="204427608" sldId="1351"/>
            <ac:spMk id="2" creationId="{4D6BC708-A9AC-C48F-BC2F-C1EEEC62D322}"/>
          </ac:spMkLst>
        </pc:spChg>
        <pc:spChg chg="del">
          <ac:chgData name="伊健 杜" userId="e69aded81da48593" providerId="LiveId" clId="{95D7FB42-CA58-4705-8E7F-D8BE2904693A}" dt="2022-11-02T17:45:22.135" v="4768" actId="478"/>
          <ac:spMkLst>
            <pc:docMk/>
            <pc:sldMk cId="204427608" sldId="1351"/>
            <ac:spMk id="3" creationId="{318F366D-4ED1-53C1-9B56-01081A7D04E5}"/>
          </ac:spMkLst>
        </pc:spChg>
        <pc:spChg chg="add mod">
          <ac:chgData name="伊健 杜" userId="e69aded81da48593" providerId="LiveId" clId="{95D7FB42-CA58-4705-8E7F-D8BE2904693A}" dt="2022-11-02T17:45:37.959" v="4773" actId="1076"/>
          <ac:spMkLst>
            <pc:docMk/>
            <pc:sldMk cId="204427608" sldId="1351"/>
            <ac:spMk id="4" creationId="{F700E435-D49D-FBD4-9FD7-389A1EAEB5AC}"/>
          </ac:spMkLst>
        </pc:spChg>
        <pc:spChg chg="add">
          <ac:chgData name="伊健 杜" userId="e69aded81da48593" providerId="LiveId" clId="{95D7FB42-CA58-4705-8E7F-D8BE2904693A}" dt="2022-11-02T17:45:36.134" v="4772" actId="11529"/>
          <ac:spMkLst>
            <pc:docMk/>
            <pc:sldMk cId="204427608" sldId="1351"/>
            <ac:spMk id="5" creationId="{24F163EE-CEDF-479A-9FDC-913AD291F037}"/>
          </ac:spMkLst>
        </pc:spChg>
        <pc:spChg chg="add mod">
          <ac:chgData name="伊健 杜" userId="e69aded81da48593" providerId="LiveId" clId="{95D7FB42-CA58-4705-8E7F-D8BE2904693A}" dt="2022-11-02T17:45:40.730" v="4775" actId="1076"/>
          <ac:spMkLst>
            <pc:docMk/>
            <pc:sldMk cId="204427608" sldId="1351"/>
            <ac:spMk id="6" creationId="{420AE113-D5B1-F1DA-CA11-490364B58616}"/>
          </ac:spMkLst>
        </pc:spChg>
        <pc:spChg chg="add mod">
          <ac:chgData name="伊健 杜" userId="e69aded81da48593" providerId="LiveId" clId="{95D7FB42-CA58-4705-8E7F-D8BE2904693A}" dt="2022-11-02T17:45:42.834" v="4777" actId="1076"/>
          <ac:spMkLst>
            <pc:docMk/>
            <pc:sldMk cId="204427608" sldId="1351"/>
            <ac:spMk id="7" creationId="{41AD1060-9775-69B2-6195-92379CDF3A98}"/>
          </ac:spMkLst>
        </pc:spChg>
        <pc:spChg chg="add mod">
          <ac:chgData name="伊健 杜" userId="e69aded81da48593" providerId="LiveId" clId="{95D7FB42-CA58-4705-8E7F-D8BE2904693A}" dt="2022-11-02T17:45:45.499" v="4779" actId="1076"/>
          <ac:spMkLst>
            <pc:docMk/>
            <pc:sldMk cId="204427608" sldId="1351"/>
            <ac:spMk id="8" creationId="{9E2733B3-17A3-298C-A949-814C2BA5AD39}"/>
          </ac:spMkLst>
        </pc:spChg>
        <pc:spChg chg="add mod">
          <ac:chgData name="伊健 杜" userId="e69aded81da48593" providerId="LiveId" clId="{95D7FB42-CA58-4705-8E7F-D8BE2904693A}" dt="2022-11-02T17:45:55.989" v="4781" actId="13822"/>
          <ac:spMkLst>
            <pc:docMk/>
            <pc:sldMk cId="204427608" sldId="1351"/>
            <ac:spMk id="9" creationId="{3F7E4337-9B64-2088-7674-2F077E33CC51}"/>
          </ac:spMkLst>
        </pc:spChg>
        <pc:spChg chg="add mod">
          <ac:chgData name="伊健 杜" userId="e69aded81da48593" providerId="LiveId" clId="{95D7FB42-CA58-4705-8E7F-D8BE2904693A}" dt="2022-11-02T17:45:58.994" v="4783" actId="1076"/>
          <ac:spMkLst>
            <pc:docMk/>
            <pc:sldMk cId="204427608" sldId="1351"/>
            <ac:spMk id="10" creationId="{5A30912B-D430-A291-5560-3C1559B7D33F}"/>
          </ac:spMkLst>
        </pc:spChg>
        <pc:spChg chg="add mod">
          <ac:chgData name="伊健 杜" userId="e69aded81da48593" providerId="LiveId" clId="{95D7FB42-CA58-4705-8E7F-D8BE2904693A}" dt="2022-11-02T17:46:01.812" v="4785" actId="1076"/>
          <ac:spMkLst>
            <pc:docMk/>
            <pc:sldMk cId="204427608" sldId="1351"/>
            <ac:spMk id="11" creationId="{66D60B78-6DAA-48D8-D937-6F9A4304CFB3}"/>
          </ac:spMkLst>
        </pc:spChg>
      </pc:sldChg>
    </pc:docChg>
  </pc:docChgLst>
  <pc:docChgLst>
    <pc:chgData name="伊健 杜" userId="e69aded81da48593" providerId="LiveId" clId="{6851D0F0-FC89-429E-98DA-8AF4F6C645F8}"/>
    <pc:docChg chg="undo custSel addSld delSld modSld sldOrd">
      <pc:chgData name="伊健 杜" userId="e69aded81da48593" providerId="LiveId" clId="{6851D0F0-FC89-429E-98DA-8AF4F6C645F8}" dt="2022-11-16T18:20:34.555" v="2393" actId="1076"/>
      <pc:docMkLst>
        <pc:docMk/>
      </pc:docMkLst>
      <pc:sldChg chg="addSp delSp modSp add mod">
        <pc:chgData name="伊健 杜" userId="e69aded81da48593" providerId="LiveId" clId="{6851D0F0-FC89-429E-98DA-8AF4F6C645F8}" dt="2022-11-16T12:06:33.633" v="2346"/>
        <pc:sldMkLst>
          <pc:docMk/>
          <pc:sldMk cId="0" sldId="273"/>
        </pc:sldMkLst>
        <pc:spChg chg="mod">
          <ac:chgData name="伊健 杜" userId="e69aded81da48593" providerId="LiveId" clId="{6851D0F0-FC89-429E-98DA-8AF4F6C645F8}" dt="2022-11-16T10:45:32.735" v="883" actId="1076"/>
          <ac:spMkLst>
            <pc:docMk/>
            <pc:sldMk cId="0" sldId="273"/>
            <ac:spMk id="2" creationId="{00000000-0000-0000-0000-000000000000}"/>
          </ac:spMkLst>
        </pc:spChg>
        <pc:spChg chg="mod">
          <ac:chgData name="伊健 杜" userId="e69aded81da48593" providerId="LiveId" clId="{6851D0F0-FC89-429E-98DA-8AF4F6C645F8}" dt="2022-11-16T12:06:33.633" v="2346"/>
          <ac:spMkLst>
            <pc:docMk/>
            <pc:sldMk cId="0" sldId="273"/>
            <ac:spMk id="3" creationId="{00000000-0000-0000-0000-000000000000}"/>
          </ac:spMkLst>
        </pc:spChg>
        <pc:spChg chg="add mod">
          <ac:chgData name="伊健 杜" userId="e69aded81da48593" providerId="LiveId" clId="{6851D0F0-FC89-429E-98DA-8AF4F6C645F8}" dt="2022-11-16T12:06:33.633" v="2346"/>
          <ac:spMkLst>
            <pc:docMk/>
            <pc:sldMk cId="0" sldId="273"/>
            <ac:spMk id="8" creationId="{2AFCA875-B52F-8016-FADD-DB90B3EB4B05}"/>
          </ac:spMkLst>
        </pc:spChg>
        <pc:spChg chg="add del mod">
          <ac:chgData name="伊健 杜" userId="e69aded81da48593" providerId="LiveId" clId="{6851D0F0-FC89-429E-98DA-8AF4F6C645F8}" dt="2022-11-16T10:43:21.087" v="829" actId="478"/>
          <ac:spMkLst>
            <pc:docMk/>
            <pc:sldMk cId="0" sldId="273"/>
            <ac:spMk id="9" creationId="{4033F1E9-9120-298A-9413-26A008213835}"/>
          </ac:spMkLst>
        </pc:spChg>
        <pc:spChg chg="add mod">
          <ac:chgData name="伊健 杜" userId="e69aded81da48593" providerId="LiveId" clId="{6851D0F0-FC89-429E-98DA-8AF4F6C645F8}" dt="2022-11-16T10:45:29.643" v="882" actId="1076"/>
          <ac:spMkLst>
            <pc:docMk/>
            <pc:sldMk cId="0" sldId="273"/>
            <ac:spMk id="10" creationId="{DEC1F14D-CCBB-36D2-6799-7D621528CA93}"/>
          </ac:spMkLst>
        </pc:spChg>
        <pc:spChg chg="add mod">
          <ac:chgData name="伊健 杜" userId="e69aded81da48593" providerId="LiveId" clId="{6851D0F0-FC89-429E-98DA-8AF4F6C645F8}" dt="2022-11-16T10:45:00.964" v="872" actId="20577"/>
          <ac:spMkLst>
            <pc:docMk/>
            <pc:sldMk cId="0" sldId="273"/>
            <ac:spMk id="11" creationId="{A6FCA533-12B5-9F70-B209-344631134461}"/>
          </ac:spMkLst>
        </pc:spChg>
        <pc:grpChg chg="del">
          <ac:chgData name="伊健 杜" userId="e69aded81da48593" providerId="LiveId" clId="{6851D0F0-FC89-429E-98DA-8AF4F6C645F8}" dt="2022-11-16T10:28:33.085" v="359" actId="478"/>
          <ac:grpSpMkLst>
            <pc:docMk/>
            <pc:sldMk cId="0" sldId="273"/>
            <ac:grpSpMk id="5" creationId="{00000000-0000-0000-0000-000000000000}"/>
          </ac:grpSpMkLst>
        </pc:grpChg>
        <pc:picChg chg="del">
          <ac:chgData name="伊健 杜" userId="e69aded81da48593" providerId="LiveId" clId="{6851D0F0-FC89-429E-98DA-8AF4F6C645F8}" dt="2022-11-16T10:28:33.085" v="359" actId="478"/>
          <ac:picMkLst>
            <pc:docMk/>
            <pc:sldMk cId="0" sldId="273"/>
            <ac:picMk id="4" creationId="{00000000-0000-0000-0000-000000000000}"/>
          </ac:picMkLst>
        </pc:picChg>
      </pc:sldChg>
      <pc:sldChg chg="add del">
        <pc:chgData name="伊健 杜" userId="e69aded81da48593" providerId="LiveId" clId="{6851D0F0-FC89-429E-98DA-8AF4F6C645F8}" dt="2022-11-16T10:45:37.668" v="884" actId="47"/>
        <pc:sldMkLst>
          <pc:docMk/>
          <pc:sldMk cId="0" sldId="274"/>
        </pc:sldMkLst>
      </pc:sldChg>
      <pc:sldChg chg="addSp delSp modSp add del mod">
        <pc:chgData name="伊健 杜" userId="e69aded81da48593" providerId="LiveId" clId="{6851D0F0-FC89-429E-98DA-8AF4F6C645F8}" dt="2022-11-16T10:45:37.668" v="884" actId="47"/>
        <pc:sldMkLst>
          <pc:docMk/>
          <pc:sldMk cId="0" sldId="275"/>
        </pc:sldMkLst>
        <pc:spChg chg="del">
          <ac:chgData name="伊健 杜" userId="e69aded81da48593" providerId="LiveId" clId="{6851D0F0-FC89-429E-98DA-8AF4F6C645F8}" dt="2022-11-16T10:43:49.444" v="833" actId="21"/>
          <ac:spMkLst>
            <pc:docMk/>
            <pc:sldMk cId="0" sldId="275"/>
            <ac:spMk id="2" creationId="{00000000-0000-0000-0000-000000000000}"/>
          </ac:spMkLst>
        </pc:spChg>
        <pc:spChg chg="add mod">
          <ac:chgData name="伊健 杜" userId="e69aded81da48593" providerId="LiveId" clId="{6851D0F0-FC89-429E-98DA-8AF4F6C645F8}" dt="2022-11-16T10:43:49.444" v="833" actId="21"/>
          <ac:spMkLst>
            <pc:docMk/>
            <pc:sldMk cId="0" sldId="275"/>
            <ac:spMk id="9" creationId="{F82D1896-01AC-4451-F30F-7C4156D0456D}"/>
          </ac:spMkLst>
        </pc:spChg>
      </pc:sldChg>
      <pc:sldChg chg="delSp modSp add mod">
        <pc:chgData name="伊健 杜" userId="e69aded81da48593" providerId="LiveId" clId="{6851D0F0-FC89-429E-98DA-8AF4F6C645F8}" dt="2022-11-16T12:06:33.633" v="2346"/>
        <pc:sldMkLst>
          <pc:docMk/>
          <pc:sldMk cId="1290859766" sldId="883"/>
        </pc:sldMkLst>
        <pc:spChg chg="mod">
          <ac:chgData name="伊健 杜" userId="e69aded81da48593" providerId="LiveId" clId="{6851D0F0-FC89-429E-98DA-8AF4F6C645F8}" dt="2022-11-16T12:06:33.633" v="2346"/>
          <ac:spMkLst>
            <pc:docMk/>
            <pc:sldMk cId="1290859766" sldId="883"/>
            <ac:spMk id="4" creationId="{CFC1CF28-580E-2280-640A-ADB8853307E7}"/>
          </ac:spMkLst>
        </pc:spChg>
        <pc:inkChg chg="del mod">
          <ac:chgData name="伊健 杜" userId="e69aded81da48593" providerId="LiveId" clId="{6851D0F0-FC89-429E-98DA-8AF4F6C645F8}" dt="2022-11-16T11:46:04.055" v="1509" actId="478"/>
          <ac:inkMkLst>
            <pc:docMk/>
            <pc:sldMk cId="1290859766" sldId="883"/>
            <ac:inkMk id="3" creationId="{82E59DA3-BFF3-257B-7175-2F5753FC2192}"/>
          </ac:inkMkLst>
        </pc:inkChg>
      </pc:sldChg>
      <pc:sldChg chg="addSp delSp modSp add mod modAnim">
        <pc:chgData name="伊健 杜" userId="e69aded81da48593" providerId="LiveId" clId="{6851D0F0-FC89-429E-98DA-8AF4F6C645F8}" dt="2022-11-16T11:46:00.260" v="1507"/>
        <pc:sldMkLst>
          <pc:docMk/>
          <pc:sldMk cId="190415320" sldId="884"/>
        </pc:sldMkLst>
        <pc:spChg chg="mod">
          <ac:chgData name="伊健 杜" userId="e69aded81da48593" providerId="LiveId" clId="{6851D0F0-FC89-429E-98DA-8AF4F6C645F8}" dt="2022-11-16T11:45:41.243" v="1504" actId="20577"/>
          <ac:spMkLst>
            <pc:docMk/>
            <pc:sldMk cId="190415320" sldId="884"/>
            <ac:spMk id="2" creationId="{81F4B079-5182-7332-4978-966F1AEEF4D2}"/>
          </ac:spMkLst>
        </pc:spChg>
        <pc:spChg chg="mod">
          <ac:chgData name="伊健 杜" userId="e69aded81da48593" providerId="LiveId" clId="{6851D0F0-FC89-429E-98DA-8AF4F6C645F8}" dt="2022-11-16T11:45:56.824" v="1506" actId="1076"/>
          <ac:spMkLst>
            <pc:docMk/>
            <pc:sldMk cId="190415320" sldId="884"/>
            <ac:spMk id="4" creationId="{CFC1CF28-580E-2280-640A-ADB8853307E7}"/>
          </ac:spMkLst>
        </pc:spChg>
        <pc:spChg chg="add mod">
          <ac:chgData name="伊健 杜" userId="e69aded81da48593" providerId="LiveId" clId="{6851D0F0-FC89-429E-98DA-8AF4F6C645F8}" dt="2022-11-16T11:46:00.260" v="1507"/>
          <ac:spMkLst>
            <pc:docMk/>
            <pc:sldMk cId="190415320" sldId="884"/>
            <ac:spMk id="5" creationId="{FA4441B9-B4B9-1745-DB38-0FB88340DA55}"/>
          </ac:spMkLst>
        </pc:spChg>
        <pc:inkChg chg="del">
          <ac:chgData name="伊健 杜" userId="e69aded81da48593" providerId="LiveId" clId="{6851D0F0-FC89-429E-98DA-8AF4F6C645F8}" dt="2022-11-16T11:44:58.215" v="1493" actId="478"/>
          <ac:inkMkLst>
            <pc:docMk/>
            <pc:sldMk cId="190415320" sldId="884"/>
            <ac:inkMk id="3" creationId="{99134D8A-3E54-346C-17EA-2EBB0F683CA0}"/>
          </ac:inkMkLst>
        </pc:inkChg>
      </pc:sldChg>
      <pc:sldChg chg="delSp add mod">
        <pc:chgData name="伊健 杜" userId="e69aded81da48593" providerId="LiveId" clId="{6851D0F0-FC89-429E-98DA-8AF4F6C645F8}" dt="2022-11-16T11:46:21.782" v="1550" actId="478"/>
        <pc:sldMkLst>
          <pc:docMk/>
          <pc:sldMk cId="2948515686" sldId="887"/>
        </pc:sldMkLst>
        <pc:inkChg chg="del">
          <ac:chgData name="伊健 杜" userId="e69aded81da48593" providerId="LiveId" clId="{6851D0F0-FC89-429E-98DA-8AF4F6C645F8}" dt="2022-11-16T11:46:21.782" v="1550" actId="478"/>
          <ac:inkMkLst>
            <pc:docMk/>
            <pc:sldMk cId="2948515686" sldId="887"/>
            <ac:inkMk id="2" creationId="{CDE177BF-0453-3E20-EDD7-D0BAC506C284}"/>
          </ac:inkMkLst>
        </pc:inkChg>
      </pc:sldChg>
      <pc:sldChg chg="addSp delSp modSp add del mod">
        <pc:chgData name="伊健 杜" userId="e69aded81da48593" providerId="LiveId" clId="{6851D0F0-FC89-429E-98DA-8AF4F6C645F8}" dt="2022-11-16T11:47:27.212" v="1605" actId="47"/>
        <pc:sldMkLst>
          <pc:docMk/>
          <pc:sldMk cId="1560492512" sldId="888"/>
        </pc:sldMkLst>
        <pc:spChg chg="add del mod">
          <ac:chgData name="伊健 杜" userId="e69aded81da48593" providerId="LiveId" clId="{6851D0F0-FC89-429E-98DA-8AF4F6C645F8}" dt="2022-11-16T11:47:26.341" v="1604"/>
          <ac:spMkLst>
            <pc:docMk/>
            <pc:sldMk cId="1560492512" sldId="888"/>
            <ac:spMk id="4" creationId="{BD95F9A2-9D79-26DD-0E98-636A19FC1AB1}"/>
          </ac:spMkLst>
        </pc:spChg>
        <pc:inkChg chg="del">
          <ac:chgData name="伊健 杜" userId="e69aded81da48593" providerId="LiveId" clId="{6851D0F0-FC89-429E-98DA-8AF4F6C645F8}" dt="2022-11-16T11:46:28.325" v="1551" actId="478"/>
          <ac:inkMkLst>
            <pc:docMk/>
            <pc:sldMk cId="1560492512" sldId="888"/>
            <ac:inkMk id="2" creationId="{94C0A030-6E00-BCEA-D514-854B5421FAEF}"/>
          </ac:inkMkLst>
        </pc:inkChg>
      </pc:sldChg>
      <pc:sldChg chg="add del">
        <pc:chgData name="伊健 杜" userId="e69aded81da48593" providerId="LiveId" clId="{6851D0F0-FC89-429E-98DA-8AF4F6C645F8}" dt="2022-11-16T11:46:33.588" v="1553" actId="47"/>
        <pc:sldMkLst>
          <pc:docMk/>
          <pc:sldMk cId="2266835889" sldId="889"/>
        </pc:sldMkLst>
      </pc:sldChg>
      <pc:sldChg chg="add del">
        <pc:chgData name="伊健 杜" userId="e69aded81da48593" providerId="LiveId" clId="{6851D0F0-FC89-429E-98DA-8AF4F6C645F8}" dt="2022-11-16T11:46:31.921" v="1552" actId="47"/>
        <pc:sldMkLst>
          <pc:docMk/>
          <pc:sldMk cId="3593349981" sldId="899"/>
        </pc:sldMkLst>
      </pc:sldChg>
      <pc:sldChg chg="del">
        <pc:chgData name="伊健 杜" userId="e69aded81da48593" providerId="LiveId" clId="{6851D0F0-FC89-429E-98DA-8AF4F6C645F8}" dt="2022-11-16T09:45:25.281" v="0" actId="47"/>
        <pc:sldMkLst>
          <pc:docMk/>
          <pc:sldMk cId="294288172" sldId="1381"/>
        </pc:sldMkLst>
      </pc:sldChg>
      <pc:sldChg chg="del">
        <pc:chgData name="伊健 杜" userId="e69aded81da48593" providerId="LiveId" clId="{6851D0F0-FC89-429E-98DA-8AF4F6C645F8}" dt="2022-11-16T09:45:25.281" v="0" actId="47"/>
        <pc:sldMkLst>
          <pc:docMk/>
          <pc:sldMk cId="3639608240" sldId="1503"/>
        </pc:sldMkLst>
      </pc:sldChg>
      <pc:sldChg chg="del">
        <pc:chgData name="伊健 杜" userId="e69aded81da48593" providerId="LiveId" clId="{6851D0F0-FC89-429E-98DA-8AF4F6C645F8}" dt="2022-11-16T09:45:25.281" v="0" actId="47"/>
        <pc:sldMkLst>
          <pc:docMk/>
          <pc:sldMk cId="3860629457" sldId="1504"/>
        </pc:sldMkLst>
      </pc:sldChg>
      <pc:sldChg chg="addSp">
        <pc:chgData name="伊健 杜" userId="e69aded81da48593" providerId="LiveId" clId="{6851D0F0-FC89-429E-98DA-8AF4F6C645F8}" dt="2022-11-16T17:41:20.299" v="2350"/>
        <pc:sldMkLst>
          <pc:docMk/>
          <pc:sldMk cId="2184303327" sldId="1505"/>
        </pc:sldMkLst>
        <pc:inkChg chg="add">
          <ac:chgData name="伊健 杜" userId="e69aded81da48593" providerId="LiveId" clId="{6851D0F0-FC89-429E-98DA-8AF4F6C645F8}" dt="2022-11-16T17:41:20.299" v="2350"/>
          <ac:inkMkLst>
            <pc:docMk/>
            <pc:sldMk cId="2184303327" sldId="1505"/>
            <ac:inkMk id="3" creationId="{6F47118C-2A56-23F7-0B6E-C994B1043145}"/>
          </ac:inkMkLst>
        </pc:inkChg>
      </pc:sldChg>
      <pc:sldChg chg="del">
        <pc:chgData name="伊健 杜" userId="e69aded81da48593" providerId="LiveId" clId="{6851D0F0-FC89-429E-98DA-8AF4F6C645F8}" dt="2022-11-16T09:45:25.281" v="0" actId="47"/>
        <pc:sldMkLst>
          <pc:docMk/>
          <pc:sldMk cId="1614944018" sldId="1507"/>
        </pc:sldMkLst>
      </pc:sldChg>
      <pc:sldChg chg="del">
        <pc:chgData name="伊健 杜" userId="e69aded81da48593" providerId="LiveId" clId="{6851D0F0-FC89-429E-98DA-8AF4F6C645F8}" dt="2022-11-16T09:45:25.281" v="0" actId="47"/>
        <pc:sldMkLst>
          <pc:docMk/>
          <pc:sldMk cId="3709038691" sldId="1510"/>
        </pc:sldMkLst>
      </pc:sldChg>
      <pc:sldChg chg="del">
        <pc:chgData name="伊健 杜" userId="e69aded81da48593" providerId="LiveId" clId="{6851D0F0-FC89-429E-98DA-8AF4F6C645F8}" dt="2022-11-16T09:45:25.281" v="0" actId="47"/>
        <pc:sldMkLst>
          <pc:docMk/>
          <pc:sldMk cId="1062628319" sldId="1511"/>
        </pc:sldMkLst>
      </pc:sldChg>
      <pc:sldChg chg="del">
        <pc:chgData name="伊健 杜" userId="e69aded81da48593" providerId="LiveId" clId="{6851D0F0-FC89-429E-98DA-8AF4F6C645F8}" dt="2022-11-16T09:45:25.281" v="0" actId="47"/>
        <pc:sldMkLst>
          <pc:docMk/>
          <pc:sldMk cId="2230162073" sldId="1512"/>
        </pc:sldMkLst>
      </pc:sldChg>
      <pc:sldChg chg="addSp delSp modSp add del mod">
        <pc:chgData name="伊健 杜" userId="e69aded81da48593" providerId="LiveId" clId="{6851D0F0-FC89-429E-98DA-8AF4F6C645F8}" dt="2022-11-16T12:06:33.633" v="2346"/>
        <pc:sldMkLst>
          <pc:docMk/>
          <pc:sldMk cId="1314336077" sldId="1513"/>
        </pc:sldMkLst>
        <pc:spChg chg="add mod">
          <ac:chgData name="伊健 杜" userId="e69aded81da48593" providerId="LiveId" clId="{6851D0F0-FC89-429E-98DA-8AF4F6C645F8}" dt="2022-11-16T09:48:02.372" v="26" actId="1076"/>
          <ac:spMkLst>
            <pc:docMk/>
            <pc:sldMk cId="1314336077" sldId="1513"/>
            <ac:spMk id="2" creationId="{6753D74F-9B3B-CE94-3E88-0307E5C57404}"/>
          </ac:spMkLst>
        </pc:spChg>
        <pc:spChg chg="add mod">
          <ac:chgData name="伊健 杜" userId="e69aded81da48593" providerId="LiveId" clId="{6851D0F0-FC89-429E-98DA-8AF4F6C645F8}" dt="2022-11-16T09:48:10.768" v="33"/>
          <ac:spMkLst>
            <pc:docMk/>
            <pc:sldMk cId="1314336077" sldId="1513"/>
            <ac:spMk id="3" creationId="{17C20293-5371-F9D5-0192-2546F25AC25B}"/>
          </ac:spMkLst>
        </pc:spChg>
        <pc:spChg chg="mod">
          <ac:chgData name="伊健 杜" userId="e69aded81da48593" providerId="LiveId" clId="{6851D0F0-FC89-429E-98DA-8AF4F6C645F8}" dt="2022-11-16T09:47:56.052" v="17" actId="1076"/>
          <ac:spMkLst>
            <pc:docMk/>
            <pc:sldMk cId="1314336077" sldId="1513"/>
            <ac:spMk id="4" creationId="{767FBCC3-E590-DDD9-AC6E-390CBBE40FB6}"/>
          </ac:spMkLst>
        </pc:spChg>
        <pc:spChg chg="mod">
          <ac:chgData name="伊健 杜" userId="e69aded81da48593" providerId="LiveId" clId="{6851D0F0-FC89-429E-98DA-8AF4F6C645F8}" dt="2022-11-16T12:06:33.633" v="2346"/>
          <ac:spMkLst>
            <pc:docMk/>
            <pc:sldMk cId="1314336077" sldId="1513"/>
            <ac:spMk id="7" creationId="{56D821EC-BCD9-B230-0383-57A1A2AEB645}"/>
          </ac:spMkLst>
        </pc:spChg>
        <pc:picChg chg="add del mod">
          <ac:chgData name="伊健 杜" userId="e69aded81da48593" providerId="LiveId" clId="{6851D0F0-FC89-429E-98DA-8AF4F6C645F8}" dt="2022-11-16T09:51:04.553" v="101" actId="478"/>
          <ac:picMkLst>
            <pc:docMk/>
            <pc:sldMk cId="1314336077" sldId="1513"/>
            <ac:picMk id="5" creationId="{832B9309-7B2E-2CFC-AE52-840F86C98ADF}"/>
          </ac:picMkLst>
        </pc:picChg>
        <pc:picChg chg="add del mod">
          <ac:chgData name="伊健 杜" userId="e69aded81da48593" providerId="LiveId" clId="{6851D0F0-FC89-429E-98DA-8AF4F6C645F8}" dt="2022-11-16T09:51:04.553" v="101" actId="478"/>
          <ac:picMkLst>
            <pc:docMk/>
            <pc:sldMk cId="1314336077" sldId="1513"/>
            <ac:picMk id="6" creationId="{9F20D84E-2156-8FAC-3613-6F6047AC189B}"/>
          </ac:picMkLst>
        </pc:picChg>
        <pc:picChg chg="add mod">
          <ac:chgData name="伊健 杜" userId="e69aded81da48593" providerId="LiveId" clId="{6851D0F0-FC89-429E-98DA-8AF4F6C645F8}" dt="2022-11-16T09:51:07.484" v="102" actId="1076"/>
          <ac:picMkLst>
            <pc:docMk/>
            <pc:sldMk cId="1314336077" sldId="1513"/>
            <ac:picMk id="1026" creationId="{38697F63-E928-3749-832E-4404B9E4D895}"/>
          </ac:picMkLst>
        </pc:picChg>
        <pc:picChg chg="del mod">
          <ac:chgData name="伊健 杜" userId="e69aded81da48593" providerId="LiveId" clId="{6851D0F0-FC89-429E-98DA-8AF4F6C645F8}" dt="2022-11-16T09:48:15.852" v="35" actId="478"/>
          <ac:picMkLst>
            <pc:docMk/>
            <pc:sldMk cId="1314336077" sldId="1513"/>
            <ac:picMk id="16386" creationId="{0C84893D-CF9F-5A5B-A5B0-3291E6E8E8BC}"/>
          </ac:picMkLst>
        </pc:picChg>
      </pc:sldChg>
      <pc:sldChg chg="del">
        <pc:chgData name="伊健 杜" userId="e69aded81da48593" providerId="LiveId" clId="{6851D0F0-FC89-429E-98DA-8AF4F6C645F8}" dt="2022-11-16T09:45:25.281" v="0" actId="47"/>
        <pc:sldMkLst>
          <pc:docMk/>
          <pc:sldMk cId="1944419382" sldId="1514"/>
        </pc:sldMkLst>
      </pc:sldChg>
      <pc:sldChg chg="del">
        <pc:chgData name="伊健 杜" userId="e69aded81da48593" providerId="LiveId" clId="{6851D0F0-FC89-429E-98DA-8AF4F6C645F8}" dt="2022-11-16T09:45:25.281" v="0" actId="47"/>
        <pc:sldMkLst>
          <pc:docMk/>
          <pc:sldMk cId="2343578061" sldId="1515"/>
        </pc:sldMkLst>
      </pc:sldChg>
      <pc:sldChg chg="del">
        <pc:chgData name="伊健 杜" userId="e69aded81da48593" providerId="LiveId" clId="{6851D0F0-FC89-429E-98DA-8AF4F6C645F8}" dt="2022-11-16T09:45:25.281" v="0" actId="47"/>
        <pc:sldMkLst>
          <pc:docMk/>
          <pc:sldMk cId="4288222492" sldId="1516"/>
        </pc:sldMkLst>
      </pc:sldChg>
      <pc:sldChg chg="del">
        <pc:chgData name="伊健 杜" userId="e69aded81da48593" providerId="LiveId" clId="{6851D0F0-FC89-429E-98DA-8AF4F6C645F8}" dt="2022-11-16T09:45:25.281" v="0" actId="47"/>
        <pc:sldMkLst>
          <pc:docMk/>
          <pc:sldMk cId="78043868" sldId="1517"/>
        </pc:sldMkLst>
      </pc:sldChg>
      <pc:sldChg chg="del">
        <pc:chgData name="伊健 杜" userId="e69aded81da48593" providerId="LiveId" clId="{6851D0F0-FC89-429E-98DA-8AF4F6C645F8}" dt="2022-11-16T09:45:25.281" v="0" actId="47"/>
        <pc:sldMkLst>
          <pc:docMk/>
          <pc:sldMk cId="3027257664" sldId="1518"/>
        </pc:sldMkLst>
      </pc:sldChg>
      <pc:sldChg chg="del">
        <pc:chgData name="伊健 杜" userId="e69aded81da48593" providerId="LiveId" clId="{6851D0F0-FC89-429E-98DA-8AF4F6C645F8}" dt="2022-11-16T09:45:25.281" v="0" actId="47"/>
        <pc:sldMkLst>
          <pc:docMk/>
          <pc:sldMk cId="2461842350" sldId="1519"/>
        </pc:sldMkLst>
      </pc:sldChg>
      <pc:sldChg chg="del">
        <pc:chgData name="伊健 杜" userId="e69aded81da48593" providerId="LiveId" clId="{6851D0F0-FC89-429E-98DA-8AF4F6C645F8}" dt="2022-11-16T09:45:25.281" v="0" actId="47"/>
        <pc:sldMkLst>
          <pc:docMk/>
          <pc:sldMk cId="1913739618" sldId="1520"/>
        </pc:sldMkLst>
      </pc:sldChg>
      <pc:sldChg chg="del">
        <pc:chgData name="伊健 杜" userId="e69aded81da48593" providerId="LiveId" clId="{6851D0F0-FC89-429E-98DA-8AF4F6C645F8}" dt="2022-11-16T09:45:25.281" v="0" actId="47"/>
        <pc:sldMkLst>
          <pc:docMk/>
          <pc:sldMk cId="488194149" sldId="1521"/>
        </pc:sldMkLst>
      </pc:sldChg>
      <pc:sldChg chg="del">
        <pc:chgData name="伊健 杜" userId="e69aded81da48593" providerId="LiveId" clId="{6851D0F0-FC89-429E-98DA-8AF4F6C645F8}" dt="2022-11-16T09:45:25.281" v="0" actId="47"/>
        <pc:sldMkLst>
          <pc:docMk/>
          <pc:sldMk cId="346026357" sldId="1522"/>
        </pc:sldMkLst>
      </pc:sldChg>
      <pc:sldChg chg="del">
        <pc:chgData name="伊健 杜" userId="e69aded81da48593" providerId="LiveId" clId="{6851D0F0-FC89-429E-98DA-8AF4F6C645F8}" dt="2022-11-16T09:45:25.281" v="0" actId="47"/>
        <pc:sldMkLst>
          <pc:docMk/>
          <pc:sldMk cId="599426179" sldId="1524"/>
        </pc:sldMkLst>
      </pc:sldChg>
      <pc:sldChg chg="del">
        <pc:chgData name="伊健 杜" userId="e69aded81da48593" providerId="LiveId" clId="{6851D0F0-FC89-429E-98DA-8AF4F6C645F8}" dt="2022-11-16T09:45:25.281" v="0" actId="47"/>
        <pc:sldMkLst>
          <pc:docMk/>
          <pc:sldMk cId="1702774516" sldId="1525"/>
        </pc:sldMkLst>
      </pc:sldChg>
      <pc:sldChg chg="addSp delSp modSp">
        <pc:chgData name="伊健 杜" userId="e69aded81da48593" providerId="LiveId" clId="{6851D0F0-FC89-429E-98DA-8AF4F6C645F8}" dt="2022-11-16T16:59:04.101" v="2349"/>
        <pc:sldMkLst>
          <pc:docMk/>
          <pc:sldMk cId="4171538496" sldId="1526"/>
        </pc:sldMkLst>
        <pc:spChg chg="mod">
          <ac:chgData name="伊健 杜" userId="e69aded81da48593" providerId="LiveId" clId="{6851D0F0-FC89-429E-98DA-8AF4F6C645F8}" dt="2022-11-16T16:59:04.101" v="2349"/>
          <ac:spMkLst>
            <pc:docMk/>
            <pc:sldMk cId="4171538496" sldId="1526"/>
            <ac:spMk id="5" creationId="{12133E31-EFD8-1428-E834-932512E03115}"/>
          </ac:spMkLst>
        </pc:spChg>
        <pc:spChg chg="add del">
          <ac:chgData name="伊健 杜" userId="e69aded81da48593" providerId="LiveId" clId="{6851D0F0-FC89-429E-98DA-8AF4F6C645F8}" dt="2022-11-16T16:59:02.906" v="2348"/>
          <ac:spMkLst>
            <pc:docMk/>
            <pc:sldMk cId="4171538496" sldId="1526"/>
            <ac:spMk id="6" creationId="{D65EC161-A029-D0A6-2B3B-528EED79EBD1}"/>
          </ac:spMkLst>
        </pc:spChg>
      </pc:sldChg>
      <pc:sldChg chg="modSp mod">
        <pc:chgData name="伊健 杜" userId="e69aded81da48593" providerId="LiveId" clId="{6851D0F0-FC89-429E-98DA-8AF4F6C645F8}" dt="2022-11-16T10:45:58.247" v="895"/>
        <pc:sldMkLst>
          <pc:docMk/>
          <pc:sldMk cId="182430281" sldId="1531"/>
        </pc:sldMkLst>
        <pc:spChg chg="mod">
          <ac:chgData name="伊健 杜" userId="e69aded81da48593" providerId="LiveId" clId="{6851D0F0-FC89-429E-98DA-8AF4F6C645F8}" dt="2022-11-16T10:45:58.247" v="895"/>
          <ac:spMkLst>
            <pc:docMk/>
            <pc:sldMk cId="182430281" sldId="1531"/>
            <ac:spMk id="4" creationId="{2691090D-D035-2EE7-556B-29D21742E484}"/>
          </ac:spMkLst>
        </pc:spChg>
      </pc:sldChg>
      <pc:sldChg chg="addSp">
        <pc:chgData name="伊健 杜" userId="e69aded81da48593" providerId="LiveId" clId="{6851D0F0-FC89-429E-98DA-8AF4F6C645F8}" dt="2022-11-16T17:41:20.299" v="2350"/>
        <pc:sldMkLst>
          <pc:docMk/>
          <pc:sldMk cId="2631609926" sldId="1538"/>
        </pc:sldMkLst>
        <pc:inkChg chg="add">
          <ac:chgData name="伊健 杜" userId="e69aded81da48593" providerId="LiveId" clId="{6851D0F0-FC89-429E-98DA-8AF4F6C645F8}" dt="2022-11-16T17:41:20.299" v="2350"/>
          <ac:inkMkLst>
            <pc:docMk/>
            <pc:sldMk cId="2631609926" sldId="1538"/>
            <ac:inkMk id="5" creationId="{02279FBC-4A81-58D8-8DC4-D5901097D9D2}"/>
          </ac:inkMkLst>
        </pc:inkChg>
      </pc:sldChg>
      <pc:sldChg chg="addSp">
        <pc:chgData name="伊健 杜" userId="e69aded81da48593" providerId="LiveId" clId="{6851D0F0-FC89-429E-98DA-8AF4F6C645F8}" dt="2022-11-16T17:41:20.299" v="2350"/>
        <pc:sldMkLst>
          <pc:docMk/>
          <pc:sldMk cId="4043369588" sldId="1552"/>
        </pc:sldMkLst>
        <pc:inkChg chg="add">
          <ac:chgData name="伊健 杜" userId="e69aded81da48593" providerId="LiveId" clId="{6851D0F0-FC89-429E-98DA-8AF4F6C645F8}" dt="2022-11-16T17:41:20.299" v="2350"/>
          <ac:inkMkLst>
            <pc:docMk/>
            <pc:sldMk cId="4043369588" sldId="1552"/>
            <ac:inkMk id="3" creationId="{983C8B99-8FA1-EBA1-9FDE-88BA58A1A87B}"/>
          </ac:inkMkLst>
        </pc:inkChg>
      </pc:sldChg>
      <pc:sldChg chg="addSp">
        <pc:chgData name="伊健 杜" userId="e69aded81da48593" providerId="LiveId" clId="{6851D0F0-FC89-429E-98DA-8AF4F6C645F8}" dt="2022-11-16T17:41:20.299" v="2350"/>
        <pc:sldMkLst>
          <pc:docMk/>
          <pc:sldMk cId="1129333731" sldId="1556"/>
        </pc:sldMkLst>
        <pc:inkChg chg="add">
          <ac:chgData name="伊健 杜" userId="e69aded81da48593" providerId="LiveId" clId="{6851D0F0-FC89-429E-98DA-8AF4F6C645F8}" dt="2022-11-16T17:41:20.299" v="2350"/>
          <ac:inkMkLst>
            <pc:docMk/>
            <pc:sldMk cId="1129333731" sldId="1556"/>
            <ac:inkMk id="3" creationId="{066DF3EB-48F5-14BF-3223-5EC6FD38D7B6}"/>
          </ac:inkMkLst>
        </pc:inkChg>
      </pc:sldChg>
      <pc:sldChg chg="modSp mod">
        <pc:chgData name="伊健 杜" userId="e69aded81da48593" providerId="LiveId" clId="{6851D0F0-FC89-429E-98DA-8AF4F6C645F8}" dt="2022-11-16T11:45:29.267" v="1502" actId="20577"/>
        <pc:sldMkLst>
          <pc:docMk/>
          <pc:sldMk cId="3834457499" sldId="1557"/>
        </pc:sldMkLst>
        <pc:spChg chg="mod">
          <ac:chgData name="伊健 杜" userId="e69aded81da48593" providerId="LiveId" clId="{6851D0F0-FC89-429E-98DA-8AF4F6C645F8}" dt="2022-11-16T11:45:29.267" v="1502" actId="20577"/>
          <ac:spMkLst>
            <pc:docMk/>
            <pc:sldMk cId="3834457499" sldId="1557"/>
            <ac:spMk id="2" creationId="{10304424-DB4A-36E7-9E0D-D32A5DD0F26C}"/>
          </ac:spMkLst>
        </pc:spChg>
      </pc:sldChg>
      <pc:sldChg chg="add del ord">
        <pc:chgData name="伊健 杜" userId="e69aded81da48593" providerId="LiveId" clId="{6851D0F0-FC89-429E-98DA-8AF4F6C645F8}" dt="2022-11-16T10:45:44.604" v="887" actId="47"/>
        <pc:sldMkLst>
          <pc:docMk/>
          <pc:sldMk cId="1545384372" sldId="1560"/>
        </pc:sldMkLst>
      </pc:sldChg>
      <pc:sldChg chg="addSp delSp modSp add mod ord">
        <pc:chgData name="伊健 杜" userId="e69aded81da48593" providerId="LiveId" clId="{6851D0F0-FC89-429E-98DA-8AF4F6C645F8}" dt="2022-11-16T12:06:33.633" v="2346"/>
        <pc:sldMkLst>
          <pc:docMk/>
          <pc:sldMk cId="2807822024" sldId="1561"/>
        </pc:sldMkLst>
        <pc:spChg chg="mod">
          <ac:chgData name="伊健 杜" userId="e69aded81da48593" providerId="LiveId" clId="{6851D0F0-FC89-429E-98DA-8AF4F6C645F8}" dt="2022-11-16T12:06:33.633" v="2346"/>
          <ac:spMkLst>
            <pc:docMk/>
            <pc:sldMk cId="2807822024" sldId="1561"/>
            <ac:spMk id="7" creationId="{56D821EC-BCD9-B230-0383-57A1A2AEB645}"/>
          </ac:spMkLst>
        </pc:spChg>
        <pc:picChg chg="del">
          <ac:chgData name="伊健 杜" userId="e69aded81da48593" providerId="LiveId" clId="{6851D0F0-FC89-429E-98DA-8AF4F6C645F8}" dt="2022-11-16T10:11:10.780" v="107" actId="478"/>
          <ac:picMkLst>
            <pc:docMk/>
            <pc:sldMk cId="2807822024" sldId="1561"/>
            <ac:picMk id="1026" creationId="{38697F63-E928-3749-832E-4404B9E4D895}"/>
          </ac:picMkLst>
        </pc:picChg>
        <pc:picChg chg="add mod">
          <ac:chgData name="伊健 杜" userId="e69aded81da48593" providerId="LiveId" clId="{6851D0F0-FC89-429E-98DA-8AF4F6C645F8}" dt="2022-11-16T10:12:57.750" v="146" actId="1076"/>
          <ac:picMkLst>
            <pc:docMk/>
            <pc:sldMk cId="2807822024" sldId="1561"/>
            <ac:picMk id="2050" creationId="{87289C70-4EE3-8FEE-F2F6-382F304B0C5F}"/>
          </ac:picMkLst>
        </pc:picChg>
      </pc:sldChg>
      <pc:sldChg chg="addSp delSp modSp add mod">
        <pc:chgData name="伊健 杜" userId="e69aded81da48593" providerId="LiveId" clId="{6851D0F0-FC89-429E-98DA-8AF4F6C645F8}" dt="2022-11-16T12:06:33.633" v="2346"/>
        <pc:sldMkLst>
          <pc:docMk/>
          <pc:sldMk cId="3478710393" sldId="1562"/>
        </pc:sldMkLst>
        <pc:spChg chg="mod">
          <ac:chgData name="伊健 杜" userId="e69aded81da48593" providerId="LiveId" clId="{6851D0F0-FC89-429E-98DA-8AF4F6C645F8}" dt="2022-11-16T12:06:33.633" v="2346"/>
          <ac:spMkLst>
            <pc:docMk/>
            <pc:sldMk cId="3478710393" sldId="1562"/>
            <ac:spMk id="7" creationId="{56D821EC-BCD9-B230-0383-57A1A2AEB645}"/>
          </ac:spMkLst>
        </pc:spChg>
        <pc:picChg chg="del">
          <ac:chgData name="伊健 杜" userId="e69aded81da48593" providerId="LiveId" clId="{6851D0F0-FC89-429E-98DA-8AF4F6C645F8}" dt="2022-11-16T10:17:52.518" v="175" actId="478"/>
          <ac:picMkLst>
            <pc:docMk/>
            <pc:sldMk cId="3478710393" sldId="1562"/>
            <ac:picMk id="2050" creationId="{87289C70-4EE3-8FEE-F2F6-382F304B0C5F}"/>
          </ac:picMkLst>
        </pc:picChg>
        <pc:picChg chg="add mod">
          <ac:chgData name="伊健 杜" userId="e69aded81da48593" providerId="LiveId" clId="{6851D0F0-FC89-429E-98DA-8AF4F6C645F8}" dt="2022-11-16T10:26:26.932" v="180" actId="1076"/>
          <ac:picMkLst>
            <pc:docMk/>
            <pc:sldMk cId="3478710393" sldId="1562"/>
            <ac:picMk id="3074" creationId="{C0AAB88B-43A3-4BCD-F5E9-3D2F947E35A4}"/>
          </ac:picMkLst>
        </pc:picChg>
      </pc:sldChg>
      <pc:sldChg chg="modSp add mod">
        <pc:chgData name="伊健 杜" userId="e69aded81da48593" providerId="LiveId" clId="{6851D0F0-FC89-429E-98DA-8AF4F6C645F8}" dt="2022-11-16T12:06:33.633" v="2346"/>
        <pc:sldMkLst>
          <pc:docMk/>
          <pc:sldMk cId="3278524335" sldId="1563"/>
        </pc:sldMkLst>
        <pc:spChg chg="mod">
          <ac:chgData name="伊健 杜" userId="e69aded81da48593" providerId="LiveId" clId="{6851D0F0-FC89-429E-98DA-8AF4F6C645F8}" dt="2022-11-16T11:45:15.351" v="1497"/>
          <ac:spMkLst>
            <pc:docMk/>
            <pc:sldMk cId="3278524335" sldId="1563"/>
            <ac:spMk id="2" creationId="{10304424-DB4A-36E7-9E0D-D32A5DD0F26C}"/>
          </ac:spMkLst>
        </pc:spChg>
        <pc:spChg chg="mod">
          <ac:chgData name="伊健 杜" userId="e69aded81da48593" providerId="LiveId" clId="{6851D0F0-FC89-429E-98DA-8AF4F6C645F8}" dt="2022-11-16T10:54:40.898" v="913"/>
          <ac:spMkLst>
            <pc:docMk/>
            <pc:sldMk cId="3278524335" sldId="1563"/>
            <ac:spMk id="5" creationId="{12133E31-EFD8-1428-E834-932512E03115}"/>
          </ac:spMkLst>
        </pc:spChg>
        <pc:spChg chg="mod">
          <ac:chgData name="伊健 杜" userId="e69aded81da48593" providerId="LiveId" clId="{6851D0F0-FC89-429E-98DA-8AF4F6C645F8}" dt="2022-11-16T12:06:33.633" v="2346"/>
          <ac:spMkLst>
            <pc:docMk/>
            <pc:sldMk cId="3278524335" sldId="1563"/>
            <ac:spMk id="7" creationId="{0788E5C2-A9AB-1247-C09B-C5EF7FFE7991}"/>
          </ac:spMkLst>
        </pc:spChg>
      </pc:sldChg>
      <pc:sldChg chg="addSp delSp modSp add mod delAnim">
        <pc:chgData name="伊健 杜" userId="e69aded81da48593" providerId="LiveId" clId="{6851D0F0-FC89-429E-98DA-8AF4F6C645F8}" dt="2022-11-16T12:06:33.633" v="2346"/>
        <pc:sldMkLst>
          <pc:docMk/>
          <pc:sldMk cId="3837178426" sldId="1564"/>
        </pc:sldMkLst>
        <pc:spChg chg="del">
          <ac:chgData name="伊健 杜" userId="e69aded81da48593" providerId="LiveId" clId="{6851D0F0-FC89-429E-98DA-8AF4F6C645F8}" dt="2022-11-16T10:58:26.768" v="1023" actId="478"/>
          <ac:spMkLst>
            <pc:docMk/>
            <pc:sldMk cId="3837178426" sldId="1564"/>
            <ac:spMk id="5" creationId="{12133E31-EFD8-1428-E834-932512E03115}"/>
          </ac:spMkLst>
        </pc:spChg>
        <pc:spChg chg="mod">
          <ac:chgData name="伊健 杜" userId="e69aded81da48593" providerId="LiveId" clId="{6851D0F0-FC89-429E-98DA-8AF4F6C645F8}" dt="2022-11-16T12:06:33.633" v="2346"/>
          <ac:spMkLst>
            <pc:docMk/>
            <pc:sldMk cId="3837178426" sldId="1564"/>
            <ac:spMk id="7" creationId="{0788E5C2-A9AB-1247-C09B-C5EF7FFE7991}"/>
          </ac:spMkLst>
        </pc:spChg>
        <pc:picChg chg="add mod">
          <ac:chgData name="伊健 杜" userId="e69aded81da48593" providerId="LiveId" clId="{6851D0F0-FC89-429E-98DA-8AF4F6C645F8}" dt="2022-11-16T11:01:28.449" v="1197" actId="1076"/>
          <ac:picMkLst>
            <pc:docMk/>
            <pc:sldMk cId="3837178426" sldId="1564"/>
            <ac:picMk id="4098" creationId="{7B38ED46-3D6C-6E3F-F204-7668C5CACC59}"/>
          </ac:picMkLst>
        </pc:picChg>
        <pc:picChg chg="del">
          <ac:chgData name="伊健 杜" userId="e69aded81da48593" providerId="LiveId" clId="{6851D0F0-FC89-429E-98DA-8AF4F6C645F8}" dt="2022-11-16T10:59:54.350" v="1194" actId="478"/>
          <ac:picMkLst>
            <pc:docMk/>
            <pc:sldMk cId="3837178426" sldId="1564"/>
            <ac:picMk id="24578" creationId="{0264E28D-3820-B5C1-B74B-2718D432BC72}"/>
          </ac:picMkLst>
        </pc:picChg>
      </pc:sldChg>
      <pc:sldChg chg="addSp delSp modSp add mod ord">
        <pc:chgData name="伊健 杜" userId="e69aded81da48593" providerId="LiveId" clId="{6851D0F0-FC89-429E-98DA-8AF4F6C645F8}" dt="2022-11-16T18:20:05.352" v="2356" actId="21"/>
        <pc:sldMkLst>
          <pc:docMk/>
          <pc:sldMk cId="734188155" sldId="1565"/>
        </pc:sldMkLst>
        <pc:spChg chg="add del mod">
          <ac:chgData name="伊健 杜" userId="e69aded81da48593" providerId="LiveId" clId="{6851D0F0-FC89-429E-98DA-8AF4F6C645F8}" dt="2022-11-16T18:20:05.352" v="2356" actId="21"/>
          <ac:spMkLst>
            <pc:docMk/>
            <pc:sldMk cId="734188155" sldId="1565"/>
            <ac:spMk id="3" creationId="{33007010-BF7D-4BCB-7EF0-068CED4141BE}"/>
          </ac:spMkLst>
        </pc:spChg>
        <pc:spChg chg="mod">
          <ac:chgData name="伊健 杜" userId="e69aded81da48593" providerId="LiveId" clId="{6851D0F0-FC89-429E-98DA-8AF4F6C645F8}" dt="2022-11-16T18:15:00.089" v="2354" actId="14100"/>
          <ac:spMkLst>
            <pc:docMk/>
            <pc:sldMk cId="734188155" sldId="1565"/>
            <ac:spMk id="7" creationId="{0788E5C2-A9AB-1247-C09B-C5EF7FFE7991}"/>
          </ac:spMkLst>
        </pc:spChg>
        <pc:picChg chg="add mod">
          <ac:chgData name="伊健 杜" userId="e69aded81da48593" providerId="LiveId" clId="{6851D0F0-FC89-429E-98DA-8AF4F6C645F8}" dt="2022-11-16T11:03:17.132" v="1367" actId="732"/>
          <ac:picMkLst>
            <pc:docMk/>
            <pc:sldMk cId="734188155" sldId="1565"/>
            <ac:picMk id="5122" creationId="{3F5A70ED-4039-77D1-EA1C-3342B36477C2}"/>
          </ac:picMkLst>
        </pc:picChg>
        <pc:picChg chg="del mod">
          <ac:chgData name="伊健 杜" userId="e69aded81da48593" providerId="LiveId" clId="{6851D0F0-FC89-429E-98DA-8AF4F6C645F8}" dt="2022-11-16T11:02:45.125" v="1364" actId="478"/>
          <ac:picMkLst>
            <pc:docMk/>
            <pc:sldMk cId="734188155" sldId="1565"/>
            <ac:picMk id="24578" creationId="{0264E28D-3820-B5C1-B74B-2718D432BC72}"/>
          </ac:picMkLst>
        </pc:picChg>
      </pc:sldChg>
      <pc:sldChg chg="add del">
        <pc:chgData name="伊健 杜" userId="e69aded81da48593" providerId="LiveId" clId="{6851D0F0-FC89-429E-98DA-8AF4F6C645F8}" dt="2022-11-16T10:59:47.425" v="1191"/>
        <pc:sldMkLst>
          <pc:docMk/>
          <pc:sldMk cId="3695372480" sldId="1565"/>
        </pc:sldMkLst>
      </pc:sldChg>
      <pc:sldChg chg="addSp modSp add mod">
        <pc:chgData name="伊健 杜" userId="e69aded81da48593" providerId="LiveId" clId="{6851D0F0-FC89-429E-98DA-8AF4F6C645F8}" dt="2022-11-16T18:20:34.555" v="2393" actId="1076"/>
        <pc:sldMkLst>
          <pc:docMk/>
          <pc:sldMk cId="1097106493" sldId="1566"/>
        </pc:sldMkLst>
        <pc:spChg chg="mod">
          <ac:chgData name="伊健 杜" userId="e69aded81da48593" providerId="LiveId" clId="{6851D0F0-FC89-429E-98DA-8AF4F6C645F8}" dt="2022-11-16T12:06:33.633" v="2346"/>
          <ac:spMkLst>
            <pc:docMk/>
            <pc:sldMk cId="1097106493" sldId="1566"/>
            <ac:spMk id="2" creationId="{B54E14D1-82CD-D39E-7058-3AF7BB1BB5E7}"/>
          </ac:spMkLst>
        </pc:spChg>
        <pc:spChg chg="add mod">
          <ac:chgData name="伊健 杜" userId="e69aded81da48593" providerId="LiveId" clId="{6851D0F0-FC89-429E-98DA-8AF4F6C645F8}" dt="2022-11-16T18:20:34.555" v="2393" actId="1076"/>
          <ac:spMkLst>
            <pc:docMk/>
            <pc:sldMk cId="1097106493" sldId="1566"/>
            <ac:spMk id="3" creationId="{F0F64142-3309-0577-7DB0-59987EF06C35}"/>
          </ac:spMkLst>
        </pc:spChg>
      </pc:sldChg>
      <pc:sldChg chg="modSp add mod">
        <pc:chgData name="伊健 杜" userId="e69aded81da48593" providerId="LiveId" clId="{6851D0F0-FC89-429E-98DA-8AF4F6C645F8}" dt="2022-11-16T12:06:33.633" v="2346"/>
        <pc:sldMkLst>
          <pc:docMk/>
          <pc:sldMk cId="1553102500" sldId="1567"/>
        </pc:sldMkLst>
        <pc:spChg chg="mod">
          <ac:chgData name="伊健 杜" userId="e69aded81da48593" providerId="LiveId" clId="{6851D0F0-FC89-429E-98DA-8AF4F6C645F8}" dt="2022-11-16T12:06:33.633" v="2346"/>
          <ac:spMkLst>
            <pc:docMk/>
            <pc:sldMk cId="1553102500" sldId="1567"/>
            <ac:spMk id="4" creationId="{BD95F9A2-9D79-26DD-0E98-636A19FC1AB1}"/>
          </ac:spMkLst>
        </pc:spChg>
      </pc:sldChg>
      <pc:sldChg chg="add del">
        <pc:chgData name="伊健 杜" userId="e69aded81da48593" providerId="LiveId" clId="{6851D0F0-FC89-429E-98DA-8AF4F6C645F8}" dt="2022-11-16T11:44:45.213" v="1491" actId="47"/>
        <pc:sldMkLst>
          <pc:docMk/>
          <pc:sldMk cId="1761759053" sldId="1567"/>
        </pc:sldMkLst>
      </pc:sldChg>
      <pc:sldChg chg="add del ord">
        <pc:chgData name="伊健 杜" userId="e69aded81da48593" providerId="LiveId" clId="{6851D0F0-FC89-429E-98DA-8AF4F6C645F8}" dt="2022-11-16T11:26:59.121" v="1489" actId="47"/>
        <pc:sldMkLst>
          <pc:docMk/>
          <pc:sldMk cId="1966204430" sldId="1567"/>
        </pc:sldMkLst>
      </pc:sldChg>
      <pc:sldChg chg="add">
        <pc:chgData name="伊健 杜" userId="e69aded81da48593" providerId="LiveId" clId="{6851D0F0-FC89-429E-98DA-8AF4F6C645F8}" dt="2022-11-16T11:47:34.689" v="1606"/>
        <pc:sldMkLst>
          <pc:docMk/>
          <pc:sldMk cId="1939192676" sldId="1568"/>
        </pc:sldMkLst>
      </pc:sldChg>
      <pc:sldChg chg="addSp delSp modSp add mod">
        <pc:chgData name="伊健 杜" userId="e69aded81da48593" providerId="LiveId" clId="{6851D0F0-FC89-429E-98DA-8AF4F6C645F8}" dt="2022-11-16T12:06:33.633" v="2346"/>
        <pc:sldMkLst>
          <pc:docMk/>
          <pc:sldMk cId="2930578806" sldId="1569"/>
        </pc:sldMkLst>
        <pc:spChg chg="mod">
          <ac:chgData name="伊健 杜" userId="e69aded81da48593" providerId="LiveId" clId="{6851D0F0-FC89-429E-98DA-8AF4F6C645F8}" dt="2022-11-16T12:06:33.633" v="2346"/>
          <ac:spMkLst>
            <pc:docMk/>
            <pc:sldMk cId="2930578806" sldId="1569"/>
            <ac:spMk id="2" creationId="{10304424-DB4A-36E7-9E0D-D32A5DD0F26C}"/>
          </ac:spMkLst>
        </pc:spChg>
        <pc:spChg chg="mod">
          <ac:chgData name="伊健 杜" userId="e69aded81da48593" providerId="LiveId" clId="{6851D0F0-FC89-429E-98DA-8AF4F6C645F8}" dt="2022-11-16T11:48:25.515" v="1672"/>
          <ac:spMkLst>
            <pc:docMk/>
            <pc:sldMk cId="2930578806" sldId="1569"/>
            <ac:spMk id="5" creationId="{12133E31-EFD8-1428-E834-932512E03115}"/>
          </ac:spMkLst>
        </pc:spChg>
        <pc:spChg chg="mod">
          <ac:chgData name="伊健 杜" userId="e69aded81da48593" providerId="LiveId" clId="{6851D0F0-FC89-429E-98DA-8AF4F6C645F8}" dt="2022-11-16T12:06:33.633" v="2346"/>
          <ac:spMkLst>
            <pc:docMk/>
            <pc:sldMk cId="2930578806" sldId="1569"/>
            <ac:spMk id="7" creationId="{0788E5C2-A9AB-1247-C09B-C5EF7FFE7991}"/>
          </ac:spMkLst>
        </pc:spChg>
        <pc:picChg chg="add del mod">
          <ac:chgData name="伊健 杜" userId="e69aded81da48593" providerId="LiveId" clId="{6851D0F0-FC89-429E-98DA-8AF4F6C645F8}" dt="2022-11-16T11:52:08.179" v="1677" actId="478"/>
          <ac:picMkLst>
            <pc:docMk/>
            <pc:sldMk cId="2930578806" sldId="1569"/>
            <ac:picMk id="6146" creationId="{43E587E5-5716-B2DE-A584-DB2B8702B16B}"/>
          </ac:picMkLst>
        </pc:picChg>
        <pc:picChg chg="add del mod">
          <ac:chgData name="伊健 杜" userId="e69aded81da48593" providerId="LiveId" clId="{6851D0F0-FC89-429E-98DA-8AF4F6C645F8}" dt="2022-11-16T11:59:47.180" v="1791" actId="478"/>
          <ac:picMkLst>
            <pc:docMk/>
            <pc:sldMk cId="2930578806" sldId="1569"/>
            <ac:picMk id="6148" creationId="{9090C696-15B6-2133-34F8-64D167F308CB}"/>
          </ac:picMkLst>
        </pc:picChg>
        <pc:picChg chg="add mod">
          <ac:chgData name="伊健 杜" userId="e69aded81da48593" providerId="LiveId" clId="{6851D0F0-FC89-429E-98DA-8AF4F6C645F8}" dt="2022-11-16T11:58:44.556" v="1790" actId="14100"/>
          <ac:picMkLst>
            <pc:docMk/>
            <pc:sldMk cId="2930578806" sldId="1569"/>
            <ac:picMk id="6150" creationId="{5F4A76B9-FF2D-D89A-86D1-C71246B68012}"/>
          </ac:picMkLst>
        </pc:picChg>
        <pc:picChg chg="add mod">
          <ac:chgData name="伊健 杜" userId="e69aded81da48593" providerId="LiveId" clId="{6851D0F0-FC89-429E-98DA-8AF4F6C645F8}" dt="2022-11-16T11:59:50.906" v="1794" actId="14100"/>
          <ac:picMkLst>
            <pc:docMk/>
            <pc:sldMk cId="2930578806" sldId="1569"/>
            <ac:picMk id="6152" creationId="{1094928E-ED61-CA31-5BB0-3BC1D6FBF51B}"/>
          </ac:picMkLst>
        </pc:picChg>
        <pc:picChg chg="del">
          <ac:chgData name="伊健 杜" userId="e69aded81da48593" providerId="LiveId" clId="{6851D0F0-FC89-429E-98DA-8AF4F6C645F8}" dt="2022-11-16T11:48:27.375" v="1673" actId="478"/>
          <ac:picMkLst>
            <pc:docMk/>
            <pc:sldMk cId="2930578806" sldId="1569"/>
            <ac:picMk id="24578" creationId="{0264E28D-3820-B5C1-B74B-2718D432BC72}"/>
          </ac:picMkLst>
        </pc:picChg>
      </pc:sldChg>
      <pc:sldChg chg="delSp modSp add mod delAnim">
        <pc:chgData name="伊健 杜" userId="e69aded81da48593" providerId="LiveId" clId="{6851D0F0-FC89-429E-98DA-8AF4F6C645F8}" dt="2022-11-16T12:06:33.633" v="2346"/>
        <pc:sldMkLst>
          <pc:docMk/>
          <pc:sldMk cId="4138935040" sldId="1570"/>
        </pc:sldMkLst>
        <pc:spChg chg="mod">
          <ac:chgData name="伊健 杜" userId="e69aded81da48593" providerId="LiveId" clId="{6851D0F0-FC89-429E-98DA-8AF4F6C645F8}" dt="2022-11-16T12:06:33.633" v="2346"/>
          <ac:spMkLst>
            <pc:docMk/>
            <pc:sldMk cId="4138935040" sldId="1570"/>
            <ac:spMk id="2" creationId="{10304424-DB4A-36E7-9E0D-D32A5DD0F26C}"/>
          </ac:spMkLst>
        </pc:spChg>
        <pc:spChg chg="del">
          <ac:chgData name="伊健 杜" userId="e69aded81da48593" providerId="LiveId" clId="{6851D0F0-FC89-429E-98DA-8AF4F6C645F8}" dt="2022-11-16T12:06:02.577" v="2345" actId="478"/>
          <ac:spMkLst>
            <pc:docMk/>
            <pc:sldMk cId="4138935040" sldId="1570"/>
            <ac:spMk id="5" creationId="{12133E31-EFD8-1428-E834-932512E03115}"/>
          </ac:spMkLst>
        </pc:spChg>
        <pc:spChg chg="mod">
          <ac:chgData name="伊健 杜" userId="e69aded81da48593" providerId="LiveId" clId="{6851D0F0-FC89-429E-98DA-8AF4F6C645F8}" dt="2022-11-16T12:06:33.633" v="2346"/>
          <ac:spMkLst>
            <pc:docMk/>
            <pc:sldMk cId="4138935040" sldId="1570"/>
            <ac:spMk id="7" creationId="{0788E5C2-A9AB-1247-C09B-C5EF7FFE7991}"/>
          </ac:spMkLst>
        </pc:spChg>
        <pc:picChg chg="mod">
          <ac:chgData name="伊健 杜" userId="e69aded81da48593" providerId="LiveId" clId="{6851D0F0-FC89-429E-98DA-8AF4F6C645F8}" dt="2022-11-16T12:00:43.583" v="1893" actId="1076"/>
          <ac:picMkLst>
            <pc:docMk/>
            <pc:sldMk cId="4138935040" sldId="1570"/>
            <ac:picMk id="6146" creationId="{43E587E5-5716-B2DE-A584-DB2B8702B16B}"/>
          </ac:picMkLst>
        </pc:picChg>
      </pc:sldChg>
      <pc:sldChg chg="modSp add mod">
        <pc:chgData name="伊健 杜" userId="e69aded81da48593" providerId="LiveId" clId="{6851D0F0-FC89-429E-98DA-8AF4F6C645F8}" dt="2022-11-16T12:06:33.633" v="2346"/>
        <pc:sldMkLst>
          <pc:docMk/>
          <pc:sldMk cId="2230565867" sldId="1571"/>
        </pc:sldMkLst>
        <pc:spChg chg="mod">
          <ac:chgData name="伊健 杜" userId="e69aded81da48593" providerId="LiveId" clId="{6851D0F0-FC89-429E-98DA-8AF4F6C645F8}" dt="2022-11-16T12:06:33.633" v="2346"/>
          <ac:spMkLst>
            <pc:docMk/>
            <pc:sldMk cId="2230565867" sldId="1571"/>
            <ac:spMk id="4" creationId="{BD95F9A2-9D79-26DD-0E98-636A19FC1AB1}"/>
          </ac:spMkLst>
        </pc:spChg>
      </pc:sldChg>
      <pc:sldChg chg="addSp delSp modSp add mod">
        <pc:chgData name="伊健 杜" userId="e69aded81da48593" providerId="LiveId" clId="{6851D0F0-FC89-429E-98DA-8AF4F6C645F8}" dt="2022-11-16T12:06:33.633" v="2346"/>
        <pc:sldMkLst>
          <pc:docMk/>
          <pc:sldMk cId="3602726642" sldId="1572"/>
        </pc:sldMkLst>
        <pc:spChg chg="mod">
          <ac:chgData name="伊健 杜" userId="e69aded81da48593" providerId="LiveId" clId="{6851D0F0-FC89-429E-98DA-8AF4F6C645F8}" dt="2022-11-16T12:06:33.633" v="2346"/>
          <ac:spMkLst>
            <pc:docMk/>
            <pc:sldMk cId="3602726642" sldId="1572"/>
            <ac:spMk id="2" creationId="{10304424-DB4A-36E7-9E0D-D32A5DD0F26C}"/>
          </ac:spMkLst>
        </pc:spChg>
        <pc:spChg chg="add del">
          <ac:chgData name="伊健 杜" userId="e69aded81da48593" providerId="LiveId" clId="{6851D0F0-FC89-429E-98DA-8AF4F6C645F8}" dt="2022-11-16T12:03:16.811" v="2118"/>
          <ac:spMkLst>
            <pc:docMk/>
            <pc:sldMk cId="3602726642" sldId="1572"/>
            <ac:spMk id="3" creationId="{38AFA260-C5E2-867A-D0E8-EA9F63039712}"/>
          </ac:spMkLst>
        </pc:spChg>
        <pc:spChg chg="mod">
          <ac:chgData name="伊健 杜" userId="e69aded81da48593" providerId="LiveId" clId="{6851D0F0-FC89-429E-98DA-8AF4F6C645F8}" dt="2022-11-16T12:03:18.075" v="2119"/>
          <ac:spMkLst>
            <pc:docMk/>
            <pc:sldMk cId="3602726642" sldId="1572"/>
            <ac:spMk id="5" creationId="{12133E31-EFD8-1428-E834-932512E03115}"/>
          </ac:spMkLst>
        </pc:spChg>
        <pc:spChg chg="mod">
          <ac:chgData name="伊健 杜" userId="e69aded81da48593" providerId="LiveId" clId="{6851D0F0-FC89-429E-98DA-8AF4F6C645F8}" dt="2022-11-16T12:06:33.633" v="2346"/>
          <ac:spMkLst>
            <pc:docMk/>
            <pc:sldMk cId="3602726642" sldId="1572"/>
            <ac:spMk id="7" creationId="{0788E5C2-A9AB-1247-C09B-C5EF7FFE7991}"/>
          </ac:spMkLst>
        </pc:spChg>
        <pc:picChg chg="del">
          <ac:chgData name="伊健 杜" userId="e69aded81da48593" providerId="LiveId" clId="{6851D0F0-FC89-429E-98DA-8AF4F6C645F8}" dt="2022-11-16T12:03:37.410" v="2192" actId="478"/>
          <ac:picMkLst>
            <pc:docMk/>
            <pc:sldMk cId="3602726642" sldId="1572"/>
            <ac:picMk id="6150" creationId="{5F4A76B9-FF2D-D89A-86D1-C71246B68012}"/>
          </ac:picMkLst>
        </pc:picChg>
        <pc:picChg chg="del mod">
          <ac:chgData name="伊健 杜" userId="e69aded81da48593" providerId="LiveId" clId="{6851D0F0-FC89-429E-98DA-8AF4F6C645F8}" dt="2022-11-16T12:03:37.410" v="2192" actId="478"/>
          <ac:picMkLst>
            <pc:docMk/>
            <pc:sldMk cId="3602726642" sldId="1572"/>
            <ac:picMk id="6152" creationId="{1094928E-ED61-CA31-5BB0-3BC1D6FBF51B}"/>
          </ac:picMkLst>
        </pc:picChg>
        <pc:picChg chg="add mod">
          <ac:chgData name="伊健 杜" userId="e69aded81da48593" providerId="LiveId" clId="{6851D0F0-FC89-429E-98DA-8AF4F6C645F8}" dt="2022-11-16T12:05:28.905" v="2259" actId="1076"/>
          <ac:picMkLst>
            <pc:docMk/>
            <pc:sldMk cId="3602726642" sldId="1572"/>
            <ac:picMk id="8195" creationId="{DD03C696-85EE-65A4-EC3D-A65EE3A926C5}"/>
          </ac:picMkLst>
        </pc:picChg>
      </pc:sldChg>
      <pc:sldChg chg="addSp delSp modSp add mod delAnim">
        <pc:chgData name="伊健 杜" userId="e69aded81da48593" providerId="LiveId" clId="{6851D0F0-FC89-429E-98DA-8AF4F6C645F8}" dt="2022-11-16T12:06:33.633" v="2346"/>
        <pc:sldMkLst>
          <pc:docMk/>
          <pc:sldMk cId="1880191684" sldId="1573"/>
        </pc:sldMkLst>
        <pc:spChg chg="mod">
          <ac:chgData name="伊健 杜" userId="e69aded81da48593" providerId="LiveId" clId="{6851D0F0-FC89-429E-98DA-8AF4F6C645F8}" dt="2022-11-16T12:06:33.633" v="2346"/>
          <ac:spMkLst>
            <pc:docMk/>
            <pc:sldMk cId="1880191684" sldId="1573"/>
            <ac:spMk id="2" creationId="{10304424-DB4A-36E7-9E0D-D32A5DD0F26C}"/>
          </ac:spMkLst>
        </pc:spChg>
        <pc:spChg chg="del">
          <ac:chgData name="伊健 杜" userId="e69aded81da48593" providerId="LiveId" clId="{6851D0F0-FC89-429E-98DA-8AF4F6C645F8}" dt="2022-11-16T12:04:56.663" v="2219" actId="478"/>
          <ac:spMkLst>
            <pc:docMk/>
            <pc:sldMk cId="1880191684" sldId="1573"/>
            <ac:spMk id="5" creationId="{12133E31-EFD8-1428-E834-932512E03115}"/>
          </ac:spMkLst>
        </pc:spChg>
        <pc:spChg chg="mod">
          <ac:chgData name="伊健 杜" userId="e69aded81da48593" providerId="LiveId" clId="{6851D0F0-FC89-429E-98DA-8AF4F6C645F8}" dt="2022-11-16T12:06:33.633" v="2346"/>
          <ac:spMkLst>
            <pc:docMk/>
            <pc:sldMk cId="1880191684" sldId="1573"/>
            <ac:spMk id="7" creationId="{0788E5C2-A9AB-1247-C09B-C5EF7FFE7991}"/>
          </ac:spMkLst>
        </pc:spChg>
        <pc:picChg chg="add mod">
          <ac:chgData name="伊健 杜" userId="e69aded81da48593" providerId="LiveId" clId="{6851D0F0-FC89-429E-98DA-8AF4F6C645F8}" dt="2022-11-16T12:05:05.447" v="2225" actId="1076"/>
          <ac:picMkLst>
            <pc:docMk/>
            <pc:sldMk cId="1880191684" sldId="1573"/>
            <ac:picMk id="9218" creationId="{23E8F6F1-9046-B57A-7D73-8D0F6016C130}"/>
          </ac:picMkLst>
        </pc:picChg>
      </pc:sldChg>
      <pc:sldChg chg="modSp add mod">
        <pc:chgData name="伊健 杜" userId="e69aded81da48593" providerId="LiveId" clId="{6851D0F0-FC89-429E-98DA-8AF4F6C645F8}" dt="2022-11-16T12:06:33.633" v="2346"/>
        <pc:sldMkLst>
          <pc:docMk/>
          <pc:sldMk cId="1885706911" sldId="1574"/>
        </pc:sldMkLst>
        <pc:spChg chg="mod">
          <ac:chgData name="伊健 杜" userId="e69aded81da48593" providerId="LiveId" clId="{6851D0F0-FC89-429E-98DA-8AF4F6C645F8}" dt="2022-11-16T12:06:33.633" v="2346"/>
          <ac:spMkLst>
            <pc:docMk/>
            <pc:sldMk cId="1885706911" sldId="1574"/>
            <ac:spMk id="4" creationId="{BD95F9A2-9D79-26DD-0E98-636A19FC1AB1}"/>
          </ac:spMkLst>
        </pc:spChg>
      </pc:sldChg>
    </pc:docChg>
  </pc:docChgLst>
  <pc:docChgLst>
    <pc:chgData name="伊健 杜" userId="e69aded81da48593" providerId="LiveId" clId="{8316A85E-3CC5-46D2-AC8D-005C5FC4976A}"/>
    <pc:docChg chg="undo custSel addSld delSld modSld sldOrd">
      <pc:chgData name="伊健 杜" userId="e69aded81da48593" providerId="LiveId" clId="{8316A85E-3CC5-46D2-AC8D-005C5FC4976A}" dt="2022-10-20T06:49:39.802" v="4113" actId="1076"/>
      <pc:docMkLst>
        <pc:docMk/>
      </pc:docMkLst>
      <pc:sldChg chg="modSp add mod">
        <pc:chgData name="伊健 杜" userId="e69aded81da48593" providerId="LiveId" clId="{8316A85E-3CC5-46D2-AC8D-005C5FC4976A}" dt="2022-10-20T05:31:01.914" v="3469" actId="20577"/>
        <pc:sldMkLst>
          <pc:docMk/>
          <pc:sldMk cId="779196328" sldId="775"/>
        </pc:sldMkLst>
        <pc:spChg chg="mod">
          <ac:chgData name="伊健 杜" userId="e69aded81da48593" providerId="LiveId" clId="{8316A85E-3CC5-46D2-AC8D-005C5FC4976A}" dt="2022-10-20T05:31:01.914" v="3469" actId="20577"/>
          <ac:spMkLst>
            <pc:docMk/>
            <pc:sldMk cId="779196328" sldId="775"/>
            <ac:spMk id="2" creationId="{81F4B079-5182-7332-4978-966F1AEEF4D2}"/>
          </ac:spMkLst>
        </pc:spChg>
      </pc:sldChg>
      <pc:sldChg chg="add">
        <pc:chgData name="伊健 杜" userId="e69aded81da48593" providerId="LiveId" clId="{8316A85E-3CC5-46D2-AC8D-005C5FC4976A}" dt="2022-10-20T05:30:43.105" v="3461"/>
        <pc:sldMkLst>
          <pc:docMk/>
          <pc:sldMk cId="2037386635" sldId="805"/>
        </pc:sldMkLst>
      </pc:sldChg>
      <pc:sldChg chg="modSp add del mod">
        <pc:chgData name="伊健 杜" userId="e69aded81da48593" providerId="LiveId" clId="{8316A85E-3CC5-46D2-AC8D-005C5FC4976A}" dt="2022-10-20T05:31:32.876" v="3476" actId="47"/>
        <pc:sldMkLst>
          <pc:docMk/>
          <pc:sldMk cId="3181458092" sldId="806"/>
        </pc:sldMkLst>
        <pc:spChg chg="mod">
          <ac:chgData name="伊健 杜" userId="e69aded81da48593" providerId="LiveId" clId="{8316A85E-3CC5-46D2-AC8D-005C5FC4976A}" dt="2022-10-20T05:31:18.306" v="3475" actId="20577"/>
          <ac:spMkLst>
            <pc:docMk/>
            <pc:sldMk cId="3181458092" sldId="806"/>
            <ac:spMk id="4" creationId="{CFC1CF28-580E-2280-640A-ADB8853307E7}"/>
          </ac:spMkLst>
        </pc:spChg>
      </pc:sldChg>
      <pc:sldChg chg="add del">
        <pc:chgData name="伊健 杜" userId="e69aded81da48593" providerId="LiveId" clId="{8316A85E-3CC5-46D2-AC8D-005C5FC4976A}" dt="2022-10-20T05:31:36.046" v="3477" actId="47"/>
        <pc:sldMkLst>
          <pc:docMk/>
          <pc:sldMk cId="1585694845" sldId="807"/>
        </pc:sldMkLst>
      </pc:sldChg>
      <pc:sldChg chg="modSp add del mod">
        <pc:chgData name="伊健 杜" userId="e69aded81da48593" providerId="LiveId" clId="{8316A85E-3CC5-46D2-AC8D-005C5FC4976A}" dt="2022-10-20T06:07:27.922" v="4065"/>
        <pc:sldMkLst>
          <pc:docMk/>
          <pc:sldMk cId="1627291954" sldId="808"/>
        </pc:sldMkLst>
        <pc:spChg chg="mod">
          <ac:chgData name="伊健 杜" userId="e69aded81da48593" providerId="LiveId" clId="{8316A85E-3CC5-46D2-AC8D-005C5FC4976A}" dt="2022-10-20T06:07:27.922" v="4065"/>
          <ac:spMkLst>
            <pc:docMk/>
            <pc:sldMk cId="1627291954" sldId="808"/>
            <ac:spMk id="2" creationId="{9C74F706-AB23-7A24-27F9-BA8C6B6BFC20}"/>
          </ac:spMkLst>
        </pc:spChg>
      </pc:sldChg>
      <pc:sldChg chg="add">
        <pc:chgData name="伊健 杜" userId="e69aded81da48593" providerId="LiveId" clId="{8316A85E-3CC5-46D2-AC8D-005C5FC4976A}" dt="2022-10-19T21:45:44.208" v="0"/>
        <pc:sldMkLst>
          <pc:docMk/>
          <pc:sldMk cId="3417980094" sldId="1108"/>
        </pc:sldMkLst>
      </pc:sldChg>
      <pc:sldChg chg="add">
        <pc:chgData name="伊健 杜" userId="e69aded81da48593" providerId="LiveId" clId="{8316A85E-3CC5-46D2-AC8D-005C5FC4976A}" dt="2022-10-19T21:45:44.208" v="0"/>
        <pc:sldMkLst>
          <pc:docMk/>
          <pc:sldMk cId="1148409511" sldId="1222"/>
        </pc:sldMkLst>
      </pc:sldChg>
      <pc:sldChg chg="add">
        <pc:chgData name="伊健 杜" userId="e69aded81da48593" providerId="LiveId" clId="{8316A85E-3CC5-46D2-AC8D-005C5FC4976A}" dt="2022-10-19T21:45:44.208" v="0"/>
        <pc:sldMkLst>
          <pc:docMk/>
          <pc:sldMk cId="3076361054" sldId="1223"/>
        </pc:sldMkLst>
      </pc:sldChg>
      <pc:sldChg chg="add">
        <pc:chgData name="伊健 杜" userId="e69aded81da48593" providerId="LiveId" clId="{8316A85E-3CC5-46D2-AC8D-005C5FC4976A}" dt="2022-10-19T21:45:44.208" v="0"/>
        <pc:sldMkLst>
          <pc:docMk/>
          <pc:sldMk cId="2191237938" sldId="1224"/>
        </pc:sldMkLst>
      </pc:sldChg>
      <pc:sldChg chg="add">
        <pc:chgData name="伊健 杜" userId="e69aded81da48593" providerId="LiveId" clId="{8316A85E-3CC5-46D2-AC8D-005C5FC4976A}" dt="2022-10-19T21:45:44.208" v="0"/>
        <pc:sldMkLst>
          <pc:docMk/>
          <pc:sldMk cId="2445471504" sldId="1225"/>
        </pc:sldMkLst>
      </pc:sldChg>
      <pc:sldChg chg="add">
        <pc:chgData name="伊健 杜" userId="e69aded81da48593" providerId="LiveId" clId="{8316A85E-3CC5-46D2-AC8D-005C5FC4976A}" dt="2022-10-19T21:45:44.208" v="0"/>
        <pc:sldMkLst>
          <pc:docMk/>
          <pc:sldMk cId="3489747112" sldId="1226"/>
        </pc:sldMkLst>
      </pc:sldChg>
      <pc:sldChg chg="add">
        <pc:chgData name="伊健 杜" userId="e69aded81da48593" providerId="LiveId" clId="{8316A85E-3CC5-46D2-AC8D-005C5FC4976A}" dt="2022-10-19T21:45:44.208" v="0"/>
        <pc:sldMkLst>
          <pc:docMk/>
          <pc:sldMk cId="1567723273" sldId="1229"/>
        </pc:sldMkLst>
      </pc:sldChg>
      <pc:sldChg chg="add">
        <pc:chgData name="伊健 杜" userId="e69aded81da48593" providerId="LiveId" clId="{8316A85E-3CC5-46D2-AC8D-005C5FC4976A}" dt="2022-10-19T21:45:44.208" v="0"/>
        <pc:sldMkLst>
          <pc:docMk/>
          <pc:sldMk cId="780445705" sldId="1230"/>
        </pc:sldMkLst>
      </pc:sldChg>
      <pc:sldChg chg="modSp add">
        <pc:chgData name="伊健 杜" userId="e69aded81da48593" providerId="LiveId" clId="{8316A85E-3CC5-46D2-AC8D-005C5FC4976A}" dt="2022-10-20T06:07:27.922" v="4065"/>
        <pc:sldMkLst>
          <pc:docMk/>
          <pc:sldMk cId="3346555008" sldId="1231"/>
        </pc:sldMkLst>
        <pc:spChg chg="mod">
          <ac:chgData name="伊健 杜" userId="e69aded81da48593" providerId="LiveId" clId="{8316A85E-3CC5-46D2-AC8D-005C5FC4976A}" dt="2022-10-20T06:07:27.922" v="4065"/>
          <ac:spMkLst>
            <pc:docMk/>
            <pc:sldMk cId="3346555008" sldId="1231"/>
            <ac:spMk id="2" creationId="{8A0BB264-39FA-6F6B-0B2E-6767F2A32EC7}"/>
          </ac:spMkLst>
        </pc:spChg>
      </pc:sldChg>
      <pc:sldChg chg="addSp modSp add">
        <pc:chgData name="伊健 杜" userId="e69aded81da48593" providerId="LiveId" clId="{8316A85E-3CC5-46D2-AC8D-005C5FC4976A}" dt="2022-10-20T06:46:38.903" v="4066"/>
        <pc:sldMkLst>
          <pc:docMk/>
          <pc:sldMk cId="3813721485" sldId="1232"/>
        </pc:sldMkLst>
        <pc:spChg chg="mod">
          <ac:chgData name="伊健 杜" userId="e69aded81da48593" providerId="LiveId" clId="{8316A85E-3CC5-46D2-AC8D-005C5FC4976A}" dt="2022-10-20T06:07:27.922" v="4065"/>
          <ac:spMkLst>
            <pc:docMk/>
            <pc:sldMk cId="3813721485" sldId="1232"/>
            <ac:spMk id="2" creationId="{8A0BB264-39FA-6F6B-0B2E-6767F2A32EC7}"/>
          </ac:spMkLst>
        </pc:spChg>
        <pc:inkChg chg="add">
          <ac:chgData name="伊健 杜" userId="e69aded81da48593" providerId="LiveId" clId="{8316A85E-3CC5-46D2-AC8D-005C5FC4976A}" dt="2022-10-20T06:46:38.903" v="4066"/>
          <ac:inkMkLst>
            <pc:docMk/>
            <pc:sldMk cId="3813721485" sldId="1232"/>
            <ac:inkMk id="3" creationId="{6B15B5CB-6FB7-E84D-D3F8-FB3AB2B90674}"/>
          </ac:inkMkLst>
        </pc:inkChg>
      </pc:sldChg>
      <pc:sldChg chg="addSp modSp add mod">
        <pc:chgData name="伊健 杜" userId="e69aded81da48593" providerId="LiveId" clId="{8316A85E-3CC5-46D2-AC8D-005C5FC4976A}" dt="2022-10-20T06:07:27.922" v="4065"/>
        <pc:sldMkLst>
          <pc:docMk/>
          <pc:sldMk cId="419084626" sldId="1233"/>
        </pc:sldMkLst>
        <pc:spChg chg="mod">
          <ac:chgData name="伊健 杜" userId="e69aded81da48593" providerId="LiveId" clId="{8316A85E-3CC5-46D2-AC8D-005C5FC4976A}" dt="2022-10-20T06:07:27.922" v="4065"/>
          <ac:spMkLst>
            <pc:docMk/>
            <pc:sldMk cId="419084626" sldId="1233"/>
            <ac:spMk id="2" creationId="{10304424-DB4A-36E7-9E0D-D32A5DD0F26C}"/>
          </ac:spMkLst>
        </pc:spChg>
        <pc:spChg chg="mod">
          <ac:chgData name="伊健 杜" userId="e69aded81da48593" providerId="LiveId" clId="{8316A85E-3CC5-46D2-AC8D-005C5FC4976A}" dt="2022-10-20T06:07:27.922" v="4065"/>
          <ac:spMkLst>
            <pc:docMk/>
            <pc:sldMk cId="419084626" sldId="1233"/>
            <ac:spMk id="8" creationId="{0B8B5D8F-F503-2BCC-2FEF-37CE1A2FF963}"/>
          </ac:spMkLst>
        </pc:spChg>
        <pc:picChg chg="add mod">
          <ac:chgData name="伊健 杜" userId="e69aded81da48593" providerId="LiveId" clId="{8316A85E-3CC5-46D2-AC8D-005C5FC4976A}" dt="2022-10-20T02:51:59.056" v="4" actId="1076"/>
          <ac:picMkLst>
            <pc:docMk/>
            <pc:sldMk cId="419084626" sldId="1233"/>
            <ac:picMk id="1026" creationId="{99E984E1-5362-A05D-754B-A1837B464C14}"/>
          </ac:picMkLst>
        </pc:picChg>
      </pc:sldChg>
      <pc:sldChg chg="addSp delSp modSp add del mod ord delAnim">
        <pc:chgData name="伊健 杜" userId="e69aded81da48593" providerId="LiveId" clId="{8316A85E-3CC5-46D2-AC8D-005C5FC4976A}" dt="2022-10-20T03:17:23.173" v="281" actId="47"/>
        <pc:sldMkLst>
          <pc:docMk/>
          <pc:sldMk cId="1179004887" sldId="1234"/>
        </pc:sldMkLst>
        <pc:spChg chg="del">
          <ac:chgData name="伊健 杜" userId="e69aded81da48593" providerId="LiveId" clId="{8316A85E-3CC5-46D2-AC8D-005C5FC4976A}" dt="2022-10-20T02:52:55.903" v="6" actId="478"/>
          <ac:spMkLst>
            <pc:docMk/>
            <pc:sldMk cId="1179004887" sldId="1234"/>
            <ac:spMk id="3" creationId="{BAB82766-BDC2-26FC-C2D3-3468B609A4DA}"/>
          </ac:spMkLst>
        </pc:spChg>
        <pc:spChg chg="mod">
          <ac:chgData name="伊健 杜" userId="e69aded81da48593" providerId="LiveId" clId="{8316A85E-3CC5-46D2-AC8D-005C5FC4976A}" dt="2022-10-20T03:08:54.940" v="122" actId="1076"/>
          <ac:spMkLst>
            <pc:docMk/>
            <pc:sldMk cId="1179004887" sldId="1234"/>
            <ac:spMk id="8" creationId="{0B8B5D8F-F503-2BCC-2FEF-37CE1A2FF963}"/>
          </ac:spMkLst>
        </pc:spChg>
        <pc:picChg chg="del">
          <ac:chgData name="伊健 杜" userId="e69aded81da48593" providerId="LiveId" clId="{8316A85E-3CC5-46D2-AC8D-005C5FC4976A}" dt="2022-10-20T02:52:58.311" v="7" actId="478"/>
          <ac:picMkLst>
            <pc:docMk/>
            <pc:sldMk cId="1179004887" sldId="1234"/>
            <ac:picMk id="1026" creationId="{99E984E1-5362-A05D-754B-A1837B464C14}"/>
          </ac:picMkLst>
        </pc:picChg>
        <pc:picChg chg="add mod">
          <ac:chgData name="伊健 杜" userId="e69aded81da48593" providerId="LiveId" clId="{8316A85E-3CC5-46D2-AC8D-005C5FC4976A}" dt="2022-10-20T03:08:56.368" v="123" actId="1076"/>
          <ac:picMkLst>
            <pc:docMk/>
            <pc:sldMk cId="1179004887" sldId="1234"/>
            <ac:picMk id="2050" creationId="{62C4FAA9-8830-F93D-8B16-29A0D7522E5B}"/>
          </ac:picMkLst>
        </pc:picChg>
      </pc:sldChg>
      <pc:sldChg chg="addSp delSp modSp add mod">
        <pc:chgData name="伊健 杜" userId="e69aded81da48593" providerId="LiveId" clId="{8316A85E-3CC5-46D2-AC8D-005C5FC4976A}" dt="2022-10-20T06:07:27.922" v="4065"/>
        <pc:sldMkLst>
          <pc:docMk/>
          <pc:sldMk cId="1334529074" sldId="1235"/>
        </pc:sldMkLst>
        <pc:spChg chg="mod">
          <ac:chgData name="伊健 杜" userId="e69aded81da48593" providerId="LiveId" clId="{8316A85E-3CC5-46D2-AC8D-005C5FC4976A}" dt="2022-10-20T06:07:27.922" v="4065"/>
          <ac:spMkLst>
            <pc:docMk/>
            <pc:sldMk cId="1334529074" sldId="1235"/>
            <ac:spMk id="2" creationId="{10304424-DB4A-36E7-9E0D-D32A5DD0F26C}"/>
          </ac:spMkLst>
        </pc:spChg>
        <pc:spChg chg="mod">
          <ac:chgData name="伊健 杜" userId="e69aded81da48593" providerId="LiveId" clId="{8316A85E-3CC5-46D2-AC8D-005C5FC4976A}" dt="2022-10-20T06:07:27.922" v="4065"/>
          <ac:spMkLst>
            <pc:docMk/>
            <pc:sldMk cId="1334529074" sldId="1235"/>
            <ac:spMk id="8" creationId="{0B8B5D8F-F503-2BCC-2FEF-37CE1A2FF963}"/>
          </ac:spMkLst>
        </pc:spChg>
        <pc:picChg chg="del">
          <ac:chgData name="伊健 杜" userId="e69aded81da48593" providerId="LiveId" clId="{8316A85E-3CC5-46D2-AC8D-005C5FC4976A}" dt="2022-10-20T03:11:44.661" v="246" actId="478"/>
          <ac:picMkLst>
            <pc:docMk/>
            <pc:sldMk cId="1334529074" sldId="1235"/>
            <ac:picMk id="2050" creationId="{62C4FAA9-8830-F93D-8B16-29A0D7522E5B}"/>
          </ac:picMkLst>
        </pc:picChg>
        <pc:picChg chg="add mod">
          <ac:chgData name="伊健 杜" userId="e69aded81da48593" providerId="LiveId" clId="{8316A85E-3CC5-46D2-AC8D-005C5FC4976A}" dt="2022-10-20T03:16:24.024" v="248" actId="1076"/>
          <ac:picMkLst>
            <pc:docMk/>
            <pc:sldMk cId="1334529074" sldId="1235"/>
            <ac:picMk id="3074" creationId="{BB3C6F33-68FE-2F96-E655-34271D8C72E9}"/>
          </ac:picMkLst>
        </pc:picChg>
      </pc:sldChg>
      <pc:sldChg chg="delSp modSp new mod">
        <pc:chgData name="伊健 杜" userId="e69aded81da48593" providerId="LiveId" clId="{8316A85E-3CC5-46D2-AC8D-005C5FC4976A}" dt="2022-10-20T06:07:27.922" v="4065"/>
        <pc:sldMkLst>
          <pc:docMk/>
          <pc:sldMk cId="1919107729" sldId="1236"/>
        </pc:sldMkLst>
        <pc:spChg chg="mod">
          <ac:chgData name="伊健 杜" userId="e69aded81da48593" providerId="LiveId" clId="{8316A85E-3CC5-46D2-AC8D-005C5FC4976A}" dt="2022-10-20T06:07:27.922" v="4065"/>
          <ac:spMkLst>
            <pc:docMk/>
            <pc:sldMk cId="1919107729" sldId="1236"/>
            <ac:spMk id="2" creationId="{56AD718D-6CCF-0EAF-2732-19F5FCE3963A}"/>
          </ac:spMkLst>
        </pc:spChg>
        <pc:spChg chg="del">
          <ac:chgData name="伊健 杜" userId="e69aded81da48593" providerId="LiveId" clId="{8316A85E-3CC5-46D2-AC8D-005C5FC4976A}" dt="2022-10-20T03:16:32.056" v="250" actId="478"/>
          <ac:spMkLst>
            <pc:docMk/>
            <pc:sldMk cId="1919107729" sldId="1236"/>
            <ac:spMk id="3" creationId="{8E98134F-2336-9BF5-68BD-9AE8296F4CA3}"/>
          </ac:spMkLst>
        </pc:spChg>
      </pc:sldChg>
      <pc:sldChg chg="modSp add del mod">
        <pc:chgData name="伊健 杜" userId="e69aded81da48593" providerId="LiveId" clId="{8316A85E-3CC5-46D2-AC8D-005C5FC4976A}" dt="2022-10-20T03:16:57.358" v="273" actId="47"/>
        <pc:sldMkLst>
          <pc:docMk/>
          <pc:sldMk cId="3382465926" sldId="1237"/>
        </pc:sldMkLst>
        <pc:spChg chg="mod">
          <ac:chgData name="伊健 杜" userId="e69aded81da48593" providerId="LiveId" clId="{8316A85E-3CC5-46D2-AC8D-005C5FC4976A}" dt="2022-10-20T03:16:53.276" v="272"/>
          <ac:spMkLst>
            <pc:docMk/>
            <pc:sldMk cId="3382465926" sldId="1237"/>
            <ac:spMk id="8" creationId="{0B8B5D8F-F503-2BCC-2FEF-37CE1A2FF963}"/>
          </ac:spMkLst>
        </pc:spChg>
      </pc:sldChg>
      <pc:sldChg chg="modSp add mod">
        <pc:chgData name="伊健 杜" userId="e69aded81da48593" providerId="LiveId" clId="{8316A85E-3CC5-46D2-AC8D-005C5FC4976A}" dt="2022-10-20T06:07:27.922" v="4065"/>
        <pc:sldMkLst>
          <pc:docMk/>
          <pc:sldMk cId="3840485138" sldId="1237"/>
        </pc:sldMkLst>
        <pc:spChg chg="mod">
          <ac:chgData name="伊健 杜" userId="e69aded81da48593" providerId="LiveId" clId="{8316A85E-3CC5-46D2-AC8D-005C5FC4976A}" dt="2022-10-20T06:07:27.922" v="4065"/>
          <ac:spMkLst>
            <pc:docMk/>
            <pc:sldMk cId="3840485138" sldId="1237"/>
            <ac:spMk id="2" creationId="{10304424-DB4A-36E7-9E0D-D32A5DD0F26C}"/>
          </ac:spMkLst>
        </pc:spChg>
        <pc:spChg chg="mod">
          <ac:chgData name="伊健 杜" userId="e69aded81da48593" providerId="LiveId" clId="{8316A85E-3CC5-46D2-AC8D-005C5FC4976A}" dt="2022-10-20T06:07:27.922" v="4065"/>
          <ac:spMkLst>
            <pc:docMk/>
            <pc:sldMk cId="3840485138" sldId="1237"/>
            <ac:spMk id="8" creationId="{0B8B5D8F-F503-2BCC-2FEF-37CE1A2FF963}"/>
          </ac:spMkLst>
        </pc:spChg>
      </pc:sldChg>
      <pc:sldChg chg="addSp delSp modSp add mod">
        <pc:chgData name="伊健 杜" userId="e69aded81da48593" providerId="LiveId" clId="{8316A85E-3CC5-46D2-AC8D-005C5FC4976A}" dt="2022-10-20T06:07:27.922" v="4065"/>
        <pc:sldMkLst>
          <pc:docMk/>
          <pc:sldMk cId="2885719720" sldId="1238"/>
        </pc:sldMkLst>
        <pc:spChg chg="mod">
          <ac:chgData name="伊健 杜" userId="e69aded81da48593" providerId="LiveId" clId="{8316A85E-3CC5-46D2-AC8D-005C5FC4976A}" dt="2022-10-20T06:07:27.922" v="4065"/>
          <ac:spMkLst>
            <pc:docMk/>
            <pc:sldMk cId="2885719720" sldId="1238"/>
            <ac:spMk id="2" creationId="{10304424-DB4A-36E7-9E0D-D32A5DD0F26C}"/>
          </ac:spMkLst>
        </pc:spChg>
        <pc:spChg chg="mod">
          <ac:chgData name="伊健 杜" userId="e69aded81da48593" providerId="LiveId" clId="{8316A85E-3CC5-46D2-AC8D-005C5FC4976A}" dt="2022-10-20T03:20:22.160" v="466"/>
          <ac:spMkLst>
            <pc:docMk/>
            <pc:sldMk cId="2885719720" sldId="1238"/>
            <ac:spMk id="3" creationId="{BAB82766-BDC2-26FC-C2D3-3468B609A4DA}"/>
          </ac:spMkLst>
        </pc:spChg>
        <pc:spChg chg="mod">
          <ac:chgData name="伊健 杜" userId="e69aded81da48593" providerId="LiveId" clId="{8316A85E-3CC5-46D2-AC8D-005C5FC4976A}" dt="2022-10-20T06:07:27.922" v="4065"/>
          <ac:spMkLst>
            <pc:docMk/>
            <pc:sldMk cId="2885719720" sldId="1238"/>
            <ac:spMk id="8" creationId="{0B8B5D8F-F503-2BCC-2FEF-37CE1A2FF963}"/>
          </ac:spMkLst>
        </pc:spChg>
        <pc:picChg chg="del">
          <ac:chgData name="伊健 杜" userId="e69aded81da48593" providerId="LiveId" clId="{8316A85E-3CC5-46D2-AC8D-005C5FC4976A}" dt="2022-10-20T03:22:40.963" v="660" actId="478"/>
          <ac:picMkLst>
            <pc:docMk/>
            <pc:sldMk cId="2885719720" sldId="1238"/>
            <ac:picMk id="1026" creationId="{99E984E1-5362-A05D-754B-A1837B464C14}"/>
          </ac:picMkLst>
        </pc:picChg>
        <pc:picChg chg="add mod">
          <ac:chgData name="伊健 杜" userId="e69aded81da48593" providerId="LiveId" clId="{8316A85E-3CC5-46D2-AC8D-005C5FC4976A}" dt="2022-10-20T03:24:06.948" v="664" actId="1076"/>
          <ac:picMkLst>
            <pc:docMk/>
            <pc:sldMk cId="2885719720" sldId="1238"/>
            <ac:picMk id="4098" creationId="{45F17502-6D89-4E15-0E44-49BD37DDF1B0}"/>
          </ac:picMkLst>
        </pc:picChg>
        <pc:picChg chg="add del">
          <ac:chgData name="伊健 杜" userId="e69aded81da48593" providerId="LiveId" clId="{8316A85E-3CC5-46D2-AC8D-005C5FC4976A}" dt="2022-10-20T03:24:10.762" v="666" actId="478"/>
          <ac:picMkLst>
            <pc:docMk/>
            <pc:sldMk cId="2885719720" sldId="1238"/>
            <ac:picMk id="4100" creationId="{1C25D572-E83C-4E65-8786-7515FC7091F0}"/>
          </ac:picMkLst>
        </pc:picChg>
      </pc:sldChg>
      <pc:sldChg chg="addSp delSp modSp add mod delAnim">
        <pc:chgData name="伊健 杜" userId="e69aded81da48593" providerId="LiveId" clId="{8316A85E-3CC5-46D2-AC8D-005C5FC4976A}" dt="2022-10-20T06:07:27.922" v="4065"/>
        <pc:sldMkLst>
          <pc:docMk/>
          <pc:sldMk cId="2087681956" sldId="1239"/>
        </pc:sldMkLst>
        <pc:spChg chg="mod">
          <ac:chgData name="伊健 杜" userId="e69aded81da48593" providerId="LiveId" clId="{8316A85E-3CC5-46D2-AC8D-005C5FC4976A}" dt="2022-10-20T06:07:27.922" v="4065"/>
          <ac:spMkLst>
            <pc:docMk/>
            <pc:sldMk cId="2087681956" sldId="1239"/>
            <ac:spMk id="2" creationId="{10304424-DB4A-36E7-9E0D-D32A5DD0F26C}"/>
          </ac:spMkLst>
        </pc:spChg>
        <pc:spChg chg="del">
          <ac:chgData name="伊健 杜" userId="e69aded81da48593" providerId="LiveId" clId="{8316A85E-3CC5-46D2-AC8D-005C5FC4976A}" dt="2022-10-20T03:24:16.558" v="668" actId="478"/>
          <ac:spMkLst>
            <pc:docMk/>
            <pc:sldMk cId="2087681956" sldId="1239"/>
            <ac:spMk id="3" creationId="{BAB82766-BDC2-26FC-C2D3-3468B609A4DA}"/>
          </ac:spMkLst>
        </pc:spChg>
        <pc:spChg chg="mod">
          <ac:chgData name="伊健 杜" userId="e69aded81da48593" providerId="LiveId" clId="{8316A85E-3CC5-46D2-AC8D-005C5FC4976A}" dt="2022-10-20T06:07:27.922" v="4065"/>
          <ac:spMkLst>
            <pc:docMk/>
            <pc:sldMk cId="2087681956" sldId="1239"/>
            <ac:spMk id="8" creationId="{0B8B5D8F-F503-2BCC-2FEF-37CE1A2FF963}"/>
          </ac:spMkLst>
        </pc:spChg>
        <pc:picChg chg="del">
          <ac:chgData name="伊健 杜" userId="e69aded81da48593" providerId="LiveId" clId="{8316A85E-3CC5-46D2-AC8D-005C5FC4976A}" dt="2022-10-20T03:24:48.586" v="749" actId="478"/>
          <ac:picMkLst>
            <pc:docMk/>
            <pc:sldMk cId="2087681956" sldId="1239"/>
            <ac:picMk id="4098" creationId="{45F17502-6D89-4E15-0E44-49BD37DDF1B0}"/>
          </ac:picMkLst>
        </pc:picChg>
        <pc:picChg chg="add mod">
          <ac:chgData name="伊健 杜" userId="e69aded81da48593" providerId="LiveId" clId="{8316A85E-3CC5-46D2-AC8D-005C5FC4976A}" dt="2022-10-20T03:26:43.513" v="752" actId="1076"/>
          <ac:picMkLst>
            <pc:docMk/>
            <pc:sldMk cId="2087681956" sldId="1239"/>
            <ac:picMk id="6146" creationId="{C1A7C25A-B43E-AD01-88F2-B7E9A1729C2C}"/>
          </ac:picMkLst>
        </pc:picChg>
      </pc:sldChg>
      <pc:sldChg chg="addSp delSp modSp add mod">
        <pc:chgData name="伊健 杜" userId="e69aded81da48593" providerId="LiveId" clId="{8316A85E-3CC5-46D2-AC8D-005C5FC4976A}" dt="2022-10-20T06:07:27.922" v="4065"/>
        <pc:sldMkLst>
          <pc:docMk/>
          <pc:sldMk cId="2539024017" sldId="1240"/>
        </pc:sldMkLst>
        <pc:spChg chg="mod">
          <ac:chgData name="伊健 杜" userId="e69aded81da48593" providerId="LiveId" clId="{8316A85E-3CC5-46D2-AC8D-005C5FC4976A}" dt="2022-10-20T06:07:27.922" v="4065"/>
          <ac:spMkLst>
            <pc:docMk/>
            <pc:sldMk cId="2539024017" sldId="1240"/>
            <ac:spMk id="2" creationId="{10304424-DB4A-36E7-9E0D-D32A5DD0F26C}"/>
          </ac:spMkLst>
        </pc:spChg>
        <pc:spChg chg="mod">
          <ac:chgData name="伊健 杜" userId="e69aded81da48593" providerId="LiveId" clId="{8316A85E-3CC5-46D2-AC8D-005C5FC4976A}" dt="2022-10-20T06:07:27.922" v="4065"/>
          <ac:spMkLst>
            <pc:docMk/>
            <pc:sldMk cId="2539024017" sldId="1240"/>
            <ac:spMk id="8" creationId="{0B8B5D8F-F503-2BCC-2FEF-37CE1A2FF963}"/>
          </ac:spMkLst>
        </pc:spChg>
        <pc:picChg chg="del">
          <ac:chgData name="伊健 杜" userId="e69aded81da48593" providerId="LiveId" clId="{8316A85E-3CC5-46D2-AC8D-005C5FC4976A}" dt="2022-10-20T04:03:25.594" v="939" actId="478"/>
          <ac:picMkLst>
            <pc:docMk/>
            <pc:sldMk cId="2539024017" sldId="1240"/>
            <ac:picMk id="6146" creationId="{C1A7C25A-B43E-AD01-88F2-B7E9A1729C2C}"/>
          </ac:picMkLst>
        </pc:picChg>
        <pc:picChg chg="add mod">
          <ac:chgData name="伊健 杜" userId="e69aded81da48593" providerId="LiveId" clId="{8316A85E-3CC5-46D2-AC8D-005C5FC4976A}" dt="2022-10-20T04:06:08.439" v="985" actId="1076"/>
          <ac:picMkLst>
            <pc:docMk/>
            <pc:sldMk cId="2539024017" sldId="1240"/>
            <ac:picMk id="7170" creationId="{9FCE2EBE-ECFA-2752-C7AB-E22709FD652D}"/>
          </ac:picMkLst>
        </pc:picChg>
      </pc:sldChg>
      <pc:sldChg chg="delSp modSp new mod">
        <pc:chgData name="伊健 杜" userId="e69aded81da48593" providerId="LiveId" clId="{8316A85E-3CC5-46D2-AC8D-005C5FC4976A}" dt="2022-10-20T06:07:27.922" v="4065"/>
        <pc:sldMkLst>
          <pc:docMk/>
          <pc:sldMk cId="387321728" sldId="1241"/>
        </pc:sldMkLst>
        <pc:spChg chg="mod">
          <ac:chgData name="伊健 杜" userId="e69aded81da48593" providerId="LiveId" clId="{8316A85E-3CC5-46D2-AC8D-005C5FC4976A}" dt="2022-10-20T06:07:27.922" v="4065"/>
          <ac:spMkLst>
            <pc:docMk/>
            <pc:sldMk cId="387321728" sldId="1241"/>
            <ac:spMk id="2" creationId="{73F1FA83-3F29-2E4B-6BCA-B987373B6731}"/>
          </ac:spMkLst>
        </pc:spChg>
        <pc:spChg chg="del">
          <ac:chgData name="伊健 杜" userId="e69aded81da48593" providerId="LiveId" clId="{8316A85E-3CC5-46D2-AC8D-005C5FC4976A}" dt="2022-10-20T04:06:27.266" v="993" actId="478"/>
          <ac:spMkLst>
            <pc:docMk/>
            <pc:sldMk cId="387321728" sldId="1241"/>
            <ac:spMk id="3" creationId="{E85E42D9-240E-CAD7-9032-F5C8A196F81F}"/>
          </ac:spMkLst>
        </pc:spChg>
      </pc:sldChg>
      <pc:sldChg chg="addSp delSp modSp add mod modAnim">
        <pc:chgData name="伊健 杜" userId="e69aded81da48593" providerId="LiveId" clId="{8316A85E-3CC5-46D2-AC8D-005C5FC4976A}" dt="2022-10-20T06:07:27.922" v="4065"/>
        <pc:sldMkLst>
          <pc:docMk/>
          <pc:sldMk cId="1425483163" sldId="1242"/>
        </pc:sldMkLst>
        <pc:spChg chg="mod">
          <ac:chgData name="伊健 杜" userId="e69aded81da48593" providerId="LiveId" clId="{8316A85E-3CC5-46D2-AC8D-005C5FC4976A}" dt="2022-10-20T06:07:27.922" v="4065"/>
          <ac:spMkLst>
            <pc:docMk/>
            <pc:sldMk cId="1425483163" sldId="1242"/>
            <ac:spMk id="2" creationId="{10304424-DB4A-36E7-9E0D-D32A5DD0F26C}"/>
          </ac:spMkLst>
        </pc:spChg>
        <pc:spChg chg="add mod">
          <ac:chgData name="伊健 杜" userId="e69aded81da48593" providerId="LiveId" clId="{8316A85E-3CC5-46D2-AC8D-005C5FC4976A}" dt="2022-10-20T06:07:27.922" v="4065"/>
          <ac:spMkLst>
            <pc:docMk/>
            <pc:sldMk cId="1425483163" sldId="1242"/>
            <ac:spMk id="3" creationId="{BF61C064-5051-1184-7A12-5B1F560F19AD}"/>
          </ac:spMkLst>
        </pc:spChg>
        <pc:spChg chg="add mod">
          <ac:chgData name="伊健 杜" userId="e69aded81da48593" providerId="LiveId" clId="{8316A85E-3CC5-46D2-AC8D-005C5FC4976A}" dt="2022-10-20T04:14:28.618" v="1332"/>
          <ac:spMkLst>
            <pc:docMk/>
            <pc:sldMk cId="1425483163" sldId="1242"/>
            <ac:spMk id="5" creationId="{12133E31-EFD8-1428-E834-932512E03115}"/>
          </ac:spMkLst>
        </pc:spChg>
        <pc:spChg chg="del">
          <ac:chgData name="伊健 杜" userId="e69aded81da48593" providerId="LiveId" clId="{8316A85E-3CC5-46D2-AC8D-005C5FC4976A}" dt="2022-10-20T04:10:54.593" v="1135" actId="478"/>
          <ac:spMkLst>
            <pc:docMk/>
            <pc:sldMk cId="1425483163" sldId="1242"/>
            <ac:spMk id="8" creationId="{0B8B5D8F-F503-2BCC-2FEF-37CE1A2FF963}"/>
          </ac:spMkLst>
        </pc:spChg>
        <pc:picChg chg="add mod">
          <ac:chgData name="伊健 杜" userId="e69aded81da48593" providerId="LiveId" clId="{8316A85E-3CC5-46D2-AC8D-005C5FC4976A}" dt="2022-10-20T04:10:54.954" v="1136"/>
          <ac:picMkLst>
            <pc:docMk/>
            <pc:sldMk cId="1425483163" sldId="1242"/>
            <ac:picMk id="4" creationId="{0AA213CA-0716-CA96-E540-A73238D62E2B}"/>
          </ac:picMkLst>
        </pc:picChg>
        <pc:picChg chg="del">
          <ac:chgData name="伊健 杜" userId="e69aded81da48593" providerId="LiveId" clId="{8316A85E-3CC5-46D2-AC8D-005C5FC4976A}" dt="2022-10-20T04:10:54.593" v="1135" actId="478"/>
          <ac:picMkLst>
            <pc:docMk/>
            <pc:sldMk cId="1425483163" sldId="1242"/>
            <ac:picMk id="7170" creationId="{9FCE2EBE-ECFA-2752-C7AB-E22709FD652D}"/>
          </ac:picMkLst>
        </pc:picChg>
      </pc:sldChg>
      <pc:sldChg chg="add del">
        <pc:chgData name="伊健 杜" userId="e69aded81da48593" providerId="LiveId" clId="{8316A85E-3CC5-46D2-AC8D-005C5FC4976A}" dt="2022-10-20T04:10:35.776" v="1130" actId="47"/>
        <pc:sldMkLst>
          <pc:docMk/>
          <pc:sldMk cId="215047776" sldId="1243"/>
        </pc:sldMkLst>
      </pc:sldChg>
      <pc:sldChg chg="addSp delSp modSp add mod">
        <pc:chgData name="伊健 杜" userId="e69aded81da48593" providerId="LiveId" clId="{8316A85E-3CC5-46D2-AC8D-005C5FC4976A}" dt="2022-10-20T06:07:27.922" v="4065"/>
        <pc:sldMkLst>
          <pc:docMk/>
          <pc:sldMk cId="1089138086" sldId="1243"/>
        </pc:sldMkLst>
        <pc:spChg chg="mod">
          <ac:chgData name="伊健 杜" userId="e69aded81da48593" providerId="LiveId" clId="{8316A85E-3CC5-46D2-AC8D-005C5FC4976A}" dt="2022-10-20T06:07:27.922" v="4065"/>
          <ac:spMkLst>
            <pc:docMk/>
            <pc:sldMk cId="1089138086" sldId="1243"/>
            <ac:spMk id="2" creationId="{10304424-DB4A-36E7-9E0D-D32A5DD0F26C}"/>
          </ac:spMkLst>
        </pc:spChg>
        <pc:spChg chg="mod">
          <ac:chgData name="伊健 杜" userId="e69aded81da48593" providerId="LiveId" clId="{8316A85E-3CC5-46D2-AC8D-005C5FC4976A}" dt="2022-10-20T06:07:27.922" v="4065"/>
          <ac:spMkLst>
            <pc:docMk/>
            <pc:sldMk cId="1089138086" sldId="1243"/>
            <ac:spMk id="3" creationId="{BF61C064-5051-1184-7A12-5B1F560F19AD}"/>
          </ac:spMkLst>
        </pc:spChg>
        <pc:picChg chg="del">
          <ac:chgData name="伊健 杜" userId="e69aded81da48593" providerId="LiveId" clId="{8316A85E-3CC5-46D2-AC8D-005C5FC4976A}" dt="2022-10-20T04:13:08.363" v="1328" actId="478"/>
          <ac:picMkLst>
            <pc:docMk/>
            <pc:sldMk cId="1089138086" sldId="1243"/>
            <ac:picMk id="4" creationId="{0AA213CA-0716-CA96-E540-A73238D62E2B}"/>
          </ac:picMkLst>
        </pc:picChg>
        <pc:picChg chg="add mod">
          <ac:chgData name="伊健 杜" userId="e69aded81da48593" providerId="LiveId" clId="{8316A85E-3CC5-46D2-AC8D-005C5FC4976A}" dt="2022-10-20T04:14:15.487" v="1330" actId="1076"/>
          <ac:picMkLst>
            <pc:docMk/>
            <pc:sldMk cId="1089138086" sldId="1243"/>
            <ac:picMk id="8194" creationId="{44612E98-DDE3-93E0-05DC-230A20AD273C}"/>
          </ac:picMkLst>
        </pc:picChg>
      </pc:sldChg>
      <pc:sldChg chg="addSp delSp modSp add del mod">
        <pc:chgData name="伊健 杜" userId="e69aded81da48593" providerId="LiveId" clId="{8316A85E-3CC5-46D2-AC8D-005C5FC4976A}" dt="2022-10-20T04:19:10.905" v="1363" actId="47"/>
        <pc:sldMkLst>
          <pc:docMk/>
          <pc:sldMk cId="2514831466" sldId="1244"/>
        </pc:sldMkLst>
        <pc:spChg chg="del">
          <ac:chgData name="伊健 杜" userId="e69aded81da48593" providerId="LiveId" clId="{8316A85E-3CC5-46D2-AC8D-005C5FC4976A}" dt="2022-10-20T04:14:39.137" v="1334" actId="478"/>
          <ac:spMkLst>
            <pc:docMk/>
            <pc:sldMk cId="2514831466" sldId="1244"/>
            <ac:spMk id="2" creationId="{10304424-DB4A-36E7-9E0D-D32A5DD0F26C}"/>
          </ac:spMkLst>
        </pc:spChg>
        <pc:spChg chg="mod">
          <ac:chgData name="伊健 杜" userId="e69aded81da48593" providerId="LiveId" clId="{8316A85E-3CC5-46D2-AC8D-005C5FC4976A}" dt="2022-10-20T04:18:42.850" v="1361" actId="20577"/>
          <ac:spMkLst>
            <pc:docMk/>
            <pc:sldMk cId="2514831466" sldId="1244"/>
            <ac:spMk id="3" creationId="{BF61C064-5051-1184-7A12-5B1F560F19AD}"/>
          </ac:spMkLst>
        </pc:spChg>
        <pc:spChg chg="add del mod">
          <ac:chgData name="伊健 杜" userId="e69aded81da48593" providerId="LiveId" clId="{8316A85E-3CC5-46D2-AC8D-005C5FC4976A}" dt="2022-10-20T04:14:41.075" v="1335" actId="478"/>
          <ac:spMkLst>
            <pc:docMk/>
            <pc:sldMk cId="2514831466" sldId="1244"/>
            <ac:spMk id="5" creationId="{93150273-2C30-0F56-47B4-2CFD53FFE262}"/>
          </ac:spMkLst>
        </pc:spChg>
        <pc:picChg chg="del">
          <ac:chgData name="伊健 杜" userId="e69aded81da48593" providerId="LiveId" clId="{8316A85E-3CC5-46D2-AC8D-005C5FC4976A}" dt="2022-10-20T04:14:32.877" v="1333" actId="478"/>
          <ac:picMkLst>
            <pc:docMk/>
            <pc:sldMk cId="2514831466" sldId="1244"/>
            <ac:picMk id="8194" creationId="{44612E98-DDE3-93E0-05DC-230A20AD273C}"/>
          </ac:picMkLst>
        </pc:picChg>
      </pc:sldChg>
      <pc:sldChg chg="addSp delSp modSp add mod delAnim">
        <pc:chgData name="伊健 杜" userId="e69aded81da48593" providerId="LiveId" clId="{8316A85E-3CC5-46D2-AC8D-005C5FC4976A}" dt="2022-10-20T06:07:27.922" v="4065"/>
        <pc:sldMkLst>
          <pc:docMk/>
          <pc:sldMk cId="1616758888" sldId="1245"/>
        </pc:sldMkLst>
        <pc:spChg chg="mod">
          <ac:chgData name="伊健 杜" userId="e69aded81da48593" providerId="LiveId" clId="{8316A85E-3CC5-46D2-AC8D-005C5FC4976A}" dt="2022-10-20T04:19:23.943" v="1372"/>
          <ac:spMkLst>
            <pc:docMk/>
            <pc:sldMk cId="1616758888" sldId="1245"/>
            <ac:spMk id="2" creationId="{10304424-DB4A-36E7-9E0D-D32A5DD0F26C}"/>
          </ac:spMkLst>
        </pc:spChg>
        <pc:spChg chg="mod">
          <ac:chgData name="伊健 杜" userId="e69aded81da48593" providerId="LiveId" clId="{8316A85E-3CC5-46D2-AC8D-005C5FC4976A}" dt="2022-10-20T06:07:27.922" v="4065"/>
          <ac:spMkLst>
            <pc:docMk/>
            <pc:sldMk cId="1616758888" sldId="1245"/>
            <ac:spMk id="3" creationId="{BF61C064-5051-1184-7A12-5B1F560F19AD}"/>
          </ac:spMkLst>
        </pc:spChg>
        <pc:spChg chg="del mod">
          <ac:chgData name="伊健 杜" userId="e69aded81da48593" providerId="LiveId" clId="{8316A85E-3CC5-46D2-AC8D-005C5FC4976A}" dt="2022-10-20T04:29:16.901" v="1397" actId="478"/>
          <ac:spMkLst>
            <pc:docMk/>
            <pc:sldMk cId="1616758888" sldId="1245"/>
            <ac:spMk id="5" creationId="{12133E31-EFD8-1428-E834-932512E03115}"/>
          </ac:spMkLst>
        </pc:spChg>
        <pc:picChg chg="del">
          <ac:chgData name="伊健 杜" userId="e69aded81da48593" providerId="LiveId" clId="{8316A85E-3CC5-46D2-AC8D-005C5FC4976A}" dt="2022-10-20T04:29:52.731" v="1485" actId="478"/>
          <ac:picMkLst>
            <pc:docMk/>
            <pc:sldMk cId="1616758888" sldId="1245"/>
            <ac:picMk id="4" creationId="{0AA213CA-0716-CA96-E540-A73238D62E2B}"/>
          </ac:picMkLst>
        </pc:picChg>
        <pc:picChg chg="add mod">
          <ac:chgData name="伊健 杜" userId="e69aded81da48593" providerId="LiveId" clId="{8316A85E-3CC5-46D2-AC8D-005C5FC4976A}" dt="2022-10-20T04:30:35.184" v="1489" actId="1076"/>
          <ac:picMkLst>
            <pc:docMk/>
            <pc:sldMk cId="1616758888" sldId="1245"/>
            <ac:picMk id="11266" creationId="{5D30A5D4-DD66-B197-EB4C-3CB84798BDB0}"/>
          </ac:picMkLst>
        </pc:picChg>
      </pc:sldChg>
      <pc:sldChg chg="modSp add ord">
        <pc:chgData name="伊健 杜" userId="e69aded81da48593" providerId="LiveId" clId="{8316A85E-3CC5-46D2-AC8D-005C5FC4976A}" dt="2022-10-20T06:07:27.922" v="4065"/>
        <pc:sldMkLst>
          <pc:docMk/>
          <pc:sldMk cId="1430537256" sldId="1246"/>
        </pc:sldMkLst>
        <pc:spChg chg="mod">
          <ac:chgData name="伊健 杜" userId="e69aded81da48593" providerId="LiveId" clId="{8316A85E-3CC5-46D2-AC8D-005C5FC4976A}" dt="2022-10-20T06:07:27.922" v="4065"/>
          <ac:spMkLst>
            <pc:docMk/>
            <pc:sldMk cId="1430537256" sldId="1246"/>
            <ac:spMk id="3" creationId="{BF61C064-5051-1184-7A12-5B1F560F19AD}"/>
          </ac:spMkLst>
        </pc:spChg>
      </pc:sldChg>
      <pc:sldChg chg="delSp modSp new mod">
        <pc:chgData name="伊健 杜" userId="e69aded81da48593" providerId="LiveId" clId="{8316A85E-3CC5-46D2-AC8D-005C5FC4976A}" dt="2022-10-20T06:07:27.922" v="4065"/>
        <pc:sldMkLst>
          <pc:docMk/>
          <pc:sldMk cId="770500061" sldId="1247"/>
        </pc:sldMkLst>
        <pc:spChg chg="mod">
          <ac:chgData name="伊健 杜" userId="e69aded81da48593" providerId="LiveId" clId="{8316A85E-3CC5-46D2-AC8D-005C5FC4976A}" dt="2022-10-20T06:07:27.922" v="4065"/>
          <ac:spMkLst>
            <pc:docMk/>
            <pc:sldMk cId="770500061" sldId="1247"/>
            <ac:spMk id="2" creationId="{23860F4C-2C4F-DA0C-8088-358B2EF0EE42}"/>
          </ac:spMkLst>
        </pc:spChg>
        <pc:spChg chg="del">
          <ac:chgData name="伊健 杜" userId="e69aded81da48593" providerId="LiveId" clId="{8316A85E-3CC5-46D2-AC8D-005C5FC4976A}" dt="2022-10-20T04:30:57.896" v="1491" actId="478"/>
          <ac:spMkLst>
            <pc:docMk/>
            <pc:sldMk cId="770500061" sldId="1247"/>
            <ac:spMk id="3" creationId="{C7444341-917E-A512-AE56-46CCA9BAE3C6}"/>
          </ac:spMkLst>
        </pc:spChg>
      </pc:sldChg>
      <pc:sldChg chg="addSp delSp modSp add mod">
        <pc:chgData name="伊健 杜" userId="e69aded81da48593" providerId="LiveId" clId="{8316A85E-3CC5-46D2-AC8D-005C5FC4976A}" dt="2022-10-20T06:49:39.802" v="4113" actId="1076"/>
        <pc:sldMkLst>
          <pc:docMk/>
          <pc:sldMk cId="2181031037" sldId="1248"/>
        </pc:sldMkLst>
        <pc:spChg chg="mod">
          <ac:chgData name="伊健 杜" userId="e69aded81da48593" providerId="LiveId" clId="{8316A85E-3CC5-46D2-AC8D-005C5FC4976A}" dt="2022-10-20T06:07:27.922" v="4065"/>
          <ac:spMkLst>
            <pc:docMk/>
            <pc:sldMk cId="2181031037" sldId="1248"/>
            <ac:spMk id="2" creationId="{23860F4C-2C4F-DA0C-8088-358B2EF0EE42}"/>
          </ac:spMkLst>
        </pc:spChg>
        <pc:spChg chg="add mod">
          <ac:chgData name="伊健 杜" userId="e69aded81da48593" providerId="LiveId" clId="{8316A85E-3CC5-46D2-AC8D-005C5FC4976A}" dt="2022-10-20T06:49:39.802" v="4113" actId="1076"/>
          <ac:spMkLst>
            <pc:docMk/>
            <pc:sldMk cId="2181031037" sldId="1248"/>
            <ac:spMk id="4" creationId="{9A43FD41-147B-FB44-ECC9-7F5EB8F58C73}"/>
          </ac:spMkLst>
        </pc:spChg>
        <pc:spChg chg="add mod">
          <ac:chgData name="伊健 杜" userId="e69aded81da48593" providerId="LiveId" clId="{8316A85E-3CC5-46D2-AC8D-005C5FC4976A}" dt="2022-10-20T06:49:37.543" v="4112" actId="403"/>
          <ac:spMkLst>
            <pc:docMk/>
            <pc:sldMk cId="2181031037" sldId="1248"/>
            <ac:spMk id="5" creationId="{300E1B1D-6E1A-9E6F-0E9A-D5A40D5EEE91}"/>
          </ac:spMkLst>
        </pc:spChg>
        <pc:inkChg chg="add del">
          <ac:chgData name="伊健 杜" userId="e69aded81da48593" providerId="LiveId" clId="{8316A85E-3CC5-46D2-AC8D-005C5FC4976A}" dt="2022-10-20T06:48:23.681" v="4067" actId="478"/>
          <ac:inkMkLst>
            <pc:docMk/>
            <pc:sldMk cId="2181031037" sldId="1248"/>
            <ac:inkMk id="3" creationId="{F0AD5BCE-F37D-C26D-47C5-CE84F8E7F14E}"/>
          </ac:inkMkLst>
        </pc:inkChg>
      </pc:sldChg>
      <pc:sldChg chg="modSp add mod">
        <pc:chgData name="伊健 杜" userId="e69aded81da48593" providerId="LiveId" clId="{8316A85E-3CC5-46D2-AC8D-005C5FC4976A}" dt="2022-10-20T06:07:27.922" v="4065"/>
        <pc:sldMkLst>
          <pc:docMk/>
          <pc:sldMk cId="3322135688" sldId="1249"/>
        </pc:sldMkLst>
        <pc:spChg chg="mod">
          <ac:chgData name="伊健 杜" userId="e69aded81da48593" providerId="LiveId" clId="{8316A85E-3CC5-46D2-AC8D-005C5FC4976A}" dt="2022-10-20T06:07:27.922" v="4065"/>
          <ac:spMkLst>
            <pc:docMk/>
            <pc:sldMk cId="3322135688" sldId="1249"/>
            <ac:spMk id="2" creationId="{23860F4C-2C4F-DA0C-8088-358B2EF0EE42}"/>
          </ac:spMkLst>
        </pc:spChg>
      </pc:sldChg>
      <pc:sldChg chg="addSp delSp modSp add mod">
        <pc:chgData name="伊健 杜" userId="e69aded81da48593" providerId="LiveId" clId="{8316A85E-3CC5-46D2-AC8D-005C5FC4976A}" dt="2022-10-20T06:07:27.922" v="4065"/>
        <pc:sldMkLst>
          <pc:docMk/>
          <pc:sldMk cId="4288142045" sldId="1250"/>
        </pc:sldMkLst>
        <pc:spChg chg="mod">
          <ac:chgData name="伊健 杜" userId="e69aded81da48593" providerId="LiveId" clId="{8316A85E-3CC5-46D2-AC8D-005C5FC4976A}" dt="2022-10-20T06:07:27.922" v="4065"/>
          <ac:spMkLst>
            <pc:docMk/>
            <pc:sldMk cId="4288142045" sldId="1250"/>
            <ac:spMk id="2" creationId="{10304424-DB4A-36E7-9E0D-D32A5DD0F26C}"/>
          </ac:spMkLst>
        </pc:spChg>
        <pc:spChg chg="mod">
          <ac:chgData name="伊健 杜" userId="e69aded81da48593" providerId="LiveId" clId="{8316A85E-3CC5-46D2-AC8D-005C5FC4976A}" dt="2022-10-20T06:07:27.922" v="4065"/>
          <ac:spMkLst>
            <pc:docMk/>
            <pc:sldMk cId="4288142045" sldId="1250"/>
            <ac:spMk id="3" creationId="{BF61C064-5051-1184-7A12-5B1F560F19AD}"/>
          </ac:spMkLst>
        </pc:spChg>
        <pc:spChg chg="mod">
          <ac:chgData name="伊健 杜" userId="e69aded81da48593" providerId="LiveId" clId="{8316A85E-3CC5-46D2-AC8D-005C5FC4976A}" dt="2022-10-20T04:45:45.571" v="1732"/>
          <ac:spMkLst>
            <pc:docMk/>
            <pc:sldMk cId="4288142045" sldId="1250"/>
            <ac:spMk id="5" creationId="{12133E31-EFD8-1428-E834-932512E03115}"/>
          </ac:spMkLst>
        </pc:spChg>
        <pc:picChg chg="del">
          <ac:chgData name="伊健 杜" userId="e69aded81da48593" providerId="LiveId" clId="{8316A85E-3CC5-46D2-AC8D-005C5FC4976A}" dt="2022-10-20T04:46:11.558" v="1849" actId="478"/>
          <ac:picMkLst>
            <pc:docMk/>
            <pc:sldMk cId="4288142045" sldId="1250"/>
            <ac:picMk id="4" creationId="{0AA213CA-0716-CA96-E540-A73238D62E2B}"/>
          </ac:picMkLst>
        </pc:picChg>
        <pc:picChg chg="add mod">
          <ac:chgData name="伊健 杜" userId="e69aded81da48593" providerId="LiveId" clId="{8316A85E-3CC5-46D2-AC8D-005C5FC4976A}" dt="2022-10-20T04:46:32.861" v="1851" actId="1076"/>
          <ac:picMkLst>
            <pc:docMk/>
            <pc:sldMk cId="4288142045" sldId="1250"/>
            <ac:picMk id="13314" creationId="{E4FA0C7B-C9CD-5868-99E5-1B5A249B4AA3}"/>
          </ac:picMkLst>
        </pc:picChg>
      </pc:sldChg>
      <pc:sldChg chg="addSp delSp modSp add mod delAnim">
        <pc:chgData name="伊健 杜" userId="e69aded81da48593" providerId="LiveId" clId="{8316A85E-3CC5-46D2-AC8D-005C5FC4976A}" dt="2022-10-20T06:07:27.922" v="4065"/>
        <pc:sldMkLst>
          <pc:docMk/>
          <pc:sldMk cId="3558851808" sldId="1251"/>
        </pc:sldMkLst>
        <pc:spChg chg="mod">
          <ac:chgData name="伊健 杜" userId="e69aded81da48593" providerId="LiveId" clId="{8316A85E-3CC5-46D2-AC8D-005C5FC4976A}" dt="2022-10-20T06:07:27.922" v="4065"/>
          <ac:spMkLst>
            <pc:docMk/>
            <pc:sldMk cId="3558851808" sldId="1251"/>
            <ac:spMk id="2" creationId="{10304424-DB4A-36E7-9E0D-D32A5DD0F26C}"/>
          </ac:spMkLst>
        </pc:spChg>
        <pc:spChg chg="mod">
          <ac:chgData name="伊健 杜" userId="e69aded81da48593" providerId="LiveId" clId="{8316A85E-3CC5-46D2-AC8D-005C5FC4976A}" dt="2022-10-20T06:07:27.922" v="4065"/>
          <ac:spMkLst>
            <pc:docMk/>
            <pc:sldMk cId="3558851808" sldId="1251"/>
            <ac:spMk id="3" creationId="{BF61C064-5051-1184-7A12-5B1F560F19AD}"/>
          </ac:spMkLst>
        </pc:spChg>
        <pc:spChg chg="del">
          <ac:chgData name="伊健 杜" userId="e69aded81da48593" providerId="LiveId" clId="{8316A85E-3CC5-46D2-AC8D-005C5FC4976A}" dt="2022-10-20T04:46:38.388" v="1853" actId="478"/>
          <ac:spMkLst>
            <pc:docMk/>
            <pc:sldMk cId="3558851808" sldId="1251"/>
            <ac:spMk id="5" creationId="{12133E31-EFD8-1428-E834-932512E03115}"/>
          </ac:spMkLst>
        </pc:spChg>
        <pc:picChg chg="del">
          <ac:chgData name="伊健 杜" userId="e69aded81da48593" providerId="LiveId" clId="{8316A85E-3CC5-46D2-AC8D-005C5FC4976A}" dt="2022-10-20T04:47:14.285" v="1946" actId="478"/>
          <ac:picMkLst>
            <pc:docMk/>
            <pc:sldMk cId="3558851808" sldId="1251"/>
            <ac:picMk id="13314" creationId="{E4FA0C7B-C9CD-5868-99E5-1B5A249B4AA3}"/>
          </ac:picMkLst>
        </pc:picChg>
        <pc:picChg chg="add mod">
          <ac:chgData name="伊健 杜" userId="e69aded81da48593" providerId="LiveId" clId="{8316A85E-3CC5-46D2-AC8D-005C5FC4976A}" dt="2022-10-20T04:47:32.995" v="1958" actId="1076"/>
          <ac:picMkLst>
            <pc:docMk/>
            <pc:sldMk cId="3558851808" sldId="1251"/>
            <ac:picMk id="14338" creationId="{82F77D66-07A6-4D1C-A240-76C2246E73B9}"/>
          </ac:picMkLst>
        </pc:picChg>
      </pc:sldChg>
      <pc:sldChg chg="addSp delSp modSp add mod">
        <pc:chgData name="伊健 杜" userId="e69aded81da48593" providerId="LiveId" clId="{8316A85E-3CC5-46D2-AC8D-005C5FC4976A}" dt="2022-10-20T06:07:27.922" v="4065"/>
        <pc:sldMkLst>
          <pc:docMk/>
          <pc:sldMk cId="3739957134" sldId="1252"/>
        </pc:sldMkLst>
        <pc:spChg chg="mod">
          <ac:chgData name="伊健 杜" userId="e69aded81da48593" providerId="LiveId" clId="{8316A85E-3CC5-46D2-AC8D-005C5FC4976A}" dt="2022-10-20T06:07:27.922" v="4065"/>
          <ac:spMkLst>
            <pc:docMk/>
            <pc:sldMk cId="3739957134" sldId="1252"/>
            <ac:spMk id="2" creationId="{10304424-DB4A-36E7-9E0D-D32A5DD0F26C}"/>
          </ac:spMkLst>
        </pc:spChg>
        <pc:spChg chg="mod">
          <ac:chgData name="伊健 杜" userId="e69aded81da48593" providerId="LiveId" clId="{8316A85E-3CC5-46D2-AC8D-005C5FC4976A}" dt="2022-10-20T06:07:27.922" v="4065"/>
          <ac:spMkLst>
            <pc:docMk/>
            <pc:sldMk cId="3739957134" sldId="1252"/>
            <ac:spMk id="3" creationId="{BF61C064-5051-1184-7A12-5B1F560F19AD}"/>
          </ac:spMkLst>
        </pc:spChg>
        <pc:picChg chg="add mod">
          <ac:chgData name="伊健 杜" userId="e69aded81da48593" providerId="LiveId" clId="{8316A85E-3CC5-46D2-AC8D-005C5FC4976A}" dt="2022-10-20T04:49:09.590" v="2228"/>
          <ac:picMkLst>
            <pc:docMk/>
            <pc:sldMk cId="3739957134" sldId="1252"/>
            <ac:picMk id="4" creationId="{3622CE6F-335E-1F55-1C6F-82E6A8A588D3}"/>
          </ac:picMkLst>
        </pc:picChg>
        <pc:picChg chg="del">
          <ac:chgData name="伊健 杜" userId="e69aded81da48593" providerId="LiveId" clId="{8316A85E-3CC5-46D2-AC8D-005C5FC4976A}" dt="2022-10-20T04:49:09.247" v="2227" actId="478"/>
          <ac:picMkLst>
            <pc:docMk/>
            <pc:sldMk cId="3739957134" sldId="1252"/>
            <ac:picMk id="14338" creationId="{82F77D66-07A6-4D1C-A240-76C2246E73B9}"/>
          </ac:picMkLst>
        </pc:picChg>
      </pc:sldChg>
      <pc:sldChg chg="modSp add mod">
        <pc:chgData name="伊健 杜" userId="e69aded81da48593" providerId="LiveId" clId="{8316A85E-3CC5-46D2-AC8D-005C5FC4976A}" dt="2022-10-20T06:07:27.922" v="4065"/>
        <pc:sldMkLst>
          <pc:docMk/>
          <pc:sldMk cId="1209108550" sldId="1253"/>
        </pc:sldMkLst>
        <pc:spChg chg="mod">
          <ac:chgData name="伊健 杜" userId="e69aded81da48593" providerId="LiveId" clId="{8316A85E-3CC5-46D2-AC8D-005C5FC4976A}" dt="2022-10-20T06:07:27.922" v="4065"/>
          <ac:spMkLst>
            <pc:docMk/>
            <pc:sldMk cId="1209108550" sldId="1253"/>
            <ac:spMk id="2" creationId="{23860F4C-2C4F-DA0C-8088-358B2EF0EE42}"/>
          </ac:spMkLst>
        </pc:spChg>
      </pc:sldChg>
      <pc:sldChg chg="modSp add mod">
        <pc:chgData name="伊健 杜" userId="e69aded81da48593" providerId="LiveId" clId="{8316A85E-3CC5-46D2-AC8D-005C5FC4976A}" dt="2022-10-20T06:07:27.922" v="4065"/>
        <pc:sldMkLst>
          <pc:docMk/>
          <pc:sldMk cId="1560934878" sldId="1254"/>
        </pc:sldMkLst>
        <pc:spChg chg="mod">
          <ac:chgData name="伊健 杜" userId="e69aded81da48593" providerId="LiveId" clId="{8316A85E-3CC5-46D2-AC8D-005C5FC4976A}" dt="2022-10-20T06:07:27.922" v="4065"/>
          <ac:spMkLst>
            <pc:docMk/>
            <pc:sldMk cId="1560934878" sldId="1254"/>
            <ac:spMk id="2" creationId="{23860F4C-2C4F-DA0C-8088-358B2EF0EE42}"/>
          </ac:spMkLst>
        </pc:spChg>
      </pc:sldChg>
      <pc:sldChg chg="addSp delSp modSp add mod">
        <pc:chgData name="伊健 杜" userId="e69aded81da48593" providerId="LiveId" clId="{8316A85E-3CC5-46D2-AC8D-005C5FC4976A}" dt="2022-10-20T06:07:27.922" v="4065"/>
        <pc:sldMkLst>
          <pc:docMk/>
          <pc:sldMk cId="2586954474" sldId="1255"/>
        </pc:sldMkLst>
        <pc:spChg chg="mod">
          <ac:chgData name="伊健 杜" userId="e69aded81da48593" providerId="LiveId" clId="{8316A85E-3CC5-46D2-AC8D-005C5FC4976A}" dt="2022-10-20T06:07:27.922" v="4065"/>
          <ac:spMkLst>
            <pc:docMk/>
            <pc:sldMk cId="2586954474" sldId="1255"/>
            <ac:spMk id="2" creationId="{10304424-DB4A-36E7-9E0D-D32A5DD0F26C}"/>
          </ac:spMkLst>
        </pc:spChg>
        <pc:spChg chg="mod">
          <ac:chgData name="伊健 杜" userId="e69aded81da48593" providerId="LiveId" clId="{8316A85E-3CC5-46D2-AC8D-005C5FC4976A}" dt="2022-10-20T06:07:27.922" v="4065"/>
          <ac:spMkLst>
            <pc:docMk/>
            <pc:sldMk cId="2586954474" sldId="1255"/>
            <ac:spMk id="3" creationId="{BF61C064-5051-1184-7A12-5B1F560F19AD}"/>
          </ac:spMkLst>
        </pc:spChg>
        <pc:spChg chg="mod">
          <ac:chgData name="伊健 杜" userId="e69aded81da48593" providerId="LiveId" clId="{8316A85E-3CC5-46D2-AC8D-005C5FC4976A}" dt="2022-10-20T04:51:36.149" v="2364"/>
          <ac:spMkLst>
            <pc:docMk/>
            <pc:sldMk cId="2586954474" sldId="1255"/>
            <ac:spMk id="5" creationId="{12133E31-EFD8-1428-E834-932512E03115}"/>
          </ac:spMkLst>
        </pc:spChg>
        <pc:picChg chg="del">
          <ac:chgData name="伊健 杜" userId="e69aded81da48593" providerId="LiveId" clId="{8316A85E-3CC5-46D2-AC8D-005C5FC4976A}" dt="2022-10-20T04:52:02.802" v="2456" actId="478"/>
          <ac:picMkLst>
            <pc:docMk/>
            <pc:sldMk cId="2586954474" sldId="1255"/>
            <ac:picMk id="13314" creationId="{E4FA0C7B-C9CD-5868-99E5-1B5A249B4AA3}"/>
          </ac:picMkLst>
        </pc:picChg>
        <pc:picChg chg="add mod">
          <ac:chgData name="伊健 杜" userId="e69aded81da48593" providerId="LiveId" clId="{8316A85E-3CC5-46D2-AC8D-005C5FC4976A}" dt="2022-10-20T04:54:57.495" v="2460" actId="1076"/>
          <ac:picMkLst>
            <pc:docMk/>
            <pc:sldMk cId="2586954474" sldId="1255"/>
            <ac:picMk id="15362" creationId="{B0420729-A13E-1303-D5F8-B308630DA272}"/>
          </ac:picMkLst>
        </pc:picChg>
      </pc:sldChg>
      <pc:sldChg chg="addSp delSp modSp add mod delAnim">
        <pc:chgData name="伊健 杜" userId="e69aded81da48593" providerId="LiveId" clId="{8316A85E-3CC5-46D2-AC8D-005C5FC4976A}" dt="2022-10-20T06:07:27.922" v="4065"/>
        <pc:sldMkLst>
          <pc:docMk/>
          <pc:sldMk cId="2889584553" sldId="1256"/>
        </pc:sldMkLst>
        <pc:spChg chg="mod">
          <ac:chgData name="伊健 杜" userId="e69aded81da48593" providerId="LiveId" clId="{8316A85E-3CC5-46D2-AC8D-005C5FC4976A}" dt="2022-10-20T06:07:27.922" v="4065"/>
          <ac:spMkLst>
            <pc:docMk/>
            <pc:sldMk cId="2889584553" sldId="1256"/>
            <ac:spMk id="2" creationId="{10304424-DB4A-36E7-9E0D-D32A5DD0F26C}"/>
          </ac:spMkLst>
        </pc:spChg>
        <pc:spChg chg="mod">
          <ac:chgData name="伊健 杜" userId="e69aded81da48593" providerId="LiveId" clId="{8316A85E-3CC5-46D2-AC8D-005C5FC4976A}" dt="2022-10-20T06:07:27.922" v="4065"/>
          <ac:spMkLst>
            <pc:docMk/>
            <pc:sldMk cId="2889584553" sldId="1256"/>
            <ac:spMk id="3" creationId="{BF61C064-5051-1184-7A12-5B1F560F19AD}"/>
          </ac:spMkLst>
        </pc:spChg>
        <pc:spChg chg="del">
          <ac:chgData name="伊健 杜" userId="e69aded81da48593" providerId="LiveId" clId="{8316A85E-3CC5-46D2-AC8D-005C5FC4976A}" dt="2022-10-20T04:55:27.744" v="2462" actId="478"/>
          <ac:spMkLst>
            <pc:docMk/>
            <pc:sldMk cId="2889584553" sldId="1256"/>
            <ac:spMk id="5" creationId="{12133E31-EFD8-1428-E834-932512E03115}"/>
          </ac:spMkLst>
        </pc:spChg>
        <pc:picChg chg="del">
          <ac:chgData name="伊健 杜" userId="e69aded81da48593" providerId="LiveId" clId="{8316A85E-3CC5-46D2-AC8D-005C5FC4976A}" dt="2022-10-20T04:55:29.671" v="2463" actId="478"/>
          <ac:picMkLst>
            <pc:docMk/>
            <pc:sldMk cId="2889584553" sldId="1256"/>
            <ac:picMk id="15362" creationId="{B0420729-A13E-1303-D5F8-B308630DA272}"/>
          </ac:picMkLst>
        </pc:picChg>
        <pc:picChg chg="add mod">
          <ac:chgData name="伊健 杜" userId="e69aded81da48593" providerId="LiveId" clId="{8316A85E-3CC5-46D2-AC8D-005C5FC4976A}" dt="2022-10-20T04:55:36.036" v="2469" actId="1076"/>
          <ac:picMkLst>
            <pc:docMk/>
            <pc:sldMk cId="2889584553" sldId="1256"/>
            <ac:picMk id="17410" creationId="{B34FE876-10E2-DCBA-B21C-84BD90862C9C}"/>
          </ac:picMkLst>
        </pc:picChg>
      </pc:sldChg>
      <pc:sldChg chg="addSp delSp modSp add mod">
        <pc:chgData name="伊健 杜" userId="e69aded81da48593" providerId="LiveId" clId="{8316A85E-3CC5-46D2-AC8D-005C5FC4976A}" dt="2022-10-20T06:07:27.922" v="4065"/>
        <pc:sldMkLst>
          <pc:docMk/>
          <pc:sldMk cId="2126681231" sldId="1257"/>
        </pc:sldMkLst>
        <pc:spChg chg="mod">
          <ac:chgData name="伊健 杜" userId="e69aded81da48593" providerId="LiveId" clId="{8316A85E-3CC5-46D2-AC8D-005C5FC4976A}" dt="2022-10-20T06:07:27.922" v="4065"/>
          <ac:spMkLst>
            <pc:docMk/>
            <pc:sldMk cId="2126681231" sldId="1257"/>
            <ac:spMk id="2" creationId="{10304424-DB4A-36E7-9E0D-D32A5DD0F26C}"/>
          </ac:spMkLst>
        </pc:spChg>
        <pc:spChg chg="mod">
          <ac:chgData name="伊健 杜" userId="e69aded81da48593" providerId="LiveId" clId="{8316A85E-3CC5-46D2-AC8D-005C5FC4976A}" dt="2022-10-20T06:07:27.922" v="4065"/>
          <ac:spMkLst>
            <pc:docMk/>
            <pc:sldMk cId="2126681231" sldId="1257"/>
            <ac:spMk id="3" creationId="{BF61C064-5051-1184-7A12-5B1F560F19AD}"/>
          </ac:spMkLst>
        </pc:spChg>
        <pc:picChg chg="del">
          <ac:chgData name="伊健 杜" userId="e69aded81da48593" providerId="LiveId" clId="{8316A85E-3CC5-46D2-AC8D-005C5FC4976A}" dt="2022-10-20T04:58:23.643" v="2585" actId="478"/>
          <ac:picMkLst>
            <pc:docMk/>
            <pc:sldMk cId="2126681231" sldId="1257"/>
            <ac:picMk id="17410" creationId="{B34FE876-10E2-DCBA-B21C-84BD90862C9C}"/>
          </ac:picMkLst>
        </pc:picChg>
        <pc:picChg chg="add mod">
          <ac:chgData name="伊健 杜" userId="e69aded81da48593" providerId="LiveId" clId="{8316A85E-3CC5-46D2-AC8D-005C5FC4976A}" dt="2022-10-20T04:58:35.289" v="2589" actId="1076"/>
          <ac:picMkLst>
            <pc:docMk/>
            <pc:sldMk cId="2126681231" sldId="1257"/>
            <ac:picMk id="18434" creationId="{19E8EC0A-2526-3406-7CE2-8AF9B70DDF91}"/>
          </ac:picMkLst>
        </pc:picChg>
      </pc:sldChg>
      <pc:sldChg chg="addSp modSp add mod">
        <pc:chgData name="伊健 杜" userId="e69aded81da48593" providerId="LiveId" clId="{8316A85E-3CC5-46D2-AC8D-005C5FC4976A}" dt="2022-10-20T06:07:27.922" v="4065"/>
        <pc:sldMkLst>
          <pc:docMk/>
          <pc:sldMk cId="1542729002" sldId="1258"/>
        </pc:sldMkLst>
        <pc:spChg chg="mod">
          <ac:chgData name="伊健 杜" userId="e69aded81da48593" providerId="LiveId" clId="{8316A85E-3CC5-46D2-AC8D-005C5FC4976A}" dt="2022-10-20T06:07:27.922" v="4065"/>
          <ac:spMkLst>
            <pc:docMk/>
            <pc:sldMk cId="1542729002" sldId="1258"/>
            <ac:spMk id="2" creationId="{23860F4C-2C4F-DA0C-8088-358B2EF0EE42}"/>
          </ac:spMkLst>
        </pc:spChg>
        <pc:spChg chg="add mod">
          <ac:chgData name="伊健 杜" userId="e69aded81da48593" providerId="LiveId" clId="{8316A85E-3CC5-46D2-AC8D-005C5FC4976A}" dt="2022-10-20T06:07:27.922" v="4065"/>
          <ac:spMkLst>
            <pc:docMk/>
            <pc:sldMk cId="1542729002" sldId="1258"/>
            <ac:spMk id="3" creationId="{B14ADFE7-2281-1E32-1AA9-48D150DFAB20}"/>
          </ac:spMkLst>
        </pc:spChg>
      </pc:sldChg>
      <pc:sldChg chg="addSp delSp modSp add mod">
        <pc:chgData name="伊健 杜" userId="e69aded81da48593" providerId="LiveId" clId="{8316A85E-3CC5-46D2-AC8D-005C5FC4976A}" dt="2022-10-20T06:07:27.922" v="4065"/>
        <pc:sldMkLst>
          <pc:docMk/>
          <pc:sldMk cId="1204848823" sldId="1259"/>
        </pc:sldMkLst>
        <pc:spChg chg="mod">
          <ac:chgData name="伊健 杜" userId="e69aded81da48593" providerId="LiveId" clId="{8316A85E-3CC5-46D2-AC8D-005C5FC4976A}" dt="2022-10-20T05:03:20.716" v="2904" actId="20577"/>
          <ac:spMkLst>
            <pc:docMk/>
            <pc:sldMk cId="1204848823" sldId="1259"/>
            <ac:spMk id="2" creationId="{10304424-DB4A-36E7-9E0D-D32A5DD0F26C}"/>
          </ac:spMkLst>
        </pc:spChg>
        <pc:spChg chg="mod">
          <ac:chgData name="伊健 杜" userId="e69aded81da48593" providerId="LiveId" clId="{8316A85E-3CC5-46D2-AC8D-005C5FC4976A}" dt="2022-10-20T06:07:27.922" v="4065"/>
          <ac:spMkLst>
            <pc:docMk/>
            <pc:sldMk cId="1204848823" sldId="1259"/>
            <ac:spMk id="3" creationId="{BF61C064-5051-1184-7A12-5B1F560F19AD}"/>
          </ac:spMkLst>
        </pc:spChg>
        <pc:spChg chg="mod">
          <ac:chgData name="伊健 杜" userId="e69aded81da48593" providerId="LiveId" clId="{8316A85E-3CC5-46D2-AC8D-005C5FC4976A}" dt="2022-10-20T05:03:34.615" v="2905"/>
          <ac:spMkLst>
            <pc:docMk/>
            <pc:sldMk cId="1204848823" sldId="1259"/>
            <ac:spMk id="5" creationId="{12133E31-EFD8-1428-E834-932512E03115}"/>
          </ac:spMkLst>
        </pc:spChg>
        <pc:picChg chg="del">
          <ac:chgData name="伊健 杜" userId="e69aded81da48593" providerId="LiveId" clId="{8316A85E-3CC5-46D2-AC8D-005C5FC4976A}" dt="2022-10-20T05:14:11.220" v="3228" actId="478"/>
          <ac:picMkLst>
            <pc:docMk/>
            <pc:sldMk cId="1204848823" sldId="1259"/>
            <ac:picMk id="15362" creationId="{B0420729-A13E-1303-D5F8-B308630DA272}"/>
          </ac:picMkLst>
        </pc:picChg>
        <pc:picChg chg="add mod">
          <ac:chgData name="伊健 杜" userId="e69aded81da48593" providerId="LiveId" clId="{8316A85E-3CC5-46D2-AC8D-005C5FC4976A}" dt="2022-10-20T05:21:52.692" v="3234" actId="1076"/>
          <ac:picMkLst>
            <pc:docMk/>
            <pc:sldMk cId="1204848823" sldId="1259"/>
            <ac:picMk id="21506" creationId="{0A7A05D9-5A10-91EE-CB1F-D9AED0598B94}"/>
          </ac:picMkLst>
        </pc:picChg>
      </pc:sldChg>
      <pc:sldChg chg="addSp delSp modSp add mod delAnim">
        <pc:chgData name="伊健 杜" userId="e69aded81da48593" providerId="LiveId" clId="{8316A85E-3CC5-46D2-AC8D-005C5FC4976A}" dt="2022-10-20T06:07:27.922" v="4065"/>
        <pc:sldMkLst>
          <pc:docMk/>
          <pc:sldMk cId="1080193001" sldId="1260"/>
        </pc:sldMkLst>
        <pc:spChg chg="mod">
          <ac:chgData name="伊健 杜" userId="e69aded81da48593" providerId="LiveId" clId="{8316A85E-3CC5-46D2-AC8D-005C5FC4976A}" dt="2022-10-20T06:07:27.922" v="4065"/>
          <ac:spMkLst>
            <pc:docMk/>
            <pc:sldMk cId="1080193001" sldId="1260"/>
            <ac:spMk id="3" creationId="{BF61C064-5051-1184-7A12-5B1F560F19AD}"/>
          </ac:spMkLst>
        </pc:spChg>
        <pc:spChg chg="del">
          <ac:chgData name="伊健 杜" userId="e69aded81da48593" providerId="LiveId" clId="{8316A85E-3CC5-46D2-AC8D-005C5FC4976A}" dt="2022-10-20T05:27:47.184" v="3332" actId="478"/>
          <ac:spMkLst>
            <pc:docMk/>
            <pc:sldMk cId="1080193001" sldId="1260"/>
            <ac:spMk id="5" creationId="{12133E31-EFD8-1428-E834-932512E03115}"/>
          </ac:spMkLst>
        </pc:spChg>
        <pc:picChg chg="del">
          <ac:chgData name="伊健 杜" userId="e69aded81da48593" providerId="LiveId" clId="{8316A85E-3CC5-46D2-AC8D-005C5FC4976A}" dt="2022-10-20T05:06:27.219" v="3106" actId="478"/>
          <ac:picMkLst>
            <pc:docMk/>
            <pc:sldMk cId="1080193001" sldId="1260"/>
            <ac:picMk id="15362" creationId="{B0420729-A13E-1303-D5F8-B308630DA272}"/>
          </ac:picMkLst>
        </pc:picChg>
        <pc:picChg chg="add mod">
          <ac:chgData name="伊健 杜" userId="e69aded81da48593" providerId="LiveId" clId="{8316A85E-3CC5-46D2-AC8D-005C5FC4976A}" dt="2022-10-20T05:22:41.688" v="3244" actId="1076"/>
          <ac:picMkLst>
            <pc:docMk/>
            <pc:sldMk cId="1080193001" sldId="1260"/>
            <ac:picMk id="20482" creationId="{A4E727E9-F952-2C9C-6C8A-F80EBD648128}"/>
          </ac:picMkLst>
        </pc:picChg>
        <pc:picChg chg="add mod">
          <ac:chgData name="伊健 杜" userId="e69aded81da48593" providerId="LiveId" clId="{8316A85E-3CC5-46D2-AC8D-005C5FC4976A}" dt="2022-10-20T05:22:43.348" v="3245" actId="1076"/>
          <ac:picMkLst>
            <pc:docMk/>
            <pc:sldMk cId="1080193001" sldId="1260"/>
            <ac:picMk id="20484" creationId="{CD887DF0-C457-9C8B-95D7-AE5D5E5AD9E1}"/>
          </ac:picMkLst>
        </pc:picChg>
      </pc:sldChg>
      <pc:sldChg chg="addSp delSp add mod">
        <pc:chgData name="伊健 杜" userId="e69aded81da48593" providerId="LiveId" clId="{8316A85E-3CC5-46D2-AC8D-005C5FC4976A}" dt="2022-10-20T05:14:23.787" v="3230" actId="478"/>
        <pc:sldMkLst>
          <pc:docMk/>
          <pc:sldMk cId="194199228" sldId="1261"/>
        </pc:sldMkLst>
        <pc:spChg chg="del">
          <ac:chgData name="伊健 杜" userId="e69aded81da48593" providerId="LiveId" clId="{8316A85E-3CC5-46D2-AC8D-005C5FC4976A}" dt="2022-10-20T05:14:23.787" v="3230" actId="478"/>
          <ac:spMkLst>
            <pc:docMk/>
            <pc:sldMk cId="194199228" sldId="1261"/>
            <ac:spMk id="3" creationId="{BF61C064-5051-1184-7A12-5B1F560F19AD}"/>
          </ac:spMkLst>
        </pc:spChg>
        <pc:picChg chg="add">
          <ac:chgData name="伊健 杜" userId="e69aded81da48593" providerId="LiveId" clId="{8316A85E-3CC5-46D2-AC8D-005C5FC4976A}" dt="2022-10-20T05:14:21.405" v="3229"/>
          <ac:picMkLst>
            <pc:docMk/>
            <pc:sldMk cId="194199228" sldId="1261"/>
            <ac:picMk id="19458" creationId="{219BDA39-63EC-ED5D-043E-275D61EC5E12}"/>
          </ac:picMkLst>
        </pc:picChg>
      </pc:sldChg>
      <pc:sldChg chg="addSp delSp modSp new mod modAnim">
        <pc:chgData name="伊健 杜" userId="e69aded81da48593" providerId="LiveId" clId="{8316A85E-3CC5-46D2-AC8D-005C5FC4976A}" dt="2022-10-20T06:07:27.922" v="4065"/>
        <pc:sldMkLst>
          <pc:docMk/>
          <pc:sldMk cId="2907809411" sldId="1262"/>
        </pc:sldMkLst>
        <pc:spChg chg="mod">
          <ac:chgData name="伊健 杜" userId="e69aded81da48593" providerId="LiveId" clId="{8316A85E-3CC5-46D2-AC8D-005C5FC4976A}" dt="2022-10-20T06:07:27.922" v="4065"/>
          <ac:spMkLst>
            <pc:docMk/>
            <pc:sldMk cId="2907809411" sldId="1262"/>
            <ac:spMk id="2" creationId="{161ED692-F11C-8BE8-2166-6A0AF63B579C}"/>
          </ac:spMkLst>
        </pc:spChg>
        <pc:spChg chg="del">
          <ac:chgData name="伊健 杜" userId="e69aded81da48593" providerId="LiveId" clId="{8316A85E-3CC5-46D2-AC8D-005C5FC4976A}" dt="2022-10-20T05:22:50.995" v="3247" actId="478"/>
          <ac:spMkLst>
            <pc:docMk/>
            <pc:sldMk cId="2907809411" sldId="1262"/>
            <ac:spMk id="3" creationId="{9430E20B-678F-71C3-6EB9-7D6199C5A689}"/>
          </ac:spMkLst>
        </pc:spChg>
        <pc:spChg chg="add mod">
          <ac:chgData name="伊健 杜" userId="e69aded81da48593" providerId="LiveId" clId="{8316A85E-3CC5-46D2-AC8D-005C5FC4976A}" dt="2022-10-20T05:29:20.886" v="3458" actId="1076"/>
          <ac:spMkLst>
            <pc:docMk/>
            <pc:sldMk cId="2907809411" sldId="1262"/>
            <ac:spMk id="4" creationId="{FDCEAD1E-797A-EE08-A92C-D8A99B63FA6D}"/>
          </ac:spMkLst>
        </pc:spChg>
        <pc:spChg chg="add del">
          <ac:chgData name="伊健 杜" userId="e69aded81da48593" providerId="LiveId" clId="{8316A85E-3CC5-46D2-AC8D-005C5FC4976A}" dt="2022-10-20T05:29:13.239" v="3452"/>
          <ac:spMkLst>
            <pc:docMk/>
            <pc:sldMk cId="2907809411" sldId="1262"/>
            <ac:spMk id="5" creationId="{286CB45C-90A3-13C1-FD66-24FB87416F13}"/>
          </ac:spMkLst>
        </pc:spChg>
      </pc:sldChg>
      <pc:sldChg chg="addSp delSp modSp add mod">
        <pc:chgData name="伊健 杜" userId="e69aded81da48593" providerId="LiveId" clId="{8316A85E-3CC5-46D2-AC8D-005C5FC4976A}" dt="2022-10-20T06:07:27.922" v="4065"/>
        <pc:sldMkLst>
          <pc:docMk/>
          <pc:sldMk cId="231345836" sldId="1263"/>
        </pc:sldMkLst>
        <pc:spChg chg="mod">
          <ac:chgData name="伊健 杜" userId="e69aded81da48593" providerId="LiveId" clId="{8316A85E-3CC5-46D2-AC8D-005C5FC4976A}" dt="2022-10-20T06:07:27.922" v="4065"/>
          <ac:spMkLst>
            <pc:docMk/>
            <pc:sldMk cId="231345836" sldId="1263"/>
            <ac:spMk id="2" creationId="{10304424-DB4A-36E7-9E0D-D32A5DD0F26C}"/>
          </ac:spMkLst>
        </pc:spChg>
        <pc:spChg chg="mod">
          <ac:chgData name="伊健 杜" userId="e69aded81da48593" providerId="LiveId" clId="{8316A85E-3CC5-46D2-AC8D-005C5FC4976A}" dt="2022-10-20T06:07:27.922" v="4065"/>
          <ac:spMkLst>
            <pc:docMk/>
            <pc:sldMk cId="231345836" sldId="1263"/>
            <ac:spMk id="3" creationId="{BF61C064-5051-1184-7A12-5B1F560F19AD}"/>
          </ac:spMkLst>
        </pc:spChg>
        <pc:spChg chg="mod">
          <ac:chgData name="伊健 杜" userId="e69aded81da48593" providerId="LiveId" clId="{8316A85E-3CC5-46D2-AC8D-005C5FC4976A}" dt="2022-10-20T05:35:37.856" v="3655"/>
          <ac:spMkLst>
            <pc:docMk/>
            <pc:sldMk cId="231345836" sldId="1263"/>
            <ac:spMk id="5" creationId="{12133E31-EFD8-1428-E834-932512E03115}"/>
          </ac:spMkLst>
        </pc:spChg>
        <pc:picChg chg="del">
          <ac:chgData name="伊健 杜" userId="e69aded81da48593" providerId="LiveId" clId="{8316A85E-3CC5-46D2-AC8D-005C5FC4976A}" dt="2022-10-20T05:36:02.391" v="3720" actId="478"/>
          <ac:picMkLst>
            <pc:docMk/>
            <pc:sldMk cId="231345836" sldId="1263"/>
            <ac:picMk id="21506" creationId="{0A7A05D9-5A10-91EE-CB1F-D9AED0598B94}"/>
          </ac:picMkLst>
        </pc:picChg>
        <pc:picChg chg="add mod">
          <ac:chgData name="伊健 杜" userId="e69aded81da48593" providerId="LiveId" clId="{8316A85E-3CC5-46D2-AC8D-005C5FC4976A}" dt="2022-10-20T05:36:55.105" v="3722" actId="1076"/>
          <ac:picMkLst>
            <pc:docMk/>
            <pc:sldMk cId="231345836" sldId="1263"/>
            <ac:picMk id="24578" creationId="{6C02BF58-DBCB-9454-E145-314DB0BA9C6B}"/>
          </ac:picMkLst>
        </pc:picChg>
      </pc:sldChg>
      <pc:sldChg chg="addSp delSp modSp add mod">
        <pc:chgData name="伊健 杜" userId="e69aded81da48593" providerId="LiveId" clId="{8316A85E-3CC5-46D2-AC8D-005C5FC4976A}" dt="2022-10-20T06:07:27.922" v="4065"/>
        <pc:sldMkLst>
          <pc:docMk/>
          <pc:sldMk cId="493532599" sldId="1264"/>
        </pc:sldMkLst>
        <pc:spChg chg="mod">
          <ac:chgData name="伊健 杜" userId="e69aded81da48593" providerId="LiveId" clId="{8316A85E-3CC5-46D2-AC8D-005C5FC4976A}" dt="2022-10-20T06:07:27.922" v="4065"/>
          <ac:spMkLst>
            <pc:docMk/>
            <pc:sldMk cId="493532599" sldId="1264"/>
            <ac:spMk id="4" creationId="{CFC1CF28-580E-2280-640A-ADB8853307E7}"/>
          </ac:spMkLst>
        </pc:spChg>
        <pc:picChg chg="del">
          <ac:chgData name="伊健 杜" userId="e69aded81da48593" providerId="LiveId" clId="{8316A85E-3CC5-46D2-AC8D-005C5FC4976A}" dt="2022-10-20T05:34:38.496" v="3621" actId="478"/>
          <ac:picMkLst>
            <pc:docMk/>
            <pc:sldMk cId="493532599" sldId="1264"/>
            <ac:picMk id="3" creationId="{0CC30FD8-3045-E258-9A1F-29FF1AF77DF8}"/>
          </ac:picMkLst>
        </pc:picChg>
        <pc:picChg chg="del mod">
          <ac:chgData name="伊健 杜" userId="e69aded81da48593" providerId="LiveId" clId="{8316A85E-3CC5-46D2-AC8D-005C5FC4976A}" dt="2022-10-20T05:34:58.073" v="3625" actId="478"/>
          <ac:picMkLst>
            <pc:docMk/>
            <pc:sldMk cId="493532599" sldId="1264"/>
            <ac:picMk id="5" creationId="{5B52084A-CAAE-01D6-3F9B-7ED50C865CB5}"/>
          </ac:picMkLst>
        </pc:picChg>
        <pc:picChg chg="del">
          <ac:chgData name="伊健 杜" userId="e69aded81da48593" providerId="LiveId" clId="{8316A85E-3CC5-46D2-AC8D-005C5FC4976A}" dt="2022-10-20T05:34:38.496" v="3621" actId="478"/>
          <ac:picMkLst>
            <pc:docMk/>
            <pc:sldMk cId="493532599" sldId="1264"/>
            <ac:picMk id="3074" creationId="{CA972930-DFE7-CB84-2F69-E5F79E129449}"/>
          </ac:picMkLst>
        </pc:picChg>
        <pc:picChg chg="del">
          <ac:chgData name="伊健 杜" userId="e69aded81da48593" providerId="LiveId" clId="{8316A85E-3CC5-46D2-AC8D-005C5FC4976A}" dt="2022-10-20T05:34:38.496" v="3621" actId="478"/>
          <ac:picMkLst>
            <pc:docMk/>
            <pc:sldMk cId="493532599" sldId="1264"/>
            <ac:picMk id="3076" creationId="{050BB82E-47A9-2798-4A30-57B1DEAF27DE}"/>
          </ac:picMkLst>
        </pc:picChg>
        <pc:picChg chg="add mod">
          <ac:chgData name="伊健 杜" userId="e69aded81da48593" providerId="LiveId" clId="{8316A85E-3CC5-46D2-AC8D-005C5FC4976A}" dt="2022-10-20T05:35:01.274" v="3628" actId="1076"/>
          <ac:picMkLst>
            <pc:docMk/>
            <pc:sldMk cId="493532599" sldId="1264"/>
            <ac:picMk id="23554" creationId="{65C254DE-7327-2FA9-855B-547DF5873C2D}"/>
          </ac:picMkLst>
        </pc:picChg>
      </pc:sldChg>
      <pc:sldChg chg="modSp add mod ord">
        <pc:chgData name="伊健 杜" userId="e69aded81da48593" providerId="LiveId" clId="{8316A85E-3CC5-46D2-AC8D-005C5FC4976A}" dt="2022-10-20T06:07:27.922" v="4065"/>
        <pc:sldMkLst>
          <pc:docMk/>
          <pc:sldMk cId="1517982712" sldId="1265"/>
        </pc:sldMkLst>
        <pc:spChg chg="mod">
          <ac:chgData name="伊健 杜" userId="e69aded81da48593" providerId="LiveId" clId="{8316A85E-3CC5-46D2-AC8D-005C5FC4976A}" dt="2022-10-20T06:07:27.922" v="4065"/>
          <ac:spMkLst>
            <pc:docMk/>
            <pc:sldMk cId="1517982712" sldId="1265"/>
            <ac:spMk id="2" creationId="{9C74F706-AB23-7A24-27F9-BA8C6B6BFC20}"/>
          </ac:spMkLst>
        </pc:spChg>
      </pc:sldChg>
      <pc:sldChg chg="addSp delSp modSp add mod delAnim">
        <pc:chgData name="伊健 杜" userId="e69aded81da48593" providerId="LiveId" clId="{8316A85E-3CC5-46D2-AC8D-005C5FC4976A}" dt="2022-10-20T06:07:27.922" v="4065"/>
        <pc:sldMkLst>
          <pc:docMk/>
          <pc:sldMk cId="631157930" sldId="1266"/>
        </pc:sldMkLst>
        <pc:spChg chg="mod">
          <ac:chgData name="伊健 杜" userId="e69aded81da48593" providerId="LiveId" clId="{8316A85E-3CC5-46D2-AC8D-005C5FC4976A}" dt="2022-10-20T06:07:27.922" v="4065"/>
          <ac:spMkLst>
            <pc:docMk/>
            <pc:sldMk cId="631157930" sldId="1266"/>
            <ac:spMk id="2" creationId="{10304424-DB4A-36E7-9E0D-D32A5DD0F26C}"/>
          </ac:spMkLst>
        </pc:spChg>
        <pc:spChg chg="mod">
          <ac:chgData name="伊健 杜" userId="e69aded81da48593" providerId="LiveId" clId="{8316A85E-3CC5-46D2-AC8D-005C5FC4976A}" dt="2022-10-20T06:07:27.922" v="4065"/>
          <ac:spMkLst>
            <pc:docMk/>
            <pc:sldMk cId="631157930" sldId="1266"/>
            <ac:spMk id="3" creationId="{BF61C064-5051-1184-7A12-5B1F560F19AD}"/>
          </ac:spMkLst>
        </pc:spChg>
        <pc:spChg chg="del">
          <ac:chgData name="伊健 杜" userId="e69aded81da48593" providerId="LiveId" clId="{8316A85E-3CC5-46D2-AC8D-005C5FC4976A}" dt="2022-10-20T05:37:10.893" v="3738" actId="478"/>
          <ac:spMkLst>
            <pc:docMk/>
            <pc:sldMk cId="631157930" sldId="1266"/>
            <ac:spMk id="5" creationId="{12133E31-EFD8-1428-E834-932512E03115}"/>
          </ac:spMkLst>
        </pc:spChg>
        <pc:picChg chg="add mod">
          <ac:chgData name="伊健 杜" userId="e69aded81da48593" providerId="LiveId" clId="{8316A85E-3CC5-46D2-AC8D-005C5FC4976A}" dt="2022-10-20T05:39:22.765" v="3893" actId="14100"/>
          <ac:picMkLst>
            <pc:docMk/>
            <pc:sldMk cId="631157930" sldId="1266"/>
            <ac:picMk id="4" creationId="{BD574A8B-8805-3B31-72D8-8D1B1926AF16}"/>
          </ac:picMkLst>
        </pc:picChg>
        <pc:picChg chg="del">
          <ac:chgData name="伊健 杜" userId="e69aded81da48593" providerId="LiveId" clId="{8316A85E-3CC5-46D2-AC8D-005C5FC4976A}" dt="2022-10-20T05:38:21.247" v="3876" actId="478"/>
          <ac:picMkLst>
            <pc:docMk/>
            <pc:sldMk cId="631157930" sldId="1266"/>
            <ac:picMk id="24578" creationId="{6C02BF58-DBCB-9454-E145-314DB0BA9C6B}"/>
          </ac:picMkLst>
        </pc:picChg>
        <pc:picChg chg="add mod">
          <ac:chgData name="伊健 杜" userId="e69aded81da48593" providerId="LiveId" clId="{8316A85E-3CC5-46D2-AC8D-005C5FC4976A}" dt="2022-10-20T05:39:20.609" v="3891" actId="1076"/>
          <ac:picMkLst>
            <pc:docMk/>
            <pc:sldMk cId="631157930" sldId="1266"/>
            <ac:picMk id="25602" creationId="{5B9794D6-1D4A-3C07-4524-5B06984083CE}"/>
          </ac:picMkLst>
        </pc:picChg>
      </pc:sldChg>
      <pc:sldChg chg="addSp delSp modSp add mod modAnim">
        <pc:chgData name="伊健 杜" userId="e69aded81da48593" providerId="LiveId" clId="{8316A85E-3CC5-46D2-AC8D-005C5FC4976A}" dt="2022-10-20T06:07:27.922" v="4065"/>
        <pc:sldMkLst>
          <pc:docMk/>
          <pc:sldMk cId="1163166653" sldId="1267"/>
        </pc:sldMkLst>
        <pc:spChg chg="mod">
          <ac:chgData name="伊健 杜" userId="e69aded81da48593" providerId="LiveId" clId="{8316A85E-3CC5-46D2-AC8D-005C5FC4976A}" dt="2022-10-20T06:07:27.922" v="4065"/>
          <ac:spMkLst>
            <pc:docMk/>
            <pc:sldMk cId="1163166653" sldId="1267"/>
            <ac:spMk id="2" creationId="{10304424-DB4A-36E7-9E0D-D32A5DD0F26C}"/>
          </ac:spMkLst>
        </pc:spChg>
        <pc:spChg chg="mod">
          <ac:chgData name="伊健 杜" userId="e69aded81da48593" providerId="LiveId" clId="{8316A85E-3CC5-46D2-AC8D-005C5FC4976A}" dt="2022-10-20T06:07:27.922" v="4065"/>
          <ac:spMkLst>
            <pc:docMk/>
            <pc:sldMk cId="1163166653" sldId="1267"/>
            <ac:spMk id="3" creationId="{BF61C064-5051-1184-7A12-5B1F560F19AD}"/>
          </ac:spMkLst>
        </pc:spChg>
        <pc:spChg chg="add mod">
          <ac:chgData name="伊健 杜" userId="e69aded81da48593" providerId="LiveId" clId="{8316A85E-3CC5-46D2-AC8D-005C5FC4976A}" dt="2022-10-20T05:44:03.703" v="4011" actId="1076"/>
          <ac:spMkLst>
            <pc:docMk/>
            <pc:sldMk cId="1163166653" sldId="1267"/>
            <ac:spMk id="7" creationId="{3ECDF439-2ACE-0289-DF2A-6FCE7B0CBB24}"/>
          </ac:spMkLst>
        </pc:spChg>
        <pc:spChg chg="add mod">
          <ac:chgData name="伊健 杜" userId="e69aded81da48593" providerId="LiveId" clId="{8316A85E-3CC5-46D2-AC8D-005C5FC4976A}" dt="2022-10-20T05:44:32.321" v="4020" actId="1076"/>
          <ac:spMkLst>
            <pc:docMk/>
            <pc:sldMk cId="1163166653" sldId="1267"/>
            <ac:spMk id="8" creationId="{13FB9BE2-CEAF-56E5-E8D3-F07A1E958A8D}"/>
          </ac:spMkLst>
        </pc:spChg>
        <pc:spChg chg="add mod">
          <ac:chgData name="伊健 杜" userId="e69aded81da48593" providerId="LiveId" clId="{8316A85E-3CC5-46D2-AC8D-005C5FC4976A}" dt="2022-10-20T05:44:20.604" v="4017" actId="1076"/>
          <ac:spMkLst>
            <pc:docMk/>
            <pc:sldMk cId="1163166653" sldId="1267"/>
            <ac:spMk id="9" creationId="{C57F0B1D-1799-7A30-9689-1321E4664BD1}"/>
          </ac:spMkLst>
        </pc:spChg>
        <pc:picChg chg="del">
          <ac:chgData name="伊健 杜" userId="e69aded81da48593" providerId="LiveId" clId="{8316A85E-3CC5-46D2-AC8D-005C5FC4976A}" dt="2022-10-20T05:39:31.635" v="3895" actId="478"/>
          <ac:picMkLst>
            <pc:docMk/>
            <pc:sldMk cId="1163166653" sldId="1267"/>
            <ac:picMk id="4" creationId="{BD574A8B-8805-3B31-72D8-8D1B1926AF16}"/>
          </ac:picMkLst>
        </pc:picChg>
        <pc:picChg chg="add mod">
          <ac:chgData name="伊健 杜" userId="e69aded81da48593" providerId="LiveId" clId="{8316A85E-3CC5-46D2-AC8D-005C5FC4976A}" dt="2022-10-20T05:41:43.759" v="3999" actId="1076"/>
          <ac:picMkLst>
            <pc:docMk/>
            <pc:sldMk cId="1163166653" sldId="1267"/>
            <ac:picMk id="5" creationId="{50776847-6693-C07B-4A84-514696170E56}"/>
          </ac:picMkLst>
        </pc:picChg>
        <pc:picChg chg="add mod">
          <ac:chgData name="伊健 杜" userId="e69aded81da48593" providerId="LiveId" clId="{8316A85E-3CC5-46D2-AC8D-005C5FC4976A}" dt="2022-10-20T05:41:48.979" v="4002" actId="14100"/>
          <ac:picMkLst>
            <pc:docMk/>
            <pc:sldMk cId="1163166653" sldId="1267"/>
            <ac:picMk id="6" creationId="{4ADD58AF-FB50-D8DD-D5C7-D8D38C94F847}"/>
          </ac:picMkLst>
        </pc:picChg>
        <pc:picChg chg="del">
          <ac:chgData name="伊健 杜" userId="e69aded81da48593" providerId="LiveId" clId="{8316A85E-3CC5-46D2-AC8D-005C5FC4976A}" dt="2022-10-20T05:39:31.635" v="3895" actId="478"/>
          <ac:picMkLst>
            <pc:docMk/>
            <pc:sldMk cId="1163166653" sldId="1267"/>
            <ac:picMk id="25602" creationId="{5B9794D6-1D4A-3C07-4524-5B06984083CE}"/>
          </ac:picMkLst>
        </pc:picChg>
        <pc:picChg chg="add mod">
          <ac:chgData name="伊健 杜" userId="e69aded81da48593" providerId="LiveId" clId="{8316A85E-3CC5-46D2-AC8D-005C5FC4976A}" dt="2022-10-20T05:43:29.571" v="4005" actId="1076"/>
          <ac:picMkLst>
            <pc:docMk/>
            <pc:sldMk cId="1163166653" sldId="1267"/>
            <ac:picMk id="26626" creationId="{F35406D3-C2A4-C2E6-597C-A3FED7E464C1}"/>
          </ac:picMkLst>
        </pc:picChg>
      </pc:sldChg>
      <pc:sldChg chg="modSp add mod">
        <pc:chgData name="伊健 杜" userId="e69aded81da48593" providerId="LiveId" clId="{8316A85E-3CC5-46D2-AC8D-005C5FC4976A}" dt="2022-10-20T06:07:27.922" v="4065"/>
        <pc:sldMkLst>
          <pc:docMk/>
          <pc:sldMk cId="1193100960" sldId="1268"/>
        </pc:sldMkLst>
        <pc:spChg chg="mod">
          <ac:chgData name="伊健 杜" userId="e69aded81da48593" providerId="LiveId" clId="{8316A85E-3CC5-46D2-AC8D-005C5FC4976A}" dt="2022-10-20T06:07:27.922" v="4065"/>
          <ac:spMkLst>
            <pc:docMk/>
            <pc:sldMk cId="1193100960" sldId="1268"/>
            <ac:spMk id="2" creationId="{9C74F706-AB23-7A24-27F9-BA8C6B6BFC20}"/>
          </ac:spMkLst>
        </pc:spChg>
      </pc:sldChg>
    </pc:docChg>
  </pc:docChgLst>
  <pc:docChgLst>
    <pc:chgData name="伊健 杜" userId="e69aded81da48593" providerId="LiveId" clId="{0055517E-32B8-4409-8F16-BB1618B5910E}"/>
    <pc:docChg chg="custSel addSld delSld modSld sldOrd">
      <pc:chgData name="伊健 杜" userId="e69aded81da48593" providerId="LiveId" clId="{0055517E-32B8-4409-8F16-BB1618B5910E}" dt="2022-11-09T18:18:23.875" v="1269"/>
      <pc:docMkLst>
        <pc:docMk/>
      </pc:docMkLst>
      <pc:sldChg chg="del">
        <pc:chgData name="伊健 杜" userId="e69aded81da48593" providerId="LiveId" clId="{0055517E-32B8-4409-8F16-BB1618B5910E}" dt="2022-11-09T13:26:05.946" v="0" actId="47"/>
        <pc:sldMkLst>
          <pc:docMk/>
          <pc:sldMk cId="3618521800" sldId="1414"/>
        </pc:sldMkLst>
      </pc:sldChg>
      <pc:sldChg chg="del">
        <pc:chgData name="伊健 杜" userId="e69aded81da48593" providerId="LiveId" clId="{0055517E-32B8-4409-8F16-BB1618B5910E}" dt="2022-11-09T13:26:05.946" v="0" actId="47"/>
        <pc:sldMkLst>
          <pc:docMk/>
          <pc:sldMk cId="1448021114" sldId="1415"/>
        </pc:sldMkLst>
      </pc:sldChg>
      <pc:sldChg chg="del">
        <pc:chgData name="伊健 杜" userId="e69aded81da48593" providerId="LiveId" clId="{0055517E-32B8-4409-8F16-BB1618B5910E}" dt="2022-11-09T13:26:05.946" v="0" actId="47"/>
        <pc:sldMkLst>
          <pc:docMk/>
          <pc:sldMk cId="2737223352" sldId="1416"/>
        </pc:sldMkLst>
      </pc:sldChg>
      <pc:sldChg chg="del">
        <pc:chgData name="伊健 杜" userId="e69aded81da48593" providerId="LiveId" clId="{0055517E-32B8-4409-8F16-BB1618B5910E}" dt="2022-11-09T13:26:05.946" v="0" actId="47"/>
        <pc:sldMkLst>
          <pc:docMk/>
          <pc:sldMk cId="4051381320" sldId="1417"/>
        </pc:sldMkLst>
      </pc:sldChg>
      <pc:sldChg chg="del">
        <pc:chgData name="伊健 杜" userId="e69aded81da48593" providerId="LiveId" clId="{0055517E-32B8-4409-8F16-BB1618B5910E}" dt="2022-11-09T13:26:05.946" v="0" actId="47"/>
        <pc:sldMkLst>
          <pc:docMk/>
          <pc:sldMk cId="2216947007" sldId="1418"/>
        </pc:sldMkLst>
      </pc:sldChg>
      <pc:sldChg chg="modSp mod">
        <pc:chgData name="伊健 杜" userId="e69aded81da48593" providerId="LiveId" clId="{0055517E-32B8-4409-8F16-BB1618B5910E}" dt="2022-11-09T17:16:55.918" v="1256"/>
        <pc:sldMkLst>
          <pc:docMk/>
          <pc:sldMk cId="2439924124" sldId="1435"/>
        </pc:sldMkLst>
        <pc:spChg chg="mod">
          <ac:chgData name="伊健 杜" userId="e69aded81da48593" providerId="LiveId" clId="{0055517E-32B8-4409-8F16-BB1618B5910E}" dt="2022-11-09T17:16:55.918" v="1256"/>
          <ac:spMkLst>
            <pc:docMk/>
            <pc:sldMk cId="2439924124" sldId="1435"/>
            <ac:spMk id="7" creationId="{56D821EC-BCD9-B230-0383-57A1A2AEB645}"/>
          </ac:spMkLst>
        </pc:spChg>
      </pc:sldChg>
      <pc:sldChg chg="addSp">
        <pc:chgData name="伊健 杜" userId="e69aded81da48593" providerId="LiveId" clId="{0055517E-32B8-4409-8F16-BB1618B5910E}" dt="2022-11-09T18:18:23.875" v="1269"/>
        <pc:sldMkLst>
          <pc:docMk/>
          <pc:sldMk cId="192945686" sldId="1440"/>
        </pc:sldMkLst>
        <pc:inkChg chg="add">
          <ac:chgData name="伊健 杜" userId="e69aded81da48593" providerId="LiveId" clId="{0055517E-32B8-4409-8F16-BB1618B5910E}" dt="2022-11-09T18:18:23.875" v="1269"/>
          <ac:inkMkLst>
            <pc:docMk/>
            <pc:sldMk cId="192945686" sldId="1440"/>
            <ac:inkMk id="3" creationId="{82F9FCEC-954E-1B94-8BCD-8FE13211EF82}"/>
          </ac:inkMkLst>
        </pc:inkChg>
      </pc:sldChg>
      <pc:sldChg chg="addSp delSp modSp mod">
        <pc:chgData name="伊健 杜" userId="e69aded81da48593" providerId="LiveId" clId="{0055517E-32B8-4409-8F16-BB1618B5910E}" dt="2022-11-09T18:09:34.825" v="1268"/>
        <pc:sldMkLst>
          <pc:docMk/>
          <pc:sldMk cId="4267300696" sldId="1449"/>
        </pc:sldMkLst>
        <pc:spChg chg="mod">
          <ac:chgData name="伊健 杜" userId="e69aded81da48593" providerId="LiveId" clId="{0055517E-32B8-4409-8F16-BB1618B5910E}" dt="2022-11-09T14:43:19.604" v="1249"/>
          <ac:spMkLst>
            <pc:docMk/>
            <pc:sldMk cId="4267300696" sldId="1449"/>
            <ac:spMk id="2" creationId="{388B5FFA-1FF7-2EF5-BE3E-4B6B136CCBA4}"/>
          </ac:spMkLst>
        </pc:spChg>
        <pc:spChg chg="del mod">
          <ac:chgData name="伊健 杜" userId="e69aded81da48593" providerId="LiveId" clId="{0055517E-32B8-4409-8F16-BB1618B5910E}" dt="2022-11-09T14:06:32.836" v="744" actId="478"/>
          <ac:spMkLst>
            <pc:docMk/>
            <pc:sldMk cId="4267300696" sldId="1449"/>
            <ac:spMk id="3" creationId="{7B1527F3-A322-33F7-8D23-BDF49A3F4029}"/>
          </ac:spMkLst>
        </pc:spChg>
        <pc:spChg chg="add del mod">
          <ac:chgData name="伊健 杜" userId="e69aded81da48593" providerId="LiveId" clId="{0055517E-32B8-4409-8F16-BB1618B5910E}" dt="2022-11-09T18:09:34.825" v="1268"/>
          <ac:spMkLst>
            <pc:docMk/>
            <pc:sldMk cId="4267300696" sldId="1449"/>
            <ac:spMk id="3" creationId="{BCC49285-2BAC-4F94-7B1A-F02C194C2DB6}"/>
          </ac:spMkLst>
        </pc:spChg>
        <pc:spChg chg="add mod">
          <ac:chgData name="伊健 杜" userId="e69aded81da48593" providerId="LiveId" clId="{0055517E-32B8-4409-8F16-BB1618B5910E}" dt="2022-11-09T14:43:19.604" v="1249"/>
          <ac:spMkLst>
            <pc:docMk/>
            <pc:sldMk cId="4267300696" sldId="1449"/>
            <ac:spMk id="4" creationId="{3B14E789-1E3D-6D7E-D3B9-B559E90FACC3}"/>
          </ac:spMkLst>
        </pc:spChg>
        <pc:picChg chg="add del mod">
          <ac:chgData name="伊健 杜" userId="e69aded81da48593" providerId="LiveId" clId="{0055517E-32B8-4409-8F16-BB1618B5910E}" dt="2022-11-09T14:35:00.226" v="876" actId="478"/>
          <ac:picMkLst>
            <pc:docMk/>
            <pc:sldMk cId="4267300696" sldId="1449"/>
            <ac:picMk id="8194" creationId="{346B41D4-73EE-0C4B-FF7D-B4D43C573197}"/>
          </ac:picMkLst>
        </pc:picChg>
      </pc:sldChg>
      <pc:sldChg chg="addSp delSp modSp add mod">
        <pc:chgData name="伊健 杜" userId="e69aded81da48593" providerId="LiveId" clId="{0055517E-32B8-4409-8F16-BB1618B5910E}" dt="2022-11-09T14:43:19.604" v="1249"/>
        <pc:sldMkLst>
          <pc:docMk/>
          <pc:sldMk cId="2594431493" sldId="1452"/>
        </pc:sldMkLst>
        <pc:spChg chg="mod">
          <ac:chgData name="伊健 杜" userId="e69aded81da48593" providerId="LiveId" clId="{0055517E-32B8-4409-8F16-BB1618B5910E}" dt="2022-11-09T13:39:17.164" v="295"/>
          <ac:spMkLst>
            <pc:docMk/>
            <pc:sldMk cId="2594431493" sldId="1452"/>
            <ac:spMk id="2" creationId="{10304424-DB4A-36E7-9E0D-D32A5DD0F26C}"/>
          </ac:spMkLst>
        </pc:spChg>
        <pc:spChg chg="mod">
          <ac:chgData name="伊健 杜" userId="e69aded81da48593" providerId="LiveId" clId="{0055517E-32B8-4409-8F16-BB1618B5910E}" dt="2022-11-09T14:43:19.604" v="1249"/>
          <ac:spMkLst>
            <pc:docMk/>
            <pc:sldMk cId="2594431493" sldId="1452"/>
            <ac:spMk id="4" creationId="{2691090D-D035-2EE7-556B-29D21742E484}"/>
          </ac:spMkLst>
        </pc:spChg>
        <pc:spChg chg="mod">
          <ac:chgData name="伊健 杜" userId="e69aded81da48593" providerId="LiveId" clId="{0055517E-32B8-4409-8F16-BB1618B5910E}" dt="2022-11-09T13:27:51.317" v="41" actId="20577"/>
          <ac:spMkLst>
            <pc:docMk/>
            <pc:sldMk cId="2594431493" sldId="1452"/>
            <ac:spMk id="5" creationId="{12133E31-EFD8-1428-E834-932512E03115}"/>
          </ac:spMkLst>
        </pc:spChg>
        <pc:picChg chg="add mod">
          <ac:chgData name="伊健 杜" userId="e69aded81da48593" providerId="LiveId" clId="{0055517E-32B8-4409-8F16-BB1618B5910E}" dt="2022-11-09T13:29:20.360" v="48" actId="1076"/>
          <ac:picMkLst>
            <pc:docMk/>
            <pc:sldMk cId="2594431493" sldId="1452"/>
            <ac:picMk id="1026" creationId="{809C8BCF-2BFE-8CA2-C593-F6F45B06698B}"/>
          </ac:picMkLst>
        </pc:picChg>
        <pc:picChg chg="del">
          <ac:chgData name="伊健 杜" userId="e69aded81da48593" providerId="LiveId" clId="{0055517E-32B8-4409-8F16-BB1618B5910E}" dt="2022-11-09T13:28:33.374" v="45" actId="478"/>
          <ac:picMkLst>
            <pc:docMk/>
            <pc:sldMk cId="2594431493" sldId="1452"/>
            <ac:picMk id="18435" creationId="{D5353299-E898-447D-6242-DC684615D076}"/>
          </ac:picMkLst>
        </pc:picChg>
      </pc:sldChg>
      <pc:sldChg chg="addSp delSp modSp add mod delAnim">
        <pc:chgData name="伊健 杜" userId="e69aded81da48593" providerId="LiveId" clId="{0055517E-32B8-4409-8F16-BB1618B5910E}" dt="2022-11-09T14:43:19.604" v="1249"/>
        <pc:sldMkLst>
          <pc:docMk/>
          <pc:sldMk cId="595357290" sldId="1453"/>
        </pc:sldMkLst>
        <pc:spChg chg="mod">
          <ac:chgData name="伊健 杜" userId="e69aded81da48593" providerId="LiveId" clId="{0055517E-32B8-4409-8F16-BB1618B5910E}" dt="2022-11-09T13:39:12.916" v="290"/>
          <ac:spMkLst>
            <pc:docMk/>
            <pc:sldMk cId="595357290" sldId="1453"/>
            <ac:spMk id="2" creationId="{10304424-DB4A-36E7-9E0D-D32A5DD0F26C}"/>
          </ac:spMkLst>
        </pc:spChg>
        <pc:spChg chg="mod">
          <ac:chgData name="伊健 杜" userId="e69aded81da48593" providerId="LiveId" clId="{0055517E-32B8-4409-8F16-BB1618B5910E}" dt="2022-11-09T14:43:19.604" v="1249"/>
          <ac:spMkLst>
            <pc:docMk/>
            <pc:sldMk cId="595357290" sldId="1453"/>
            <ac:spMk id="4" creationId="{2691090D-D035-2EE7-556B-29D21742E484}"/>
          </ac:spMkLst>
        </pc:spChg>
        <pc:spChg chg="del">
          <ac:chgData name="伊健 杜" userId="e69aded81da48593" providerId="LiveId" clId="{0055517E-32B8-4409-8F16-BB1618B5910E}" dt="2022-11-09T13:36:02.708" v="177" actId="478"/>
          <ac:spMkLst>
            <pc:docMk/>
            <pc:sldMk cId="595357290" sldId="1453"/>
            <ac:spMk id="5" creationId="{12133E31-EFD8-1428-E834-932512E03115}"/>
          </ac:spMkLst>
        </pc:spChg>
        <pc:picChg chg="del mod">
          <ac:chgData name="伊健 杜" userId="e69aded81da48593" providerId="LiveId" clId="{0055517E-32B8-4409-8F16-BB1618B5910E}" dt="2022-11-09T13:36:44.842" v="273" actId="478"/>
          <ac:picMkLst>
            <pc:docMk/>
            <pc:sldMk cId="595357290" sldId="1453"/>
            <ac:picMk id="1026" creationId="{809C8BCF-2BFE-8CA2-C593-F6F45B06698B}"/>
          </ac:picMkLst>
        </pc:picChg>
        <pc:picChg chg="add mod">
          <ac:chgData name="伊健 杜" userId="e69aded81da48593" providerId="LiveId" clId="{0055517E-32B8-4409-8F16-BB1618B5910E}" dt="2022-11-09T13:39:00.483" v="284" actId="1076"/>
          <ac:picMkLst>
            <pc:docMk/>
            <pc:sldMk cId="595357290" sldId="1453"/>
            <ac:picMk id="2050" creationId="{3F8F45A0-2E66-2721-2025-36FE52801B53}"/>
          </ac:picMkLst>
        </pc:picChg>
        <pc:picChg chg="add mod">
          <ac:chgData name="伊健 杜" userId="e69aded81da48593" providerId="LiveId" clId="{0055517E-32B8-4409-8F16-BB1618B5910E}" dt="2022-11-09T13:39:01.143" v="285" actId="1076"/>
          <ac:picMkLst>
            <pc:docMk/>
            <pc:sldMk cId="595357290" sldId="1453"/>
            <ac:picMk id="2052" creationId="{85827C98-611A-EC77-67AA-2F3D1F353BE8}"/>
          </ac:picMkLst>
        </pc:picChg>
      </pc:sldChg>
      <pc:sldChg chg="modSp add mod ord">
        <pc:chgData name="伊健 杜" userId="e69aded81da48593" providerId="LiveId" clId="{0055517E-32B8-4409-8F16-BB1618B5910E}" dt="2022-11-09T14:43:19.604" v="1249"/>
        <pc:sldMkLst>
          <pc:docMk/>
          <pc:sldMk cId="1013367840" sldId="1454"/>
        </pc:sldMkLst>
        <pc:spChg chg="mod">
          <ac:chgData name="伊健 杜" userId="e69aded81da48593" providerId="LiveId" clId="{0055517E-32B8-4409-8F16-BB1618B5910E}" dt="2022-11-09T14:43:19.604" v="1249"/>
          <ac:spMkLst>
            <pc:docMk/>
            <pc:sldMk cId="1013367840" sldId="1454"/>
            <ac:spMk id="2" creationId="{5250EAEC-EAE0-A43C-B1EE-A4F82C88B364}"/>
          </ac:spMkLst>
        </pc:spChg>
      </pc:sldChg>
      <pc:sldChg chg="modSp add del mod">
        <pc:chgData name="伊健 杜" userId="e69aded81da48593" providerId="LiveId" clId="{0055517E-32B8-4409-8F16-BB1618B5910E}" dt="2022-11-09T13:39:25.403" v="301" actId="47"/>
        <pc:sldMkLst>
          <pc:docMk/>
          <pc:sldMk cId="1439378069" sldId="1454"/>
        </pc:sldMkLst>
        <pc:spChg chg="mod">
          <ac:chgData name="伊健 杜" userId="e69aded81da48593" providerId="LiveId" clId="{0055517E-32B8-4409-8F16-BB1618B5910E}" dt="2022-11-09T13:39:21.006" v="300"/>
          <ac:spMkLst>
            <pc:docMk/>
            <pc:sldMk cId="1439378069" sldId="1454"/>
            <ac:spMk id="2" creationId="{10304424-DB4A-36E7-9E0D-D32A5DD0F26C}"/>
          </ac:spMkLst>
        </pc:spChg>
      </pc:sldChg>
      <pc:sldChg chg="addSp delSp modSp add mod">
        <pc:chgData name="伊健 杜" userId="e69aded81da48593" providerId="LiveId" clId="{0055517E-32B8-4409-8F16-BB1618B5910E}" dt="2022-11-09T14:43:19.604" v="1249"/>
        <pc:sldMkLst>
          <pc:docMk/>
          <pc:sldMk cId="670725614" sldId="1455"/>
        </pc:sldMkLst>
        <pc:spChg chg="mod">
          <ac:chgData name="伊健 杜" userId="e69aded81da48593" providerId="LiveId" clId="{0055517E-32B8-4409-8F16-BB1618B5910E}" dt="2022-11-09T13:47:11.857" v="467"/>
          <ac:spMkLst>
            <pc:docMk/>
            <pc:sldMk cId="670725614" sldId="1455"/>
            <ac:spMk id="2" creationId="{10304424-DB4A-36E7-9E0D-D32A5DD0F26C}"/>
          </ac:spMkLst>
        </pc:spChg>
        <pc:spChg chg="mod">
          <ac:chgData name="伊健 杜" userId="e69aded81da48593" providerId="LiveId" clId="{0055517E-32B8-4409-8F16-BB1618B5910E}" dt="2022-11-09T14:43:19.604" v="1249"/>
          <ac:spMkLst>
            <pc:docMk/>
            <pc:sldMk cId="670725614" sldId="1455"/>
            <ac:spMk id="4" creationId="{2691090D-D035-2EE7-556B-29D21742E484}"/>
          </ac:spMkLst>
        </pc:spChg>
        <pc:spChg chg="mod">
          <ac:chgData name="伊健 杜" userId="e69aded81da48593" providerId="LiveId" clId="{0055517E-32B8-4409-8F16-BB1618B5910E}" dt="2022-11-09T13:47:06.472" v="453"/>
          <ac:spMkLst>
            <pc:docMk/>
            <pc:sldMk cId="670725614" sldId="1455"/>
            <ac:spMk id="5" creationId="{12133E31-EFD8-1428-E834-932512E03115}"/>
          </ac:spMkLst>
        </pc:spChg>
        <pc:spChg chg="add del">
          <ac:chgData name="伊健 杜" userId="e69aded81da48593" providerId="LiveId" clId="{0055517E-32B8-4409-8F16-BB1618B5910E}" dt="2022-11-09T13:47:05.179" v="452"/>
          <ac:spMkLst>
            <pc:docMk/>
            <pc:sldMk cId="670725614" sldId="1455"/>
            <ac:spMk id="6" creationId="{E0E4D486-1A4A-43B3-3E3A-6BCB17278186}"/>
          </ac:spMkLst>
        </pc:spChg>
        <pc:picChg chg="del mod">
          <ac:chgData name="伊健 杜" userId="e69aded81da48593" providerId="LiveId" clId="{0055517E-32B8-4409-8F16-BB1618B5910E}" dt="2022-11-09T13:48:36.653" v="489" actId="478"/>
          <ac:picMkLst>
            <pc:docMk/>
            <pc:sldMk cId="670725614" sldId="1455"/>
            <ac:picMk id="1026" creationId="{809C8BCF-2BFE-8CA2-C593-F6F45B06698B}"/>
          </ac:picMkLst>
        </pc:picChg>
        <pc:picChg chg="add mod">
          <ac:chgData name="伊健 杜" userId="e69aded81da48593" providerId="LiveId" clId="{0055517E-32B8-4409-8F16-BB1618B5910E}" dt="2022-11-09T13:49:28.563" v="492" actId="1076"/>
          <ac:picMkLst>
            <pc:docMk/>
            <pc:sldMk cId="670725614" sldId="1455"/>
            <ac:picMk id="3075" creationId="{38F895C8-DB8B-F631-3AFE-8789C773ED81}"/>
          </ac:picMkLst>
        </pc:picChg>
      </pc:sldChg>
      <pc:sldChg chg="modSp add del mod">
        <pc:chgData name="伊健 杜" userId="e69aded81da48593" providerId="LiveId" clId="{0055517E-32B8-4409-8F16-BB1618B5910E}" dt="2022-11-09T13:40:30.637" v="330" actId="47"/>
        <pc:sldMkLst>
          <pc:docMk/>
          <pc:sldMk cId="1513714092" sldId="1455"/>
        </pc:sldMkLst>
        <pc:spChg chg="mod">
          <ac:chgData name="伊健 杜" userId="e69aded81da48593" providerId="LiveId" clId="{0055517E-32B8-4409-8F16-BB1618B5910E}" dt="2022-11-09T13:40:27.520" v="329" actId="20577"/>
          <ac:spMkLst>
            <pc:docMk/>
            <pc:sldMk cId="1513714092" sldId="1455"/>
            <ac:spMk id="4" creationId="{2691090D-D035-2EE7-556B-29D21742E484}"/>
          </ac:spMkLst>
        </pc:spChg>
      </pc:sldChg>
      <pc:sldChg chg="modSp add mod">
        <pc:chgData name="伊健 杜" userId="e69aded81da48593" providerId="LiveId" clId="{0055517E-32B8-4409-8F16-BB1618B5910E}" dt="2022-11-09T14:43:19.604" v="1249"/>
        <pc:sldMkLst>
          <pc:docMk/>
          <pc:sldMk cId="2214701143" sldId="1456"/>
        </pc:sldMkLst>
        <pc:spChg chg="mod">
          <ac:chgData name="伊健 杜" userId="e69aded81da48593" providerId="LiveId" clId="{0055517E-32B8-4409-8F16-BB1618B5910E}" dt="2022-11-09T14:43:19.604" v="1249"/>
          <ac:spMkLst>
            <pc:docMk/>
            <pc:sldMk cId="2214701143" sldId="1456"/>
            <ac:spMk id="2" creationId="{5250EAEC-EAE0-A43C-B1EE-A4F82C88B364}"/>
          </ac:spMkLst>
        </pc:spChg>
      </pc:sldChg>
      <pc:sldChg chg="addSp delSp modSp add mod">
        <pc:chgData name="伊健 杜" userId="e69aded81da48593" providerId="LiveId" clId="{0055517E-32B8-4409-8F16-BB1618B5910E}" dt="2022-11-09T14:43:19.604" v="1249"/>
        <pc:sldMkLst>
          <pc:docMk/>
          <pc:sldMk cId="3423403746" sldId="1457"/>
        </pc:sldMkLst>
        <pc:spChg chg="mod">
          <ac:chgData name="伊健 杜" userId="e69aded81da48593" providerId="LiveId" clId="{0055517E-32B8-4409-8F16-BB1618B5910E}" dt="2022-11-09T13:50:44.766" v="602"/>
          <ac:spMkLst>
            <pc:docMk/>
            <pc:sldMk cId="3423403746" sldId="1457"/>
            <ac:spMk id="2" creationId="{10304424-DB4A-36E7-9E0D-D32A5DD0F26C}"/>
          </ac:spMkLst>
        </pc:spChg>
        <pc:spChg chg="mod">
          <ac:chgData name="伊健 杜" userId="e69aded81da48593" providerId="LiveId" clId="{0055517E-32B8-4409-8F16-BB1618B5910E}" dt="2022-11-09T14:43:19.604" v="1249"/>
          <ac:spMkLst>
            <pc:docMk/>
            <pc:sldMk cId="3423403746" sldId="1457"/>
            <ac:spMk id="4" creationId="{2691090D-D035-2EE7-556B-29D21742E484}"/>
          </ac:spMkLst>
        </pc:spChg>
        <pc:spChg chg="mod">
          <ac:chgData name="伊健 杜" userId="e69aded81da48593" providerId="LiveId" clId="{0055517E-32B8-4409-8F16-BB1618B5910E}" dt="2022-11-09T13:51:05.377" v="603"/>
          <ac:spMkLst>
            <pc:docMk/>
            <pc:sldMk cId="3423403746" sldId="1457"/>
            <ac:spMk id="5" creationId="{12133E31-EFD8-1428-E834-932512E03115}"/>
          </ac:spMkLst>
        </pc:spChg>
        <pc:picChg chg="del">
          <ac:chgData name="伊健 杜" userId="e69aded81da48593" providerId="LiveId" clId="{0055517E-32B8-4409-8F16-BB1618B5910E}" dt="2022-11-09T13:51:53.241" v="664" actId="478"/>
          <ac:picMkLst>
            <pc:docMk/>
            <pc:sldMk cId="3423403746" sldId="1457"/>
            <ac:picMk id="3075" creationId="{38F895C8-DB8B-F631-3AFE-8789C773ED81}"/>
          </ac:picMkLst>
        </pc:picChg>
        <pc:picChg chg="add mod">
          <ac:chgData name="伊健 杜" userId="e69aded81da48593" providerId="LiveId" clId="{0055517E-32B8-4409-8F16-BB1618B5910E}" dt="2022-11-09T13:56:03.287" v="671" actId="1076"/>
          <ac:picMkLst>
            <pc:docMk/>
            <pc:sldMk cId="3423403746" sldId="1457"/>
            <ac:picMk id="6146" creationId="{C09D487E-F268-B709-A194-4C3E1DC1E679}"/>
          </ac:picMkLst>
        </pc:picChg>
      </pc:sldChg>
      <pc:sldChg chg="addSp delSp modSp add mod delAnim">
        <pc:chgData name="伊健 杜" userId="e69aded81da48593" providerId="LiveId" clId="{0055517E-32B8-4409-8F16-BB1618B5910E}" dt="2022-11-09T14:43:19.604" v="1249"/>
        <pc:sldMkLst>
          <pc:docMk/>
          <pc:sldMk cId="2271864381" sldId="1458"/>
        </pc:sldMkLst>
        <pc:spChg chg="mod">
          <ac:chgData name="伊健 杜" userId="e69aded81da48593" providerId="LiveId" clId="{0055517E-32B8-4409-8F16-BB1618B5910E}" dt="2022-11-09T14:43:19.604" v="1249"/>
          <ac:spMkLst>
            <pc:docMk/>
            <pc:sldMk cId="2271864381" sldId="1458"/>
            <ac:spMk id="4" creationId="{2691090D-D035-2EE7-556B-29D21742E484}"/>
          </ac:spMkLst>
        </pc:spChg>
        <pc:spChg chg="del">
          <ac:chgData name="伊健 杜" userId="e69aded81da48593" providerId="LiveId" clId="{0055517E-32B8-4409-8F16-BB1618B5910E}" dt="2022-11-09T13:56:14.612" v="681" actId="478"/>
          <ac:spMkLst>
            <pc:docMk/>
            <pc:sldMk cId="2271864381" sldId="1458"/>
            <ac:spMk id="5" creationId="{12133E31-EFD8-1428-E834-932512E03115}"/>
          </ac:spMkLst>
        </pc:spChg>
        <pc:picChg chg="del mod">
          <ac:chgData name="伊健 杜" userId="e69aded81da48593" providerId="LiveId" clId="{0055517E-32B8-4409-8F16-BB1618B5910E}" dt="2022-11-09T14:04:39.561" v="739" actId="478"/>
          <ac:picMkLst>
            <pc:docMk/>
            <pc:sldMk cId="2271864381" sldId="1458"/>
            <ac:picMk id="6146" creationId="{C09D487E-F268-B709-A194-4C3E1DC1E679}"/>
          </ac:picMkLst>
        </pc:picChg>
        <pc:picChg chg="add mod">
          <ac:chgData name="伊健 杜" userId="e69aded81da48593" providerId="LiveId" clId="{0055517E-32B8-4409-8F16-BB1618B5910E}" dt="2022-11-09T14:04:42.724" v="741" actId="1076"/>
          <ac:picMkLst>
            <pc:docMk/>
            <pc:sldMk cId="2271864381" sldId="1458"/>
            <ac:picMk id="7170" creationId="{AD908B8A-B511-5424-F09D-504D26B1B103}"/>
          </ac:picMkLst>
        </pc:picChg>
      </pc:sldChg>
      <pc:sldChg chg="addSp delSp modSp add mod">
        <pc:chgData name="伊健 杜" userId="e69aded81da48593" providerId="LiveId" clId="{0055517E-32B8-4409-8F16-BB1618B5910E}" dt="2022-11-09T14:43:19.604" v="1249"/>
        <pc:sldMkLst>
          <pc:docMk/>
          <pc:sldMk cId="1059608560" sldId="1459"/>
        </pc:sldMkLst>
        <pc:spChg chg="mod">
          <ac:chgData name="伊健 杜" userId="e69aded81da48593" providerId="LiveId" clId="{0055517E-32B8-4409-8F16-BB1618B5910E}" dt="2022-11-09T14:38:49.061" v="1044"/>
          <ac:spMkLst>
            <pc:docMk/>
            <pc:sldMk cId="1059608560" sldId="1459"/>
            <ac:spMk id="2" creationId="{10304424-DB4A-36E7-9E0D-D32A5DD0F26C}"/>
          </ac:spMkLst>
        </pc:spChg>
        <pc:spChg chg="mod">
          <ac:chgData name="伊健 杜" userId="e69aded81da48593" providerId="LiveId" clId="{0055517E-32B8-4409-8F16-BB1618B5910E}" dt="2022-11-09T14:40:02.443" v="1080" actId="1076"/>
          <ac:spMkLst>
            <pc:docMk/>
            <pc:sldMk cId="1059608560" sldId="1459"/>
            <ac:spMk id="3" creationId="{BF61C064-5051-1184-7A12-5B1F560F19AD}"/>
          </ac:spMkLst>
        </pc:spChg>
        <pc:spChg chg="mod">
          <ac:chgData name="伊健 杜" userId="e69aded81da48593" providerId="LiveId" clId="{0055517E-32B8-4409-8F16-BB1618B5910E}" dt="2022-11-09T14:43:19.604" v="1249"/>
          <ac:spMkLst>
            <pc:docMk/>
            <pc:sldMk cId="1059608560" sldId="1459"/>
            <ac:spMk id="4" creationId="{2691090D-D035-2EE7-556B-29D21742E484}"/>
          </ac:spMkLst>
        </pc:spChg>
        <pc:spChg chg="mod">
          <ac:chgData name="伊健 杜" userId="e69aded81da48593" providerId="LiveId" clId="{0055517E-32B8-4409-8F16-BB1618B5910E}" dt="2022-11-09T14:39:06.888" v="1046"/>
          <ac:spMkLst>
            <pc:docMk/>
            <pc:sldMk cId="1059608560" sldId="1459"/>
            <ac:spMk id="5" creationId="{12133E31-EFD8-1428-E834-932512E03115}"/>
          </ac:spMkLst>
        </pc:spChg>
        <pc:picChg chg="del">
          <ac:chgData name="伊健 杜" userId="e69aded81da48593" providerId="LiveId" clId="{0055517E-32B8-4409-8F16-BB1618B5910E}" dt="2022-11-09T14:39:46.943" v="1079" actId="478"/>
          <ac:picMkLst>
            <pc:docMk/>
            <pc:sldMk cId="1059608560" sldId="1459"/>
            <ac:picMk id="6146" creationId="{C09D487E-F268-B709-A194-4C3E1DC1E679}"/>
          </ac:picMkLst>
        </pc:picChg>
        <pc:picChg chg="add mod">
          <ac:chgData name="伊健 杜" userId="e69aded81da48593" providerId="LiveId" clId="{0055517E-32B8-4409-8F16-BB1618B5910E}" dt="2022-11-09T14:40:24.273" v="1099" actId="1076"/>
          <ac:picMkLst>
            <pc:docMk/>
            <pc:sldMk cId="1059608560" sldId="1459"/>
            <ac:picMk id="9218" creationId="{ACBD576C-4464-4F61-9E61-FDE744E88A84}"/>
          </ac:picMkLst>
        </pc:picChg>
      </pc:sldChg>
      <pc:sldChg chg="modSp add del mod">
        <pc:chgData name="伊健 杜" userId="e69aded81da48593" providerId="LiveId" clId="{0055517E-32B8-4409-8F16-BB1618B5910E}" dt="2022-11-09T14:18:48.380" v="870" actId="47"/>
        <pc:sldMkLst>
          <pc:docMk/>
          <pc:sldMk cId="3565426843" sldId="1459"/>
        </pc:sldMkLst>
        <pc:spChg chg="mod">
          <ac:chgData name="伊健 杜" userId="e69aded81da48593" providerId="LiveId" clId="{0055517E-32B8-4409-8F16-BB1618B5910E}" dt="2022-11-09T14:18:33.396" v="869"/>
          <ac:spMkLst>
            <pc:docMk/>
            <pc:sldMk cId="3565426843" sldId="1459"/>
            <ac:spMk id="2" creationId="{388B5FFA-1FF7-2EF5-BE3E-4B6B136CCBA4}"/>
          </ac:spMkLst>
        </pc:spChg>
      </pc:sldChg>
      <pc:sldChg chg="addSp delSp modSp add mod delAnim">
        <pc:chgData name="伊健 杜" userId="e69aded81da48593" providerId="LiveId" clId="{0055517E-32B8-4409-8F16-BB1618B5910E}" dt="2022-11-09T14:43:29.783" v="1250" actId="478"/>
        <pc:sldMkLst>
          <pc:docMk/>
          <pc:sldMk cId="217761373" sldId="1460"/>
        </pc:sldMkLst>
        <pc:spChg chg="mod">
          <ac:chgData name="伊健 杜" userId="e69aded81da48593" providerId="LiveId" clId="{0055517E-32B8-4409-8F16-BB1618B5910E}" dt="2022-11-09T14:43:19.604" v="1249"/>
          <ac:spMkLst>
            <pc:docMk/>
            <pc:sldMk cId="217761373" sldId="1460"/>
            <ac:spMk id="4" creationId="{2691090D-D035-2EE7-556B-29D21742E484}"/>
          </ac:spMkLst>
        </pc:spChg>
        <pc:spChg chg="del">
          <ac:chgData name="伊健 杜" userId="e69aded81da48593" providerId="LiveId" clId="{0055517E-32B8-4409-8F16-BB1618B5910E}" dt="2022-11-09T14:43:29.783" v="1250" actId="478"/>
          <ac:spMkLst>
            <pc:docMk/>
            <pc:sldMk cId="217761373" sldId="1460"/>
            <ac:spMk id="5" creationId="{12133E31-EFD8-1428-E834-932512E03115}"/>
          </ac:spMkLst>
        </pc:spChg>
        <pc:picChg chg="del">
          <ac:chgData name="伊健 杜" userId="e69aded81da48593" providerId="LiveId" clId="{0055517E-32B8-4409-8F16-BB1618B5910E}" dt="2022-11-09T14:41:06.733" v="1100" actId="478"/>
          <ac:picMkLst>
            <pc:docMk/>
            <pc:sldMk cId="217761373" sldId="1460"/>
            <ac:picMk id="9218" creationId="{ACBD576C-4464-4F61-9E61-FDE744E88A84}"/>
          </ac:picMkLst>
        </pc:picChg>
        <pc:picChg chg="add mod">
          <ac:chgData name="伊健 杜" userId="e69aded81da48593" providerId="LiveId" clId="{0055517E-32B8-4409-8F16-BB1618B5910E}" dt="2022-11-09T14:43:09.976" v="1248" actId="1076"/>
          <ac:picMkLst>
            <pc:docMk/>
            <pc:sldMk cId="217761373" sldId="1460"/>
            <ac:picMk id="10242" creationId="{C4FC5C21-3867-3F85-5182-478C34DE3678}"/>
          </ac:picMkLst>
        </pc:picChg>
      </pc:sldChg>
    </pc:docChg>
  </pc:docChgLst>
  <pc:docChgLst>
    <pc:chgData name="伊健 杜" userId="e69aded81da48593" providerId="LiveId" clId="{C7CE18D2-1084-4D29-B39A-B5CC4ABA390D}"/>
    <pc:docChg chg="undo custSel addSld delSld modSld sldOrd">
      <pc:chgData name="伊健 杜" userId="e69aded81da48593" providerId="LiveId" clId="{C7CE18D2-1084-4D29-B39A-B5CC4ABA390D}" dt="2022-10-31T14:30:58.694" v="5551" actId="20577"/>
      <pc:docMkLst>
        <pc:docMk/>
      </pc:docMkLst>
      <pc:sldChg chg="del">
        <pc:chgData name="伊健 杜" userId="e69aded81da48593" providerId="LiveId" clId="{C7CE18D2-1084-4D29-B39A-B5CC4ABA390D}" dt="2022-10-31T01:50:28.523" v="0" actId="47"/>
        <pc:sldMkLst>
          <pc:docMk/>
          <pc:sldMk cId="779196328" sldId="775"/>
        </pc:sldMkLst>
      </pc:sldChg>
      <pc:sldChg chg="del">
        <pc:chgData name="伊健 杜" userId="e69aded81da48593" providerId="LiveId" clId="{C7CE18D2-1084-4D29-B39A-B5CC4ABA390D}" dt="2022-10-31T01:50:28.523" v="0" actId="47"/>
        <pc:sldMkLst>
          <pc:docMk/>
          <pc:sldMk cId="2037386635" sldId="805"/>
        </pc:sldMkLst>
      </pc:sldChg>
      <pc:sldChg chg="del">
        <pc:chgData name="伊健 杜" userId="e69aded81da48593" providerId="LiveId" clId="{C7CE18D2-1084-4D29-B39A-B5CC4ABA390D}" dt="2022-10-31T01:50:28.523" v="0" actId="47"/>
        <pc:sldMkLst>
          <pc:docMk/>
          <pc:sldMk cId="1627291954" sldId="808"/>
        </pc:sldMkLst>
      </pc:sldChg>
      <pc:sldChg chg="del">
        <pc:chgData name="伊健 杜" userId="e69aded81da48593" providerId="LiveId" clId="{C7CE18D2-1084-4D29-B39A-B5CC4ABA390D}" dt="2022-10-31T01:50:28.523" v="0" actId="47"/>
        <pc:sldMkLst>
          <pc:docMk/>
          <pc:sldMk cId="3417980094" sldId="1108"/>
        </pc:sldMkLst>
      </pc:sldChg>
      <pc:sldChg chg="del">
        <pc:chgData name="伊健 杜" userId="e69aded81da48593" providerId="LiveId" clId="{C7CE18D2-1084-4D29-B39A-B5CC4ABA390D}" dt="2022-10-31T01:50:28.523" v="0" actId="47"/>
        <pc:sldMkLst>
          <pc:docMk/>
          <pc:sldMk cId="1148409511" sldId="1222"/>
        </pc:sldMkLst>
      </pc:sldChg>
      <pc:sldChg chg="del">
        <pc:chgData name="伊健 杜" userId="e69aded81da48593" providerId="LiveId" clId="{C7CE18D2-1084-4D29-B39A-B5CC4ABA390D}" dt="2022-10-31T01:50:28.523" v="0" actId="47"/>
        <pc:sldMkLst>
          <pc:docMk/>
          <pc:sldMk cId="3076361054" sldId="1223"/>
        </pc:sldMkLst>
      </pc:sldChg>
      <pc:sldChg chg="addSp delSp modSp add del mod modAnim">
        <pc:chgData name="伊健 杜" userId="e69aded81da48593" providerId="LiveId" clId="{C7CE18D2-1084-4D29-B39A-B5CC4ABA390D}" dt="2022-10-31T05:26:51.049" v="4627" actId="1076"/>
        <pc:sldMkLst>
          <pc:docMk/>
          <pc:sldMk cId="2191237938" sldId="1224"/>
        </pc:sldMkLst>
        <pc:spChg chg="mod">
          <ac:chgData name="伊健 杜" userId="e69aded81da48593" providerId="LiveId" clId="{C7CE18D2-1084-4D29-B39A-B5CC4ABA390D}" dt="2022-10-31T05:14:26.479" v="4351" actId="20577"/>
          <ac:spMkLst>
            <pc:docMk/>
            <pc:sldMk cId="2191237938" sldId="1224"/>
            <ac:spMk id="2" creationId="{10304424-DB4A-36E7-9E0D-D32A5DD0F26C}"/>
          </ac:spMkLst>
        </pc:spChg>
        <pc:spChg chg="mod">
          <ac:chgData name="伊健 杜" userId="e69aded81da48593" providerId="LiveId" clId="{C7CE18D2-1084-4D29-B39A-B5CC4ABA390D}" dt="2022-10-31T05:20:43.908" v="4419" actId="1076"/>
          <ac:spMkLst>
            <pc:docMk/>
            <pc:sldMk cId="2191237938" sldId="1224"/>
            <ac:spMk id="3" creationId="{79ADD3F7-63F7-3582-F3B6-AE28FFE30988}"/>
          </ac:spMkLst>
        </pc:spChg>
        <pc:spChg chg="del">
          <ac:chgData name="伊健 杜" userId="e69aded81da48593" providerId="LiveId" clId="{C7CE18D2-1084-4D29-B39A-B5CC4ABA390D}" dt="2022-10-31T05:18:31.765" v="4402" actId="478"/>
          <ac:spMkLst>
            <pc:docMk/>
            <pc:sldMk cId="2191237938" sldId="1224"/>
            <ac:spMk id="4" creationId="{09E56E70-F6AB-7194-E0D1-4F13705A8672}"/>
          </ac:spMkLst>
        </pc:spChg>
        <pc:spChg chg="add mod">
          <ac:chgData name="伊健 杜" userId="e69aded81da48593" providerId="LiveId" clId="{C7CE18D2-1084-4D29-B39A-B5CC4ABA390D}" dt="2022-10-31T05:26:49.467" v="4626" actId="1076"/>
          <ac:spMkLst>
            <pc:docMk/>
            <pc:sldMk cId="2191237938" sldId="1224"/>
            <ac:spMk id="5" creationId="{98000F1A-9FFF-4B3A-2C00-4FC355446A37}"/>
          </ac:spMkLst>
        </pc:spChg>
        <pc:spChg chg="add mod">
          <ac:chgData name="伊健 杜" userId="e69aded81da48593" providerId="LiveId" clId="{C7CE18D2-1084-4D29-B39A-B5CC4ABA390D}" dt="2022-10-31T05:26:45.568" v="4624" actId="1076"/>
          <ac:spMkLst>
            <pc:docMk/>
            <pc:sldMk cId="2191237938" sldId="1224"/>
            <ac:spMk id="6" creationId="{B98CD463-5476-FBB2-CBE9-F9671C1182E6}"/>
          </ac:spMkLst>
        </pc:spChg>
        <pc:spChg chg="add mod">
          <ac:chgData name="伊健 杜" userId="e69aded81da48593" providerId="LiveId" clId="{C7CE18D2-1084-4D29-B39A-B5CC4ABA390D}" dt="2022-10-31T05:26:47.644" v="4625" actId="1076"/>
          <ac:spMkLst>
            <pc:docMk/>
            <pc:sldMk cId="2191237938" sldId="1224"/>
            <ac:spMk id="7" creationId="{9F263233-ADF0-B716-9D48-C32FF551A828}"/>
          </ac:spMkLst>
        </pc:spChg>
        <pc:picChg chg="add mod">
          <ac:chgData name="伊健 杜" userId="e69aded81da48593" providerId="LiveId" clId="{C7CE18D2-1084-4D29-B39A-B5CC4ABA390D}" dt="2022-10-31T05:26:43.216" v="4622" actId="1076"/>
          <ac:picMkLst>
            <pc:docMk/>
            <pc:sldMk cId="2191237938" sldId="1224"/>
            <ac:picMk id="23554" creationId="{013BE4EB-F961-91B3-E017-DFFF25041B09}"/>
          </ac:picMkLst>
        </pc:picChg>
        <pc:picChg chg="add mod">
          <ac:chgData name="伊健 杜" userId="e69aded81da48593" providerId="LiveId" clId="{C7CE18D2-1084-4D29-B39A-B5CC4ABA390D}" dt="2022-10-31T05:26:51.049" v="4627" actId="1076"/>
          <ac:picMkLst>
            <pc:docMk/>
            <pc:sldMk cId="2191237938" sldId="1224"/>
            <ac:picMk id="23556" creationId="{E072605F-E2D2-F6BB-8F92-7B8B13DCD39D}"/>
          </ac:picMkLst>
        </pc:picChg>
        <pc:picChg chg="del">
          <ac:chgData name="伊健 杜" userId="e69aded81da48593" providerId="LiveId" clId="{C7CE18D2-1084-4D29-B39A-B5CC4ABA390D}" dt="2022-10-31T05:17:00.283" v="4354" actId="478"/>
          <ac:picMkLst>
            <pc:docMk/>
            <pc:sldMk cId="2191237938" sldId="1224"/>
            <ac:picMk id="28674" creationId="{A40A8865-A165-2AB6-166A-1CADC0196258}"/>
          </ac:picMkLst>
        </pc:picChg>
        <pc:picChg chg="del">
          <ac:chgData name="伊健 杜" userId="e69aded81da48593" providerId="LiveId" clId="{C7CE18D2-1084-4D29-B39A-B5CC4ABA390D}" dt="2022-10-31T05:18:32.220" v="4403" actId="478"/>
          <ac:picMkLst>
            <pc:docMk/>
            <pc:sldMk cId="2191237938" sldId="1224"/>
            <ac:picMk id="28676" creationId="{20F42E22-F4B3-5531-F00C-FCF9314ECE7B}"/>
          </ac:picMkLst>
        </pc:picChg>
      </pc:sldChg>
      <pc:sldChg chg="del">
        <pc:chgData name="伊健 杜" userId="e69aded81da48593" providerId="LiveId" clId="{C7CE18D2-1084-4D29-B39A-B5CC4ABA390D}" dt="2022-10-31T01:50:28.523" v="0" actId="47"/>
        <pc:sldMkLst>
          <pc:docMk/>
          <pc:sldMk cId="2445471504" sldId="1225"/>
        </pc:sldMkLst>
      </pc:sldChg>
      <pc:sldChg chg="del">
        <pc:chgData name="伊健 杜" userId="e69aded81da48593" providerId="LiveId" clId="{C7CE18D2-1084-4D29-B39A-B5CC4ABA390D}" dt="2022-10-31T01:50:28.523" v="0" actId="47"/>
        <pc:sldMkLst>
          <pc:docMk/>
          <pc:sldMk cId="3489747112" sldId="1226"/>
        </pc:sldMkLst>
      </pc:sldChg>
      <pc:sldChg chg="del">
        <pc:chgData name="伊健 杜" userId="e69aded81da48593" providerId="LiveId" clId="{C7CE18D2-1084-4D29-B39A-B5CC4ABA390D}" dt="2022-10-31T01:50:28.523" v="0" actId="47"/>
        <pc:sldMkLst>
          <pc:docMk/>
          <pc:sldMk cId="1567723273" sldId="1229"/>
        </pc:sldMkLst>
      </pc:sldChg>
      <pc:sldChg chg="del">
        <pc:chgData name="伊健 杜" userId="e69aded81da48593" providerId="LiveId" clId="{C7CE18D2-1084-4D29-B39A-B5CC4ABA390D}" dt="2022-10-31T01:50:28.523" v="0" actId="47"/>
        <pc:sldMkLst>
          <pc:docMk/>
          <pc:sldMk cId="780445705" sldId="1230"/>
        </pc:sldMkLst>
      </pc:sldChg>
      <pc:sldChg chg="del">
        <pc:chgData name="伊健 杜" userId="e69aded81da48593" providerId="LiveId" clId="{C7CE18D2-1084-4D29-B39A-B5CC4ABA390D}" dt="2022-10-31T01:50:28.523" v="0" actId="47"/>
        <pc:sldMkLst>
          <pc:docMk/>
          <pc:sldMk cId="3346555008" sldId="1231"/>
        </pc:sldMkLst>
      </pc:sldChg>
      <pc:sldChg chg="del">
        <pc:chgData name="伊健 杜" userId="e69aded81da48593" providerId="LiveId" clId="{C7CE18D2-1084-4D29-B39A-B5CC4ABA390D}" dt="2022-10-31T01:50:28.523" v="0" actId="47"/>
        <pc:sldMkLst>
          <pc:docMk/>
          <pc:sldMk cId="3813721485" sldId="1232"/>
        </pc:sldMkLst>
      </pc:sldChg>
      <pc:sldChg chg="del">
        <pc:chgData name="伊健 杜" userId="e69aded81da48593" providerId="LiveId" clId="{C7CE18D2-1084-4D29-B39A-B5CC4ABA390D}" dt="2022-10-31T01:50:28.523" v="0" actId="47"/>
        <pc:sldMkLst>
          <pc:docMk/>
          <pc:sldMk cId="419084626" sldId="1233"/>
        </pc:sldMkLst>
      </pc:sldChg>
      <pc:sldChg chg="del">
        <pc:chgData name="伊健 杜" userId="e69aded81da48593" providerId="LiveId" clId="{C7CE18D2-1084-4D29-B39A-B5CC4ABA390D}" dt="2022-10-31T01:50:28.523" v="0" actId="47"/>
        <pc:sldMkLst>
          <pc:docMk/>
          <pc:sldMk cId="1334529074" sldId="1235"/>
        </pc:sldMkLst>
      </pc:sldChg>
      <pc:sldChg chg="del">
        <pc:chgData name="伊健 杜" userId="e69aded81da48593" providerId="LiveId" clId="{C7CE18D2-1084-4D29-B39A-B5CC4ABA390D}" dt="2022-10-31T01:50:28.523" v="0" actId="47"/>
        <pc:sldMkLst>
          <pc:docMk/>
          <pc:sldMk cId="1919107729" sldId="1236"/>
        </pc:sldMkLst>
      </pc:sldChg>
      <pc:sldChg chg="del">
        <pc:chgData name="伊健 杜" userId="e69aded81da48593" providerId="LiveId" clId="{C7CE18D2-1084-4D29-B39A-B5CC4ABA390D}" dt="2022-10-31T01:50:28.523" v="0" actId="47"/>
        <pc:sldMkLst>
          <pc:docMk/>
          <pc:sldMk cId="3840485138" sldId="1237"/>
        </pc:sldMkLst>
      </pc:sldChg>
      <pc:sldChg chg="del">
        <pc:chgData name="伊健 杜" userId="e69aded81da48593" providerId="LiveId" clId="{C7CE18D2-1084-4D29-B39A-B5CC4ABA390D}" dt="2022-10-31T01:50:28.523" v="0" actId="47"/>
        <pc:sldMkLst>
          <pc:docMk/>
          <pc:sldMk cId="2885719720" sldId="1238"/>
        </pc:sldMkLst>
      </pc:sldChg>
      <pc:sldChg chg="del">
        <pc:chgData name="伊健 杜" userId="e69aded81da48593" providerId="LiveId" clId="{C7CE18D2-1084-4D29-B39A-B5CC4ABA390D}" dt="2022-10-31T01:50:28.523" v="0" actId="47"/>
        <pc:sldMkLst>
          <pc:docMk/>
          <pc:sldMk cId="2087681956" sldId="1239"/>
        </pc:sldMkLst>
      </pc:sldChg>
      <pc:sldChg chg="del">
        <pc:chgData name="伊健 杜" userId="e69aded81da48593" providerId="LiveId" clId="{C7CE18D2-1084-4D29-B39A-B5CC4ABA390D}" dt="2022-10-31T01:50:28.523" v="0" actId="47"/>
        <pc:sldMkLst>
          <pc:docMk/>
          <pc:sldMk cId="2539024017" sldId="1240"/>
        </pc:sldMkLst>
      </pc:sldChg>
      <pc:sldChg chg="del">
        <pc:chgData name="伊健 杜" userId="e69aded81da48593" providerId="LiveId" clId="{C7CE18D2-1084-4D29-B39A-B5CC4ABA390D}" dt="2022-10-31T01:50:28.523" v="0" actId="47"/>
        <pc:sldMkLst>
          <pc:docMk/>
          <pc:sldMk cId="387321728" sldId="1241"/>
        </pc:sldMkLst>
      </pc:sldChg>
      <pc:sldChg chg="del">
        <pc:chgData name="伊健 杜" userId="e69aded81da48593" providerId="LiveId" clId="{C7CE18D2-1084-4D29-B39A-B5CC4ABA390D}" dt="2022-10-31T01:50:28.523" v="0" actId="47"/>
        <pc:sldMkLst>
          <pc:docMk/>
          <pc:sldMk cId="1425483163" sldId="1242"/>
        </pc:sldMkLst>
      </pc:sldChg>
      <pc:sldChg chg="del">
        <pc:chgData name="伊健 杜" userId="e69aded81da48593" providerId="LiveId" clId="{C7CE18D2-1084-4D29-B39A-B5CC4ABA390D}" dt="2022-10-31T01:50:28.523" v="0" actId="47"/>
        <pc:sldMkLst>
          <pc:docMk/>
          <pc:sldMk cId="1089138086" sldId="1243"/>
        </pc:sldMkLst>
      </pc:sldChg>
      <pc:sldChg chg="del">
        <pc:chgData name="伊健 杜" userId="e69aded81da48593" providerId="LiveId" clId="{C7CE18D2-1084-4D29-B39A-B5CC4ABA390D}" dt="2022-10-31T01:50:28.523" v="0" actId="47"/>
        <pc:sldMkLst>
          <pc:docMk/>
          <pc:sldMk cId="1616758888" sldId="1245"/>
        </pc:sldMkLst>
      </pc:sldChg>
      <pc:sldChg chg="del">
        <pc:chgData name="伊健 杜" userId="e69aded81da48593" providerId="LiveId" clId="{C7CE18D2-1084-4D29-B39A-B5CC4ABA390D}" dt="2022-10-31T01:50:28.523" v="0" actId="47"/>
        <pc:sldMkLst>
          <pc:docMk/>
          <pc:sldMk cId="1430537256" sldId="1246"/>
        </pc:sldMkLst>
      </pc:sldChg>
      <pc:sldChg chg="del">
        <pc:chgData name="伊健 杜" userId="e69aded81da48593" providerId="LiveId" clId="{C7CE18D2-1084-4D29-B39A-B5CC4ABA390D}" dt="2022-10-31T01:50:28.523" v="0" actId="47"/>
        <pc:sldMkLst>
          <pc:docMk/>
          <pc:sldMk cId="770500061" sldId="1247"/>
        </pc:sldMkLst>
      </pc:sldChg>
      <pc:sldChg chg="del">
        <pc:chgData name="伊健 杜" userId="e69aded81da48593" providerId="LiveId" clId="{C7CE18D2-1084-4D29-B39A-B5CC4ABA390D}" dt="2022-10-31T01:50:28.523" v="0" actId="47"/>
        <pc:sldMkLst>
          <pc:docMk/>
          <pc:sldMk cId="2181031037" sldId="1248"/>
        </pc:sldMkLst>
      </pc:sldChg>
      <pc:sldChg chg="del">
        <pc:chgData name="伊健 杜" userId="e69aded81da48593" providerId="LiveId" clId="{C7CE18D2-1084-4D29-B39A-B5CC4ABA390D}" dt="2022-10-31T01:50:28.523" v="0" actId="47"/>
        <pc:sldMkLst>
          <pc:docMk/>
          <pc:sldMk cId="3322135688" sldId="1249"/>
        </pc:sldMkLst>
      </pc:sldChg>
      <pc:sldChg chg="del">
        <pc:chgData name="伊健 杜" userId="e69aded81da48593" providerId="LiveId" clId="{C7CE18D2-1084-4D29-B39A-B5CC4ABA390D}" dt="2022-10-31T01:50:28.523" v="0" actId="47"/>
        <pc:sldMkLst>
          <pc:docMk/>
          <pc:sldMk cId="4288142045" sldId="1250"/>
        </pc:sldMkLst>
      </pc:sldChg>
      <pc:sldChg chg="del">
        <pc:chgData name="伊健 杜" userId="e69aded81da48593" providerId="LiveId" clId="{C7CE18D2-1084-4D29-B39A-B5CC4ABA390D}" dt="2022-10-31T01:50:28.523" v="0" actId="47"/>
        <pc:sldMkLst>
          <pc:docMk/>
          <pc:sldMk cId="3558851808" sldId="1251"/>
        </pc:sldMkLst>
      </pc:sldChg>
      <pc:sldChg chg="del">
        <pc:chgData name="伊健 杜" userId="e69aded81da48593" providerId="LiveId" clId="{C7CE18D2-1084-4D29-B39A-B5CC4ABA390D}" dt="2022-10-31T01:50:28.523" v="0" actId="47"/>
        <pc:sldMkLst>
          <pc:docMk/>
          <pc:sldMk cId="3739957134" sldId="1252"/>
        </pc:sldMkLst>
      </pc:sldChg>
      <pc:sldChg chg="del">
        <pc:chgData name="伊健 杜" userId="e69aded81da48593" providerId="LiveId" clId="{C7CE18D2-1084-4D29-B39A-B5CC4ABA390D}" dt="2022-10-31T01:50:28.523" v="0" actId="47"/>
        <pc:sldMkLst>
          <pc:docMk/>
          <pc:sldMk cId="1209108550" sldId="1253"/>
        </pc:sldMkLst>
      </pc:sldChg>
      <pc:sldChg chg="del">
        <pc:chgData name="伊健 杜" userId="e69aded81da48593" providerId="LiveId" clId="{C7CE18D2-1084-4D29-B39A-B5CC4ABA390D}" dt="2022-10-31T01:50:28.523" v="0" actId="47"/>
        <pc:sldMkLst>
          <pc:docMk/>
          <pc:sldMk cId="1560934878" sldId="1254"/>
        </pc:sldMkLst>
      </pc:sldChg>
      <pc:sldChg chg="del">
        <pc:chgData name="伊健 杜" userId="e69aded81da48593" providerId="LiveId" clId="{C7CE18D2-1084-4D29-B39A-B5CC4ABA390D}" dt="2022-10-31T01:50:28.523" v="0" actId="47"/>
        <pc:sldMkLst>
          <pc:docMk/>
          <pc:sldMk cId="2586954474" sldId="1255"/>
        </pc:sldMkLst>
      </pc:sldChg>
      <pc:sldChg chg="del">
        <pc:chgData name="伊健 杜" userId="e69aded81da48593" providerId="LiveId" clId="{C7CE18D2-1084-4D29-B39A-B5CC4ABA390D}" dt="2022-10-31T01:50:28.523" v="0" actId="47"/>
        <pc:sldMkLst>
          <pc:docMk/>
          <pc:sldMk cId="2889584553" sldId="1256"/>
        </pc:sldMkLst>
      </pc:sldChg>
      <pc:sldChg chg="del">
        <pc:chgData name="伊健 杜" userId="e69aded81da48593" providerId="LiveId" clId="{C7CE18D2-1084-4D29-B39A-B5CC4ABA390D}" dt="2022-10-31T01:50:28.523" v="0" actId="47"/>
        <pc:sldMkLst>
          <pc:docMk/>
          <pc:sldMk cId="2126681231" sldId="1257"/>
        </pc:sldMkLst>
      </pc:sldChg>
      <pc:sldChg chg="del">
        <pc:chgData name="伊健 杜" userId="e69aded81da48593" providerId="LiveId" clId="{C7CE18D2-1084-4D29-B39A-B5CC4ABA390D}" dt="2022-10-31T01:50:28.523" v="0" actId="47"/>
        <pc:sldMkLst>
          <pc:docMk/>
          <pc:sldMk cId="1542729002" sldId="1258"/>
        </pc:sldMkLst>
      </pc:sldChg>
      <pc:sldChg chg="del">
        <pc:chgData name="伊健 杜" userId="e69aded81da48593" providerId="LiveId" clId="{C7CE18D2-1084-4D29-B39A-B5CC4ABA390D}" dt="2022-10-31T01:50:28.523" v="0" actId="47"/>
        <pc:sldMkLst>
          <pc:docMk/>
          <pc:sldMk cId="1204848823" sldId="1259"/>
        </pc:sldMkLst>
      </pc:sldChg>
      <pc:sldChg chg="del">
        <pc:chgData name="伊健 杜" userId="e69aded81da48593" providerId="LiveId" clId="{C7CE18D2-1084-4D29-B39A-B5CC4ABA390D}" dt="2022-10-31T01:50:28.523" v="0" actId="47"/>
        <pc:sldMkLst>
          <pc:docMk/>
          <pc:sldMk cId="1080193001" sldId="1260"/>
        </pc:sldMkLst>
      </pc:sldChg>
      <pc:sldChg chg="del">
        <pc:chgData name="伊健 杜" userId="e69aded81da48593" providerId="LiveId" clId="{C7CE18D2-1084-4D29-B39A-B5CC4ABA390D}" dt="2022-10-31T01:50:28.523" v="0" actId="47"/>
        <pc:sldMkLst>
          <pc:docMk/>
          <pc:sldMk cId="194199228" sldId="1261"/>
        </pc:sldMkLst>
      </pc:sldChg>
      <pc:sldChg chg="del">
        <pc:chgData name="伊健 杜" userId="e69aded81da48593" providerId="LiveId" clId="{C7CE18D2-1084-4D29-B39A-B5CC4ABA390D}" dt="2022-10-31T01:50:28.523" v="0" actId="47"/>
        <pc:sldMkLst>
          <pc:docMk/>
          <pc:sldMk cId="2907809411" sldId="1262"/>
        </pc:sldMkLst>
      </pc:sldChg>
      <pc:sldChg chg="addSp delSp modSp mod">
        <pc:chgData name="伊健 杜" userId="e69aded81da48593" providerId="LiveId" clId="{C7CE18D2-1084-4D29-B39A-B5CC4ABA390D}" dt="2022-10-31T08:34:09.759" v="5536" actId="478"/>
        <pc:sldMkLst>
          <pc:docMk/>
          <pc:sldMk cId="231345836" sldId="1263"/>
        </pc:sldMkLst>
        <pc:spChg chg="mod">
          <ac:chgData name="伊健 杜" userId="e69aded81da48593" providerId="LiveId" clId="{C7CE18D2-1084-4D29-B39A-B5CC4ABA390D}" dt="2022-10-31T01:50:46.553" v="12"/>
          <ac:spMkLst>
            <pc:docMk/>
            <pc:sldMk cId="231345836" sldId="1263"/>
            <ac:spMk id="2" creationId="{10304424-DB4A-36E7-9E0D-D32A5DD0F26C}"/>
          </ac:spMkLst>
        </pc:spChg>
        <pc:spChg chg="mod">
          <ac:chgData name="伊健 杜" userId="e69aded81da48593" providerId="LiveId" clId="{C7CE18D2-1084-4D29-B39A-B5CC4ABA390D}" dt="2022-10-31T06:25:08.888" v="5442"/>
          <ac:spMkLst>
            <pc:docMk/>
            <pc:sldMk cId="231345836" sldId="1263"/>
            <ac:spMk id="3" creationId="{BF61C064-5051-1184-7A12-5B1F560F19AD}"/>
          </ac:spMkLst>
        </pc:spChg>
        <pc:spChg chg="mod">
          <ac:chgData name="伊健 杜" userId="e69aded81da48593" providerId="LiveId" clId="{C7CE18D2-1084-4D29-B39A-B5CC4ABA390D}" dt="2022-10-31T01:52:12.631" v="88"/>
          <ac:spMkLst>
            <pc:docMk/>
            <pc:sldMk cId="231345836" sldId="1263"/>
            <ac:spMk id="5" creationId="{12133E31-EFD8-1428-E834-932512E03115}"/>
          </ac:spMkLst>
        </pc:spChg>
        <pc:picChg chg="add mod">
          <ac:chgData name="伊健 杜" userId="e69aded81da48593" providerId="LiveId" clId="{C7CE18D2-1084-4D29-B39A-B5CC4ABA390D}" dt="2022-10-31T01:53:13.089" v="94" actId="14100"/>
          <ac:picMkLst>
            <pc:docMk/>
            <pc:sldMk cId="231345836" sldId="1263"/>
            <ac:picMk id="1026" creationId="{B778539F-4A20-2783-37B2-C8DE20F5EEE4}"/>
          </ac:picMkLst>
        </pc:picChg>
        <pc:picChg chg="del">
          <ac:chgData name="伊健 杜" userId="e69aded81da48593" providerId="LiveId" clId="{C7CE18D2-1084-4D29-B39A-B5CC4ABA390D}" dt="2022-10-31T01:51:13.063" v="87" actId="478"/>
          <ac:picMkLst>
            <pc:docMk/>
            <pc:sldMk cId="231345836" sldId="1263"/>
            <ac:picMk id="24578" creationId="{6C02BF58-DBCB-9454-E145-314DB0BA9C6B}"/>
          </ac:picMkLst>
        </pc:picChg>
        <pc:inkChg chg="add del">
          <ac:chgData name="伊健 杜" userId="e69aded81da48593" providerId="LiveId" clId="{C7CE18D2-1084-4D29-B39A-B5CC4ABA390D}" dt="2022-10-31T08:34:09.759" v="5536" actId="478"/>
          <ac:inkMkLst>
            <pc:docMk/>
            <pc:sldMk cId="231345836" sldId="1263"/>
            <ac:inkMk id="4" creationId="{DE33EF13-8299-79E9-62C2-9608C2951604}"/>
          </ac:inkMkLst>
        </pc:inkChg>
        <pc:inkChg chg="add del">
          <ac:chgData name="伊健 杜" userId="e69aded81da48593" providerId="LiveId" clId="{C7CE18D2-1084-4D29-B39A-B5CC4ABA390D}" dt="2022-10-31T08:34:09.759" v="5536" actId="478"/>
          <ac:inkMkLst>
            <pc:docMk/>
            <pc:sldMk cId="231345836" sldId="1263"/>
            <ac:inkMk id="6" creationId="{B3F09155-CD2B-D092-8B1E-81C953A9AB07}"/>
          </ac:inkMkLst>
        </pc:inkChg>
      </pc:sldChg>
      <pc:sldChg chg="del">
        <pc:chgData name="伊健 杜" userId="e69aded81da48593" providerId="LiveId" clId="{C7CE18D2-1084-4D29-B39A-B5CC4ABA390D}" dt="2022-10-31T01:50:28.523" v="0" actId="47"/>
        <pc:sldMkLst>
          <pc:docMk/>
          <pc:sldMk cId="493532599" sldId="1264"/>
        </pc:sldMkLst>
      </pc:sldChg>
      <pc:sldChg chg="del">
        <pc:chgData name="伊健 杜" userId="e69aded81da48593" providerId="LiveId" clId="{C7CE18D2-1084-4D29-B39A-B5CC4ABA390D}" dt="2022-10-31T01:50:28.523" v="0" actId="47"/>
        <pc:sldMkLst>
          <pc:docMk/>
          <pc:sldMk cId="1517982712" sldId="1265"/>
        </pc:sldMkLst>
      </pc:sldChg>
      <pc:sldChg chg="del">
        <pc:chgData name="伊健 杜" userId="e69aded81da48593" providerId="LiveId" clId="{C7CE18D2-1084-4D29-B39A-B5CC4ABA390D}" dt="2022-10-31T01:53:29.231" v="95" actId="47"/>
        <pc:sldMkLst>
          <pc:docMk/>
          <pc:sldMk cId="631157930" sldId="1266"/>
        </pc:sldMkLst>
      </pc:sldChg>
      <pc:sldChg chg="del">
        <pc:chgData name="伊健 杜" userId="e69aded81da48593" providerId="LiveId" clId="{C7CE18D2-1084-4D29-B39A-B5CC4ABA390D}" dt="2022-10-31T01:53:29.231" v="95" actId="47"/>
        <pc:sldMkLst>
          <pc:docMk/>
          <pc:sldMk cId="1163166653" sldId="1267"/>
        </pc:sldMkLst>
      </pc:sldChg>
      <pc:sldChg chg="modSp del mod ord">
        <pc:chgData name="伊健 杜" userId="e69aded81da48593" providerId="LiveId" clId="{C7CE18D2-1084-4D29-B39A-B5CC4ABA390D}" dt="2022-10-31T03:24:26.305" v="980" actId="47"/>
        <pc:sldMkLst>
          <pc:docMk/>
          <pc:sldMk cId="1193100960" sldId="1268"/>
        </pc:sldMkLst>
        <pc:spChg chg="mod">
          <ac:chgData name="伊健 杜" userId="e69aded81da48593" providerId="LiveId" clId="{C7CE18D2-1084-4D29-B39A-B5CC4ABA390D}" dt="2022-10-31T01:57:43.989" v="299" actId="20577"/>
          <ac:spMkLst>
            <pc:docMk/>
            <pc:sldMk cId="1193100960" sldId="1268"/>
            <ac:spMk id="2" creationId="{9C74F706-AB23-7A24-27F9-BA8C6B6BFC20}"/>
          </ac:spMkLst>
        </pc:spChg>
      </pc:sldChg>
      <pc:sldChg chg="addSp delSp modSp add mod delAnim">
        <pc:chgData name="伊健 杜" userId="e69aded81da48593" providerId="LiveId" clId="{C7CE18D2-1084-4D29-B39A-B5CC4ABA390D}" dt="2022-10-31T06:25:08.888" v="5442"/>
        <pc:sldMkLst>
          <pc:docMk/>
          <pc:sldMk cId="3081789254" sldId="1269"/>
        </pc:sldMkLst>
        <pc:spChg chg="mod">
          <ac:chgData name="伊健 杜" userId="e69aded81da48593" providerId="LiveId" clId="{C7CE18D2-1084-4D29-B39A-B5CC4ABA390D}" dt="2022-10-31T06:25:08.888" v="5442"/>
          <ac:spMkLst>
            <pc:docMk/>
            <pc:sldMk cId="3081789254" sldId="1269"/>
            <ac:spMk id="3" creationId="{BF61C064-5051-1184-7A12-5B1F560F19AD}"/>
          </ac:spMkLst>
        </pc:spChg>
        <pc:spChg chg="del">
          <ac:chgData name="伊健 杜" userId="e69aded81da48593" providerId="LiveId" clId="{C7CE18D2-1084-4D29-B39A-B5CC4ABA390D}" dt="2022-10-31T01:53:34.057" v="98" actId="478"/>
          <ac:spMkLst>
            <pc:docMk/>
            <pc:sldMk cId="3081789254" sldId="1269"/>
            <ac:spMk id="5" creationId="{12133E31-EFD8-1428-E834-932512E03115}"/>
          </ac:spMkLst>
        </pc:spChg>
        <pc:picChg chg="del">
          <ac:chgData name="伊健 杜" userId="e69aded81da48593" providerId="LiveId" clId="{C7CE18D2-1084-4D29-B39A-B5CC4ABA390D}" dt="2022-10-31T01:53:36.333" v="99" actId="478"/>
          <ac:picMkLst>
            <pc:docMk/>
            <pc:sldMk cId="3081789254" sldId="1269"/>
            <ac:picMk id="1026" creationId="{B778539F-4A20-2783-37B2-C8DE20F5EEE4}"/>
          </ac:picMkLst>
        </pc:picChg>
        <pc:picChg chg="add mod">
          <ac:chgData name="伊健 杜" userId="e69aded81da48593" providerId="LiveId" clId="{C7CE18D2-1084-4D29-B39A-B5CC4ABA390D}" dt="2022-10-31T01:54:12.110" v="148" actId="1076"/>
          <ac:picMkLst>
            <pc:docMk/>
            <pc:sldMk cId="3081789254" sldId="1269"/>
            <ac:picMk id="3074" creationId="{27038C83-C66E-FFB9-3FB9-583BC58C1D74}"/>
          </ac:picMkLst>
        </pc:picChg>
      </pc:sldChg>
      <pc:sldChg chg="addSp delSp modSp add mod delAnim">
        <pc:chgData name="伊健 杜" userId="e69aded81da48593" providerId="LiveId" clId="{C7CE18D2-1084-4D29-B39A-B5CC4ABA390D}" dt="2022-10-31T06:25:08.888" v="5442"/>
        <pc:sldMkLst>
          <pc:docMk/>
          <pc:sldMk cId="2638982244" sldId="1270"/>
        </pc:sldMkLst>
        <pc:spChg chg="mod">
          <ac:chgData name="伊健 杜" userId="e69aded81da48593" providerId="LiveId" clId="{C7CE18D2-1084-4D29-B39A-B5CC4ABA390D}" dt="2022-10-31T06:25:08.888" v="5442"/>
          <ac:spMkLst>
            <pc:docMk/>
            <pc:sldMk cId="2638982244" sldId="1270"/>
            <ac:spMk id="3" creationId="{BF61C064-5051-1184-7A12-5B1F560F19AD}"/>
          </ac:spMkLst>
        </pc:spChg>
        <pc:spChg chg="del">
          <ac:chgData name="伊健 杜" userId="e69aded81da48593" providerId="LiveId" clId="{C7CE18D2-1084-4D29-B39A-B5CC4ABA390D}" dt="2022-10-31T02:13:06.311" v="303" actId="478"/>
          <ac:spMkLst>
            <pc:docMk/>
            <pc:sldMk cId="2638982244" sldId="1270"/>
            <ac:spMk id="5" creationId="{12133E31-EFD8-1428-E834-932512E03115}"/>
          </ac:spMkLst>
        </pc:spChg>
        <pc:picChg chg="del">
          <ac:chgData name="伊健 杜" userId="e69aded81da48593" providerId="LiveId" clId="{C7CE18D2-1084-4D29-B39A-B5CC4ABA390D}" dt="2022-10-31T01:55:49.490" v="204" actId="478"/>
          <ac:picMkLst>
            <pc:docMk/>
            <pc:sldMk cId="2638982244" sldId="1270"/>
            <ac:picMk id="1026" creationId="{B778539F-4A20-2783-37B2-C8DE20F5EEE4}"/>
          </ac:picMkLst>
        </pc:picChg>
        <pc:picChg chg="add mod">
          <ac:chgData name="伊健 杜" userId="e69aded81da48593" providerId="LiveId" clId="{C7CE18D2-1084-4D29-B39A-B5CC4ABA390D}" dt="2022-10-31T01:57:02.702" v="208" actId="1076"/>
          <ac:picMkLst>
            <pc:docMk/>
            <pc:sldMk cId="2638982244" sldId="1270"/>
            <ac:picMk id="2050" creationId="{7CE35C51-7EA0-7C2E-56FC-57D553C50E1F}"/>
          </ac:picMkLst>
        </pc:picChg>
      </pc:sldChg>
      <pc:sldChg chg="modSp add del mod">
        <pc:chgData name="伊健 杜" userId="e69aded81da48593" providerId="LiveId" clId="{C7CE18D2-1084-4D29-B39A-B5CC4ABA390D}" dt="2022-10-31T06:12:14.677" v="5075" actId="47"/>
        <pc:sldMkLst>
          <pc:docMk/>
          <pc:sldMk cId="3502924633" sldId="1271"/>
        </pc:sldMkLst>
        <pc:spChg chg="mod">
          <ac:chgData name="伊健 杜" userId="e69aded81da48593" providerId="LiveId" clId="{C7CE18D2-1084-4D29-B39A-B5CC4ABA390D}" dt="2022-10-31T02:12:55.355" v="302" actId="20577"/>
          <ac:spMkLst>
            <pc:docMk/>
            <pc:sldMk cId="3502924633" sldId="1271"/>
            <ac:spMk id="2" creationId="{9C74F706-AB23-7A24-27F9-BA8C6B6BFC20}"/>
          </ac:spMkLst>
        </pc:spChg>
      </pc:sldChg>
      <pc:sldChg chg="addSp delSp modSp add mod">
        <pc:chgData name="伊健 杜" userId="e69aded81da48593" providerId="LiveId" clId="{C7CE18D2-1084-4D29-B39A-B5CC4ABA390D}" dt="2022-10-31T06:25:08.888" v="5442"/>
        <pc:sldMkLst>
          <pc:docMk/>
          <pc:sldMk cId="435332" sldId="1272"/>
        </pc:sldMkLst>
        <pc:spChg chg="mod">
          <ac:chgData name="伊健 杜" userId="e69aded81da48593" providerId="LiveId" clId="{C7CE18D2-1084-4D29-B39A-B5CC4ABA390D}" dt="2022-10-31T06:25:08.888" v="5442"/>
          <ac:spMkLst>
            <pc:docMk/>
            <pc:sldMk cId="435332" sldId="1272"/>
            <ac:spMk id="2" creationId="{10304424-DB4A-36E7-9E0D-D32A5DD0F26C}"/>
          </ac:spMkLst>
        </pc:spChg>
        <pc:spChg chg="mod">
          <ac:chgData name="伊健 杜" userId="e69aded81da48593" providerId="LiveId" clId="{C7CE18D2-1084-4D29-B39A-B5CC4ABA390D}" dt="2022-10-31T03:14:52.284" v="459" actId="20577"/>
          <ac:spMkLst>
            <pc:docMk/>
            <pc:sldMk cId="435332" sldId="1272"/>
            <ac:spMk id="3" creationId="{BF61C064-5051-1184-7A12-5B1F560F19AD}"/>
          </ac:spMkLst>
        </pc:spChg>
        <pc:spChg chg="mod">
          <ac:chgData name="伊健 杜" userId="e69aded81da48593" providerId="LiveId" clId="{C7CE18D2-1084-4D29-B39A-B5CC4ABA390D}" dt="2022-10-31T03:10:37.864" v="316"/>
          <ac:spMkLst>
            <pc:docMk/>
            <pc:sldMk cId="435332" sldId="1272"/>
            <ac:spMk id="5" creationId="{12133E31-EFD8-1428-E834-932512E03115}"/>
          </ac:spMkLst>
        </pc:spChg>
        <pc:spChg chg="add mod">
          <ac:chgData name="伊健 杜" userId="e69aded81da48593" providerId="LiveId" clId="{C7CE18D2-1084-4D29-B39A-B5CC4ABA390D}" dt="2022-10-31T06:25:08.888" v="5442"/>
          <ac:spMkLst>
            <pc:docMk/>
            <pc:sldMk cId="435332" sldId="1272"/>
            <ac:spMk id="7" creationId="{3AFD834D-3803-F6E5-F35E-650910E3E788}"/>
          </ac:spMkLst>
        </pc:spChg>
        <pc:picChg chg="add del">
          <ac:chgData name="伊健 杜" userId="e69aded81da48593" providerId="LiveId" clId="{C7CE18D2-1084-4D29-B39A-B5CC4ABA390D}" dt="2022-10-31T03:13:57.739" v="397" actId="478"/>
          <ac:picMkLst>
            <pc:docMk/>
            <pc:sldMk cId="435332" sldId="1272"/>
            <ac:picMk id="6" creationId="{FEF06512-EC9A-565B-6C62-FF661B5670A1}"/>
          </ac:picMkLst>
        </pc:picChg>
        <pc:picChg chg="del">
          <ac:chgData name="伊健 杜" userId="e69aded81da48593" providerId="LiveId" clId="{C7CE18D2-1084-4D29-B39A-B5CC4ABA390D}" dt="2022-10-31T03:13:53.913" v="395" actId="478"/>
          <ac:picMkLst>
            <pc:docMk/>
            <pc:sldMk cId="435332" sldId="1272"/>
            <ac:picMk id="1026" creationId="{B778539F-4A20-2783-37B2-C8DE20F5EEE4}"/>
          </ac:picMkLst>
        </pc:picChg>
        <pc:picChg chg="add mod">
          <ac:chgData name="伊健 杜" userId="e69aded81da48593" providerId="LiveId" clId="{C7CE18D2-1084-4D29-B39A-B5CC4ABA390D}" dt="2022-10-31T03:28:38.786" v="1083" actId="1076"/>
          <ac:picMkLst>
            <pc:docMk/>
            <pc:sldMk cId="435332" sldId="1272"/>
            <ac:picMk id="4098" creationId="{18F751D0-483E-1832-A479-F9F74F2A795A}"/>
          </ac:picMkLst>
        </pc:picChg>
      </pc:sldChg>
      <pc:sldChg chg="addSp delSp modSp add mod delAnim">
        <pc:chgData name="伊健 杜" userId="e69aded81da48593" providerId="LiveId" clId="{C7CE18D2-1084-4D29-B39A-B5CC4ABA390D}" dt="2022-10-31T06:25:08.888" v="5442"/>
        <pc:sldMkLst>
          <pc:docMk/>
          <pc:sldMk cId="2527463538" sldId="1273"/>
        </pc:sldMkLst>
        <pc:spChg chg="mod">
          <ac:chgData name="伊健 杜" userId="e69aded81da48593" providerId="LiveId" clId="{C7CE18D2-1084-4D29-B39A-B5CC4ABA390D}" dt="2022-10-31T06:25:08.888" v="5442"/>
          <ac:spMkLst>
            <pc:docMk/>
            <pc:sldMk cId="2527463538" sldId="1273"/>
            <ac:spMk id="2" creationId="{10304424-DB4A-36E7-9E0D-D32A5DD0F26C}"/>
          </ac:spMkLst>
        </pc:spChg>
        <pc:spChg chg="mod">
          <ac:chgData name="伊健 杜" userId="e69aded81da48593" providerId="LiveId" clId="{C7CE18D2-1084-4D29-B39A-B5CC4ABA390D}" dt="2022-10-31T06:25:08.888" v="5442"/>
          <ac:spMkLst>
            <pc:docMk/>
            <pc:sldMk cId="2527463538" sldId="1273"/>
            <ac:spMk id="3" creationId="{BF61C064-5051-1184-7A12-5B1F560F19AD}"/>
          </ac:spMkLst>
        </pc:spChg>
        <pc:spChg chg="del">
          <ac:chgData name="伊健 杜" userId="e69aded81da48593" providerId="LiveId" clId="{C7CE18D2-1084-4D29-B39A-B5CC4ABA390D}" dt="2022-10-31T03:14:33.282" v="404" actId="478"/>
          <ac:spMkLst>
            <pc:docMk/>
            <pc:sldMk cId="2527463538" sldId="1273"/>
            <ac:spMk id="5" creationId="{12133E31-EFD8-1428-E834-932512E03115}"/>
          </ac:spMkLst>
        </pc:spChg>
        <pc:picChg chg="del">
          <ac:chgData name="伊健 杜" userId="e69aded81da48593" providerId="LiveId" clId="{C7CE18D2-1084-4D29-B39A-B5CC4ABA390D}" dt="2022-10-31T03:15:57.325" v="557" actId="478"/>
          <ac:picMkLst>
            <pc:docMk/>
            <pc:sldMk cId="2527463538" sldId="1273"/>
            <ac:picMk id="4098" creationId="{18F751D0-483E-1832-A479-F9F74F2A795A}"/>
          </ac:picMkLst>
        </pc:picChg>
        <pc:picChg chg="add mod">
          <ac:chgData name="伊健 杜" userId="e69aded81da48593" providerId="LiveId" clId="{C7CE18D2-1084-4D29-B39A-B5CC4ABA390D}" dt="2022-10-31T03:16:29.900" v="559" actId="1076"/>
          <ac:picMkLst>
            <pc:docMk/>
            <pc:sldMk cId="2527463538" sldId="1273"/>
            <ac:picMk id="5122" creationId="{29B81296-E6CF-21EF-0879-72D2C07EC852}"/>
          </ac:picMkLst>
        </pc:picChg>
      </pc:sldChg>
      <pc:sldChg chg="modSp add del mod">
        <pc:chgData name="伊健 杜" userId="e69aded81da48593" providerId="LiveId" clId="{C7CE18D2-1084-4D29-B39A-B5CC4ABA390D}" dt="2022-10-31T03:24:29.047" v="981" actId="47"/>
        <pc:sldMkLst>
          <pc:docMk/>
          <pc:sldMk cId="3304733542" sldId="1274"/>
        </pc:sldMkLst>
        <pc:spChg chg="mod">
          <ac:chgData name="伊健 杜" userId="e69aded81da48593" providerId="LiveId" clId="{C7CE18D2-1084-4D29-B39A-B5CC4ABA390D}" dt="2022-10-31T03:22:13.463" v="976" actId="20577"/>
          <ac:spMkLst>
            <pc:docMk/>
            <pc:sldMk cId="3304733542" sldId="1274"/>
            <ac:spMk id="3" creationId="{BF61C064-5051-1184-7A12-5B1F560F19AD}"/>
          </ac:spMkLst>
        </pc:spChg>
        <pc:picChg chg="mod">
          <ac:chgData name="伊健 杜" userId="e69aded81da48593" providerId="LiveId" clId="{C7CE18D2-1084-4D29-B39A-B5CC4ABA390D}" dt="2022-10-31T03:19:22" v="776" actId="1076"/>
          <ac:picMkLst>
            <pc:docMk/>
            <pc:sldMk cId="3304733542" sldId="1274"/>
            <ac:picMk id="5122" creationId="{29B81296-E6CF-21EF-0879-72D2C07EC852}"/>
          </ac:picMkLst>
        </pc:picChg>
      </pc:sldChg>
      <pc:sldChg chg="modSp add">
        <pc:chgData name="伊健 杜" userId="e69aded81da48593" providerId="LiveId" clId="{C7CE18D2-1084-4D29-B39A-B5CC4ABA390D}" dt="2022-10-31T06:25:08.888" v="5442"/>
        <pc:sldMkLst>
          <pc:docMk/>
          <pc:sldMk cId="506974058" sldId="1275"/>
        </pc:sldMkLst>
        <pc:spChg chg="mod">
          <ac:chgData name="伊健 杜" userId="e69aded81da48593" providerId="LiveId" clId="{C7CE18D2-1084-4D29-B39A-B5CC4ABA390D}" dt="2022-10-31T06:25:08.888" v="5442"/>
          <ac:spMkLst>
            <pc:docMk/>
            <pc:sldMk cId="506974058" sldId="1275"/>
            <ac:spMk id="2" creationId="{9C74F706-AB23-7A24-27F9-BA8C6B6BFC20}"/>
          </ac:spMkLst>
        </pc:spChg>
      </pc:sldChg>
      <pc:sldChg chg="addSp delSp modSp add mod">
        <pc:chgData name="伊健 杜" userId="e69aded81da48593" providerId="LiveId" clId="{C7CE18D2-1084-4D29-B39A-B5CC4ABA390D}" dt="2022-10-31T06:25:08.888" v="5442"/>
        <pc:sldMkLst>
          <pc:docMk/>
          <pc:sldMk cId="3490309790" sldId="1276"/>
        </pc:sldMkLst>
        <pc:spChg chg="mod">
          <ac:chgData name="伊健 杜" userId="e69aded81da48593" providerId="LiveId" clId="{C7CE18D2-1084-4D29-B39A-B5CC4ABA390D}" dt="2022-10-31T03:27:01.824" v="987"/>
          <ac:spMkLst>
            <pc:docMk/>
            <pc:sldMk cId="3490309790" sldId="1276"/>
            <ac:spMk id="2" creationId="{10304424-DB4A-36E7-9E0D-D32A5DD0F26C}"/>
          </ac:spMkLst>
        </pc:spChg>
        <pc:spChg chg="mod">
          <ac:chgData name="伊健 杜" userId="e69aded81da48593" providerId="LiveId" clId="{C7CE18D2-1084-4D29-B39A-B5CC4ABA390D}" dt="2022-10-31T03:27:05.333" v="989"/>
          <ac:spMkLst>
            <pc:docMk/>
            <pc:sldMk cId="3490309790" sldId="1276"/>
            <ac:spMk id="5" creationId="{12133E31-EFD8-1428-E834-932512E03115}"/>
          </ac:spMkLst>
        </pc:spChg>
        <pc:spChg chg="mod">
          <ac:chgData name="伊健 杜" userId="e69aded81da48593" providerId="LiveId" clId="{C7CE18D2-1084-4D29-B39A-B5CC4ABA390D}" dt="2022-10-31T06:25:08.888" v="5442"/>
          <ac:spMkLst>
            <pc:docMk/>
            <pc:sldMk cId="3490309790" sldId="1276"/>
            <ac:spMk id="7" creationId="{3AFD834D-3803-F6E5-F35E-650910E3E788}"/>
          </ac:spMkLst>
        </pc:spChg>
        <pc:picChg chg="add del mod">
          <ac:chgData name="伊健 杜" userId="e69aded81da48593" providerId="LiveId" clId="{C7CE18D2-1084-4D29-B39A-B5CC4ABA390D}" dt="2022-10-31T03:28:36.694" v="1082" actId="478"/>
          <ac:picMkLst>
            <pc:docMk/>
            <pc:sldMk cId="3490309790" sldId="1276"/>
            <ac:picMk id="4" creationId="{F514818E-1531-CF7A-9E41-EB5474A055DF}"/>
          </ac:picMkLst>
        </pc:picChg>
        <pc:picChg chg="add mod">
          <ac:chgData name="伊健 杜" userId="e69aded81da48593" providerId="LiveId" clId="{C7CE18D2-1084-4D29-B39A-B5CC4ABA390D}" dt="2022-10-31T03:28:35.085" v="1080" actId="1076"/>
          <ac:picMkLst>
            <pc:docMk/>
            <pc:sldMk cId="3490309790" sldId="1276"/>
            <ac:picMk id="6" creationId="{EB4D476D-F76A-5728-432D-EDEB3C9F3E74}"/>
          </ac:picMkLst>
        </pc:picChg>
        <pc:picChg chg="add mod">
          <ac:chgData name="伊健 杜" userId="e69aded81da48593" providerId="LiveId" clId="{C7CE18D2-1084-4D29-B39A-B5CC4ABA390D}" dt="2022-10-31T03:28:47.827" v="1090" actId="1076"/>
          <ac:picMkLst>
            <pc:docMk/>
            <pc:sldMk cId="3490309790" sldId="1276"/>
            <ac:picMk id="8" creationId="{841500D3-FB69-0931-A087-F132E0E1DDA9}"/>
          </ac:picMkLst>
        </pc:picChg>
        <pc:picChg chg="del">
          <ac:chgData name="伊健 杜" userId="e69aded81da48593" providerId="LiveId" clId="{C7CE18D2-1084-4D29-B39A-B5CC4ABA390D}" dt="2022-10-31T03:27:38.046" v="1065" actId="478"/>
          <ac:picMkLst>
            <pc:docMk/>
            <pc:sldMk cId="3490309790" sldId="1276"/>
            <ac:picMk id="4098" creationId="{18F751D0-483E-1832-A479-F9F74F2A795A}"/>
          </ac:picMkLst>
        </pc:picChg>
        <pc:picChg chg="add mod">
          <ac:chgData name="伊健 杜" userId="e69aded81da48593" providerId="LiveId" clId="{C7CE18D2-1084-4D29-B39A-B5CC4ABA390D}" dt="2022-10-31T03:28:14.268" v="1071" actId="1076"/>
          <ac:picMkLst>
            <pc:docMk/>
            <pc:sldMk cId="3490309790" sldId="1276"/>
            <ac:picMk id="6146" creationId="{77CDDE4A-5E96-9764-61BF-A2741A59E366}"/>
          </ac:picMkLst>
        </pc:picChg>
      </pc:sldChg>
      <pc:sldChg chg="addSp delSp modSp add mod delAnim">
        <pc:chgData name="伊健 杜" userId="e69aded81da48593" providerId="LiveId" clId="{C7CE18D2-1084-4D29-B39A-B5CC4ABA390D}" dt="2022-10-31T06:25:08.888" v="5442"/>
        <pc:sldMkLst>
          <pc:docMk/>
          <pc:sldMk cId="3939450385" sldId="1277"/>
        </pc:sldMkLst>
        <pc:spChg chg="del">
          <ac:chgData name="伊健 杜" userId="e69aded81da48593" providerId="LiveId" clId="{C7CE18D2-1084-4D29-B39A-B5CC4ABA390D}" dt="2022-10-31T03:28:55.667" v="1092" actId="478"/>
          <ac:spMkLst>
            <pc:docMk/>
            <pc:sldMk cId="3939450385" sldId="1277"/>
            <ac:spMk id="5" creationId="{12133E31-EFD8-1428-E834-932512E03115}"/>
          </ac:spMkLst>
        </pc:spChg>
        <pc:spChg chg="mod">
          <ac:chgData name="伊健 杜" userId="e69aded81da48593" providerId="LiveId" clId="{C7CE18D2-1084-4D29-B39A-B5CC4ABA390D}" dt="2022-10-31T06:25:08.888" v="5442"/>
          <ac:spMkLst>
            <pc:docMk/>
            <pc:sldMk cId="3939450385" sldId="1277"/>
            <ac:spMk id="7" creationId="{3AFD834D-3803-F6E5-F35E-650910E3E788}"/>
          </ac:spMkLst>
        </pc:spChg>
        <pc:picChg chg="del">
          <ac:chgData name="伊健 杜" userId="e69aded81da48593" providerId="LiveId" clId="{C7CE18D2-1084-4D29-B39A-B5CC4ABA390D}" dt="2022-10-31T03:30:19.396" v="1214" actId="478"/>
          <ac:picMkLst>
            <pc:docMk/>
            <pc:sldMk cId="3939450385" sldId="1277"/>
            <ac:picMk id="6" creationId="{EB4D476D-F76A-5728-432D-EDEB3C9F3E74}"/>
          </ac:picMkLst>
        </pc:picChg>
        <pc:picChg chg="del mod">
          <ac:chgData name="伊健 杜" userId="e69aded81da48593" providerId="LiveId" clId="{C7CE18D2-1084-4D29-B39A-B5CC4ABA390D}" dt="2022-10-31T03:30:19.396" v="1214" actId="478"/>
          <ac:picMkLst>
            <pc:docMk/>
            <pc:sldMk cId="3939450385" sldId="1277"/>
            <ac:picMk id="8" creationId="{841500D3-FB69-0931-A087-F132E0E1DDA9}"/>
          </ac:picMkLst>
        </pc:picChg>
        <pc:picChg chg="del">
          <ac:chgData name="伊健 杜" userId="e69aded81da48593" providerId="LiveId" clId="{C7CE18D2-1084-4D29-B39A-B5CC4ABA390D}" dt="2022-10-31T03:30:19.396" v="1214" actId="478"/>
          <ac:picMkLst>
            <pc:docMk/>
            <pc:sldMk cId="3939450385" sldId="1277"/>
            <ac:picMk id="6146" creationId="{77CDDE4A-5E96-9764-61BF-A2741A59E366}"/>
          </ac:picMkLst>
        </pc:picChg>
        <pc:picChg chg="add mod">
          <ac:chgData name="伊健 杜" userId="e69aded81da48593" providerId="LiveId" clId="{C7CE18D2-1084-4D29-B39A-B5CC4ABA390D}" dt="2022-10-31T03:30:23.090" v="1218" actId="1076"/>
          <ac:picMkLst>
            <pc:docMk/>
            <pc:sldMk cId="3939450385" sldId="1277"/>
            <ac:picMk id="8194" creationId="{4AF4B657-6611-9795-9511-98906C126CE7}"/>
          </ac:picMkLst>
        </pc:picChg>
      </pc:sldChg>
      <pc:sldChg chg="modSp add mod">
        <pc:chgData name="伊健 杜" userId="e69aded81da48593" providerId="LiveId" clId="{C7CE18D2-1084-4D29-B39A-B5CC4ABA390D}" dt="2022-10-31T06:25:08.888" v="5442"/>
        <pc:sldMkLst>
          <pc:docMk/>
          <pc:sldMk cId="402244236" sldId="1278"/>
        </pc:sldMkLst>
        <pc:spChg chg="mod">
          <ac:chgData name="伊健 杜" userId="e69aded81da48593" providerId="LiveId" clId="{C7CE18D2-1084-4D29-B39A-B5CC4ABA390D}" dt="2022-10-31T06:25:08.888" v="5442"/>
          <ac:spMkLst>
            <pc:docMk/>
            <pc:sldMk cId="402244236" sldId="1278"/>
            <ac:spMk id="2" creationId="{9C74F706-AB23-7A24-27F9-BA8C6B6BFC20}"/>
          </ac:spMkLst>
        </pc:spChg>
      </pc:sldChg>
      <pc:sldChg chg="addSp delSp modSp add mod ord">
        <pc:chgData name="伊健 杜" userId="e69aded81da48593" providerId="LiveId" clId="{C7CE18D2-1084-4D29-B39A-B5CC4ABA390D}" dt="2022-10-31T08:33:30.713" v="5510" actId="478"/>
        <pc:sldMkLst>
          <pc:docMk/>
          <pc:sldMk cId="869596173" sldId="1279"/>
        </pc:sldMkLst>
        <pc:spChg chg="mod">
          <ac:chgData name="伊健 杜" userId="e69aded81da48593" providerId="LiveId" clId="{C7CE18D2-1084-4D29-B39A-B5CC4ABA390D}" dt="2022-10-31T06:25:08.888" v="5442"/>
          <ac:spMkLst>
            <pc:docMk/>
            <pc:sldMk cId="869596173" sldId="1279"/>
            <ac:spMk id="2" creationId="{9C74F706-AB23-7A24-27F9-BA8C6B6BFC20}"/>
          </ac:spMkLst>
        </pc:spChg>
        <pc:spChg chg="add mod">
          <ac:chgData name="伊健 杜" userId="e69aded81da48593" providerId="LiveId" clId="{C7CE18D2-1084-4D29-B39A-B5CC4ABA390D}" dt="2022-10-31T06:25:08.888" v="5442"/>
          <ac:spMkLst>
            <pc:docMk/>
            <pc:sldMk cId="869596173" sldId="1279"/>
            <ac:spMk id="3" creationId="{934ED7B4-3010-A3EB-2543-DF25BBB5BF1D}"/>
          </ac:spMkLst>
        </pc:spChg>
        <pc:inkChg chg="add del">
          <ac:chgData name="伊健 杜" userId="e69aded81da48593" providerId="LiveId" clId="{C7CE18D2-1084-4D29-B39A-B5CC4ABA390D}" dt="2022-10-31T08:33:30.713" v="5510" actId="478"/>
          <ac:inkMkLst>
            <pc:docMk/>
            <pc:sldMk cId="869596173" sldId="1279"/>
            <ac:inkMk id="4" creationId="{F1F84AFC-4B3A-719A-57A9-DF8BF107A295}"/>
          </ac:inkMkLst>
        </pc:inkChg>
      </pc:sldChg>
      <pc:sldChg chg="addSp delSp modSp add mod">
        <pc:chgData name="伊健 杜" userId="e69aded81da48593" providerId="LiveId" clId="{C7CE18D2-1084-4D29-B39A-B5CC4ABA390D}" dt="2022-10-31T06:25:08.888" v="5442"/>
        <pc:sldMkLst>
          <pc:docMk/>
          <pc:sldMk cId="63216909" sldId="1280"/>
        </pc:sldMkLst>
        <pc:spChg chg="mod">
          <ac:chgData name="伊健 杜" userId="e69aded81da48593" providerId="LiveId" clId="{C7CE18D2-1084-4D29-B39A-B5CC4ABA390D}" dt="2022-10-31T06:25:08.888" v="5442"/>
          <ac:spMkLst>
            <pc:docMk/>
            <pc:sldMk cId="63216909" sldId="1280"/>
            <ac:spMk id="2" creationId="{10304424-DB4A-36E7-9E0D-D32A5DD0F26C}"/>
          </ac:spMkLst>
        </pc:spChg>
        <pc:spChg chg="add del">
          <ac:chgData name="伊健 杜" userId="e69aded81da48593" providerId="LiveId" clId="{C7CE18D2-1084-4D29-B39A-B5CC4ABA390D}" dt="2022-10-31T03:32:22.729" v="1334"/>
          <ac:spMkLst>
            <pc:docMk/>
            <pc:sldMk cId="63216909" sldId="1280"/>
            <ac:spMk id="4" creationId="{68866883-5BBE-F34C-B79D-996EAAC53603}"/>
          </ac:spMkLst>
        </pc:spChg>
        <pc:spChg chg="mod">
          <ac:chgData name="伊健 杜" userId="e69aded81da48593" providerId="LiveId" clId="{C7CE18D2-1084-4D29-B39A-B5CC4ABA390D}" dt="2022-10-31T03:32:26.784" v="1336" actId="20577"/>
          <ac:spMkLst>
            <pc:docMk/>
            <pc:sldMk cId="63216909" sldId="1280"/>
            <ac:spMk id="5" creationId="{12133E31-EFD8-1428-E834-932512E03115}"/>
          </ac:spMkLst>
        </pc:spChg>
        <pc:spChg chg="mod">
          <ac:chgData name="伊健 杜" userId="e69aded81da48593" providerId="LiveId" clId="{C7CE18D2-1084-4D29-B39A-B5CC4ABA390D}" dt="2022-10-31T06:25:08.888" v="5442"/>
          <ac:spMkLst>
            <pc:docMk/>
            <pc:sldMk cId="63216909" sldId="1280"/>
            <ac:spMk id="7" creationId="{3AFD834D-3803-F6E5-F35E-650910E3E788}"/>
          </ac:spMkLst>
        </pc:spChg>
        <pc:picChg chg="del">
          <ac:chgData name="伊健 杜" userId="e69aded81da48593" providerId="LiveId" clId="{C7CE18D2-1084-4D29-B39A-B5CC4ABA390D}" dt="2022-10-31T03:32:51.916" v="1425" actId="478"/>
          <ac:picMkLst>
            <pc:docMk/>
            <pc:sldMk cId="63216909" sldId="1280"/>
            <ac:picMk id="4098" creationId="{18F751D0-483E-1832-A479-F9F74F2A795A}"/>
          </ac:picMkLst>
        </pc:picChg>
        <pc:picChg chg="add mod">
          <ac:chgData name="伊健 杜" userId="e69aded81da48593" providerId="LiveId" clId="{C7CE18D2-1084-4D29-B39A-B5CC4ABA390D}" dt="2022-10-31T03:33:11.766" v="1429" actId="1076"/>
          <ac:picMkLst>
            <pc:docMk/>
            <pc:sldMk cId="63216909" sldId="1280"/>
            <ac:picMk id="9219" creationId="{A21CF330-C437-73FD-3333-627B5B142406}"/>
          </ac:picMkLst>
        </pc:picChg>
      </pc:sldChg>
      <pc:sldChg chg="addSp delSp modSp add mod delAnim">
        <pc:chgData name="伊健 杜" userId="e69aded81da48593" providerId="LiveId" clId="{C7CE18D2-1084-4D29-B39A-B5CC4ABA390D}" dt="2022-10-31T06:25:08.888" v="5442"/>
        <pc:sldMkLst>
          <pc:docMk/>
          <pc:sldMk cId="2191830168" sldId="1281"/>
        </pc:sldMkLst>
        <pc:spChg chg="mod">
          <ac:chgData name="伊健 杜" userId="e69aded81da48593" providerId="LiveId" clId="{C7CE18D2-1084-4D29-B39A-B5CC4ABA390D}" dt="2022-10-31T06:25:08.888" v="5442"/>
          <ac:spMkLst>
            <pc:docMk/>
            <pc:sldMk cId="2191830168" sldId="1281"/>
            <ac:spMk id="2" creationId="{10304424-DB4A-36E7-9E0D-D32A5DD0F26C}"/>
          </ac:spMkLst>
        </pc:spChg>
        <pc:spChg chg="del">
          <ac:chgData name="伊健 杜" userId="e69aded81da48593" providerId="LiveId" clId="{C7CE18D2-1084-4D29-B39A-B5CC4ABA390D}" dt="2022-10-31T03:33:39.270" v="1431" actId="478"/>
          <ac:spMkLst>
            <pc:docMk/>
            <pc:sldMk cId="2191830168" sldId="1281"/>
            <ac:spMk id="5" creationId="{12133E31-EFD8-1428-E834-932512E03115}"/>
          </ac:spMkLst>
        </pc:spChg>
        <pc:spChg chg="mod">
          <ac:chgData name="伊健 杜" userId="e69aded81da48593" providerId="LiveId" clId="{C7CE18D2-1084-4D29-B39A-B5CC4ABA390D}" dt="2022-10-31T06:25:08.888" v="5442"/>
          <ac:spMkLst>
            <pc:docMk/>
            <pc:sldMk cId="2191830168" sldId="1281"/>
            <ac:spMk id="7" creationId="{3AFD834D-3803-F6E5-F35E-650910E3E788}"/>
          </ac:spMkLst>
        </pc:spChg>
        <pc:picChg chg="del mod">
          <ac:chgData name="伊健 杜" userId="e69aded81da48593" providerId="LiveId" clId="{C7CE18D2-1084-4D29-B39A-B5CC4ABA390D}" dt="2022-10-31T03:34:06.444" v="1524" actId="478"/>
          <ac:picMkLst>
            <pc:docMk/>
            <pc:sldMk cId="2191830168" sldId="1281"/>
            <ac:picMk id="9219" creationId="{A21CF330-C437-73FD-3333-627B5B142406}"/>
          </ac:picMkLst>
        </pc:picChg>
        <pc:picChg chg="add mod">
          <ac:chgData name="伊健 杜" userId="e69aded81da48593" providerId="LiveId" clId="{C7CE18D2-1084-4D29-B39A-B5CC4ABA390D}" dt="2022-10-31T03:34:32.675" v="1528" actId="1076"/>
          <ac:picMkLst>
            <pc:docMk/>
            <pc:sldMk cId="2191830168" sldId="1281"/>
            <ac:picMk id="10242" creationId="{29952CAE-78D3-9A59-00B3-91E9F3404AD3}"/>
          </ac:picMkLst>
        </pc:picChg>
      </pc:sldChg>
      <pc:sldChg chg="addSp delSp modSp add mod">
        <pc:chgData name="伊健 杜" userId="e69aded81da48593" providerId="LiveId" clId="{C7CE18D2-1084-4D29-B39A-B5CC4ABA390D}" dt="2022-10-31T13:22:24.113" v="5537" actId="20577"/>
        <pc:sldMkLst>
          <pc:docMk/>
          <pc:sldMk cId="157671835" sldId="1282"/>
        </pc:sldMkLst>
        <pc:spChg chg="mod">
          <ac:chgData name="伊健 杜" userId="e69aded81da48593" providerId="LiveId" clId="{C7CE18D2-1084-4D29-B39A-B5CC4ABA390D}" dt="2022-10-31T06:25:08.888" v="5442"/>
          <ac:spMkLst>
            <pc:docMk/>
            <pc:sldMk cId="157671835" sldId="1282"/>
            <ac:spMk id="2" creationId="{10304424-DB4A-36E7-9E0D-D32A5DD0F26C}"/>
          </ac:spMkLst>
        </pc:spChg>
        <pc:spChg chg="mod">
          <ac:chgData name="伊健 杜" userId="e69aded81da48593" providerId="LiveId" clId="{C7CE18D2-1084-4D29-B39A-B5CC4ABA390D}" dt="2022-10-31T13:22:24.113" v="5537" actId="20577"/>
          <ac:spMkLst>
            <pc:docMk/>
            <pc:sldMk cId="157671835" sldId="1282"/>
            <ac:spMk id="5" creationId="{12133E31-EFD8-1428-E834-932512E03115}"/>
          </ac:spMkLst>
        </pc:spChg>
        <pc:spChg chg="mod">
          <ac:chgData name="伊健 杜" userId="e69aded81da48593" providerId="LiveId" clId="{C7CE18D2-1084-4D29-B39A-B5CC4ABA390D}" dt="2022-10-31T06:25:08.888" v="5442"/>
          <ac:spMkLst>
            <pc:docMk/>
            <pc:sldMk cId="157671835" sldId="1282"/>
            <ac:spMk id="7" creationId="{3AFD834D-3803-F6E5-F35E-650910E3E788}"/>
          </ac:spMkLst>
        </pc:spChg>
        <pc:picChg chg="del mod">
          <ac:chgData name="伊健 杜" userId="e69aded81da48593" providerId="LiveId" clId="{C7CE18D2-1084-4D29-B39A-B5CC4ABA390D}" dt="2022-10-31T04:20:29.575" v="1740" actId="478"/>
          <ac:picMkLst>
            <pc:docMk/>
            <pc:sldMk cId="157671835" sldId="1282"/>
            <ac:picMk id="9219" creationId="{A21CF330-C437-73FD-3333-627B5B142406}"/>
          </ac:picMkLst>
        </pc:picChg>
        <pc:picChg chg="add mod">
          <ac:chgData name="伊健 杜" userId="e69aded81da48593" providerId="LiveId" clId="{C7CE18D2-1084-4D29-B39A-B5CC4ABA390D}" dt="2022-10-31T04:20:59.267" v="1744" actId="1076"/>
          <ac:picMkLst>
            <pc:docMk/>
            <pc:sldMk cId="157671835" sldId="1282"/>
            <ac:picMk id="11266" creationId="{7D90EBE3-B36D-BE3D-2F8E-B36B15085397}"/>
          </ac:picMkLst>
        </pc:picChg>
        <pc:inkChg chg="add del">
          <ac:chgData name="伊健 杜" userId="e69aded81da48593" providerId="LiveId" clId="{C7CE18D2-1084-4D29-B39A-B5CC4ABA390D}" dt="2022-10-31T08:34:01.563" v="5534" actId="478"/>
          <ac:inkMkLst>
            <pc:docMk/>
            <pc:sldMk cId="157671835" sldId="1282"/>
            <ac:inkMk id="4" creationId="{CCC9D466-11F7-BDC9-228E-D2BA122F5B81}"/>
          </ac:inkMkLst>
        </pc:inkChg>
      </pc:sldChg>
      <pc:sldChg chg="addSp delSp modSp add mod delAnim">
        <pc:chgData name="伊健 杜" userId="e69aded81da48593" providerId="LiveId" clId="{C7CE18D2-1084-4D29-B39A-B5CC4ABA390D}" dt="2022-10-31T06:25:08.888" v="5442"/>
        <pc:sldMkLst>
          <pc:docMk/>
          <pc:sldMk cId="3319990706" sldId="1283"/>
        </pc:sldMkLst>
        <pc:spChg chg="mod">
          <ac:chgData name="伊健 杜" userId="e69aded81da48593" providerId="LiveId" clId="{C7CE18D2-1084-4D29-B39A-B5CC4ABA390D}" dt="2022-10-31T06:25:08.888" v="5442"/>
          <ac:spMkLst>
            <pc:docMk/>
            <pc:sldMk cId="3319990706" sldId="1283"/>
            <ac:spMk id="2" creationId="{10304424-DB4A-36E7-9E0D-D32A5DD0F26C}"/>
          </ac:spMkLst>
        </pc:spChg>
        <pc:spChg chg="del">
          <ac:chgData name="伊健 杜" userId="e69aded81da48593" providerId="LiveId" clId="{C7CE18D2-1084-4D29-B39A-B5CC4ABA390D}" dt="2022-10-31T04:21:09.247" v="1746" actId="478"/>
          <ac:spMkLst>
            <pc:docMk/>
            <pc:sldMk cId="3319990706" sldId="1283"/>
            <ac:spMk id="5" creationId="{12133E31-EFD8-1428-E834-932512E03115}"/>
          </ac:spMkLst>
        </pc:spChg>
        <pc:spChg chg="mod">
          <ac:chgData name="伊健 杜" userId="e69aded81da48593" providerId="LiveId" clId="{C7CE18D2-1084-4D29-B39A-B5CC4ABA390D}" dt="2022-10-31T06:25:08.888" v="5442"/>
          <ac:spMkLst>
            <pc:docMk/>
            <pc:sldMk cId="3319990706" sldId="1283"/>
            <ac:spMk id="7" creationId="{3AFD834D-3803-F6E5-F35E-650910E3E788}"/>
          </ac:spMkLst>
        </pc:spChg>
        <pc:picChg chg="del">
          <ac:chgData name="伊健 杜" userId="e69aded81da48593" providerId="LiveId" clId="{C7CE18D2-1084-4D29-B39A-B5CC4ABA390D}" dt="2022-10-31T04:21:37.659" v="1846" actId="478"/>
          <ac:picMkLst>
            <pc:docMk/>
            <pc:sldMk cId="3319990706" sldId="1283"/>
            <ac:picMk id="11266" creationId="{7D90EBE3-B36D-BE3D-2F8E-B36B15085397}"/>
          </ac:picMkLst>
        </pc:picChg>
        <pc:picChg chg="add mod">
          <ac:chgData name="伊健 杜" userId="e69aded81da48593" providerId="LiveId" clId="{C7CE18D2-1084-4D29-B39A-B5CC4ABA390D}" dt="2022-10-31T04:23:19.915" v="1850" actId="1076"/>
          <ac:picMkLst>
            <pc:docMk/>
            <pc:sldMk cId="3319990706" sldId="1283"/>
            <ac:picMk id="12290" creationId="{FA1E4DD0-714E-444D-1AFD-CE0161D8D2E8}"/>
          </ac:picMkLst>
        </pc:picChg>
      </pc:sldChg>
      <pc:sldChg chg="addSp delSp modSp add mod">
        <pc:chgData name="伊健 杜" userId="e69aded81da48593" providerId="LiveId" clId="{C7CE18D2-1084-4D29-B39A-B5CC4ABA390D}" dt="2022-10-31T08:34:03.951" v="5535" actId="478"/>
        <pc:sldMkLst>
          <pc:docMk/>
          <pc:sldMk cId="780733278" sldId="1284"/>
        </pc:sldMkLst>
        <pc:spChg chg="mod">
          <ac:chgData name="伊健 杜" userId="e69aded81da48593" providerId="LiveId" clId="{C7CE18D2-1084-4D29-B39A-B5CC4ABA390D}" dt="2022-10-31T06:25:08.888" v="5442"/>
          <ac:spMkLst>
            <pc:docMk/>
            <pc:sldMk cId="780733278" sldId="1284"/>
            <ac:spMk id="2" creationId="{9C74F706-AB23-7A24-27F9-BA8C6B6BFC20}"/>
          </ac:spMkLst>
        </pc:spChg>
        <pc:inkChg chg="add del">
          <ac:chgData name="伊健 杜" userId="e69aded81da48593" providerId="LiveId" clId="{C7CE18D2-1084-4D29-B39A-B5CC4ABA390D}" dt="2022-10-31T08:34:03.951" v="5535" actId="478"/>
          <ac:inkMkLst>
            <pc:docMk/>
            <pc:sldMk cId="780733278" sldId="1284"/>
            <ac:inkMk id="3" creationId="{FCFB363A-108E-A1E6-A76C-F4B9CCA82774}"/>
          </ac:inkMkLst>
        </pc:inkChg>
      </pc:sldChg>
      <pc:sldChg chg="modSp add mod">
        <pc:chgData name="伊健 杜" userId="e69aded81da48593" providerId="LiveId" clId="{C7CE18D2-1084-4D29-B39A-B5CC4ABA390D}" dt="2022-10-31T06:25:08.888" v="5442"/>
        <pc:sldMkLst>
          <pc:docMk/>
          <pc:sldMk cId="730074842" sldId="1285"/>
        </pc:sldMkLst>
        <pc:spChg chg="mod">
          <ac:chgData name="伊健 杜" userId="e69aded81da48593" providerId="LiveId" clId="{C7CE18D2-1084-4D29-B39A-B5CC4ABA390D}" dt="2022-10-31T06:25:08.888" v="5442"/>
          <ac:spMkLst>
            <pc:docMk/>
            <pc:sldMk cId="730074842" sldId="1285"/>
            <ac:spMk id="2" creationId="{9C74F706-AB23-7A24-27F9-BA8C6B6BFC20}"/>
          </ac:spMkLst>
        </pc:spChg>
      </pc:sldChg>
      <pc:sldChg chg="addSp delSp modSp add mod">
        <pc:chgData name="伊健 杜" userId="e69aded81da48593" providerId="LiveId" clId="{C7CE18D2-1084-4D29-B39A-B5CC4ABA390D}" dt="2022-10-31T13:27:10.993" v="5538"/>
        <pc:sldMkLst>
          <pc:docMk/>
          <pc:sldMk cId="2745918873" sldId="1286"/>
        </pc:sldMkLst>
        <pc:spChg chg="mod">
          <ac:chgData name="伊健 杜" userId="e69aded81da48593" providerId="LiveId" clId="{C7CE18D2-1084-4D29-B39A-B5CC4ABA390D}" dt="2022-10-31T13:27:10.993" v="5538"/>
          <ac:spMkLst>
            <pc:docMk/>
            <pc:sldMk cId="2745918873" sldId="1286"/>
            <ac:spMk id="2" creationId="{9C74F706-AB23-7A24-27F9-BA8C6B6BFC20}"/>
          </ac:spMkLst>
        </pc:spChg>
        <pc:inkChg chg="add del">
          <ac:chgData name="伊健 杜" userId="e69aded81da48593" providerId="LiveId" clId="{C7CE18D2-1084-4D29-B39A-B5CC4ABA390D}" dt="2022-10-31T08:33:59.668" v="5533" actId="478"/>
          <ac:inkMkLst>
            <pc:docMk/>
            <pc:sldMk cId="2745918873" sldId="1286"/>
            <ac:inkMk id="3" creationId="{0956CE97-A7F3-D9C0-06E4-A3789C3EAA58}"/>
          </ac:inkMkLst>
        </pc:inkChg>
      </pc:sldChg>
      <pc:sldChg chg="addSp delSp modSp add mod">
        <pc:chgData name="伊健 杜" userId="e69aded81da48593" providerId="LiveId" clId="{C7CE18D2-1084-4D29-B39A-B5CC4ABA390D}" dt="2022-10-31T06:25:08.888" v="5442"/>
        <pc:sldMkLst>
          <pc:docMk/>
          <pc:sldMk cId="2425531657" sldId="1287"/>
        </pc:sldMkLst>
        <pc:spChg chg="mod">
          <ac:chgData name="伊健 杜" userId="e69aded81da48593" providerId="LiveId" clId="{C7CE18D2-1084-4D29-B39A-B5CC4ABA390D}" dt="2022-10-31T06:25:08.888" v="5442"/>
          <ac:spMkLst>
            <pc:docMk/>
            <pc:sldMk cId="2425531657" sldId="1287"/>
            <ac:spMk id="2" creationId="{10304424-DB4A-36E7-9E0D-D32A5DD0F26C}"/>
          </ac:spMkLst>
        </pc:spChg>
        <pc:spChg chg="mod">
          <ac:chgData name="伊健 杜" userId="e69aded81da48593" providerId="LiveId" clId="{C7CE18D2-1084-4D29-B39A-B5CC4ABA390D}" dt="2022-10-31T04:46:20.937" v="2072"/>
          <ac:spMkLst>
            <pc:docMk/>
            <pc:sldMk cId="2425531657" sldId="1287"/>
            <ac:spMk id="5" creationId="{12133E31-EFD8-1428-E834-932512E03115}"/>
          </ac:spMkLst>
        </pc:spChg>
        <pc:spChg chg="mod">
          <ac:chgData name="伊健 杜" userId="e69aded81da48593" providerId="LiveId" clId="{C7CE18D2-1084-4D29-B39A-B5CC4ABA390D}" dt="2022-10-31T06:25:08.888" v="5442"/>
          <ac:spMkLst>
            <pc:docMk/>
            <pc:sldMk cId="2425531657" sldId="1287"/>
            <ac:spMk id="7" creationId="{3AFD834D-3803-F6E5-F35E-650910E3E788}"/>
          </ac:spMkLst>
        </pc:spChg>
        <pc:picChg chg="del">
          <ac:chgData name="伊健 杜" userId="e69aded81da48593" providerId="LiveId" clId="{C7CE18D2-1084-4D29-B39A-B5CC4ABA390D}" dt="2022-10-31T04:48:18.636" v="2222" actId="478"/>
          <ac:picMkLst>
            <pc:docMk/>
            <pc:sldMk cId="2425531657" sldId="1287"/>
            <ac:picMk id="6" creationId="{EB4D476D-F76A-5728-432D-EDEB3C9F3E74}"/>
          </ac:picMkLst>
        </pc:picChg>
        <pc:picChg chg="del">
          <ac:chgData name="伊健 杜" userId="e69aded81da48593" providerId="LiveId" clId="{C7CE18D2-1084-4D29-B39A-B5CC4ABA390D}" dt="2022-10-31T04:48:18.636" v="2222" actId="478"/>
          <ac:picMkLst>
            <pc:docMk/>
            <pc:sldMk cId="2425531657" sldId="1287"/>
            <ac:picMk id="8" creationId="{841500D3-FB69-0931-A087-F132E0E1DDA9}"/>
          </ac:picMkLst>
        </pc:picChg>
        <pc:picChg chg="del">
          <ac:chgData name="伊健 杜" userId="e69aded81da48593" providerId="LiveId" clId="{C7CE18D2-1084-4D29-B39A-B5CC4ABA390D}" dt="2022-10-31T04:48:18.636" v="2222" actId="478"/>
          <ac:picMkLst>
            <pc:docMk/>
            <pc:sldMk cId="2425531657" sldId="1287"/>
            <ac:picMk id="6146" creationId="{77CDDE4A-5E96-9764-61BF-A2741A59E366}"/>
          </ac:picMkLst>
        </pc:picChg>
        <pc:picChg chg="add mod">
          <ac:chgData name="伊健 杜" userId="e69aded81da48593" providerId="LiveId" clId="{C7CE18D2-1084-4D29-B39A-B5CC4ABA390D}" dt="2022-10-31T04:48:41.267" v="2226" actId="1076"/>
          <ac:picMkLst>
            <pc:docMk/>
            <pc:sldMk cId="2425531657" sldId="1287"/>
            <ac:picMk id="13314" creationId="{D8C1870D-B647-81AA-996B-BFCBED402D28}"/>
          </ac:picMkLst>
        </pc:picChg>
      </pc:sldChg>
      <pc:sldChg chg="addSp delSp modSp add mod delAnim">
        <pc:chgData name="伊健 杜" userId="e69aded81da48593" providerId="LiveId" clId="{C7CE18D2-1084-4D29-B39A-B5CC4ABA390D}" dt="2022-10-31T06:25:08.888" v="5442"/>
        <pc:sldMkLst>
          <pc:docMk/>
          <pc:sldMk cId="2770712489" sldId="1288"/>
        </pc:sldMkLst>
        <pc:spChg chg="mod">
          <ac:chgData name="伊健 杜" userId="e69aded81da48593" providerId="LiveId" clId="{C7CE18D2-1084-4D29-B39A-B5CC4ABA390D}" dt="2022-10-31T06:25:08.888" v="5442"/>
          <ac:spMkLst>
            <pc:docMk/>
            <pc:sldMk cId="2770712489" sldId="1288"/>
            <ac:spMk id="2" creationId="{10304424-DB4A-36E7-9E0D-D32A5DD0F26C}"/>
          </ac:spMkLst>
        </pc:spChg>
        <pc:spChg chg="del">
          <ac:chgData name="伊健 杜" userId="e69aded81da48593" providerId="LiveId" clId="{C7CE18D2-1084-4D29-B39A-B5CC4ABA390D}" dt="2022-10-31T04:48:45.397" v="2228" actId="478"/>
          <ac:spMkLst>
            <pc:docMk/>
            <pc:sldMk cId="2770712489" sldId="1288"/>
            <ac:spMk id="5" creationId="{12133E31-EFD8-1428-E834-932512E03115}"/>
          </ac:spMkLst>
        </pc:spChg>
        <pc:spChg chg="mod">
          <ac:chgData name="伊健 杜" userId="e69aded81da48593" providerId="LiveId" clId="{C7CE18D2-1084-4D29-B39A-B5CC4ABA390D}" dt="2022-10-31T06:25:08.888" v="5442"/>
          <ac:spMkLst>
            <pc:docMk/>
            <pc:sldMk cId="2770712489" sldId="1288"/>
            <ac:spMk id="7" creationId="{3AFD834D-3803-F6E5-F35E-650910E3E788}"/>
          </ac:spMkLst>
        </pc:spChg>
        <pc:picChg chg="del">
          <ac:chgData name="伊健 杜" userId="e69aded81da48593" providerId="LiveId" clId="{C7CE18D2-1084-4D29-B39A-B5CC4ABA390D}" dt="2022-10-31T04:49:56.738" v="2358" actId="478"/>
          <ac:picMkLst>
            <pc:docMk/>
            <pc:sldMk cId="2770712489" sldId="1288"/>
            <ac:picMk id="13314" creationId="{D8C1870D-B647-81AA-996B-BFCBED402D28}"/>
          </ac:picMkLst>
        </pc:picChg>
        <pc:picChg chg="add mod">
          <ac:chgData name="伊健 杜" userId="e69aded81da48593" providerId="LiveId" clId="{C7CE18D2-1084-4D29-B39A-B5CC4ABA390D}" dt="2022-10-31T04:50:27.911" v="2362" actId="1076"/>
          <ac:picMkLst>
            <pc:docMk/>
            <pc:sldMk cId="2770712489" sldId="1288"/>
            <ac:picMk id="15362" creationId="{C0F620E4-2F01-9A12-A474-CC65A1433A77}"/>
          </ac:picMkLst>
        </pc:picChg>
      </pc:sldChg>
      <pc:sldChg chg="modSp add mod">
        <pc:chgData name="伊健 杜" userId="e69aded81da48593" providerId="LiveId" clId="{C7CE18D2-1084-4D29-B39A-B5CC4ABA390D}" dt="2022-10-31T06:25:08.888" v="5442"/>
        <pc:sldMkLst>
          <pc:docMk/>
          <pc:sldMk cId="2442981392" sldId="1289"/>
        </pc:sldMkLst>
        <pc:spChg chg="mod">
          <ac:chgData name="伊健 杜" userId="e69aded81da48593" providerId="LiveId" clId="{C7CE18D2-1084-4D29-B39A-B5CC4ABA390D}" dt="2022-10-31T06:25:08.888" v="5442"/>
          <ac:spMkLst>
            <pc:docMk/>
            <pc:sldMk cId="2442981392" sldId="1289"/>
            <ac:spMk id="2" creationId="{9C74F706-AB23-7A24-27F9-BA8C6B6BFC20}"/>
          </ac:spMkLst>
        </pc:spChg>
      </pc:sldChg>
      <pc:sldChg chg="modSp add mod">
        <pc:chgData name="伊健 杜" userId="e69aded81da48593" providerId="LiveId" clId="{C7CE18D2-1084-4D29-B39A-B5CC4ABA390D}" dt="2022-10-31T06:25:08.888" v="5442"/>
        <pc:sldMkLst>
          <pc:docMk/>
          <pc:sldMk cId="221447932" sldId="1290"/>
        </pc:sldMkLst>
        <pc:spChg chg="mod">
          <ac:chgData name="伊健 杜" userId="e69aded81da48593" providerId="LiveId" clId="{C7CE18D2-1084-4D29-B39A-B5CC4ABA390D}" dt="2022-10-31T06:25:08.888" v="5442"/>
          <ac:spMkLst>
            <pc:docMk/>
            <pc:sldMk cId="221447932" sldId="1290"/>
            <ac:spMk id="2" creationId="{9C74F706-AB23-7A24-27F9-BA8C6B6BFC20}"/>
          </ac:spMkLst>
        </pc:spChg>
      </pc:sldChg>
      <pc:sldChg chg="addSp delSp modSp add mod">
        <pc:chgData name="伊健 杜" userId="e69aded81da48593" providerId="LiveId" clId="{C7CE18D2-1084-4D29-B39A-B5CC4ABA390D}" dt="2022-10-31T06:25:08.888" v="5442"/>
        <pc:sldMkLst>
          <pc:docMk/>
          <pc:sldMk cId="667774540" sldId="1291"/>
        </pc:sldMkLst>
        <pc:spChg chg="mod">
          <ac:chgData name="伊健 杜" userId="e69aded81da48593" providerId="LiveId" clId="{C7CE18D2-1084-4D29-B39A-B5CC4ABA390D}" dt="2022-10-31T06:25:08.888" v="5442"/>
          <ac:spMkLst>
            <pc:docMk/>
            <pc:sldMk cId="667774540" sldId="1291"/>
            <ac:spMk id="2" creationId="{10304424-DB4A-36E7-9E0D-D32A5DD0F26C}"/>
          </ac:spMkLst>
        </pc:spChg>
        <pc:spChg chg="mod">
          <ac:chgData name="伊健 杜" userId="e69aded81da48593" providerId="LiveId" clId="{C7CE18D2-1084-4D29-B39A-B5CC4ABA390D}" dt="2022-10-31T04:52:36.836" v="2570"/>
          <ac:spMkLst>
            <pc:docMk/>
            <pc:sldMk cId="667774540" sldId="1291"/>
            <ac:spMk id="5" creationId="{12133E31-EFD8-1428-E834-932512E03115}"/>
          </ac:spMkLst>
        </pc:spChg>
        <pc:spChg chg="mod">
          <ac:chgData name="伊健 杜" userId="e69aded81da48593" providerId="LiveId" clId="{C7CE18D2-1084-4D29-B39A-B5CC4ABA390D}" dt="2022-10-31T06:25:08.888" v="5442"/>
          <ac:spMkLst>
            <pc:docMk/>
            <pc:sldMk cId="667774540" sldId="1291"/>
            <ac:spMk id="7" creationId="{3AFD834D-3803-F6E5-F35E-650910E3E788}"/>
          </ac:spMkLst>
        </pc:spChg>
        <pc:picChg chg="del mod">
          <ac:chgData name="伊健 杜" userId="e69aded81da48593" providerId="LiveId" clId="{C7CE18D2-1084-4D29-B39A-B5CC4ABA390D}" dt="2022-10-31T04:53:25.066" v="2663" actId="478"/>
          <ac:picMkLst>
            <pc:docMk/>
            <pc:sldMk cId="667774540" sldId="1291"/>
            <ac:picMk id="13314" creationId="{D8C1870D-B647-81AA-996B-BFCBED402D28}"/>
          </ac:picMkLst>
        </pc:picChg>
        <pc:picChg chg="add mod">
          <ac:chgData name="伊健 杜" userId="e69aded81da48593" providerId="LiveId" clId="{C7CE18D2-1084-4D29-B39A-B5CC4ABA390D}" dt="2022-10-31T04:53:53.066" v="2668" actId="1076"/>
          <ac:picMkLst>
            <pc:docMk/>
            <pc:sldMk cId="667774540" sldId="1291"/>
            <ac:picMk id="16386" creationId="{45963156-F6F5-68E9-A80E-493F2FA4D14E}"/>
          </ac:picMkLst>
        </pc:picChg>
      </pc:sldChg>
      <pc:sldChg chg="addSp delSp modSp add mod ord delAnim">
        <pc:chgData name="伊健 杜" userId="e69aded81da48593" providerId="LiveId" clId="{C7CE18D2-1084-4D29-B39A-B5CC4ABA390D}" dt="2022-10-31T06:25:08.888" v="5442"/>
        <pc:sldMkLst>
          <pc:docMk/>
          <pc:sldMk cId="4121958565" sldId="1292"/>
        </pc:sldMkLst>
        <pc:spChg chg="mod">
          <ac:chgData name="伊健 杜" userId="e69aded81da48593" providerId="LiveId" clId="{C7CE18D2-1084-4D29-B39A-B5CC4ABA390D}" dt="2022-10-31T06:25:08.888" v="5442"/>
          <ac:spMkLst>
            <pc:docMk/>
            <pc:sldMk cId="4121958565" sldId="1292"/>
            <ac:spMk id="2" creationId="{10304424-DB4A-36E7-9E0D-D32A5DD0F26C}"/>
          </ac:spMkLst>
        </pc:spChg>
        <pc:spChg chg="del">
          <ac:chgData name="伊健 杜" userId="e69aded81da48593" providerId="LiveId" clId="{C7CE18D2-1084-4D29-B39A-B5CC4ABA390D}" dt="2022-10-31T04:53:59.660" v="2670" actId="478"/>
          <ac:spMkLst>
            <pc:docMk/>
            <pc:sldMk cId="4121958565" sldId="1292"/>
            <ac:spMk id="5" creationId="{12133E31-EFD8-1428-E834-932512E03115}"/>
          </ac:spMkLst>
        </pc:spChg>
        <pc:spChg chg="mod">
          <ac:chgData name="伊健 杜" userId="e69aded81da48593" providerId="LiveId" clId="{C7CE18D2-1084-4D29-B39A-B5CC4ABA390D}" dt="2022-10-31T06:25:08.888" v="5442"/>
          <ac:spMkLst>
            <pc:docMk/>
            <pc:sldMk cId="4121958565" sldId="1292"/>
            <ac:spMk id="7" creationId="{3AFD834D-3803-F6E5-F35E-650910E3E788}"/>
          </ac:spMkLst>
        </pc:spChg>
        <pc:picChg chg="del">
          <ac:chgData name="伊健 杜" userId="e69aded81da48593" providerId="LiveId" clId="{C7CE18D2-1084-4D29-B39A-B5CC4ABA390D}" dt="2022-10-31T04:54:21.986" v="2747" actId="478"/>
          <ac:picMkLst>
            <pc:docMk/>
            <pc:sldMk cId="4121958565" sldId="1292"/>
            <ac:picMk id="16386" creationId="{45963156-F6F5-68E9-A80E-493F2FA4D14E}"/>
          </ac:picMkLst>
        </pc:picChg>
        <pc:picChg chg="add mod">
          <ac:chgData name="伊健 杜" userId="e69aded81da48593" providerId="LiveId" clId="{C7CE18D2-1084-4D29-B39A-B5CC4ABA390D}" dt="2022-10-31T04:54:44.559" v="2752" actId="1076"/>
          <ac:picMkLst>
            <pc:docMk/>
            <pc:sldMk cId="4121958565" sldId="1292"/>
            <ac:picMk id="17410" creationId="{4311F74B-13D2-536E-D68E-D19A2C1A990D}"/>
          </ac:picMkLst>
        </pc:picChg>
      </pc:sldChg>
      <pc:sldChg chg="addSp delSp modSp add mod">
        <pc:chgData name="伊健 杜" userId="e69aded81da48593" providerId="LiveId" clId="{C7CE18D2-1084-4D29-B39A-B5CC4ABA390D}" dt="2022-10-31T13:48:31.423" v="5541" actId="20577"/>
        <pc:sldMkLst>
          <pc:docMk/>
          <pc:sldMk cId="3909874450" sldId="1293"/>
        </pc:sldMkLst>
        <pc:spChg chg="mod">
          <ac:chgData name="伊健 杜" userId="e69aded81da48593" providerId="LiveId" clId="{C7CE18D2-1084-4D29-B39A-B5CC4ABA390D}" dt="2022-10-31T06:25:08.888" v="5442"/>
          <ac:spMkLst>
            <pc:docMk/>
            <pc:sldMk cId="3909874450" sldId="1293"/>
            <ac:spMk id="2" creationId="{10304424-DB4A-36E7-9E0D-D32A5DD0F26C}"/>
          </ac:spMkLst>
        </pc:spChg>
        <pc:spChg chg="mod">
          <ac:chgData name="伊健 杜" userId="e69aded81da48593" providerId="LiveId" clId="{C7CE18D2-1084-4D29-B39A-B5CC4ABA390D}" dt="2022-10-31T13:48:31.423" v="5541" actId="20577"/>
          <ac:spMkLst>
            <pc:docMk/>
            <pc:sldMk cId="3909874450" sldId="1293"/>
            <ac:spMk id="7" creationId="{3AFD834D-3803-F6E5-F35E-650910E3E788}"/>
          </ac:spMkLst>
        </pc:spChg>
        <pc:picChg chg="del">
          <ac:chgData name="伊健 杜" userId="e69aded81da48593" providerId="LiveId" clId="{C7CE18D2-1084-4D29-B39A-B5CC4ABA390D}" dt="2022-10-31T04:56:14.420" v="2863" actId="478"/>
          <ac:picMkLst>
            <pc:docMk/>
            <pc:sldMk cId="3909874450" sldId="1293"/>
            <ac:picMk id="17410" creationId="{4311F74B-13D2-536E-D68E-D19A2C1A990D}"/>
          </ac:picMkLst>
        </pc:picChg>
        <pc:picChg chg="add mod">
          <ac:chgData name="伊健 杜" userId="e69aded81da48593" providerId="LiveId" clId="{C7CE18D2-1084-4D29-B39A-B5CC4ABA390D}" dt="2022-10-31T04:56:45.176" v="2867" actId="1076"/>
          <ac:picMkLst>
            <pc:docMk/>
            <pc:sldMk cId="3909874450" sldId="1293"/>
            <ac:picMk id="18434" creationId="{A60D05AE-99E8-4ECE-CA64-775E012ABC0F}"/>
          </ac:picMkLst>
        </pc:picChg>
      </pc:sldChg>
      <pc:sldChg chg="modSp add mod">
        <pc:chgData name="伊健 杜" userId="e69aded81da48593" providerId="LiveId" clId="{C7CE18D2-1084-4D29-B39A-B5CC4ABA390D}" dt="2022-10-31T06:25:08.888" v="5442"/>
        <pc:sldMkLst>
          <pc:docMk/>
          <pc:sldMk cId="2127954322" sldId="1294"/>
        </pc:sldMkLst>
        <pc:spChg chg="mod">
          <ac:chgData name="伊健 杜" userId="e69aded81da48593" providerId="LiveId" clId="{C7CE18D2-1084-4D29-B39A-B5CC4ABA390D}" dt="2022-10-31T06:25:08.888" v="5442"/>
          <ac:spMkLst>
            <pc:docMk/>
            <pc:sldMk cId="2127954322" sldId="1294"/>
            <ac:spMk id="2" creationId="{9C74F706-AB23-7A24-27F9-BA8C6B6BFC20}"/>
          </ac:spMkLst>
        </pc:spChg>
      </pc:sldChg>
      <pc:sldChg chg="modSp add mod">
        <pc:chgData name="伊健 杜" userId="e69aded81da48593" providerId="LiveId" clId="{C7CE18D2-1084-4D29-B39A-B5CC4ABA390D}" dt="2022-10-31T06:25:08.888" v="5442"/>
        <pc:sldMkLst>
          <pc:docMk/>
          <pc:sldMk cId="2559853023" sldId="1295"/>
        </pc:sldMkLst>
        <pc:spChg chg="mod">
          <ac:chgData name="伊健 杜" userId="e69aded81da48593" providerId="LiveId" clId="{C7CE18D2-1084-4D29-B39A-B5CC4ABA390D}" dt="2022-10-31T06:25:08.888" v="5442"/>
          <ac:spMkLst>
            <pc:docMk/>
            <pc:sldMk cId="2559853023" sldId="1295"/>
            <ac:spMk id="2" creationId="{9C74F706-AB23-7A24-27F9-BA8C6B6BFC20}"/>
          </ac:spMkLst>
        </pc:spChg>
      </pc:sldChg>
      <pc:sldChg chg="delSp modSp add mod delAnim">
        <pc:chgData name="伊健 杜" userId="e69aded81da48593" providerId="LiveId" clId="{C7CE18D2-1084-4D29-B39A-B5CC4ABA390D}" dt="2022-10-31T06:25:08.888" v="5442"/>
        <pc:sldMkLst>
          <pc:docMk/>
          <pc:sldMk cId="1320756021" sldId="1296"/>
        </pc:sldMkLst>
        <pc:spChg chg="mod">
          <ac:chgData name="伊健 杜" userId="e69aded81da48593" providerId="LiveId" clId="{C7CE18D2-1084-4D29-B39A-B5CC4ABA390D}" dt="2022-10-31T06:25:08.888" v="5442"/>
          <ac:spMkLst>
            <pc:docMk/>
            <pc:sldMk cId="1320756021" sldId="1296"/>
            <ac:spMk id="2" creationId="{10304424-DB4A-36E7-9E0D-D32A5DD0F26C}"/>
          </ac:spMkLst>
        </pc:spChg>
        <pc:spChg chg="del">
          <ac:chgData name="伊健 杜" userId="e69aded81da48593" providerId="LiveId" clId="{C7CE18D2-1084-4D29-B39A-B5CC4ABA390D}" dt="2022-10-31T04:59:27.112" v="3036" actId="478"/>
          <ac:spMkLst>
            <pc:docMk/>
            <pc:sldMk cId="1320756021" sldId="1296"/>
            <ac:spMk id="5" creationId="{12133E31-EFD8-1428-E834-932512E03115}"/>
          </ac:spMkLst>
        </pc:spChg>
        <pc:spChg chg="mod">
          <ac:chgData name="伊健 杜" userId="e69aded81da48593" providerId="LiveId" clId="{C7CE18D2-1084-4D29-B39A-B5CC4ABA390D}" dt="2022-10-31T06:25:08.888" v="5442"/>
          <ac:spMkLst>
            <pc:docMk/>
            <pc:sldMk cId="1320756021" sldId="1296"/>
            <ac:spMk id="7" creationId="{3AFD834D-3803-F6E5-F35E-650910E3E788}"/>
          </ac:spMkLst>
        </pc:spChg>
      </pc:sldChg>
      <pc:sldChg chg="addSp delSp modSp add mod">
        <pc:chgData name="伊健 杜" userId="e69aded81da48593" providerId="LiveId" clId="{C7CE18D2-1084-4D29-B39A-B5CC4ABA390D}" dt="2022-10-31T06:25:08.888" v="5442"/>
        <pc:sldMkLst>
          <pc:docMk/>
          <pc:sldMk cId="1261557416" sldId="1297"/>
        </pc:sldMkLst>
        <pc:spChg chg="mod">
          <ac:chgData name="伊健 杜" userId="e69aded81da48593" providerId="LiveId" clId="{C7CE18D2-1084-4D29-B39A-B5CC4ABA390D}" dt="2022-10-31T06:25:08.888" v="5442"/>
          <ac:spMkLst>
            <pc:docMk/>
            <pc:sldMk cId="1261557416" sldId="1297"/>
            <ac:spMk id="2" creationId="{10304424-DB4A-36E7-9E0D-D32A5DD0F26C}"/>
          </ac:spMkLst>
        </pc:spChg>
        <pc:spChg chg="mod">
          <ac:chgData name="伊健 杜" userId="e69aded81da48593" providerId="LiveId" clId="{C7CE18D2-1084-4D29-B39A-B5CC4ABA390D}" dt="2022-10-31T06:25:08.888" v="5442"/>
          <ac:spMkLst>
            <pc:docMk/>
            <pc:sldMk cId="1261557416" sldId="1297"/>
            <ac:spMk id="7" creationId="{3AFD834D-3803-F6E5-F35E-650910E3E788}"/>
          </ac:spMkLst>
        </pc:spChg>
        <pc:picChg chg="del">
          <ac:chgData name="伊健 杜" userId="e69aded81da48593" providerId="LiveId" clId="{C7CE18D2-1084-4D29-B39A-B5CC4ABA390D}" dt="2022-10-31T05:01:02.030" v="3227" actId="478"/>
          <ac:picMkLst>
            <pc:docMk/>
            <pc:sldMk cId="1261557416" sldId="1297"/>
            <ac:picMk id="18434" creationId="{A60D05AE-99E8-4ECE-CA64-775E012ABC0F}"/>
          </ac:picMkLst>
        </pc:picChg>
        <pc:picChg chg="add mod">
          <ac:chgData name="伊健 杜" userId="e69aded81da48593" providerId="LiveId" clId="{C7CE18D2-1084-4D29-B39A-B5CC4ABA390D}" dt="2022-10-31T05:01:07.673" v="3232" actId="1076"/>
          <ac:picMkLst>
            <pc:docMk/>
            <pc:sldMk cId="1261557416" sldId="1297"/>
            <ac:picMk id="19458" creationId="{49B6F2EB-20E2-B76D-BF04-CCA6490022A1}"/>
          </ac:picMkLst>
        </pc:picChg>
      </pc:sldChg>
      <pc:sldChg chg="modSp add mod">
        <pc:chgData name="伊健 杜" userId="e69aded81da48593" providerId="LiveId" clId="{C7CE18D2-1084-4D29-B39A-B5CC4ABA390D}" dt="2022-10-31T06:25:08.888" v="5442"/>
        <pc:sldMkLst>
          <pc:docMk/>
          <pc:sldMk cId="2127831529" sldId="1298"/>
        </pc:sldMkLst>
        <pc:spChg chg="mod">
          <ac:chgData name="伊健 杜" userId="e69aded81da48593" providerId="LiveId" clId="{C7CE18D2-1084-4D29-B39A-B5CC4ABA390D}" dt="2022-10-31T06:25:08.888" v="5442"/>
          <ac:spMkLst>
            <pc:docMk/>
            <pc:sldMk cId="2127831529" sldId="1298"/>
            <ac:spMk id="2" creationId="{9C74F706-AB23-7A24-27F9-BA8C6B6BFC20}"/>
          </ac:spMkLst>
        </pc:spChg>
      </pc:sldChg>
      <pc:sldChg chg="modSp add del mod">
        <pc:chgData name="伊健 杜" userId="e69aded81da48593" providerId="LiveId" clId="{C7CE18D2-1084-4D29-B39A-B5CC4ABA390D}" dt="2022-10-31T05:02:10.702" v="3364" actId="47"/>
        <pc:sldMkLst>
          <pc:docMk/>
          <pc:sldMk cId="2355826726" sldId="1298"/>
        </pc:sldMkLst>
        <pc:spChg chg="mod">
          <ac:chgData name="伊健 杜" userId="e69aded81da48593" providerId="LiveId" clId="{C7CE18D2-1084-4D29-B39A-B5CC4ABA390D}" dt="2022-10-31T05:01:56.253" v="3363" actId="20577"/>
          <ac:spMkLst>
            <pc:docMk/>
            <pc:sldMk cId="2355826726" sldId="1298"/>
            <ac:spMk id="7" creationId="{3AFD834D-3803-F6E5-F35E-650910E3E788}"/>
          </ac:spMkLst>
        </pc:spChg>
      </pc:sldChg>
      <pc:sldChg chg="addSp delSp modSp add mod">
        <pc:chgData name="伊健 杜" userId="e69aded81da48593" providerId="LiveId" clId="{C7CE18D2-1084-4D29-B39A-B5CC4ABA390D}" dt="2022-10-31T06:25:08.888" v="5442"/>
        <pc:sldMkLst>
          <pc:docMk/>
          <pc:sldMk cId="1636849896" sldId="1299"/>
        </pc:sldMkLst>
        <pc:spChg chg="mod">
          <ac:chgData name="伊健 杜" userId="e69aded81da48593" providerId="LiveId" clId="{C7CE18D2-1084-4D29-B39A-B5CC4ABA390D}" dt="2022-10-31T06:25:08.888" v="5442"/>
          <ac:spMkLst>
            <pc:docMk/>
            <pc:sldMk cId="1636849896" sldId="1299"/>
            <ac:spMk id="2" creationId="{10304424-DB4A-36E7-9E0D-D32A5DD0F26C}"/>
          </ac:spMkLst>
        </pc:spChg>
        <pc:spChg chg="mod">
          <ac:chgData name="伊健 杜" userId="e69aded81da48593" providerId="LiveId" clId="{C7CE18D2-1084-4D29-B39A-B5CC4ABA390D}" dt="2022-10-31T05:06:48.603" v="3687"/>
          <ac:spMkLst>
            <pc:docMk/>
            <pc:sldMk cId="1636849896" sldId="1299"/>
            <ac:spMk id="5" creationId="{12133E31-EFD8-1428-E834-932512E03115}"/>
          </ac:spMkLst>
        </pc:spChg>
        <pc:spChg chg="mod">
          <ac:chgData name="伊健 杜" userId="e69aded81da48593" providerId="LiveId" clId="{C7CE18D2-1084-4D29-B39A-B5CC4ABA390D}" dt="2022-10-31T06:25:08.888" v="5442"/>
          <ac:spMkLst>
            <pc:docMk/>
            <pc:sldMk cId="1636849896" sldId="1299"/>
            <ac:spMk id="7" creationId="{3AFD834D-3803-F6E5-F35E-650910E3E788}"/>
          </ac:spMkLst>
        </pc:spChg>
        <pc:picChg chg="del">
          <ac:chgData name="伊健 杜" userId="e69aded81da48593" providerId="LiveId" clId="{C7CE18D2-1084-4D29-B39A-B5CC4ABA390D}" dt="2022-10-31T05:07:23.107" v="3783" actId="478"/>
          <ac:picMkLst>
            <pc:docMk/>
            <pc:sldMk cId="1636849896" sldId="1299"/>
            <ac:picMk id="16386" creationId="{45963156-F6F5-68E9-A80E-493F2FA4D14E}"/>
          </ac:picMkLst>
        </pc:picChg>
        <pc:picChg chg="add mod">
          <ac:chgData name="伊健 杜" userId="e69aded81da48593" providerId="LiveId" clId="{C7CE18D2-1084-4D29-B39A-B5CC4ABA390D}" dt="2022-10-31T05:07:37.404" v="3786" actId="1076"/>
          <ac:picMkLst>
            <pc:docMk/>
            <pc:sldMk cId="1636849896" sldId="1299"/>
            <ac:picMk id="21506" creationId="{2934FDB7-6354-D3CB-43A6-E43B95B681C7}"/>
          </ac:picMkLst>
        </pc:picChg>
      </pc:sldChg>
      <pc:sldChg chg="new del">
        <pc:chgData name="伊健 杜" userId="e69aded81da48593" providerId="LiveId" clId="{C7CE18D2-1084-4D29-B39A-B5CC4ABA390D}" dt="2022-10-31T05:01:44.161" v="3315" actId="680"/>
        <pc:sldMkLst>
          <pc:docMk/>
          <pc:sldMk cId="3657275645" sldId="1299"/>
        </pc:sldMkLst>
      </pc:sldChg>
      <pc:sldChg chg="addSp delSp modSp add mod delAnim">
        <pc:chgData name="伊健 杜" userId="e69aded81da48593" providerId="LiveId" clId="{C7CE18D2-1084-4D29-B39A-B5CC4ABA390D}" dt="2022-10-31T14:04:09.130" v="5549"/>
        <pc:sldMkLst>
          <pc:docMk/>
          <pc:sldMk cId="1908596898" sldId="1300"/>
        </pc:sldMkLst>
        <pc:spChg chg="mod">
          <ac:chgData name="伊健 杜" userId="e69aded81da48593" providerId="LiveId" clId="{C7CE18D2-1084-4D29-B39A-B5CC4ABA390D}" dt="2022-10-31T06:25:08.888" v="5442"/>
          <ac:spMkLst>
            <pc:docMk/>
            <pc:sldMk cId="1908596898" sldId="1300"/>
            <ac:spMk id="2" creationId="{10304424-DB4A-36E7-9E0D-D32A5DD0F26C}"/>
          </ac:spMkLst>
        </pc:spChg>
        <pc:spChg chg="add mod">
          <ac:chgData name="伊健 杜" userId="e69aded81da48593" providerId="LiveId" clId="{C7CE18D2-1084-4D29-B39A-B5CC4ABA390D}" dt="2022-10-31T06:25:08.888" v="5442"/>
          <ac:spMkLst>
            <pc:docMk/>
            <pc:sldMk cId="1908596898" sldId="1300"/>
            <ac:spMk id="4" creationId="{6D15FC25-1B99-0048-292D-532F53222D6C}"/>
          </ac:spMkLst>
        </pc:spChg>
        <pc:spChg chg="del">
          <ac:chgData name="伊健 杜" userId="e69aded81da48593" providerId="LiveId" clId="{C7CE18D2-1084-4D29-B39A-B5CC4ABA390D}" dt="2022-10-31T05:08:01.990" v="3798" actId="478"/>
          <ac:spMkLst>
            <pc:docMk/>
            <pc:sldMk cId="1908596898" sldId="1300"/>
            <ac:spMk id="5" creationId="{12133E31-EFD8-1428-E834-932512E03115}"/>
          </ac:spMkLst>
        </pc:spChg>
        <pc:spChg chg="mod">
          <ac:chgData name="伊健 杜" userId="e69aded81da48593" providerId="LiveId" clId="{C7CE18D2-1084-4D29-B39A-B5CC4ABA390D}" dt="2022-10-31T14:04:09.130" v="5549"/>
          <ac:spMkLst>
            <pc:docMk/>
            <pc:sldMk cId="1908596898" sldId="1300"/>
            <ac:spMk id="7" creationId="{3AFD834D-3803-F6E5-F35E-650910E3E788}"/>
          </ac:spMkLst>
        </pc:spChg>
        <pc:picChg chg="del">
          <ac:chgData name="伊健 杜" userId="e69aded81da48593" providerId="LiveId" clId="{C7CE18D2-1084-4D29-B39A-B5CC4ABA390D}" dt="2022-10-31T05:09:59.711" v="3988" actId="478"/>
          <ac:picMkLst>
            <pc:docMk/>
            <pc:sldMk cId="1908596898" sldId="1300"/>
            <ac:picMk id="21506" creationId="{2934FDB7-6354-D3CB-43A6-E43B95B681C7}"/>
          </ac:picMkLst>
        </pc:picChg>
        <pc:picChg chg="add mod">
          <ac:chgData name="伊健 杜" userId="e69aded81da48593" providerId="LiveId" clId="{C7CE18D2-1084-4D29-B39A-B5CC4ABA390D}" dt="2022-10-31T05:10:14.399" v="3990" actId="1076"/>
          <ac:picMkLst>
            <pc:docMk/>
            <pc:sldMk cId="1908596898" sldId="1300"/>
            <ac:picMk id="22530" creationId="{3B6303E0-178B-515C-F93A-ED1AD04A5AFA}"/>
          </ac:picMkLst>
        </pc:picChg>
      </pc:sldChg>
      <pc:sldChg chg="delSp modSp add del mod">
        <pc:chgData name="伊健 杜" userId="e69aded81da48593" providerId="LiveId" clId="{C7CE18D2-1084-4D29-B39A-B5CC4ABA390D}" dt="2022-10-31T05:10:49.198" v="4040" actId="47"/>
        <pc:sldMkLst>
          <pc:docMk/>
          <pc:sldMk cId="2801521011" sldId="1301"/>
        </pc:sldMkLst>
        <pc:spChg chg="del">
          <ac:chgData name="伊健 杜" userId="e69aded81da48593" providerId="LiveId" clId="{C7CE18D2-1084-4D29-B39A-B5CC4ABA390D}" dt="2022-10-31T05:10:23.849" v="3992" actId="478"/>
          <ac:spMkLst>
            <pc:docMk/>
            <pc:sldMk cId="2801521011" sldId="1301"/>
            <ac:spMk id="4" creationId="{6D15FC25-1B99-0048-292D-532F53222D6C}"/>
          </ac:spMkLst>
        </pc:spChg>
        <pc:spChg chg="mod">
          <ac:chgData name="伊健 杜" userId="e69aded81da48593" providerId="LiveId" clId="{C7CE18D2-1084-4D29-B39A-B5CC4ABA390D}" dt="2022-10-31T05:10:47.035" v="4039" actId="20577"/>
          <ac:spMkLst>
            <pc:docMk/>
            <pc:sldMk cId="2801521011" sldId="1301"/>
            <ac:spMk id="7" creationId="{3AFD834D-3803-F6E5-F35E-650910E3E788}"/>
          </ac:spMkLst>
        </pc:spChg>
      </pc:sldChg>
      <pc:sldChg chg="addSp modSp add mod">
        <pc:chgData name="伊健 杜" userId="e69aded81da48593" providerId="LiveId" clId="{C7CE18D2-1084-4D29-B39A-B5CC4ABA390D}" dt="2022-10-31T14:30:54.337" v="5550"/>
        <pc:sldMkLst>
          <pc:docMk/>
          <pc:sldMk cId="3603892820" sldId="1301"/>
        </pc:sldMkLst>
        <pc:spChg chg="mod">
          <ac:chgData name="伊健 杜" userId="e69aded81da48593" providerId="LiveId" clId="{C7CE18D2-1084-4D29-B39A-B5CC4ABA390D}" dt="2022-10-31T06:25:08.888" v="5442"/>
          <ac:spMkLst>
            <pc:docMk/>
            <pc:sldMk cId="3603892820" sldId="1301"/>
            <ac:spMk id="2" creationId="{9C74F706-AB23-7A24-27F9-BA8C6B6BFC20}"/>
          </ac:spMkLst>
        </pc:spChg>
        <pc:inkChg chg="add">
          <ac:chgData name="伊健 杜" userId="e69aded81da48593" providerId="LiveId" clId="{C7CE18D2-1084-4D29-B39A-B5CC4ABA390D}" dt="2022-10-31T14:30:54.337" v="5550"/>
          <ac:inkMkLst>
            <pc:docMk/>
            <pc:sldMk cId="3603892820" sldId="1301"/>
            <ac:inkMk id="3" creationId="{6C2AF4BD-AD6B-A8FA-807B-BE6D1AFC4C6C}"/>
          </ac:inkMkLst>
        </pc:inkChg>
      </pc:sldChg>
      <pc:sldChg chg="modSp add mod">
        <pc:chgData name="伊健 杜" userId="e69aded81da48593" providerId="LiveId" clId="{C7CE18D2-1084-4D29-B39A-B5CC4ABA390D}" dt="2022-10-31T06:25:08.888" v="5442"/>
        <pc:sldMkLst>
          <pc:docMk/>
          <pc:sldMk cId="309897874" sldId="1302"/>
        </pc:sldMkLst>
        <pc:spChg chg="mod">
          <ac:chgData name="伊健 杜" userId="e69aded81da48593" providerId="LiveId" clId="{C7CE18D2-1084-4D29-B39A-B5CC4ABA390D}" dt="2022-10-31T06:25:08.888" v="5442"/>
          <ac:spMkLst>
            <pc:docMk/>
            <pc:sldMk cId="309897874" sldId="1302"/>
            <ac:spMk id="2" creationId="{9C74F706-AB23-7A24-27F9-BA8C6B6BFC20}"/>
          </ac:spMkLst>
        </pc:spChg>
      </pc:sldChg>
      <pc:sldChg chg="modSp add mod">
        <pc:chgData name="伊健 杜" userId="e69aded81da48593" providerId="LiveId" clId="{C7CE18D2-1084-4D29-B39A-B5CC4ABA390D}" dt="2022-10-31T06:25:08.888" v="5442"/>
        <pc:sldMkLst>
          <pc:docMk/>
          <pc:sldMk cId="3757923126" sldId="1303"/>
        </pc:sldMkLst>
        <pc:spChg chg="mod">
          <ac:chgData name="伊健 杜" userId="e69aded81da48593" providerId="LiveId" clId="{C7CE18D2-1084-4D29-B39A-B5CC4ABA390D}" dt="2022-10-31T06:25:08.888" v="5442"/>
          <ac:spMkLst>
            <pc:docMk/>
            <pc:sldMk cId="3757923126" sldId="1303"/>
            <ac:spMk id="2" creationId="{9C74F706-AB23-7A24-27F9-BA8C6B6BFC20}"/>
          </ac:spMkLst>
        </pc:spChg>
      </pc:sldChg>
      <pc:sldChg chg="addSp delSp modSp add mod delAnim">
        <pc:chgData name="伊健 杜" userId="e69aded81da48593" providerId="LiveId" clId="{C7CE18D2-1084-4D29-B39A-B5CC4ABA390D}" dt="2022-10-31T06:25:08.888" v="5442"/>
        <pc:sldMkLst>
          <pc:docMk/>
          <pc:sldMk cId="2289139157" sldId="1304"/>
        </pc:sldMkLst>
        <pc:spChg chg="del">
          <ac:chgData name="伊健 杜" userId="e69aded81da48593" providerId="LiveId" clId="{C7CE18D2-1084-4D29-B39A-B5CC4ABA390D}" dt="2022-10-31T05:22:40.209" v="4481" actId="478"/>
          <ac:spMkLst>
            <pc:docMk/>
            <pc:sldMk cId="2289139157" sldId="1304"/>
            <ac:spMk id="3" creationId="{79ADD3F7-63F7-3582-F3B6-AE28FFE30988}"/>
          </ac:spMkLst>
        </pc:spChg>
        <pc:spChg chg="mod">
          <ac:chgData name="伊健 杜" userId="e69aded81da48593" providerId="LiveId" clId="{C7CE18D2-1084-4D29-B39A-B5CC4ABA390D}" dt="2022-10-31T06:25:08.888" v="5442"/>
          <ac:spMkLst>
            <pc:docMk/>
            <pc:sldMk cId="2289139157" sldId="1304"/>
            <ac:spMk id="6" creationId="{B98CD463-5476-FBB2-CBE9-F9671C1182E6}"/>
          </ac:spMkLst>
        </pc:spChg>
        <pc:spChg chg="del">
          <ac:chgData name="伊健 杜" userId="e69aded81da48593" providerId="LiveId" clId="{C7CE18D2-1084-4D29-B39A-B5CC4ABA390D}" dt="2022-10-31T05:25:21.961" v="4516" actId="478"/>
          <ac:spMkLst>
            <pc:docMk/>
            <pc:sldMk cId="2289139157" sldId="1304"/>
            <ac:spMk id="7" creationId="{9F263233-ADF0-B716-9D48-C32FF551A828}"/>
          </ac:spMkLst>
        </pc:spChg>
        <pc:picChg chg="del mod">
          <ac:chgData name="伊健 杜" userId="e69aded81da48593" providerId="LiveId" clId="{C7CE18D2-1084-4D29-B39A-B5CC4ABA390D}" dt="2022-10-31T05:22:44.096" v="4484" actId="478"/>
          <ac:picMkLst>
            <pc:docMk/>
            <pc:sldMk cId="2289139157" sldId="1304"/>
            <ac:picMk id="23554" creationId="{013BE4EB-F961-91B3-E017-DFFF25041B09}"/>
          </ac:picMkLst>
        </pc:picChg>
        <pc:picChg chg="del">
          <ac:chgData name="伊健 杜" userId="e69aded81da48593" providerId="LiveId" clId="{C7CE18D2-1084-4D29-B39A-B5CC4ABA390D}" dt="2022-10-31T05:22:44.442" v="4485" actId="478"/>
          <ac:picMkLst>
            <pc:docMk/>
            <pc:sldMk cId="2289139157" sldId="1304"/>
            <ac:picMk id="23556" creationId="{E072605F-E2D2-F6BB-8F92-7B8B13DCD39D}"/>
          </ac:picMkLst>
        </pc:picChg>
        <pc:picChg chg="add mod">
          <ac:chgData name="伊健 杜" userId="e69aded81da48593" providerId="LiveId" clId="{C7CE18D2-1084-4D29-B39A-B5CC4ABA390D}" dt="2022-10-31T05:24:25.767" v="4489" actId="1076"/>
          <ac:picMkLst>
            <pc:docMk/>
            <pc:sldMk cId="2289139157" sldId="1304"/>
            <ac:picMk id="24578" creationId="{01122103-048E-E73C-B4F5-9810C5AFBBFC}"/>
          </ac:picMkLst>
        </pc:picChg>
        <pc:picChg chg="add mod">
          <ac:chgData name="伊健 杜" userId="e69aded81da48593" providerId="LiveId" clId="{C7CE18D2-1084-4D29-B39A-B5CC4ABA390D}" dt="2022-10-31T05:25:08.761" v="4493" actId="1076"/>
          <ac:picMkLst>
            <pc:docMk/>
            <pc:sldMk cId="2289139157" sldId="1304"/>
            <ac:picMk id="24580" creationId="{95D2D08A-0F33-3651-CB62-282218CCD2D6}"/>
          </ac:picMkLst>
        </pc:picChg>
      </pc:sldChg>
      <pc:sldChg chg="delSp modSp add mod ord">
        <pc:chgData name="伊健 杜" userId="e69aded81da48593" providerId="LiveId" clId="{C7CE18D2-1084-4D29-B39A-B5CC4ABA390D}" dt="2022-10-31T06:25:08.888" v="5442"/>
        <pc:sldMkLst>
          <pc:docMk/>
          <pc:sldMk cId="2348482222" sldId="1305"/>
        </pc:sldMkLst>
        <pc:spChg chg="del mod">
          <ac:chgData name="伊健 杜" userId="e69aded81da48593" providerId="LiveId" clId="{C7CE18D2-1084-4D29-B39A-B5CC4ABA390D}" dt="2022-10-31T05:26:10.630" v="4550" actId="478"/>
          <ac:spMkLst>
            <pc:docMk/>
            <pc:sldMk cId="2348482222" sldId="1305"/>
            <ac:spMk id="5" creationId="{98000F1A-9FFF-4B3A-2C00-4FC355446A37}"/>
          </ac:spMkLst>
        </pc:spChg>
        <pc:spChg chg="mod">
          <ac:chgData name="伊健 杜" userId="e69aded81da48593" providerId="LiveId" clId="{C7CE18D2-1084-4D29-B39A-B5CC4ABA390D}" dt="2022-10-31T06:25:08.888" v="5442"/>
          <ac:spMkLst>
            <pc:docMk/>
            <pc:sldMk cId="2348482222" sldId="1305"/>
            <ac:spMk id="6" creationId="{B98CD463-5476-FBB2-CBE9-F9671C1182E6}"/>
          </ac:spMkLst>
        </pc:spChg>
        <pc:picChg chg="del mod">
          <ac:chgData name="伊健 杜" userId="e69aded81da48593" providerId="LiveId" clId="{C7CE18D2-1084-4D29-B39A-B5CC4ABA390D}" dt="2022-10-31T05:26:10.630" v="4550" actId="478"/>
          <ac:picMkLst>
            <pc:docMk/>
            <pc:sldMk cId="2348482222" sldId="1305"/>
            <ac:picMk id="24578" creationId="{01122103-048E-E73C-B4F5-9810C5AFBBFC}"/>
          </ac:picMkLst>
        </pc:picChg>
        <pc:picChg chg="del mod">
          <ac:chgData name="伊健 杜" userId="e69aded81da48593" providerId="LiveId" clId="{C7CE18D2-1084-4D29-B39A-B5CC4ABA390D}" dt="2022-10-31T05:26:10.630" v="4550" actId="478"/>
          <ac:picMkLst>
            <pc:docMk/>
            <pc:sldMk cId="2348482222" sldId="1305"/>
            <ac:picMk id="24580" creationId="{95D2D08A-0F33-3651-CB62-282218CCD2D6}"/>
          </ac:picMkLst>
        </pc:picChg>
      </pc:sldChg>
      <pc:sldChg chg="modSp add mod">
        <pc:chgData name="伊健 杜" userId="e69aded81da48593" providerId="LiveId" clId="{C7CE18D2-1084-4D29-B39A-B5CC4ABA390D}" dt="2022-10-31T06:25:08.888" v="5442"/>
        <pc:sldMkLst>
          <pc:docMk/>
          <pc:sldMk cId="3575300161" sldId="1306"/>
        </pc:sldMkLst>
        <pc:spChg chg="mod">
          <ac:chgData name="伊健 杜" userId="e69aded81da48593" providerId="LiveId" clId="{C7CE18D2-1084-4D29-B39A-B5CC4ABA390D}" dt="2022-10-31T06:25:08.888" v="5442"/>
          <ac:spMkLst>
            <pc:docMk/>
            <pc:sldMk cId="3575300161" sldId="1306"/>
            <ac:spMk id="6" creationId="{B98CD463-5476-FBB2-CBE9-F9671C1182E6}"/>
          </ac:spMkLst>
        </pc:spChg>
      </pc:sldChg>
      <pc:sldChg chg="addSp modSp add mod modAnim">
        <pc:chgData name="伊健 杜" userId="e69aded81da48593" providerId="LiveId" clId="{C7CE18D2-1084-4D29-B39A-B5CC4ABA390D}" dt="2022-10-31T06:25:08.888" v="5442"/>
        <pc:sldMkLst>
          <pc:docMk/>
          <pc:sldMk cId="4272694972" sldId="1307"/>
        </pc:sldMkLst>
        <pc:spChg chg="add mod">
          <ac:chgData name="伊健 杜" userId="e69aded81da48593" providerId="LiveId" clId="{C7CE18D2-1084-4D29-B39A-B5CC4ABA390D}" dt="2022-10-31T06:25:08.888" v="5442"/>
          <ac:spMkLst>
            <pc:docMk/>
            <pc:sldMk cId="4272694972" sldId="1307"/>
            <ac:spMk id="3" creationId="{006AF459-B9E1-EF76-5096-9131B855349F}"/>
          </ac:spMkLst>
        </pc:spChg>
        <pc:spChg chg="mod">
          <ac:chgData name="伊健 杜" userId="e69aded81da48593" providerId="LiveId" clId="{C7CE18D2-1084-4D29-B39A-B5CC4ABA390D}" dt="2022-10-31T06:25:08.888" v="5442"/>
          <ac:spMkLst>
            <pc:docMk/>
            <pc:sldMk cId="4272694972" sldId="1307"/>
            <ac:spMk id="6" creationId="{B98CD463-5476-FBB2-CBE9-F9671C1182E6}"/>
          </ac:spMkLst>
        </pc:spChg>
      </pc:sldChg>
      <pc:sldChg chg="delSp modSp add mod delAnim">
        <pc:chgData name="伊健 杜" userId="e69aded81da48593" providerId="LiveId" clId="{C7CE18D2-1084-4D29-B39A-B5CC4ABA390D}" dt="2022-10-31T06:25:08.888" v="5442"/>
        <pc:sldMkLst>
          <pc:docMk/>
          <pc:sldMk cId="3004238023" sldId="1308"/>
        </pc:sldMkLst>
        <pc:spChg chg="del">
          <ac:chgData name="伊健 杜" userId="e69aded81da48593" providerId="LiveId" clId="{C7CE18D2-1084-4D29-B39A-B5CC4ABA390D}" dt="2022-10-31T05:29:21.442" v="4824" actId="478"/>
          <ac:spMkLst>
            <pc:docMk/>
            <pc:sldMk cId="3004238023" sldId="1308"/>
            <ac:spMk id="3" creationId="{006AF459-B9E1-EF76-5096-9131B855349F}"/>
          </ac:spMkLst>
        </pc:spChg>
        <pc:spChg chg="mod">
          <ac:chgData name="伊健 杜" userId="e69aded81da48593" providerId="LiveId" clId="{C7CE18D2-1084-4D29-B39A-B5CC4ABA390D}" dt="2022-10-31T06:25:08.888" v="5442"/>
          <ac:spMkLst>
            <pc:docMk/>
            <pc:sldMk cId="3004238023" sldId="1308"/>
            <ac:spMk id="6" creationId="{B98CD463-5476-FBB2-CBE9-F9671C1182E6}"/>
          </ac:spMkLst>
        </pc:spChg>
      </pc:sldChg>
      <pc:sldChg chg="addSp modSp add mod modAnim">
        <pc:chgData name="伊健 杜" userId="e69aded81da48593" providerId="LiveId" clId="{C7CE18D2-1084-4D29-B39A-B5CC4ABA390D}" dt="2022-10-31T06:25:08.888" v="5442"/>
        <pc:sldMkLst>
          <pc:docMk/>
          <pc:sldMk cId="4176945365" sldId="1309"/>
        </pc:sldMkLst>
        <pc:spChg chg="add mod">
          <ac:chgData name="伊健 杜" userId="e69aded81da48593" providerId="LiveId" clId="{C7CE18D2-1084-4D29-B39A-B5CC4ABA390D}" dt="2022-10-31T06:21:51.902" v="5441" actId="207"/>
          <ac:spMkLst>
            <pc:docMk/>
            <pc:sldMk cId="4176945365" sldId="1309"/>
            <ac:spMk id="3" creationId="{DFE36949-4457-E46B-A77D-A91C4CA54CE9}"/>
          </ac:spMkLst>
        </pc:spChg>
        <pc:spChg chg="add mod">
          <ac:chgData name="伊健 杜" userId="e69aded81da48593" providerId="LiveId" clId="{C7CE18D2-1084-4D29-B39A-B5CC4ABA390D}" dt="2022-10-31T06:04:22.926" v="4864" actId="1076"/>
          <ac:spMkLst>
            <pc:docMk/>
            <pc:sldMk cId="4176945365" sldId="1309"/>
            <ac:spMk id="4" creationId="{64C35CC3-FB4C-CB99-3B61-9FB07A0AF911}"/>
          </ac:spMkLst>
        </pc:spChg>
        <pc:spChg chg="mod">
          <ac:chgData name="伊健 杜" userId="e69aded81da48593" providerId="LiveId" clId="{C7CE18D2-1084-4D29-B39A-B5CC4ABA390D}" dt="2022-10-31T06:25:08.888" v="5442"/>
          <ac:spMkLst>
            <pc:docMk/>
            <pc:sldMk cId="4176945365" sldId="1309"/>
            <ac:spMk id="6" creationId="{B98CD463-5476-FBB2-CBE9-F9671C1182E6}"/>
          </ac:spMkLst>
        </pc:spChg>
        <pc:picChg chg="add mod">
          <ac:chgData name="伊健 杜" userId="e69aded81da48593" providerId="LiveId" clId="{C7CE18D2-1084-4D29-B39A-B5CC4ABA390D}" dt="2022-10-31T06:03:05.487" v="4857" actId="1076"/>
          <ac:picMkLst>
            <pc:docMk/>
            <pc:sldMk cId="4176945365" sldId="1309"/>
            <ac:picMk id="25602" creationId="{B3CE3D4E-DE1E-4032-81BC-A79786EDF4DD}"/>
          </ac:picMkLst>
        </pc:picChg>
        <pc:picChg chg="add mod">
          <ac:chgData name="伊健 杜" userId="e69aded81da48593" providerId="LiveId" clId="{C7CE18D2-1084-4D29-B39A-B5CC4ABA390D}" dt="2022-10-31T06:04:16.325" v="4862" actId="14100"/>
          <ac:picMkLst>
            <pc:docMk/>
            <pc:sldMk cId="4176945365" sldId="1309"/>
            <ac:picMk id="25604" creationId="{B53D956D-3363-F8DC-B73C-EDD11135486C}"/>
          </ac:picMkLst>
        </pc:picChg>
      </pc:sldChg>
      <pc:sldChg chg="addSp delSp modSp add">
        <pc:chgData name="伊健 杜" userId="e69aded81da48593" providerId="LiveId" clId="{C7CE18D2-1084-4D29-B39A-B5CC4ABA390D}" dt="2022-10-31T06:25:08.888" v="5442"/>
        <pc:sldMkLst>
          <pc:docMk/>
          <pc:sldMk cId="4146648081" sldId="1310"/>
        </pc:sldMkLst>
        <pc:spChg chg="mod">
          <ac:chgData name="伊健 杜" userId="e69aded81da48593" providerId="LiveId" clId="{C7CE18D2-1084-4D29-B39A-B5CC4ABA390D}" dt="2022-10-31T06:25:08.888" v="5442"/>
          <ac:spMkLst>
            <pc:docMk/>
            <pc:sldMk cId="4146648081" sldId="1310"/>
            <ac:spMk id="6" creationId="{B98CD463-5476-FBB2-CBE9-F9671C1182E6}"/>
          </ac:spMkLst>
        </pc:spChg>
        <pc:picChg chg="del">
          <ac:chgData name="伊健 杜" userId="e69aded81da48593" providerId="LiveId" clId="{C7CE18D2-1084-4D29-B39A-B5CC4ABA390D}" dt="2022-10-31T06:05:48.580" v="4885" actId="478"/>
          <ac:picMkLst>
            <pc:docMk/>
            <pc:sldMk cId="4146648081" sldId="1310"/>
            <ac:picMk id="24578" creationId="{01122103-048E-E73C-B4F5-9810C5AFBBFC}"/>
          </ac:picMkLst>
        </pc:picChg>
        <pc:picChg chg="del mod">
          <ac:chgData name="伊健 杜" userId="e69aded81da48593" providerId="LiveId" clId="{C7CE18D2-1084-4D29-B39A-B5CC4ABA390D}" dt="2022-10-31T06:05:48.580" v="4885" actId="478"/>
          <ac:picMkLst>
            <pc:docMk/>
            <pc:sldMk cId="4146648081" sldId="1310"/>
            <ac:picMk id="24580" creationId="{95D2D08A-0F33-3651-CB62-282218CCD2D6}"/>
          </ac:picMkLst>
        </pc:picChg>
        <pc:picChg chg="add mod">
          <ac:chgData name="伊健 杜" userId="e69aded81da48593" providerId="LiveId" clId="{C7CE18D2-1084-4D29-B39A-B5CC4ABA390D}" dt="2022-10-31T06:06:45.689" v="4894" actId="1076"/>
          <ac:picMkLst>
            <pc:docMk/>
            <pc:sldMk cId="4146648081" sldId="1310"/>
            <ac:picMk id="30722" creationId="{BBAFF35F-93E9-CF2D-E3FF-4F5A87F4CB6A}"/>
          </ac:picMkLst>
        </pc:picChg>
        <pc:picChg chg="add mod">
          <ac:chgData name="伊健 杜" userId="e69aded81da48593" providerId="LiveId" clId="{C7CE18D2-1084-4D29-B39A-B5CC4ABA390D}" dt="2022-10-31T06:06:43.125" v="4892" actId="1076"/>
          <ac:picMkLst>
            <pc:docMk/>
            <pc:sldMk cId="4146648081" sldId="1310"/>
            <ac:picMk id="30724" creationId="{6AB12FE8-FCE4-F06C-442F-2FAA8BC52369}"/>
          </ac:picMkLst>
        </pc:picChg>
      </pc:sldChg>
      <pc:sldChg chg="addSp delSp modSp add mod">
        <pc:chgData name="伊健 杜" userId="e69aded81da48593" providerId="LiveId" clId="{C7CE18D2-1084-4D29-B39A-B5CC4ABA390D}" dt="2022-10-31T06:25:08.888" v="5442"/>
        <pc:sldMkLst>
          <pc:docMk/>
          <pc:sldMk cId="3551861204" sldId="1311"/>
        </pc:sldMkLst>
        <pc:spChg chg="mod">
          <ac:chgData name="伊健 杜" userId="e69aded81da48593" providerId="LiveId" clId="{C7CE18D2-1084-4D29-B39A-B5CC4ABA390D}" dt="2022-10-31T06:09:48.676" v="4951" actId="1076"/>
          <ac:spMkLst>
            <pc:docMk/>
            <pc:sldMk cId="3551861204" sldId="1311"/>
            <ac:spMk id="4" creationId="{64C35CC3-FB4C-CB99-3B61-9FB07A0AF911}"/>
          </ac:spMkLst>
        </pc:spChg>
        <pc:spChg chg="mod">
          <ac:chgData name="伊健 杜" userId="e69aded81da48593" providerId="LiveId" clId="{C7CE18D2-1084-4D29-B39A-B5CC4ABA390D}" dt="2022-10-31T06:25:08.888" v="5442"/>
          <ac:spMkLst>
            <pc:docMk/>
            <pc:sldMk cId="3551861204" sldId="1311"/>
            <ac:spMk id="6" creationId="{B98CD463-5476-FBB2-CBE9-F9671C1182E6}"/>
          </ac:spMkLst>
        </pc:spChg>
        <pc:picChg chg="del">
          <ac:chgData name="伊健 杜" userId="e69aded81da48593" providerId="LiveId" clId="{C7CE18D2-1084-4D29-B39A-B5CC4ABA390D}" dt="2022-10-31T06:09:36.266" v="4940" actId="478"/>
          <ac:picMkLst>
            <pc:docMk/>
            <pc:sldMk cId="3551861204" sldId="1311"/>
            <ac:picMk id="25602" creationId="{B3CE3D4E-DE1E-4032-81BC-A79786EDF4DD}"/>
          </ac:picMkLst>
        </pc:picChg>
        <pc:picChg chg="del">
          <ac:chgData name="伊健 杜" userId="e69aded81da48593" providerId="LiveId" clId="{C7CE18D2-1084-4D29-B39A-B5CC4ABA390D}" dt="2022-10-31T06:09:11.446" v="4937" actId="478"/>
          <ac:picMkLst>
            <pc:docMk/>
            <pc:sldMk cId="3551861204" sldId="1311"/>
            <ac:picMk id="25604" creationId="{B53D956D-3363-F8DC-B73C-EDD11135486C}"/>
          </ac:picMkLst>
        </pc:picChg>
        <pc:picChg chg="add mod">
          <ac:chgData name="伊健 杜" userId="e69aded81da48593" providerId="LiveId" clId="{C7CE18D2-1084-4D29-B39A-B5CC4ABA390D}" dt="2022-10-31T06:09:52.680" v="4954" actId="1076"/>
          <ac:picMkLst>
            <pc:docMk/>
            <pc:sldMk cId="3551861204" sldId="1311"/>
            <ac:picMk id="31746" creationId="{8743AA6B-E9D4-8286-47EC-D09B59288934}"/>
          </ac:picMkLst>
        </pc:picChg>
        <pc:picChg chg="add mod">
          <ac:chgData name="伊健 杜" userId="e69aded81da48593" providerId="LiveId" clId="{C7CE18D2-1084-4D29-B39A-B5CC4ABA390D}" dt="2022-10-31T06:09:50.814" v="4953" actId="1076"/>
          <ac:picMkLst>
            <pc:docMk/>
            <pc:sldMk cId="3551861204" sldId="1311"/>
            <ac:picMk id="31748" creationId="{F4BFBE4A-135D-D899-DD7E-5214426855E8}"/>
          </ac:picMkLst>
        </pc:picChg>
      </pc:sldChg>
      <pc:sldChg chg="addSp delSp modSp add">
        <pc:chgData name="伊健 杜" userId="e69aded81da48593" providerId="LiveId" clId="{C7CE18D2-1084-4D29-B39A-B5CC4ABA390D}" dt="2022-10-31T06:25:08.888" v="5442"/>
        <pc:sldMkLst>
          <pc:docMk/>
          <pc:sldMk cId="3859354121" sldId="1312"/>
        </pc:sldMkLst>
        <pc:spChg chg="mod">
          <ac:chgData name="伊健 杜" userId="e69aded81da48593" providerId="LiveId" clId="{C7CE18D2-1084-4D29-B39A-B5CC4ABA390D}" dt="2022-10-31T06:25:08.888" v="5442"/>
          <ac:spMkLst>
            <pc:docMk/>
            <pc:sldMk cId="3859354121" sldId="1312"/>
            <ac:spMk id="6" creationId="{B98CD463-5476-FBB2-CBE9-F9671C1182E6}"/>
          </ac:spMkLst>
        </pc:spChg>
        <pc:picChg chg="del">
          <ac:chgData name="伊健 杜" userId="e69aded81da48593" providerId="LiveId" clId="{C7CE18D2-1084-4D29-B39A-B5CC4ABA390D}" dt="2022-10-31T06:11:22.012" v="5050" actId="478"/>
          <ac:picMkLst>
            <pc:docMk/>
            <pc:sldMk cId="3859354121" sldId="1312"/>
            <ac:picMk id="31746" creationId="{8743AA6B-E9D4-8286-47EC-D09B59288934}"/>
          </ac:picMkLst>
        </pc:picChg>
        <pc:picChg chg="del">
          <ac:chgData name="伊健 杜" userId="e69aded81da48593" providerId="LiveId" clId="{C7CE18D2-1084-4D29-B39A-B5CC4ABA390D}" dt="2022-10-31T06:11:50.446" v="5056" actId="478"/>
          <ac:picMkLst>
            <pc:docMk/>
            <pc:sldMk cId="3859354121" sldId="1312"/>
            <ac:picMk id="31748" creationId="{F4BFBE4A-135D-D899-DD7E-5214426855E8}"/>
          </ac:picMkLst>
        </pc:picChg>
        <pc:picChg chg="add mod">
          <ac:chgData name="伊健 杜" userId="e69aded81da48593" providerId="LiveId" clId="{C7CE18D2-1084-4D29-B39A-B5CC4ABA390D}" dt="2022-10-31T06:11:32.276" v="5055" actId="1076"/>
          <ac:picMkLst>
            <pc:docMk/>
            <pc:sldMk cId="3859354121" sldId="1312"/>
            <ac:picMk id="32770" creationId="{B167517D-A38E-0A5F-1298-1BA0F9FE7544}"/>
          </ac:picMkLst>
        </pc:picChg>
        <pc:picChg chg="add mod">
          <ac:chgData name="伊健 杜" userId="e69aded81da48593" providerId="LiveId" clId="{C7CE18D2-1084-4D29-B39A-B5CC4ABA390D}" dt="2022-10-31T06:11:56.277" v="5059" actId="1076"/>
          <ac:picMkLst>
            <pc:docMk/>
            <pc:sldMk cId="3859354121" sldId="1312"/>
            <ac:picMk id="32772" creationId="{5C98A238-F2F9-9A1A-EC39-F959F1D56D9D}"/>
          </ac:picMkLst>
        </pc:picChg>
      </pc:sldChg>
      <pc:sldChg chg="addSp delSp modSp add mod">
        <pc:chgData name="伊健 杜" userId="e69aded81da48593" providerId="LiveId" clId="{C7CE18D2-1084-4D29-B39A-B5CC4ABA390D}" dt="2022-10-31T06:25:08.888" v="5442"/>
        <pc:sldMkLst>
          <pc:docMk/>
          <pc:sldMk cId="1500026983" sldId="1313"/>
        </pc:sldMkLst>
        <pc:spChg chg="mod ord">
          <ac:chgData name="伊健 杜" userId="e69aded81da48593" providerId="LiveId" clId="{C7CE18D2-1084-4D29-B39A-B5CC4ABA390D}" dt="2022-10-31T06:13:47.815" v="5140" actId="1076"/>
          <ac:spMkLst>
            <pc:docMk/>
            <pc:sldMk cId="1500026983" sldId="1313"/>
            <ac:spMk id="4" creationId="{64C35CC3-FB4C-CB99-3B61-9FB07A0AF911}"/>
          </ac:spMkLst>
        </pc:spChg>
        <pc:spChg chg="add mod">
          <ac:chgData name="伊健 杜" userId="e69aded81da48593" providerId="LiveId" clId="{C7CE18D2-1084-4D29-B39A-B5CC4ABA390D}" dt="2022-10-31T06:13:49.589" v="5142" actId="1076"/>
          <ac:spMkLst>
            <pc:docMk/>
            <pc:sldMk cId="1500026983" sldId="1313"/>
            <ac:spMk id="5" creationId="{73A84218-54E7-57D5-44CD-69A47386C651}"/>
          </ac:spMkLst>
        </pc:spChg>
        <pc:spChg chg="mod">
          <ac:chgData name="伊健 杜" userId="e69aded81da48593" providerId="LiveId" clId="{C7CE18D2-1084-4D29-B39A-B5CC4ABA390D}" dt="2022-10-31T06:25:08.888" v="5442"/>
          <ac:spMkLst>
            <pc:docMk/>
            <pc:sldMk cId="1500026983" sldId="1313"/>
            <ac:spMk id="6" creationId="{B98CD463-5476-FBB2-CBE9-F9671C1182E6}"/>
          </ac:spMkLst>
        </pc:spChg>
        <pc:picChg chg="del">
          <ac:chgData name="伊健 杜" userId="e69aded81da48593" providerId="LiveId" clId="{C7CE18D2-1084-4D29-B39A-B5CC4ABA390D}" dt="2022-10-31T06:12:31.865" v="5112" actId="478"/>
          <ac:picMkLst>
            <pc:docMk/>
            <pc:sldMk cId="1500026983" sldId="1313"/>
            <ac:picMk id="31746" creationId="{8743AA6B-E9D4-8286-47EC-D09B59288934}"/>
          </ac:picMkLst>
        </pc:picChg>
        <pc:picChg chg="del">
          <ac:chgData name="伊健 杜" userId="e69aded81da48593" providerId="LiveId" clId="{C7CE18D2-1084-4D29-B39A-B5CC4ABA390D}" dt="2022-10-31T06:12:31.865" v="5112" actId="478"/>
          <ac:picMkLst>
            <pc:docMk/>
            <pc:sldMk cId="1500026983" sldId="1313"/>
            <ac:picMk id="31748" creationId="{F4BFBE4A-135D-D899-DD7E-5214426855E8}"/>
          </ac:picMkLst>
        </pc:picChg>
        <pc:picChg chg="add mod">
          <ac:chgData name="伊健 杜" userId="e69aded81da48593" providerId="LiveId" clId="{C7CE18D2-1084-4D29-B39A-B5CC4ABA390D}" dt="2022-10-31T06:13:32.244" v="5127" actId="1076"/>
          <ac:picMkLst>
            <pc:docMk/>
            <pc:sldMk cId="1500026983" sldId="1313"/>
            <ac:picMk id="33794" creationId="{801EF863-77A1-2AB3-2665-DC103A1B36D0}"/>
          </ac:picMkLst>
        </pc:picChg>
        <pc:picChg chg="add mod">
          <ac:chgData name="伊健 杜" userId="e69aded81da48593" providerId="LiveId" clId="{C7CE18D2-1084-4D29-B39A-B5CC4ABA390D}" dt="2022-10-31T06:13:23.025" v="5120" actId="1076"/>
          <ac:picMkLst>
            <pc:docMk/>
            <pc:sldMk cId="1500026983" sldId="1313"/>
            <ac:picMk id="33796" creationId="{0A63D339-0010-4B57-6B96-50F1FCF78897}"/>
          </ac:picMkLst>
        </pc:picChg>
        <pc:picChg chg="add mod">
          <ac:chgData name="伊健 杜" userId="e69aded81da48593" providerId="LiveId" clId="{C7CE18D2-1084-4D29-B39A-B5CC4ABA390D}" dt="2022-10-31T06:13:34.950" v="5131" actId="1076"/>
          <ac:picMkLst>
            <pc:docMk/>
            <pc:sldMk cId="1500026983" sldId="1313"/>
            <ac:picMk id="33798" creationId="{CDAC17C9-0F11-67BF-3639-5331AB8E9C5A}"/>
          </ac:picMkLst>
        </pc:picChg>
      </pc:sldChg>
      <pc:sldChg chg="new del">
        <pc:chgData name="伊健 杜" userId="e69aded81da48593" providerId="LiveId" clId="{C7CE18D2-1084-4D29-B39A-B5CC4ABA390D}" dt="2022-10-31T06:14:17.145" v="5183" actId="47"/>
        <pc:sldMkLst>
          <pc:docMk/>
          <pc:sldMk cId="2620397497" sldId="1314"/>
        </pc:sldMkLst>
      </pc:sldChg>
      <pc:sldChg chg="addSp delSp modSp add mod modAnim">
        <pc:chgData name="伊健 杜" userId="e69aded81da48593" providerId="LiveId" clId="{C7CE18D2-1084-4D29-B39A-B5CC4ABA390D}" dt="2022-10-31T06:20:55.693" v="5367"/>
        <pc:sldMkLst>
          <pc:docMk/>
          <pc:sldMk cId="4217310943" sldId="1315"/>
        </pc:sldMkLst>
        <pc:spChg chg="mod">
          <ac:chgData name="伊健 杜" userId="e69aded81da48593" providerId="LiveId" clId="{C7CE18D2-1084-4D29-B39A-B5CC4ABA390D}" dt="2022-10-31T06:20:55.693" v="5367"/>
          <ac:spMkLst>
            <pc:docMk/>
            <pc:sldMk cId="4217310943" sldId="1315"/>
            <ac:spMk id="3" creationId="{DFE36949-4457-E46B-A77D-A91C4CA54CE9}"/>
          </ac:spMkLst>
        </pc:spChg>
        <pc:spChg chg="del">
          <ac:chgData name="伊健 杜" userId="e69aded81da48593" providerId="LiveId" clId="{C7CE18D2-1084-4D29-B39A-B5CC4ABA390D}" dt="2022-10-31T06:14:27.095" v="5186" actId="478"/>
          <ac:spMkLst>
            <pc:docMk/>
            <pc:sldMk cId="4217310943" sldId="1315"/>
            <ac:spMk id="4" creationId="{64C35CC3-FB4C-CB99-3B61-9FB07A0AF911}"/>
          </ac:spMkLst>
        </pc:spChg>
        <pc:spChg chg="add mod">
          <ac:chgData name="伊健 杜" userId="e69aded81da48593" providerId="LiveId" clId="{C7CE18D2-1084-4D29-B39A-B5CC4ABA390D}" dt="2022-10-31T06:16:31.541" v="5244" actId="1076"/>
          <ac:spMkLst>
            <pc:docMk/>
            <pc:sldMk cId="4217310943" sldId="1315"/>
            <ac:spMk id="5" creationId="{A1DEBC2B-01E1-AD1A-0C60-A66892F8D6B6}"/>
          </ac:spMkLst>
        </pc:spChg>
        <pc:spChg chg="mod">
          <ac:chgData name="伊健 杜" userId="e69aded81da48593" providerId="LiveId" clId="{C7CE18D2-1084-4D29-B39A-B5CC4ABA390D}" dt="2022-10-31T06:16:35.313" v="5256" actId="20577"/>
          <ac:spMkLst>
            <pc:docMk/>
            <pc:sldMk cId="4217310943" sldId="1315"/>
            <ac:spMk id="6" creationId="{B98CD463-5476-FBB2-CBE9-F9671C1182E6}"/>
          </ac:spMkLst>
        </pc:spChg>
        <pc:picChg chg="del">
          <ac:chgData name="伊健 杜" userId="e69aded81da48593" providerId="LiveId" clId="{C7CE18D2-1084-4D29-B39A-B5CC4ABA390D}" dt="2022-10-31T06:14:27.095" v="5186" actId="478"/>
          <ac:picMkLst>
            <pc:docMk/>
            <pc:sldMk cId="4217310943" sldId="1315"/>
            <ac:picMk id="32770" creationId="{B167517D-A38E-0A5F-1298-1BA0F9FE7544}"/>
          </ac:picMkLst>
        </pc:picChg>
        <pc:picChg chg="del">
          <ac:chgData name="伊健 杜" userId="e69aded81da48593" providerId="LiveId" clId="{C7CE18D2-1084-4D29-B39A-B5CC4ABA390D}" dt="2022-10-31T06:14:27.095" v="5186" actId="478"/>
          <ac:picMkLst>
            <pc:docMk/>
            <pc:sldMk cId="4217310943" sldId="1315"/>
            <ac:picMk id="32772" creationId="{5C98A238-F2F9-9A1A-EC39-F959F1D56D9D}"/>
          </ac:picMkLst>
        </pc:picChg>
        <pc:picChg chg="add mod">
          <ac:chgData name="伊健 杜" userId="e69aded81da48593" providerId="LiveId" clId="{C7CE18D2-1084-4D29-B39A-B5CC4ABA390D}" dt="2022-10-31T06:16:13.384" v="5240" actId="1076"/>
          <ac:picMkLst>
            <pc:docMk/>
            <pc:sldMk cId="4217310943" sldId="1315"/>
            <ac:picMk id="34818" creationId="{4F17213B-FD08-55FD-BF3B-285E04AE54FD}"/>
          </ac:picMkLst>
        </pc:picChg>
        <pc:picChg chg="add mod">
          <ac:chgData name="伊健 杜" userId="e69aded81da48593" providerId="LiveId" clId="{C7CE18D2-1084-4D29-B39A-B5CC4ABA390D}" dt="2022-10-31T06:16:25.482" v="5242" actId="1076"/>
          <ac:picMkLst>
            <pc:docMk/>
            <pc:sldMk cId="4217310943" sldId="1315"/>
            <ac:picMk id="34820" creationId="{A67CF7B3-A736-E0B0-E955-1F20C6F66B44}"/>
          </ac:picMkLst>
        </pc:picChg>
      </pc:sldChg>
      <pc:sldChg chg="addSp delSp modSp add mod modNotesTx">
        <pc:chgData name="伊健 杜" userId="e69aded81da48593" providerId="LiveId" clId="{C7CE18D2-1084-4D29-B39A-B5CC4ABA390D}" dt="2022-10-31T14:30:58.694" v="5551" actId="20577"/>
        <pc:sldMkLst>
          <pc:docMk/>
          <pc:sldMk cId="866694763" sldId="1316"/>
        </pc:sldMkLst>
        <pc:spChg chg="add mod">
          <ac:chgData name="伊健 杜" userId="e69aded81da48593" providerId="LiveId" clId="{C7CE18D2-1084-4D29-B39A-B5CC4ABA390D}" dt="2022-10-31T06:18:05.556" v="5286" actId="1076"/>
          <ac:spMkLst>
            <pc:docMk/>
            <pc:sldMk cId="866694763" sldId="1316"/>
            <ac:spMk id="4" creationId="{D3ADDBEC-F907-42BF-9AF4-1D79CDCDD256}"/>
          </ac:spMkLst>
        </pc:spChg>
        <pc:spChg chg="del">
          <ac:chgData name="伊健 杜" userId="e69aded81da48593" providerId="LiveId" clId="{C7CE18D2-1084-4D29-B39A-B5CC4ABA390D}" dt="2022-10-31T06:16:40.906" v="5259" actId="478"/>
          <ac:spMkLst>
            <pc:docMk/>
            <pc:sldMk cId="866694763" sldId="1316"/>
            <ac:spMk id="5" creationId="{A1DEBC2B-01E1-AD1A-0C60-A66892F8D6B6}"/>
          </ac:spMkLst>
        </pc:spChg>
        <pc:spChg chg="mod">
          <ac:chgData name="伊健 杜" userId="e69aded81da48593" providerId="LiveId" clId="{C7CE18D2-1084-4D29-B39A-B5CC4ABA390D}" dt="2022-10-31T06:17:24.561" v="5284"/>
          <ac:spMkLst>
            <pc:docMk/>
            <pc:sldMk cId="866694763" sldId="1316"/>
            <ac:spMk id="6" creationId="{B98CD463-5476-FBB2-CBE9-F9671C1182E6}"/>
          </ac:spMkLst>
        </pc:spChg>
        <pc:picChg chg="del mod">
          <ac:chgData name="伊健 杜" userId="e69aded81da48593" providerId="LiveId" clId="{C7CE18D2-1084-4D29-B39A-B5CC4ABA390D}" dt="2022-10-31T06:16:40.906" v="5259" actId="478"/>
          <ac:picMkLst>
            <pc:docMk/>
            <pc:sldMk cId="866694763" sldId="1316"/>
            <ac:picMk id="34818" creationId="{4F17213B-FD08-55FD-BF3B-285E04AE54FD}"/>
          </ac:picMkLst>
        </pc:picChg>
        <pc:picChg chg="del">
          <ac:chgData name="伊健 杜" userId="e69aded81da48593" providerId="LiveId" clId="{C7CE18D2-1084-4D29-B39A-B5CC4ABA390D}" dt="2022-10-31T06:16:40.906" v="5259" actId="478"/>
          <ac:picMkLst>
            <pc:docMk/>
            <pc:sldMk cId="866694763" sldId="1316"/>
            <ac:picMk id="34820" creationId="{A67CF7B3-A736-E0B0-E955-1F20C6F66B44}"/>
          </ac:picMkLst>
        </pc:picChg>
        <pc:picChg chg="add mod">
          <ac:chgData name="伊健 杜" userId="e69aded81da48593" providerId="LiveId" clId="{C7CE18D2-1084-4D29-B39A-B5CC4ABA390D}" dt="2022-10-31T06:17:09.034" v="5264" actId="1076"/>
          <ac:picMkLst>
            <pc:docMk/>
            <pc:sldMk cId="866694763" sldId="1316"/>
            <ac:picMk id="35842" creationId="{9F3214C6-5E29-8F36-8BE3-C4239BFEE8CA}"/>
          </ac:picMkLst>
        </pc:picChg>
        <pc:picChg chg="add mod">
          <ac:chgData name="伊健 杜" userId="e69aded81da48593" providerId="LiveId" clId="{C7CE18D2-1084-4D29-B39A-B5CC4ABA390D}" dt="2022-10-31T06:17:08.175" v="5263" actId="1076"/>
          <ac:picMkLst>
            <pc:docMk/>
            <pc:sldMk cId="866694763" sldId="1316"/>
            <ac:picMk id="35844" creationId="{102D9B1F-7113-0454-3591-54A0DA2641EB}"/>
          </ac:picMkLst>
        </pc:picChg>
      </pc:sldChg>
      <pc:sldChg chg="addSp delSp modSp add mod">
        <pc:chgData name="伊健 杜" userId="e69aded81da48593" providerId="LiveId" clId="{C7CE18D2-1084-4D29-B39A-B5CC4ABA390D}" dt="2022-10-31T06:25:08.888" v="5442"/>
        <pc:sldMkLst>
          <pc:docMk/>
          <pc:sldMk cId="705454762" sldId="1317"/>
        </pc:sldMkLst>
        <pc:spChg chg="mod">
          <ac:chgData name="伊健 杜" userId="e69aded81da48593" providerId="LiveId" clId="{C7CE18D2-1084-4D29-B39A-B5CC4ABA390D}" dt="2022-10-31T06:19:35.355" v="5296" actId="1076"/>
          <ac:spMkLst>
            <pc:docMk/>
            <pc:sldMk cId="705454762" sldId="1317"/>
            <ac:spMk id="3" creationId="{DFE36949-4457-E46B-A77D-A91C4CA54CE9}"/>
          </ac:spMkLst>
        </pc:spChg>
        <pc:spChg chg="mod">
          <ac:chgData name="伊健 杜" userId="e69aded81da48593" providerId="LiveId" clId="{C7CE18D2-1084-4D29-B39A-B5CC4ABA390D}" dt="2022-10-31T06:25:08.888" v="5442"/>
          <ac:spMkLst>
            <pc:docMk/>
            <pc:sldMk cId="705454762" sldId="1317"/>
            <ac:spMk id="6" creationId="{B98CD463-5476-FBB2-CBE9-F9671C1182E6}"/>
          </ac:spMkLst>
        </pc:spChg>
        <pc:picChg chg="del">
          <ac:chgData name="伊健 杜" userId="e69aded81da48593" providerId="LiveId" clId="{C7CE18D2-1084-4D29-B39A-B5CC4ABA390D}" dt="2022-10-31T06:19:11.972" v="5288" actId="478"/>
          <ac:picMkLst>
            <pc:docMk/>
            <pc:sldMk cId="705454762" sldId="1317"/>
            <ac:picMk id="35842" creationId="{9F3214C6-5E29-8F36-8BE3-C4239BFEE8CA}"/>
          </ac:picMkLst>
        </pc:picChg>
        <pc:picChg chg="del">
          <ac:chgData name="伊健 杜" userId="e69aded81da48593" providerId="LiveId" clId="{C7CE18D2-1084-4D29-B39A-B5CC4ABA390D}" dt="2022-10-31T06:19:29.426" v="5292" actId="478"/>
          <ac:picMkLst>
            <pc:docMk/>
            <pc:sldMk cId="705454762" sldId="1317"/>
            <ac:picMk id="35844" creationId="{102D9B1F-7113-0454-3591-54A0DA2641EB}"/>
          </ac:picMkLst>
        </pc:picChg>
        <pc:picChg chg="add mod">
          <ac:chgData name="伊健 杜" userId="e69aded81da48593" providerId="LiveId" clId="{C7CE18D2-1084-4D29-B39A-B5CC4ABA390D}" dt="2022-10-31T06:19:16.229" v="5291" actId="1076"/>
          <ac:picMkLst>
            <pc:docMk/>
            <pc:sldMk cId="705454762" sldId="1317"/>
            <ac:picMk id="36866" creationId="{30CB1FCB-1A5C-6FDA-2A2D-FC0012677C46}"/>
          </ac:picMkLst>
        </pc:picChg>
        <pc:picChg chg="add mod">
          <ac:chgData name="伊健 杜" userId="e69aded81da48593" providerId="LiveId" clId="{C7CE18D2-1084-4D29-B39A-B5CC4ABA390D}" dt="2022-10-31T06:19:32.830" v="5295" actId="1076"/>
          <ac:picMkLst>
            <pc:docMk/>
            <pc:sldMk cId="705454762" sldId="1317"/>
            <ac:picMk id="36868" creationId="{35FAEAC5-BE9A-37FD-63A9-1ED1BAAF57F9}"/>
          </ac:picMkLst>
        </pc:picChg>
      </pc:sldChg>
      <pc:sldChg chg="new del">
        <pc:chgData name="伊健 杜" userId="e69aded81da48593" providerId="LiveId" clId="{C7CE18D2-1084-4D29-B39A-B5CC4ABA390D}" dt="2022-10-31T06:20:04.007" v="5328" actId="47"/>
        <pc:sldMkLst>
          <pc:docMk/>
          <pc:sldMk cId="2191989755" sldId="1318"/>
        </pc:sldMkLst>
      </pc:sldChg>
      <pc:sldChg chg="modSp add">
        <pc:chgData name="伊健 杜" userId="e69aded81da48593" providerId="LiveId" clId="{C7CE18D2-1084-4D29-B39A-B5CC4ABA390D}" dt="2022-10-31T06:25:08.888" v="5442"/>
        <pc:sldMkLst>
          <pc:docMk/>
          <pc:sldMk cId="2526001274" sldId="1319"/>
        </pc:sldMkLst>
        <pc:spChg chg="mod">
          <ac:chgData name="伊健 杜" userId="e69aded81da48593" providerId="LiveId" clId="{C7CE18D2-1084-4D29-B39A-B5CC4ABA390D}" dt="2022-10-31T06:25:08.888" v="5442"/>
          <ac:spMkLst>
            <pc:docMk/>
            <pc:sldMk cId="2526001274" sldId="1319"/>
            <ac:spMk id="6" creationId="{B98CD463-5476-FBB2-CBE9-F9671C1182E6}"/>
          </ac:spMkLst>
        </pc:spChg>
      </pc:sldChg>
      <pc:sldChg chg="addSp delSp modSp new mod">
        <pc:chgData name="伊健 杜" userId="e69aded81da48593" providerId="LiveId" clId="{C7CE18D2-1084-4D29-B39A-B5CC4ABA390D}" dt="2022-10-31T06:30:06.701" v="5449" actId="478"/>
        <pc:sldMkLst>
          <pc:docMk/>
          <pc:sldMk cId="1678021334" sldId="1320"/>
        </pc:sldMkLst>
        <pc:spChg chg="del">
          <ac:chgData name="伊健 杜" userId="e69aded81da48593" providerId="LiveId" clId="{C7CE18D2-1084-4D29-B39A-B5CC4ABA390D}" dt="2022-10-31T06:28:47.383" v="5444" actId="478"/>
          <ac:spMkLst>
            <pc:docMk/>
            <pc:sldMk cId="1678021334" sldId="1320"/>
            <ac:spMk id="2" creationId="{8CA4B8AA-7B08-1529-A652-95B50A3B0879}"/>
          </ac:spMkLst>
        </pc:spChg>
        <pc:spChg chg="del">
          <ac:chgData name="伊健 杜" userId="e69aded81da48593" providerId="LiveId" clId="{C7CE18D2-1084-4D29-B39A-B5CC4ABA390D}" dt="2022-10-31T06:28:47.383" v="5444" actId="478"/>
          <ac:spMkLst>
            <pc:docMk/>
            <pc:sldMk cId="1678021334" sldId="1320"/>
            <ac:spMk id="3" creationId="{C1B4B0D0-2BD9-DC69-8632-51302F06C8DA}"/>
          </ac:spMkLst>
        </pc:spChg>
        <pc:picChg chg="add del mod">
          <ac:chgData name="伊健 杜" userId="e69aded81da48593" providerId="LiveId" clId="{C7CE18D2-1084-4D29-B39A-B5CC4ABA390D}" dt="2022-10-31T06:30:06.701" v="5449" actId="478"/>
          <ac:picMkLst>
            <pc:docMk/>
            <pc:sldMk cId="1678021334" sldId="1320"/>
            <ac:picMk id="37890" creationId="{732834AE-01A7-A5D0-E19C-6E869F9BD818}"/>
          </ac:picMkLst>
        </pc:picChg>
      </pc:sldChg>
      <pc:sldChg chg="addSp delSp modSp add mod">
        <pc:chgData name="伊健 杜" userId="e69aded81da48593" providerId="LiveId" clId="{C7CE18D2-1084-4D29-B39A-B5CC4ABA390D}" dt="2022-10-31T13:27:10.993" v="5538"/>
        <pc:sldMkLst>
          <pc:docMk/>
          <pc:sldMk cId="687159467" sldId="1321"/>
        </pc:sldMkLst>
        <pc:spChg chg="del">
          <ac:chgData name="伊健 杜" userId="e69aded81da48593" providerId="LiveId" clId="{C7CE18D2-1084-4D29-B39A-B5CC4ABA390D}" dt="2022-10-31T06:30:49.510" v="5456" actId="478"/>
          <ac:spMkLst>
            <pc:docMk/>
            <pc:sldMk cId="687159467" sldId="1321"/>
            <ac:spMk id="4" creationId="{D3ADDBEC-F907-42BF-9AF4-1D79CDCDD256}"/>
          </ac:spMkLst>
        </pc:spChg>
        <pc:spChg chg="add mod">
          <ac:chgData name="伊健 杜" userId="e69aded81da48593" providerId="LiveId" clId="{C7CE18D2-1084-4D29-B39A-B5CC4ABA390D}" dt="2022-10-31T06:32:26.420" v="5471"/>
          <ac:spMkLst>
            <pc:docMk/>
            <pc:sldMk cId="687159467" sldId="1321"/>
            <ac:spMk id="5" creationId="{C843E1B4-4F3D-F620-6E91-250547A5DACC}"/>
          </ac:spMkLst>
        </pc:spChg>
        <pc:spChg chg="mod">
          <ac:chgData name="伊健 杜" userId="e69aded81da48593" providerId="LiveId" clId="{C7CE18D2-1084-4D29-B39A-B5CC4ABA390D}" dt="2022-10-31T13:27:10.993" v="5538"/>
          <ac:spMkLst>
            <pc:docMk/>
            <pc:sldMk cId="687159467" sldId="1321"/>
            <ac:spMk id="6" creationId="{B98CD463-5476-FBB2-CBE9-F9671C1182E6}"/>
          </ac:spMkLst>
        </pc:spChg>
        <pc:picChg chg="del">
          <ac:chgData name="伊健 杜" userId="e69aded81da48593" providerId="LiveId" clId="{C7CE18D2-1084-4D29-B39A-B5CC4ABA390D}" dt="2022-10-31T06:30:10.797" v="5451" actId="478"/>
          <ac:picMkLst>
            <pc:docMk/>
            <pc:sldMk cId="687159467" sldId="1321"/>
            <ac:picMk id="36866" creationId="{30CB1FCB-1A5C-6FDA-2A2D-FC0012677C46}"/>
          </ac:picMkLst>
        </pc:picChg>
        <pc:picChg chg="del">
          <ac:chgData name="伊健 杜" userId="e69aded81da48593" providerId="LiveId" clId="{C7CE18D2-1084-4D29-B39A-B5CC4ABA390D}" dt="2022-10-31T06:30:10.797" v="5451" actId="478"/>
          <ac:picMkLst>
            <pc:docMk/>
            <pc:sldMk cId="687159467" sldId="1321"/>
            <ac:picMk id="36868" creationId="{35FAEAC5-BE9A-37FD-63A9-1ED1BAAF57F9}"/>
          </ac:picMkLst>
        </pc:picChg>
        <pc:picChg chg="add del mod">
          <ac:chgData name="伊健 杜" userId="e69aded81da48593" providerId="LiveId" clId="{C7CE18D2-1084-4D29-B39A-B5CC4ABA390D}" dt="2022-10-31T06:30:49.510" v="5456" actId="478"/>
          <ac:picMkLst>
            <pc:docMk/>
            <pc:sldMk cId="687159467" sldId="1321"/>
            <ac:picMk id="39938" creationId="{2531F6BF-DF5C-7319-7D70-A8987ADBB818}"/>
          </ac:picMkLst>
        </pc:picChg>
        <pc:picChg chg="add del mod">
          <ac:chgData name="伊健 杜" userId="e69aded81da48593" providerId="LiveId" clId="{C7CE18D2-1084-4D29-B39A-B5CC4ABA390D}" dt="2022-10-31T06:30:49.510" v="5456" actId="478"/>
          <ac:picMkLst>
            <pc:docMk/>
            <pc:sldMk cId="687159467" sldId="1321"/>
            <ac:picMk id="39940" creationId="{B6289445-C0BA-1488-035E-3009139D4787}"/>
          </ac:picMkLst>
        </pc:picChg>
        <pc:picChg chg="add mod">
          <ac:chgData name="伊健 杜" userId="e69aded81da48593" providerId="LiveId" clId="{C7CE18D2-1084-4D29-B39A-B5CC4ABA390D}" dt="2022-10-31T06:31:10.727" v="5466" actId="1076"/>
          <ac:picMkLst>
            <pc:docMk/>
            <pc:sldMk cId="687159467" sldId="1321"/>
            <ac:picMk id="39942" creationId="{B77227A0-D410-8560-3CC7-E716CF80E424}"/>
          </ac:picMkLst>
        </pc:picChg>
        <pc:picChg chg="add mod">
          <ac:chgData name="伊健 杜" userId="e69aded81da48593" providerId="LiveId" clId="{C7CE18D2-1084-4D29-B39A-B5CC4ABA390D}" dt="2022-10-31T06:31:09.842" v="5465" actId="1076"/>
          <ac:picMkLst>
            <pc:docMk/>
            <pc:sldMk cId="687159467" sldId="1321"/>
            <ac:picMk id="39944" creationId="{E24EE2C1-D5FB-023C-470C-6BA9C87EAEF2}"/>
          </ac:picMkLst>
        </pc:picChg>
      </pc:sldChg>
      <pc:sldChg chg="addSp delSp modSp add mod delAnim">
        <pc:chgData name="伊健 杜" userId="e69aded81da48593" providerId="LiveId" clId="{C7CE18D2-1084-4D29-B39A-B5CC4ABA390D}" dt="2022-10-31T06:33:37.176" v="5507" actId="1076"/>
        <pc:sldMkLst>
          <pc:docMk/>
          <pc:sldMk cId="2765582665" sldId="1322"/>
        </pc:sldMkLst>
        <pc:spChg chg="del">
          <ac:chgData name="伊健 杜" userId="e69aded81da48593" providerId="LiveId" clId="{C7CE18D2-1084-4D29-B39A-B5CC4ABA390D}" dt="2022-10-31T06:33:31.309" v="5503" actId="478"/>
          <ac:spMkLst>
            <pc:docMk/>
            <pc:sldMk cId="2765582665" sldId="1322"/>
            <ac:spMk id="5" creationId="{C843E1B4-4F3D-F620-6E91-250547A5DACC}"/>
          </ac:spMkLst>
        </pc:spChg>
        <pc:spChg chg="del">
          <ac:chgData name="伊健 杜" userId="e69aded81da48593" providerId="LiveId" clId="{C7CE18D2-1084-4D29-B39A-B5CC4ABA390D}" dt="2022-10-31T06:33:36.234" v="5506" actId="478"/>
          <ac:spMkLst>
            <pc:docMk/>
            <pc:sldMk cId="2765582665" sldId="1322"/>
            <ac:spMk id="6" creationId="{B98CD463-5476-FBB2-CBE9-F9671C1182E6}"/>
          </ac:spMkLst>
        </pc:spChg>
        <pc:picChg chg="del">
          <ac:chgData name="伊健 杜" userId="e69aded81da48593" providerId="LiveId" clId="{C7CE18D2-1084-4D29-B39A-B5CC4ABA390D}" dt="2022-10-31T06:33:31.309" v="5503" actId="478"/>
          <ac:picMkLst>
            <pc:docMk/>
            <pc:sldMk cId="2765582665" sldId="1322"/>
            <ac:picMk id="39942" creationId="{B77227A0-D410-8560-3CC7-E716CF80E424}"/>
          </ac:picMkLst>
        </pc:picChg>
        <pc:picChg chg="del">
          <ac:chgData name="伊健 杜" userId="e69aded81da48593" providerId="LiveId" clId="{C7CE18D2-1084-4D29-B39A-B5CC4ABA390D}" dt="2022-10-31T06:33:31.309" v="5503" actId="478"/>
          <ac:picMkLst>
            <pc:docMk/>
            <pc:sldMk cId="2765582665" sldId="1322"/>
            <ac:picMk id="39944" creationId="{E24EE2C1-D5FB-023C-470C-6BA9C87EAEF2}"/>
          </ac:picMkLst>
        </pc:picChg>
        <pc:picChg chg="add mod">
          <ac:chgData name="伊健 杜" userId="e69aded81da48593" providerId="LiveId" clId="{C7CE18D2-1084-4D29-B39A-B5CC4ABA390D}" dt="2022-10-31T06:33:37.176" v="5507" actId="1076"/>
          <ac:picMkLst>
            <pc:docMk/>
            <pc:sldMk cId="2765582665" sldId="1322"/>
            <ac:picMk id="40962" creationId="{39EB705D-8374-4D8A-19C5-513967A70EBE}"/>
          </ac:picMkLst>
        </pc:picChg>
      </pc:sldChg>
    </pc:docChg>
  </pc:docChgLst>
  <pc:docChgLst>
    <pc:chgData name="伊健 杜" userId="e69aded81da48593" providerId="LiveId" clId="{522AEE9E-FCC6-4D60-A75A-DD2D56B07D59}"/>
    <pc:docChg chg="undo redo custSel addSld delSld modSld sldOrd addSection delSection">
      <pc:chgData name="伊健 杜" userId="e69aded81da48593" providerId="LiveId" clId="{522AEE9E-FCC6-4D60-A75A-DD2D56B07D59}" dt="2022-11-21T10:28:06.357" v="4163" actId="20577"/>
      <pc:docMkLst>
        <pc:docMk/>
      </pc:docMkLst>
      <pc:sldChg chg="del">
        <pc:chgData name="伊健 杜" userId="e69aded81da48593" providerId="LiveId" clId="{522AEE9E-FCC6-4D60-A75A-DD2D56B07D59}" dt="2022-11-21T03:29:15.191" v="0" actId="47"/>
        <pc:sldMkLst>
          <pc:docMk/>
          <pc:sldMk cId="2184303327" sldId="1505"/>
        </pc:sldMkLst>
      </pc:sldChg>
      <pc:sldChg chg="del">
        <pc:chgData name="伊健 杜" userId="e69aded81da48593" providerId="LiveId" clId="{522AEE9E-FCC6-4D60-A75A-DD2D56B07D59}" dt="2022-11-21T03:29:15.191" v="0" actId="47"/>
        <pc:sldMkLst>
          <pc:docMk/>
          <pc:sldMk cId="4171538496" sldId="1526"/>
        </pc:sldMkLst>
      </pc:sldChg>
      <pc:sldChg chg="del">
        <pc:chgData name="伊健 杜" userId="e69aded81da48593" providerId="LiveId" clId="{522AEE9E-FCC6-4D60-A75A-DD2D56B07D59}" dt="2022-11-21T03:29:15.191" v="0" actId="47"/>
        <pc:sldMkLst>
          <pc:docMk/>
          <pc:sldMk cId="336630263" sldId="1527"/>
        </pc:sldMkLst>
      </pc:sldChg>
      <pc:sldChg chg="del">
        <pc:chgData name="伊健 杜" userId="e69aded81da48593" providerId="LiveId" clId="{522AEE9E-FCC6-4D60-A75A-DD2D56B07D59}" dt="2022-11-21T03:29:15.191" v="0" actId="47"/>
        <pc:sldMkLst>
          <pc:docMk/>
          <pc:sldMk cId="3826549699" sldId="1528"/>
        </pc:sldMkLst>
      </pc:sldChg>
      <pc:sldChg chg="del">
        <pc:chgData name="伊健 杜" userId="e69aded81da48593" providerId="LiveId" clId="{522AEE9E-FCC6-4D60-A75A-DD2D56B07D59}" dt="2022-11-21T03:29:15.191" v="0" actId="47"/>
        <pc:sldMkLst>
          <pc:docMk/>
          <pc:sldMk cId="3467009471" sldId="1529"/>
        </pc:sldMkLst>
      </pc:sldChg>
      <pc:sldChg chg="del">
        <pc:chgData name="伊健 杜" userId="e69aded81da48593" providerId="LiveId" clId="{522AEE9E-FCC6-4D60-A75A-DD2D56B07D59}" dt="2022-11-21T03:29:15.191" v="0" actId="47"/>
        <pc:sldMkLst>
          <pc:docMk/>
          <pc:sldMk cId="4078756059" sldId="1530"/>
        </pc:sldMkLst>
      </pc:sldChg>
      <pc:sldChg chg="del">
        <pc:chgData name="伊健 杜" userId="e69aded81da48593" providerId="LiveId" clId="{522AEE9E-FCC6-4D60-A75A-DD2D56B07D59}" dt="2022-11-21T03:29:15.191" v="0" actId="47"/>
        <pc:sldMkLst>
          <pc:docMk/>
          <pc:sldMk cId="182430281" sldId="1531"/>
        </pc:sldMkLst>
      </pc:sldChg>
      <pc:sldChg chg="del">
        <pc:chgData name="伊健 杜" userId="e69aded81da48593" providerId="LiveId" clId="{522AEE9E-FCC6-4D60-A75A-DD2D56B07D59}" dt="2022-11-21T03:29:15.191" v="0" actId="47"/>
        <pc:sldMkLst>
          <pc:docMk/>
          <pc:sldMk cId="4273419492" sldId="1532"/>
        </pc:sldMkLst>
      </pc:sldChg>
      <pc:sldChg chg="del">
        <pc:chgData name="伊健 杜" userId="e69aded81da48593" providerId="LiveId" clId="{522AEE9E-FCC6-4D60-A75A-DD2D56B07D59}" dt="2022-11-21T03:29:15.191" v="0" actId="47"/>
        <pc:sldMkLst>
          <pc:docMk/>
          <pc:sldMk cId="518944863" sldId="1533"/>
        </pc:sldMkLst>
      </pc:sldChg>
      <pc:sldChg chg="del">
        <pc:chgData name="伊健 杜" userId="e69aded81da48593" providerId="LiveId" clId="{522AEE9E-FCC6-4D60-A75A-DD2D56B07D59}" dt="2022-11-21T03:29:15.191" v="0" actId="47"/>
        <pc:sldMkLst>
          <pc:docMk/>
          <pc:sldMk cId="3014697758" sldId="1534"/>
        </pc:sldMkLst>
      </pc:sldChg>
      <pc:sldChg chg="del">
        <pc:chgData name="伊健 杜" userId="e69aded81da48593" providerId="LiveId" clId="{522AEE9E-FCC6-4D60-A75A-DD2D56B07D59}" dt="2022-11-21T03:29:15.191" v="0" actId="47"/>
        <pc:sldMkLst>
          <pc:docMk/>
          <pc:sldMk cId="2917423076" sldId="1535"/>
        </pc:sldMkLst>
      </pc:sldChg>
      <pc:sldChg chg="del">
        <pc:chgData name="伊健 杜" userId="e69aded81da48593" providerId="LiveId" clId="{522AEE9E-FCC6-4D60-A75A-DD2D56B07D59}" dt="2022-11-21T03:29:15.191" v="0" actId="47"/>
        <pc:sldMkLst>
          <pc:docMk/>
          <pc:sldMk cId="3720078105" sldId="1536"/>
        </pc:sldMkLst>
      </pc:sldChg>
      <pc:sldChg chg="del">
        <pc:chgData name="伊健 杜" userId="e69aded81da48593" providerId="LiveId" clId="{522AEE9E-FCC6-4D60-A75A-DD2D56B07D59}" dt="2022-11-21T03:29:15.191" v="0" actId="47"/>
        <pc:sldMkLst>
          <pc:docMk/>
          <pc:sldMk cId="1773074398" sldId="1537"/>
        </pc:sldMkLst>
      </pc:sldChg>
      <pc:sldChg chg="del">
        <pc:chgData name="伊健 杜" userId="e69aded81da48593" providerId="LiveId" clId="{522AEE9E-FCC6-4D60-A75A-DD2D56B07D59}" dt="2022-11-21T03:29:15.191" v="0" actId="47"/>
        <pc:sldMkLst>
          <pc:docMk/>
          <pc:sldMk cId="2631609926" sldId="1538"/>
        </pc:sldMkLst>
      </pc:sldChg>
      <pc:sldChg chg="del">
        <pc:chgData name="伊健 杜" userId="e69aded81da48593" providerId="LiveId" clId="{522AEE9E-FCC6-4D60-A75A-DD2D56B07D59}" dt="2022-11-21T03:29:15.191" v="0" actId="47"/>
        <pc:sldMkLst>
          <pc:docMk/>
          <pc:sldMk cId="3111261195" sldId="1539"/>
        </pc:sldMkLst>
      </pc:sldChg>
      <pc:sldChg chg="del">
        <pc:chgData name="伊健 杜" userId="e69aded81da48593" providerId="LiveId" clId="{522AEE9E-FCC6-4D60-A75A-DD2D56B07D59}" dt="2022-11-21T03:29:15.191" v="0" actId="47"/>
        <pc:sldMkLst>
          <pc:docMk/>
          <pc:sldMk cId="1933896623" sldId="1540"/>
        </pc:sldMkLst>
      </pc:sldChg>
      <pc:sldChg chg="del">
        <pc:chgData name="伊健 杜" userId="e69aded81da48593" providerId="LiveId" clId="{522AEE9E-FCC6-4D60-A75A-DD2D56B07D59}" dt="2022-11-21T03:29:15.191" v="0" actId="47"/>
        <pc:sldMkLst>
          <pc:docMk/>
          <pc:sldMk cId="1545856504" sldId="1541"/>
        </pc:sldMkLst>
      </pc:sldChg>
      <pc:sldChg chg="del">
        <pc:chgData name="伊健 杜" userId="e69aded81da48593" providerId="LiveId" clId="{522AEE9E-FCC6-4D60-A75A-DD2D56B07D59}" dt="2022-11-21T03:29:15.191" v="0" actId="47"/>
        <pc:sldMkLst>
          <pc:docMk/>
          <pc:sldMk cId="109839669" sldId="1542"/>
        </pc:sldMkLst>
      </pc:sldChg>
      <pc:sldChg chg="del">
        <pc:chgData name="伊健 杜" userId="e69aded81da48593" providerId="LiveId" clId="{522AEE9E-FCC6-4D60-A75A-DD2D56B07D59}" dt="2022-11-21T03:29:15.191" v="0" actId="47"/>
        <pc:sldMkLst>
          <pc:docMk/>
          <pc:sldMk cId="1786757342" sldId="1543"/>
        </pc:sldMkLst>
      </pc:sldChg>
      <pc:sldChg chg="del">
        <pc:chgData name="伊健 杜" userId="e69aded81da48593" providerId="LiveId" clId="{522AEE9E-FCC6-4D60-A75A-DD2D56B07D59}" dt="2022-11-21T03:29:15.191" v="0" actId="47"/>
        <pc:sldMkLst>
          <pc:docMk/>
          <pc:sldMk cId="644063548" sldId="1544"/>
        </pc:sldMkLst>
      </pc:sldChg>
      <pc:sldChg chg="del">
        <pc:chgData name="伊健 杜" userId="e69aded81da48593" providerId="LiveId" clId="{522AEE9E-FCC6-4D60-A75A-DD2D56B07D59}" dt="2022-11-21T03:29:15.191" v="0" actId="47"/>
        <pc:sldMkLst>
          <pc:docMk/>
          <pc:sldMk cId="3343832470" sldId="1545"/>
        </pc:sldMkLst>
      </pc:sldChg>
      <pc:sldChg chg="del">
        <pc:chgData name="伊健 杜" userId="e69aded81da48593" providerId="LiveId" clId="{522AEE9E-FCC6-4D60-A75A-DD2D56B07D59}" dt="2022-11-21T03:29:15.191" v="0" actId="47"/>
        <pc:sldMkLst>
          <pc:docMk/>
          <pc:sldMk cId="3547476331" sldId="1546"/>
        </pc:sldMkLst>
      </pc:sldChg>
      <pc:sldChg chg="del">
        <pc:chgData name="伊健 杜" userId="e69aded81da48593" providerId="LiveId" clId="{522AEE9E-FCC6-4D60-A75A-DD2D56B07D59}" dt="2022-11-21T03:29:15.191" v="0" actId="47"/>
        <pc:sldMkLst>
          <pc:docMk/>
          <pc:sldMk cId="2491326640" sldId="1547"/>
        </pc:sldMkLst>
      </pc:sldChg>
      <pc:sldChg chg="del">
        <pc:chgData name="伊健 杜" userId="e69aded81da48593" providerId="LiveId" clId="{522AEE9E-FCC6-4D60-A75A-DD2D56B07D59}" dt="2022-11-21T03:29:15.191" v="0" actId="47"/>
        <pc:sldMkLst>
          <pc:docMk/>
          <pc:sldMk cId="214810403" sldId="1548"/>
        </pc:sldMkLst>
      </pc:sldChg>
      <pc:sldChg chg="del">
        <pc:chgData name="伊健 杜" userId="e69aded81da48593" providerId="LiveId" clId="{522AEE9E-FCC6-4D60-A75A-DD2D56B07D59}" dt="2022-11-21T03:29:15.191" v="0" actId="47"/>
        <pc:sldMkLst>
          <pc:docMk/>
          <pc:sldMk cId="1490564631" sldId="1549"/>
        </pc:sldMkLst>
      </pc:sldChg>
      <pc:sldChg chg="del">
        <pc:chgData name="伊健 杜" userId="e69aded81da48593" providerId="LiveId" clId="{522AEE9E-FCC6-4D60-A75A-DD2D56B07D59}" dt="2022-11-21T03:29:15.191" v="0" actId="47"/>
        <pc:sldMkLst>
          <pc:docMk/>
          <pc:sldMk cId="1880519788" sldId="1550"/>
        </pc:sldMkLst>
      </pc:sldChg>
      <pc:sldChg chg="del">
        <pc:chgData name="伊健 杜" userId="e69aded81da48593" providerId="LiveId" clId="{522AEE9E-FCC6-4D60-A75A-DD2D56B07D59}" dt="2022-11-21T03:29:15.191" v="0" actId="47"/>
        <pc:sldMkLst>
          <pc:docMk/>
          <pc:sldMk cId="2309037483" sldId="1551"/>
        </pc:sldMkLst>
      </pc:sldChg>
      <pc:sldChg chg="del">
        <pc:chgData name="伊健 杜" userId="e69aded81da48593" providerId="LiveId" clId="{522AEE9E-FCC6-4D60-A75A-DD2D56B07D59}" dt="2022-11-21T03:29:15.191" v="0" actId="47"/>
        <pc:sldMkLst>
          <pc:docMk/>
          <pc:sldMk cId="4043369588" sldId="1552"/>
        </pc:sldMkLst>
      </pc:sldChg>
      <pc:sldChg chg="del">
        <pc:chgData name="伊健 杜" userId="e69aded81da48593" providerId="LiveId" clId="{522AEE9E-FCC6-4D60-A75A-DD2D56B07D59}" dt="2022-11-21T03:29:15.191" v="0" actId="47"/>
        <pc:sldMkLst>
          <pc:docMk/>
          <pc:sldMk cId="1999001867" sldId="1553"/>
        </pc:sldMkLst>
      </pc:sldChg>
      <pc:sldChg chg="del">
        <pc:chgData name="伊健 杜" userId="e69aded81da48593" providerId="LiveId" clId="{522AEE9E-FCC6-4D60-A75A-DD2D56B07D59}" dt="2022-11-21T03:29:15.191" v="0" actId="47"/>
        <pc:sldMkLst>
          <pc:docMk/>
          <pc:sldMk cId="1050345652" sldId="1554"/>
        </pc:sldMkLst>
      </pc:sldChg>
      <pc:sldChg chg="del">
        <pc:chgData name="伊健 杜" userId="e69aded81da48593" providerId="LiveId" clId="{522AEE9E-FCC6-4D60-A75A-DD2D56B07D59}" dt="2022-11-21T03:29:15.191" v="0" actId="47"/>
        <pc:sldMkLst>
          <pc:docMk/>
          <pc:sldMk cId="4113437931" sldId="1555"/>
        </pc:sldMkLst>
      </pc:sldChg>
      <pc:sldChg chg="del">
        <pc:chgData name="伊健 杜" userId="e69aded81da48593" providerId="LiveId" clId="{522AEE9E-FCC6-4D60-A75A-DD2D56B07D59}" dt="2022-11-21T03:29:15.191" v="0" actId="47"/>
        <pc:sldMkLst>
          <pc:docMk/>
          <pc:sldMk cId="1129333731" sldId="1556"/>
        </pc:sldMkLst>
      </pc:sldChg>
      <pc:sldChg chg="del">
        <pc:chgData name="伊健 杜" userId="e69aded81da48593" providerId="LiveId" clId="{522AEE9E-FCC6-4D60-A75A-DD2D56B07D59}" dt="2022-11-21T03:29:15.191" v="0" actId="47"/>
        <pc:sldMkLst>
          <pc:docMk/>
          <pc:sldMk cId="3834457499" sldId="1557"/>
        </pc:sldMkLst>
      </pc:sldChg>
      <pc:sldChg chg="del">
        <pc:chgData name="伊健 杜" userId="e69aded81da48593" providerId="LiveId" clId="{522AEE9E-FCC6-4D60-A75A-DD2D56B07D59}" dt="2022-11-21T03:29:15.191" v="0" actId="47"/>
        <pc:sldMkLst>
          <pc:docMk/>
          <pc:sldMk cId="3187715427" sldId="1558"/>
        </pc:sldMkLst>
      </pc:sldChg>
      <pc:sldChg chg="del">
        <pc:chgData name="伊健 杜" userId="e69aded81da48593" providerId="LiveId" clId="{522AEE9E-FCC6-4D60-A75A-DD2D56B07D59}" dt="2022-11-21T03:29:15.191" v="0" actId="47"/>
        <pc:sldMkLst>
          <pc:docMk/>
          <pc:sldMk cId="1880405582" sldId="1559"/>
        </pc:sldMkLst>
      </pc:sldChg>
      <pc:sldChg chg="delSp mod">
        <pc:chgData name="伊健 杜" userId="e69aded81da48593" providerId="LiveId" clId="{522AEE9E-FCC6-4D60-A75A-DD2D56B07D59}" dt="2022-11-21T07:22:05.768" v="4145" actId="478"/>
        <pc:sldMkLst>
          <pc:docMk/>
          <pc:sldMk cId="1097106493" sldId="1566"/>
        </pc:sldMkLst>
        <pc:spChg chg="del">
          <ac:chgData name="伊健 杜" userId="e69aded81da48593" providerId="LiveId" clId="{522AEE9E-FCC6-4D60-A75A-DD2D56B07D59}" dt="2022-11-21T07:22:05.768" v="4145" actId="478"/>
          <ac:spMkLst>
            <pc:docMk/>
            <pc:sldMk cId="1097106493" sldId="1566"/>
            <ac:spMk id="3" creationId="{F0F64142-3309-0577-7DB0-59987EF06C35}"/>
          </ac:spMkLst>
        </pc:spChg>
      </pc:sldChg>
      <pc:sldChg chg="addSp modNotesTx">
        <pc:chgData name="伊健 杜" userId="e69aded81da48593" providerId="LiveId" clId="{522AEE9E-FCC6-4D60-A75A-DD2D56B07D59}" dt="2022-11-21T08:32:35.825" v="4162"/>
        <pc:sldMkLst>
          <pc:docMk/>
          <pc:sldMk cId="2930578806" sldId="1569"/>
        </pc:sldMkLst>
        <pc:inkChg chg="add">
          <ac:chgData name="伊健 杜" userId="e69aded81da48593" providerId="LiveId" clId="{522AEE9E-FCC6-4D60-A75A-DD2D56B07D59}" dt="2022-11-21T08:32:35.825" v="4162"/>
          <ac:inkMkLst>
            <pc:docMk/>
            <pc:sldMk cId="2930578806" sldId="1569"/>
            <ac:inkMk id="3" creationId="{D8DD9DB7-9BE1-4269-5BE4-286F1F5D4AE6}"/>
          </ac:inkMkLst>
        </pc:inkChg>
      </pc:sldChg>
      <pc:sldChg chg="delSp modSp mod modNotesTx">
        <pc:chgData name="伊健 杜" userId="e69aded81da48593" providerId="LiveId" clId="{522AEE9E-FCC6-4D60-A75A-DD2D56B07D59}" dt="2022-11-21T04:00:07.557" v="588" actId="1076"/>
        <pc:sldMkLst>
          <pc:docMk/>
          <pc:sldMk cId="4138935040" sldId="1570"/>
        </pc:sldMkLst>
        <pc:spChg chg="del mod">
          <ac:chgData name="伊健 杜" userId="e69aded81da48593" providerId="LiveId" clId="{522AEE9E-FCC6-4D60-A75A-DD2D56B07D59}" dt="2022-11-21T04:00:05.870" v="587" actId="478"/>
          <ac:spMkLst>
            <pc:docMk/>
            <pc:sldMk cId="4138935040" sldId="1570"/>
            <ac:spMk id="7" creationId="{0788E5C2-A9AB-1247-C09B-C5EF7FFE7991}"/>
          </ac:spMkLst>
        </pc:spChg>
        <pc:picChg chg="mod">
          <ac:chgData name="伊健 杜" userId="e69aded81da48593" providerId="LiveId" clId="{522AEE9E-FCC6-4D60-A75A-DD2D56B07D59}" dt="2022-11-21T04:00:07.557" v="588" actId="1076"/>
          <ac:picMkLst>
            <pc:docMk/>
            <pc:sldMk cId="4138935040" sldId="1570"/>
            <ac:picMk id="6146" creationId="{43E587E5-5716-B2DE-A584-DB2B8702B16B}"/>
          </ac:picMkLst>
        </pc:picChg>
      </pc:sldChg>
      <pc:sldChg chg="addSp delSp modSp add mod">
        <pc:chgData name="伊健 杜" userId="e69aded81da48593" providerId="LiveId" clId="{522AEE9E-FCC6-4D60-A75A-DD2D56B07D59}" dt="2022-11-21T06:44:36.242" v="4144"/>
        <pc:sldMkLst>
          <pc:docMk/>
          <pc:sldMk cId="2077881807" sldId="1575"/>
        </pc:sldMkLst>
        <pc:spChg chg="mod">
          <ac:chgData name="伊健 杜" userId="e69aded81da48593" providerId="LiveId" clId="{522AEE9E-FCC6-4D60-A75A-DD2D56B07D59}" dt="2022-11-21T03:40:08.037" v="67"/>
          <ac:spMkLst>
            <pc:docMk/>
            <pc:sldMk cId="2077881807" sldId="1575"/>
            <ac:spMk id="2" creationId="{10304424-DB4A-36E7-9E0D-D32A5DD0F26C}"/>
          </ac:spMkLst>
        </pc:spChg>
        <pc:spChg chg="mod">
          <ac:chgData name="伊健 杜" userId="e69aded81da48593" providerId="LiveId" clId="{522AEE9E-FCC6-4D60-A75A-DD2D56B07D59}" dt="2022-11-21T03:40:24.584" v="68"/>
          <ac:spMkLst>
            <pc:docMk/>
            <pc:sldMk cId="2077881807" sldId="1575"/>
            <ac:spMk id="5" creationId="{12133E31-EFD8-1428-E834-932512E03115}"/>
          </ac:spMkLst>
        </pc:spChg>
        <pc:spChg chg="mod">
          <ac:chgData name="伊健 杜" userId="e69aded81da48593" providerId="LiveId" clId="{522AEE9E-FCC6-4D60-A75A-DD2D56B07D59}" dt="2022-11-21T06:44:36.242" v="4144"/>
          <ac:spMkLst>
            <pc:docMk/>
            <pc:sldMk cId="2077881807" sldId="1575"/>
            <ac:spMk id="7" creationId="{0788E5C2-A9AB-1247-C09B-C5EF7FFE7991}"/>
          </ac:spMkLst>
        </pc:spChg>
        <pc:picChg chg="add mod">
          <ac:chgData name="伊健 杜" userId="e69aded81da48593" providerId="LiveId" clId="{522AEE9E-FCC6-4D60-A75A-DD2D56B07D59}" dt="2022-11-21T03:44:53.721" v="132" actId="1076"/>
          <ac:picMkLst>
            <pc:docMk/>
            <pc:sldMk cId="2077881807" sldId="1575"/>
            <ac:picMk id="1026" creationId="{D6F84959-C87E-3345-54B2-4F831BD9D461}"/>
          </ac:picMkLst>
        </pc:picChg>
        <pc:picChg chg="del">
          <ac:chgData name="伊健 杜" userId="e69aded81da48593" providerId="LiveId" clId="{522AEE9E-FCC6-4D60-A75A-DD2D56B07D59}" dt="2022-11-21T03:44:48.516" v="128" actId="478"/>
          <ac:picMkLst>
            <pc:docMk/>
            <pc:sldMk cId="2077881807" sldId="1575"/>
            <ac:picMk id="8195" creationId="{DD03C696-85EE-65A4-EC3D-A65EE3A926C5}"/>
          </ac:picMkLst>
        </pc:picChg>
      </pc:sldChg>
      <pc:sldChg chg="addSp delSp modSp add mod delAnim">
        <pc:chgData name="伊健 杜" userId="e69aded81da48593" providerId="LiveId" clId="{522AEE9E-FCC6-4D60-A75A-DD2D56B07D59}" dt="2022-11-21T06:44:36.242" v="4144"/>
        <pc:sldMkLst>
          <pc:docMk/>
          <pc:sldMk cId="1692969969" sldId="1576"/>
        </pc:sldMkLst>
        <pc:spChg chg="add del">
          <ac:chgData name="伊健 杜" userId="e69aded81da48593" providerId="LiveId" clId="{522AEE9E-FCC6-4D60-A75A-DD2D56B07D59}" dt="2022-11-21T03:48:48.715" v="289" actId="478"/>
          <ac:spMkLst>
            <pc:docMk/>
            <pc:sldMk cId="1692969969" sldId="1576"/>
            <ac:spMk id="3" creationId="{E9FADD1A-ED69-F9B9-9E89-E65B9843BE38}"/>
          </ac:spMkLst>
        </pc:spChg>
        <pc:spChg chg="del">
          <ac:chgData name="伊健 杜" userId="e69aded81da48593" providerId="LiveId" clId="{522AEE9E-FCC6-4D60-A75A-DD2D56B07D59}" dt="2022-11-21T03:46:40.291" v="161" actId="478"/>
          <ac:spMkLst>
            <pc:docMk/>
            <pc:sldMk cId="1692969969" sldId="1576"/>
            <ac:spMk id="5" creationId="{12133E31-EFD8-1428-E834-932512E03115}"/>
          </ac:spMkLst>
        </pc:spChg>
        <pc:spChg chg="mod">
          <ac:chgData name="伊健 杜" userId="e69aded81da48593" providerId="LiveId" clId="{522AEE9E-FCC6-4D60-A75A-DD2D56B07D59}" dt="2022-11-21T06:44:36.242" v="4144"/>
          <ac:spMkLst>
            <pc:docMk/>
            <pc:sldMk cId="1692969969" sldId="1576"/>
            <ac:spMk id="7" creationId="{0788E5C2-A9AB-1247-C09B-C5EF7FFE7991}"/>
          </ac:spMkLst>
        </pc:spChg>
        <pc:picChg chg="del">
          <ac:chgData name="伊健 杜" userId="e69aded81da48593" providerId="LiveId" clId="{522AEE9E-FCC6-4D60-A75A-DD2D56B07D59}" dt="2022-11-21T03:48:45.726" v="287" actId="478"/>
          <ac:picMkLst>
            <pc:docMk/>
            <pc:sldMk cId="1692969969" sldId="1576"/>
            <ac:picMk id="1026" creationId="{D6F84959-C87E-3345-54B2-4F831BD9D461}"/>
          </ac:picMkLst>
        </pc:picChg>
        <pc:picChg chg="add del mod">
          <ac:chgData name="伊健 杜" userId="e69aded81da48593" providerId="LiveId" clId="{522AEE9E-FCC6-4D60-A75A-DD2D56B07D59}" dt="2022-11-21T03:50:03.609" v="414" actId="478"/>
          <ac:picMkLst>
            <pc:docMk/>
            <pc:sldMk cId="1692969969" sldId="1576"/>
            <ac:picMk id="2052" creationId="{D7FE380B-4198-B7EE-6287-17E563DCDBD6}"/>
          </ac:picMkLst>
        </pc:picChg>
        <pc:picChg chg="add mod">
          <ac:chgData name="伊健 杜" userId="e69aded81da48593" providerId="LiveId" clId="{522AEE9E-FCC6-4D60-A75A-DD2D56B07D59}" dt="2022-11-21T03:50:19.053" v="420" actId="1076"/>
          <ac:picMkLst>
            <pc:docMk/>
            <pc:sldMk cId="1692969969" sldId="1576"/>
            <ac:picMk id="2054" creationId="{86B5A708-9FFA-4041-777C-DD8E3146EDE7}"/>
          </ac:picMkLst>
        </pc:picChg>
      </pc:sldChg>
      <pc:sldChg chg="addSp delSp modSp add mod">
        <pc:chgData name="伊健 杜" userId="e69aded81da48593" providerId="LiveId" clId="{522AEE9E-FCC6-4D60-A75A-DD2D56B07D59}" dt="2022-11-21T03:58:41.163" v="582"/>
        <pc:sldMkLst>
          <pc:docMk/>
          <pc:sldMk cId="3290510378" sldId="1577"/>
        </pc:sldMkLst>
        <pc:spChg chg="del">
          <ac:chgData name="伊健 杜" userId="e69aded81da48593" providerId="LiveId" clId="{522AEE9E-FCC6-4D60-A75A-DD2D56B07D59}" dt="2022-11-21T03:51:28.021" v="423" actId="478"/>
          <ac:spMkLst>
            <pc:docMk/>
            <pc:sldMk cId="3290510378" sldId="1577"/>
            <ac:spMk id="2" creationId="{10304424-DB4A-36E7-9E0D-D32A5DD0F26C}"/>
          </ac:spMkLst>
        </pc:spChg>
        <pc:spChg chg="add del mod">
          <ac:chgData name="伊健 杜" userId="e69aded81da48593" providerId="LiveId" clId="{522AEE9E-FCC6-4D60-A75A-DD2D56B07D59}" dt="2022-11-21T03:51:36.358" v="424" actId="478"/>
          <ac:spMkLst>
            <pc:docMk/>
            <pc:sldMk cId="3290510378" sldId="1577"/>
            <ac:spMk id="4" creationId="{BB34F354-EB04-712A-E4A9-8246BF70B598}"/>
          </ac:spMkLst>
        </pc:spChg>
        <pc:spChg chg="del">
          <ac:chgData name="伊健 杜" userId="e69aded81da48593" providerId="LiveId" clId="{522AEE9E-FCC6-4D60-A75A-DD2D56B07D59}" dt="2022-11-21T03:58:01.798" v="581" actId="478"/>
          <ac:spMkLst>
            <pc:docMk/>
            <pc:sldMk cId="3290510378" sldId="1577"/>
            <ac:spMk id="7" creationId="{0788E5C2-A9AB-1247-C09B-C5EF7FFE7991}"/>
          </ac:spMkLst>
        </pc:spChg>
        <pc:picChg chg="del">
          <ac:chgData name="伊健 杜" userId="e69aded81da48593" providerId="LiveId" clId="{522AEE9E-FCC6-4D60-A75A-DD2D56B07D59}" dt="2022-11-21T03:50:34.390" v="422" actId="478"/>
          <ac:picMkLst>
            <pc:docMk/>
            <pc:sldMk cId="3290510378" sldId="1577"/>
            <ac:picMk id="2054" creationId="{86B5A708-9FFA-4041-777C-DD8E3146EDE7}"/>
          </ac:picMkLst>
        </pc:picChg>
        <pc:picChg chg="add">
          <ac:chgData name="伊健 杜" userId="e69aded81da48593" providerId="LiveId" clId="{522AEE9E-FCC6-4D60-A75A-DD2D56B07D59}" dt="2022-11-21T03:58:41.163" v="582"/>
          <ac:picMkLst>
            <pc:docMk/>
            <pc:sldMk cId="3290510378" sldId="1577"/>
            <ac:picMk id="4098" creationId="{C5928FB7-65DE-E426-29AC-1DD66F43F3A9}"/>
          </ac:picMkLst>
        </pc:picChg>
      </pc:sldChg>
      <pc:sldChg chg="addSp delSp modSp add mod">
        <pc:chgData name="伊健 杜" userId="e69aded81da48593" providerId="LiveId" clId="{522AEE9E-FCC6-4D60-A75A-DD2D56B07D59}" dt="2022-11-21T06:44:36.242" v="4144"/>
        <pc:sldMkLst>
          <pc:docMk/>
          <pc:sldMk cId="2743280203" sldId="1578"/>
        </pc:sldMkLst>
        <pc:spChg chg="mod">
          <ac:chgData name="伊健 杜" userId="e69aded81da48593" providerId="LiveId" clId="{522AEE9E-FCC6-4D60-A75A-DD2D56B07D59}" dt="2022-11-21T06:44:36.242" v="4144"/>
          <ac:spMkLst>
            <pc:docMk/>
            <pc:sldMk cId="2743280203" sldId="1578"/>
            <ac:spMk id="7" creationId="{0788E5C2-A9AB-1247-C09B-C5EF7FFE7991}"/>
          </ac:spMkLst>
        </pc:spChg>
        <pc:picChg chg="del">
          <ac:chgData name="伊健 杜" userId="e69aded81da48593" providerId="LiveId" clId="{522AEE9E-FCC6-4D60-A75A-DD2D56B07D59}" dt="2022-11-21T03:57:41.403" v="576" actId="478"/>
          <ac:picMkLst>
            <pc:docMk/>
            <pc:sldMk cId="2743280203" sldId="1578"/>
            <ac:picMk id="2054" creationId="{86B5A708-9FFA-4041-777C-DD8E3146EDE7}"/>
          </ac:picMkLst>
        </pc:picChg>
        <pc:picChg chg="add mod">
          <ac:chgData name="伊健 杜" userId="e69aded81da48593" providerId="LiveId" clId="{522AEE9E-FCC6-4D60-A75A-DD2D56B07D59}" dt="2022-11-21T03:57:57.464" v="580" actId="1076"/>
          <ac:picMkLst>
            <pc:docMk/>
            <pc:sldMk cId="2743280203" sldId="1578"/>
            <ac:picMk id="3074" creationId="{BA5594FD-23B2-6156-D42E-E582435A3731}"/>
          </ac:picMkLst>
        </pc:picChg>
      </pc:sldChg>
      <pc:sldChg chg="addSp delSp add">
        <pc:chgData name="伊健 杜" userId="e69aded81da48593" providerId="LiveId" clId="{522AEE9E-FCC6-4D60-A75A-DD2D56B07D59}" dt="2022-11-21T03:59:34.585" v="585"/>
        <pc:sldMkLst>
          <pc:docMk/>
          <pc:sldMk cId="3100113883" sldId="1579"/>
        </pc:sldMkLst>
        <pc:picChg chg="del">
          <ac:chgData name="伊健 杜" userId="e69aded81da48593" providerId="LiveId" clId="{522AEE9E-FCC6-4D60-A75A-DD2D56B07D59}" dt="2022-11-21T03:58:44.604" v="584" actId="478"/>
          <ac:picMkLst>
            <pc:docMk/>
            <pc:sldMk cId="3100113883" sldId="1579"/>
            <ac:picMk id="4098" creationId="{C5928FB7-65DE-E426-29AC-1DD66F43F3A9}"/>
          </ac:picMkLst>
        </pc:picChg>
        <pc:picChg chg="add">
          <ac:chgData name="伊健 杜" userId="e69aded81da48593" providerId="LiveId" clId="{522AEE9E-FCC6-4D60-A75A-DD2D56B07D59}" dt="2022-11-21T03:59:34.585" v="585"/>
          <ac:picMkLst>
            <pc:docMk/>
            <pc:sldMk cId="3100113883" sldId="1579"/>
            <ac:picMk id="5122" creationId="{E67D79E0-911E-A80F-6EF0-A53F8C565AB9}"/>
          </ac:picMkLst>
        </pc:picChg>
      </pc:sldChg>
      <pc:sldChg chg="addSp delSp modSp add mod">
        <pc:chgData name="伊健 杜" userId="e69aded81da48593" providerId="LiveId" clId="{522AEE9E-FCC6-4D60-A75A-DD2D56B07D59}" dt="2022-11-21T06:44:36.242" v="4144"/>
        <pc:sldMkLst>
          <pc:docMk/>
          <pc:sldMk cId="1670046135" sldId="1580"/>
        </pc:sldMkLst>
        <pc:spChg chg="mod">
          <ac:chgData name="伊健 杜" userId="e69aded81da48593" providerId="LiveId" clId="{522AEE9E-FCC6-4D60-A75A-DD2D56B07D59}" dt="2022-11-21T04:02:01.816" v="606" actId="20577"/>
          <ac:spMkLst>
            <pc:docMk/>
            <pc:sldMk cId="1670046135" sldId="1580"/>
            <ac:spMk id="2" creationId="{10304424-DB4A-36E7-9E0D-D32A5DD0F26C}"/>
          </ac:spMkLst>
        </pc:spChg>
        <pc:spChg chg="add mod">
          <ac:chgData name="伊健 杜" userId="e69aded81da48593" providerId="LiveId" clId="{522AEE9E-FCC6-4D60-A75A-DD2D56B07D59}" dt="2022-11-21T06:44:36.242" v="4144"/>
          <ac:spMkLst>
            <pc:docMk/>
            <pc:sldMk cId="1670046135" sldId="1580"/>
            <ac:spMk id="3" creationId="{AFFC30AB-96DB-D2FC-A0FB-A94C43351DF5}"/>
          </ac:spMkLst>
        </pc:spChg>
        <pc:spChg chg="mod">
          <ac:chgData name="伊健 杜" userId="e69aded81da48593" providerId="LiveId" clId="{522AEE9E-FCC6-4D60-A75A-DD2D56B07D59}" dt="2022-11-21T04:02:20.507" v="608" actId="20577"/>
          <ac:spMkLst>
            <pc:docMk/>
            <pc:sldMk cId="1670046135" sldId="1580"/>
            <ac:spMk id="5" creationId="{12133E31-EFD8-1428-E834-932512E03115}"/>
          </ac:spMkLst>
        </pc:spChg>
        <pc:spChg chg="mod">
          <ac:chgData name="伊健 杜" userId="e69aded81da48593" providerId="LiveId" clId="{522AEE9E-FCC6-4D60-A75A-DD2D56B07D59}" dt="2022-11-21T04:03:41.096" v="644" actId="1076"/>
          <ac:spMkLst>
            <pc:docMk/>
            <pc:sldMk cId="1670046135" sldId="1580"/>
            <ac:spMk id="7" creationId="{0788E5C2-A9AB-1247-C09B-C5EF7FFE7991}"/>
          </ac:spMkLst>
        </pc:spChg>
        <pc:picChg chg="del">
          <ac:chgData name="伊健 杜" userId="e69aded81da48593" providerId="LiveId" clId="{522AEE9E-FCC6-4D60-A75A-DD2D56B07D59}" dt="2022-11-21T04:02:55.949" v="639" actId="478"/>
          <ac:picMkLst>
            <pc:docMk/>
            <pc:sldMk cId="1670046135" sldId="1580"/>
            <ac:picMk id="1026" creationId="{D6F84959-C87E-3345-54B2-4F831BD9D461}"/>
          </ac:picMkLst>
        </pc:picChg>
        <pc:picChg chg="add mod">
          <ac:chgData name="伊健 杜" userId="e69aded81da48593" providerId="LiveId" clId="{522AEE9E-FCC6-4D60-A75A-DD2D56B07D59}" dt="2022-11-21T04:03:39.410" v="643" actId="1076"/>
          <ac:picMkLst>
            <pc:docMk/>
            <pc:sldMk cId="1670046135" sldId="1580"/>
            <ac:picMk id="7170" creationId="{6C6140F4-1D65-EB21-EA7D-416B87932BED}"/>
          </ac:picMkLst>
        </pc:picChg>
        <pc:picChg chg="add mod">
          <ac:chgData name="伊健 杜" userId="e69aded81da48593" providerId="LiveId" clId="{522AEE9E-FCC6-4D60-A75A-DD2D56B07D59}" dt="2022-11-21T04:09:54.190" v="673" actId="14100"/>
          <ac:picMkLst>
            <pc:docMk/>
            <pc:sldMk cId="1670046135" sldId="1580"/>
            <ac:picMk id="7172" creationId="{F30BB8E5-A87D-C9C1-5355-31267CAB0C83}"/>
          </ac:picMkLst>
        </pc:picChg>
      </pc:sldChg>
      <pc:sldChg chg="delSp add del mod delAnim">
        <pc:chgData name="伊健 杜" userId="e69aded81da48593" providerId="LiveId" clId="{522AEE9E-FCC6-4D60-A75A-DD2D56B07D59}" dt="2022-11-21T04:10:03.561" v="675" actId="47"/>
        <pc:sldMkLst>
          <pc:docMk/>
          <pc:sldMk cId="3302710911" sldId="1581"/>
        </pc:sldMkLst>
        <pc:spChg chg="del">
          <ac:chgData name="伊健 杜" userId="e69aded81da48593" providerId="LiveId" clId="{522AEE9E-FCC6-4D60-A75A-DD2D56B07D59}" dt="2022-11-21T04:00:27.007" v="590" actId="478"/>
          <ac:spMkLst>
            <pc:docMk/>
            <pc:sldMk cId="3302710911" sldId="1581"/>
            <ac:spMk id="5" creationId="{12133E31-EFD8-1428-E834-932512E03115}"/>
          </ac:spMkLst>
        </pc:spChg>
      </pc:sldChg>
      <pc:sldChg chg="addSp delSp modSp add mod delAnim">
        <pc:chgData name="伊健 杜" userId="e69aded81da48593" providerId="LiveId" clId="{522AEE9E-FCC6-4D60-A75A-DD2D56B07D59}" dt="2022-11-21T06:44:36.242" v="4144"/>
        <pc:sldMkLst>
          <pc:docMk/>
          <pc:sldMk cId="4008737269" sldId="1582"/>
        </pc:sldMkLst>
        <pc:spChg chg="del">
          <ac:chgData name="伊健 杜" userId="e69aded81da48593" providerId="LiveId" clId="{522AEE9E-FCC6-4D60-A75A-DD2D56B07D59}" dt="2022-11-21T04:17:53.513" v="1209" actId="478"/>
          <ac:spMkLst>
            <pc:docMk/>
            <pc:sldMk cId="4008737269" sldId="1582"/>
            <ac:spMk id="2" creationId="{10304424-DB4A-36E7-9E0D-D32A5DD0F26C}"/>
          </ac:spMkLst>
        </pc:spChg>
        <pc:spChg chg="mod">
          <ac:chgData name="伊健 杜" userId="e69aded81da48593" providerId="LiveId" clId="{522AEE9E-FCC6-4D60-A75A-DD2D56B07D59}" dt="2022-11-21T06:44:36.242" v="4144"/>
          <ac:spMkLst>
            <pc:docMk/>
            <pc:sldMk cId="4008737269" sldId="1582"/>
            <ac:spMk id="3" creationId="{AFFC30AB-96DB-D2FC-A0FB-A94C43351DF5}"/>
          </ac:spMkLst>
        </pc:spChg>
        <pc:spChg chg="del">
          <ac:chgData name="伊健 杜" userId="e69aded81da48593" providerId="LiveId" clId="{522AEE9E-FCC6-4D60-A75A-DD2D56B07D59}" dt="2022-11-21T04:11:36.393" v="755" actId="478"/>
          <ac:spMkLst>
            <pc:docMk/>
            <pc:sldMk cId="4008737269" sldId="1582"/>
            <ac:spMk id="5" creationId="{12133E31-EFD8-1428-E834-932512E03115}"/>
          </ac:spMkLst>
        </pc:spChg>
        <pc:spChg chg="mod">
          <ac:chgData name="伊健 杜" userId="e69aded81da48593" providerId="LiveId" clId="{522AEE9E-FCC6-4D60-A75A-DD2D56B07D59}" dt="2022-11-21T04:11:27.951" v="754" actId="1076"/>
          <ac:spMkLst>
            <pc:docMk/>
            <pc:sldMk cId="4008737269" sldId="1582"/>
            <ac:spMk id="7" creationId="{0788E5C2-A9AB-1247-C09B-C5EF7FFE7991}"/>
          </ac:spMkLst>
        </pc:spChg>
        <pc:spChg chg="add del mod">
          <ac:chgData name="伊健 杜" userId="e69aded81da48593" providerId="LiveId" clId="{522AEE9E-FCC6-4D60-A75A-DD2D56B07D59}" dt="2022-11-21T04:17:54.847" v="1210" actId="478"/>
          <ac:spMkLst>
            <pc:docMk/>
            <pc:sldMk cId="4008737269" sldId="1582"/>
            <ac:spMk id="8" creationId="{D178FBFE-7E3F-2D04-1AD0-E0E121795BBE}"/>
          </ac:spMkLst>
        </pc:spChg>
        <pc:picChg chg="del">
          <ac:chgData name="伊健 杜" userId="e69aded81da48593" providerId="LiveId" clId="{522AEE9E-FCC6-4D60-A75A-DD2D56B07D59}" dt="2022-11-21T04:11:14.767" v="747" actId="478"/>
          <ac:picMkLst>
            <pc:docMk/>
            <pc:sldMk cId="4008737269" sldId="1582"/>
            <ac:picMk id="7170" creationId="{6C6140F4-1D65-EB21-EA7D-416B87932BED}"/>
          </ac:picMkLst>
        </pc:picChg>
        <pc:picChg chg="del">
          <ac:chgData name="伊健 杜" userId="e69aded81da48593" providerId="LiveId" clId="{522AEE9E-FCC6-4D60-A75A-DD2D56B07D59}" dt="2022-11-21T04:10:22.079" v="743" actId="478"/>
          <ac:picMkLst>
            <pc:docMk/>
            <pc:sldMk cId="4008737269" sldId="1582"/>
            <ac:picMk id="7172" creationId="{F30BB8E5-A87D-C9C1-5355-31267CAB0C83}"/>
          </ac:picMkLst>
        </pc:picChg>
        <pc:picChg chg="add mod">
          <ac:chgData name="伊健 杜" userId="e69aded81da48593" providerId="LiveId" clId="{522AEE9E-FCC6-4D60-A75A-DD2D56B07D59}" dt="2022-11-21T04:11:06.062" v="746" actId="1076"/>
          <ac:picMkLst>
            <pc:docMk/>
            <pc:sldMk cId="4008737269" sldId="1582"/>
            <ac:picMk id="8194" creationId="{59BEFF9F-C1A2-BE96-2E0A-90C9026B5FB2}"/>
          </ac:picMkLst>
        </pc:picChg>
        <pc:picChg chg="add mod">
          <ac:chgData name="伊健 杜" userId="e69aded81da48593" providerId="LiveId" clId="{522AEE9E-FCC6-4D60-A75A-DD2D56B07D59}" dt="2022-11-21T04:11:23.848" v="751" actId="1076"/>
          <ac:picMkLst>
            <pc:docMk/>
            <pc:sldMk cId="4008737269" sldId="1582"/>
            <ac:picMk id="8196" creationId="{702D62CB-D52E-C9DE-E5FE-25F1EFB9AA6A}"/>
          </ac:picMkLst>
        </pc:picChg>
      </pc:sldChg>
      <pc:sldChg chg="addSp delSp modSp add mod ord">
        <pc:chgData name="伊健 杜" userId="e69aded81da48593" providerId="LiveId" clId="{522AEE9E-FCC6-4D60-A75A-DD2D56B07D59}" dt="2022-11-21T06:44:36.242" v="4144"/>
        <pc:sldMkLst>
          <pc:docMk/>
          <pc:sldMk cId="3388033253" sldId="1583"/>
        </pc:sldMkLst>
        <pc:spChg chg="add del">
          <ac:chgData name="伊健 杜" userId="e69aded81da48593" providerId="LiveId" clId="{522AEE9E-FCC6-4D60-A75A-DD2D56B07D59}" dt="2022-11-21T04:18:02.587" v="1214" actId="478"/>
          <ac:spMkLst>
            <pc:docMk/>
            <pc:sldMk cId="3388033253" sldId="1583"/>
            <ac:spMk id="2" creationId="{10304424-DB4A-36E7-9E0D-D32A5DD0F26C}"/>
          </ac:spMkLst>
        </pc:spChg>
        <pc:spChg chg="mod">
          <ac:chgData name="伊健 杜" userId="e69aded81da48593" providerId="LiveId" clId="{522AEE9E-FCC6-4D60-A75A-DD2D56B07D59}" dt="2022-11-21T06:44:36.242" v="4144"/>
          <ac:spMkLst>
            <pc:docMk/>
            <pc:sldMk cId="3388033253" sldId="1583"/>
            <ac:spMk id="3" creationId="{AFFC30AB-96DB-D2FC-A0FB-A94C43351DF5}"/>
          </ac:spMkLst>
        </pc:spChg>
        <pc:spChg chg="add del mod">
          <ac:chgData name="伊健 杜" userId="e69aded81da48593" providerId="LiveId" clId="{522AEE9E-FCC6-4D60-A75A-DD2D56B07D59}" dt="2022-11-21T04:18:02.587" v="1214" actId="478"/>
          <ac:spMkLst>
            <pc:docMk/>
            <pc:sldMk cId="3388033253" sldId="1583"/>
            <ac:spMk id="5" creationId="{5106AB8A-B6EA-080B-3CE2-971865DCC8E6}"/>
          </ac:spMkLst>
        </pc:spChg>
        <pc:spChg chg="mod">
          <ac:chgData name="伊健 杜" userId="e69aded81da48593" providerId="LiveId" clId="{522AEE9E-FCC6-4D60-A75A-DD2D56B07D59}" dt="2022-11-21T04:12:54.981" v="849"/>
          <ac:spMkLst>
            <pc:docMk/>
            <pc:sldMk cId="3388033253" sldId="1583"/>
            <ac:spMk id="7" creationId="{0788E5C2-A9AB-1247-C09B-C5EF7FFE7991}"/>
          </ac:spMkLst>
        </pc:spChg>
        <pc:picChg chg="mod">
          <ac:chgData name="伊健 杜" userId="e69aded81da48593" providerId="LiveId" clId="{522AEE9E-FCC6-4D60-A75A-DD2D56B07D59}" dt="2022-11-21T04:12:20.522" v="809" actId="1076"/>
          <ac:picMkLst>
            <pc:docMk/>
            <pc:sldMk cId="3388033253" sldId="1583"/>
            <ac:picMk id="8194" creationId="{59BEFF9F-C1A2-BE96-2E0A-90C9026B5FB2}"/>
          </ac:picMkLst>
        </pc:picChg>
      </pc:sldChg>
      <pc:sldChg chg="addSp delSp modSp add mod">
        <pc:chgData name="伊健 杜" userId="e69aded81da48593" providerId="LiveId" clId="{522AEE9E-FCC6-4D60-A75A-DD2D56B07D59}" dt="2022-11-21T06:44:36.242" v="4144"/>
        <pc:sldMkLst>
          <pc:docMk/>
          <pc:sldMk cId="1118335550" sldId="1584"/>
        </pc:sldMkLst>
        <pc:spChg chg="del">
          <ac:chgData name="伊健 杜" userId="e69aded81da48593" providerId="LiveId" clId="{522AEE9E-FCC6-4D60-A75A-DD2D56B07D59}" dt="2022-11-21T04:17:50.303" v="1207" actId="478"/>
          <ac:spMkLst>
            <pc:docMk/>
            <pc:sldMk cId="1118335550" sldId="1584"/>
            <ac:spMk id="2" creationId="{10304424-DB4A-36E7-9E0D-D32A5DD0F26C}"/>
          </ac:spMkLst>
        </pc:spChg>
        <pc:spChg chg="mod">
          <ac:chgData name="伊健 杜" userId="e69aded81da48593" providerId="LiveId" clId="{522AEE9E-FCC6-4D60-A75A-DD2D56B07D59}" dt="2022-11-21T06:44:36.242" v="4144"/>
          <ac:spMkLst>
            <pc:docMk/>
            <pc:sldMk cId="1118335550" sldId="1584"/>
            <ac:spMk id="3" creationId="{AFFC30AB-96DB-D2FC-A0FB-A94C43351DF5}"/>
          </ac:spMkLst>
        </pc:spChg>
        <pc:spChg chg="add mod">
          <ac:chgData name="伊健 杜" userId="e69aded81da48593" providerId="LiveId" clId="{522AEE9E-FCC6-4D60-A75A-DD2D56B07D59}" dt="2022-11-21T04:13:01.202" v="859"/>
          <ac:spMkLst>
            <pc:docMk/>
            <pc:sldMk cId="1118335550" sldId="1584"/>
            <ac:spMk id="4" creationId="{A3F9DC8F-771E-6EEE-FD14-163F0813DB6D}"/>
          </ac:spMkLst>
        </pc:spChg>
        <pc:spChg chg="del">
          <ac:chgData name="伊健 杜" userId="e69aded81da48593" providerId="LiveId" clId="{522AEE9E-FCC6-4D60-A75A-DD2D56B07D59}" dt="2022-11-21T04:12:37.965" v="832" actId="478"/>
          <ac:spMkLst>
            <pc:docMk/>
            <pc:sldMk cId="1118335550" sldId="1584"/>
            <ac:spMk id="7" creationId="{0788E5C2-A9AB-1247-C09B-C5EF7FFE7991}"/>
          </ac:spMkLst>
        </pc:spChg>
        <pc:spChg chg="add del mod">
          <ac:chgData name="伊健 杜" userId="e69aded81da48593" providerId="LiveId" clId="{522AEE9E-FCC6-4D60-A75A-DD2D56B07D59}" dt="2022-11-21T04:17:51.489" v="1208" actId="478"/>
          <ac:spMkLst>
            <pc:docMk/>
            <pc:sldMk cId="1118335550" sldId="1584"/>
            <ac:spMk id="8" creationId="{83CB501E-DAA0-7933-9000-DE1ED8E8316D}"/>
          </ac:spMkLst>
        </pc:spChg>
      </pc:sldChg>
      <pc:sldChg chg="addSp delSp modSp add mod">
        <pc:chgData name="伊健 杜" userId="e69aded81da48593" providerId="LiveId" clId="{522AEE9E-FCC6-4D60-A75A-DD2D56B07D59}" dt="2022-11-21T06:44:36.242" v="4144"/>
        <pc:sldMkLst>
          <pc:docMk/>
          <pc:sldMk cId="2020744902" sldId="1585"/>
        </pc:sldMkLst>
        <pc:spChg chg="del">
          <ac:chgData name="伊健 杜" userId="e69aded81da48593" providerId="LiveId" clId="{522AEE9E-FCC6-4D60-A75A-DD2D56B07D59}" dt="2022-11-21T04:17:47.163" v="1205" actId="478"/>
          <ac:spMkLst>
            <pc:docMk/>
            <pc:sldMk cId="2020744902" sldId="1585"/>
            <ac:spMk id="2" creationId="{10304424-DB4A-36E7-9E0D-D32A5DD0F26C}"/>
          </ac:spMkLst>
        </pc:spChg>
        <pc:spChg chg="mod">
          <ac:chgData name="伊健 杜" userId="e69aded81da48593" providerId="LiveId" clId="{522AEE9E-FCC6-4D60-A75A-DD2D56B07D59}" dt="2022-11-21T06:44:36.242" v="4144"/>
          <ac:spMkLst>
            <pc:docMk/>
            <pc:sldMk cId="2020744902" sldId="1585"/>
            <ac:spMk id="3" creationId="{AFFC30AB-96DB-D2FC-A0FB-A94C43351DF5}"/>
          </ac:spMkLst>
        </pc:spChg>
        <pc:spChg chg="add del mod">
          <ac:chgData name="伊健 杜" userId="e69aded81da48593" providerId="LiveId" clId="{522AEE9E-FCC6-4D60-A75A-DD2D56B07D59}" dt="2022-11-21T04:17:48.425" v="1206" actId="478"/>
          <ac:spMkLst>
            <pc:docMk/>
            <pc:sldMk cId="2020744902" sldId="1585"/>
            <ac:spMk id="7" creationId="{42893EC7-7DA9-B81A-F740-068FDC23B531}"/>
          </ac:spMkLst>
        </pc:spChg>
      </pc:sldChg>
      <pc:sldChg chg="addSp delSp modSp add mod">
        <pc:chgData name="伊健 杜" userId="e69aded81da48593" providerId="LiveId" clId="{522AEE9E-FCC6-4D60-A75A-DD2D56B07D59}" dt="2022-11-21T06:44:36.242" v="4144"/>
        <pc:sldMkLst>
          <pc:docMk/>
          <pc:sldMk cId="1741335016" sldId="1586"/>
        </pc:sldMkLst>
        <pc:spChg chg="del">
          <ac:chgData name="伊健 杜" userId="e69aded81da48593" providerId="LiveId" clId="{522AEE9E-FCC6-4D60-A75A-DD2D56B07D59}" dt="2022-11-21T04:17:41.752" v="1203" actId="478"/>
          <ac:spMkLst>
            <pc:docMk/>
            <pc:sldMk cId="1741335016" sldId="1586"/>
            <ac:spMk id="2" creationId="{10304424-DB4A-36E7-9E0D-D32A5DD0F26C}"/>
          </ac:spMkLst>
        </pc:spChg>
        <pc:spChg chg="mod">
          <ac:chgData name="伊健 杜" userId="e69aded81da48593" providerId="LiveId" clId="{522AEE9E-FCC6-4D60-A75A-DD2D56B07D59}" dt="2022-11-21T06:44:36.242" v="4144"/>
          <ac:spMkLst>
            <pc:docMk/>
            <pc:sldMk cId="1741335016" sldId="1586"/>
            <ac:spMk id="3" creationId="{AFFC30AB-96DB-D2FC-A0FB-A94C43351DF5}"/>
          </ac:spMkLst>
        </pc:spChg>
        <pc:spChg chg="add del mod">
          <ac:chgData name="伊健 杜" userId="e69aded81da48593" providerId="LiveId" clId="{522AEE9E-FCC6-4D60-A75A-DD2D56B07D59}" dt="2022-11-21T04:17:42.944" v="1204" actId="478"/>
          <ac:spMkLst>
            <pc:docMk/>
            <pc:sldMk cId="1741335016" sldId="1586"/>
            <ac:spMk id="7" creationId="{09D93D94-52FD-E0F5-6E13-8420DCED80B2}"/>
          </ac:spMkLst>
        </pc:spChg>
      </pc:sldChg>
      <pc:sldChg chg="addSp delSp modSp add mod">
        <pc:chgData name="伊健 杜" userId="e69aded81da48593" providerId="LiveId" clId="{522AEE9E-FCC6-4D60-A75A-DD2D56B07D59}" dt="2022-11-21T06:44:36.242" v="4144"/>
        <pc:sldMkLst>
          <pc:docMk/>
          <pc:sldMk cId="3815593008" sldId="1587"/>
        </pc:sldMkLst>
        <pc:spChg chg="del">
          <ac:chgData name="伊健 杜" userId="e69aded81da48593" providerId="LiveId" clId="{522AEE9E-FCC6-4D60-A75A-DD2D56B07D59}" dt="2022-11-21T04:17:33.672" v="1201" actId="478"/>
          <ac:spMkLst>
            <pc:docMk/>
            <pc:sldMk cId="3815593008" sldId="1587"/>
            <ac:spMk id="2" creationId="{10304424-DB4A-36E7-9E0D-D32A5DD0F26C}"/>
          </ac:spMkLst>
        </pc:spChg>
        <pc:spChg chg="mod">
          <ac:chgData name="伊健 杜" userId="e69aded81da48593" providerId="LiveId" clId="{522AEE9E-FCC6-4D60-A75A-DD2D56B07D59}" dt="2022-11-21T06:44:36.242" v="4144"/>
          <ac:spMkLst>
            <pc:docMk/>
            <pc:sldMk cId="3815593008" sldId="1587"/>
            <ac:spMk id="3" creationId="{AFFC30AB-96DB-D2FC-A0FB-A94C43351DF5}"/>
          </ac:spMkLst>
        </pc:spChg>
        <pc:spChg chg="add del mod">
          <ac:chgData name="伊健 杜" userId="e69aded81da48593" providerId="LiveId" clId="{522AEE9E-FCC6-4D60-A75A-DD2D56B07D59}" dt="2022-11-21T04:17:39.369" v="1202" actId="478"/>
          <ac:spMkLst>
            <pc:docMk/>
            <pc:sldMk cId="3815593008" sldId="1587"/>
            <ac:spMk id="7" creationId="{8D01BCF0-DDA8-23C5-0A13-3CF930254A28}"/>
          </ac:spMkLst>
        </pc:spChg>
      </pc:sldChg>
      <pc:sldChg chg="addSp delSp modSp add del mod ord">
        <pc:chgData name="伊健 杜" userId="e69aded81da48593" providerId="LiveId" clId="{522AEE9E-FCC6-4D60-A75A-DD2D56B07D59}" dt="2022-11-21T04:51:22.705" v="2345" actId="47"/>
        <pc:sldMkLst>
          <pc:docMk/>
          <pc:sldMk cId="903839506" sldId="1588"/>
        </pc:sldMkLst>
        <pc:spChg chg="mod">
          <ac:chgData name="伊健 杜" userId="e69aded81da48593" providerId="LiveId" clId="{522AEE9E-FCC6-4D60-A75A-DD2D56B07D59}" dt="2022-11-21T04:23:13.546" v="1224"/>
          <ac:spMkLst>
            <pc:docMk/>
            <pc:sldMk cId="903839506" sldId="1588"/>
            <ac:spMk id="2" creationId="{10304424-DB4A-36E7-9E0D-D32A5DD0F26C}"/>
          </ac:spMkLst>
        </pc:spChg>
        <pc:spChg chg="del mod">
          <ac:chgData name="伊健 杜" userId="e69aded81da48593" providerId="LiveId" clId="{522AEE9E-FCC6-4D60-A75A-DD2D56B07D59}" dt="2022-11-21T04:51:18.157" v="2343" actId="21"/>
          <ac:spMkLst>
            <pc:docMk/>
            <pc:sldMk cId="903839506" sldId="1588"/>
            <ac:spMk id="3" creationId="{AFFC30AB-96DB-D2FC-A0FB-A94C43351DF5}"/>
          </ac:spMkLst>
        </pc:spChg>
        <pc:spChg chg="mod">
          <ac:chgData name="伊健 杜" userId="e69aded81da48593" providerId="LiveId" clId="{522AEE9E-FCC6-4D60-A75A-DD2D56B07D59}" dt="2022-11-21T04:23:25.760" v="1225"/>
          <ac:spMkLst>
            <pc:docMk/>
            <pc:sldMk cId="903839506" sldId="1588"/>
            <ac:spMk id="5" creationId="{12133E31-EFD8-1428-E834-932512E03115}"/>
          </ac:spMkLst>
        </pc:spChg>
        <pc:spChg chg="del mod">
          <ac:chgData name="伊健 杜" userId="e69aded81da48593" providerId="LiveId" clId="{522AEE9E-FCC6-4D60-A75A-DD2D56B07D59}" dt="2022-11-21T04:51:18.157" v="2343" actId="21"/>
          <ac:spMkLst>
            <pc:docMk/>
            <pc:sldMk cId="903839506" sldId="1588"/>
            <ac:spMk id="7" creationId="{0788E5C2-A9AB-1247-C09B-C5EF7FFE7991}"/>
          </ac:spMkLst>
        </pc:spChg>
        <pc:picChg chg="del">
          <ac:chgData name="伊健 杜" userId="e69aded81da48593" providerId="LiveId" clId="{522AEE9E-FCC6-4D60-A75A-DD2D56B07D59}" dt="2022-11-21T04:24:55.023" v="1326" actId="478"/>
          <ac:picMkLst>
            <pc:docMk/>
            <pc:sldMk cId="903839506" sldId="1588"/>
            <ac:picMk id="7170" creationId="{6C6140F4-1D65-EB21-EA7D-416B87932BED}"/>
          </ac:picMkLst>
        </pc:picChg>
        <pc:picChg chg="del mod">
          <ac:chgData name="伊健 杜" userId="e69aded81da48593" providerId="LiveId" clId="{522AEE9E-FCC6-4D60-A75A-DD2D56B07D59}" dt="2022-11-21T04:23:49.037" v="1286" actId="478"/>
          <ac:picMkLst>
            <pc:docMk/>
            <pc:sldMk cId="903839506" sldId="1588"/>
            <ac:picMk id="7172" creationId="{F30BB8E5-A87D-C9C1-5355-31267CAB0C83}"/>
          </ac:picMkLst>
        </pc:picChg>
        <pc:picChg chg="add del mod">
          <ac:chgData name="伊健 杜" userId="e69aded81da48593" providerId="LiveId" clId="{522AEE9E-FCC6-4D60-A75A-DD2D56B07D59}" dt="2022-11-21T04:51:18.157" v="2343" actId="21"/>
          <ac:picMkLst>
            <pc:docMk/>
            <pc:sldMk cId="903839506" sldId="1588"/>
            <ac:picMk id="9218" creationId="{91BD8B9B-A98C-D1BB-88BA-E24E1737584D}"/>
          </ac:picMkLst>
        </pc:picChg>
        <pc:picChg chg="add del mod">
          <ac:chgData name="伊健 杜" userId="e69aded81da48593" providerId="LiveId" clId="{522AEE9E-FCC6-4D60-A75A-DD2D56B07D59}" dt="2022-11-21T04:51:18.157" v="2343" actId="21"/>
          <ac:picMkLst>
            <pc:docMk/>
            <pc:sldMk cId="903839506" sldId="1588"/>
            <ac:picMk id="9220" creationId="{91DE60DB-2E6E-4A08-6AA9-BAAF250C2742}"/>
          </ac:picMkLst>
        </pc:picChg>
      </pc:sldChg>
      <pc:sldChg chg="add del">
        <pc:chgData name="伊健 杜" userId="e69aded81da48593" providerId="LiveId" clId="{522AEE9E-FCC6-4D60-A75A-DD2D56B07D59}" dt="2022-11-21T04:17:07.506" v="1158"/>
        <pc:sldMkLst>
          <pc:docMk/>
          <pc:sldMk cId="1722126972" sldId="1588"/>
        </pc:sldMkLst>
      </pc:sldChg>
      <pc:sldChg chg="addSp delSp modSp add mod ord delAnim">
        <pc:chgData name="伊健 杜" userId="e69aded81da48593" providerId="LiveId" clId="{522AEE9E-FCC6-4D60-A75A-DD2D56B07D59}" dt="2022-11-21T08:32:35.825" v="4162"/>
        <pc:sldMkLst>
          <pc:docMk/>
          <pc:sldMk cId="780815688" sldId="1589"/>
        </pc:sldMkLst>
        <pc:spChg chg="del mod">
          <ac:chgData name="伊健 杜" userId="e69aded81da48593" providerId="LiveId" clId="{522AEE9E-FCC6-4D60-A75A-DD2D56B07D59}" dt="2022-11-21T04:51:27.874" v="2346" actId="478"/>
          <ac:spMkLst>
            <pc:docMk/>
            <pc:sldMk cId="780815688" sldId="1589"/>
            <ac:spMk id="2" creationId="{10304424-DB4A-36E7-9E0D-D32A5DD0F26C}"/>
          </ac:spMkLst>
        </pc:spChg>
        <pc:spChg chg="mod">
          <ac:chgData name="伊健 杜" userId="e69aded81da48593" providerId="LiveId" clId="{522AEE9E-FCC6-4D60-A75A-DD2D56B07D59}" dt="2022-11-21T06:44:36.242" v="4144"/>
          <ac:spMkLst>
            <pc:docMk/>
            <pc:sldMk cId="780815688" sldId="1589"/>
            <ac:spMk id="3" creationId="{AFFC30AB-96DB-D2FC-A0FB-A94C43351DF5}"/>
          </ac:spMkLst>
        </pc:spChg>
        <pc:spChg chg="add del">
          <ac:chgData name="伊健 杜" userId="e69aded81da48593" providerId="LiveId" clId="{522AEE9E-FCC6-4D60-A75A-DD2D56B07D59}" dt="2022-11-21T04:29:18.976" v="1427" actId="478"/>
          <ac:spMkLst>
            <pc:docMk/>
            <pc:sldMk cId="780815688" sldId="1589"/>
            <ac:spMk id="4" creationId="{22843525-9BC2-BCA6-8177-16A4D3C5081E}"/>
          </ac:spMkLst>
        </pc:spChg>
        <pc:spChg chg="del">
          <ac:chgData name="伊健 杜" userId="e69aded81da48593" providerId="LiveId" clId="{522AEE9E-FCC6-4D60-A75A-DD2D56B07D59}" dt="2022-11-21T04:29:16.781" v="1425" actId="478"/>
          <ac:spMkLst>
            <pc:docMk/>
            <pc:sldMk cId="780815688" sldId="1589"/>
            <ac:spMk id="5" creationId="{12133E31-EFD8-1428-E834-932512E03115}"/>
          </ac:spMkLst>
        </pc:spChg>
        <pc:spChg chg="del mod">
          <ac:chgData name="伊健 杜" userId="e69aded81da48593" providerId="LiveId" clId="{522AEE9E-FCC6-4D60-A75A-DD2D56B07D59}" dt="2022-11-21T04:53:05.686" v="2374" actId="478"/>
          <ac:spMkLst>
            <pc:docMk/>
            <pc:sldMk cId="780815688" sldId="1589"/>
            <ac:spMk id="7" creationId="{0788E5C2-A9AB-1247-C09B-C5EF7FFE7991}"/>
          </ac:spMkLst>
        </pc:spChg>
        <pc:spChg chg="add del">
          <ac:chgData name="伊健 杜" userId="e69aded81da48593" providerId="LiveId" clId="{522AEE9E-FCC6-4D60-A75A-DD2D56B07D59}" dt="2022-11-21T04:29:23.538" v="1429" actId="478"/>
          <ac:spMkLst>
            <pc:docMk/>
            <pc:sldMk cId="780815688" sldId="1589"/>
            <ac:spMk id="8" creationId="{E94039A1-F9BC-5525-6D92-A6F8A6B83CE6}"/>
          </ac:spMkLst>
        </pc:spChg>
        <pc:spChg chg="add del mod">
          <ac:chgData name="伊健 杜" userId="e69aded81da48593" providerId="LiveId" clId="{522AEE9E-FCC6-4D60-A75A-DD2D56B07D59}" dt="2022-11-21T04:51:29.787" v="2347" actId="478"/>
          <ac:spMkLst>
            <pc:docMk/>
            <pc:sldMk cId="780815688" sldId="1589"/>
            <ac:spMk id="13" creationId="{B5FFB8B0-5776-DA98-E454-037CD1FA39BC}"/>
          </ac:spMkLst>
        </pc:spChg>
        <pc:spChg chg="add mod">
          <ac:chgData name="伊健 杜" userId="e69aded81da48593" providerId="LiveId" clId="{522AEE9E-FCC6-4D60-A75A-DD2D56B07D59}" dt="2022-11-21T06:44:36.242" v="4144"/>
          <ac:spMkLst>
            <pc:docMk/>
            <pc:sldMk cId="780815688" sldId="1589"/>
            <ac:spMk id="14" creationId="{944E7D27-C0E4-32C8-0E28-7828B2B021CE}"/>
          </ac:spMkLst>
        </pc:spChg>
        <pc:picChg chg="add mod">
          <ac:chgData name="伊健 杜" userId="e69aded81da48593" providerId="LiveId" clId="{522AEE9E-FCC6-4D60-A75A-DD2D56B07D59}" dt="2022-11-21T04:54:30.731" v="2426" actId="1076"/>
          <ac:picMkLst>
            <pc:docMk/>
            <pc:sldMk cId="780815688" sldId="1589"/>
            <ac:picMk id="10" creationId="{23A4042F-C08F-E7E5-D2BF-DFFC7A55E19E}"/>
          </ac:picMkLst>
        </pc:picChg>
        <pc:picChg chg="add del mod">
          <ac:chgData name="伊健 杜" userId="e69aded81da48593" providerId="LiveId" clId="{522AEE9E-FCC6-4D60-A75A-DD2D56B07D59}" dt="2022-11-21T04:53:05.686" v="2374" actId="478"/>
          <ac:picMkLst>
            <pc:docMk/>
            <pc:sldMk cId="780815688" sldId="1589"/>
            <ac:picMk id="11" creationId="{5B7769F3-E47E-99CA-F54F-A9E8A9E15364}"/>
          </ac:picMkLst>
        </pc:picChg>
        <pc:picChg chg="del">
          <ac:chgData name="伊健 杜" userId="e69aded81da48593" providerId="LiveId" clId="{522AEE9E-FCC6-4D60-A75A-DD2D56B07D59}" dt="2022-11-21T04:27:44.830" v="1419" actId="478"/>
          <ac:picMkLst>
            <pc:docMk/>
            <pc:sldMk cId="780815688" sldId="1589"/>
            <ac:picMk id="9218" creationId="{91BD8B9B-A98C-D1BB-88BA-E24E1737584D}"/>
          </ac:picMkLst>
        </pc:picChg>
        <pc:picChg chg="add del mod">
          <ac:chgData name="伊健 杜" userId="e69aded81da48593" providerId="LiveId" clId="{522AEE9E-FCC6-4D60-A75A-DD2D56B07D59}" dt="2022-11-21T04:30:09.930" v="1499" actId="478"/>
          <ac:picMkLst>
            <pc:docMk/>
            <pc:sldMk cId="780815688" sldId="1589"/>
            <ac:picMk id="15362" creationId="{6F8412D2-AF77-7C26-A504-FD10E4448C6D}"/>
          </ac:picMkLst>
        </pc:picChg>
        <pc:picChg chg="add del mod">
          <ac:chgData name="伊健 杜" userId="e69aded81da48593" providerId="LiveId" clId="{522AEE9E-FCC6-4D60-A75A-DD2D56B07D59}" dt="2022-11-21T04:29:11.133" v="1423" actId="478"/>
          <ac:picMkLst>
            <pc:docMk/>
            <pc:sldMk cId="780815688" sldId="1589"/>
            <ac:picMk id="15364" creationId="{767C6E39-1907-6276-B81B-0C6EB8A80139}"/>
          </ac:picMkLst>
        </pc:picChg>
        <pc:inkChg chg="add">
          <ac:chgData name="伊健 杜" userId="e69aded81da48593" providerId="LiveId" clId="{522AEE9E-FCC6-4D60-A75A-DD2D56B07D59}" dt="2022-11-21T08:32:35.825" v="4162"/>
          <ac:inkMkLst>
            <pc:docMk/>
            <pc:sldMk cId="780815688" sldId="1589"/>
            <ac:inkMk id="2" creationId="{A2B781A1-F025-0A2F-5407-57F8F0074AE0}"/>
          </ac:inkMkLst>
        </pc:inkChg>
      </pc:sldChg>
      <pc:sldChg chg="addSp delSp modSp add del mod ord">
        <pc:chgData name="伊健 杜" userId="e69aded81da48593" providerId="LiveId" clId="{522AEE9E-FCC6-4D60-A75A-DD2D56B07D59}" dt="2022-11-21T04:52:34.261" v="2372" actId="47"/>
        <pc:sldMkLst>
          <pc:docMk/>
          <pc:sldMk cId="1288594065" sldId="1590"/>
        </pc:sldMkLst>
        <pc:spChg chg="del">
          <ac:chgData name="伊健 杜" userId="e69aded81da48593" providerId="LiveId" clId="{522AEE9E-FCC6-4D60-A75A-DD2D56B07D59}" dt="2022-11-21T04:32:16.046" v="1610" actId="478"/>
          <ac:spMkLst>
            <pc:docMk/>
            <pc:sldMk cId="1288594065" sldId="1590"/>
            <ac:spMk id="2" creationId="{10304424-DB4A-36E7-9E0D-D32A5DD0F26C}"/>
          </ac:spMkLst>
        </pc:spChg>
        <pc:spChg chg="mod">
          <ac:chgData name="伊健 杜" userId="e69aded81da48593" providerId="LiveId" clId="{522AEE9E-FCC6-4D60-A75A-DD2D56B07D59}" dt="2022-11-21T04:31:18.126" v="1568" actId="14100"/>
          <ac:spMkLst>
            <pc:docMk/>
            <pc:sldMk cId="1288594065" sldId="1590"/>
            <ac:spMk id="3" creationId="{AFFC30AB-96DB-D2FC-A0FB-A94C43351DF5}"/>
          </ac:spMkLst>
        </pc:spChg>
        <pc:spChg chg="add del">
          <ac:chgData name="伊健 杜" userId="e69aded81da48593" providerId="LiveId" clId="{522AEE9E-FCC6-4D60-A75A-DD2D56B07D59}" dt="2022-11-21T04:30:35.810" v="1504" actId="478"/>
          <ac:spMkLst>
            <pc:docMk/>
            <pc:sldMk cId="1288594065" sldId="1590"/>
            <ac:spMk id="4" creationId="{A4BA15FA-9A7D-81E0-B724-1920CED94909}"/>
          </ac:spMkLst>
        </pc:spChg>
        <pc:spChg chg="mod">
          <ac:chgData name="伊健 杜" userId="e69aded81da48593" providerId="LiveId" clId="{522AEE9E-FCC6-4D60-A75A-DD2D56B07D59}" dt="2022-11-21T04:32:13.082" v="1609"/>
          <ac:spMkLst>
            <pc:docMk/>
            <pc:sldMk cId="1288594065" sldId="1590"/>
            <ac:spMk id="7" creationId="{0788E5C2-A9AB-1247-C09B-C5EF7FFE7991}"/>
          </ac:spMkLst>
        </pc:spChg>
        <pc:spChg chg="add del mod">
          <ac:chgData name="伊健 杜" userId="e69aded81da48593" providerId="LiveId" clId="{522AEE9E-FCC6-4D60-A75A-DD2D56B07D59}" dt="2022-11-21T04:32:17.895" v="1611" actId="478"/>
          <ac:spMkLst>
            <pc:docMk/>
            <pc:sldMk cId="1288594065" sldId="1590"/>
            <ac:spMk id="14" creationId="{0B6AFF8A-EBB7-BF1B-7564-843D6BE1A630}"/>
          </ac:spMkLst>
        </pc:spChg>
        <pc:picChg chg="add mod">
          <ac:chgData name="伊健 杜" userId="e69aded81da48593" providerId="LiveId" clId="{522AEE9E-FCC6-4D60-A75A-DD2D56B07D59}" dt="2022-11-21T04:31:24.773" v="1573" actId="1076"/>
          <ac:picMkLst>
            <pc:docMk/>
            <pc:sldMk cId="1288594065" sldId="1590"/>
            <ac:picMk id="8" creationId="{6390DD91-CD00-F168-2B4D-76B05373DAD5}"/>
          </ac:picMkLst>
        </pc:picChg>
        <pc:picChg chg="add mod">
          <ac:chgData name="伊健 杜" userId="e69aded81da48593" providerId="LiveId" clId="{522AEE9E-FCC6-4D60-A75A-DD2D56B07D59}" dt="2022-11-21T04:31:27.406" v="1575" actId="1076"/>
          <ac:picMkLst>
            <pc:docMk/>
            <pc:sldMk cId="1288594065" sldId="1590"/>
            <ac:picMk id="9" creationId="{601669FB-4310-057F-E4BE-B16BD302C7EF}"/>
          </ac:picMkLst>
        </pc:picChg>
        <pc:picChg chg="del">
          <ac:chgData name="伊健 杜" userId="e69aded81da48593" providerId="LiveId" clId="{522AEE9E-FCC6-4D60-A75A-DD2D56B07D59}" dt="2022-11-21T04:30:32.595" v="1502" actId="478"/>
          <ac:picMkLst>
            <pc:docMk/>
            <pc:sldMk cId="1288594065" sldId="1590"/>
            <ac:picMk id="10" creationId="{23A4042F-C08F-E7E5-D2BF-DFFC7A55E19E}"/>
          </ac:picMkLst>
        </pc:picChg>
        <pc:picChg chg="add del mod">
          <ac:chgData name="伊健 杜" userId="e69aded81da48593" providerId="LiveId" clId="{522AEE9E-FCC6-4D60-A75A-DD2D56B07D59}" dt="2022-11-21T04:32:05.924" v="1600" actId="732"/>
          <ac:picMkLst>
            <pc:docMk/>
            <pc:sldMk cId="1288594065" sldId="1590"/>
            <ac:picMk id="11" creationId="{5B7769F3-E47E-99CA-F54F-A9E8A9E15364}"/>
          </ac:picMkLst>
        </pc:picChg>
        <pc:picChg chg="add del mod">
          <ac:chgData name="伊健 杜" userId="e69aded81da48593" providerId="LiveId" clId="{522AEE9E-FCC6-4D60-A75A-DD2D56B07D59}" dt="2022-11-21T04:32:00.022" v="1598"/>
          <ac:picMkLst>
            <pc:docMk/>
            <pc:sldMk cId="1288594065" sldId="1590"/>
            <ac:picMk id="12" creationId="{E95E8E88-C5E5-3543-3E81-43811A2723C2}"/>
          </ac:picMkLst>
        </pc:picChg>
      </pc:sldChg>
      <pc:sldChg chg="add del">
        <pc:chgData name="伊健 杜" userId="e69aded81da48593" providerId="LiveId" clId="{522AEE9E-FCC6-4D60-A75A-DD2D56B07D59}" dt="2022-11-21T04:32:28.943" v="1615" actId="47"/>
        <pc:sldMkLst>
          <pc:docMk/>
          <pc:sldMk cId="3313400663" sldId="1591"/>
        </pc:sldMkLst>
      </pc:sldChg>
      <pc:sldChg chg="addSp delSp modSp add mod ord delAnim">
        <pc:chgData name="伊健 杜" userId="e69aded81da48593" providerId="LiveId" clId="{522AEE9E-FCC6-4D60-A75A-DD2D56B07D59}" dt="2022-11-21T06:44:36.242" v="4144"/>
        <pc:sldMkLst>
          <pc:docMk/>
          <pc:sldMk cId="1223943835" sldId="1592"/>
        </pc:sldMkLst>
        <pc:spChg chg="del">
          <ac:chgData name="伊健 杜" userId="e69aded81da48593" providerId="LiveId" clId="{522AEE9E-FCC6-4D60-A75A-DD2D56B07D59}" dt="2022-11-21T04:51:48.435" v="2355" actId="478"/>
          <ac:spMkLst>
            <pc:docMk/>
            <pc:sldMk cId="1223943835" sldId="1592"/>
            <ac:spMk id="2" creationId="{10304424-DB4A-36E7-9E0D-D32A5DD0F26C}"/>
          </ac:spMkLst>
        </pc:spChg>
        <pc:spChg chg="mod">
          <ac:chgData name="伊健 杜" userId="e69aded81da48593" providerId="LiveId" clId="{522AEE9E-FCC6-4D60-A75A-DD2D56B07D59}" dt="2022-11-21T06:44:36.242" v="4144"/>
          <ac:spMkLst>
            <pc:docMk/>
            <pc:sldMk cId="1223943835" sldId="1592"/>
            <ac:spMk id="3" creationId="{AFFC30AB-96DB-D2FC-A0FB-A94C43351DF5}"/>
          </ac:spMkLst>
        </pc:spChg>
        <pc:spChg chg="del">
          <ac:chgData name="伊健 杜" userId="e69aded81da48593" providerId="LiveId" clId="{522AEE9E-FCC6-4D60-A75A-DD2D56B07D59}" dt="2022-11-21T04:32:26.610" v="1614" actId="478"/>
          <ac:spMkLst>
            <pc:docMk/>
            <pc:sldMk cId="1223943835" sldId="1592"/>
            <ac:spMk id="5" creationId="{12133E31-EFD8-1428-E834-932512E03115}"/>
          </ac:spMkLst>
        </pc:spChg>
        <pc:spChg chg="del">
          <ac:chgData name="伊健 杜" userId="e69aded81da48593" providerId="LiveId" clId="{522AEE9E-FCC6-4D60-A75A-DD2D56B07D59}" dt="2022-11-21T04:32:55.618" v="1705" actId="478"/>
          <ac:spMkLst>
            <pc:docMk/>
            <pc:sldMk cId="1223943835" sldId="1592"/>
            <ac:spMk id="7" creationId="{0788E5C2-A9AB-1247-C09B-C5EF7FFE7991}"/>
          </ac:spMkLst>
        </pc:spChg>
        <pc:spChg chg="add del mod">
          <ac:chgData name="伊健 杜" userId="e69aded81da48593" providerId="LiveId" clId="{522AEE9E-FCC6-4D60-A75A-DD2D56B07D59}" dt="2022-11-21T04:51:49.166" v="2356" actId="478"/>
          <ac:spMkLst>
            <pc:docMk/>
            <pc:sldMk cId="1223943835" sldId="1592"/>
            <ac:spMk id="10" creationId="{232BEE51-3320-94F1-4AE1-E7D37EF340E6}"/>
          </ac:spMkLst>
        </pc:spChg>
        <pc:spChg chg="add mod">
          <ac:chgData name="伊健 杜" userId="e69aded81da48593" providerId="LiveId" clId="{522AEE9E-FCC6-4D60-A75A-DD2D56B07D59}" dt="2022-11-21T06:44:36.242" v="4144"/>
          <ac:spMkLst>
            <pc:docMk/>
            <pc:sldMk cId="1223943835" sldId="1592"/>
            <ac:spMk id="11" creationId="{2F519783-019B-7EE4-A163-71785A3112A3}"/>
          </ac:spMkLst>
        </pc:spChg>
        <pc:picChg chg="add mod">
          <ac:chgData name="伊健 杜" userId="e69aded81da48593" providerId="LiveId" clId="{522AEE9E-FCC6-4D60-A75A-DD2D56B07D59}" dt="2022-11-21T04:33:11.023" v="1708"/>
          <ac:picMkLst>
            <pc:docMk/>
            <pc:sldMk cId="1223943835" sldId="1592"/>
            <ac:picMk id="4" creationId="{7708BB72-DEE1-6337-7B68-84EF4B9946BD}"/>
          </ac:picMkLst>
        </pc:picChg>
        <pc:picChg chg="add del mod">
          <ac:chgData name="伊健 杜" userId="e69aded81da48593" providerId="LiveId" clId="{522AEE9E-FCC6-4D60-A75A-DD2D56B07D59}" dt="2022-11-21T04:33:19.684" v="1710" actId="478"/>
          <ac:picMkLst>
            <pc:docMk/>
            <pc:sldMk cId="1223943835" sldId="1592"/>
            <ac:picMk id="8" creationId="{C620C57D-8AEC-B133-E20A-B8A57108C9F5}"/>
          </ac:picMkLst>
        </pc:picChg>
        <pc:picChg chg="del">
          <ac:chgData name="伊健 杜" userId="e69aded81da48593" providerId="LiveId" clId="{522AEE9E-FCC6-4D60-A75A-DD2D56B07D59}" dt="2022-11-21T04:32:55.618" v="1705" actId="478"/>
          <ac:picMkLst>
            <pc:docMk/>
            <pc:sldMk cId="1223943835" sldId="1592"/>
            <ac:picMk id="9218" creationId="{91BD8B9B-A98C-D1BB-88BA-E24E1737584D}"/>
          </ac:picMkLst>
        </pc:picChg>
        <pc:picChg chg="del">
          <ac:chgData name="伊健 杜" userId="e69aded81da48593" providerId="LiveId" clId="{522AEE9E-FCC6-4D60-A75A-DD2D56B07D59}" dt="2022-11-21T04:32:55.618" v="1705" actId="478"/>
          <ac:picMkLst>
            <pc:docMk/>
            <pc:sldMk cId="1223943835" sldId="1592"/>
            <ac:picMk id="9220" creationId="{91DE60DB-2E6E-4A08-6AA9-BAAF250C2742}"/>
          </ac:picMkLst>
        </pc:picChg>
      </pc:sldChg>
      <pc:sldChg chg="add del">
        <pc:chgData name="伊健 杜" userId="e69aded81da48593" providerId="LiveId" clId="{522AEE9E-FCC6-4D60-A75A-DD2D56B07D59}" dt="2022-11-21T04:33:06.053" v="1707"/>
        <pc:sldMkLst>
          <pc:docMk/>
          <pc:sldMk cId="675545115" sldId="1593"/>
        </pc:sldMkLst>
      </pc:sldChg>
      <pc:sldChg chg="addSp delSp modSp add mod ord">
        <pc:chgData name="伊健 杜" userId="e69aded81da48593" providerId="LiveId" clId="{522AEE9E-FCC6-4D60-A75A-DD2D56B07D59}" dt="2022-11-21T08:32:35.825" v="4162"/>
        <pc:sldMkLst>
          <pc:docMk/>
          <pc:sldMk cId="1751504289" sldId="1593"/>
        </pc:sldMkLst>
        <pc:spChg chg="del">
          <ac:chgData name="伊健 杜" userId="e69aded81da48593" providerId="LiveId" clId="{522AEE9E-FCC6-4D60-A75A-DD2D56B07D59}" dt="2022-11-21T04:52:06.739" v="2358" actId="478"/>
          <ac:spMkLst>
            <pc:docMk/>
            <pc:sldMk cId="1751504289" sldId="1593"/>
            <ac:spMk id="2" creationId="{10304424-DB4A-36E7-9E0D-D32A5DD0F26C}"/>
          </ac:spMkLst>
        </pc:spChg>
        <pc:spChg chg="mod">
          <ac:chgData name="伊健 杜" userId="e69aded81da48593" providerId="LiveId" clId="{522AEE9E-FCC6-4D60-A75A-DD2D56B07D59}" dt="2022-11-21T06:44:36.242" v="4144"/>
          <ac:spMkLst>
            <pc:docMk/>
            <pc:sldMk cId="1751504289" sldId="1593"/>
            <ac:spMk id="3" creationId="{AFFC30AB-96DB-D2FC-A0FB-A94C43351DF5}"/>
          </ac:spMkLst>
        </pc:spChg>
        <pc:spChg chg="add del mod">
          <ac:chgData name="伊健 杜" userId="e69aded81da48593" providerId="LiveId" clId="{522AEE9E-FCC6-4D60-A75A-DD2D56B07D59}" dt="2022-11-21T04:52:09.401" v="2359" actId="478"/>
          <ac:spMkLst>
            <pc:docMk/>
            <pc:sldMk cId="1751504289" sldId="1593"/>
            <ac:spMk id="7" creationId="{C366002C-16C3-F029-9387-E567CAF391BA}"/>
          </ac:spMkLst>
        </pc:spChg>
        <pc:spChg chg="add mod">
          <ac:chgData name="伊健 杜" userId="e69aded81da48593" providerId="LiveId" clId="{522AEE9E-FCC6-4D60-A75A-DD2D56B07D59}" dt="2022-11-21T06:44:36.242" v="4144"/>
          <ac:spMkLst>
            <pc:docMk/>
            <pc:sldMk cId="1751504289" sldId="1593"/>
            <ac:spMk id="8" creationId="{89D21232-CB05-910B-BCB9-5E21FE65E532}"/>
          </ac:spMkLst>
        </pc:spChg>
        <pc:picChg chg="del">
          <ac:chgData name="伊健 杜" userId="e69aded81da48593" providerId="LiveId" clId="{522AEE9E-FCC6-4D60-A75A-DD2D56B07D59}" dt="2022-11-21T04:33:55.810" v="1812" actId="478"/>
          <ac:picMkLst>
            <pc:docMk/>
            <pc:sldMk cId="1751504289" sldId="1593"/>
            <ac:picMk id="4" creationId="{7708BB72-DEE1-6337-7B68-84EF4B9946BD}"/>
          </ac:picMkLst>
        </pc:picChg>
        <pc:picChg chg="add del mod">
          <ac:chgData name="伊健 杜" userId="e69aded81da48593" providerId="LiveId" clId="{522AEE9E-FCC6-4D60-A75A-DD2D56B07D59}" dt="2022-11-21T04:34:53.752" v="1815" actId="478"/>
          <ac:picMkLst>
            <pc:docMk/>
            <pc:sldMk cId="1751504289" sldId="1593"/>
            <ac:picMk id="17410" creationId="{15157666-A7B0-FE1B-E0F2-761A1A610420}"/>
          </ac:picMkLst>
        </pc:picChg>
        <pc:picChg chg="add mod">
          <ac:chgData name="伊健 杜" userId="e69aded81da48593" providerId="LiveId" clId="{522AEE9E-FCC6-4D60-A75A-DD2D56B07D59}" dt="2022-11-21T04:35:03.372" v="1818" actId="1076"/>
          <ac:picMkLst>
            <pc:docMk/>
            <pc:sldMk cId="1751504289" sldId="1593"/>
            <ac:picMk id="17412" creationId="{03FC4C6A-740D-8039-A367-CCE81FBD9D0E}"/>
          </ac:picMkLst>
        </pc:picChg>
        <pc:inkChg chg="add">
          <ac:chgData name="伊健 杜" userId="e69aded81da48593" providerId="LiveId" clId="{522AEE9E-FCC6-4D60-A75A-DD2D56B07D59}" dt="2022-11-21T08:32:35.825" v="4162"/>
          <ac:inkMkLst>
            <pc:docMk/>
            <pc:sldMk cId="1751504289" sldId="1593"/>
            <ac:inkMk id="2" creationId="{46663C9E-C122-023B-29F8-5F05D5E59407}"/>
          </ac:inkMkLst>
        </pc:inkChg>
      </pc:sldChg>
      <pc:sldChg chg="addSp delSp modSp new mod">
        <pc:chgData name="伊健 杜" userId="e69aded81da48593" providerId="LiveId" clId="{522AEE9E-FCC6-4D60-A75A-DD2D56B07D59}" dt="2022-11-21T06:44:36.242" v="4144"/>
        <pc:sldMkLst>
          <pc:docMk/>
          <pc:sldMk cId="1799640489" sldId="1594"/>
        </pc:sldMkLst>
        <pc:spChg chg="del">
          <ac:chgData name="伊健 杜" userId="e69aded81da48593" providerId="LiveId" clId="{522AEE9E-FCC6-4D60-A75A-DD2D56B07D59}" dt="2022-11-21T04:35:33.189" v="1821" actId="478"/>
          <ac:spMkLst>
            <pc:docMk/>
            <pc:sldMk cId="1799640489" sldId="1594"/>
            <ac:spMk id="2" creationId="{B3581F14-309E-3841-EB0F-45520C2A6BED}"/>
          </ac:spMkLst>
        </pc:spChg>
        <pc:spChg chg="del">
          <ac:chgData name="伊健 杜" userId="e69aded81da48593" providerId="LiveId" clId="{522AEE9E-FCC6-4D60-A75A-DD2D56B07D59}" dt="2022-11-21T04:35:12.594" v="1820" actId="478"/>
          <ac:spMkLst>
            <pc:docMk/>
            <pc:sldMk cId="1799640489" sldId="1594"/>
            <ac:spMk id="3" creationId="{6CB4E548-ECA1-BFC1-B1D4-73131A286A7E}"/>
          </ac:spMkLst>
        </pc:spChg>
        <pc:spChg chg="add mod">
          <ac:chgData name="伊健 杜" userId="e69aded81da48593" providerId="LiveId" clId="{522AEE9E-FCC6-4D60-A75A-DD2D56B07D59}" dt="2022-11-21T06:44:36.242" v="4144"/>
          <ac:spMkLst>
            <pc:docMk/>
            <pc:sldMk cId="1799640489" sldId="1594"/>
            <ac:spMk id="5" creationId="{076A4E68-96CD-56D7-E412-D3103E15BE50}"/>
          </ac:spMkLst>
        </pc:spChg>
        <pc:spChg chg="add mod">
          <ac:chgData name="伊健 杜" userId="e69aded81da48593" providerId="LiveId" clId="{522AEE9E-FCC6-4D60-A75A-DD2D56B07D59}" dt="2022-11-21T06:44:36.242" v="4144"/>
          <ac:spMkLst>
            <pc:docMk/>
            <pc:sldMk cId="1799640489" sldId="1594"/>
            <ac:spMk id="6" creationId="{8CBAF693-9D69-1E0A-3C96-8D66C8918A1E}"/>
          </ac:spMkLst>
        </pc:spChg>
        <pc:picChg chg="add del mod">
          <ac:chgData name="伊健 杜" userId="e69aded81da48593" providerId="LiveId" clId="{522AEE9E-FCC6-4D60-A75A-DD2D56B07D59}" dt="2022-11-21T04:46:32.790" v="2131" actId="1076"/>
          <ac:picMkLst>
            <pc:docMk/>
            <pc:sldMk cId="1799640489" sldId="1594"/>
            <ac:picMk id="4" creationId="{EEB8F68E-199B-2A46-FF7D-B09204CF670D}"/>
          </ac:picMkLst>
        </pc:picChg>
        <pc:picChg chg="add del mod">
          <ac:chgData name="伊健 杜" userId="e69aded81da48593" providerId="LiveId" clId="{522AEE9E-FCC6-4D60-A75A-DD2D56B07D59}" dt="2022-11-21T04:46:27.056" v="2122" actId="22"/>
          <ac:picMkLst>
            <pc:docMk/>
            <pc:sldMk cId="1799640489" sldId="1594"/>
            <ac:picMk id="8" creationId="{C2C9DCEE-38C6-A89B-6D11-34946B9F3014}"/>
          </ac:picMkLst>
        </pc:picChg>
      </pc:sldChg>
      <pc:sldChg chg="addSp delSp modSp add mod">
        <pc:chgData name="伊健 杜" userId="e69aded81da48593" providerId="LiveId" clId="{522AEE9E-FCC6-4D60-A75A-DD2D56B07D59}" dt="2022-11-21T06:44:36.242" v="4144"/>
        <pc:sldMkLst>
          <pc:docMk/>
          <pc:sldMk cId="1584545916" sldId="1595"/>
        </pc:sldMkLst>
        <pc:spChg chg="mod">
          <ac:chgData name="伊健 杜" userId="e69aded81da48593" providerId="LiveId" clId="{522AEE9E-FCC6-4D60-A75A-DD2D56B07D59}" dt="2022-11-21T06:44:36.242" v="4144"/>
          <ac:spMkLst>
            <pc:docMk/>
            <pc:sldMk cId="1584545916" sldId="1595"/>
            <ac:spMk id="2" creationId="{10304424-DB4A-36E7-9E0D-D32A5DD0F26C}"/>
          </ac:spMkLst>
        </pc:spChg>
        <pc:spChg chg="mod">
          <ac:chgData name="伊健 杜" userId="e69aded81da48593" providerId="LiveId" clId="{522AEE9E-FCC6-4D60-A75A-DD2D56B07D59}" dt="2022-11-21T06:44:36.242" v="4144"/>
          <ac:spMkLst>
            <pc:docMk/>
            <pc:sldMk cId="1584545916" sldId="1595"/>
            <ac:spMk id="3" creationId="{AFFC30AB-96DB-D2FC-A0FB-A94C43351DF5}"/>
          </ac:spMkLst>
        </pc:spChg>
        <pc:spChg chg="mod">
          <ac:chgData name="伊健 杜" userId="e69aded81da48593" providerId="LiveId" clId="{522AEE9E-FCC6-4D60-A75A-DD2D56B07D59}" dt="2022-11-21T04:39:54.222" v="1838" actId="20577"/>
          <ac:spMkLst>
            <pc:docMk/>
            <pc:sldMk cId="1584545916" sldId="1595"/>
            <ac:spMk id="5" creationId="{12133E31-EFD8-1428-E834-932512E03115}"/>
          </ac:spMkLst>
        </pc:spChg>
        <pc:spChg chg="del">
          <ac:chgData name="伊健 杜" userId="e69aded81da48593" providerId="LiveId" clId="{522AEE9E-FCC6-4D60-A75A-DD2D56B07D59}" dt="2022-11-21T04:40:04.767" v="1842" actId="478"/>
          <ac:spMkLst>
            <pc:docMk/>
            <pc:sldMk cId="1584545916" sldId="1595"/>
            <ac:spMk id="7" creationId="{0788E5C2-A9AB-1247-C09B-C5EF7FFE7991}"/>
          </ac:spMkLst>
        </pc:spChg>
        <pc:picChg chg="del">
          <ac:chgData name="伊健 杜" userId="e69aded81da48593" providerId="LiveId" clId="{522AEE9E-FCC6-4D60-A75A-DD2D56B07D59}" dt="2022-11-21T04:40:03.663" v="1841" actId="478"/>
          <ac:picMkLst>
            <pc:docMk/>
            <pc:sldMk cId="1584545916" sldId="1595"/>
            <ac:picMk id="9218" creationId="{91BD8B9B-A98C-D1BB-88BA-E24E1737584D}"/>
          </ac:picMkLst>
        </pc:picChg>
        <pc:picChg chg="del mod">
          <ac:chgData name="伊健 杜" userId="e69aded81da48593" providerId="LiveId" clId="{522AEE9E-FCC6-4D60-A75A-DD2D56B07D59}" dt="2022-11-21T04:40:03.202" v="1840" actId="478"/>
          <ac:picMkLst>
            <pc:docMk/>
            <pc:sldMk cId="1584545916" sldId="1595"/>
            <ac:picMk id="9220" creationId="{91DE60DB-2E6E-4A08-6AA9-BAAF250C2742}"/>
          </ac:picMkLst>
        </pc:picChg>
        <pc:picChg chg="add del">
          <ac:chgData name="伊健 杜" userId="e69aded81da48593" providerId="LiveId" clId="{522AEE9E-FCC6-4D60-A75A-DD2D56B07D59}" dt="2022-11-21T04:42:56.565" v="1946" actId="478"/>
          <ac:picMkLst>
            <pc:docMk/>
            <pc:sldMk cId="1584545916" sldId="1595"/>
            <ac:picMk id="20482" creationId="{25679AC5-CAD7-6047-1FDE-E86314434A63}"/>
          </ac:picMkLst>
        </pc:picChg>
        <pc:picChg chg="add mod">
          <ac:chgData name="伊健 杜" userId="e69aded81da48593" providerId="LiveId" clId="{522AEE9E-FCC6-4D60-A75A-DD2D56B07D59}" dt="2022-11-21T04:46:33.978" v="2135" actId="1076"/>
          <ac:picMkLst>
            <pc:docMk/>
            <pc:sldMk cId="1584545916" sldId="1595"/>
            <ac:picMk id="20484" creationId="{6E6CE28B-1702-DB1B-B05F-295EB8E899A8}"/>
          </ac:picMkLst>
        </pc:picChg>
      </pc:sldChg>
      <pc:sldChg chg="modSp add mod">
        <pc:chgData name="伊健 杜" userId="e69aded81da48593" providerId="LiveId" clId="{522AEE9E-FCC6-4D60-A75A-DD2D56B07D59}" dt="2022-11-21T06:44:36.242" v="4144"/>
        <pc:sldMkLst>
          <pc:docMk/>
          <pc:sldMk cId="918302797" sldId="1596"/>
        </pc:sldMkLst>
        <pc:spChg chg="mod">
          <ac:chgData name="伊健 杜" userId="e69aded81da48593" providerId="LiveId" clId="{522AEE9E-FCC6-4D60-A75A-DD2D56B07D59}" dt="2022-11-21T06:44:36.242" v="4144"/>
          <ac:spMkLst>
            <pc:docMk/>
            <pc:sldMk cId="918302797" sldId="1596"/>
            <ac:spMk id="5" creationId="{076A4E68-96CD-56D7-E412-D3103E15BE50}"/>
          </ac:spMkLst>
        </pc:spChg>
        <pc:spChg chg="mod">
          <ac:chgData name="伊健 杜" userId="e69aded81da48593" providerId="LiveId" clId="{522AEE9E-FCC6-4D60-A75A-DD2D56B07D59}" dt="2022-11-21T06:44:36.242" v="4144"/>
          <ac:spMkLst>
            <pc:docMk/>
            <pc:sldMk cId="918302797" sldId="1596"/>
            <ac:spMk id="6" creationId="{8CBAF693-9D69-1E0A-3C96-8D66C8918A1E}"/>
          </ac:spMkLst>
        </pc:spChg>
      </pc:sldChg>
      <pc:sldChg chg="modSp add del mod">
        <pc:chgData name="伊健 杜" userId="e69aded81da48593" providerId="LiveId" clId="{522AEE9E-FCC6-4D60-A75A-DD2D56B07D59}" dt="2022-11-21T06:44:36.242" v="4144"/>
        <pc:sldMkLst>
          <pc:docMk/>
          <pc:sldMk cId="1316739913" sldId="1597"/>
        </pc:sldMkLst>
        <pc:spChg chg="mod">
          <ac:chgData name="伊健 杜" userId="e69aded81da48593" providerId="LiveId" clId="{522AEE9E-FCC6-4D60-A75A-DD2D56B07D59}" dt="2022-11-21T06:44:36.242" v="4144"/>
          <ac:spMkLst>
            <pc:docMk/>
            <pc:sldMk cId="1316739913" sldId="1597"/>
            <ac:spMk id="4" creationId="{BD95F9A2-9D79-26DD-0E98-636A19FC1AB1}"/>
          </ac:spMkLst>
        </pc:spChg>
      </pc:sldChg>
      <pc:sldChg chg="modSp add mod">
        <pc:chgData name="伊健 杜" userId="e69aded81da48593" providerId="LiveId" clId="{522AEE9E-FCC6-4D60-A75A-DD2D56B07D59}" dt="2022-11-21T06:44:36.242" v="4144"/>
        <pc:sldMkLst>
          <pc:docMk/>
          <pc:sldMk cId="125221639" sldId="1598"/>
        </pc:sldMkLst>
        <pc:spChg chg="mod">
          <ac:chgData name="伊健 杜" userId="e69aded81da48593" providerId="LiveId" clId="{522AEE9E-FCC6-4D60-A75A-DD2D56B07D59}" dt="2022-11-21T06:44:36.242" v="4144"/>
          <ac:spMkLst>
            <pc:docMk/>
            <pc:sldMk cId="125221639" sldId="1598"/>
            <ac:spMk id="4" creationId="{BD95F9A2-9D79-26DD-0E98-636A19FC1AB1}"/>
          </ac:spMkLst>
        </pc:spChg>
      </pc:sldChg>
      <pc:sldChg chg="add del">
        <pc:chgData name="伊健 杜" userId="e69aded81da48593" providerId="LiveId" clId="{522AEE9E-FCC6-4D60-A75A-DD2D56B07D59}" dt="2022-11-21T04:47:58.167" v="2278" actId="47"/>
        <pc:sldMkLst>
          <pc:docMk/>
          <pc:sldMk cId="2393549592" sldId="1598"/>
        </pc:sldMkLst>
      </pc:sldChg>
      <pc:sldChg chg="addSp delSp modSp add mod">
        <pc:chgData name="伊健 杜" userId="e69aded81da48593" providerId="LiveId" clId="{522AEE9E-FCC6-4D60-A75A-DD2D56B07D59}" dt="2022-11-21T06:44:36.242" v="4144"/>
        <pc:sldMkLst>
          <pc:docMk/>
          <pc:sldMk cId="3513292850" sldId="1599"/>
        </pc:sldMkLst>
        <pc:spChg chg="del">
          <ac:chgData name="伊健 杜" userId="e69aded81da48593" providerId="LiveId" clId="{522AEE9E-FCC6-4D60-A75A-DD2D56B07D59}" dt="2022-11-21T04:50:08.961" v="2330" actId="478"/>
          <ac:spMkLst>
            <pc:docMk/>
            <pc:sldMk cId="3513292850" sldId="1599"/>
            <ac:spMk id="2" creationId="{6753D74F-9B3B-CE94-3E88-0307E5C57404}"/>
          </ac:spMkLst>
        </pc:spChg>
        <pc:spChg chg="del">
          <ac:chgData name="伊健 杜" userId="e69aded81da48593" providerId="LiveId" clId="{522AEE9E-FCC6-4D60-A75A-DD2D56B07D59}" dt="2022-11-21T04:50:09.699" v="2331" actId="478"/>
          <ac:spMkLst>
            <pc:docMk/>
            <pc:sldMk cId="3513292850" sldId="1599"/>
            <ac:spMk id="3" creationId="{17C20293-5371-F9D5-0192-2546F25AC25B}"/>
          </ac:spMkLst>
        </pc:spChg>
        <pc:spChg chg="mod">
          <ac:chgData name="伊健 杜" userId="e69aded81da48593" providerId="LiveId" clId="{522AEE9E-FCC6-4D60-A75A-DD2D56B07D59}" dt="2022-11-21T06:44:36.242" v="4144"/>
          <ac:spMkLst>
            <pc:docMk/>
            <pc:sldMk cId="3513292850" sldId="1599"/>
            <ac:spMk id="4" creationId="{767FBCC3-E590-DDD9-AC6E-390CBBE40FB6}"/>
          </ac:spMkLst>
        </pc:spChg>
        <pc:spChg chg="add mod">
          <ac:chgData name="伊健 杜" userId="e69aded81da48593" providerId="LiveId" clId="{522AEE9E-FCC6-4D60-A75A-DD2D56B07D59}" dt="2022-11-21T06:44:36.242" v="4144"/>
          <ac:spMkLst>
            <pc:docMk/>
            <pc:sldMk cId="3513292850" sldId="1599"/>
            <ac:spMk id="5" creationId="{1BB63C24-62EE-61C0-4033-CE44E51996E7}"/>
          </ac:spMkLst>
        </pc:spChg>
        <pc:spChg chg="add mod">
          <ac:chgData name="伊健 杜" userId="e69aded81da48593" providerId="LiveId" clId="{522AEE9E-FCC6-4D60-A75A-DD2D56B07D59}" dt="2022-11-21T06:44:36.242" v="4144"/>
          <ac:spMkLst>
            <pc:docMk/>
            <pc:sldMk cId="3513292850" sldId="1599"/>
            <ac:spMk id="6" creationId="{159B7E6B-21F0-E0FE-7ABA-4ADD738FA9C0}"/>
          </ac:spMkLst>
        </pc:spChg>
        <pc:spChg chg="del mod">
          <ac:chgData name="伊健 杜" userId="e69aded81da48593" providerId="LiveId" clId="{522AEE9E-FCC6-4D60-A75A-DD2D56B07D59}" dt="2022-11-21T04:50:17.016" v="2342" actId="478"/>
          <ac:spMkLst>
            <pc:docMk/>
            <pc:sldMk cId="3513292850" sldId="1599"/>
            <ac:spMk id="7" creationId="{56D821EC-BCD9-B230-0383-57A1A2AEB645}"/>
          </ac:spMkLst>
        </pc:spChg>
        <pc:picChg chg="add mod">
          <ac:chgData name="伊健 杜" userId="e69aded81da48593" providerId="LiveId" clId="{522AEE9E-FCC6-4D60-A75A-DD2D56B07D59}" dt="2022-11-21T04:51:18.965" v="2344"/>
          <ac:picMkLst>
            <pc:docMk/>
            <pc:sldMk cId="3513292850" sldId="1599"/>
            <ac:picMk id="8" creationId="{21F52FA5-FDEE-609B-79BA-4A634564A6D8}"/>
          </ac:picMkLst>
        </pc:picChg>
        <pc:picChg chg="add mod">
          <ac:chgData name="伊健 杜" userId="e69aded81da48593" providerId="LiveId" clId="{522AEE9E-FCC6-4D60-A75A-DD2D56B07D59}" dt="2022-11-21T04:51:18.965" v="2344"/>
          <ac:picMkLst>
            <pc:docMk/>
            <pc:sldMk cId="3513292850" sldId="1599"/>
            <ac:picMk id="9" creationId="{27B2EBA5-96B8-7458-AAAC-4799A1F03247}"/>
          </ac:picMkLst>
        </pc:picChg>
        <pc:picChg chg="del mod">
          <ac:chgData name="伊健 杜" userId="e69aded81da48593" providerId="LiveId" clId="{522AEE9E-FCC6-4D60-A75A-DD2D56B07D59}" dt="2022-11-21T04:50:17.016" v="2342" actId="478"/>
          <ac:picMkLst>
            <pc:docMk/>
            <pc:sldMk cId="3513292850" sldId="1599"/>
            <ac:picMk id="1026" creationId="{38697F63-E928-3749-832E-4404B9E4D895}"/>
          </ac:picMkLst>
        </pc:picChg>
      </pc:sldChg>
      <pc:sldChg chg="addSp delSp modSp add mod">
        <pc:chgData name="伊健 杜" userId="e69aded81da48593" providerId="LiveId" clId="{522AEE9E-FCC6-4D60-A75A-DD2D56B07D59}" dt="2022-11-21T06:44:36.242" v="4144"/>
        <pc:sldMkLst>
          <pc:docMk/>
          <pc:sldMk cId="621244283" sldId="1600"/>
        </pc:sldMkLst>
        <pc:spChg chg="add mod">
          <ac:chgData name="伊健 杜" userId="e69aded81da48593" providerId="LiveId" clId="{522AEE9E-FCC6-4D60-A75A-DD2D56B07D59}" dt="2022-11-21T06:44:36.242" v="4144"/>
          <ac:spMkLst>
            <pc:docMk/>
            <pc:sldMk cId="621244283" sldId="1600"/>
            <ac:spMk id="2" creationId="{CC0B01F3-646C-C605-87E0-C786349C4629}"/>
          </ac:spMkLst>
        </pc:spChg>
        <pc:spChg chg="del">
          <ac:chgData name="伊健 杜" userId="e69aded81da48593" providerId="LiveId" clId="{522AEE9E-FCC6-4D60-A75A-DD2D56B07D59}" dt="2022-11-21T04:54:47.013" v="2427" actId="478"/>
          <ac:spMkLst>
            <pc:docMk/>
            <pc:sldMk cId="621244283" sldId="1600"/>
            <ac:spMk id="3" creationId="{AFFC30AB-96DB-D2FC-A0FB-A94C43351DF5}"/>
          </ac:spMkLst>
        </pc:spChg>
        <pc:spChg chg="mod">
          <ac:chgData name="伊健 杜" userId="e69aded81da48593" providerId="LiveId" clId="{522AEE9E-FCC6-4D60-A75A-DD2D56B07D59}" dt="2022-11-21T06:44:36.242" v="4144"/>
          <ac:spMkLst>
            <pc:docMk/>
            <pc:sldMk cId="621244283" sldId="1600"/>
            <ac:spMk id="8" creationId="{89D21232-CB05-910B-BCB9-5E21FE65E532}"/>
          </ac:spMkLst>
        </pc:spChg>
        <pc:picChg chg="del">
          <ac:chgData name="伊健 杜" userId="e69aded81da48593" providerId="LiveId" clId="{522AEE9E-FCC6-4D60-A75A-DD2D56B07D59}" dt="2022-11-21T04:54:47.013" v="2427" actId="478"/>
          <ac:picMkLst>
            <pc:docMk/>
            <pc:sldMk cId="621244283" sldId="1600"/>
            <ac:picMk id="17412" creationId="{03FC4C6A-740D-8039-A367-CCE81FBD9D0E}"/>
          </ac:picMkLst>
        </pc:picChg>
        <pc:picChg chg="add mod">
          <ac:chgData name="伊健 杜" userId="e69aded81da48593" providerId="LiveId" clId="{522AEE9E-FCC6-4D60-A75A-DD2D56B07D59}" dt="2022-11-21T04:58:10.575" v="2475" actId="1076"/>
          <ac:picMkLst>
            <pc:docMk/>
            <pc:sldMk cId="621244283" sldId="1600"/>
            <ac:picMk id="22530" creationId="{D202FA69-7018-B1C4-AF34-11571F0A7DB6}"/>
          </ac:picMkLst>
        </pc:picChg>
      </pc:sldChg>
      <pc:sldChg chg="addSp delSp modSp add mod">
        <pc:chgData name="伊健 杜" userId="e69aded81da48593" providerId="LiveId" clId="{522AEE9E-FCC6-4D60-A75A-DD2D56B07D59}" dt="2022-11-21T06:44:36.242" v="4144"/>
        <pc:sldMkLst>
          <pc:docMk/>
          <pc:sldMk cId="2520018882" sldId="1601"/>
        </pc:sldMkLst>
        <pc:spChg chg="mod">
          <ac:chgData name="伊健 杜" userId="e69aded81da48593" providerId="LiveId" clId="{522AEE9E-FCC6-4D60-A75A-DD2D56B07D59}" dt="2022-11-21T06:44:36.242" v="4144"/>
          <ac:spMkLst>
            <pc:docMk/>
            <pc:sldMk cId="2520018882" sldId="1601"/>
            <ac:spMk id="2" creationId="{CC0B01F3-646C-C605-87E0-C786349C4629}"/>
          </ac:spMkLst>
        </pc:spChg>
        <pc:spChg chg="del">
          <ac:chgData name="伊健 杜" userId="e69aded81da48593" providerId="LiveId" clId="{522AEE9E-FCC6-4D60-A75A-DD2D56B07D59}" dt="2022-11-21T05:05:55.269" v="2543" actId="478"/>
          <ac:spMkLst>
            <pc:docMk/>
            <pc:sldMk cId="2520018882" sldId="1601"/>
            <ac:spMk id="8" creationId="{89D21232-CB05-910B-BCB9-5E21FE65E532}"/>
          </ac:spMkLst>
        </pc:spChg>
        <pc:picChg chg="add mod">
          <ac:chgData name="伊健 杜" userId="e69aded81da48593" providerId="LiveId" clId="{522AEE9E-FCC6-4D60-A75A-DD2D56B07D59}" dt="2022-11-21T04:59:13.972" v="2494" actId="1076"/>
          <ac:picMkLst>
            <pc:docMk/>
            <pc:sldMk cId="2520018882" sldId="1601"/>
            <ac:picMk id="4" creationId="{FF5556D5-3116-3C45-B971-867D57341F84}"/>
          </ac:picMkLst>
        </pc:picChg>
        <pc:picChg chg="del">
          <ac:chgData name="伊健 杜" userId="e69aded81da48593" providerId="LiveId" clId="{522AEE9E-FCC6-4D60-A75A-DD2D56B07D59}" dt="2022-11-21T04:58:59.271" v="2492" actId="478"/>
          <ac:picMkLst>
            <pc:docMk/>
            <pc:sldMk cId="2520018882" sldId="1601"/>
            <ac:picMk id="22530" creationId="{D202FA69-7018-B1C4-AF34-11571F0A7DB6}"/>
          </ac:picMkLst>
        </pc:picChg>
        <pc:picChg chg="add mod">
          <ac:chgData name="伊健 杜" userId="e69aded81da48593" providerId="LiveId" clId="{522AEE9E-FCC6-4D60-A75A-DD2D56B07D59}" dt="2022-11-21T04:59:46.958" v="2497" actId="1076"/>
          <ac:picMkLst>
            <pc:docMk/>
            <pc:sldMk cId="2520018882" sldId="1601"/>
            <ac:picMk id="25602" creationId="{077DD0BD-1D57-2268-5A89-FB957B3A838A}"/>
          </ac:picMkLst>
        </pc:picChg>
      </pc:sldChg>
      <pc:sldChg chg="addSp delSp modSp add mod">
        <pc:chgData name="伊健 杜" userId="e69aded81da48593" providerId="LiveId" clId="{522AEE9E-FCC6-4D60-A75A-DD2D56B07D59}" dt="2022-11-21T06:44:36.242" v="4144"/>
        <pc:sldMkLst>
          <pc:docMk/>
          <pc:sldMk cId="854314560" sldId="1602"/>
        </pc:sldMkLst>
        <pc:spChg chg="mod">
          <ac:chgData name="伊健 杜" userId="e69aded81da48593" providerId="LiveId" clId="{522AEE9E-FCC6-4D60-A75A-DD2D56B07D59}" dt="2022-11-21T06:44:36.242" v="4144"/>
          <ac:spMkLst>
            <pc:docMk/>
            <pc:sldMk cId="854314560" sldId="1602"/>
            <ac:spMk id="2" creationId="{CC0B01F3-646C-C605-87E0-C786349C4629}"/>
          </ac:spMkLst>
        </pc:spChg>
        <pc:spChg chg="del">
          <ac:chgData name="伊健 杜" userId="e69aded81da48593" providerId="LiveId" clId="{522AEE9E-FCC6-4D60-A75A-DD2D56B07D59}" dt="2022-11-21T05:05:53.160" v="2542" actId="478"/>
          <ac:spMkLst>
            <pc:docMk/>
            <pc:sldMk cId="854314560" sldId="1602"/>
            <ac:spMk id="8" creationId="{89D21232-CB05-910B-BCB9-5E21FE65E532}"/>
          </ac:spMkLst>
        </pc:spChg>
        <pc:picChg chg="add mod">
          <ac:chgData name="伊健 杜" userId="e69aded81da48593" providerId="LiveId" clId="{522AEE9E-FCC6-4D60-A75A-DD2D56B07D59}" dt="2022-11-21T05:02:00.844" v="2517" actId="1076"/>
          <ac:picMkLst>
            <pc:docMk/>
            <pc:sldMk cId="854314560" sldId="1602"/>
            <ac:picMk id="3" creationId="{88137AC2-C793-D3EE-D2FF-1AE90E9467DF}"/>
          </ac:picMkLst>
        </pc:picChg>
        <pc:picChg chg="del">
          <ac:chgData name="伊健 杜" userId="e69aded81da48593" providerId="LiveId" clId="{522AEE9E-FCC6-4D60-A75A-DD2D56B07D59}" dt="2022-11-21T05:01:56.948" v="2514" actId="478"/>
          <ac:picMkLst>
            <pc:docMk/>
            <pc:sldMk cId="854314560" sldId="1602"/>
            <ac:picMk id="4" creationId="{FF5556D5-3116-3C45-B971-867D57341F84}"/>
          </ac:picMkLst>
        </pc:picChg>
        <pc:picChg chg="add mod">
          <ac:chgData name="伊健 杜" userId="e69aded81da48593" providerId="LiveId" clId="{522AEE9E-FCC6-4D60-A75A-DD2D56B07D59}" dt="2022-11-21T05:02:11.264" v="2521" actId="1076"/>
          <ac:picMkLst>
            <pc:docMk/>
            <pc:sldMk cId="854314560" sldId="1602"/>
            <ac:picMk id="5" creationId="{3BC72261-7FD0-45D3-73BB-807393EE873E}"/>
          </ac:picMkLst>
        </pc:picChg>
        <pc:picChg chg="del">
          <ac:chgData name="伊健 杜" userId="e69aded81da48593" providerId="LiveId" clId="{522AEE9E-FCC6-4D60-A75A-DD2D56B07D59}" dt="2022-11-21T05:01:58.855" v="2515" actId="478"/>
          <ac:picMkLst>
            <pc:docMk/>
            <pc:sldMk cId="854314560" sldId="1602"/>
            <ac:picMk id="25602" creationId="{077DD0BD-1D57-2268-5A89-FB957B3A838A}"/>
          </ac:picMkLst>
        </pc:picChg>
      </pc:sldChg>
      <pc:sldChg chg="addSp delSp modSp add mod">
        <pc:chgData name="伊健 杜" userId="e69aded81da48593" providerId="LiveId" clId="{522AEE9E-FCC6-4D60-A75A-DD2D56B07D59}" dt="2022-11-21T06:44:36.242" v="4144"/>
        <pc:sldMkLst>
          <pc:docMk/>
          <pc:sldMk cId="2003616700" sldId="1603"/>
        </pc:sldMkLst>
        <pc:spChg chg="mod">
          <ac:chgData name="伊健 杜" userId="e69aded81da48593" providerId="LiveId" clId="{522AEE9E-FCC6-4D60-A75A-DD2D56B07D59}" dt="2022-11-21T06:44:36.242" v="4144"/>
          <ac:spMkLst>
            <pc:docMk/>
            <pc:sldMk cId="2003616700" sldId="1603"/>
            <ac:spMk id="2" creationId="{CC0B01F3-646C-C605-87E0-C786349C4629}"/>
          </ac:spMkLst>
        </pc:spChg>
        <pc:spChg chg="del">
          <ac:chgData name="伊健 杜" userId="e69aded81da48593" providerId="LiveId" clId="{522AEE9E-FCC6-4D60-A75A-DD2D56B07D59}" dt="2022-11-21T05:05:51.032" v="2541" actId="478"/>
          <ac:spMkLst>
            <pc:docMk/>
            <pc:sldMk cId="2003616700" sldId="1603"/>
            <ac:spMk id="8" creationId="{89D21232-CB05-910B-BCB9-5E21FE65E532}"/>
          </ac:spMkLst>
        </pc:spChg>
        <pc:picChg chg="del">
          <ac:chgData name="伊健 杜" userId="e69aded81da48593" providerId="LiveId" clId="{522AEE9E-FCC6-4D60-A75A-DD2D56B07D59}" dt="2022-11-21T05:04:48.758" v="2536" actId="478"/>
          <ac:picMkLst>
            <pc:docMk/>
            <pc:sldMk cId="2003616700" sldId="1603"/>
            <ac:picMk id="3" creationId="{88137AC2-C793-D3EE-D2FF-1AE90E9467DF}"/>
          </ac:picMkLst>
        </pc:picChg>
        <pc:picChg chg="del">
          <ac:chgData name="伊健 杜" userId="e69aded81da48593" providerId="LiveId" clId="{522AEE9E-FCC6-4D60-A75A-DD2D56B07D59}" dt="2022-11-21T05:04:48.758" v="2536" actId="478"/>
          <ac:picMkLst>
            <pc:docMk/>
            <pc:sldMk cId="2003616700" sldId="1603"/>
            <ac:picMk id="5" creationId="{3BC72261-7FD0-45D3-73BB-807393EE873E}"/>
          </ac:picMkLst>
        </pc:picChg>
        <pc:picChg chg="add mod">
          <ac:chgData name="伊健 杜" userId="e69aded81da48593" providerId="LiveId" clId="{522AEE9E-FCC6-4D60-A75A-DD2D56B07D59}" dt="2022-11-21T05:05:09.935" v="2540" actId="1076"/>
          <ac:picMkLst>
            <pc:docMk/>
            <pc:sldMk cId="2003616700" sldId="1603"/>
            <ac:picMk id="26626" creationId="{9F7947C1-BD4F-3EF8-327C-F371275FC756}"/>
          </ac:picMkLst>
        </pc:picChg>
      </pc:sldChg>
      <pc:sldChg chg="addSp delSp modSp add mod">
        <pc:chgData name="伊健 杜" userId="e69aded81da48593" providerId="LiveId" clId="{522AEE9E-FCC6-4D60-A75A-DD2D56B07D59}" dt="2022-11-21T06:44:36.242" v="4144"/>
        <pc:sldMkLst>
          <pc:docMk/>
          <pc:sldMk cId="203755365" sldId="1604"/>
        </pc:sldMkLst>
        <pc:spChg chg="mod">
          <ac:chgData name="伊健 杜" userId="e69aded81da48593" providerId="LiveId" clId="{522AEE9E-FCC6-4D60-A75A-DD2D56B07D59}" dt="2022-11-21T06:44:36.242" v="4144"/>
          <ac:spMkLst>
            <pc:docMk/>
            <pc:sldMk cId="203755365" sldId="1604"/>
            <ac:spMk id="4" creationId="{767FBCC3-E590-DDD9-AC6E-390CBBE40FB6}"/>
          </ac:spMkLst>
        </pc:spChg>
        <pc:spChg chg="del">
          <ac:chgData name="伊健 杜" userId="e69aded81da48593" providerId="LiveId" clId="{522AEE9E-FCC6-4D60-A75A-DD2D56B07D59}" dt="2022-11-21T05:06:47.772" v="2562" actId="478"/>
          <ac:spMkLst>
            <pc:docMk/>
            <pc:sldMk cId="203755365" sldId="1604"/>
            <ac:spMk id="5" creationId="{1BB63C24-62EE-61C0-4033-CE44E51996E7}"/>
          </ac:spMkLst>
        </pc:spChg>
        <pc:spChg chg="mod">
          <ac:chgData name="伊健 杜" userId="e69aded81da48593" providerId="LiveId" clId="{522AEE9E-FCC6-4D60-A75A-DD2D56B07D59}" dt="2022-11-21T06:44:36.242" v="4144"/>
          <ac:spMkLst>
            <pc:docMk/>
            <pc:sldMk cId="203755365" sldId="1604"/>
            <ac:spMk id="6" creationId="{159B7E6B-21F0-E0FE-7ABA-4ADD738FA9C0}"/>
          </ac:spMkLst>
        </pc:spChg>
        <pc:picChg chg="del">
          <ac:chgData name="伊健 杜" userId="e69aded81da48593" providerId="LiveId" clId="{522AEE9E-FCC6-4D60-A75A-DD2D56B07D59}" dt="2022-11-21T05:06:46.902" v="2561" actId="478"/>
          <ac:picMkLst>
            <pc:docMk/>
            <pc:sldMk cId="203755365" sldId="1604"/>
            <ac:picMk id="8" creationId="{21F52FA5-FDEE-609B-79BA-4A634564A6D8}"/>
          </ac:picMkLst>
        </pc:picChg>
        <pc:picChg chg="del mod">
          <ac:chgData name="伊健 杜" userId="e69aded81da48593" providerId="LiveId" clId="{522AEE9E-FCC6-4D60-A75A-DD2D56B07D59}" dt="2022-11-21T05:06:43.743" v="2560" actId="478"/>
          <ac:picMkLst>
            <pc:docMk/>
            <pc:sldMk cId="203755365" sldId="1604"/>
            <ac:picMk id="9" creationId="{27B2EBA5-96B8-7458-AAAC-4799A1F03247}"/>
          </ac:picMkLst>
        </pc:picChg>
        <pc:picChg chg="add mod">
          <ac:chgData name="伊健 杜" userId="e69aded81da48593" providerId="LiveId" clId="{522AEE9E-FCC6-4D60-A75A-DD2D56B07D59}" dt="2022-11-21T05:08:26.730" v="2653" actId="14100"/>
          <ac:picMkLst>
            <pc:docMk/>
            <pc:sldMk cId="203755365" sldId="1604"/>
            <ac:picMk id="28674" creationId="{85A28AD0-6781-4829-6104-B2D433B39E5E}"/>
          </ac:picMkLst>
        </pc:picChg>
        <pc:picChg chg="add mod">
          <ac:chgData name="伊健 杜" userId="e69aded81da48593" providerId="LiveId" clId="{522AEE9E-FCC6-4D60-A75A-DD2D56B07D59}" dt="2022-11-21T05:08:46.476" v="2681" actId="1076"/>
          <ac:picMkLst>
            <pc:docMk/>
            <pc:sldMk cId="203755365" sldId="1604"/>
            <ac:picMk id="28676" creationId="{D0AA3562-7BDB-A90B-E43B-E38F63399E3D}"/>
          </ac:picMkLst>
        </pc:picChg>
      </pc:sldChg>
      <pc:sldChg chg="add del">
        <pc:chgData name="伊健 杜" userId="e69aded81da48593" providerId="LiveId" clId="{522AEE9E-FCC6-4D60-A75A-DD2D56B07D59}" dt="2022-11-21T05:06:26.924" v="2545" actId="47"/>
        <pc:sldMkLst>
          <pc:docMk/>
          <pc:sldMk cId="3091696000" sldId="1604"/>
        </pc:sldMkLst>
      </pc:sldChg>
      <pc:sldChg chg="addSp delSp modSp add mod">
        <pc:chgData name="伊健 杜" userId="e69aded81da48593" providerId="LiveId" clId="{522AEE9E-FCC6-4D60-A75A-DD2D56B07D59}" dt="2022-11-21T06:44:36.242" v="4144"/>
        <pc:sldMkLst>
          <pc:docMk/>
          <pc:sldMk cId="1198599830" sldId="1605"/>
        </pc:sldMkLst>
        <pc:spChg chg="mod">
          <ac:chgData name="伊健 杜" userId="e69aded81da48593" providerId="LiveId" clId="{522AEE9E-FCC6-4D60-A75A-DD2D56B07D59}" dt="2022-11-21T06:44:36.242" v="4144"/>
          <ac:spMkLst>
            <pc:docMk/>
            <pc:sldMk cId="1198599830" sldId="1605"/>
            <ac:spMk id="4" creationId="{767FBCC3-E590-DDD9-AC6E-390CBBE40FB6}"/>
          </ac:spMkLst>
        </pc:spChg>
        <pc:spChg chg="mod">
          <ac:chgData name="伊健 杜" userId="e69aded81da48593" providerId="LiveId" clId="{522AEE9E-FCC6-4D60-A75A-DD2D56B07D59}" dt="2022-11-21T06:44:36.242" v="4144"/>
          <ac:spMkLst>
            <pc:docMk/>
            <pc:sldMk cId="1198599830" sldId="1605"/>
            <ac:spMk id="6" creationId="{159B7E6B-21F0-E0FE-7ABA-4ADD738FA9C0}"/>
          </ac:spMkLst>
        </pc:spChg>
        <pc:picChg chg="del">
          <ac:chgData name="伊健 杜" userId="e69aded81da48593" providerId="LiveId" clId="{522AEE9E-FCC6-4D60-A75A-DD2D56B07D59}" dt="2022-11-21T05:14:26.546" v="2683" actId="478"/>
          <ac:picMkLst>
            <pc:docMk/>
            <pc:sldMk cId="1198599830" sldId="1605"/>
            <ac:picMk id="28674" creationId="{85A28AD0-6781-4829-6104-B2D433B39E5E}"/>
          </ac:picMkLst>
        </pc:picChg>
        <pc:picChg chg="del">
          <ac:chgData name="伊健 杜" userId="e69aded81da48593" providerId="LiveId" clId="{522AEE9E-FCC6-4D60-A75A-DD2D56B07D59}" dt="2022-11-21T05:14:26.546" v="2683" actId="478"/>
          <ac:picMkLst>
            <pc:docMk/>
            <pc:sldMk cId="1198599830" sldId="1605"/>
            <ac:picMk id="28676" creationId="{D0AA3562-7BDB-A90B-E43B-E38F63399E3D}"/>
          </ac:picMkLst>
        </pc:picChg>
        <pc:picChg chg="add mod">
          <ac:chgData name="伊健 杜" userId="e69aded81da48593" providerId="LiveId" clId="{522AEE9E-FCC6-4D60-A75A-DD2D56B07D59}" dt="2022-11-21T05:14:58.986" v="2694" actId="1076"/>
          <ac:picMkLst>
            <pc:docMk/>
            <pc:sldMk cId="1198599830" sldId="1605"/>
            <ac:picMk id="29698" creationId="{872C48B3-6292-9F43-A952-4717C7E226CF}"/>
          </ac:picMkLst>
        </pc:picChg>
        <pc:picChg chg="add mod">
          <ac:chgData name="伊健 杜" userId="e69aded81da48593" providerId="LiveId" clId="{522AEE9E-FCC6-4D60-A75A-DD2D56B07D59}" dt="2022-11-21T05:14:43.811" v="2688" actId="1076"/>
          <ac:picMkLst>
            <pc:docMk/>
            <pc:sldMk cId="1198599830" sldId="1605"/>
            <ac:picMk id="29700" creationId="{681EA9A6-F441-C2F8-962F-373C1DDECC0E}"/>
          </ac:picMkLst>
        </pc:picChg>
      </pc:sldChg>
      <pc:sldChg chg="addSp modSp add mod">
        <pc:chgData name="伊健 杜" userId="e69aded81da48593" providerId="LiveId" clId="{522AEE9E-FCC6-4D60-A75A-DD2D56B07D59}" dt="2022-11-21T08:19:06.302" v="4161" actId="20577"/>
        <pc:sldMkLst>
          <pc:docMk/>
          <pc:sldMk cId="2853838959" sldId="1606"/>
        </pc:sldMkLst>
        <pc:spChg chg="add mod">
          <ac:chgData name="伊健 杜" userId="e69aded81da48593" providerId="LiveId" clId="{522AEE9E-FCC6-4D60-A75A-DD2D56B07D59}" dt="2022-11-21T06:44:36.242" v="4144"/>
          <ac:spMkLst>
            <pc:docMk/>
            <pc:sldMk cId="2853838959" sldId="1606"/>
            <ac:spMk id="2" creationId="{5962B7C3-2912-AFB1-A54B-5E3920924A5F}"/>
          </ac:spMkLst>
        </pc:spChg>
        <pc:spChg chg="add mod">
          <ac:chgData name="伊健 杜" userId="e69aded81da48593" providerId="LiveId" clId="{522AEE9E-FCC6-4D60-A75A-DD2D56B07D59}" dt="2022-11-21T08:19:06.302" v="4161" actId="20577"/>
          <ac:spMkLst>
            <pc:docMk/>
            <pc:sldMk cId="2853838959" sldId="1606"/>
            <ac:spMk id="3" creationId="{2915B87F-74C8-ED2F-2095-EE560D11533B}"/>
          </ac:spMkLst>
        </pc:spChg>
        <pc:spChg chg="mod">
          <ac:chgData name="伊健 杜" userId="e69aded81da48593" providerId="LiveId" clId="{522AEE9E-FCC6-4D60-A75A-DD2D56B07D59}" dt="2022-11-21T06:44:36.242" v="4144"/>
          <ac:spMkLst>
            <pc:docMk/>
            <pc:sldMk cId="2853838959" sldId="1606"/>
            <ac:spMk id="4" creationId="{BD95F9A2-9D79-26DD-0E98-636A19FC1AB1}"/>
          </ac:spMkLst>
        </pc:spChg>
      </pc:sldChg>
      <pc:sldChg chg="addSp delSp modSp add mod">
        <pc:chgData name="伊健 杜" userId="e69aded81da48593" providerId="LiveId" clId="{522AEE9E-FCC6-4D60-A75A-DD2D56B07D59}" dt="2022-11-21T06:44:36.242" v="4144"/>
        <pc:sldMkLst>
          <pc:docMk/>
          <pc:sldMk cId="2512745327" sldId="1607"/>
        </pc:sldMkLst>
        <pc:spChg chg="mod">
          <ac:chgData name="伊健 杜" userId="e69aded81da48593" providerId="LiveId" clId="{522AEE9E-FCC6-4D60-A75A-DD2D56B07D59}" dt="2022-11-21T06:44:36.242" v="4144"/>
          <ac:spMkLst>
            <pc:docMk/>
            <pc:sldMk cId="2512745327" sldId="1607"/>
            <ac:spMk id="2" creationId="{10304424-DB4A-36E7-9E0D-D32A5DD0F26C}"/>
          </ac:spMkLst>
        </pc:spChg>
        <pc:spChg chg="mod">
          <ac:chgData name="伊健 杜" userId="e69aded81da48593" providerId="LiveId" clId="{522AEE9E-FCC6-4D60-A75A-DD2D56B07D59}" dt="2022-11-21T06:44:36.242" v="4144"/>
          <ac:spMkLst>
            <pc:docMk/>
            <pc:sldMk cId="2512745327" sldId="1607"/>
            <ac:spMk id="3" creationId="{AFFC30AB-96DB-D2FC-A0FB-A94C43351DF5}"/>
          </ac:spMkLst>
        </pc:spChg>
        <pc:spChg chg="add del">
          <ac:chgData name="伊健 杜" userId="e69aded81da48593" providerId="LiveId" clId="{522AEE9E-FCC6-4D60-A75A-DD2D56B07D59}" dt="2022-11-21T05:39:05.526" v="2838"/>
          <ac:spMkLst>
            <pc:docMk/>
            <pc:sldMk cId="2512745327" sldId="1607"/>
            <ac:spMk id="4" creationId="{EA5271E2-C58C-9CF6-7092-999BC0AB6568}"/>
          </ac:spMkLst>
        </pc:spChg>
        <pc:spChg chg="mod">
          <ac:chgData name="伊健 杜" userId="e69aded81da48593" providerId="LiveId" clId="{522AEE9E-FCC6-4D60-A75A-DD2D56B07D59}" dt="2022-11-21T05:39:06.705" v="2839"/>
          <ac:spMkLst>
            <pc:docMk/>
            <pc:sldMk cId="2512745327" sldId="1607"/>
            <ac:spMk id="5" creationId="{12133E31-EFD8-1428-E834-932512E03115}"/>
          </ac:spMkLst>
        </pc:spChg>
        <pc:picChg chg="mod">
          <ac:chgData name="伊健 杜" userId="e69aded81da48593" providerId="LiveId" clId="{522AEE9E-FCC6-4D60-A75A-DD2D56B07D59}" dt="2022-11-21T05:41:10.386" v="2891" actId="1076"/>
          <ac:picMkLst>
            <pc:docMk/>
            <pc:sldMk cId="2512745327" sldId="1607"/>
            <ac:picMk id="20484" creationId="{6E6CE28B-1702-DB1B-B05F-295EB8E899A8}"/>
          </ac:picMkLst>
        </pc:picChg>
      </pc:sldChg>
      <pc:sldChg chg="addSp delSp modSp add mod delAnim">
        <pc:chgData name="伊健 杜" userId="e69aded81da48593" providerId="LiveId" clId="{522AEE9E-FCC6-4D60-A75A-DD2D56B07D59}" dt="2022-11-21T06:44:36.242" v="4144"/>
        <pc:sldMkLst>
          <pc:docMk/>
          <pc:sldMk cId="3453204913" sldId="1608"/>
        </pc:sldMkLst>
        <pc:spChg chg="mod">
          <ac:chgData name="伊健 杜" userId="e69aded81da48593" providerId="LiveId" clId="{522AEE9E-FCC6-4D60-A75A-DD2D56B07D59}" dt="2022-11-21T06:44:36.242" v="4144"/>
          <ac:spMkLst>
            <pc:docMk/>
            <pc:sldMk cId="3453204913" sldId="1608"/>
            <ac:spMk id="2" creationId="{10304424-DB4A-36E7-9E0D-D32A5DD0F26C}"/>
          </ac:spMkLst>
        </pc:spChg>
        <pc:spChg chg="mod">
          <ac:chgData name="伊健 杜" userId="e69aded81da48593" providerId="LiveId" clId="{522AEE9E-FCC6-4D60-A75A-DD2D56B07D59}" dt="2022-11-21T06:44:36.242" v="4144"/>
          <ac:spMkLst>
            <pc:docMk/>
            <pc:sldMk cId="3453204913" sldId="1608"/>
            <ac:spMk id="3" creationId="{AFFC30AB-96DB-D2FC-A0FB-A94C43351DF5}"/>
          </ac:spMkLst>
        </pc:spChg>
        <pc:spChg chg="del">
          <ac:chgData name="伊健 杜" userId="e69aded81da48593" providerId="LiveId" clId="{522AEE9E-FCC6-4D60-A75A-DD2D56B07D59}" dt="2022-11-21T05:41:49.762" v="2893" actId="478"/>
          <ac:spMkLst>
            <pc:docMk/>
            <pc:sldMk cId="3453204913" sldId="1608"/>
            <ac:spMk id="5" creationId="{12133E31-EFD8-1428-E834-932512E03115}"/>
          </ac:spMkLst>
        </pc:spChg>
        <pc:picChg chg="del">
          <ac:chgData name="伊健 杜" userId="e69aded81da48593" providerId="LiveId" clId="{522AEE9E-FCC6-4D60-A75A-DD2D56B07D59}" dt="2022-11-21T05:54:10.251" v="2968" actId="478"/>
          <ac:picMkLst>
            <pc:docMk/>
            <pc:sldMk cId="3453204913" sldId="1608"/>
            <ac:picMk id="20484" creationId="{6E6CE28B-1702-DB1B-B05F-295EB8E899A8}"/>
          </ac:picMkLst>
        </pc:picChg>
        <pc:picChg chg="add mod">
          <ac:chgData name="伊健 杜" userId="e69aded81da48593" providerId="LiveId" clId="{522AEE9E-FCC6-4D60-A75A-DD2D56B07D59}" dt="2022-11-21T05:54:46.856" v="2972" actId="1076"/>
          <ac:picMkLst>
            <pc:docMk/>
            <pc:sldMk cId="3453204913" sldId="1608"/>
            <ac:picMk id="31746" creationId="{C7C66D8C-D151-F3A7-B416-481BA294ADC3}"/>
          </ac:picMkLst>
        </pc:picChg>
      </pc:sldChg>
      <pc:sldChg chg="delSp add del mod">
        <pc:chgData name="伊健 杜" userId="e69aded81da48593" providerId="LiveId" clId="{522AEE9E-FCC6-4D60-A75A-DD2D56B07D59}" dt="2022-11-21T05:58:01.050" v="3035" actId="47"/>
        <pc:sldMkLst>
          <pc:docMk/>
          <pc:sldMk cId="3474519702" sldId="1609"/>
        </pc:sldMkLst>
        <pc:spChg chg="del">
          <ac:chgData name="伊健 杜" userId="e69aded81da48593" providerId="LiveId" clId="{522AEE9E-FCC6-4D60-A75A-DD2D56B07D59}" dt="2022-11-21T05:57:45.630" v="3034" actId="478"/>
          <ac:spMkLst>
            <pc:docMk/>
            <pc:sldMk cId="3474519702" sldId="1609"/>
            <ac:spMk id="2" creationId="{5962B7C3-2912-AFB1-A54B-5E3920924A5F}"/>
          </ac:spMkLst>
        </pc:spChg>
      </pc:sldChg>
      <pc:sldChg chg="addSp delSp modSp add mod">
        <pc:chgData name="伊健 杜" userId="e69aded81da48593" providerId="LiveId" clId="{522AEE9E-FCC6-4D60-A75A-DD2D56B07D59}" dt="2022-11-21T06:44:36.242" v="4144"/>
        <pc:sldMkLst>
          <pc:docMk/>
          <pc:sldMk cId="2806317114" sldId="1610"/>
        </pc:sldMkLst>
        <pc:spChg chg="mod">
          <ac:chgData name="伊健 杜" userId="e69aded81da48593" providerId="LiveId" clId="{522AEE9E-FCC6-4D60-A75A-DD2D56B07D59}" dt="2022-11-21T06:44:36.242" v="4144"/>
          <ac:spMkLst>
            <pc:docMk/>
            <pc:sldMk cId="2806317114" sldId="1610"/>
            <ac:spMk id="2" creationId="{10304424-DB4A-36E7-9E0D-D32A5DD0F26C}"/>
          </ac:spMkLst>
        </pc:spChg>
        <pc:spChg chg="mod">
          <ac:chgData name="伊健 杜" userId="e69aded81da48593" providerId="LiveId" clId="{522AEE9E-FCC6-4D60-A75A-DD2D56B07D59}" dt="2022-11-21T06:44:36.242" v="4144"/>
          <ac:spMkLst>
            <pc:docMk/>
            <pc:sldMk cId="2806317114" sldId="1610"/>
            <ac:spMk id="3" creationId="{AFFC30AB-96DB-D2FC-A0FB-A94C43351DF5}"/>
          </ac:spMkLst>
        </pc:spChg>
        <pc:picChg chg="add mod">
          <ac:chgData name="伊健 杜" userId="e69aded81da48593" providerId="LiveId" clId="{522AEE9E-FCC6-4D60-A75A-DD2D56B07D59}" dt="2022-11-21T05:57:39.621" v="3033" actId="1076"/>
          <ac:picMkLst>
            <pc:docMk/>
            <pc:sldMk cId="2806317114" sldId="1610"/>
            <ac:picMk id="5" creationId="{13E8D7A7-85E9-54FD-98C2-24ACDBCCFFCE}"/>
          </ac:picMkLst>
        </pc:picChg>
        <pc:picChg chg="del">
          <ac:chgData name="伊健 杜" userId="e69aded81da48593" providerId="LiveId" clId="{522AEE9E-FCC6-4D60-A75A-DD2D56B07D59}" dt="2022-11-21T05:57:11.230" v="3031" actId="478"/>
          <ac:picMkLst>
            <pc:docMk/>
            <pc:sldMk cId="2806317114" sldId="1610"/>
            <ac:picMk id="31746" creationId="{C7C66D8C-D151-F3A7-B416-481BA294ADC3}"/>
          </ac:picMkLst>
        </pc:picChg>
      </pc:sldChg>
      <pc:sldChg chg="delSp modSp add del mod">
        <pc:chgData name="伊健 杜" userId="e69aded81da48593" providerId="LiveId" clId="{522AEE9E-FCC6-4D60-A75A-DD2D56B07D59}" dt="2022-11-21T05:59:50.999" v="3116" actId="47"/>
        <pc:sldMkLst>
          <pc:docMk/>
          <pc:sldMk cId="196622459" sldId="1611"/>
        </pc:sldMkLst>
        <pc:spChg chg="del">
          <ac:chgData name="伊健 杜" userId="e69aded81da48593" providerId="LiveId" clId="{522AEE9E-FCC6-4D60-A75A-DD2D56B07D59}" dt="2022-11-21T05:58:24.565" v="3037" actId="478"/>
          <ac:spMkLst>
            <pc:docMk/>
            <pc:sldMk cId="196622459" sldId="1611"/>
            <ac:spMk id="2" creationId="{5962B7C3-2912-AFB1-A54B-5E3920924A5F}"/>
          </ac:spMkLst>
        </pc:spChg>
        <pc:spChg chg="del mod">
          <ac:chgData name="伊健 杜" userId="e69aded81da48593" providerId="LiveId" clId="{522AEE9E-FCC6-4D60-A75A-DD2D56B07D59}" dt="2022-11-21T05:59:49.905" v="3115"/>
          <ac:spMkLst>
            <pc:docMk/>
            <pc:sldMk cId="196622459" sldId="1611"/>
            <ac:spMk id="4" creationId="{BD95F9A2-9D79-26DD-0E98-636A19FC1AB1}"/>
          </ac:spMkLst>
        </pc:spChg>
      </pc:sldChg>
      <pc:sldChg chg="addSp delSp modSp add mod">
        <pc:chgData name="伊健 杜" userId="e69aded81da48593" providerId="LiveId" clId="{522AEE9E-FCC6-4D60-A75A-DD2D56B07D59}" dt="2022-11-21T06:44:36.242" v="4144"/>
        <pc:sldMkLst>
          <pc:docMk/>
          <pc:sldMk cId="1252237717" sldId="1611"/>
        </pc:sldMkLst>
        <pc:spChg chg="del mod">
          <ac:chgData name="伊健 杜" userId="e69aded81da48593" providerId="LiveId" clId="{522AEE9E-FCC6-4D60-A75A-DD2D56B07D59}" dt="2022-11-21T06:01:47.908" v="3259" actId="478"/>
          <ac:spMkLst>
            <pc:docMk/>
            <pc:sldMk cId="1252237717" sldId="1611"/>
            <ac:spMk id="2" creationId="{5962B7C3-2912-AFB1-A54B-5E3920924A5F}"/>
          </ac:spMkLst>
        </pc:spChg>
        <pc:spChg chg="mod">
          <ac:chgData name="伊健 杜" userId="e69aded81da48593" providerId="LiveId" clId="{522AEE9E-FCC6-4D60-A75A-DD2D56B07D59}" dt="2022-11-21T06:44:36.242" v="4144"/>
          <ac:spMkLst>
            <pc:docMk/>
            <pc:sldMk cId="1252237717" sldId="1611"/>
            <ac:spMk id="4" creationId="{BD95F9A2-9D79-26DD-0E98-636A19FC1AB1}"/>
          </ac:spMkLst>
        </pc:spChg>
        <pc:spChg chg="add mod">
          <ac:chgData name="伊健 杜" userId="e69aded81da48593" providerId="LiveId" clId="{522AEE9E-FCC6-4D60-A75A-DD2D56B07D59}" dt="2022-11-21T06:44:36.242" v="4144"/>
          <ac:spMkLst>
            <pc:docMk/>
            <pc:sldMk cId="1252237717" sldId="1611"/>
            <ac:spMk id="5" creationId="{E108BB9B-3539-2760-5566-C7F6DB809F8A}"/>
          </ac:spMkLst>
        </pc:spChg>
        <pc:spChg chg="add mod">
          <ac:chgData name="伊健 杜" userId="e69aded81da48593" providerId="LiveId" clId="{522AEE9E-FCC6-4D60-A75A-DD2D56B07D59}" dt="2022-11-21T06:44:36.242" v="4144"/>
          <ac:spMkLst>
            <pc:docMk/>
            <pc:sldMk cId="1252237717" sldId="1611"/>
            <ac:spMk id="6" creationId="{8253F377-BAFB-D67C-DC3B-E2B3121B26E2}"/>
          </ac:spMkLst>
        </pc:spChg>
        <pc:picChg chg="add mod">
          <ac:chgData name="伊健 杜" userId="e69aded81da48593" providerId="LiveId" clId="{522AEE9E-FCC6-4D60-A75A-DD2D56B07D59}" dt="2022-11-21T06:02:15.653" v="3287"/>
          <ac:picMkLst>
            <pc:docMk/>
            <pc:sldMk cId="1252237717" sldId="1611"/>
            <ac:picMk id="3" creationId="{2B93EA7F-64EA-0922-6134-023B7670CE1E}"/>
          </ac:picMkLst>
        </pc:picChg>
      </pc:sldChg>
      <pc:sldChg chg="addSp delSp modSp add mod">
        <pc:chgData name="伊健 杜" userId="e69aded81da48593" providerId="LiveId" clId="{522AEE9E-FCC6-4D60-A75A-DD2D56B07D59}" dt="2022-11-21T06:07:08.942" v="3482" actId="122"/>
        <pc:sldMkLst>
          <pc:docMk/>
          <pc:sldMk cId="3079509020" sldId="1612"/>
        </pc:sldMkLst>
        <pc:spChg chg="mod">
          <ac:chgData name="伊健 杜" userId="e69aded81da48593" providerId="LiveId" clId="{522AEE9E-FCC6-4D60-A75A-DD2D56B07D59}" dt="2022-11-21T06:05:51.443" v="3411"/>
          <ac:spMkLst>
            <pc:docMk/>
            <pc:sldMk cId="3079509020" sldId="1612"/>
            <ac:spMk id="2" creationId="{10304424-DB4A-36E7-9E0D-D32A5DD0F26C}"/>
          </ac:spMkLst>
        </pc:spChg>
        <pc:spChg chg="mod">
          <ac:chgData name="伊健 杜" userId="e69aded81da48593" providerId="LiveId" clId="{522AEE9E-FCC6-4D60-A75A-DD2D56B07D59}" dt="2022-11-21T06:07:08.942" v="3482" actId="122"/>
          <ac:spMkLst>
            <pc:docMk/>
            <pc:sldMk cId="3079509020" sldId="1612"/>
            <ac:spMk id="3" creationId="{AFFC30AB-96DB-D2FC-A0FB-A94C43351DF5}"/>
          </ac:spMkLst>
        </pc:spChg>
        <pc:spChg chg="mod">
          <ac:chgData name="伊健 杜" userId="e69aded81da48593" providerId="LiveId" clId="{522AEE9E-FCC6-4D60-A75A-DD2D56B07D59}" dt="2022-11-21T06:06:00.724" v="3412"/>
          <ac:spMkLst>
            <pc:docMk/>
            <pc:sldMk cId="3079509020" sldId="1612"/>
            <ac:spMk id="5" creationId="{12133E31-EFD8-1428-E834-932512E03115}"/>
          </ac:spMkLst>
        </pc:spChg>
        <pc:picChg chg="add mod">
          <ac:chgData name="伊健 杜" userId="e69aded81da48593" providerId="LiveId" clId="{522AEE9E-FCC6-4D60-A75A-DD2D56B07D59}" dt="2022-11-21T06:06:46.972" v="3416" actId="1076"/>
          <ac:picMkLst>
            <pc:docMk/>
            <pc:sldMk cId="3079509020" sldId="1612"/>
            <ac:picMk id="7" creationId="{826D3B7B-67C6-EADB-FE4B-552B7F660C3B}"/>
          </ac:picMkLst>
        </pc:picChg>
        <pc:picChg chg="del">
          <ac:chgData name="伊健 杜" userId="e69aded81da48593" providerId="LiveId" clId="{522AEE9E-FCC6-4D60-A75A-DD2D56B07D59}" dt="2022-11-21T06:06:44.331" v="3413" actId="478"/>
          <ac:picMkLst>
            <pc:docMk/>
            <pc:sldMk cId="3079509020" sldId="1612"/>
            <ac:picMk id="20484" creationId="{6E6CE28B-1702-DB1B-B05F-295EB8E899A8}"/>
          </ac:picMkLst>
        </pc:picChg>
      </pc:sldChg>
      <pc:sldChg chg="addSp delSp modSp add mod delAnim">
        <pc:chgData name="伊健 杜" userId="e69aded81da48593" providerId="LiveId" clId="{522AEE9E-FCC6-4D60-A75A-DD2D56B07D59}" dt="2022-11-21T06:44:36.242" v="4144"/>
        <pc:sldMkLst>
          <pc:docMk/>
          <pc:sldMk cId="1007936587" sldId="1613"/>
        </pc:sldMkLst>
        <pc:spChg chg="mod">
          <ac:chgData name="伊健 杜" userId="e69aded81da48593" providerId="LiveId" clId="{522AEE9E-FCC6-4D60-A75A-DD2D56B07D59}" dt="2022-11-21T06:44:36.242" v="4144"/>
          <ac:spMkLst>
            <pc:docMk/>
            <pc:sldMk cId="1007936587" sldId="1613"/>
            <ac:spMk id="3" creationId="{AFFC30AB-96DB-D2FC-A0FB-A94C43351DF5}"/>
          </ac:spMkLst>
        </pc:spChg>
        <pc:spChg chg="del">
          <ac:chgData name="伊健 杜" userId="e69aded81da48593" providerId="LiveId" clId="{522AEE9E-FCC6-4D60-A75A-DD2D56B07D59}" dt="2022-11-21T06:07:12.508" v="3484" actId="478"/>
          <ac:spMkLst>
            <pc:docMk/>
            <pc:sldMk cId="1007936587" sldId="1613"/>
            <ac:spMk id="5" creationId="{12133E31-EFD8-1428-E834-932512E03115}"/>
          </ac:spMkLst>
        </pc:spChg>
        <pc:picChg chg="del">
          <ac:chgData name="伊健 杜" userId="e69aded81da48593" providerId="LiveId" clId="{522AEE9E-FCC6-4D60-A75A-DD2D56B07D59}" dt="2022-11-21T06:07:52.149" v="3552" actId="478"/>
          <ac:picMkLst>
            <pc:docMk/>
            <pc:sldMk cId="1007936587" sldId="1613"/>
            <ac:picMk id="7" creationId="{826D3B7B-67C6-EADB-FE4B-552B7F660C3B}"/>
          </ac:picMkLst>
        </pc:picChg>
        <pc:picChg chg="add mod">
          <ac:chgData name="伊健 杜" userId="e69aded81da48593" providerId="LiveId" clId="{522AEE9E-FCC6-4D60-A75A-DD2D56B07D59}" dt="2022-11-21T06:07:57.674" v="3558" actId="1076"/>
          <ac:picMkLst>
            <pc:docMk/>
            <pc:sldMk cId="1007936587" sldId="1613"/>
            <ac:picMk id="32770" creationId="{7BB9106E-08B3-EB7D-730D-4D6E9D0D35C6}"/>
          </ac:picMkLst>
        </pc:picChg>
      </pc:sldChg>
      <pc:sldChg chg="addSp delSp modSp add mod">
        <pc:chgData name="伊健 杜" userId="e69aded81da48593" providerId="LiveId" clId="{522AEE9E-FCC6-4D60-A75A-DD2D56B07D59}" dt="2022-11-21T06:11:06.625" v="3634" actId="14100"/>
        <pc:sldMkLst>
          <pc:docMk/>
          <pc:sldMk cId="341383867" sldId="1614"/>
        </pc:sldMkLst>
        <pc:spChg chg="del mod ord">
          <ac:chgData name="伊健 杜" userId="e69aded81da48593" providerId="LiveId" clId="{522AEE9E-FCC6-4D60-A75A-DD2D56B07D59}" dt="2022-11-21T06:10:59.660" v="3631" actId="478"/>
          <ac:spMkLst>
            <pc:docMk/>
            <pc:sldMk cId="341383867" sldId="1614"/>
            <ac:spMk id="3" creationId="{AFFC30AB-96DB-D2FC-A0FB-A94C43351DF5}"/>
          </ac:spMkLst>
        </pc:spChg>
        <pc:picChg chg="del">
          <ac:chgData name="伊健 杜" userId="e69aded81da48593" providerId="LiveId" clId="{522AEE9E-FCC6-4D60-A75A-DD2D56B07D59}" dt="2022-11-21T06:09:15.668" v="3562" actId="478"/>
          <ac:picMkLst>
            <pc:docMk/>
            <pc:sldMk cId="341383867" sldId="1614"/>
            <ac:picMk id="32770" creationId="{7BB9106E-08B3-EB7D-730D-4D6E9D0D35C6}"/>
          </ac:picMkLst>
        </pc:picChg>
        <pc:picChg chg="add del mod">
          <ac:chgData name="伊健 杜" userId="e69aded81da48593" providerId="LiveId" clId="{522AEE9E-FCC6-4D60-A75A-DD2D56B07D59}" dt="2022-11-21T06:10:59.660" v="3631" actId="478"/>
          <ac:picMkLst>
            <pc:docMk/>
            <pc:sldMk cId="341383867" sldId="1614"/>
            <ac:picMk id="36866" creationId="{E1537241-9F89-21CC-5E83-FB4F515D3F6F}"/>
          </ac:picMkLst>
        </pc:picChg>
        <pc:picChg chg="add mod">
          <ac:chgData name="伊健 杜" userId="e69aded81da48593" providerId="LiveId" clId="{522AEE9E-FCC6-4D60-A75A-DD2D56B07D59}" dt="2022-11-21T06:11:06.625" v="3634" actId="14100"/>
          <ac:picMkLst>
            <pc:docMk/>
            <pc:sldMk cId="341383867" sldId="1614"/>
            <ac:picMk id="36868" creationId="{D12938A4-52B1-6BD4-19B7-FB1F2BC5BD64}"/>
          </ac:picMkLst>
        </pc:picChg>
      </pc:sldChg>
      <pc:sldChg chg="delSp modSp add mod modNotesTx">
        <pc:chgData name="伊健 杜" userId="e69aded81da48593" providerId="LiveId" clId="{522AEE9E-FCC6-4D60-A75A-DD2D56B07D59}" dt="2022-11-21T10:28:06.357" v="4163" actId="20577"/>
        <pc:sldMkLst>
          <pc:docMk/>
          <pc:sldMk cId="1023481345" sldId="1615"/>
        </pc:sldMkLst>
        <pc:spChg chg="del">
          <ac:chgData name="伊健 杜" userId="e69aded81da48593" providerId="LiveId" clId="{522AEE9E-FCC6-4D60-A75A-DD2D56B07D59}" dt="2022-11-21T06:11:14.411" v="3636" actId="478"/>
          <ac:spMkLst>
            <pc:docMk/>
            <pc:sldMk cId="1023481345" sldId="1615"/>
            <ac:spMk id="2" creationId="{5962B7C3-2912-AFB1-A54B-5E3920924A5F}"/>
          </ac:spMkLst>
        </pc:spChg>
        <pc:spChg chg="mod">
          <ac:chgData name="伊健 杜" userId="e69aded81da48593" providerId="LiveId" clId="{522AEE9E-FCC6-4D60-A75A-DD2D56B07D59}" dt="2022-11-21T06:44:36.242" v="4144"/>
          <ac:spMkLst>
            <pc:docMk/>
            <pc:sldMk cId="1023481345" sldId="1615"/>
            <ac:spMk id="4" creationId="{BD95F9A2-9D79-26DD-0E98-636A19FC1AB1}"/>
          </ac:spMkLst>
        </pc:spChg>
      </pc:sldChg>
      <pc:sldChg chg="modSp add mod ord">
        <pc:chgData name="伊健 杜" userId="e69aded81da48593" providerId="LiveId" clId="{522AEE9E-FCC6-4D60-A75A-DD2D56B07D59}" dt="2022-11-21T06:44:36.242" v="4144"/>
        <pc:sldMkLst>
          <pc:docMk/>
          <pc:sldMk cId="1294941309" sldId="1616"/>
        </pc:sldMkLst>
        <pc:spChg chg="mod">
          <ac:chgData name="伊健 杜" userId="e69aded81da48593" providerId="LiveId" clId="{522AEE9E-FCC6-4D60-A75A-DD2D56B07D59}" dt="2022-11-21T06:44:36.242" v="4144"/>
          <ac:spMkLst>
            <pc:docMk/>
            <pc:sldMk cId="1294941309" sldId="1616"/>
            <ac:spMk id="4" creationId="{BD95F9A2-9D79-26DD-0E98-636A19FC1AB1}"/>
          </ac:spMkLst>
        </pc:spChg>
      </pc:sldChg>
      <pc:sldChg chg="addSp delSp modSp add mod">
        <pc:chgData name="伊健 杜" userId="e69aded81da48593" providerId="LiveId" clId="{522AEE9E-FCC6-4D60-A75A-DD2D56B07D59}" dt="2022-11-21T06:44:36.242" v="4144"/>
        <pc:sldMkLst>
          <pc:docMk/>
          <pc:sldMk cId="1766824160" sldId="1617"/>
        </pc:sldMkLst>
        <pc:spChg chg="mod">
          <ac:chgData name="伊健 杜" userId="e69aded81da48593" providerId="LiveId" clId="{522AEE9E-FCC6-4D60-A75A-DD2D56B07D59}" dt="2022-11-21T06:12:42.291" v="3843" actId="20577"/>
          <ac:spMkLst>
            <pc:docMk/>
            <pc:sldMk cId="1766824160" sldId="1617"/>
            <ac:spMk id="2" creationId="{10304424-DB4A-36E7-9E0D-D32A5DD0F26C}"/>
          </ac:spMkLst>
        </pc:spChg>
        <pc:spChg chg="mod">
          <ac:chgData name="伊健 杜" userId="e69aded81da48593" providerId="LiveId" clId="{522AEE9E-FCC6-4D60-A75A-DD2D56B07D59}" dt="2022-11-21T06:44:36.242" v="4144"/>
          <ac:spMkLst>
            <pc:docMk/>
            <pc:sldMk cId="1766824160" sldId="1617"/>
            <ac:spMk id="3" creationId="{AFFC30AB-96DB-D2FC-A0FB-A94C43351DF5}"/>
          </ac:spMkLst>
        </pc:spChg>
        <pc:spChg chg="mod">
          <ac:chgData name="伊健 杜" userId="e69aded81da48593" providerId="LiveId" clId="{522AEE9E-FCC6-4D60-A75A-DD2D56B07D59}" dt="2022-11-21T06:13:02.021" v="3845" actId="20577"/>
          <ac:spMkLst>
            <pc:docMk/>
            <pc:sldMk cId="1766824160" sldId="1617"/>
            <ac:spMk id="5" creationId="{12133E31-EFD8-1428-E834-932512E03115}"/>
          </ac:spMkLst>
        </pc:spChg>
        <pc:picChg chg="add mod">
          <ac:chgData name="伊健 杜" userId="e69aded81da48593" providerId="LiveId" clId="{522AEE9E-FCC6-4D60-A75A-DD2D56B07D59}" dt="2022-11-21T06:13:31.156" v="3847"/>
          <ac:picMkLst>
            <pc:docMk/>
            <pc:sldMk cId="1766824160" sldId="1617"/>
            <ac:picMk id="4" creationId="{E164F582-DB26-6CC4-3084-9064A3757076}"/>
          </ac:picMkLst>
        </pc:picChg>
        <pc:picChg chg="del">
          <ac:chgData name="伊健 杜" userId="e69aded81da48593" providerId="LiveId" clId="{522AEE9E-FCC6-4D60-A75A-DD2D56B07D59}" dt="2022-11-21T06:13:21.612" v="3846" actId="478"/>
          <ac:picMkLst>
            <pc:docMk/>
            <pc:sldMk cId="1766824160" sldId="1617"/>
            <ac:picMk id="7" creationId="{826D3B7B-67C6-EADB-FE4B-552B7F660C3B}"/>
          </ac:picMkLst>
        </pc:picChg>
      </pc:sldChg>
      <pc:sldChg chg="addSp delSp modSp add mod delAnim">
        <pc:chgData name="伊健 杜" userId="e69aded81da48593" providerId="LiveId" clId="{522AEE9E-FCC6-4D60-A75A-DD2D56B07D59}" dt="2022-11-21T06:44:36.242" v="4144"/>
        <pc:sldMkLst>
          <pc:docMk/>
          <pc:sldMk cId="2199367363" sldId="1618"/>
        </pc:sldMkLst>
        <pc:spChg chg="mod">
          <ac:chgData name="伊健 杜" userId="e69aded81da48593" providerId="LiveId" clId="{522AEE9E-FCC6-4D60-A75A-DD2D56B07D59}" dt="2022-11-21T06:44:36.242" v="4144"/>
          <ac:spMkLst>
            <pc:docMk/>
            <pc:sldMk cId="2199367363" sldId="1618"/>
            <ac:spMk id="3" creationId="{AFFC30AB-96DB-D2FC-A0FB-A94C43351DF5}"/>
          </ac:spMkLst>
        </pc:spChg>
        <pc:spChg chg="del">
          <ac:chgData name="伊健 杜" userId="e69aded81da48593" providerId="LiveId" clId="{522AEE9E-FCC6-4D60-A75A-DD2D56B07D59}" dt="2022-11-21T06:13:59.438" v="3915" actId="478"/>
          <ac:spMkLst>
            <pc:docMk/>
            <pc:sldMk cId="2199367363" sldId="1618"/>
            <ac:spMk id="5" creationId="{12133E31-EFD8-1428-E834-932512E03115}"/>
          </ac:spMkLst>
        </pc:spChg>
        <pc:picChg chg="del">
          <ac:chgData name="伊健 杜" userId="e69aded81da48593" providerId="LiveId" clId="{522AEE9E-FCC6-4D60-A75A-DD2D56B07D59}" dt="2022-11-21T06:16:09.141" v="3916" actId="478"/>
          <ac:picMkLst>
            <pc:docMk/>
            <pc:sldMk cId="2199367363" sldId="1618"/>
            <ac:picMk id="4" creationId="{E164F582-DB26-6CC4-3084-9064A3757076}"/>
          </ac:picMkLst>
        </pc:picChg>
        <pc:picChg chg="add mod">
          <ac:chgData name="伊健 杜" userId="e69aded81da48593" providerId="LiveId" clId="{522AEE9E-FCC6-4D60-A75A-DD2D56B07D59}" dt="2022-11-21T06:16:13.312" v="3919" actId="1076"/>
          <ac:picMkLst>
            <pc:docMk/>
            <pc:sldMk cId="2199367363" sldId="1618"/>
            <ac:picMk id="37890" creationId="{7F94C16C-A6A5-C4F3-7C32-3BBEB94BC204}"/>
          </ac:picMkLst>
        </pc:picChg>
      </pc:sldChg>
      <pc:sldChg chg="addSp delSp modSp add mod">
        <pc:chgData name="伊健 杜" userId="e69aded81da48593" providerId="LiveId" clId="{522AEE9E-FCC6-4D60-A75A-DD2D56B07D59}" dt="2022-11-21T06:44:36.242" v="4144"/>
        <pc:sldMkLst>
          <pc:docMk/>
          <pc:sldMk cId="392395669" sldId="1619"/>
        </pc:sldMkLst>
        <pc:spChg chg="del">
          <ac:chgData name="伊健 杜" userId="e69aded81da48593" providerId="LiveId" clId="{522AEE9E-FCC6-4D60-A75A-DD2D56B07D59}" dt="2022-11-21T06:20:47.731" v="3965" actId="478"/>
          <ac:spMkLst>
            <pc:docMk/>
            <pc:sldMk cId="392395669" sldId="1619"/>
            <ac:spMk id="2" creationId="{10304424-DB4A-36E7-9E0D-D32A5DD0F26C}"/>
          </ac:spMkLst>
        </pc:spChg>
        <pc:spChg chg="mod">
          <ac:chgData name="伊健 杜" userId="e69aded81da48593" providerId="LiveId" clId="{522AEE9E-FCC6-4D60-A75A-DD2D56B07D59}" dt="2022-11-21T06:44:36.242" v="4144"/>
          <ac:spMkLst>
            <pc:docMk/>
            <pc:sldMk cId="392395669" sldId="1619"/>
            <ac:spMk id="3" creationId="{AFFC30AB-96DB-D2FC-A0FB-A94C43351DF5}"/>
          </ac:spMkLst>
        </pc:spChg>
        <pc:spChg chg="add del mod">
          <ac:chgData name="伊健 杜" userId="e69aded81da48593" providerId="LiveId" clId="{522AEE9E-FCC6-4D60-A75A-DD2D56B07D59}" dt="2022-11-21T06:20:50.272" v="3966" actId="478"/>
          <ac:spMkLst>
            <pc:docMk/>
            <pc:sldMk cId="392395669" sldId="1619"/>
            <ac:spMk id="5" creationId="{DF77B240-5D29-2F73-B173-DEE3B782E206}"/>
          </ac:spMkLst>
        </pc:spChg>
        <pc:spChg chg="add mod">
          <ac:chgData name="伊健 杜" userId="e69aded81da48593" providerId="LiveId" clId="{522AEE9E-FCC6-4D60-A75A-DD2D56B07D59}" dt="2022-11-21T06:21:19.913" v="4027"/>
          <ac:spMkLst>
            <pc:docMk/>
            <pc:sldMk cId="392395669" sldId="1619"/>
            <ac:spMk id="7" creationId="{AA7CB6AB-89D0-0C0A-EE2E-D8B26D20600A}"/>
          </ac:spMkLst>
        </pc:spChg>
        <pc:picChg chg="del">
          <ac:chgData name="伊健 杜" userId="e69aded81da48593" providerId="LiveId" clId="{522AEE9E-FCC6-4D60-A75A-DD2D56B07D59}" dt="2022-11-21T06:20:36.576" v="3961" actId="478"/>
          <ac:picMkLst>
            <pc:docMk/>
            <pc:sldMk cId="392395669" sldId="1619"/>
            <ac:picMk id="37890" creationId="{7F94C16C-A6A5-C4F3-7C32-3BBEB94BC204}"/>
          </ac:picMkLst>
        </pc:picChg>
        <pc:picChg chg="add mod">
          <ac:chgData name="伊健 杜" userId="e69aded81da48593" providerId="LiveId" clId="{522AEE9E-FCC6-4D60-A75A-DD2D56B07D59}" dt="2022-11-21T06:20:55.228" v="3970" actId="1076"/>
          <ac:picMkLst>
            <pc:docMk/>
            <pc:sldMk cId="392395669" sldId="1619"/>
            <ac:picMk id="39938" creationId="{B888754D-A4B0-963C-331E-234C80440FCB}"/>
          </ac:picMkLst>
        </pc:picChg>
      </pc:sldChg>
      <pc:sldChg chg="addSp delSp modSp new mod">
        <pc:chgData name="伊健 杜" userId="e69aded81da48593" providerId="LiveId" clId="{522AEE9E-FCC6-4D60-A75A-DD2D56B07D59}" dt="2022-11-21T06:22:12.153" v="4032" actId="1076"/>
        <pc:sldMkLst>
          <pc:docMk/>
          <pc:sldMk cId="1764933360" sldId="1620"/>
        </pc:sldMkLst>
        <pc:spChg chg="del">
          <ac:chgData name="伊健 杜" userId="e69aded81da48593" providerId="LiveId" clId="{522AEE9E-FCC6-4D60-A75A-DD2D56B07D59}" dt="2022-11-21T06:22:04.142" v="4029" actId="478"/>
          <ac:spMkLst>
            <pc:docMk/>
            <pc:sldMk cId="1764933360" sldId="1620"/>
            <ac:spMk id="2" creationId="{D7860BC7-A008-E1C6-E556-1773910693FD}"/>
          </ac:spMkLst>
        </pc:spChg>
        <pc:spChg chg="del">
          <ac:chgData name="伊健 杜" userId="e69aded81da48593" providerId="LiveId" clId="{522AEE9E-FCC6-4D60-A75A-DD2D56B07D59}" dt="2022-11-21T06:22:04.142" v="4029" actId="478"/>
          <ac:spMkLst>
            <pc:docMk/>
            <pc:sldMk cId="1764933360" sldId="1620"/>
            <ac:spMk id="3" creationId="{DAAC687A-F16B-A2A1-6D43-B622A1ABF5ED}"/>
          </ac:spMkLst>
        </pc:spChg>
        <pc:picChg chg="add mod">
          <ac:chgData name="伊健 杜" userId="e69aded81da48593" providerId="LiveId" clId="{522AEE9E-FCC6-4D60-A75A-DD2D56B07D59}" dt="2022-11-21T06:22:12.153" v="4032" actId="1076"/>
          <ac:picMkLst>
            <pc:docMk/>
            <pc:sldMk cId="1764933360" sldId="1620"/>
            <ac:picMk id="40962" creationId="{75BCB029-820E-B0A8-2864-DB80A01C8EDE}"/>
          </ac:picMkLst>
        </pc:picChg>
      </pc:sldChg>
      <pc:sldChg chg="addSp delSp new mod">
        <pc:chgData name="伊健 杜" userId="e69aded81da48593" providerId="LiveId" clId="{522AEE9E-FCC6-4D60-A75A-DD2D56B07D59}" dt="2022-11-21T06:23:51.261" v="4035"/>
        <pc:sldMkLst>
          <pc:docMk/>
          <pc:sldMk cId="1451192333" sldId="1621"/>
        </pc:sldMkLst>
        <pc:spChg chg="del">
          <ac:chgData name="伊健 杜" userId="e69aded81da48593" providerId="LiveId" clId="{522AEE9E-FCC6-4D60-A75A-DD2D56B07D59}" dt="2022-11-21T06:23:50.592" v="4034" actId="478"/>
          <ac:spMkLst>
            <pc:docMk/>
            <pc:sldMk cId="1451192333" sldId="1621"/>
            <ac:spMk id="2" creationId="{D892B773-B54A-A8B6-434F-9482CF81FA5E}"/>
          </ac:spMkLst>
        </pc:spChg>
        <pc:spChg chg="del">
          <ac:chgData name="伊健 杜" userId="e69aded81da48593" providerId="LiveId" clId="{522AEE9E-FCC6-4D60-A75A-DD2D56B07D59}" dt="2022-11-21T06:23:50.592" v="4034" actId="478"/>
          <ac:spMkLst>
            <pc:docMk/>
            <pc:sldMk cId="1451192333" sldId="1621"/>
            <ac:spMk id="3" creationId="{2FE570EF-8AB5-E315-7A7C-391923F0ED9B}"/>
          </ac:spMkLst>
        </pc:spChg>
        <pc:picChg chg="add">
          <ac:chgData name="伊健 杜" userId="e69aded81da48593" providerId="LiveId" clId="{522AEE9E-FCC6-4D60-A75A-DD2D56B07D59}" dt="2022-11-21T06:23:51.261" v="4035"/>
          <ac:picMkLst>
            <pc:docMk/>
            <pc:sldMk cId="1451192333" sldId="1621"/>
            <ac:picMk id="41986" creationId="{EE6FEC7D-A73C-A1BB-200C-683FE65ED187}"/>
          </ac:picMkLst>
        </pc:picChg>
      </pc:sldChg>
      <pc:sldChg chg="addSp delSp modSp new mod">
        <pc:chgData name="伊健 杜" userId="e69aded81da48593" providerId="LiveId" clId="{522AEE9E-FCC6-4D60-A75A-DD2D56B07D59}" dt="2022-11-21T06:24:32.577" v="4041" actId="1076"/>
        <pc:sldMkLst>
          <pc:docMk/>
          <pc:sldMk cId="3038021833" sldId="1622"/>
        </pc:sldMkLst>
        <pc:spChg chg="del">
          <ac:chgData name="伊健 杜" userId="e69aded81da48593" providerId="LiveId" clId="{522AEE9E-FCC6-4D60-A75A-DD2D56B07D59}" dt="2022-11-21T06:24:23.862" v="4037" actId="478"/>
          <ac:spMkLst>
            <pc:docMk/>
            <pc:sldMk cId="3038021833" sldId="1622"/>
            <ac:spMk id="2" creationId="{EE0884FC-3A64-3B37-4FF3-B2705FCA5057}"/>
          </ac:spMkLst>
        </pc:spChg>
        <pc:spChg chg="del">
          <ac:chgData name="伊健 杜" userId="e69aded81da48593" providerId="LiveId" clId="{522AEE9E-FCC6-4D60-A75A-DD2D56B07D59}" dt="2022-11-21T06:24:23.862" v="4037" actId="478"/>
          <ac:spMkLst>
            <pc:docMk/>
            <pc:sldMk cId="3038021833" sldId="1622"/>
            <ac:spMk id="3" creationId="{219797EB-95A4-4A0C-3AA5-F640B32704D5}"/>
          </ac:spMkLst>
        </pc:spChg>
        <pc:picChg chg="add mod">
          <ac:chgData name="伊健 杜" userId="e69aded81da48593" providerId="LiveId" clId="{522AEE9E-FCC6-4D60-A75A-DD2D56B07D59}" dt="2022-11-21T06:24:32.577" v="4041" actId="1076"/>
          <ac:picMkLst>
            <pc:docMk/>
            <pc:sldMk cId="3038021833" sldId="1622"/>
            <ac:picMk id="43010" creationId="{AF4E5964-B153-D34D-1D0A-F08F94E9C5DB}"/>
          </ac:picMkLst>
        </pc:picChg>
      </pc:sldChg>
      <pc:sldChg chg="delSp modSp new mod">
        <pc:chgData name="伊健 杜" userId="e69aded81da48593" providerId="LiveId" clId="{522AEE9E-FCC6-4D60-A75A-DD2D56B07D59}" dt="2022-11-21T06:44:36.242" v="4144"/>
        <pc:sldMkLst>
          <pc:docMk/>
          <pc:sldMk cId="4128864493" sldId="1623"/>
        </pc:sldMkLst>
        <pc:spChg chg="mod">
          <ac:chgData name="伊健 杜" userId="e69aded81da48593" providerId="LiveId" clId="{522AEE9E-FCC6-4D60-A75A-DD2D56B07D59}" dt="2022-11-21T06:44:36.242" v="4144"/>
          <ac:spMkLst>
            <pc:docMk/>
            <pc:sldMk cId="4128864493" sldId="1623"/>
            <ac:spMk id="2" creationId="{B604DC10-7A7A-3629-95DC-DFB88F6DA7A9}"/>
          </ac:spMkLst>
        </pc:spChg>
        <pc:spChg chg="del">
          <ac:chgData name="伊健 杜" userId="e69aded81da48593" providerId="LiveId" clId="{522AEE9E-FCC6-4D60-A75A-DD2D56B07D59}" dt="2022-11-21T06:25:07.167" v="4045" actId="478"/>
          <ac:spMkLst>
            <pc:docMk/>
            <pc:sldMk cId="4128864493" sldId="1623"/>
            <ac:spMk id="3" creationId="{A6F305A9-CDCB-C790-DAD2-E3639A16CD4E}"/>
          </ac:spMkLst>
        </pc:spChg>
      </pc:sldChg>
      <pc:sldChg chg="modSp add mod">
        <pc:chgData name="伊健 杜" userId="e69aded81da48593" providerId="LiveId" clId="{522AEE9E-FCC6-4D60-A75A-DD2D56B07D59}" dt="2022-11-21T06:44:36.242" v="4144"/>
        <pc:sldMkLst>
          <pc:docMk/>
          <pc:sldMk cId="940666817" sldId="1624"/>
        </pc:sldMkLst>
        <pc:spChg chg="mod">
          <ac:chgData name="伊健 杜" userId="e69aded81da48593" providerId="LiveId" clId="{522AEE9E-FCC6-4D60-A75A-DD2D56B07D59}" dt="2022-11-21T06:26:16.649" v="4136" actId="20577"/>
          <ac:spMkLst>
            <pc:docMk/>
            <pc:sldMk cId="940666817" sldId="1624"/>
            <ac:spMk id="2" creationId="{10304424-DB4A-36E7-9E0D-D32A5DD0F26C}"/>
          </ac:spMkLst>
        </pc:spChg>
        <pc:spChg chg="mod">
          <ac:chgData name="伊健 杜" userId="e69aded81da48593" providerId="LiveId" clId="{522AEE9E-FCC6-4D60-A75A-DD2D56B07D59}" dt="2022-11-21T06:44:36.242" v="4144"/>
          <ac:spMkLst>
            <pc:docMk/>
            <pc:sldMk cId="940666817" sldId="1624"/>
            <ac:spMk id="3" creationId="{AFFC30AB-96DB-D2FC-A0FB-A94C43351DF5}"/>
          </ac:spMkLst>
        </pc:spChg>
      </pc:sldChg>
      <pc:sldChg chg="addSp delSp modSp new del">
        <pc:chgData name="伊健 杜" userId="e69aded81da48593" providerId="LiveId" clId="{522AEE9E-FCC6-4D60-A75A-DD2D56B07D59}" dt="2022-11-21T06:42:50.326" v="4143" actId="47"/>
        <pc:sldMkLst>
          <pc:docMk/>
          <pc:sldMk cId="2900695197" sldId="1625"/>
        </pc:sldMkLst>
        <pc:spChg chg="del">
          <ac:chgData name="伊健 杜" userId="e69aded81da48593" providerId="LiveId" clId="{522AEE9E-FCC6-4D60-A75A-DD2D56B07D59}" dt="2022-11-21T06:40:33.963" v="4139" actId="478"/>
          <ac:spMkLst>
            <pc:docMk/>
            <pc:sldMk cId="2900695197" sldId="1625"/>
            <ac:spMk id="2" creationId="{A5A232E4-BC5D-6967-D8B1-7ACA45FFFE04}"/>
          </ac:spMkLst>
        </pc:spChg>
        <pc:spChg chg="del">
          <ac:chgData name="伊健 杜" userId="e69aded81da48593" providerId="LiveId" clId="{522AEE9E-FCC6-4D60-A75A-DD2D56B07D59}" dt="2022-11-21T06:40:33.963" v="4139" actId="478"/>
          <ac:spMkLst>
            <pc:docMk/>
            <pc:sldMk cId="2900695197" sldId="1625"/>
            <ac:spMk id="3" creationId="{9BE9ACAE-4E78-1442-0ECA-394C0DAA6F0B}"/>
          </ac:spMkLst>
        </pc:spChg>
        <pc:picChg chg="add del">
          <ac:chgData name="伊健 杜" userId="e69aded81da48593" providerId="LiveId" clId="{522AEE9E-FCC6-4D60-A75A-DD2D56B07D59}" dt="2022-11-21T06:40:33.963" v="4139" actId="478"/>
          <ac:picMkLst>
            <pc:docMk/>
            <pc:sldMk cId="2900695197" sldId="1625"/>
            <ac:picMk id="44034" creationId="{5693FBE9-0FD7-E2E1-BDFD-C50F596482B3}"/>
          </ac:picMkLst>
        </pc:picChg>
        <pc:picChg chg="add mod">
          <ac:chgData name="伊健 杜" userId="e69aded81da48593" providerId="LiveId" clId="{522AEE9E-FCC6-4D60-A75A-DD2D56B07D59}" dt="2022-11-21T06:40:38.308" v="4142" actId="1076"/>
          <ac:picMkLst>
            <pc:docMk/>
            <pc:sldMk cId="2900695197" sldId="1625"/>
            <ac:picMk id="44036" creationId="{7DD6F665-F7D1-6D30-7BB2-2E1E8E7C6BCF}"/>
          </ac:picMkLst>
        </pc:picChg>
      </pc:sldChg>
    </pc:docChg>
  </pc:docChgLst>
  <pc:docChgLst>
    <pc:chgData name="伊健 杜" userId="e69aded81da48593" providerId="LiveId" clId="{B53B20DD-44F9-46B2-AA37-64A4AEEAA0F4}"/>
    <pc:docChg chg="undo custSel addSld delSld modSld sldOrd">
      <pc:chgData name="伊健 杜" userId="e69aded81da48593" providerId="LiveId" clId="{B53B20DD-44F9-46B2-AA37-64A4AEEAA0F4}" dt="2022-11-23T18:28:08.625" v="3204" actId="20577"/>
      <pc:docMkLst>
        <pc:docMk/>
      </pc:docMkLst>
      <pc:sldChg chg="del">
        <pc:chgData name="伊健 杜" userId="e69aded81da48593" providerId="LiveId" clId="{B53B20DD-44F9-46B2-AA37-64A4AEEAA0F4}" dt="2022-11-23T13:02:52.063" v="0" actId="47"/>
        <pc:sldMkLst>
          <pc:docMk/>
          <pc:sldMk cId="1766824160" sldId="1617"/>
        </pc:sldMkLst>
      </pc:sldChg>
      <pc:sldChg chg="del">
        <pc:chgData name="伊健 杜" userId="e69aded81da48593" providerId="LiveId" clId="{B53B20DD-44F9-46B2-AA37-64A4AEEAA0F4}" dt="2022-11-23T13:02:52.063" v="0" actId="47"/>
        <pc:sldMkLst>
          <pc:docMk/>
          <pc:sldMk cId="2199367363" sldId="1618"/>
        </pc:sldMkLst>
      </pc:sldChg>
      <pc:sldChg chg="del">
        <pc:chgData name="伊健 杜" userId="e69aded81da48593" providerId="LiveId" clId="{B53B20DD-44F9-46B2-AA37-64A4AEEAA0F4}" dt="2022-11-23T13:02:52.063" v="0" actId="47"/>
        <pc:sldMkLst>
          <pc:docMk/>
          <pc:sldMk cId="392395669" sldId="1619"/>
        </pc:sldMkLst>
      </pc:sldChg>
      <pc:sldChg chg="del">
        <pc:chgData name="伊健 杜" userId="e69aded81da48593" providerId="LiveId" clId="{B53B20DD-44F9-46B2-AA37-64A4AEEAA0F4}" dt="2022-11-23T13:02:52.063" v="0" actId="47"/>
        <pc:sldMkLst>
          <pc:docMk/>
          <pc:sldMk cId="1764933360" sldId="1620"/>
        </pc:sldMkLst>
      </pc:sldChg>
      <pc:sldChg chg="del">
        <pc:chgData name="伊健 杜" userId="e69aded81da48593" providerId="LiveId" clId="{B53B20DD-44F9-46B2-AA37-64A4AEEAA0F4}" dt="2022-11-23T13:02:52.063" v="0" actId="47"/>
        <pc:sldMkLst>
          <pc:docMk/>
          <pc:sldMk cId="1451192333" sldId="1621"/>
        </pc:sldMkLst>
      </pc:sldChg>
      <pc:sldChg chg="del">
        <pc:chgData name="伊健 杜" userId="e69aded81da48593" providerId="LiveId" clId="{B53B20DD-44F9-46B2-AA37-64A4AEEAA0F4}" dt="2022-11-23T13:02:52.063" v="0" actId="47"/>
        <pc:sldMkLst>
          <pc:docMk/>
          <pc:sldMk cId="3038021833" sldId="1622"/>
        </pc:sldMkLst>
      </pc:sldChg>
      <pc:sldChg chg="del">
        <pc:chgData name="伊健 杜" userId="e69aded81da48593" providerId="LiveId" clId="{B53B20DD-44F9-46B2-AA37-64A4AEEAA0F4}" dt="2022-11-23T13:02:52.063" v="0" actId="47"/>
        <pc:sldMkLst>
          <pc:docMk/>
          <pc:sldMk cId="4128864493" sldId="1623"/>
        </pc:sldMkLst>
      </pc:sldChg>
      <pc:sldChg chg="del">
        <pc:chgData name="伊健 杜" userId="e69aded81da48593" providerId="LiveId" clId="{B53B20DD-44F9-46B2-AA37-64A4AEEAA0F4}" dt="2022-11-23T13:02:52.063" v="0" actId="47"/>
        <pc:sldMkLst>
          <pc:docMk/>
          <pc:sldMk cId="940666817" sldId="1624"/>
        </pc:sldMkLst>
      </pc:sldChg>
      <pc:sldChg chg="del">
        <pc:chgData name="伊健 杜" userId="e69aded81da48593" providerId="LiveId" clId="{B53B20DD-44F9-46B2-AA37-64A4AEEAA0F4}" dt="2022-11-23T13:02:52.063" v="0" actId="47"/>
        <pc:sldMkLst>
          <pc:docMk/>
          <pc:sldMk cId="3632150386" sldId="1625"/>
        </pc:sldMkLst>
      </pc:sldChg>
      <pc:sldChg chg="del">
        <pc:chgData name="伊健 杜" userId="e69aded81da48593" providerId="LiveId" clId="{B53B20DD-44F9-46B2-AA37-64A4AEEAA0F4}" dt="2022-11-23T13:02:52.063" v="0" actId="47"/>
        <pc:sldMkLst>
          <pc:docMk/>
          <pc:sldMk cId="567296839" sldId="1626"/>
        </pc:sldMkLst>
      </pc:sldChg>
      <pc:sldChg chg="modSp">
        <pc:chgData name="伊健 杜" userId="e69aded81da48593" providerId="LiveId" clId="{B53B20DD-44F9-46B2-AA37-64A4AEEAA0F4}" dt="2022-11-23T16:57:03.345" v="3150"/>
        <pc:sldMkLst>
          <pc:docMk/>
          <pc:sldMk cId="2319429720" sldId="1660"/>
        </pc:sldMkLst>
        <pc:spChg chg="mod">
          <ac:chgData name="伊健 杜" userId="e69aded81da48593" providerId="LiveId" clId="{B53B20DD-44F9-46B2-AA37-64A4AEEAA0F4}" dt="2022-11-23T16:57:03.345" v="3150"/>
          <ac:spMkLst>
            <pc:docMk/>
            <pc:sldMk cId="2319429720" sldId="1660"/>
            <ac:spMk id="2" creationId="{10304424-DB4A-36E7-9E0D-D32A5DD0F26C}"/>
          </ac:spMkLst>
        </pc:spChg>
        <pc:spChg chg="mod">
          <ac:chgData name="伊健 杜" userId="e69aded81da48593" providerId="LiveId" clId="{B53B20DD-44F9-46B2-AA37-64A4AEEAA0F4}" dt="2022-11-23T16:57:03.345" v="3150"/>
          <ac:spMkLst>
            <pc:docMk/>
            <pc:sldMk cId="2319429720" sldId="1660"/>
            <ac:spMk id="10" creationId="{B839CA97-BE0D-8B7C-B769-3E145A81D451}"/>
          </ac:spMkLst>
        </pc:spChg>
      </pc:sldChg>
      <pc:sldChg chg="addSp delSp modSp mod">
        <pc:chgData name="伊健 杜" userId="e69aded81da48593" providerId="LiveId" clId="{B53B20DD-44F9-46B2-AA37-64A4AEEAA0F4}" dt="2022-11-23T16:57:03.345" v="3150"/>
        <pc:sldMkLst>
          <pc:docMk/>
          <pc:sldMk cId="2489103660" sldId="1661"/>
        </pc:sldMkLst>
        <pc:spChg chg="mod">
          <ac:chgData name="伊健 杜" userId="e69aded81da48593" providerId="LiveId" clId="{B53B20DD-44F9-46B2-AA37-64A4AEEAA0F4}" dt="2022-11-23T16:57:03.345" v="3150"/>
          <ac:spMkLst>
            <pc:docMk/>
            <pc:sldMk cId="2489103660" sldId="1661"/>
            <ac:spMk id="2" creationId="{10304424-DB4A-36E7-9E0D-D32A5DD0F26C}"/>
          </ac:spMkLst>
        </pc:spChg>
        <pc:spChg chg="mod">
          <ac:chgData name="伊健 杜" userId="e69aded81da48593" providerId="LiveId" clId="{B53B20DD-44F9-46B2-AA37-64A4AEEAA0F4}" dt="2022-11-23T16:57:03.345" v="3150"/>
          <ac:spMkLst>
            <pc:docMk/>
            <pc:sldMk cId="2489103660" sldId="1661"/>
            <ac:spMk id="10" creationId="{B839CA97-BE0D-8B7C-B769-3E145A81D451}"/>
          </ac:spMkLst>
        </pc:spChg>
        <pc:picChg chg="add mod">
          <ac:chgData name="伊健 杜" userId="e69aded81da48593" providerId="LiveId" clId="{B53B20DD-44F9-46B2-AA37-64A4AEEAA0F4}" dt="2022-11-23T13:04:14.751" v="97" actId="1076"/>
          <ac:picMkLst>
            <pc:docMk/>
            <pc:sldMk cId="2489103660" sldId="1661"/>
            <ac:picMk id="3" creationId="{53BAAE58-BBCE-FA76-14C1-BBCF83A07591}"/>
          </ac:picMkLst>
        </pc:picChg>
        <pc:picChg chg="add mod">
          <ac:chgData name="伊健 杜" userId="e69aded81da48593" providerId="LiveId" clId="{B53B20DD-44F9-46B2-AA37-64A4AEEAA0F4}" dt="2022-11-23T13:04:13.313" v="96" actId="1076"/>
          <ac:picMkLst>
            <pc:docMk/>
            <pc:sldMk cId="2489103660" sldId="1661"/>
            <ac:picMk id="4" creationId="{4EAA49EA-E2F0-B509-2125-605D118C3AB3}"/>
          </ac:picMkLst>
        </pc:picChg>
        <pc:picChg chg="del">
          <ac:chgData name="伊健 杜" userId="e69aded81da48593" providerId="LiveId" clId="{B53B20DD-44F9-46B2-AA37-64A4AEEAA0F4}" dt="2022-11-23T13:03:38.165" v="22" actId="478"/>
          <ac:picMkLst>
            <pc:docMk/>
            <pc:sldMk cId="2489103660" sldId="1661"/>
            <ac:picMk id="1026" creationId="{3173ED89-C98C-A402-EDE1-6D5AD7930B6B}"/>
          </ac:picMkLst>
        </pc:picChg>
      </pc:sldChg>
      <pc:sldChg chg="addSp delSp modSp add mod">
        <pc:chgData name="伊健 杜" userId="e69aded81da48593" providerId="LiveId" clId="{B53B20DD-44F9-46B2-AA37-64A4AEEAA0F4}" dt="2022-11-23T16:57:03.345" v="3150"/>
        <pc:sldMkLst>
          <pc:docMk/>
          <pc:sldMk cId="1785739899" sldId="1662"/>
        </pc:sldMkLst>
        <pc:spChg chg="mod">
          <ac:chgData name="伊健 杜" userId="e69aded81da48593" providerId="LiveId" clId="{B53B20DD-44F9-46B2-AA37-64A4AEEAA0F4}" dt="2022-11-23T16:57:03.345" v="3150"/>
          <ac:spMkLst>
            <pc:docMk/>
            <pc:sldMk cId="1785739899" sldId="1662"/>
            <ac:spMk id="2" creationId="{10304424-DB4A-36E7-9E0D-D32A5DD0F26C}"/>
          </ac:spMkLst>
        </pc:spChg>
        <pc:spChg chg="add del">
          <ac:chgData name="伊健 杜" userId="e69aded81da48593" providerId="LiveId" clId="{B53B20DD-44F9-46B2-AA37-64A4AEEAA0F4}" dt="2022-11-23T13:04:43.166" v="114"/>
          <ac:spMkLst>
            <pc:docMk/>
            <pc:sldMk cId="1785739899" sldId="1662"/>
            <ac:spMk id="3" creationId="{5BA18BE4-9E92-E0C8-1FD1-3CEB5AF47492}"/>
          </ac:spMkLst>
        </pc:spChg>
        <pc:spChg chg="mod">
          <ac:chgData name="伊健 杜" userId="e69aded81da48593" providerId="LiveId" clId="{B53B20DD-44F9-46B2-AA37-64A4AEEAA0F4}" dt="2022-11-23T13:04:44.258" v="115"/>
          <ac:spMkLst>
            <pc:docMk/>
            <pc:sldMk cId="1785739899" sldId="1662"/>
            <ac:spMk id="5" creationId="{12133E31-EFD8-1428-E834-932512E03115}"/>
          </ac:spMkLst>
        </pc:spChg>
        <pc:spChg chg="mod">
          <ac:chgData name="伊健 杜" userId="e69aded81da48593" providerId="LiveId" clId="{B53B20DD-44F9-46B2-AA37-64A4AEEAA0F4}" dt="2022-11-23T16:57:03.345" v="3150"/>
          <ac:spMkLst>
            <pc:docMk/>
            <pc:sldMk cId="1785739899" sldId="1662"/>
            <ac:spMk id="10" creationId="{B839CA97-BE0D-8B7C-B769-3E145A81D451}"/>
          </ac:spMkLst>
        </pc:spChg>
        <pc:picChg chg="add mod">
          <ac:chgData name="伊健 杜" userId="e69aded81da48593" providerId="LiveId" clId="{B53B20DD-44F9-46B2-AA37-64A4AEEAA0F4}" dt="2022-11-23T13:06:01.566" v="123" actId="1076"/>
          <ac:picMkLst>
            <pc:docMk/>
            <pc:sldMk cId="1785739899" sldId="1662"/>
            <ac:picMk id="7" creationId="{A382CF1C-5101-6006-FC89-558607EE2C53}"/>
          </ac:picMkLst>
        </pc:picChg>
        <pc:picChg chg="del">
          <ac:chgData name="伊健 杜" userId="e69aded81da48593" providerId="LiveId" clId="{B53B20DD-44F9-46B2-AA37-64A4AEEAA0F4}" dt="2022-11-23T13:05:47.433" v="116" actId="478"/>
          <ac:picMkLst>
            <pc:docMk/>
            <pc:sldMk cId="1785739899" sldId="1662"/>
            <ac:picMk id="1026" creationId="{3173ED89-C98C-A402-EDE1-6D5AD7930B6B}"/>
          </ac:picMkLst>
        </pc:picChg>
        <pc:picChg chg="add mod">
          <ac:chgData name="伊健 杜" userId="e69aded81da48593" providerId="LiveId" clId="{B53B20DD-44F9-46B2-AA37-64A4AEEAA0F4}" dt="2022-11-23T13:06:02.266" v="124" actId="1076"/>
          <ac:picMkLst>
            <pc:docMk/>
            <pc:sldMk cId="1785739899" sldId="1662"/>
            <ac:picMk id="2051" creationId="{7A79EDBA-7E7A-3DBB-D62B-2E9E17C42BA5}"/>
          </ac:picMkLst>
        </pc:picChg>
      </pc:sldChg>
      <pc:sldChg chg="addSp delSp modSp add mod delAnim">
        <pc:chgData name="伊健 杜" userId="e69aded81da48593" providerId="LiveId" clId="{B53B20DD-44F9-46B2-AA37-64A4AEEAA0F4}" dt="2022-11-23T16:57:03.345" v="3150"/>
        <pc:sldMkLst>
          <pc:docMk/>
          <pc:sldMk cId="3258380561" sldId="1663"/>
        </pc:sldMkLst>
        <pc:spChg chg="mod">
          <ac:chgData name="伊健 杜" userId="e69aded81da48593" providerId="LiveId" clId="{B53B20DD-44F9-46B2-AA37-64A4AEEAA0F4}" dt="2022-11-23T16:57:03.345" v="3150"/>
          <ac:spMkLst>
            <pc:docMk/>
            <pc:sldMk cId="3258380561" sldId="1663"/>
            <ac:spMk id="2" creationId="{10304424-DB4A-36E7-9E0D-D32A5DD0F26C}"/>
          </ac:spMkLst>
        </pc:spChg>
        <pc:spChg chg="del">
          <ac:chgData name="伊健 杜" userId="e69aded81da48593" providerId="LiveId" clId="{B53B20DD-44F9-46B2-AA37-64A4AEEAA0F4}" dt="2022-11-23T13:06:33.093" v="210" actId="478"/>
          <ac:spMkLst>
            <pc:docMk/>
            <pc:sldMk cId="3258380561" sldId="1663"/>
            <ac:spMk id="5" creationId="{12133E31-EFD8-1428-E834-932512E03115}"/>
          </ac:spMkLst>
        </pc:spChg>
        <pc:spChg chg="mod">
          <ac:chgData name="伊健 杜" userId="e69aded81da48593" providerId="LiveId" clId="{B53B20DD-44F9-46B2-AA37-64A4AEEAA0F4}" dt="2022-11-23T16:57:03.345" v="3150"/>
          <ac:spMkLst>
            <pc:docMk/>
            <pc:sldMk cId="3258380561" sldId="1663"/>
            <ac:spMk id="10" creationId="{B839CA97-BE0D-8B7C-B769-3E145A81D451}"/>
          </ac:spMkLst>
        </pc:spChg>
        <pc:picChg chg="del">
          <ac:chgData name="伊健 杜" userId="e69aded81da48593" providerId="LiveId" clId="{B53B20DD-44F9-46B2-AA37-64A4AEEAA0F4}" dt="2022-11-23T13:06:49.016" v="266" actId="478"/>
          <ac:picMkLst>
            <pc:docMk/>
            <pc:sldMk cId="3258380561" sldId="1663"/>
            <ac:picMk id="7" creationId="{A382CF1C-5101-6006-FC89-558607EE2C53}"/>
          </ac:picMkLst>
        </pc:picChg>
        <pc:picChg chg="del mod">
          <ac:chgData name="伊健 杜" userId="e69aded81da48593" providerId="LiveId" clId="{B53B20DD-44F9-46B2-AA37-64A4AEEAA0F4}" dt="2022-11-23T13:06:49.016" v="266" actId="478"/>
          <ac:picMkLst>
            <pc:docMk/>
            <pc:sldMk cId="3258380561" sldId="1663"/>
            <ac:picMk id="2051" creationId="{7A79EDBA-7E7A-3DBB-D62B-2E9E17C42BA5}"/>
          </ac:picMkLst>
        </pc:picChg>
        <pc:picChg chg="add mod">
          <ac:chgData name="伊健 杜" userId="e69aded81da48593" providerId="LiveId" clId="{B53B20DD-44F9-46B2-AA37-64A4AEEAA0F4}" dt="2022-11-23T13:07:54.986" v="269" actId="1076"/>
          <ac:picMkLst>
            <pc:docMk/>
            <pc:sldMk cId="3258380561" sldId="1663"/>
            <ac:picMk id="3074" creationId="{4F219B32-7518-C7A0-C53B-C30076842B68}"/>
          </ac:picMkLst>
        </pc:picChg>
      </pc:sldChg>
      <pc:sldChg chg="addSp delSp modSp add mod">
        <pc:chgData name="伊健 杜" userId="e69aded81da48593" providerId="LiveId" clId="{B53B20DD-44F9-46B2-AA37-64A4AEEAA0F4}" dt="2022-11-23T17:52:20.257" v="3167" actId="20577"/>
        <pc:sldMkLst>
          <pc:docMk/>
          <pc:sldMk cId="65448847" sldId="1664"/>
        </pc:sldMkLst>
        <pc:spChg chg="mod">
          <ac:chgData name="伊健 杜" userId="e69aded81da48593" providerId="LiveId" clId="{B53B20DD-44F9-46B2-AA37-64A4AEEAA0F4}" dt="2022-11-23T16:57:03.345" v="3150"/>
          <ac:spMkLst>
            <pc:docMk/>
            <pc:sldMk cId="65448847" sldId="1664"/>
            <ac:spMk id="2" creationId="{10304424-DB4A-36E7-9E0D-D32A5DD0F26C}"/>
          </ac:spMkLst>
        </pc:spChg>
        <pc:spChg chg="add del">
          <ac:chgData name="伊健 杜" userId="e69aded81da48593" providerId="LiveId" clId="{B53B20DD-44F9-46B2-AA37-64A4AEEAA0F4}" dt="2022-11-23T13:08:33.897" v="295"/>
          <ac:spMkLst>
            <pc:docMk/>
            <pc:sldMk cId="65448847" sldId="1664"/>
            <ac:spMk id="3" creationId="{48D38085-D8AF-1F1A-1E07-7462EF70DE00}"/>
          </ac:spMkLst>
        </pc:spChg>
        <pc:spChg chg="mod">
          <ac:chgData name="伊健 杜" userId="e69aded81da48593" providerId="LiveId" clId="{B53B20DD-44F9-46B2-AA37-64A4AEEAA0F4}" dt="2022-11-23T13:08:34.838" v="296"/>
          <ac:spMkLst>
            <pc:docMk/>
            <pc:sldMk cId="65448847" sldId="1664"/>
            <ac:spMk id="5" creationId="{12133E31-EFD8-1428-E834-932512E03115}"/>
          </ac:spMkLst>
        </pc:spChg>
        <pc:spChg chg="mod">
          <ac:chgData name="伊健 杜" userId="e69aded81da48593" providerId="LiveId" clId="{B53B20DD-44F9-46B2-AA37-64A4AEEAA0F4}" dt="2022-11-23T17:52:20.257" v="3167" actId="20577"/>
          <ac:spMkLst>
            <pc:docMk/>
            <pc:sldMk cId="65448847" sldId="1664"/>
            <ac:spMk id="10" creationId="{B839CA97-BE0D-8B7C-B769-3E145A81D451}"/>
          </ac:spMkLst>
        </pc:spChg>
        <pc:picChg chg="del">
          <ac:chgData name="伊健 杜" userId="e69aded81da48593" providerId="LiveId" clId="{B53B20DD-44F9-46B2-AA37-64A4AEEAA0F4}" dt="2022-11-23T13:09:04.234" v="408" actId="478"/>
          <ac:picMkLst>
            <pc:docMk/>
            <pc:sldMk cId="65448847" sldId="1664"/>
            <ac:picMk id="1026" creationId="{3173ED89-C98C-A402-EDE1-6D5AD7930B6B}"/>
          </ac:picMkLst>
        </pc:picChg>
        <pc:picChg chg="add del mod">
          <ac:chgData name="伊健 杜" userId="e69aded81da48593" providerId="LiveId" clId="{B53B20DD-44F9-46B2-AA37-64A4AEEAA0F4}" dt="2022-11-23T13:19:29.561" v="493" actId="478"/>
          <ac:picMkLst>
            <pc:docMk/>
            <pc:sldMk cId="65448847" sldId="1664"/>
            <ac:picMk id="4099" creationId="{7918AC81-4A6B-22BE-56FA-70F8A035C656}"/>
          </ac:picMkLst>
        </pc:picChg>
        <pc:picChg chg="add del">
          <ac:chgData name="伊健 杜" userId="e69aded81da48593" providerId="LiveId" clId="{B53B20DD-44F9-46B2-AA37-64A4AEEAA0F4}" dt="2022-11-23T13:19:27.741" v="492"/>
          <ac:picMkLst>
            <pc:docMk/>
            <pc:sldMk cId="65448847" sldId="1664"/>
            <ac:picMk id="4101" creationId="{58FDF839-08FA-1D8F-F106-E45F8D5D65B4}"/>
          </ac:picMkLst>
        </pc:picChg>
      </pc:sldChg>
      <pc:sldChg chg="addSp delSp modSp add mod delAnim">
        <pc:chgData name="伊健 杜" userId="e69aded81da48593" providerId="LiveId" clId="{B53B20DD-44F9-46B2-AA37-64A4AEEAA0F4}" dt="2022-11-23T16:57:03.345" v="3150"/>
        <pc:sldMkLst>
          <pc:docMk/>
          <pc:sldMk cId="3987339040" sldId="1665"/>
        </pc:sldMkLst>
        <pc:spChg chg="mod">
          <ac:chgData name="伊健 杜" userId="e69aded81da48593" providerId="LiveId" clId="{B53B20DD-44F9-46B2-AA37-64A4AEEAA0F4}" dt="2022-11-23T16:57:03.345" v="3150"/>
          <ac:spMkLst>
            <pc:docMk/>
            <pc:sldMk cId="3987339040" sldId="1665"/>
            <ac:spMk id="2" creationId="{10304424-DB4A-36E7-9E0D-D32A5DD0F26C}"/>
          </ac:spMkLst>
        </pc:spChg>
        <pc:spChg chg="del">
          <ac:chgData name="伊健 杜" userId="e69aded81da48593" providerId="LiveId" clId="{B53B20DD-44F9-46B2-AA37-64A4AEEAA0F4}" dt="2022-11-23T13:11:49.897" v="414" actId="478"/>
          <ac:spMkLst>
            <pc:docMk/>
            <pc:sldMk cId="3987339040" sldId="1665"/>
            <ac:spMk id="5" creationId="{12133E31-EFD8-1428-E834-932512E03115}"/>
          </ac:spMkLst>
        </pc:spChg>
        <pc:spChg chg="mod">
          <ac:chgData name="伊健 杜" userId="e69aded81da48593" providerId="LiveId" clId="{B53B20DD-44F9-46B2-AA37-64A4AEEAA0F4}" dt="2022-11-23T16:57:03.345" v="3150"/>
          <ac:spMkLst>
            <pc:docMk/>
            <pc:sldMk cId="3987339040" sldId="1665"/>
            <ac:spMk id="10" creationId="{B839CA97-BE0D-8B7C-B769-3E145A81D451}"/>
          </ac:spMkLst>
        </pc:spChg>
        <pc:picChg chg="del mod">
          <ac:chgData name="伊健 杜" userId="e69aded81da48593" providerId="LiveId" clId="{B53B20DD-44F9-46B2-AA37-64A4AEEAA0F4}" dt="2022-11-23T13:12:14.461" v="486" actId="478"/>
          <ac:picMkLst>
            <pc:docMk/>
            <pc:sldMk cId="3987339040" sldId="1665"/>
            <ac:picMk id="4099" creationId="{7918AC81-4A6B-22BE-56FA-70F8A035C656}"/>
          </ac:picMkLst>
        </pc:picChg>
        <pc:picChg chg="add del mod">
          <ac:chgData name="伊健 杜" userId="e69aded81da48593" providerId="LiveId" clId="{B53B20DD-44F9-46B2-AA37-64A4AEEAA0F4}" dt="2022-11-23T13:19:31.615" v="494" actId="478"/>
          <ac:picMkLst>
            <pc:docMk/>
            <pc:sldMk cId="3987339040" sldId="1665"/>
            <ac:picMk id="5122" creationId="{68CCA6F8-2241-812D-FDB7-A648BA782D9F}"/>
          </ac:picMkLst>
        </pc:picChg>
        <pc:picChg chg="add mod">
          <ac:chgData name="伊健 杜" userId="e69aded81da48593" providerId="LiveId" clId="{B53B20DD-44F9-46B2-AA37-64A4AEEAA0F4}" dt="2022-11-23T13:19:34.826" v="498" actId="1076"/>
          <ac:picMkLst>
            <pc:docMk/>
            <pc:sldMk cId="3987339040" sldId="1665"/>
            <ac:picMk id="5124" creationId="{1BA13698-0B55-DAF2-9DDB-6CD21BC7D549}"/>
          </ac:picMkLst>
        </pc:picChg>
        <pc:picChg chg="add mod">
          <ac:chgData name="伊健 杜" userId="e69aded81da48593" providerId="LiveId" clId="{B53B20DD-44F9-46B2-AA37-64A4AEEAA0F4}" dt="2022-11-23T13:19:49.727" v="502" actId="14100"/>
          <ac:picMkLst>
            <pc:docMk/>
            <pc:sldMk cId="3987339040" sldId="1665"/>
            <ac:picMk id="5126" creationId="{0815A1AB-7310-919C-0EFC-805D6D109F15}"/>
          </ac:picMkLst>
        </pc:picChg>
      </pc:sldChg>
      <pc:sldChg chg="addSp delSp modSp add mod">
        <pc:chgData name="伊健 杜" userId="e69aded81da48593" providerId="LiveId" clId="{B53B20DD-44F9-46B2-AA37-64A4AEEAA0F4}" dt="2022-11-23T16:57:03.345" v="3150"/>
        <pc:sldMkLst>
          <pc:docMk/>
          <pc:sldMk cId="3715491956" sldId="1666"/>
        </pc:sldMkLst>
        <pc:spChg chg="mod">
          <ac:chgData name="伊健 杜" userId="e69aded81da48593" providerId="LiveId" clId="{B53B20DD-44F9-46B2-AA37-64A4AEEAA0F4}" dt="2022-11-23T16:57:03.345" v="3150"/>
          <ac:spMkLst>
            <pc:docMk/>
            <pc:sldMk cId="3715491956" sldId="1666"/>
            <ac:spMk id="2" creationId="{10304424-DB4A-36E7-9E0D-D32A5DD0F26C}"/>
          </ac:spMkLst>
        </pc:spChg>
        <pc:spChg chg="mod">
          <ac:chgData name="伊健 杜" userId="e69aded81da48593" providerId="LiveId" clId="{B53B20DD-44F9-46B2-AA37-64A4AEEAA0F4}" dt="2022-11-23T13:28:40.667" v="514"/>
          <ac:spMkLst>
            <pc:docMk/>
            <pc:sldMk cId="3715491956" sldId="1666"/>
            <ac:spMk id="5" creationId="{12133E31-EFD8-1428-E834-932512E03115}"/>
          </ac:spMkLst>
        </pc:spChg>
        <pc:spChg chg="mod">
          <ac:chgData name="伊健 杜" userId="e69aded81da48593" providerId="LiveId" clId="{B53B20DD-44F9-46B2-AA37-64A4AEEAA0F4}" dt="2022-11-23T16:57:03.345" v="3150"/>
          <ac:spMkLst>
            <pc:docMk/>
            <pc:sldMk cId="3715491956" sldId="1666"/>
            <ac:spMk id="10" creationId="{B839CA97-BE0D-8B7C-B769-3E145A81D451}"/>
          </ac:spMkLst>
        </pc:spChg>
        <pc:picChg chg="del">
          <ac:chgData name="伊健 杜" userId="e69aded81da48593" providerId="LiveId" clId="{B53B20DD-44F9-46B2-AA37-64A4AEEAA0F4}" dt="2022-11-23T13:29:52.288" v="624" actId="478"/>
          <ac:picMkLst>
            <pc:docMk/>
            <pc:sldMk cId="3715491956" sldId="1666"/>
            <ac:picMk id="4099" creationId="{7918AC81-4A6B-22BE-56FA-70F8A035C656}"/>
          </ac:picMkLst>
        </pc:picChg>
        <pc:picChg chg="add mod">
          <ac:chgData name="伊健 杜" userId="e69aded81da48593" providerId="LiveId" clId="{B53B20DD-44F9-46B2-AA37-64A4AEEAA0F4}" dt="2022-11-23T13:31:34.148" v="645" actId="1076"/>
          <ac:picMkLst>
            <pc:docMk/>
            <pc:sldMk cId="3715491956" sldId="1666"/>
            <ac:picMk id="6146" creationId="{42661374-E8F0-777B-1CED-AB2283718EC6}"/>
          </ac:picMkLst>
        </pc:picChg>
        <pc:picChg chg="add mod">
          <ac:chgData name="伊健 杜" userId="e69aded81da48593" providerId="LiveId" clId="{B53B20DD-44F9-46B2-AA37-64A4AEEAA0F4}" dt="2022-11-23T13:31:22.684" v="638" actId="1076"/>
          <ac:picMkLst>
            <pc:docMk/>
            <pc:sldMk cId="3715491956" sldId="1666"/>
            <ac:picMk id="6148" creationId="{5DAF163C-083F-2A21-A6F9-F71E72F28467}"/>
          </ac:picMkLst>
        </pc:picChg>
      </pc:sldChg>
      <pc:sldChg chg="addSp delSp modSp add mod delAnim">
        <pc:chgData name="伊健 杜" userId="e69aded81da48593" providerId="LiveId" clId="{B53B20DD-44F9-46B2-AA37-64A4AEEAA0F4}" dt="2022-11-23T16:57:03.345" v="3150"/>
        <pc:sldMkLst>
          <pc:docMk/>
          <pc:sldMk cId="3213109179" sldId="1667"/>
        </pc:sldMkLst>
        <pc:spChg chg="mod">
          <ac:chgData name="伊健 杜" userId="e69aded81da48593" providerId="LiveId" clId="{B53B20DD-44F9-46B2-AA37-64A4AEEAA0F4}" dt="2022-11-23T16:57:03.345" v="3150"/>
          <ac:spMkLst>
            <pc:docMk/>
            <pc:sldMk cId="3213109179" sldId="1667"/>
            <ac:spMk id="2" creationId="{10304424-DB4A-36E7-9E0D-D32A5DD0F26C}"/>
          </ac:spMkLst>
        </pc:spChg>
        <pc:spChg chg="del">
          <ac:chgData name="伊健 杜" userId="e69aded81da48593" providerId="LiveId" clId="{B53B20DD-44F9-46B2-AA37-64A4AEEAA0F4}" dt="2022-11-23T13:32:23.249" v="647" actId="478"/>
          <ac:spMkLst>
            <pc:docMk/>
            <pc:sldMk cId="3213109179" sldId="1667"/>
            <ac:spMk id="5" creationId="{12133E31-EFD8-1428-E834-932512E03115}"/>
          </ac:spMkLst>
        </pc:spChg>
        <pc:spChg chg="mod">
          <ac:chgData name="伊健 杜" userId="e69aded81da48593" providerId="LiveId" clId="{B53B20DD-44F9-46B2-AA37-64A4AEEAA0F4}" dt="2022-11-23T16:57:03.345" v="3150"/>
          <ac:spMkLst>
            <pc:docMk/>
            <pc:sldMk cId="3213109179" sldId="1667"/>
            <ac:spMk id="10" creationId="{B839CA97-BE0D-8B7C-B769-3E145A81D451}"/>
          </ac:spMkLst>
        </pc:spChg>
        <pc:picChg chg="del">
          <ac:chgData name="伊健 杜" userId="e69aded81da48593" providerId="LiveId" clId="{B53B20DD-44F9-46B2-AA37-64A4AEEAA0F4}" dt="2022-11-23T13:33:03.798" v="648" actId="478"/>
          <ac:picMkLst>
            <pc:docMk/>
            <pc:sldMk cId="3213109179" sldId="1667"/>
            <ac:picMk id="6146" creationId="{42661374-E8F0-777B-1CED-AB2283718EC6}"/>
          </ac:picMkLst>
        </pc:picChg>
        <pc:picChg chg="del">
          <ac:chgData name="伊健 杜" userId="e69aded81da48593" providerId="LiveId" clId="{B53B20DD-44F9-46B2-AA37-64A4AEEAA0F4}" dt="2022-11-23T13:33:04.235" v="649" actId="478"/>
          <ac:picMkLst>
            <pc:docMk/>
            <pc:sldMk cId="3213109179" sldId="1667"/>
            <ac:picMk id="6148" creationId="{5DAF163C-083F-2A21-A6F9-F71E72F28467}"/>
          </ac:picMkLst>
        </pc:picChg>
        <pc:picChg chg="add del mod">
          <ac:chgData name="伊健 杜" userId="e69aded81da48593" providerId="LiveId" clId="{B53B20DD-44F9-46B2-AA37-64A4AEEAA0F4}" dt="2022-11-23T13:35:11.377" v="726" actId="478"/>
          <ac:picMkLst>
            <pc:docMk/>
            <pc:sldMk cId="3213109179" sldId="1667"/>
            <ac:picMk id="7170" creationId="{ECDDFE70-E084-A869-FC32-1F51E98A9B30}"/>
          </ac:picMkLst>
        </pc:picChg>
        <pc:picChg chg="add mod">
          <ac:chgData name="伊健 杜" userId="e69aded81da48593" providerId="LiveId" clId="{B53B20DD-44F9-46B2-AA37-64A4AEEAA0F4}" dt="2022-11-23T13:35:18.404" v="732" actId="1076"/>
          <ac:picMkLst>
            <pc:docMk/>
            <pc:sldMk cId="3213109179" sldId="1667"/>
            <ac:picMk id="7172" creationId="{F828C868-1919-909A-7DBE-A35E5F4D12D9}"/>
          </ac:picMkLst>
        </pc:picChg>
      </pc:sldChg>
      <pc:sldChg chg="addSp modSp add mod">
        <pc:chgData name="伊健 杜" userId="e69aded81da48593" providerId="LiveId" clId="{B53B20DD-44F9-46B2-AA37-64A4AEEAA0F4}" dt="2022-11-23T16:57:03.345" v="3150"/>
        <pc:sldMkLst>
          <pc:docMk/>
          <pc:sldMk cId="3077697962" sldId="1668"/>
        </pc:sldMkLst>
        <pc:spChg chg="add mod">
          <ac:chgData name="伊健 杜" userId="e69aded81da48593" providerId="LiveId" clId="{B53B20DD-44F9-46B2-AA37-64A4AEEAA0F4}" dt="2022-11-23T16:57:03.345" v="3150"/>
          <ac:spMkLst>
            <pc:docMk/>
            <pc:sldMk cId="3077697962" sldId="1668"/>
            <ac:spMk id="2" creationId="{A2DA9CCE-B381-4CEA-7DF0-D3B635DD1CED}"/>
          </ac:spMkLst>
        </pc:spChg>
        <pc:spChg chg="mod">
          <ac:chgData name="伊健 杜" userId="e69aded81da48593" providerId="LiveId" clId="{B53B20DD-44F9-46B2-AA37-64A4AEEAA0F4}" dt="2022-11-23T16:57:03.345" v="3150"/>
          <ac:spMkLst>
            <pc:docMk/>
            <pc:sldMk cId="3077697962" sldId="1668"/>
            <ac:spMk id="10" creationId="{B839CA97-BE0D-8B7C-B769-3E145A81D451}"/>
          </ac:spMkLst>
        </pc:spChg>
      </pc:sldChg>
      <pc:sldChg chg="addSp delSp modSp add mod ord">
        <pc:chgData name="伊健 杜" userId="e69aded81da48593" providerId="LiveId" clId="{B53B20DD-44F9-46B2-AA37-64A4AEEAA0F4}" dt="2022-11-23T16:57:03.345" v="3150"/>
        <pc:sldMkLst>
          <pc:docMk/>
          <pc:sldMk cId="617506448" sldId="1669"/>
        </pc:sldMkLst>
        <pc:spChg chg="mod">
          <ac:chgData name="伊健 杜" userId="e69aded81da48593" providerId="LiveId" clId="{B53B20DD-44F9-46B2-AA37-64A4AEEAA0F4}" dt="2022-11-23T16:57:03.345" v="3150"/>
          <ac:spMkLst>
            <pc:docMk/>
            <pc:sldMk cId="617506448" sldId="1669"/>
            <ac:spMk id="2" creationId="{10304424-DB4A-36E7-9E0D-D32A5DD0F26C}"/>
          </ac:spMkLst>
        </pc:spChg>
        <pc:spChg chg="mod">
          <ac:chgData name="伊健 杜" userId="e69aded81da48593" providerId="LiveId" clId="{B53B20DD-44F9-46B2-AA37-64A4AEEAA0F4}" dt="2022-11-23T14:00:46.472" v="832"/>
          <ac:spMkLst>
            <pc:docMk/>
            <pc:sldMk cId="617506448" sldId="1669"/>
            <ac:spMk id="5" creationId="{12133E31-EFD8-1428-E834-932512E03115}"/>
          </ac:spMkLst>
        </pc:spChg>
        <pc:spChg chg="mod">
          <ac:chgData name="伊健 杜" userId="e69aded81da48593" providerId="LiveId" clId="{B53B20DD-44F9-46B2-AA37-64A4AEEAA0F4}" dt="2022-11-23T16:57:03.345" v="3150"/>
          <ac:spMkLst>
            <pc:docMk/>
            <pc:sldMk cId="617506448" sldId="1669"/>
            <ac:spMk id="10" creationId="{B839CA97-BE0D-8B7C-B769-3E145A81D451}"/>
          </ac:spMkLst>
        </pc:spChg>
        <pc:picChg chg="add mod">
          <ac:chgData name="伊健 杜" userId="e69aded81da48593" providerId="LiveId" clId="{B53B20DD-44F9-46B2-AA37-64A4AEEAA0F4}" dt="2022-11-23T14:10:06.810" v="970" actId="1076"/>
          <ac:picMkLst>
            <pc:docMk/>
            <pc:sldMk cId="617506448" sldId="1669"/>
            <ac:picMk id="3" creationId="{59B75EEA-C84D-F058-E98D-3685D2E24A4E}"/>
          </ac:picMkLst>
        </pc:picChg>
        <pc:picChg chg="del">
          <ac:chgData name="伊健 杜" userId="e69aded81da48593" providerId="LiveId" clId="{B53B20DD-44F9-46B2-AA37-64A4AEEAA0F4}" dt="2022-11-23T14:08:36.728" v="833" actId="478"/>
          <ac:picMkLst>
            <pc:docMk/>
            <pc:sldMk cId="617506448" sldId="1669"/>
            <ac:picMk id="6146" creationId="{42661374-E8F0-777B-1CED-AB2283718EC6}"/>
          </ac:picMkLst>
        </pc:picChg>
        <pc:picChg chg="mod">
          <ac:chgData name="伊健 杜" userId="e69aded81da48593" providerId="LiveId" clId="{B53B20DD-44F9-46B2-AA37-64A4AEEAA0F4}" dt="2022-11-23T14:09:53.738" v="967" actId="1076"/>
          <ac:picMkLst>
            <pc:docMk/>
            <pc:sldMk cId="617506448" sldId="1669"/>
            <ac:picMk id="6148" creationId="{5DAF163C-083F-2A21-A6F9-F71E72F28467}"/>
          </ac:picMkLst>
        </pc:picChg>
      </pc:sldChg>
      <pc:sldChg chg="addSp delSp modSp add mod delAnim">
        <pc:chgData name="伊健 杜" userId="e69aded81da48593" providerId="LiveId" clId="{B53B20DD-44F9-46B2-AA37-64A4AEEAA0F4}" dt="2022-11-23T16:57:03.345" v="3150"/>
        <pc:sldMkLst>
          <pc:docMk/>
          <pc:sldMk cId="1437016750" sldId="1670"/>
        </pc:sldMkLst>
        <pc:spChg chg="mod">
          <ac:chgData name="伊健 杜" userId="e69aded81da48593" providerId="LiveId" clId="{B53B20DD-44F9-46B2-AA37-64A4AEEAA0F4}" dt="2022-11-23T16:57:03.345" v="3150"/>
          <ac:spMkLst>
            <pc:docMk/>
            <pc:sldMk cId="1437016750" sldId="1670"/>
            <ac:spMk id="2" creationId="{10304424-DB4A-36E7-9E0D-D32A5DD0F26C}"/>
          </ac:spMkLst>
        </pc:spChg>
        <pc:spChg chg="del">
          <ac:chgData name="伊健 杜" userId="e69aded81da48593" providerId="LiveId" clId="{B53B20DD-44F9-46B2-AA37-64A4AEEAA0F4}" dt="2022-11-23T14:10:11.490" v="972" actId="478"/>
          <ac:spMkLst>
            <pc:docMk/>
            <pc:sldMk cId="1437016750" sldId="1670"/>
            <ac:spMk id="5" creationId="{12133E31-EFD8-1428-E834-932512E03115}"/>
          </ac:spMkLst>
        </pc:spChg>
        <pc:spChg chg="mod">
          <ac:chgData name="伊健 杜" userId="e69aded81da48593" providerId="LiveId" clId="{B53B20DD-44F9-46B2-AA37-64A4AEEAA0F4}" dt="2022-11-23T16:57:03.345" v="3150"/>
          <ac:spMkLst>
            <pc:docMk/>
            <pc:sldMk cId="1437016750" sldId="1670"/>
            <ac:spMk id="10" creationId="{B839CA97-BE0D-8B7C-B769-3E145A81D451}"/>
          </ac:spMkLst>
        </pc:spChg>
        <pc:picChg chg="del">
          <ac:chgData name="伊健 杜" userId="e69aded81da48593" providerId="LiveId" clId="{B53B20DD-44F9-46B2-AA37-64A4AEEAA0F4}" dt="2022-11-23T14:10:46.228" v="1074" actId="478"/>
          <ac:picMkLst>
            <pc:docMk/>
            <pc:sldMk cId="1437016750" sldId="1670"/>
            <ac:picMk id="3" creationId="{59B75EEA-C84D-F058-E98D-3685D2E24A4E}"/>
          </ac:picMkLst>
        </pc:picChg>
        <pc:picChg chg="add mod">
          <ac:chgData name="伊健 杜" userId="e69aded81da48593" providerId="LiveId" clId="{B53B20DD-44F9-46B2-AA37-64A4AEEAA0F4}" dt="2022-11-23T14:11:27.181" v="1079" actId="1076"/>
          <ac:picMkLst>
            <pc:docMk/>
            <pc:sldMk cId="1437016750" sldId="1670"/>
            <ac:picMk id="8194" creationId="{5F22554B-E1FB-93AE-8EA0-D377ECD78DD7}"/>
          </ac:picMkLst>
        </pc:picChg>
      </pc:sldChg>
      <pc:sldChg chg="addSp delSp modSp add mod delAnim modAnim">
        <pc:chgData name="伊健 杜" userId="e69aded81da48593" providerId="LiveId" clId="{B53B20DD-44F9-46B2-AA37-64A4AEEAA0F4}" dt="2022-11-23T18:03:16.596" v="3170" actId="1076"/>
        <pc:sldMkLst>
          <pc:docMk/>
          <pc:sldMk cId="1266224568" sldId="1671"/>
        </pc:sldMkLst>
        <pc:spChg chg="mod">
          <ac:chgData name="伊健 杜" userId="e69aded81da48593" providerId="LiveId" clId="{B53B20DD-44F9-46B2-AA37-64A4AEEAA0F4}" dt="2022-11-23T14:12:03.393" v="1152"/>
          <ac:spMkLst>
            <pc:docMk/>
            <pc:sldMk cId="1266224568" sldId="1671"/>
            <ac:spMk id="2" creationId="{10304424-DB4A-36E7-9E0D-D32A5DD0F26C}"/>
          </ac:spMkLst>
        </pc:spChg>
        <pc:spChg chg="add mod">
          <ac:chgData name="伊健 杜" userId="e69aded81da48593" providerId="LiveId" clId="{B53B20DD-44F9-46B2-AA37-64A4AEEAA0F4}" dt="2022-11-23T18:03:16.596" v="3170" actId="1076"/>
          <ac:spMkLst>
            <pc:docMk/>
            <pc:sldMk cId="1266224568" sldId="1671"/>
            <ac:spMk id="4" creationId="{64A405DB-E9AA-8D86-AD73-7BE1B60A4683}"/>
          </ac:spMkLst>
        </pc:spChg>
        <pc:spChg chg="del">
          <ac:chgData name="伊健 杜" userId="e69aded81da48593" providerId="LiveId" clId="{B53B20DD-44F9-46B2-AA37-64A4AEEAA0F4}" dt="2022-11-23T18:03:14.846" v="3169" actId="478"/>
          <ac:spMkLst>
            <pc:docMk/>
            <pc:sldMk cId="1266224568" sldId="1671"/>
            <ac:spMk id="5" creationId="{12133E31-EFD8-1428-E834-932512E03115}"/>
          </ac:spMkLst>
        </pc:spChg>
        <pc:spChg chg="mod">
          <ac:chgData name="伊健 杜" userId="e69aded81da48593" providerId="LiveId" clId="{B53B20DD-44F9-46B2-AA37-64A4AEEAA0F4}" dt="2022-11-23T16:57:03.345" v="3150"/>
          <ac:spMkLst>
            <pc:docMk/>
            <pc:sldMk cId="1266224568" sldId="1671"/>
            <ac:spMk id="10" creationId="{B839CA97-BE0D-8B7C-B769-3E145A81D451}"/>
          </ac:spMkLst>
        </pc:spChg>
      </pc:sldChg>
      <pc:sldChg chg="addSp delSp modSp add mod">
        <pc:chgData name="伊健 杜" userId="e69aded81da48593" providerId="LiveId" clId="{B53B20DD-44F9-46B2-AA37-64A4AEEAA0F4}" dt="2022-11-23T16:57:03.345" v="3150"/>
        <pc:sldMkLst>
          <pc:docMk/>
          <pc:sldMk cId="1968166757" sldId="1672"/>
        </pc:sldMkLst>
        <pc:spChg chg="mod">
          <ac:chgData name="伊健 杜" userId="e69aded81da48593" providerId="LiveId" clId="{B53B20DD-44F9-46B2-AA37-64A4AEEAA0F4}" dt="2022-11-23T14:27:20.588" v="1444" actId="20577"/>
          <ac:spMkLst>
            <pc:docMk/>
            <pc:sldMk cId="1968166757" sldId="1672"/>
            <ac:spMk id="2" creationId="{10304424-DB4A-36E7-9E0D-D32A5DD0F26C}"/>
          </ac:spMkLst>
        </pc:spChg>
        <pc:spChg chg="mod">
          <ac:chgData name="伊健 杜" userId="e69aded81da48593" providerId="LiveId" clId="{B53B20DD-44F9-46B2-AA37-64A4AEEAA0F4}" dt="2022-11-23T14:21:41.382" v="1154"/>
          <ac:spMkLst>
            <pc:docMk/>
            <pc:sldMk cId="1968166757" sldId="1672"/>
            <ac:spMk id="5" creationId="{12133E31-EFD8-1428-E834-932512E03115}"/>
          </ac:spMkLst>
        </pc:spChg>
        <pc:spChg chg="mod">
          <ac:chgData name="伊健 杜" userId="e69aded81da48593" providerId="LiveId" clId="{B53B20DD-44F9-46B2-AA37-64A4AEEAA0F4}" dt="2022-11-23T16:57:03.345" v="3150"/>
          <ac:spMkLst>
            <pc:docMk/>
            <pc:sldMk cId="1968166757" sldId="1672"/>
            <ac:spMk id="10" creationId="{B839CA97-BE0D-8B7C-B769-3E145A81D451}"/>
          </ac:spMkLst>
        </pc:spChg>
        <pc:picChg chg="del">
          <ac:chgData name="伊健 杜" userId="e69aded81da48593" providerId="LiveId" clId="{B53B20DD-44F9-46B2-AA37-64A4AEEAA0F4}" dt="2022-11-23T14:22:05.117" v="1245" actId="478"/>
          <ac:picMkLst>
            <pc:docMk/>
            <pc:sldMk cId="1968166757" sldId="1672"/>
            <ac:picMk id="3" creationId="{59B75EEA-C84D-F058-E98D-3685D2E24A4E}"/>
          </ac:picMkLst>
        </pc:picChg>
        <pc:picChg chg="add mod">
          <ac:chgData name="伊健 杜" userId="e69aded81da48593" providerId="LiveId" clId="{B53B20DD-44F9-46B2-AA37-64A4AEEAA0F4}" dt="2022-11-23T14:23:02.429" v="1249" actId="1076"/>
          <ac:picMkLst>
            <pc:docMk/>
            <pc:sldMk cId="1968166757" sldId="1672"/>
            <ac:picMk id="7" creationId="{55208985-6AFD-ADB8-3C00-67DE91C9FE49}"/>
          </ac:picMkLst>
        </pc:picChg>
        <pc:picChg chg="del">
          <ac:chgData name="伊健 杜" userId="e69aded81da48593" providerId="LiveId" clId="{B53B20DD-44F9-46B2-AA37-64A4AEEAA0F4}" dt="2022-11-23T14:22:06.419" v="1246" actId="478"/>
          <ac:picMkLst>
            <pc:docMk/>
            <pc:sldMk cId="1968166757" sldId="1672"/>
            <ac:picMk id="6148" creationId="{5DAF163C-083F-2A21-A6F9-F71E72F28467}"/>
          </ac:picMkLst>
        </pc:picChg>
      </pc:sldChg>
      <pc:sldChg chg="addSp delSp modSp add mod delAnim">
        <pc:chgData name="伊健 杜" userId="e69aded81da48593" providerId="LiveId" clId="{B53B20DD-44F9-46B2-AA37-64A4AEEAA0F4}" dt="2022-11-23T16:57:03.345" v="3150"/>
        <pc:sldMkLst>
          <pc:docMk/>
          <pc:sldMk cId="1990525619" sldId="1673"/>
        </pc:sldMkLst>
        <pc:spChg chg="del">
          <ac:chgData name="伊健 杜" userId="e69aded81da48593" providerId="LiveId" clId="{B53B20DD-44F9-46B2-AA37-64A4AEEAA0F4}" dt="2022-11-23T14:23:16.796" v="1251" actId="478"/>
          <ac:spMkLst>
            <pc:docMk/>
            <pc:sldMk cId="1990525619" sldId="1673"/>
            <ac:spMk id="5" creationId="{12133E31-EFD8-1428-E834-932512E03115}"/>
          </ac:spMkLst>
        </pc:spChg>
        <pc:spChg chg="del mod">
          <ac:chgData name="伊健 杜" userId="e69aded81da48593" providerId="LiveId" clId="{B53B20DD-44F9-46B2-AA37-64A4AEEAA0F4}" dt="2022-11-23T14:23:26.852" v="1255" actId="478"/>
          <ac:spMkLst>
            <pc:docMk/>
            <pc:sldMk cId="1990525619" sldId="1673"/>
            <ac:spMk id="6" creationId="{FCF60491-E739-DB42-5DA9-C3A6F3C5776C}"/>
          </ac:spMkLst>
        </pc:spChg>
        <pc:spChg chg="mod">
          <ac:chgData name="伊健 杜" userId="e69aded81da48593" providerId="LiveId" clId="{B53B20DD-44F9-46B2-AA37-64A4AEEAA0F4}" dt="2022-11-23T16:57:03.345" v="3150"/>
          <ac:spMkLst>
            <pc:docMk/>
            <pc:sldMk cId="1990525619" sldId="1673"/>
            <ac:spMk id="10" creationId="{B839CA97-BE0D-8B7C-B769-3E145A81D451}"/>
          </ac:spMkLst>
        </pc:spChg>
        <pc:picChg chg="del">
          <ac:chgData name="伊健 杜" userId="e69aded81da48593" providerId="LiveId" clId="{B53B20DD-44F9-46B2-AA37-64A4AEEAA0F4}" dt="2022-11-23T14:24:10.057" v="1357" actId="478"/>
          <ac:picMkLst>
            <pc:docMk/>
            <pc:sldMk cId="1990525619" sldId="1673"/>
            <ac:picMk id="7" creationId="{55208985-6AFD-ADB8-3C00-67DE91C9FE49}"/>
          </ac:picMkLst>
        </pc:picChg>
        <pc:picChg chg="add mod">
          <ac:chgData name="伊健 杜" userId="e69aded81da48593" providerId="LiveId" clId="{B53B20DD-44F9-46B2-AA37-64A4AEEAA0F4}" dt="2022-11-23T14:25:07.077" v="1363" actId="1076"/>
          <ac:picMkLst>
            <pc:docMk/>
            <pc:sldMk cId="1990525619" sldId="1673"/>
            <ac:picMk id="10242" creationId="{BA957727-18BF-D9AB-28D3-3FF75F8AA124}"/>
          </ac:picMkLst>
        </pc:picChg>
      </pc:sldChg>
      <pc:sldChg chg="delSp modSp add mod">
        <pc:chgData name="伊健 杜" userId="e69aded81da48593" providerId="LiveId" clId="{B53B20DD-44F9-46B2-AA37-64A4AEEAA0F4}" dt="2022-11-23T16:57:03.345" v="3150"/>
        <pc:sldMkLst>
          <pc:docMk/>
          <pc:sldMk cId="289799131" sldId="1674"/>
        </pc:sldMkLst>
        <pc:spChg chg="mod">
          <ac:chgData name="伊健 杜" userId="e69aded81da48593" providerId="LiveId" clId="{B53B20DD-44F9-46B2-AA37-64A4AEEAA0F4}" dt="2022-11-23T16:57:03.345" v="3150"/>
          <ac:spMkLst>
            <pc:docMk/>
            <pc:sldMk cId="289799131" sldId="1674"/>
            <ac:spMk id="2" creationId="{A2DA9CCE-B381-4CEA-7DF0-D3B635DD1CED}"/>
          </ac:spMkLst>
        </pc:spChg>
        <pc:spChg chg="del mod">
          <ac:chgData name="伊健 杜" userId="e69aded81da48593" providerId="LiveId" clId="{B53B20DD-44F9-46B2-AA37-64A4AEEAA0F4}" dt="2022-11-23T14:25:16.593" v="1372" actId="478"/>
          <ac:spMkLst>
            <pc:docMk/>
            <pc:sldMk cId="289799131" sldId="1674"/>
            <ac:spMk id="6" creationId="{FCF60491-E739-DB42-5DA9-C3A6F3C5776C}"/>
          </ac:spMkLst>
        </pc:spChg>
        <pc:spChg chg="mod">
          <ac:chgData name="伊健 杜" userId="e69aded81da48593" providerId="LiveId" clId="{B53B20DD-44F9-46B2-AA37-64A4AEEAA0F4}" dt="2022-11-23T16:57:03.345" v="3150"/>
          <ac:spMkLst>
            <pc:docMk/>
            <pc:sldMk cId="289799131" sldId="1674"/>
            <ac:spMk id="10" creationId="{B839CA97-BE0D-8B7C-B769-3E145A81D451}"/>
          </ac:spMkLst>
        </pc:spChg>
      </pc:sldChg>
      <pc:sldChg chg="addSp delSp modSp add mod">
        <pc:chgData name="伊健 杜" userId="e69aded81da48593" providerId="LiveId" clId="{B53B20DD-44F9-46B2-AA37-64A4AEEAA0F4}" dt="2022-11-23T16:57:03.345" v="3150"/>
        <pc:sldMkLst>
          <pc:docMk/>
          <pc:sldMk cId="3266695415" sldId="1675"/>
        </pc:sldMkLst>
        <pc:spChg chg="mod">
          <ac:chgData name="伊健 杜" userId="e69aded81da48593" providerId="LiveId" clId="{B53B20DD-44F9-46B2-AA37-64A4AEEAA0F4}" dt="2022-11-23T14:27:24.443" v="1447"/>
          <ac:spMkLst>
            <pc:docMk/>
            <pc:sldMk cId="3266695415" sldId="1675"/>
            <ac:spMk id="2" creationId="{10304424-DB4A-36E7-9E0D-D32A5DD0F26C}"/>
          </ac:spMkLst>
        </pc:spChg>
        <pc:spChg chg="mod">
          <ac:chgData name="伊健 杜" userId="e69aded81da48593" providerId="LiveId" clId="{B53B20DD-44F9-46B2-AA37-64A4AEEAA0F4}" dt="2022-11-23T14:27:37.421" v="1452" actId="20577"/>
          <ac:spMkLst>
            <pc:docMk/>
            <pc:sldMk cId="3266695415" sldId="1675"/>
            <ac:spMk id="5" creationId="{12133E31-EFD8-1428-E834-932512E03115}"/>
          </ac:spMkLst>
        </pc:spChg>
        <pc:spChg chg="mod">
          <ac:chgData name="伊健 杜" userId="e69aded81da48593" providerId="LiveId" clId="{B53B20DD-44F9-46B2-AA37-64A4AEEAA0F4}" dt="2022-11-23T16:57:03.345" v="3150"/>
          <ac:spMkLst>
            <pc:docMk/>
            <pc:sldMk cId="3266695415" sldId="1675"/>
            <ac:spMk id="10" creationId="{B839CA97-BE0D-8B7C-B769-3E145A81D451}"/>
          </ac:spMkLst>
        </pc:spChg>
        <pc:picChg chg="del">
          <ac:chgData name="伊健 杜" userId="e69aded81da48593" providerId="LiveId" clId="{B53B20DD-44F9-46B2-AA37-64A4AEEAA0F4}" dt="2022-11-23T14:28:04.424" v="1560" actId="478"/>
          <ac:picMkLst>
            <pc:docMk/>
            <pc:sldMk cId="3266695415" sldId="1675"/>
            <ac:picMk id="3" creationId="{59B75EEA-C84D-F058-E98D-3685D2E24A4E}"/>
          </ac:picMkLst>
        </pc:picChg>
        <pc:picChg chg="del">
          <ac:chgData name="伊健 杜" userId="e69aded81da48593" providerId="LiveId" clId="{B53B20DD-44F9-46B2-AA37-64A4AEEAA0F4}" dt="2022-11-23T14:28:04.424" v="1560" actId="478"/>
          <ac:picMkLst>
            <pc:docMk/>
            <pc:sldMk cId="3266695415" sldId="1675"/>
            <ac:picMk id="6148" creationId="{5DAF163C-083F-2A21-A6F9-F71E72F28467}"/>
          </ac:picMkLst>
        </pc:picChg>
        <pc:picChg chg="add mod">
          <ac:chgData name="伊健 杜" userId="e69aded81da48593" providerId="LiveId" clId="{B53B20DD-44F9-46B2-AA37-64A4AEEAA0F4}" dt="2022-11-23T14:28:33.495" v="1564" actId="1076"/>
          <ac:picMkLst>
            <pc:docMk/>
            <pc:sldMk cId="3266695415" sldId="1675"/>
            <ac:picMk id="13314" creationId="{1A3E55E6-A104-84A8-8B10-525D1F5A285E}"/>
          </ac:picMkLst>
        </pc:picChg>
      </pc:sldChg>
      <pc:sldChg chg="add del">
        <pc:chgData name="伊健 杜" userId="e69aded81da48593" providerId="LiveId" clId="{B53B20DD-44F9-46B2-AA37-64A4AEEAA0F4}" dt="2022-11-23T14:25:42.166" v="1423" actId="47"/>
        <pc:sldMkLst>
          <pc:docMk/>
          <pc:sldMk cId="3309705296" sldId="1675"/>
        </pc:sldMkLst>
      </pc:sldChg>
      <pc:sldChg chg="addSp delSp modSp add mod delAnim">
        <pc:chgData name="伊健 杜" userId="e69aded81da48593" providerId="LiveId" clId="{B53B20DD-44F9-46B2-AA37-64A4AEEAA0F4}" dt="2022-11-23T16:57:03.345" v="3150"/>
        <pc:sldMkLst>
          <pc:docMk/>
          <pc:sldMk cId="459071839" sldId="1676"/>
        </pc:sldMkLst>
        <pc:spChg chg="del">
          <ac:chgData name="伊健 杜" userId="e69aded81da48593" providerId="LiveId" clId="{B53B20DD-44F9-46B2-AA37-64A4AEEAA0F4}" dt="2022-11-23T14:28:39.525" v="1566" actId="478"/>
          <ac:spMkLst>
            <pc:docMk/>
            <pc:sldMk cId="459071839" sldId="1676"/>
            <ac:spMk id="5" creationId="{12133E31-EFD8-1428-E834-932512E03115}"/>
          </ac:spMkLst>
        </pc:spChg>
        <pc:spChg chg="mod">
          <ac:chgData name="伊健 杜" userId="e69aded81da48593" providerId="LiveId" clId="{B53B20DD-44F9-46B2-AA37-64A4AEEAA0F4}" dt="2022-11-23T16:57:03.345" v="3150"/>
          <ac:spMkLst>
            <pc:docMk/>
            <pc:sldMk cId="459071839" sldId="1676"/>
            <ac:spMk id="10" creationId="{B839CA97-BE0D-8B7C-B769-3E145A81D451}"/>
          </ac:spMkLst>
        </pc:spChg>
        <pc:picChg chg="del">
          <ac:chgData name="伊健 杜" userId="e69aded81da48593" providerId="LiveId" clId="{B53B20DD-44F9-46B2-AA37-64A4AEEAA0F4}" dt="2022-11-23T14:29:10.342" v="1647" actId="478"/>
          <ac:picMkLst>
            <pc:docMk/>
            <pc:sldMk cId="459071839" sldId="1676"/>
            <ac:picMk id="13314" creationId="{1A3E55E6-A104-84A8-8B10-525D1F5A285E}"/>
          </ac:picMkLst>
        </pc:picChg>
        <pc:picChg chg="add mod">
          <ac:chgData name="伊健 杜" userId="e69aded81da48593" providerId="LiveId" clId="{B53B20DD-44F9-46B2-AA37-64A4AEEAA0F4}" dt="2022-11-23T14:30:56.292" v="1662" actId="1076"/>
          <ac:picMkLst>
            <pc:docMk/>
            <pc:sldMk cId="459071839" sldId="1676"/>
            <ac:picMk id="14338" creationId="{0E2DAF1E-5D24-8339-733E-5EF90CB3789D}"/>
          </ac:picMkLst>
        </pc:picChg>
        <pc:picChg chg="add mod">
          <ac:chgData name="伊健 杜" userId="e69aded81da48593" providerId="LiveId" clId="{B53B20DD-44F9-46B2-AA37-64A4AEEAA0F4}" dt="2022-11-23T14:29:46.116" v="1650" actId="14100"/>
          <ac:picMkLst>
            <pc:docMk/>
            <pc:sldMk cId="459071839" sldId="1676"/>
            <ac:picMk id="14340" creationId="{BB53436E-48EF-AB48-A103-F0F5D8543B03}"/>
          </ac:picMkLst>
        </pc:picChg>
        <pc:picChg chg="add mod">
          <ac:chgData name="伊健 杜" userId="e69aded81da48593" providerId="LiveId" clId="{B53B20DD-44F9-46B2-AA37-64A4AEEAA0F4}" dt="2022-11-23T14:30:53.941" v="1661" actId="14100"/>
          <ac:picMkLst>
            <pc:docMk/>
            <pc:sldMk cId="459071839" sldId="1676"/>
            <ac:picMk id="14342" creationId="{0D9ED1AD-7B0A-BAEB-6AC4-6F6CB6255A7E}"/>
          </ac:picMkLst>
        </pc:picChg>
      </pc:sldChg>
      <pc:sldChg chg="modSp add del mod">
        <pc:chgData name="伊健 杜" userId="e69aded81da48593" providerId="LiveId" clId="{B53B20DD-44F9-46B2-AA37-64A4AEEAA0F4}" dt="2022-11-23T14:31:19.479" v="1668" actId="47"/>
        <pc:sldMkLst>
          <pc:docMk/>
          <pc:sldMk cId="726616895" sldId="1677"/>
        </pc:sldMkLst>
        <pc:spChg chg="mod">
          <ac:chgData name="伊健 杜" userId="e69aded81da48593" providerId="LiveId" clId="{B53B20DD-44F9-46B2-AA37-64A4AEEAA0F4}" dt="2022-11-23T14:31:16.983" v="1667" actId="20577"/>
          <ac:spMkLst>
            <pc:docMk/>
            <pc:sldMk cId="726616895" sldId="1677"/>
            <ac:spMk id="10" creationId="{B839CA97-BE0D-8B7C-B769-3E145A81D451}"/>
          </ac:spMkLst>
        </pc:spChg>
      </pc:sldChg>
      <pc:sldChg chg="addSp delSp modSp add mod modNotes modNotesTx">
        <pc:chgData name="伊健 杜" userId="e69aded81da48593" providerId="LiveId" clId="{B53B20DD-44F9-46B2-AA37-64A4AEEAA0F4}" dt="2022-11-23T18:15:19.904" v="3185" actId="20577"/>
        <pc:sldMkLst>
          <pc:docMk/>
          <pc:sldMk cId="2213257211" sldId="1677"/>
        </pc:sldMkLst>
        <pc:spChg chg="mod">
          <ac:chgData name="伊健 杜" userId="e69aded81da48593" providerId="LiveId" clId="{B53B20DD-44F9-46B2-AA37-64A4AEEAA0F4}" dt="2022-11-23T14:32:20.122" v="1717"/>
          <ac:spMkLst>
            <pc:docMk/>
            <pc:sldMk cId="2213257211" sldId="1677"/>
            <ac:spMk id="2" creationId="{10304424-DB4A-36E7-9E0D-D32A5DD0F26C}"/>
          </ac:spMkLst>
        </pc:spChg>
        <pc:spChg chg="add mod">
          <ac:chgData name="伊健 杜" userId="e69aded81da48593" providerId="LiveId" clId="{B53B20DD-44F9-46B2-AA37-64A4AEEAA0F4}" dt="2022-11-23T14:39:39.312" v="1861" actId="1076"/>
          <ac:spMkLst>
            <pc:docMk/>
            <pc:sldMk cId="2213257211" sldId="1677"/>
            <ac:spMk id="3" creationId="{E32A4106-3E80-17DF-1693-36F9A785F9C9}"/>
          </ac:spMkLst>
        </pc:spChg>
        <pc:spChg chg="mod">
          <ac:chgData name="伊健 杜" userId="e69aded81da48593" providerId="LiveId" clId="{B53B20DD-44F9-46B2-AA37-64A4AEEAA0F4}" dt="2022-11-23T14:35:40.809" v="1719" actId="20577"/>
          <ac:spMkLst>
            <pc:docMk/>
            <pc:sldMk cId="2213257211" sldId="1677"/>
            <ac:spMk id="5" creationId="{12133E31-EFD8-1428-E834-932512E03115}"/>
          </ac:spMkLst>
        </pc:spChg>
        <pc:spChg chg="mod">
          <ac:chgData name="伊健 杜" userId="e69aded81da48593" providerId="LiveId" clId="{B53B20DD-44F9-46B2-AA37-64A4AEEAA0F4}" dt="2022-11-23T18:15:19.904" v="3185" actId="20577"/>
          <ac:spMkLst>
            <pc:docMk/>
            <pc:sldMk cId="2213257211" sldId="1677"/>
            <ac:spMk id="10" creationId="{B839CA97-BE0D-8B7C-B769-3E145A81D451}"/>
          </ac:spMkLst>
        </pc:spChg>
        <pc:picChg chg="del mod">
          <ac:chgData name="伊健 杜" userId="e69aded81da48593" providerId="LiveId" clId="{B53B20DD-44F9-46B2-AA37-64A4AEEAA0F4}" dt="2022-11-23T14:36:12.502" v="1835" actId="478"/>
          <ac:picMkLst>
            <pc:docMk/>
            <pc:sldMk cId="2213257211" sldId="1677"/>
            <ac:picMk id="13314" creationId="{1A3E55E6-A104-84A8-8B10-525D1F5A285E}"/>
          </ac:picMkLst>
        </pc:picChg>
        <pc:picChg chg="add del mod">
          <ac:chgData name="伊健 杜" userId="e69aded81da48593" providerId="LiveId" clId="{B53B20DD-44F9-46B2-AA37-64A4AEEAA0F4}" dt="2022-11-23T14:39:25.670" v="1853" actId="478"/>
          <ac:picMkLst>
            <pc:docMk/>
            <pc:sldMk cId="2213257211" sldId="1677"/>
            <ac:picMk id="16386" creationId="{5B20AA00-143A-6045-34E8-AD32C246E151}"/>
          </ac:picMkLst>
        </pc:picChg>
        <pc:picChg chg="add mod">
          <ac:chgData name="伊健 杜" userId="e69aded81da48593" providerId="LiveId" clId="{B53B20DD-44F9-46B2-AA37-64A4AEEAA0F4}" dt="2022-11-23T14:39:32.184" v="1859" actId="1076"/>
          <ac:picMkLst>
            <pc:docMk/>
            <pc:sldMk cId="2213257211" sldId="1677"/>
            <ac:picMk id="16388" creationId="{DCEB800E-341A-63FC-B47D-2580621748A0}"/>
          </ac:picMkLst>
        </pc:picChg>
        <pc:picChg chg="add mod">
          <ac:chgData name="伊健 杜" userId="e69aded81da48593" providerId="LiveId" clId="{B53B20DD-44F9-46B2-AA37-64A4AEEAA0F4}" dt="2022-11-23T14:39:24.710" v="1852" actId="14100"/>
          <ac:picMkLst>
            <pc:docMk/>
            <pc:sldMk cId="2213257211" sldId="1677"/>
            <ac:picMk id="16390" creationId="{B51D3F50-74A0-E887-6D43-D79BA2C699F2}"/>
          </ac:picMkLst>
        </pc:picChg>
      </pc:sldChg>
      <pc:sldChg chg="delSp modSp add mod">
        <pc:chgData name="伊健 杜" userId="e69aded81da48593" providerId="LiveId" clId="{B53B20DD-44F9-46B2-AA37-64A4AEEAA0F4}" dt="2022-11-23T16:57:03.345" v="3150"/>
        <pc:sldMkLst>
          <pc:docMk/>
          <pc:sldMk cId="1513347395" sldId="1678"/>
        </pc:sldMkLst>
        <pc:spChg chg="del mod">
          <ac:chgData name="伊健 杜" userId="e69aded81da48593" providerId="LiveId" clId="{B53B20DD-44F9-46B2-AA37-64A4AEEAA0F4}" dt="2022-11-23T14:31:56.845" v="1672" actId="478"/>
          <ac:spMkLst>
            <pc:docMk/>
            <pc:sldMk cId="1513347395" sldId="1678"/>
            <ac:spMk id="2" creationId="{A2DA9CCE-B381-4CEA-7DF0-D3B635DD1CED}"/>
          </ac:spMkLst>
        </pc:spChg>
        <pc:spChg chg="mod">
          <ac:chgData name="伊健 杜" userId="e69aded81da48593" providerId="LiveId" clId="{B53B20DD-44F9-46B2-AA37-64A4AEEAA0F4}" dt="2022-11-23T16:57:03.345" v="3150"/>
          <ac:spMkLst>
            <pc:docMk/>
            <pc:sldMk cId="1513347395" sldId="1678"/>
            <ac:spMk id="10" creationId="{B839CA97-BE0D-8B7C-B769-3E145A81D451}"/>
          </ac:spMkLst>
        </pc:spChg>
      </pc:sldChg>
      <pc:sldChg chg="addSp delSp modSp add mod delAnim modNotesTx">
        <pc:chgData name="伊健 杜" userId="e69aded81da48593" providerId="LiveId" clId="{B53B20DD-44F9-46B2-AA37-64A4AEEAA0F4}" dt="2022-11-23T16:57:03.345" v="3150"/>
        <pc:sldMkLst>
          <pc:docMk/>
          <pc:sldMk cId="1736861444" sldId="1679"/>
        </pc:sldMkLst>
        <pc:spChg chg="del">
          <ac:chgData name="伊健 杜" userId="e69aded81da48593" providerId="LiveId" clId="{B53B20DD-44F9-46B2-AA37-64A4AEEAA0F4}" dt="2022-11-23T14:39:43.704" v="1863" actId="478"/>
          <ac:spMkLst>
            <pc:docMk/>
            <pc:sldMk cId="1736861444" sldId="1679"/>
            <ac:spMk id="5" creationId="{12133E31-EFD8-1428-E834-932512E03115}"/>
          </ac:spMkLst>
        </pc:spChg>
        <pc:spChg chg="mod">
          <ac:chgData name="伊健 杜" userId="e69aded81da48593" providerId="LiveId" clId="{B53B20DD-44F9-46B2-AA37-64A4AEEAA0F4}" dt="2022-11-23T16:57:03.345" v="3150"/>
          <ac:spMkLst>
            <pc:docMk/>
            <pc:sldMk cId="1736861444" sldId="1679"/>
            <ac:spMk id="10" creationId="{B839CA97-BE0D-8B7C-B769-3E145A81D451}"/>
          </ac:spMkLst>
        </pc:spChg>
        <pc:picChg chg="add mod">
          <ac:chgData name="伊健 杜" userId="e69aded81da48593" providerId="LiveId" clId="{B53B20DD-44F9-46B2-AA37-64A4AEEAA0F4}" dt="2022-11-23T14:40:06.238" v="1948" actId="1076"/>
          <ac:picMkLst>
            <pc:docMk/>
            <pc:sldMk cId="1736861444" sldId="1679"/>
            <ac:picMk id="15362" creationId="{A643C669-578A-B77A-02E9-C6B9C091B848}"/>
          </ac:picMkLst>
        </pc:picChg>
      </pc:sldChg>
      <pc:sldChg chg="addSp delSp modSp add mod">
        <pc:chgData name="伊健 杜" userId="e69aded81da48593" providerId="LiveId" clId="{B53B20DD-44F9-46B2-AA37-64A4AEEAA0F4}" dt="2022-11-23T16:57:03.345" v="3150"/>
        <pc:sldMkLst>
          <pc:docMk/>
          <pc:sldMk cId="1469542342" sldId="1680"/>
        </pc:sldMkLst>
        <pc:spChg chg="mod">
          <ac:chgData name="伊健 杜" userId="e69aded81da48593" providerId="LiveId" clId="{B53B20DD-44F9-46B2-AA37-64A4AEEAA0F4}" dt="2022-11-23T16:57:03.345" v="3150"/>
          <ac:spMkLst>
            <pc:docMk/>
            <pc:sldMk cId="1469542342" sldId="1680"/>
            <ac:spMk id="2" creationId="{10304424-DB4A-36E7-9E0D-D32A5DD0F26C}"/>
          </ac:spMkLst>
        </pc:spChg>
        <pc:spChg chg="del">
          <ac:chgData name="伊健 杜" userId="e69aded81da48593" providerId="LiveId" clId="{B53B20DD-44F9-46B2-AA37-64A4AEEAA0F4}" dt="2022-11-23T14:42:35.664" v="2047" actId="478"/>
          <ac:spMkLst>
            <pc:docMk/>
            <pc:sldMk cId="1469542342" sldId="1680"/>
            <ac:spMk id="3" creationId="{E32A4106-3E80-17DF-1693-36F9A785F9C9}"/>
          </ac:spMkLst>
        </pc:spChg>
        <pc:spChg chg="mod">
          <ac:chgData name="伊健 杜" userId="e69aded81da48593" providerId="LiveId" clId="{B53B20DD-44F9-46B2-AA37-64A4AEEAA0F4}" dt="2022-11-23T14:41:14.924" v="1965"/>
          <ac:spMkLst>
            <pc:docMk/>
            <pc:sldMk cId="1469542342" sldId="1680"/>
            <ac:spMk id="5" creationId="{12133E31-EFD8-1428-E834-932512E03115}"/>
          </ac:spMkLst>
        </pc:spChg>
        <pc:spChg chg="mod">
          <ac:chgData name="伊健 杜" userId="e69aded81da48593" providerId="LiveId" clId="{B53B20DD-44F9-46B2-AA37-64A4AEEAA0F4}" dt="2022-11-23T16:57:03.345" v="3150"/>
          <ac:spMkLst>
            <pc:docMk/>
            <pc:sldMk cId="1469542342" sldId="1680"/>
            <ac:spMk id="10" creationId="{B839CA97-BE0D-8B7C-B769-3E145A81D451}"/>
          </ac:spMkLst>
        </pc:spChg>
        <pc:picChg chg="del">
          <ac:chgData name="伊健 杜" userId="e69aded81da48593" providerId="LiveId" clId="{B53B20DD-44F9-46B2-AA37-64A4AEEAA0F4}" dt="2022-11-23T14:42:36.414" v="2048" actId="478"/>
          <ac:picMkLst>
            <pc:docMk/>
            <pc:sldMk cId="1469542342" sldId="1680"/>
            <ac:picMk id="16388" creationId="{DCEB800E-341A-63FC-B47D-2580621748A0}"/>
          </ac:picMkLst>
        </pc:picChg>
        <pc:picChg chg="mod">
          <ac:chgData name="伊健 杜" userId="e69aded81da48593" providerId="LiveId" clId="{B53B20DD-44F9-46B2-AA37-64A4AEEAA0F4}" dt="2022-11-23T14:42:37.322" v="2049" actId="1076"/>
          <ac:picMkLst>
            <pc:docMk/>
            <pc:sldMk cId="1469542342" sldId="1680"/>
            <ac:picMk id="16390" creationId="{B51D3F50-74A0-E887-6D43-D79BA2C699F2}"/>
          </ac:picMkLst>
        </pc:picChg>
        <pc:picChg chg="add mod">
          <ac:chgData name="伊健 杜" userId="e69aded81da48593" providerId="LiveId" clId="{B53B20DD-44F9-46B2-AA37-64A4AEEAA0F4}" dt="2022-11-23T14:42:42.527" v="2054" actId="1076"/>
          <ac:picMkLst>
            <pc:docMk/>
            <pc:sldMk cId="1469542342" sldId="1680"/>
            <ac:picMk id="17410" creationId="{95BBA7B1-D7AA-B4AD-9B2A-B3A03419113F}"/>
          </ac:picMkLst>
        </pc:picChg>
      </pc:sldChg>
      <pc:sldChg chg="addSp delSp modSp add mod delAnim">
        <pc:chgData name="伊健 杜" userId="e69aded81da48593" providerId="LiveId" clId="{B53B20DD-44F9-46B2-AA37-64A4AEEAA0F4}" dt="2022-11-23T18:18:37.563" v="3202" actId="20577"/>
        <pc:sldMkLst>
          <pc:docMk/>
          <pc:sldMk cId="2811712248" sldId="1681"/>
        </pc:sldMkLst>
        <pc:spChg chg="mod">
          <ac:chgData name="伊健 杜" userId="e69aded81da48593" providerId="LiveId" clId="{B53B20DD-44F9-46B2-AA37-64A4AEEAA0F4}" dt="2022-11-23T16:57:03.345" v="3150"/>
          <ac:spMkLst>
            <pc:docMk/>
            <pc:sldMk cId="2811712248" sldId="1681"/>
            <ac:spMk id="2" creationId="{10304424-DB4A-36E7-9E0D-D32A5DD0F26C}"/>
          </ac:spMkLst>
        </pc:spChg>
        <pc:spChg chg="del">
          <ac:chgData name="伊健 杜" userId="e69aded81da48593" providerId="LiveId" clId="{B53B20DD-44F9-46B2-AA37-64A4AEEAA0F4}" dt="2022-11-23T14:42:47.634" v="2056" actId="478"/>
          <ac:spMkLst>
            <pc:docMk/>
            <pc:sldMk cId="2811712248" sldId="1681"/>
            <ac:spMk id="5" creationId="{12133E31-EFD8-1428-E834-932512E03115}"/>
          </ac:spMkLst>
        </pc:spChg>
        <pc:spChg chg="mod">
          <ac:chgData name="伊健 杜" userId="e69aded81da48593" providerId="LiveId" clId="{B53B20DD-44F9-46B2-AA37-64A4AEEAA0F4}" dt="2022-11-23T18:18:37.563" v="3202" actId="20577"/>
          <ac:spMkLst>
            <pc:docMk/>
            <pc:sldMk cId="2811712248" sldId="1681"/>
            <ac:spMk id="10" creationId="{B839CA97-BE0D-8B7C-B769-3E145A81D451}"/>
          </ac:spMkLst>
        </pc:spChg>
        <pc:picChg chg="add mod">
          <ac:chgData name="伊健 杜" userId="e69aded81da48593" providerId="LiveId" clId="{B53B20DD-44F9-46B2-AA37-64A4AEEAA0F4}" dt="2022-11-23T14:45:10.865" v="2166" actId="1076"/>
          <ac:picMkLst>
            <pc:docMk/>
            <pc:sldMk cId="2811712248" sldId="1681"/>
            <ac:picMk id="4" creationId="{864CC329-768B-18B7-1B24-BA970060EBBB}"/>
          </ac:picMkLst>
        </pc:picChg>
        <pc:picChg chg="del mod">
          <ac:chgData name="伊健 杜" userId="e69aded81da48593" providerId="LiveId" clId="{B53B20DD-44F9-46B2-AA37-64A4AEEAA0F4}" dt="2022-11-23T14:43:37.063" v="2164" actId="478"/>
          <ac:picMkLst>
            <pc:docMk/>
            <pc:sldMk cId="2811712248" sldId="1681"/>
            <ac:picMk id="16390" creationId="{B51D3F50-74A0-E887-6D43-D79BA2C699F2}"/>
          </ac:picMkLst>
        </pc:picChg>
        <pc:picChg chg="del">
          <ac:chgData name="伊健 杜" userId="e69aded81da48593" providerId="LiveId" clId="{B53B20DD-44F9-46B2-AA37-64A4AEEAA0F4}" dt="2022-11-23T14:42:48.984" v="2057" actId="478"/>
          <ac:picMkLst>
            <pc:docMk/>
            <pc:sldMk cId="2811712248" sldId="1681"/>
            <ac:picMk id="17410" creationId="{95BBA7B1-D7AA-B4AD-9B2A-B3A03419113F}"/>
          </ac:picMkLst>
        </pc:picChg>
      </pc:sldChg>
      <pc:sldChg chg="addSp delSp modSp add mod">
        <pc:chgData name="伊健 杜" userId="e69aded81da48593" providerId="LiveId" clId="{B53B20DD-44F9-46B2-AA37-64A4AEEAA0F4}" dt="2022-11-23T16:57:03.345" v="3150"/>
        <pc:sldMkLst>
          <pc:docMk/>
          <pc:sldMk cId="1018233866" sldId="1682"/>
        </pc:sldMkLst>
        <pc:spChg chg="mod">
          <ac:chgData name="伊健 杜" userId="e69aded81da48593" providerId="LiveId" clId="{B53B20DD-44F9-46B2-AA37-64A4AEEAA0F4}" dt="2022-11-23T16:57:03.345" v="3150"/>
          <ac:spMkLst>
            <pc:docMk/>
            <pc:sldMk cId="1018233866" sldId="1682"/>
            <ac:spMk id="2" creationId="{10304424-DB4A-36E7-9E0D-D32A5DD0F26C}"/>
          </ac:spMkLst>
        </pc:spChg>
        <pc:spChg chg="mod">
          <ac:chgData name="伊健 杜" userId="e69aded81da48593" providerId="LiveId" clId="{B53B20DD-44F9-46B2-AA37-64A4AEEAA0F4}" dt="2022-11-23T14:45:49.629" v="2195"/>
          <ac:spMkLst>
            <pc:docMk/>
            <pc:sldMk cId="1018233866" sldId="1682"/>
            <ac:spMk id="5" creationId="{12133E31-EFD8-1428-E834-932512E03115}"/>
          </ac:spMkLst>
        </pc:spChg>
        <pc:spChg chg="mod">
          <ac:chgData name="伊健 杜" userId="e69aded81da48593" providerId="LiveId" clId="{B53B20DD-44F9-46B2-AA37-64A4AEEAA0F4}" dt="2022-11-23T16:57:03.345" v="3150"/>
          <ac:spMkLst>
            <pc:docMk/>
            <pc:sldMk cId="1018233866" sldId="1682"/>
            <ac:spMk id="10" creationId="{B839CA97-BE0D-8B7C-B769-3E145A81D451}"/>
          </ac:spMkLst>
        </pc:spChg>
        <pc:picChg chg="del">
          <ac:chgData name="伊健 杜" userId="e69aded81da48593" providerId="LiveId" clId="{B53B20DD-44F9-46B2-AA37-64A4AEEAA0F4}" dt="2022-11-23T14:46:36.544" v="2291" actId="478"/>
          <ac:picMkLst>
            <pc:docMk/>
            <pc:sldMk cId="1018233866" sldId="1682"/>
            <ac:picMk id="16390" creationId="{B51D3F50-74A0-E887-6D43-D79BA2C699F2}"/>
          </ac:picMkLst>
        </pc:picChg>
        <pc:picChg chg="del">
          <ac:chgData name="伊健 杜" userId="e69aded81da48593" providerId="LiveId" clId="{B53B20DD-44F9-46B2-AA37-64A4AEEAA0F4}" dt="2022-11-23T14:46:35.129" v="2290" actId="478"/>
          <ac:picMkLst>
            <pc:docMk/>
            <pc:sldMk cId="1018233866" sldId="1682"/>
            <ac:picMk id="17410" creationId="{95BBA7B1-D7AA-B4AD-9B2A-B3A03419113F}"/>
          </ac:picMkLst>
        </pc:picChg>
        <pc:picChg chg="add mod">
          <ac:chgData name="伊健 杜" userId="e69aded81da48593" providerId="LiveId" clId="{B53B20DD-44F9-46B2-AA37-64A4AEEAA0F4}" dt="2022-11-23T14:47:03.087" v="2299" actId="1076"/>
          <ac:picMkLst>
            <pc:docMk/>
            <pc:sldMk cId="1018233866" sldId="1682"/>
            <ac:picMk id="18434" creationId="{D368DB6A-B4B0-3874-1ADA-52C762078568}"/>
          </ac:picMkLst>
        </pc:picChg>
        <pc:picChg chg="add mod">
          <ac:chgData name="伊健 杜" userId="e69aded81da48593" providerId="LiveId" clId="{B53B20DD-44F9-46B2-AA37-64A4AEEAA0F4}" dt="2022-11-23T14:47:02.328" v="2298" actId="1076"/>
          <ac:picMkLst>
            <pc:docMk/>
            <pc:sldMk cId="1018233866" sldId="1682"/>
            <ac:picMk id="18436" creationId="{97704110-FB1C-F4CF-2F48-F1117E7AE665}"/>
          </ac:picMkLst>
        </pc:picChg>
      </pc:sldChg>
      <pc:sldChg chg="addSp delSp modSp add mod delAnim">
        <pc:chgData name="伊健 杜" userId="e69aded81da48593" providerId="LiveId" clId="{B53B20DD-44F9-46B2-AA37-64A4AEEAA0F4}" dt="2022-11-23T16:57:03.345" v="3150"/>
        <pc:sldMkLst>
          <pc:docMk/>
          <pc:sldMk cId="1139667421" sldId="1683"/>
        </pc:sldMkLst>
        <pc:spChg chg="mod">
          <ac:chgData name="伊健 杜" userId="e69aded81da48593" providerId="LiveId" clId="{B53B20DD-44F9-46B2-AA37-64A4AEEAA0F4}" dt="2022-11-23T16:57:03.345" v="3150"/>
          <ac:spMkLst>
            <pc:docMk/>
            <pc:sldMk cId="1139667421" sldId="1683"/>
            <ac:spMk id="2" creationId="{10304424-DB4A-36E7-9E0D-D32A5DD0F26C}"/>
          </ac:spMkLst>
        </pc:spChg>
        <pc:spChg chg="del">
          <ac:chgData name="伊健 杜" userId="e69aded81da48593" providerId="LiveId" clId="{B53B20DD-44F9-46B2-AA37-64A4AEEAA0F4}" dt="2022-11-23T14:47:22.298" v="2310" actId="478"/>
          <ac:spMkLst>
            <pc:docMk/>
            <pc:sldMk cId="1139667421" sldId="1683"/>
            <ac:spMk id="5" creationId="{12133E31-EFD8-1428-E834-932512E03115}"/>
          </ac:spMkLst>
        </pc:spChg>
        <pc:spChg chg="mod">
          <ac:chgData name="伊健 杜" userId="e69aded81da48593" providerId="LiveId" clId="{B53B20DD-44F9-46B2-AA37-64A4AEEAA0F4}" dt="2022-11-23T16:57:03.345" v="3150"/>
          <ac:spMkLst>
            <pc:docMk/>
            <pc:sldMk cId="1139667421" sldId="1683"/>
            <ac:spMk id="10" creationId="{B839CA97-BE0D-8B7C-B769-3E145A81D451}"/>
          </ac:spMkLst>
        </pc:spChg>
        <pc:picChg chg="del">
          <ac:chgData name="伊健 杜" userId="e69aded81da48593" providerId="LiveId" clId="{B53B20DD-44F9-46B2-AA37-64A4AEEAA0F4}" dt="2022-11-23T14:47:24.391" v="2311" actId="478"/>
          <ac:picMkLst>
            <pc:docMk/>
            <pc:sldMk cId="1139667421" sldId="1683"/>
            <ac:picMk id="18434" creationId="{D368DB6A-B4B0-3874-1ADA-52C762078568}"/>
          </ac:picMkLst>
        </pc:picChg>
        <pc:picChg chg="del">
          <ac:chgData name="伊健 杜" userId="e69aded81da48593" providerId="LiveId" clId="{B53B20DD-44F9-46B2-AA37-64A4AEEAA0F4}" dt="2022-11-23T14:47:24.391" v="2311" actId="478"/>
          <ac:picMkLst>
            <pc:docMk/>
            <pc:sldMk cId="1139667421" sldId="1683"/>
            <ac:picMk id="18436" creationId="{97704110-FB1C-F4CF-2F48-F1117E7AE665}"/>
          </ac:picMkLst>
        </pc:picChg>
        <pc:picChg chg="add mod">
          <ac:chgData name="伊健 杜" userId="e69aded81da48593" providerId="LiveId" clId="{B53B20DD-44F9-46B2-AA37-64A4AEEAA0F4}" dt="2022-11-23T14:48:27.173" v="2469" actId="1076"/>
          <ac:picMkLst>
            <pc:docMk/>
            <pc:sldMk cId="1139667421" sldId="1683"/>
            <ac:picMk id="20482" creationId="{A11E9225-B7B9-B4C1-C340-DBF2E64F9D36}"/>
          </ac:picMkLst>
        </pc:picChg>
      </pc:sldChg>
      <pc:sldChg chg="add del">
        <pc:chgData name="伊健 杜" userId="e69aded81da48593" providerId="LiveId" clId="{B53B20DD-44F9-46B2-AA37-64A4AEEAA0F4}" dt="2022-11-23T16:48:13.972" v="2528" actId="47"/>
        <pc:sldMkLst>
          <pc:docMk/>
          <pc:sldMk cId="2455618995" sldId="1684"/>
        </pc:sldMkLst>
      </pc:sldChg>
      <pc:sldChg chg="modSp add mod modNotesTx">
        <pc:chgData name="伊健 杜" userId="e69aded81da48593" providerId="LiveId" clId="{B53B20DD-44F9-46B2-AA37-64A4AEEAA0F4}" dt="2022-11-23T18:28:08.625" v="3204" actId="20577"/>
        <pc:sldMkLst>
          <pc:docMk/>
          <pc:sldMk cId="472870933" sldId="1685"/>
        </pc:sldMkLst>
        <pc:spChg chg="mod">
          <ac:chgData name="伊健 杜" userId="e69aded81da48593" providerId="LiveId" clId="{B53B20DD-44F9-46B2-AA37-64A4AEEAA0F4}" dt="2022-11-23T16:57:03.345" v="3150"/>
          <ac:spMkLst>
            <pc:docMk/>
            <pc:sldMk cId="472870933" sldId="1685"/>
            <ac:spMk id="10" creationId="{B839CA97-BE0D-8B7C-B769-3E145A81D451}"/>
          </ac:spMkLst>
        </pc:spChg>
      </pc:sldChg>
      <pc:sldChg chg="addSp delSp modSp add mod">
        <pc:chgData name="伊健 杜" userId="e69aded81da48593" providerId="LiveId" clId="{B53B20DD-44F9-46B2-AA37-64A4AEEAA0F4}" dt="2022-11-23T16:57:03.345" v="3150"/>
        <pc:sldMkLst>
          <pc:docMk/>
          <pc:sldMk cId="3516264102" sldId="1686"/>
        </pc:sldMkLst>
        <pc:spChg chg="add del mod">
          <ac:chgData name="伊健 杜" userId="e69aded81da48593" providerId="LiveId" clId="{B53B20DD-44F9-46B2-AA37-64A4AEEAA0F4}" dt="2022-11-23T16:50:21.351" v="2552" actId="478"/>
          <ac:spMkLst>
            <pc:docMk/>
            <pc:sldMk cId="3516264102" sldId="1686"/>
            <ac:spMk id="2" creationId="{979A267C-14D2-A0EA-1E17-DF004F931CCC}"/>
          </ac:spMkLst>
        </pc:spChg>
        <pc:spChg chg="mod">
          <ac:chgData name="伊健 杜" userId="e69aded81da48593" providerId="LiveId" clId="{B53B20DD-44F9-46B2-AA37-64A4AEEAA0F4}" dt="2022-11-23T16:49:19.202" v="2544" actId="27636"/>
          <ac:spMkLst>
            <pc:docMk/>
            <pc:sldMk cId="3516264102" sldId="1686"/>
            <ac:spMk id="4" creationId="{767FBCC3-E590-DDD9-AC6E-390CBBE40FB6}"/>
          </ac:spMkLst>
        </pc:spChg>
        <pc:spChg chg="del">
          <ac:chgData name="伊健 杜" userId="e69aded81da48593" providerId="LiveId" clId="{B53B20DD-44F9-46B2-AA37-64A4AEEAA0F4}" dt="2022-11-23T16:49:21.730" v="2545" actId="478"/>
          <ac:spMkLst>
            <pc:docMk/>
            <pc:sldMk cId="3516264102" sldId="1686"/>
            <ac:spMk id="5" creationId="{1BB63C24-62EE-61C0-4033-CE44E51996E7}"/>
          </ac:spMkLst>
        </pc:spChg>
        <pc:spChg chg="mod">
          <ac:chgData name="伊健 杜" userId="e69aded81da48593" providerId="LiveId" clId="{B53B20DD-44F9-46B2-AA37-64A4AEEAA0F4}" dt="2022-11-23T16:57:03.345" v="3150"/>
          <ac:spMkLst>
            <pc:docMk/>
            <pc:sldMk cId="3516264102" sldId="1686"/>
            <ac:spMk id="6" creationId="{159B7E6B-21F0-E0FE-7ABA-4ADD738FA9C0}"/>
          </ac:spMkLst>
        </pc:spChg>
        <pc:picChg chg="add mod">
          <ac:chgData name="伊健 杜" userId="e69aded81da48593" providerId="LiveId" clId="{B53B20DD-44F9-46B2-AA37-64A4AEEAA0F4}" dt="2022-11-23T16:50:52.025" v="2617" actId="1076"/>
          <ac:picMkLst>
            <pc:docMk/>
            <pc:sldMk cId="3516264102" sldId="1686"/>
            <ac:picMk id="7" creationId="{71FCFE7D-FEFD-8516-EABE-F2E958B9D732}"/>
          </ac:picMkLst>
        </pc:picChg>
        <pc:picChg chg="del">
          <ac:chgData name="伊健 杜" userId="e69aded81da48593" providerId="LiveId" clId="{B53B20DD-44F9-46B2-AA37-64A4AEEAA0F4}" dt="2022-11-23T16:49:22.377" v="2546" actId="478"/>
          <ac:picMkLst>
            <pc:docMk/>
            <pc:sldMk cId="3516264102" sldId="1686"/>
            <ac:picMk id="8" creationId="{21F52FA5-FDEE-609B-79BA-4A634564A6D8}"/>
          </ac:picMkLst>
        </pc:picChg>
        <pc:picChg chg="del mod">
          <ac:chgData name="伊健 杜" userId="e69aded81da48593" providerId="LiveId" clId="{B53B20DD-44F9-46B2-AA37-64A4AEEAA0F4}" dt="2022-11-23T16:49:57.272" v="2548" actId="478"/>
          <ac:picMkLst>
            <pc:docMk/>
            <pc:sldMk cId="3516264102" sldId="1686"/>
            <ac:picMk id="9" creationId="{27B2EBA5-96B8-7458-AAAC-4799A1F03247}"/>
          </ac:picMkLst>
        </pc:picChg>
      </pc:sldChg>
      <pc:sldChg chg="addSp delSp modSp add mod">
        <pc:chgData name="伊健 杜" userId="e69aded81da48593" providerId="LiveId" clId="{B53B20DD-44F9-46B2-AA37-64A4AEEAA0F4}" dt="2022-11-23T16:57:03.345" v="3150"/>
        <pc:sldMkLst>
          <pc:docMk/>
          <pc:sldMk cId="679818359" sldId="1687"/>
        </pc:sldMkLst>
        <pc:spChg chg="mod">
          <ac:chgData name="伊健 杜" userId="e69aded81da48593" providerId="LiveId" clId="{B53B20DD-44F9-46B2-AA37-64A4AEEAA0F4}" dt="2022-11-23T16:57:03.345" v="3150"/>
          <ac:spMkLst>
            <pc:docMk/>
            <pc:sldMk cId="679818359" sldId="1687"/>
            <ac:spMk id="6" creationId="{159B7E6B-21F0-E0FE-7ABA-4ADD738FA9C0}"/>
          </ac:spMkLst>
        </pc:spChg>
        <pc:picChg chg="del">
          <ac:chgData name="伊健 杜" userId="e69aded81da48593" providerId="LiveId" clId="{B53B20DD-44F9-46B2-AA37-64A4AEEAA0F4}" dt="2022-11-23T16:51:10.519" v="2619" actId="478"/>
          <ac:picMkLst>
            <pc:docMk/>
            <pc:sldMk cId="679818359" sldId="1687"/>
            <ac:picMk id="7" creationId="{71FCFE7D-FEFD-8516-EABE-F2E958B9D732}"/>
          </ac:picMkLst>
        </pc:picChg>
        <pc:picChg chg="add mod">
          <ac:chgData name="伊健 杜" userId="e69aded81da48593" providerId="LiveId" clId="{B53B20DD-44F9-46B2-AA37-64A4AEEAA0F4}" dt="2022-11-23T16:51:14.353" v="2622" actId="1076"/>
          <ac:picMkLst>
            <pc:docMk/>
            <pc:sldMk cId="679818359" sldId="1687"/>
            <ac:picMk id="2050" creationId="{E53705E5-9029-58CD-15D5-CD1A365ED69E}"/>
          </ac:picMkLst>
        </pc:picChg>
      </pc:sldChg>
      <pc:sldChg chg="addSp delSp modSp add mod">
        <pc:chgData name="伊健 杜" userId="e69aded81da48593" providerId="LiveId" clId="{B53B20DD-44F9-46B2-AA37-64A4AEEAA0F4}" dt="2022-11-23T16:57:03.345" v="3150"/>
        <pc:sldMkLst>
          <pc:docMk/>
          <pc:sldMk cId="1736484068" sldId="1688"/>
        </pc:sldMkLst>
        <pc:spChg chg="add mod">
          <ac:chgData name="伊健 杜" userId="e69aded81da48593" providerId="LiveId" clId="{B53B20DD-44F9-46B2-AA37-64A4AEEAA0F4}" dt="2022-11-23T16:57:03.345" v="3150"/>
          <ac:spMkLst>
            <pc:docMk/>
            <pc:sldMk cId="1736484068" sldId="1688"/>
            <ac:spMk id="2" creationId="{12F3C90E-8B3D-CAE1-D6D1-5130328C150A}"/>
          </ac:spMkLst>
        </pc:spChg>
        <pc:spChg chg="add mod">
          <ac:chgData name="伊健 杜" userId="e69aded81da48593" providerId="LiveId" clId="{B53B20DD-44F9-46B2-AA37-64A4AEEAA0F4}" dt="2022-11-23T16:55:35.447" v="2979" actId="1076"/>
          <ac:spMkLst>
            <pc:docMk/>
            <pc:sldMk cId="1736484068" sldId="1688"/>
            <ac:spMk id="3" creationId="{28604501-8BC3-7F94-80CA-6CD0BCE2F504}"/>
          </ac:spMkLst>
        </pc:spChg>
        <pc:spChg chg="mod">
          <ac:chgData name="伊健 杜" userId="e69aded81da48593" providerId="LiveId" clId="{B53B20DD-44F9-46B2-AA37-64A4AEEAA0F4}" dt="2022-11-23T16:55:07.540" v="2944" actId="1076"/>
          <ac:spMkLst>
            <pc:docMk/>
            <pc:sldMk cId="1736484068" sldId="1688"/>
            <ac:spMk id="4" creationId="{767FBCC3-E590-DDD9-AC6E-390CBBE40FB6}"/>
          </ac:spMkLst>
        </pc:spChg>
        <pc:spChg chg="mod">
          <ac:chgData name="伊健 杜" userId="e69aded81da48593" providerId="LiveId" clId="{B53B20DD-44F9-46B2-AA37-64A4AEEAA0F4}" dt="2022-11-23T16:57:03.345" v="3150"/>
          <ac:spMkLst>
            <pc:docMk/>
            <pc:sldMk cId="1736484068" sldId="1688"/>
            <ac:spMk id="6" creationId="{159B7E6B-21F0-E0FE-7ABA-4ADD738FA9C0}"/>
          </ac:spMkLst>
        </pc:spChg>
        <pc:picChg chg="del">
          <ac:chgData name="伊健 杜" userId="e69aded81da48593" providerId="LiveId" clId="{B53B20DD-44F9-46B2-AA37-64A4AEEAA0F4}" dt="2022-11-23T16:51:59.304" v="2713" actId="478"/>
          <ac:picMkLst>
            <pc:docMk/>
            <pc:sldMk cId="1736484068" sldId="1688"/>
            <ac:picMk id="2050" creationId="{E53705E5-9029-58CD-15D5-CD1A365ED69E}"/>
          </ac:picMkLst>
        </pc:picChg>
        <pc:picChg chg="add mod">
          <ac:chgData name="伊健 杜" userId="e69aded81da48593" providerId="LiveId" clId="{B53B20DD-44F9-46B2-AA37-64A4AEEAA0F4}" dt="2022-11-23T16:54:35.176" v="2923" actId="1076"/>
          <ac:picMkLst>
            <pc:docMk/>
            <pc:sldMk cId="1736484068" sldId="1688"/>
            <ac:picMk id="3074" creationId="{858A618A-C14E-49E6-B9E1-F359B4B4E4C7}"/>
          </ac:picMkLst>
        </pc:picChg>
      </pc:sldChg>
      <pc:sldChg chg="addSp modSp add mod">
        <pc:chgData name="伊健 杜" userId="e69aded81da48593" providerId="LiveId" clId="{B53B20DD-44F9-46B2-AA37-64A4AEEAA0F4}" dt="2022-11-23T16:57:03.345" v="3150"/>
        <pc:sldMkLst>
          <pc:docMk/>
          <pc:sldMk cId="984688660" sldId="1689"/>
        </pc:sldMkLst>
        <pc:spChg chg="add mod">
          <ac:chgData name="伊健 杜" userId="e69aded81da48593" providerId="LiveId" clId="{B53B20DD-44F9-46B2-AA37-64A4AEEAA0F4}" dt="2022-11-23T16:57:00.994" v="3149"/>
          <ac:spMkLst>
            <pc:docMk/>
            <pc:sldMk cId="984688660" sldId="1689"/>
            <ac:spMk id="2" creationId="{ECD9CCA9-53B6-E8DE-CCBE-B56F6BA9C0B2}"/>
          </ac:spMkLst>
        </pc:spChg>
        <pc:spChg chg="mod">
          <ac:chgData name="伊健 杜" userId="e69aded81da48593" providerId="LiveId" clId="{B53B20DD-44F9-46B2-AA37-64A4AEEAA0F4}" dt="2022-11-23T16:57:03.345" v="3150"/>
          <ac:spMkLst>
            <pc:docMk/>
            <pc:sldMk cId="984688660" sldId="1689"/>
            <ac:spMk id="10" creationId="{B839CA97-BE0D-8B7C-B769-3E145A81D451}"/>
          </ac:spMkLst>
        </pc:spChg>
      </pc:sldChg>
    </pc:docChg>
  </pc:docChgLst>
  <pc:docChgLst>
    <pc:chgData name="伊健 杜" userId="e69aded81da48593" providerId="LiveId" clId="{1EEA2183-E768-45D7-9A87-BDD4A18B5F6B}"/>
    <pc:docChg chg="undo redo custSel addSld delSld modSld">
      <pc:chgData name="伊健 杜" userId="e69aded81da48593" providerId="LiveId" clId="{1EEA2183-E768-45D7-9A87-BDD4A18B5F6B}" dt="2022-11-28T10:21:33.661" v="3378" actId="20577"/>
      <pc:docMkLst>
        <pc:docMk/>
      </pc:docMkLst>
      <pc:sldChg chg="del">
        <pc:chgData name="伊健 杜" userId="e69aded81da48593" providerId="LiveId" clId="{1EEA2183-E768-45D7-9A87-BDD4A18B5F6B}" dt="2022-11-28T05:17:44.058" v="0" actId="47"/>
        <pc:sldMkLst>
          <pc:docMk/>
          <pc:sldMk cId="1516926263" sldId="927"/>
        </pc:sldMkLst>
      </pc:sldChg>
      <pc:sldChg chg="del">
        <pc:chgData name="伊健 杜" userId="e69aded81da48593" providerId="LiveId" clId="{1EEA2183-E768-45D7-9A87-BDD4A18B5F6B}" dt="2022-11-28T05:17:44.058" v="0" actId="47"/>
        <pc:sldMkLst>
          <pc:docMk/>
          <pc:sldMk cId="1437777661" sldId="980"/>
        </pc:sldMkLst>
      </pc:sldChg>
      <pc:sldChg chg="del">
        <pc:chgData name="伊健 杜" userId="e69aded81da48593" providerId="LiveId" clId="{1EEA2183-E768-45D7-9A87-BDD4A18B5F6B}" dt="2022-11-28T05:17:44.058" v="0" actId="47"/>
        <pc:sldMkLst>
          <pc:docMk/>
          <pc:sldMk cId="3593390809" sldId="1659"/>
        </pc:sldMkLst>
      </pc:sldChg>
      <pc:sldChg chg="del">
        <pc:chgData name="伊健 杜" userId="e69aded81da48593" providerId="LiveId" clId="{1EEA2183-E768-45D7-9A87-BDD4A18B5F6B}" dt="2022-11-28T05:17:44.058" v="0" actId="47"/>
        <pc:sldMkLst>
          <pc:docMk/>
          <pc:sldMk cId="2319429720" sldId="1660"/>
        </pc:sldMkLst>
      </pc:sldChg>
      <pc:sldChg chg="del">
        <pc:chgData name="伊健 杜" userId="e69aded81da48593" providerId="LiveId" clId="{1EEA2183-E768-45D7-9A87-BDD4A18B5F6B}" dt="2022-11-28T05:17:44.058" v="0" actId="47"/>
        <pc:sldMkLst>
          <pc:docMk/>
          <pc:sldMk cId="2489103660" sldId="1661"/>
        </pc:sldMkLst>
      </pc:sldChg>
      <pc:sldChg chg="del">
        <pc:chgData name="伊健 杜" userId="e69aded81da48593" providerId="LiveId" clId="{1EEA2183-E768-45D7-9A87-BDD4A18B5F6B}" dt="2022-11-28T05:17:44.058" v="0" actId="47"/>
        <pc:sldMkLst>
          <pc:docMk/>
          <pc:sldMk cId="1785739899" sldId="1662"/>
        </pc:sldMkLst>
      </pc:sldChg>
      <pc:sldChg chg="del">
        <pc:chgData name="伊健 杜" userId="e69aded81da48593" providerId="LiveId" clId="{1EEA2183-E768-45D7-9A87-BDD4A18B5F6B}" dt="2022-11-28T05:17:44.058" v="0" actId="47"/>
        <pc:sldMkLst>
          <pc:docMk/>
          <pc:sldMk cId="3258380561" sldId="1663"/>
        </pc:sldMkLst>
      </pc:sldChg>
      <pc:sldChg chg="del">
        <pc:chgData name="伊健 杜" userId="e69aded81da48593" providerId="LiveId" clId="{1EEA2183-E768-45D7-9A87-BDD4A18B5F6B}" dt="2022-11-28T05:17:44.058" v="0" actId="47"/>
        <pc:sldMkLst>
          <pc:docMk/>
          <pc:sldMk cId="65448847" sldId="1664"/>
        </pc:sldMkLst>
      </pc:sldChg>
      <pc:sldChg chg="del">
        <pc:chgData name="伊健 杜" userId="e69aded81da48593" providerId="LiveId" clId="{1EEA2183-E768-45D7-9A87-BDD4A18B5F6B}" dt="2022-11-28T05:17:44.058" v="0" actId="47"/>
        <pc:sldMkLst>
          <pc:docMk/>
          <pc:sldMk cId="3987339040" sldId="1665"/>
        </pc:sldMkLst>
      </pc:sldChg>
      <pc:sldChg chg="del">
        <pc:chgData name="伊健 杜" userId="e69aded81da48593" providerId="LiveId" clId="{1EEA2183-E768-45D7-9A87-BDD4A18B5F6B}" dt="2022-11-28T05:17:44.058" v="0" actId="47"/>
        <pc:sldMkLst>
          <pc:docMk/>
          <pc:sldMk cId="3715491956" sldId="1666"/>
        </pc:sldMkLst>
      </pc:sldChg>
      <pc:sldChg chg="del">
        <pc:chgData name="伊健 杜" userId="e69aded81da48593" providerId="LiveId" clId="{1EEA2183-E768-45D7-9A87-BDD4A18B5F6B}" dt="2022-11-28T05:17:44.058" v="0" actId="47"/>
        <pc:sldMkLst>
          <pc:docMk/>
          <pc:sldMk cId="3213109179" sldId="1667"/>
        </pc:sldMkLst>
      </pc:sldChg>
      <pc:sldChg chg="del">
        <pc:chgData name="伊健 杜" userId="e69aded81da48593" providerId="LiveId" clId="{1EEA2183-E768-45D7-9A87-BDD4A18B5F6B}" dt="2022-11-28T05:17:44.058" v="0" actId="47"/>
        <pc:sldMkLst>
          <pc:docMk/>
          <pc:sldMk cId="3077697962" sldId="1668"/>
        </pc:sldMkLst>
      </pc:sldChg>
      <pc:sldChg chg="del">
        <pc:chgData name="伊健 杜" userId="e69aded81da48593" providerId="LiveId" clId="{1EEA2183-E768-45D7-9A87-BDD4A18B5F6B}" dt="2022-11-28T05:17:44.058" v="0" actId="47"/>
        <pc:sldMkLst>
          <pc:docMk/>
          <pc:sldMk cId="617506448" sldId="1669"/>
        </pc:sldMkLst>
      </pc:sldChg>
      <pc:sldChg chg="del">
        <pc:chgData name="伊健 杜" userId="e69aded81da48593" providerId="LiveId" clId="{1EEA2183-E768-45D7-9A87-BDD4A18B5F6B}" dt="2022-11-28T05:17:44.058" v="0" actId="47"/>
        <pc:sldMkLst>
          <pc:docMk/>
          <pc:sldMk cId="1437016750" sldId="1670"/>
        </pc:sldMkLst>
      </pc:sldChg>
      <pc:sldChg chg="del">
        <pc:chgData name="伊健 杜" userId="e69aded81da48593" providerId="LiveId" clId="{1EEA2183-E768-45D7-9A87-BDD4A18B5F6B}" dt="2022-11-28T05:17:44.058" v="0" actId="47"/>
        <pc:sldMkLst>
          <pc:docMk/>
          <pc:sldMk cId="1266224568" sldId="1671"/>
        </pc:sldMkLst>
      </pc:sldChg>
      <pc:sldChg chg="del">
        <pc:chgData name="伊健 杜" userId="e69aded81da48593" providerId="LiveId" clId="{1EEA2183-E768-45D7-9A87-BDD4A18B5F6B}" dt="2022-11-28T05:17:44.058" v="0" actId="47"/>
        <pc:sldMkLst>
          <pc:docMk/>
          <pc:sldMk cId="1968166757" sldId="1672"/>
        </pc:sldMkLst>
      </pc:sldChg>
      <pc:sldChg chg="del">
        <pc:chgData name="伊健 杜" userId="e69aded81da48593" providerId="LiveId" clId="{1EEA2183-E768-45D7-9A87-BDD4A18B5F6B}" dt="2022-11-28T05:17:44.058" v="0" actId="47"/>
        <pc:sldMkLst>
          <pc:docMk/>
          <pc:sldMk cId="1990525619" sldId="1673"/>
        </pc:sldMkLst>
      </pc:sldChg>
      <pc:sldChg chg="del">
        <pc:chgData name="伊健 杜" userId="e69aded81da48593" providerId="LiveId" clId="{1EEA2183-E768-45D7-9A87-BDD4A18B5F6B}" dt="2022-11-28T05:17:44.058" v="0" actId="47"/>
        <pc:sldMkLst>
          <pc:docMk/>
          <pc:sldMk cId="289799131" sldId="1674"/>
        </pc:sldMkLst>
      </pc:sldChg>
      <pc:sldChg chg="del">
        <pc:chgData name="伊健 杜" userId="e69aded81da48593" providerId="LiveId" clId="{1EEA2183-E768-45D7-9A87-BDD4A18B5F6B}" dt="2022-11-28T05:17:44.058" v="0" actId="47"/>
        <pc:sldMkLst>
          <pc:docMk/>
          <pc:sldMk cId="3266695415" sldId="1675"/>
        </pc:sldMkLst>
      </pc:sldChg>
      <pc:sldChg chg="del">
        <pc:chgData name="伊健 杜" userId="e69aded81da48593" providerId="LiveId" clId="{1EEA2183-E768-45D7-9A87-BDD4A18B5F6B}" dt="2022-11-28T05:17:44.058" v="0" actId="47"/>
        <pc:sldMkLst>
          <pc:docMk/>
          <pc:sldMk cId="459071839" sldId="1676"/>
        </pc:sldMkLst>
      </pc:sldChg>
      <pc:sldChg chg="del">
        <pc:chgData name="伊健 杜" userId="e69aded81da48593" providerId="LiveId" clId="{1EEA2183-E768-45D7-9A87-BDD4A18B5F6B}" dt="2022-11-28T05:17:44.058" v="0" actId="47"/>
        <pc:sldMkLst>
          <pc:docMk/>
          <pc:sldMk cId="2213257211" sldId="1677"/>
        </pc:sldMkLst>
      </pc:sldChg>
      <pc:sldChg chg="del">
        <pc:chgData name="伊健 杜" userId="e69aded81da48593" providerId="LiveId" clId="{1EEA2183-E768-45D7-9A87-BDD4A18B5F6B}" dt="2022-11-28T05:17:44.058" v="0" actId="47"/>
        <pc:sldMkLst>
          <pc:docMk/>
          <pc:sldMk cId="1513347395" sldId="1678"/>
        </pc:sldMkLst>
      </pc:sldChg>
      <pc:sldChg chg="del">
        <pc:chgData name="伊健 杜" userId="e69aded81da48593" providerId="LiveId" clId="{1EEA2183-E768-45D7-9A87-BDD4A18B5F6B}" dt="2022-11-28T05:17:44.058" v="0" actId="47"/>
        <pc:sldMkLst>
          <pc:docMk/>
          <pc:sldMk cId="1736861444" sldId="1679"/>
        </pc:sldMkLst>
      </pc:sldChg>
      <pc:sldChg chg="del">
        <pc:chgData name="伊健 杜" userId="e69aded81da48593" providerId="LiveId" clId="{1EEA2183-E768-45D7-9A87-BDD4A18B5F6B}" dt="2022-11-28T05:17:44.058" v="0" actId="47"/>
        <pc:sldMkLst>
          <pc:docMk/>
          <pc:sldMk cId="1469542342" sldId="1680"/>
        </pc:sldMkLst>
      </pc:sldChg>
      <pc:sldChg chg="del">
        <pc:chgData name="伊健 杜" userId="e69aded81da48593" providerId="LiveId" clId="{1EEA2183-E768-45D7-9A87-BDD4A18B5F6B}" dt="2022-11-28T05:17:44.058" v="0" actId="47"/>
        <pc:sldMkLst>
          <pc:docMk/>
          <pc:sldMk cId="2811712248" sldId="1681"/>
        </pc:sldMkLst>
      </pc:sldChg>
      <pc:sldChg chg="del">
        <pc:chgData name="伊健 杜" userId="e69aded81da48593" providerId="LiveId" clId="{1EEA2183-E768-45D7-9A87-BDD4A18B5F6B}" dt="2022-11-28T05:17:44.058" v="0" actId="47"/>
        <pc:sldMkLst>
          <pc:docMk/>
          <pc:sldMk cId="1018233866" sldId="1682"/>
        </pc:sldMkLst>
      </pc:sldChg>
      <pc:sldChg chg="del">
        <pc:chgData name="伊健 杜" userId="e69aded81da48593" providerId="LiveId" clId="{1EEA2183-E768-45D7-9A87-BDD4A18B5F6B}" dt="2022-11-28T05:17:44.058" v="0" actId="47"/>
        <pc:sldMkLst>
          <pc:docMk/>
          <pc:sldMk cId="1139667421" sldId="1683"/>
        </pc:sldMkLst>
      </pc:sldChg>
      <pc:sldChg chg="del">
        <pc:chgData name="伊健 杜" userId="e69aded81da48593" providerId="LiveId" clId="{1EEA2183-E768-45D7-9A87-BDD4A18B5F6B}" dt="2022-11-28T05:17:44.058" v="0" actId="47"/>
        <pc:sldMkLst>
          <pc:docMk/>
          <pc:sldMk cId="472870933" sldId="1685"/>
        </pc:sldMkLst>
      </pc:sldChg>
      <pc:sldChg chg="del">
        <pc:chgData name="伊健 杜" userId="e69aded81da48593" providerId="LiveId" clId="{1EEA2183-E768-45D7-9A87-BDD4A18B5F6B}" dt="2022-11-28T05:17:44.058" v="0" actId="47"/>
        <pc:sldMkLst>
          <pc:docMk/>
          <pc:sldMk cId="3516264102" sldId="1686"/>
        </pc:sldMkLst>
      </pc:sldChg>
      <pc:sldChg chg="del">
        <pc:chgData name="伊健 杜" userId="e69aded81da48593" providerId="LiveId" clId="{1EEA2183-E768-45D7-9A87-BDD4A18B5F6B}" dt="2022-11-28T05:17:44.058" v="0" actId="47"/>
        <pc:sldMkLst>
          <pc:docMk/>
          <pc:sldMk cId="679818359" sldId="1687"/>
        </pc:sldMkLst>
      </pc:sldChg>
      <pc:sldChg chg="del">
        <pc:chgData name="伊健 杜" userId="e69aded81da48593" providerId="LiveId" clId="{1EEA2183-E768-45D7-9A87-BDD4A18B5F6B}" dt="2022-11-28T05:17:44.058" v="0" actId="47"/>
        <pc:sldMkLst>
          <pc:docMk/>
          <pc:sldMk cId="1736484068" sldId="1688"/>
        </pc:sldMkLst>
      </pc:sldChg>
      <pc:sldChg chg="del">
        <pc:chgData name="伊健 杜" userId="e69aded81da48593" providerId="LiveId" clId="{1EEA2183-E768-45D7-9A87-BDD4A18B5F6B}" dt="2022-11-28T05:17:44.058" v="0" actId="47"/>
        <pc:sldMkLst>
          <pc:docMk/>
          <pc:sldMk cId="984688660" sldId="1689"/>
        </pc:sldMkLst>
      </pc:sldChg>
      <pc:sldChg chg="del">
        <pc:chgData name="伊健 杜" userId="e69aded81da48593" providerId="LiveId" clId="{1EEA2183-E768-45D7-9A87-BDD4A18B5F6B}" dt="2022-11-28T05:17:44.058" v="0" actId="47"/>
        <pc:sldMkLst>
          <pc:docMk/>
          <pc:sldMk cId="807796359" sldId="1690"/>
        </pc:sldMkLst>
      </pc:sldChg>
      <pc:sldChg chg="del">
        <pc:chgData name="伊健 杜" userId="e69aded81da48593" providerId="LiveId" clId="{1EEA2183-E768-45D7-9A87-BDD4A18B5F6B}" dt="2022-11-28T05:17:44.058" v="0" actId="47"/>
        <pc:sldMkLst>
          <pc:docMk/>
          <pc:sldMk cId="579874963" sldId="1691"/>
        </pc:sldMkLst>
      </pc:sldChg>
      <pc:sldChg chg="del">
        <pc:chgData name="伊健 杜" userId="e69aded81da48593" providerId="LiveId" clId="{1EEA2183-E768-45D7-9A87-BDD4A18B5F6B}" dt="2022-11-28T05:17:44.058" v="0" actId="47"/>
        <pc:sldMkLst>
          <pc:docMk/>
          <pc:sldMk cId="2025467954" sldId="1692"/>
        </pc:sldMkLst>
      </pc:sldChg>
      <pc:sldChg chg="del">
        <pc:chgData name="伊健 杜" userId="e69aded81da48593" providerId="LiveId" clId="{1EEA2183-E768-45D7-9A87-BDD4A18B5F6B}" dt="2022-11-28T05:17:44.058" v="0" actId="47"/>
        <pc:sldMkLst>
          <pc:docMk/>
          <pc:sldMk cId="639474268" sldId="1693"/>
        </pc:sldMkLst>
      </pc:sldChg>
      <pc:sldChg chg="del">
        <pc:chgData name="伊健 杜" userId="e69aded81da48593" providerId="LiveId" clId="{1EEA2183-E768-45D7-9A87-BDD4A18B5F6B}" dt="2022-11-28T05:17:44.058" v="0" actId="47"/>
        <pc:sldMkLst>
          <pc:docMk/>
          <pc:sldMk cId="2930561668" sldId="1694"/>
        </pc:sldMkLst>
      </pc:sldChg>
      <pc:sldChg chg="del">
        <pc:chgData name="伊健 杜" userId="e69aded81da48593" providerId="LiveId" clId="{1EEA2183-E768-45D7-9A87-BDD4A18B5F6B}" dt="2022-11-28T05:17:44.058" v="0" actId="47"/>
        <pc:sldMkLst>
          <pc:docMk/>
          <pc:sldMk cId="2333653233" sldId="1695"/>
        </pc:sldMkLst>
      </pc:sldChg>
      <pc:sldChg chg="del">
        <pc:chgData name="伊健 杜" userId="e69aded81da48593" providerId="LiveId" clId="{1EEA2183-E768-45D7-9A87-BDD4A18B5F6B}" dt="2022-11-28T05:17:44.058" v="0" actId="47"/>
        <pc:sldMkLst>
          <pc:docMk/>
          <pc:sldMk cId="2295105116" sldId="1696"/>
        </pc:sldMkLst>
      </pc:sldChg>
      <pc:sldChg chg="del">
        <pc:chgData name="伊健 杜" userId="e69aded81da48593" providerId="LiveId" clId="{1EEA2183-E768-45D7-9A87-BDD4A18B5F6B}" dt="2022-11-28T05:17:44.058" v="0" actId="47"/>
        <pc:sldMkLst>
          <pc:docMk/>
          <pc:sldMk cId="2980697421" sldId="1697"/>
        </pc:sldMkLst>
      </pc:sldChg>
      <pc:sldChg chg="del">
        <pc:chgData name="伊健 杜" userId="e69aded81da48593" providerId="LiveId" clId="{1EEA2183-E768-45D7-9A87-BDD4A18B5F6B}" dt="2022-11-28T05:17:44.058" v="0" actId="47"/>
        <pc:sldMkLst>
          <pc:docMk/>
          <pc:sldMk cId="348298618" sldId="1698"/>
        </pc:sldMkLst>
      </pc:sldChg>
      <pc:sldChg chg="del">
        <pc:chgData name="伊健 杜" userId="e69aded81da48593" providerId="LiveId" clId="{1EEA2183-E768-45D7-9A87-BDD4A18B5F6B}" dt="2022-11-28T05:17:44.058" v="0" actId="47"/>
        <pc:sldMkLst>
          <pc:docMk/>
          <pc:sldMk cId="624976008" sldId="1699"/>
        </pc:sldMkLst>
      </pc:sldChg>
      <pc:sldChg chg="del">
        <pc:chgData name="伊健 杜" userId="e69aded81da48593" providerId="LiveId" clId="{1EEA2183-E768-45D7-9A87-BDD4A18B5F6B}" dt="2022-11-28T05:17:44.058" v="0" actId="47"/>
        <pc:sldMkLst>
          <pc:docMk/>
          <pc:sldMk cId="1832267590" sldId="1700"/>
        </pc:sldMkLst>
      </pc:sldChg>
      <pc:sldChg chg="del">
        <pc:chgData name="伊健 杜" userId="e69aded81da48593" providerId="LiveId" clId="{1EEA2183-E768-45D7-9A87-BDD4A18B5F6B}" dt="2022-11-28T05:17:44.058" v="0" actId="47"/>
        <pc:sldMkLst>
          <pc:docMk/>
          <pc:sldMk cId="1392875072" sldId="1701"/>
        </pc:sldMkLst>
      </pc:sldChg>
      <pc:sldChg chg="del">
        <pc:chgData name="伊健 杜" userId="e69aded81da48593" providerId="LiveId" clId="{1EEA2183-E768-45D7-9A87-BDD4A18B5F6B}" dt="2022-11-28T05:17:44.058" v="0" actId="47"/>
        <pc:sldMkLst>
          <pc:docMk/>
          <pc:sldMk cId="145064862" sldId="1702"/>
        </pc:sldMkLst>
      </pc:sldChg>
      <pc:sldChg chg="modSp mod">
        <pc:chgData name="伊健 杜" userId="e69aded81da48593" providerId="LiveId" clId="{1EEA2183-E768-45D7-9A87-BDD4A18B5F6B}" dt="2022-11-28T07:10:29.760" v="3251" actId="20577"/>
        <pc:sldMkLst>
          <pc:docMk/>
          <pc:sldMk cId="2635680326" sldId="1704"/>
        </pc:sldMkLst>
        <pc:spChg chg="mod">
          <ac:chgData name="伊健 杜" userId="e69aded81da48593" providerId="LiveId" clId="{1EEA2183-E768-45D7-9A87-BDD4A18B5F6B}" dt="2022-11-28T07:10:29.760" v="3251" actId="20577"/>
          <ac:spMkLst>
            <pc:docMk/>
            <pc:sldMk cId="2635680326" sldId="1704"/>
            <ac:spMk id="10" creationId="{B839CA97-BE0D-8B7C-B769-3E145A81D451}"/>
          </ac:spMkLst>
        </pc:spChg>
      </pc:sldChg>
      <pc:sldChg chg="modSp mod">
        <pc:chgData name="伊健 杜" userId="e69aded81da48593" providerId="LiveId" clId="{1EEA2183-E768-45D7-9A87-BDD4A18B5F6B}" dt="2022-11-28T07:11:50.539" v="3269" actId="20577"/>
        <pc:sldMkLst>
          <pc:docMk/>
          <pc:sldMk cId="3782280875" sldId="1706"/>
        </pc:sldMkLst>
        <pc:spChg chg="mod">
          <ac:chgData name="伊健 杜" userId="e69aded81da48593" providerId="LiveId" clId="{1EEA2183-E768-45D7-9A87-BDD4A18B5F6B}" dt="2022-11-28T07:11:50.539" v="3269" actId="20577"/>
          <ac:spMkLst>
            <pc:docMk/>
            <pc:sldMk cId="3782280875" sldId="1706"/>
            <ac:spMk id="3" creationId="{9EDCD38E-F471-5FBB-3895-0BD45C0A03A2}"/>
          </ac:spMkLst>
        </pc:spChg>
      </pc:sldChg>
      <pc:sldChg chg="addSp modSp mod modAnim">
        <pc:chgData name="伊健 杜" userId="e69aded81da48593" providerId="LiveId" clId="{1EEA2183-E768-45D7-9A87-BDD4A18B5F6B}" dt="2022-11-28T07:30:32.475" v="3290"/>
        <pc:sldMkLst>
          <pc:docMk/>
          <pc:sldMk cId="599260752" sldId="1717"/>
        </pc:sldMkLst>
        <pc:spChg chg="add mod">
          <ac:chgData name="伊健 杜" userId="e69aded81da48593" providerId="LiveId" clId="{1EEA2183-E768-45D7-9A87-BDD4A18B5F6B}" dt="2022-11-28T07:30:29.398" v="3289" actId="20577"/>
          <ac:spMkLst>
            <pc:docMk/>
            <pc:sldMk cId="599260752" sldId="1717"/>
            <ac:spMk id="7" creationId="{B8DB72CE-58C3-40EE-7C86-06D8A0AEA846}"/>
          </ac:spMkLst>
        </pc:spChg>
      </pc:sldChg>
      <pc:sldChg chg="addSp modSp modAnim">
        <pc:chgData name="伊健 杜" userId="e69aded81da48593" providerId="LiveId" clId="{1EEA2183-E768-45D7-9A87-BDD4A18B5F6B}" dt="2022-11-28T07:32:19.226" v="3308" actId="20577"/>
        <pc:sldMkLst>
          <pc:docMk/>
          <pc:sldMk cId="554889428" sldId="1718"/>
        </pc:sldMkLst>
        <pc:spChg chg="add mod">
          <ac:chgData name="伊健 杜" userId="e69aded81da48593" providerId="LiveId" clId="{1EEA2183-E768-45D7-9A87-BDD4A18B5F6B}" dt="2022-11-28T07:32:19.226" v="3308" actId="20577"/>
          <ac:spMkLst>
            <pc:docMk/>
            <pc:sldMk cId="554889428" sldId="1718"/>
            <ac:spMk id="7" creationId="{F651259E-48B5-9F04-3E61-70B65CB4C141}"/>
          </ac:spMkLst>
        </pc:spChg>
      </pc:sldChg>
      <pc:sldChg chg="add del">
        <pc:chgData name="伊健 杜" userId="e69aded81da48593" providerId="LiveId" clId="{1EEA2183-E768-45D7-9A87-BDD4A18B5F6B}" dt="2022-11-28T07:07:28.924" v="3242"/>
        <pc:sldMkLst>
          <pc:docMk/>
          <pc:sldMk cId="2528534030" sldId="1723"/>
        </pc:sldMkLst>
      </pc:sldChg>
      <pc:sldChg chg="del">
        <pc:chgData name="伊健 杜" userId="e69aded81da48593" providerId="LiveId" clId="{1EEA2183-E768-45D7-9A87-BDD4A18B5F6B}" dt="2022-11-28T05:19:17.951" v="4" actId="47"/>
        <pc:sldMkLst>
          <pc:docMk/>
          <pc:sldMk cId="4253589280" sldId="1724"/>
        </pc:sldMkLst>
      </pc:sldChg>
      <pc:sldChg chg="del">
        <pc:chgData name="伊健 杜" userId="e69aded81da48593" providerId="LiveId" clId="{1EEA2183-E768-45D7-9A87-BDD4A18B5F6B}" dt="2022-11-28T05:19:16.517" v="3" actId="47"/>
        <pc:sldMkLst>
          <pc:docMk/>
          <pc:sldMk cId="314837595" sldId="1725"/>
        </pc:sldMkLst>
      </pc:sldChg>
      <pc:sldChg chg="del">
        <pc:chgData name="伊健 杜" userId="e69aded81da48593" providerId="LiveId" clId="{1EEA2183-E768-45D7-9A87-BDD4A18B5F6B}" dt="2022-11-28T05:19:13.036" v="2" actId="47"/>
        <pc:sldMkLst>
          <pc:docMk/>
          <pc:sldMk cId="2657600605" sldId="1726"/>
        </pc:sldMkLst>
      </pc:sldChg>
      <pc:sldChg chg="add">
        <pc:chgData name="伊健 杜" userId="e69aded81da48593" providerId="LiveId" clId="{1EEA2183-E768-45D7-9A87-BDD4A18B5F6B}" dt="2022-11-28T05:19:10.845" v="1"/>
        <pc:sldMkLst>
          <pc:docMk/>
          <pc:sldMk cId="3128562800" sldId="1727"/>
        </pc:sldMkLst>
      </pc:sldChg>
      <pc:sldChg chg="add">
        <pc:chgData name="伊健 杜" userId="e69aded81da48593" providerId="LiveId" clId="{1EEA2183-E768-45D7-9A87-BDD4A18B5F6B}" dt="2022-11-28T05:19:10.845" v="1"/>
        <pc:sldMkLst>
          <pc:docMk/>
          <pc:sldMk cId="1584012272" sldId="1728"/>
        </pc:sldMkLst>
      </pc:sldChg>
      <pc:sldChg chg="add">
        <pc:chgData name="伊健 杜" userId="e69aded81da48593" providerId="LiveId" clId="{1EEA2183-E768-45D7-9A87-BDD4A18B5F6B}" dt="2022-11-28T05:19:10.845" v="1"/>
        <pc:sldMkLst>
          <pc:docMk/>
          <pc:sldMk cId="924919507" sldId="1729"/>
        </pc:sldMkLst>
      </pc:sldChg>
      <pc:sldChg chg="add">
        <pc:chgData name="伊健 杜" userId="e69aded81da48593" providerId="LiveId" clId="{1EEA2183-E768-45D7-9A87-BDD4A18B5F6B}" dt="2022-11-28T05:19:10.845" v="1"/>
        <pc:sldMkLst>
          <pc:docMk/>
          <pc:sldMk cId="3325533892" sldId="1730"/>
        </pc:sldMkLst>
      </pc:sldChg>
      <pc:sldChg chg="add">
        <pc:chgData name="伊健 杜" userId="e69aded81da48593" providerId="LiveId" clId="{1EEA2183-E768-45D7-9A87-BDD4A18B5F6B}" dt="2022-11-28T05:19:10.845" v="1"/>
        <pc:sldMkLst>
          <pc:docMk/>
          <pc:sldMk cId="2997188065" sldId="1731"/>
        </pc:sldMkLst>
      </pc:sldChg>
      <pc:sldChg chg="add">
        <pc:chgData name="伊健 杜" userId="e69aded81da48593" providerId="LiveId" clId="{1EEA2183-E768-45D7-9A87-BDD4A18B5F6B}" dt="2022-11-28T05:19:10.845" v="1"/>
        <pc:sldMkLst>
          <pc:docMk/>
          <pc:sldMk cId="605641321" sldId="1732"/>
        </pc:sldMkLst>
      </pc:sldChg>
      <pc:sldChg chg="add">
        <pc:chgData name="伊健 杜" userId="e69aded81da48593" providerId="LiveId" clId="{1EEA2183-E768-45D7-9A87-BDD4A18B5F6B}" dt="2022-11-28T05:19:10.845" v="1"/>
        <pc:sldMkLst>
          <pc:docMk/>
          <pc:sldMk cId="2362401236" sldId="1733"/>
        </pc:sldMkLst>
      </pc:sldChg>
      <pc:sldChg chg="addSp delSp modSp add mod">
        <pc:chgData name="伊健 杜" userId="e69aded81da48593" providerId="LiveId" clId="{1EEA2183-E768-45D7-9A87-BDD4A18B5F6B}" dt="2022-11-28T06:49:10.010" v="3240"/>
        <pc:sldMkLst>
          <pc:docMk/>
          <pc:sldMk cId="1918842734" sldId="1734"/>
        </pc:sldMkLst>
        <pc:spChg chg="mod">
          <ac:chgData name="伊健 杜" userId="e69aded81da48593" providerId="LiveId" clId="{1EEA2183-E768-45D7-9A87-BDD4A18B5F6B}" dt="2022-11-28T06:49:10.010" v="3240"/>
          <ac:spMkLst>
            <pc:docMk/>
            <pc:sldMk cId="1918842734" sldId="1734"/>
            <ac:spMk id="2" creationId="{10304424-DB4A-36E7-9E0D-D32A5DD0F26C}"/>
          </ac:spMkLst>
        </pc:spChg>
        <pc:spChg chg="mod">
          <ac:chgData name="伊健 杜" userId="e69aded81da48593" providerId="LiveId" clId="{1EEA2183-E768-45D7-9A87-BDD4A18B5F6B}" dt="2022-11-28T05:20:41.998" v="19"/>
          <ac:spMkLst>
            <pc:docMk/>
            <pc:sldMk cId="1918842734" sldId="1734"/>
            <ac:spMk id="5" creationId="{12133E31-EFD8-1428-E834-932512E03115}"/>
          </ac:spMkLst>
        </pc:spChg>
        <pc:spChg chg="mod">
          <ac:chgData name="伊健 杜" userId="e69aded81da48593" providerId="LiveId" clId="{1EEA2183-E768-45D7-9A87-BDD4A18B5F6B}" dt="2022-11-28T06:49:10.010" v="3240"/>
          <ac:spMkLst>
            <pc:docMk/>
            <pc:sldMk cId="1918842734" sldId="1734"/>
            <ac:spMk id="10" creationId="{B839CA97-BE0D-8B7C-B769-3E145A81D451}"/>
          </ac:spMkLst>
        </pc:spChg>
        <pc:picChg chg="add mod">
          <ac:chgData name="伊健 杜" userId="e69aded81da48593" providerId="LiveId" clId="{1EEA2183-E768-45D7-9A87-BDD4A18B5F6B}" dt="2022-11-28T05:21:15.107" v="25" actId="1076"/>
          <ac:picMkLst>
            <pc:docMk/>
            <pc:sldMk cId="1918842734" sldId="1734"/>
            <ac:picMk id="1026" creationId="{92C750C9-46A4-8CA7-B9DF-0673207DFF2C}"/>
          </ac:picMkLst>
        </pc:picChg>
        <pc:picChg chg="del">
          <ac:chgData name="伊健 杜" userId="e69aded81da48593" providerId="LiveId" clId="{1EEA2183-E768-45D7-9A87-BDD4A18B5F6B}" dt="2022-11-28T05:21:10.790" v="20" actId="478"/>
          <ac:picMkLst>
            <pc:docMk/>
            <pc:sldMk cId="1918842734" sldId="1734"/>
            <ac:picMk id="3074" creationId="{DCAC800A-A490-ED88-0F0D-231463C557C3}"/>
          </ac:picMkLst>
        </pc:picChg>
      </pc:sldChg>
      <pc:sldChg chg="addSp delSp modSp add mod">
        <pc:chgData name="伊健 杜" userId="e69aded81da48593" providerId="LiveId" clId="{1EEA2183-E768-45D7-9A87-BDD4A18B5F6B}" dt="2022-11-28T06:49:10.010" v="3240"/>
        <pc:sldMkLst>
          <pc:docMk/>
          <pc:sldMk cId="2471595446" sldId="1735"/>
        </pc:sldMkLst>
        <pc:spChg chg="mod">
          <ac:chgData name="伊健 杜" userId="e69aded81da48593" providerId="LiveId" clId="{1EEA2183-E768-45D7-9A87-BDD4A18B5F6B}" dt="2022-11-28T05:24:58.888" v="180" actId="20577"/>
          <ac:spMkLst>
            <pc:docMk/>
            <pc:sldMk cId="2471595446" sldId="1735"/>
            <ac:spMk id="2" creationId="{10304424-DB4A-36E7-9E0D-D32A5DD0F26C}"/>
          </ac:spMkLst>
        </pc:spChg>
        <pc:spChg chg="mod">
          <ac:chgData name="伊健 杜" userId="e69aded81da48593" providerId="LiveId" clId="{1EEA2183-E768-45D7-9A87-BDD4A18B5F6B}" dt="2022-11-28T05:23:15.095" v="173" actId="20577"/>
          <ac:spMkLst>
            <pc:docMk/>
            <pc:sldMk cId="2471595446" sldId="1735"/>
            <ac:spMk id="5" creationId="{12133E31-EFD8-1428-E834-932512E03115}"/>
          </ac:spMkLst>
        </pc:spChg>
        <pc:spChg chg="mod">
          <ac:chgData name="伊健 杜" userId="e69aded81da48593" providerId="LiveId" clId="{1EEA2183-E768-45D7-9A87-BDD4A18B5F6B}" dt="2022-11-28T06:49:10.010" v="3240"/>
          <ac:spMkLst>
            <pc:docMk/>
            <pc:sldMk cId="2471595446" sldId="1735"/>
            <ac:spMk id="10" creationId="{B839CA97-BE0D-8B7C-B769-3E145A81D451}"/>
          </ac:spMkLst>
        </pc:spChg>
        <pc:picChg chg="del">
          <ac:chgData name="伊健 杜" userId="e69aded81da48593" providerId="LiveId" clId="{1EEA2183-E768-45D7-9A87-BDD4A18B5F6B}" dt="2022-11-28T05:22:56.136" v="170" actId="478"/>
          <ac:picMkLst>
            <pc:docMk/>
            <pc:sldMk cId="2471595446" sldId="1735"/>
            <ac:picMk id="1026" creationId="{92C750C9-46A4-8CA7-B9DF-0673207DFF2C}"/>
          </ac:picMkLst>
        </pc:picChg>
        <pc:picChg chg="add mod">
          <ac:chgData name="伊健 杜" userId="e69aded81da48593" providerId="LiveId" clId="{1EEA2183-E768-45D7-9A87-BDD4A18B5F6B}" dt="2022-11-28T05:23:07.977" v="172" actId="1076"/>
          <ac:picMkLst>
            <pc:docMk/>
            <pc:sldMk cId="2471595446" sldId="1735"/>
            <ac:picMk id="2050" creationId="{DB9D8C78-5F5C-5D61-0599-C7F27B2CAEFE}"/>
          </ac:picMkLst>
        </pc:picChg>
      </pc:sldChg>
      <pc:sldChg chg="addSp delSp modSp add mod delAnim">
        <pc:chgData name="伊健 杜" userId="e69aded81da48593" providerId="LiveId" clId="{1EEA2183-E768-45D7-9A87-BDD4A18B5F6B}" dt="2022-11-28T06:49:10.010" v="3240"/>
        <pc:sldMkLst>
          <pc:docMk/>
          <pc:sldMk cId="3580361435" sldId="1736"/>
        </pc:sldMkLst>
        <pc:spChg chg="mod">
          <ac:chgData name="伊健 杜" userId="e69aded81da48593" providerId="LiveId" clId="{1EEA2183-E768-45D7-9A87-BDD4A18B5F6B}" dt="2022-11-28T05:25:02.528" v="181"/>
          <ac:spMkLst>
            <pc:docMk/>
            <pc:sldMk cId="3580361435" sldId="1736"/>
            <ac:spMk id="2" creationId="{10304424-DB4A-36E7-9E0D-D32A5DD0F26C}"/>
          </ac:spMkLst>
        </pc:spChg>
        <pc:spChg chg="del">
          <ac:chgData name="伊健 杜" userId="e69aded81da48593" providerId="LiveId" clId="{1EEA2183-E768-45D7-9A87-BDD4A18B5F6B}" dt="2022-11-28T05:23:24.745" v="175" actId="478"/>
          <ac:spMkLst>
            <pc:docMk/>
            <pc:sldMk cId="3580361435" sldId="1736"/>
            <ac:spMk id="5" creationId="{12133E31-EFD8-1428-E834-932512E03115}"/>
          </ac:spMkLst>
        </pc:spChg>
        <pc:spChg chg="mod">
          <ac:chgData name="伊健 杜" userId="e69aded81da48593" providerId="LiveId" clId="{1EEA2183-E768-45D7-9A87-BDD4A18B5F6B}" dt="2022-11-28T06:49:10.010" v="3240"/>
          <ac:spMkLst>
            <pc:docMk/>
            <pc:sldMk cId="3580361435" sldId="1736"/>
            <ac:spMk id="10" creationId="{B839CA97-BE0D-8B7C-B769-3E145A81D451}"/>
          </ac:spMkLst>
        </pc:spChg>
        <pc:picChg chg="del">
          <ac:chgData name="伊健 杜" userId="e69aded81da48593" providerId="LiveId" clId="{1EEA2183-E768-45D7-9A87-BDD4A18B5F6B}" dt="2022-11-28T05:27:50.399" v="363" actId="478"/>
          <ac:picMkLst>
            <pc:docMk/>
            <pc:sldMk cId="3580361435" sldId="1736"/>
            <ac:picMk id="2050" creationId="{DB9D8C78-5F5C-5D61-0599-C7F27B2CAEFE}"/>
          </ac:picMkLst>
        </pc:picChg>
        <pc:picChg chg="add mod">
          <ac:chgData name="伊健 杜" userId="e69aded81da48593" providerId="LiveId" clId="{1EEA2183-E768-45D7-9A87-BDD4A18B5F6B}" dt="2022-11-28T05:30:06.537" v="371" actId="1076"/>
          <ac:picMkLst>
            <pc:docMk/>
            <pc:sldMk cId="3580361435" sldId="1736"/>
            <ac:picMk id="3074" creationId="{D5C4E127-5A42-15E2-3669-11CEE309D131}"/>
          </ac:picMkLst>
        </pc:picChg>
        <pc:picChg chg="add mod">
          <ac:chgData name="伊健 杜" userId="e69aded81da48593" providerId="LiveId" clId="{1EEA2183-E768-45D7-9A87-BDD4A18B5F6B}" dt="2022-11-28T05:30:07.095" v="372" actId="1076"/>
          <ac:picMkLst>
            <pc:docMk/>
            <pc:sldMk cId="3580361435" sldId="1736"/>
            <ac:picMk id="3076" creationId="{4005B4AB-3F4C-B092-8F7C-71855F729955}"/>
          </ac:picMkLst>
        </pc:picChg>
      </pc:sldChg>
      <pc:sldChg chg="modSp add mod">
        <pc:chgData name="伊健 杜" userId="e69aded81da48593" providerId="LiveId" clId="{1EEA2183-E768-45D7-9A87-BDD4A18B5F6B}" dt="2022-11-28T06:49:10.010" v="3240"/>
        <pc:sldMkLst>
          <pc:docMk/>
          <pc:sldMk cId="471591401" sldId="1737"/>
        </pc:sldMkLst>
        <pc:spChg chg="mod">
          <ac:chgData name="伊健 杜" userId="e69aded81da48593" providerId="LiveId" clId="{1EEA2183-E768-45D7-9A87-BDD4A18B5F6B}" dt="2022-11-28T06:49:10.010" v="3240"/>
          <ac:spMkLst>
            <pc:docMk/>
            <pc:sldMk cId="471591401" sldId="1737"/>
            <ac:spMk id="3" creationId="{9EDCD38E-F471-5FBB-3895-0BD45C0A03A2}"/>
          </ac:spMkLst>
        </pc:spChg>
      </pc:sldChg>
      <pc:sldChg chg="addSp delSp modSp add mod">
        <pc:chgData name="伊健 杜" userId="e69aded81da48593" providerId="LiveId" clId="{1EEA2183-E768-45D7-9A87-BDD4A18B5F6B}" dt="2022-11-28T06:49:10.010" v="3240"/>
        <pc:sldMkLst>
          <pc:docMk/>
          <pc:sldMk cId="402002922" sldId="1738"/>
        </pc:sldMkLst>
        <pc:spChg chg="mod">
          <ac:chgData name="伊健 杜" userId="e69aded81da48593" providerId="LiveId" clId="{1EEA2183-E768-45D7-9A87-BDD4A18B5F6B}" dt="2022-11-28T05:31:30.846" v="437" actId="20577"/>
          <ac:spMkLst>
            <pc:docMk/>
            <pc:sldMk cId="402002922" sldId="1738"/>
            <ac:spMk id="2" creationId="{10304424-DB4A-36E7-9E0D-D32A5DD0F26C}"/>
          </ac:spMkLst>
        </pc:spChg>
        <pc:spChg chg="mod">
          <ac:chgData name="伊健 杜" userId="e69aded81da48593" providerId="LiveId" clId="{1EEA2183-E768-45D7-9A87-BDD4A18B5F6B}" dt="2022-11-28T05:31:41.472" v="438"/>
          <ac:spMkLst>
            <pc:docMk/>
            <pc:sldMk cId="402002922" sldId="1738"/>
            <ac:spMk id="5" creationId="{12133E31-EFD8-1428-E834-932512E03115}"/>
          </ac:spMkLst>
        </pc:spChg>
        <pc:spChg chg="mod">
          <ac:chgData name="伊健 杜" userId="e69aded81da48593" providerId="LiveId" clId="{1EEA2183-E768-45D7-9A87-BDD4A18B5F6B}" dt="2022-11-28T06:49:10.010" v="3240"/>
          <ac:spMkLst>
            <pc:docMk/>
            <pc:sldMk cId="402002922" sldId="1738"/>
            <ac:spMk id="10" creationId="{B839CA97-BE0D-8B7C-B769-3E145A81D451}"/>
          </ac:spMkLst>
        </pc:spChg>
        <pc:picChg chg="del">
          <ac:chgData name="伊健 杜" userId="e69aded81da48593" providerId="LiveId" clId="{1EEA2183-E768-45D7-9A87-BDD4A18B5F6B}" dt="2022-11-28T05:32:37.563" v="527" actId="478"/>
          <ac:picMkLst>
            <pc:docMk/>
            <pc:sldMk cId="402002922" sldId="1738"/>
            <ac:picMk id="2050" creationId="{DB9D8C78-5F5C-5D61-0599-C7F27B2CAEFE}"/>
          </ac:picMkLst>
        </pc:picChg>
        <pc:picChg chg="add mod">
          <ac:chgData name="伊健 杜" userId="e69aded81da48593" providerId="LiveId" clId="{1EEA2183-E768-45D7-9A87-BDD4A18B5F6B}" dt="2022-11-28T05:34:03.132" v="543" actId="1076"/>
          <ac:picMkLst>
            <pc:docMk/>
            <pc:sldMk cId="402002922" sldId="1738"/>
            <ac:picMk id="4098" creationId="{A1758030-E50A-8DA8-1B72-14C2527AC375}"/>
          </ac:picMkLst>
        </pc:picChg>
        <pc:picChg chg="add del mod">
          <ac:chgData name="伊健 杜" userId="e69aded81da48593" providerId="LiveId" clId="{1EEA2183-E768-45D7-9A87-BDD4A18B5F6B}" dt="2022-11-28T05:34:01.466" v="542" actId="478"/>
          <ac:picMkLst>
            <pc:docMk/>
            <pc:sldMk cId="402002922" sldId="1738"/>
            <ac:picMk id="4100" creationId="{4CFC3642-41E6-5826-3751-D9B1B8C5699A}"/>
          </ac:picMkLst>
        </pc:picChg>
      </pc:sldChg>
      <pc:sldChg chg="addSp delSp modSp add mod delAnim">
        <pc:chgData name="伊健 杜" userId="e69aded81da48593" providerId="LiveId" clId="{1EEA2183-E768-45D7-9A87-BDD4A18B5F6B}" dt="2022-11-28T07:55:32.271" v="3327" actId="20577"/>
        <pc:sldMkLst>
          <pc:docMk/>
          <pc:sldMk cId="3494692397" sldId="1739"/>
        </pc:sldMkLst>
        <pc:spChg chg="del">
          <ac:chgData name="伊健 杜" userId="e69aded81da48593" providerId="LiveId" clId="{1EEA2183-E768-45D7-9A87-BDD4A18B5F6B}" dt="2022-11-28T05:34:09.178" v="545" actId="478"/>
          <ac:spMkLst>
            <pc:docMk/>
            <pc:sldMk cId="3494692397" sldId="1739"/>
            <ac:spMk id="5" creationId="{12133E31-EFD8-1428-E834-932512E03115}"/>
          </ac:spMkLst>
        </pc:spChg>
        <pc:spChg chg="mod">
          <ac:chgData name="伊健 杜" userId="e69aded81da48593" providerId="LiveId" clId="{1EEA2183-E768-45D7-9A87-BDD4A18B5F6B}" dt="2022-11-28T07:55:32.271" v="3327" actId="20577"/>
          <ac:spMkLst>
            <pc:docMk/>
            <pc:sldMk cId="3494692397" sldId="1739"/>
            <ac:spMk id="10" creationId="{B839CA97-BE0D-8B7C-B769-3E145A81D451}"/>
          </ac:spMkLst>
        </pc:spChg>
        <pc:picChg chg="del">
          <ac:chgData name="伊健 杜" userId="e69aded81da48593" providerId="LiveId" clId="{1EEA2183-E768-45D7-9A87-BDD4A18B5F6B}" dt="2022-11-28T05:34:10.727" v="546" actId="478"/>
          <ac:picMkLst>
            <pc:docMk/>
            <pc:sldMk cId="3494692397" sldId="1739"/>
            <ac:picMk id="4098" creationId="{A1758030-E50A-8DA8-1B72-14C2527AC375}"/>
          </ac:picMkLst>
        </pc:picChg>
        <pc:picChg chg="add mod">
          <ac:chgData name="伊健 杜" userId="e69aded81da48593" providerId="LiveId" clId="{1EEA2183-E768-45D7-9A87-BDD4A18B5F6B}" dt="2022-11-28T05:35:27.892" v="585" actId="1076"/>
          <ac:picMkLst>
            <pc:docMk/>
            <pc:sldMk cId="3494692397" sldId="1739"/>
            <ac:picMk id="5122" creationId="{DDFF2B3F-A691-CEC3-E46A-ED2007DEFD52}"/>
          </ac:picMkLst>
        </pc:picChg>
        <pc:picChg chg="add del">
          <ac:chgData name="伊健 杜" userId="e69aded81da48593" providerId="LiveId" clId="{1EEA2183-E768-45D7-9A87-BDD4A18B5F6B}" dt="2022-11-28T05:36:22.031" v="674"/>
          <ac:picMkLst>
            <pc:docMk/>
            <pc:sldMk cId="3494692397" sldId="1739"/>
            <ac:picMk id="5124" creationId="{5BF85408-72C8-4551-2BDF-DF485B8089A6}"/>
          </ac:picMkLst>
        </pc:picChg>
      </pc:sldChg>
      <pc:sldChg chg="addSp delSp modSp add mod">
        <pc:chgData name="伊健 杜" userId="e69aded81da48593" providerId="LiveId" clId="{1EEA2183-E768-45D7-9A87-BDD4A18B5F6B}" dt="2022-11-28T06:49:10.010" v="3240"/>
        <pc:sldMkLst>
          <pc:docMk/>
          <pc:sldMk cId="3016613762" sldId="1740"/>
        </pc:sldMkLst>
        <pc:spChg chg="mod">
          <ac:chgData name="伊健 杜" userId="e69aded81da48593" providerId="LiveId" clId="{1EEA2183-E768-45D7-9A87-BDD4A18B5F6B}" dt="2022-11-28T06:49:10.010" v="3240"/>
          <ac:spMkLst>
            <pc:docMk/>
            <pc:sldMk cId="3016613762" sldId="1740"/>
            <ac:spMk id="10" creationId="{B839CA97-BE0D-8B7C-B769-3E145A81D451}"/>
          </ac:spMkLst>
        </pc:spChg>
        <pc:picChg chg="del">
          <ac:chgData name="伊健 杜" userId="e69aded81da48593" providerId="LiveId" clId="{1EEA2183-E768-45D7-9A87-BDD4A18B5F6B}" dt="2022-11-28T05:38:41.565" v="813" actId="478"/>
          <ac:picMkLst>
            <pc:docMk/>
            <pc:sldMk cId="3016613762" sldId="1740"/>
            <ac:picMk id="5122" creationId="{DDFF2B3F-A691-CEC3-E46A-ED2007DEFD52}"/>
          </ac:picMkLst>
        </pc:picChg>
        <pc:picChg chg="add mod">
          <ac:chgData name="伊健 杜" userId="e69aded81da48593" providerId="LiveId" clId="{1EEA2183-E768-45D7-9A87-BDD4A18B5F6B}" dt="2022-11-28T05:38:47.382" v="817" actId="1076"/>
          <ac:picMkLst>
            <pc:docMk/>
            <pc:sldMk cId="3016613762" sldId="1740"/>
            <ac:picMk id="6146" creationId="{9953EDC1-B884-30CF-62B8-735CE7B22140}"/>
          </ac:picMkLst>
        </pc:picChg>
      </pc:sldChg>
      <pc:sldChg chg="modSp add mod">
        <pc:chgData name="伊健 杜" userId="e69aded81da48593" providerId="LiveId" clId="{1EEA2183-E768-45D7-9A87-BDD4A18B5F6B}" dt="2022-11-28T06:49:10.010" v="3240"/>
        <pc:sldMkLst>
          <pc:docMk/>
          <pc:sldMk cId="992470286" sldId="1741"/>
        </pc:sldMkLst>
        <pc:spChg chg="mod">
          <ac:chgData name="伊健 杜" userId="e69aded81da48593" providerId="LiveId" clId="{1EEA2183-E768-45D7-9A87-BDD4A18B5F6B}" dt="2022-11-28T06:49:10.010" v="3240"/>
          <ac:spMkLst>
            <pc:docMk/>
            <pc:sldMk cId="992470286" sldId="1741"/>
            <ac:spMk id="3" creationId="{9EDCD38E-F471-5FBB-3895-0BD45C0A03A2}"/>
          </ac:spMkLst>
        </pc:spChg>
      </pc:sldChg>
      <pc:sldChg chg="addSp delSp modSp add mod">
        <pc:chgData name="伊健 杜" userId="e69aded81da48593" providerId="LiveId" clId="{1EEA2183-E768-45D7-9A87-BDD4A18B5F6B}" dt="2022-11-28T06:49:10.010" v="3240"/>
        <pc:sldMkLst>
          <pc:docMk/>
          <pc:sldMk cId="1660877687" sldId="1742"/>
        </pc:sldMkLst>
        <pc:spChg chg="mod">
          <ac:chgData name="伊健 杜" userId="e69aded81da48593" providerId="LiveId" clId="{1EEA2183-E768-45D7-9A87-BDD4A18B5F6B}" dt="2022-11-28T05:41:13.066" v="1042"/>
          <ac:spMkLst>
            <pc:docMk/>
            <pc:sldMk cId="1660877687" sldId="1742"/>
            <ac:spMk id="2" creationId="{10304424-DB4A-36E7-9E0D-D32A5DD0F26C}"/>
          </ac:spMkLst>
        </pc:spChg>
        <pc:spChg chg="mod">
          <ac:chgData name="伊健 杜" userId="e69aded81da48593" providerId="LiveId" clId="{1EEA2183-E768-45D7-9A87-BDD4A18B5F6B}" dt="2022-11-28T05:41:22.289" v="1043"/>
          <ac:spMkLst>
            <pc:docMk/>
            <pc:sldMk cId="1660877687" sldId="1742"/>
            <ac:spMk id="5" creationId="{12133E31-EFD8-1428-E834-932512E03115}"/>
          </ac:spMkLst>
        </pc:spChg>
        <pc:spChg chg="mod">
          <ac:chgData name="伊健 杜" userId="e69aded81da48593" providerId="LiveId" clId="{1EEA2183-E768-45D7-9A87-BDD4A18B5F6B}" dt="2022-11-28T06:49:10.010" v="3240"/>
          <ac:spMkLst>
            <pc:docMk/>
            <pc:sldMk cId="1660877687" sldId="1742"/>
            <ac:spMk id="10" creationId="{B839CA97-BE0D-8B7C-B769-3E145A81D451}"/>
          </ac:spMkLst>
        </pc:spChg>
        <pc:picChg chg="del">
          <ac:chgData name="伊健 杜" userId="e69aded81da48593" providerId="LiveId" clId="{1EEA2183-E768-45D7-9A87-BDD4A18B5F6B}" dt="2022-11-28T05:41:44.397" v="1117" actId="478"/>
          <ac:picMkLst>
            <pc:docMk/>
            <pc:sldMk cId="1660877687" sldId="1742"/>
            <ac:picMk id="1026" creationId="{92C750C9-46A4-8CA7-B9DF-0673207DFF2C}"/>
          </ac:picMkLst>
        </pc:picChg>
        <pc:picChg chg="add mod">
          <ac:chgData name="伊健 杜" userId="e69aded81da48593" providerId="LiveId" clId="{1EEA2183-E768-45D7-9A87-BDD4A18B5F6B}" dt="2022-11-28T05:42:51.144" v="1128" actId="14100"/>
          <ac:picMkLst>
            <pc:docMk/>
            <pc:sldMk cId="1660877687" sldId="1742"/>
            <ac:picMk id="7170" creationId="{9E315E1F-9D6D-6E80-CDBE-8E72F737CBD1}"/>
          </ac:picMkLst>
        </pc:picChg>
        <pc:picChg chg="add mod">
          <ac:chgData name="伊健 杜" userId="e69aded81da48593" providerId="LiveId" clId="{1EEA2183-E768-45D7-9A87-BDD4A18B5F6B}" dt="2022-11-28T05:42:48.744" v="1127" actId="14100"/>
          <ac:picMkLst>
            <pc:docMk/>
            <pc:sldMk cId="1660877687" sldId="1742"/>
            <ac:picMk id="7172" creationId="{3AAA04EB-F618-73CB-7463-AF81FD90373F}"/>
          </ac:picMkLst>
        </pc:picChg>
      </pc:sldChg>
      <pc:sldChg chg="addSp delSp modSp add mod delAnim">
        <pc:chgData name="伊健 杜" userId="e69aded81da48593" providerId="LiveId" clId="{1EEA2183-E768-45D7-9A87-BDD4A18B5F6B}" dt="2022-11-28T08:06:54.148" v="3355" actId="20577"/>
        <pc:sldMkLst>
          <pc:docMk/>
          <pc:sldMk cId="879393254" sldId="1743"/>
        </pc:sldMkLst>
        <pc:spChg chg="del">
          <ac:chgData name="伊健 杜" userId="e69aded81da48593" providerId="LiveId" clId="{1EEA2183-E768-45D7-9A87-BDD4A18B5F6B}" dt="2022-11-28T05:43:03.730" v="1132" actId="478"/>
          <ac:spMkLst>
            <pc:docMk/>
            <pc:sldMk cId="879393254" sldId="1743"/>
            <ac:spMk id="5" creationId="{12133E31-EFD8-1428-E834-932512E03115}"/>
          </ac:spMkLst>
        </pc:spChg>
        <pc:spChg chg="mod">
          <ac:chgData name="伊健 杜" userId="e69aded81da48593" providerId="LiveId" clId="{1EEA2183-E768-45D7-9A87-BDD4A18B5F6B}" dt="2022-11-28T08:06:54.148" v="3355" actId="20577"/>
          <ac:spMkLst>
            <pc:docMk/>
            <pc:sldMk cId="879393254" sldId="1743"/>
            <ac:spMk id="10" creationId="{B839CA97-BE0D-8B7C-B769-3E145A81D451}"/>
          </ac:spMkLst>
        </pc:spChg>
        <pc:picChg chg="del">
          <ac:chgData name="伊健 杜" userId="e69aded81da48593" providerId="LiveId" clId="{1EEA2183-E768-45D7-9A87-BDD4A18B5F6B}" dt="2022-11-28T05:46:35.285" v="1397" actId="478"/>
          <ac:picMkLst>
            <pc:docMk/>
            <pc:sldMk cId="879393254" sldId="1743"/>
            <ac:picMk id="7170" creationId="{9E315E1F-9D6D-6E80-CDBE-8E72F737CBD1}"/>
          </ac:picMkLst>
        </pc:picChg>
        <pc:picChg chg="del">
          <ac:chgData name="伊健 杜" userId="e69aded81da48593" providerId="LiveId" clId="{1EEA2183-E768-45D7-9A87-BDD4A18B5F6B}" dt="2022-11-28T05:46:34.876" v="1396" actId="478"/>
          <ac:picMkLst>
            <pc:docMk/>
            <pc:sldMk cId="879393254" sldId="1743"/>
            <ac:picMk id="7172" creationId="{3AAA04EB-F618-73CB-7463-AF81FD90373F}"/>
          </ac:picMkLst>
        </pc:picChg>
        <pc:picChg chg="add mod">
          <ac:chgData name="伊健 杜" userId="e69aded81da48593" providerId="LiveId" clId="{1EEA2183-E768-45D7-9A87-BDD4A18B5F6B}" dt="2022-11-28T05:48:17.640" v="1540" actId="1076"/>
          <ac:picMkLst>
            <pc:docMk/>
            <pc:sldMk cId="879393254" sldId="1743"/>
            <ac:picMk id="8194" creationId="{D0454D30-2100-F3A8-A6BA-EE06C78056CF}"/>
          </ac:picMkLst>
        </pc:picChg>
        <pc:picChg chg="add mod">
          <ac:chgData name="伊健 杜" userId="e69aded81da48593" providerId="LiveId" clId="{1EEA2183-E768-45D7-9A87-BDD4A18B5F6B}" dt="2022-11-28T05:48:38.013" v="1545" actId="14100"/>
          <ac:picMkLst>
            <pc:docMk/>
            <pc:sldMk cId="879393254" sldId="1743"/>
            <ac:picMk id="8196" creationId="{0944C34E-FBB8-E9AA-72AC-32D8DF382F51}"/>
          </ac:picMkLst>
        </pc:picChg>
      </pc:sldChg>
      <pc:sldChg chg="addSp delSp modSp add mod">
        <pc:chgData name="伊健 杜" userId="e69aded81da48593" providerId="LiveId" clId="{1EEA2183-E768-45D7-9A87-BDD4A18B5F6B}" dt="2022-11-28T08:12:58.858" v="3368"/>
        <pc:sldMkLst>
          <pc:docMk/>
          <pc:sldMk cId="2611453633" sldId="1744"/>
        </pc:sldMkLst>
        <pc:spChg chg="mod">
          <ac:chgData name="伊健 杜" userId="e69aded81da48593" providerId="LiveId" clId="{1EEA2183-E768-45D7-9A87-BDD4A18B5F6B}" dt="2022-11-28T06:49:10.010" v="3240"/>
          <ac:spMkLst>
            <pc:docMk/>
            <pc:sldMk cId="2611453633" sldId="1744"/>
            <ac:spMk id="2" creationId="{10304424-DB4A-36E7-9E0D-D32A5DD0F26C}"/>
          </ac:spMkLst>
        </pc:spChg>
        <pc:spChg chg="mod">
          <ac:chgData name="伊健 杜" userId="e69aded81da48593" providerId="LiveId" clId="{1EEA2183-E768-45D7-9A87-BDD4A18B5F6B}" dt="2022-11-28T05:49:12.301" v="1565"/>
          <ac:spMkLst>
            <pc:docMk/>
            <pc:sldMk cId="2611453633" sldId="1744"/>
            <ac:spMk id="5" creationId="{12133E31-EFD8-1428-E834-932512E03115}"/>
          </ac:spMkLst>
        </pc:spChg>
        <pc:spChg chg="mod">
          <ac:chgData name="伊健 杜" userId="e69aded81da48593" providerId="LiveId" clId="{1EEA2183-E768-45D7-9A87-BDD4A18B5F6B}" dt="2022-11-28T08:12:58.858" v="3368"/>
          <ac:spMkLst>
            <pc:docMk/>
            <pc:sldMk cId="2611453633" sldId="1744"/>
            <ac:spMk id="10" creationId="{B839CA97-BE0D-8B7C-B769-3E145A81D451}"/>
          </ac:spMkLst>
        </pc:spChg>
        <pc:picChg chg="del">
          <ac:chgData name="伊健 杜" userId="e69aded81da48593" providerId="LiveId" clId="{1EEA2183-E768-45D7-9A87-BDD4A18B5F6B}" dt="2022-11-28T05:50:35.542" v="1656" actId="478"/>
          <ac:picMkLst>
            <pc:docMk/>
            <pc:sldMk cId="2611453633" sldId="1744"/>
            <ac:picMk id="7170" creationId="{9E315E1F-9D6D-6E80-CDBE-8E72F737CBD1}"/>
          </ac:picMkLst>
        </pc:picChg>
        <pc:picChg chg="del mod">
          <ac:chgData name="伊健 杜" userId="e69aded81da48593" providerId="LiveId" clId="{1EEA2183-E768-45D7-9A87-BDD4A18B5F6B}" dt="2022-11-28T05:50:35.542" v="1656" actId="478"/>
          <ac:picMkLst>
            <pc:docMk/>
            <pc:sldMk cId="2611453633" sldId="1744"/>
            <ac:picMk id="7172" creationId="{3AAA04EB-F618-73CB-7463-AF81FD90373F}"/>
          </ac:picMkLst>
        </pc:picChg>
        <pc:picChg chg="add mod">
          <ac:chgData name="伊健 杜" userId="e69aded81da48593" providerId="LiveId" clId="{1EEA2183-E768-45D7-9A87-BDD4A18B5F6B}" dt="2022-11-28T05:52:39.007" v="1659" actId="1076"/>
          <ac:picMkLst>
            <pc:docMk/>
            <pc:sldMk cId="2611453633" sldId="1744"/>
            <ac:picMk id="9218" creationId="{4943B7C5-F537-5EE3-00A2-8B113019A0B5}"/>
          </ac:picMkLst>
        </pc:picChg>
      </pc:sldChg>
      <pc:sldChg chg="addSp delSp modSp add mod delAnim">
        <pc:chgData name="伊健 杜" userId="e69aded81da48593" providerId="LiveId" clId="{1EEA2183-E768-45D7-9A87-BDD4A18B5F6B}" dt="2022-11-28T06:49:10.010" v="3240"/>
        <pc:sldMkLst>
          <pc:docMk/>
          <pc:sldMk cId="3093648699" sldId="1745"/>
        </pc:sldMkLst>
        <pc:spChg chg="mod">
          <ac:chgData name="伊健 杜" userId="e69aded81da48593" providerId="LiveId" clId="{1EEA2183-E768-45D7-9A87-BDD4A18B5F6B}" dt="2022-11-28T06:49:10.010" v="3240"/>
          <ac:spMkLst>
            <pc:docMk/>
            <pc:sldMk cId="3093648699" sldId="1745"/>
            <ac:spMk id="2" creationId="{10304424-DB4A-36E7-9E0D-D32A5DD0F26C}"/>
          </ac:spMkLst>
        </pc:spChg>
        <pc:spChg chg="del">
          <ac:chgData name="伊健 杜" userId="e69aded81da48593" providerId="LiveId" clId="{1EEA2183-E768-45D7-9A87-BDD4A18B5F6B}" dt="2022-11-28T05:52:48.941" v="1662" actId="478"/>
          <ac:spMkLst>
            <pc:docMk/>
            <pc:sldMk cId="3093648699" sldId="1745"/>
            <ac:spMk id="5" creationId="{12133E31-EFD8-1428-E834-932512E03115}"/>
          </ac:spMkLst>
        </pc:spChg>
        <pc:spChg chg="mod">
          <ac:chgData name="伊健 杜" userId="e69aded81da48593" providerId="LiveId" clId="{1EEA2183-E768-45D7-9A87-BDD4A18B5F6B}" dt="2022-11-28T06:49:10.010" v="3240"/>
          <ac:spMkLst>
            <pc:docMk/>
            <pc:sldMk cId="3093648699" sldId="1745"/>
            <ac:spMk id="10" creationId="{B839CA97-BE0D-8B7C-B769-3E145A81D451}"/>
          </ac:spMkLst>
        </pc:spChg>
        <pc:picChg chg="del">
          <ac:chgData name="伊健 杜" userId="e69aded81da48593" providerId="LiveId" clId="{1EEA2183-E768-45D7-9A87-BDD4A18B5F6B}" dt="2022-11-28T05:52:46.614" v="1661" actId="478"/>
          <ac:picMkLst>
            <pc:docMk/>
            <pc:sldMk cId="3093648699" sldId="1745"/>
            <ac:picMk id="9218" creationId="{4943B7C5-F537-5EE3-00A2-8B113019A0B5}"/>
          </ac:picMkLst>
        </pc:picChg>
        <pc:picChg chg="add mod">
          <ac:chgData name="伊健 杜" userId="e69aded81da48593" providerId="LiveId" clId="{1EEA2183-E768-45D7-9A87-BDD4A18B5F6B}" dt="2022-11-28T05:54:02.603" v="1846" actId="1076"/>
          <ac:picMkLst>
            <pc:docMk/>
            <pc:sldMk cId="3093648699" sldId="1745"/>
            <ac:picMk id="10242" creationId="{F1E9978B-A3F7-2CB7-B919-B76713FD70F5}"/>
          </ac:picMkLst>
        </pc:picChg>
      </pc:sldChg>
      <pc:sldChg chg="addSp modSp add mod">
        <pc:chgData name="伊健 杜" userId="e69aded81da48593" providerId="LiveId" clId="{1EEA2183-E768-45D7-9A87-BDD4A18B5F6B}" dt="2022-11-28T08:34:25.759" v="3369"/>
        <pc:sldMkLst>
          <pc:docMk/>
          <pc:sldMk cId="3558063717" sldId="1746"/>
        </pc:sldMkLst>
        <pc:spChg chg="mod">
          <ac:chgData name="伊健 杜" userId="e69aded81da48593" providerId="LiveId" clId="{1EEA2183-E768-45D7-9A87-BDD4A18B5F6B}" dt="2022-11-28T05:54:52.865" v="1861" actId="1076"/>
          <ac:spMkLst>
            <pc:docMk/>
            <pc:sldMk cId="3558063717" sldId="1746"/>
            <ac:spMk id="2" creationId="{10304424-DB4A-36E7-9E0D-D32A5DD0F26C}"/>
          </ac:spMkLst>
        </pc:spChg>
        <pc:spChg chg="mod">
          <ac:chgData name="伊健 杜" userId="e69aded81da48593" providerId="LiveId" clId="{1EEA2183-E768-45D7-9A87-BDD4A18B5F6B}" dt="2022-11-28T05:55:16.646" v="1862"/>
          <ac:spMkLst>
            <pc:docMk/>
            <pc:sldMk cId="3558063717" sldId="1746"/>
            <ac:spMk id="5" creationId="{12133E31-EFD8-1428-E834-932512E03115}"/>
          </ac:spMkLst>
        </pc:spChg>
        <pc:spChg chg="mod">
          <ac:chgData name="伊健 杜" userId="e69aded81da48593" providerId="LiveId" clId="{1EEA2183-E768-45D7-9A87-BDD4A18B5F6B}" dt="2022-11-28T08:12:58.858" v="3368"/>
          <ac:spMkLst>
            <pc:docMk/>
            <pc:sldMk cId="3558063717" sldId="1746"/>
            <ac:spMk id="10" creationId="{B839CA97-BE0D-8B7C-B769-3E145A81D451}"/>
          </ac:spMkLst>
        </pc:spChg>
        <pc:inkChg chg="add">
          <ac:chgData name="伊健 杜" userId="e69aded81da48593" providerId="LiveId" clId="{1EEA2183-E768-45D7-9A87-BDD4A18B5F6B}" dt="2022-11-28T08:34:25.759" v="3369"/>
          <ac:inkMkLst>
            <pc:docMk/>
            <pc:sldMk cId="3558063717" sldId="1746"/>
            <ac:inkMk id="3" creationId="{41FEE125-62A2-727D-5ED2-6145C6697E57}"/>
          </ac:inkMkLst>
        </pc:inkChg>
      </pc:sldChg>
      <pc:sldChg chg="delSp add del mod delAnim">
        <pc:chgData name="伊健 杜" userId="e69aded81da48593" providerId="LiveId" clId="{1EEA2183-E768-45D7-9A87-BDD4A18B5F6B}" dt="2022-11-28T05:57:39.115" v="1958" actId="47"/>
        <pc:sldMkLst>
          <pc:docMk/>
          <pc:sldMk cId="3226760291" sldId="1747"/>
        </pc:sldMkLst>
        <pc:spChg chg="del">
          <ac:chgData name="伊健 杜" userId="e69aded81da48593" providerId="LiveId" clId="{1EEA2183-E768-45D7-9A87-BDD4A18B5F6B}" dt="2022-11-28T05:56:01.905" v="1878" actId="478"/>
          <ac:spMkLst>
            <pc:docMk/>
            <pc:sldMk cId="3226760291" sldId="1747"/>
            <ac:spMk id="5" creationId="{12133E31-EFD8-1428-E834-932512E03115}"/>
          </ac:spMkLst>
        </pc:spChg>
      </pc:sldChg>
      <pc:sldChg chg="addSp delSp modSp add mod">
        <pc:chgData name="伊健 杜" userId="e69aded81da48593" providerId="LiveId" clId="{1EEA2183-E768-45D7-9A87-BDD4A18B5F6B}" dt="2022-11-28T06:49:10.010" v="3240"/>
        <pc:sldMkLst>
          <pc:docMk/>
          <pc:sldMk cId="3295366311" sldId="1748"/>
        </pc:sldMkLst>
        <pc:spChg chg="mod">
          <ac:chgData name="伊健 杜" userId="e69aded81da48593" providerId="LiveId" clId="{1EEA2183-E768-45D7-9A87-BDD4A18B5F6B}" dt="2022-11-28T05:57:31.462" v="1957" actId="20577"/>
          <ac:spMkLst>
            <pc:docMk/>
            <pc:sldMk cId="3295366311" sldId="1748"/>
            <ac:spMk id="2" creationId="{10304424-DB4A-36E7-9E0D-D32A5DD0F26C}"/>
          </ac:spMkLst>
        </pc:spChg>
        <pc:spChg chg="mod">
          <ac:chgData name="伊健 杜" userId="e69aded81da48593" providerId="LiveId" clId="{1EEA2183-E768-45D7-9A87-BDD4A18B5F6B}" dt="2022-11-28T06:49:10.010" v="3240"/>
          <ac:spMkLst>
            <pc:docMk/>
            <pc:sldMk cId="3295366311" sldId="1748"/>
            <ac:spMk id="10" creationId="{B839CA97-BE0D-8B7C-B769-3E145A81D451}"/>
          </ac:spMkLst>
        </pc:spChg>
        <pc:picChg chg="del">
          <ac:chgData name="伊健 杜" userId="e69aded81da48593" providerId="LiveId" clId="{1EEA2183-E768-45D7-9A87-BDD4A18B5F6B}" dt="2022-11-28T05:56:49.741" v="1933" actId="478"/>
          <ac:picMkLst>
            <pc:docMk/>
            <pc:sldMk cId="3295366311" sldId="1748"/>
            <ac:picMk id="10242" creationId="{F1E9978B-A3F7-2CB7-B919-B76713FD70F5}"/>
          </ac:picMkLst>
        </pc:picChg>
        <pc:picChg chg="add mod">
          <ac:chgData name="伊健 杜" userId="e69aded81da48593" providerId="LiveId" clId="{1EEA2183-E768-45D7-9A87-BDD4A18B5F6B}" dt="2022-11-28T05:57:19.521" v="1944" actId="1076"/>
          <ac:picMkLst>
            <pc:docMk/>
            <pc:sldMk cId="3295366311" sldId="1748"/>
            <ac:picMk id="11266" creationId="{0221412D-E878-6011-6BAF-D52B708D4730}"/>
          </ac:picMkLst>
        </pc:picChg>
      </pc:sldChg>
      <pc:sldChg chg="addSp delSp modSp add mod">
        <pc:chgData name="伊健 杜" userId="e69aded81da48593" providerId="LiveId" clId="{1EEA2183-E768-45D7-9A87-BDD4A18B5F6B}" dt="2022-11-28T06:49:10.010" v="3240"/>
        <pc:sldMkLst>
          <pc:docMk/>
          <pc:sldMk cId="2362797084" sldId="1749"/>
        </pc:sldMkLst>
        <pc:spChg chg="mod">
          <ac:chgData name="伊健 杜" userId="e69aded81da48593" providerId="LiveId" clId="{1EEA2183-E768-45D7-9A87-BDD4A18B5F6B}" dt="2022-11-28T05:57:58.709" v="1976"/>
          <ac:spMkLst>
            <pc:docMk/>
            <pc:sldMk cId="2362797084" sldId="1749"/>
            <ac:spMk id="2" creationId="{10304424-DB4A-36E7-9E0D-D32A5DD0F26C}"/>
          </ac:spMkLst>
        </pc:spChg>
        <pc:spChg chg="mod">
          <ac:chgData name="伊健 杜" userId="e69aded81da48593" providerId="LiveId" clId="{1EEA2183-E768-45D7-9A87-BDD4A18B5F6B}" dt="2022-11-28T05:58:14.918" v="1982" actId="20577"/>
          <ac:spMkLst>
            <pc:docMk/>
            <pc:sldMk cId="2362797084" sldId="1749"/>
            <ac:spMk id="5" creationId="{12133E31-EFD8-1428-E834-932512E03115}"/>
          </ac:spMkLst>
        </pc:spChg>
        <pc:spChg chg="mod">
          <ac:chgData name="伊健 杜" userId="e69aded81da48593" providerId="LiveId" clId="{1EEA2183-E768-45D7-9A87-BDD4A18B5F6B}" dt="2022-11-28T06:49:10.010" v="3240"/>
          <ac:spMkLst>
            <pc:docMk/>
            <pc:sldMk cId="2362797084" sldId="1749"/>
            <ac:spMk id="10" creationId="{B839CA97-BE0D-8B7C-B769-3E145A81D451}"/>
          </ac:spMkLst>
        </pc:spChg>
        <pc:picChg chg="add del">
          <ac:chgData name="伊健 杜" userId="e69aded81da48593" providerId="LiveId" clId="{1EEA2183-E768-45D7-9A87-BDD4A18B5F6B}" dt="2022-11-28T05:59:57.618" v="2100" actId="478"/>
          <ac:picMkLst>
            <pc:docMk/>
            <pc:sldMk cId="2362797084" sldId="1749"/>
            <ac:picMk id="4" creationId="{2C82BC19-B7D7-D7C6-CE1E-ED4D76709E64}"/>
          </ac:picMkLst>
        </pc:picChg>
        <pc:picChg chg="del">
          <ac:chgData name="伊健 杜" userId="e69aded81da48593" providerId="LiveId" clId="{1EEA2183-E768-45D7-9A87-BDD4A18B5F6B}" dt="2022-11-28T05:59:55.451" v="2098" actId="478"/>
          <ac:picMkLst>
            <pc:docMk/>
            <pc:sldMk cId="2362797084" sldId="1749"/>
            <ac:picMk id="9218" creationId="{4943B7C5-F537-5EE3-00A2-8B113019A0B5}"/>
          </ac:picMkLst>
        </pc:picChg>
        <pc:picChg chg="add mod">
          <ac:chgData name="伊健 杜" userId="e69aded81da48593" providerId="LiveId" clId="{1EEA2183-E768-45D7-9A87-BDD4A18B5F6B}" dt="2022-11-28T06:02:06.937" v="2114" actId="1076"/>
          <ac:picMkLst>
            <pc:docMk/>
            <pc:sldMk cId="2362797084" sldId="1749"/>
            <ac:picMk id="14338" creationId="{276DA940-FED4-10D2-4ECA-4A44031B4C2D}"/>
          </ac:picMkLst>
        </pc:picChg>
      </pc:sldChg>
      <pc:sldChg chg="addSp delSp modSp add mod delAnim">
        <pc:chgData name="伊健 杜" userId="e69aded81da48593" providerId="LiveId" clId="{1EEA2183-E768-45D7-9A87-BDD4A18B5F6B}" dt="2022-11-28T06:49:10.010" v="3240"/>
        <pc:sldMkLst>
          <pc:docMk/>
          <pc:sldMk cId="2774166310" sldId="1750"/>
        </pc:sldMkLst>
        <pc:spChg chg="del">
          <ac:chgData name="伊健 杜" userId="e69aded81da48593" providerId="LiveId" clId="{1EEA2183-E768-45D7-9A87-BDD4A18B5F6B}" dt="2022-11-28T06:02:12.832" v="2116" actId="478"/>
          <ac:spMkLst>
            <pc:docMk/>
            <pc:sldMk cId="2774166310" sldId="1750"/>
            <ac:spMk id="5" creationId="{12133E31-EFD8-1428-E834-932512E03115}"/>
          </ac:spMkLst>
        </pc:spChg>
        <pc:spChg chg="mod">
          <ac:chgData name="伊健 杜" userId="e69aded81da48593" providerId="LiveId" clId="{1EEA2183-E768-45D7-9A87-BDD4A18B5F6B}" dt="2022-11-28T06:49:10.010" v="3240"/>
          <ac:spMkLst>
            <pc:docMk/>
            <pc:sldMk cId="2774166310" sldId="1750"/>
            <ac:spMk id="10" creationId="{B839CA97-BE0D-8B7C-B769-3E145A81D451}"/>
          </ac:spMkLst>
        </pc:spChg>
        <pc:picChg chg="del">
          <ac:chgData name="伊健 杜" userId="e69aded81da48593" providerId="LiveId" clId="{1EEA2183-E768-45D7-9A87-BDD4A18B5F6B}" dt="2022-11-28T06:03:19.989" v="2117" actId="478"/>
          <ac:picMkLst>
            <pc:docMk/>
            <pc:sldMk cId="2774166310" sldId="1750"/>
            <ac:picMk id="14338" creationId="{276DA940-FED4-10D2-4ECA-4A44031B4C2D}"/>
          </ac:picMkLst>
        </pc:picChg>
        <pc:picChg chg="add mod">
          <ac:chgData name="伊健 杜" userId="e69aded81da48593" providerId="LiveId" clId="{1EEA2183-E768-45D7-9A87-BDD4A18B5F6B}" dt="2022-11-28T06:03:23.842" v="2121" actId="1076"/>
          <ac:picMkLst>
            <pc:docMk/>
            <pc:sldMk cId="2774166310" sldId="1750"/>
            <ac:picMk id="15362" creationId="{9C6DD4FF-451D-A389-2120-E15612FA25E7}"/>
          </ac:picMkLst>
        </pc:picChg>
      </pc:sldChg>
      <pc:sldChg chg="modSp add mod">
        <pc:chgData name="伊健 杜" userId="e69aded81da48593" providerId="LiveId" clId="{1EEA2183-E768-45D7-9A87-BDD4A18B5F6B}" dt="2022-11-28T06:49:10.010" v="3240"/>
        <pc:sldMkLst>
          <pc:docMk/>
          <pc:sldMk cId="457241667" sldId="1751"/>
        </pc:sldMkLst>
        <pc:spChg chg="mod">
          <ac:chgData name="伊健 杜" userId="e69aded81da48593" providerId="LiveId" clId="{1EEA2183-E768-45D7-9A87-BDD4A18B5F6B}" dt="2022-11-28T06:49:10.010" v="3240"/>
          <ac:spMkLst>
            <pc:docMk/>
            <pc:sldMk cId="457241667" sldId="1751"/>
            <ac:spMk id="3" creationId="{9EDCD38E-F471-5FBB-3895-0BD45C0A03A2}"/>
          </ac:spMkLst>
        </pc:spChg>
      </pc:sldChg>
      <pc:sldChg chg="modSp add mod">
        <pc:chgData name="伊健 杜" userId="e69aded81da48593" providerId="LiveId" clId="{1EEA2183-E768-45D7-9A87-BDD4A18B5F6B}" dt="2022-11-28T06:49:10.010" v="3240"/>
        <pc:sldMkLst>
          <pc:docMk/>
          <pc:sldMk cId="1200961264" sldId="1752"/>
        </pc:sldMkLst>
        <pc:spChg chg="mod">
          <ac:chgData name="伊健 杜" userId="e69aded81da48593" providerId="LiveId" clId="{1EEA2183-E768-45D7-9A87-BDD4A18B5F6B}" dt="2022-11-28T06:49:10.010" v="3240"/>
          <ac:spMkLst>
            <pc:docMk/>
            <pc:sldMk cId="1200961264" sldId="1752"/>
            <ac:spMk id="3" creationId="{9EDCD38E-F471-5FBB-3895-0BD45C0A03A2}"/>
          </ac:spMkLst>
        </pc:spChg>
      </pc:sldChg>
      <pc:sldChg chg="add del">
        <pc:chgData name="伊健 杜" userId="e69aded81da48593" providerId="LiveId" clId="{1EEA2183-E768-45D7-9A87-BDD4A18B5F6B}" dt="2022-11-28T06:28:46.320" v="2304" actId="47"/>
        <pc:sldMkLst>
          <pc:docMk/>
          <pc:sldMk cId="2881849195" sldId="1752"/>
        </pc:sldMkLst>
      </pc:sldChg>
      <pc:sldChg chg="addSp delSp modSp add mod">
        <pc:chgData name="伊健 杜" userId="e69aded81da48593" providerId="LiveId" clId="{1EEA2183-E768-45D7-9A87-BDD4A18B5F6B}" dt="2022-11-28T08:12:58.858" v="3368"/>
        <pc:sldMkLst>
          <pc:docMk/>
          <pc:sldMk cId="3406062434" sldId="1753"/>
        </pc:sldMkLst>
        <pc:spChg chg="mod">
          <ac:chgData name="伊健 杜" userId="e69aded81da48593" providerId="LiveId" clId="{1EEA2183-E768-45D7-9A87-BDD4A18B5F6B}" dt="2022-11-28T06:49:10.010" v="3240"/>
          <ac:spMkLst>
            <pc:docMk/>
            <pc:sldMk cId="3406062434" sldId="1753"/>
            <ac:spMk id="2" creationId="{10304424-DB4A-36E7-9E0D-D32A5DD0F26C}"/>
          </ac:spMkLst>
        </pc:spChg>
        <pc:spChg chg="mod">
          <ac:chgData name="伊健 杜" userId="e69aded81da48593" providerId="LiveId" clId="{1EEA2183-E768-45D7-9A87-BDD4A18B5F6B}" dt="2022-11-28T06:29:39.353" v="2356"/>
          <ac:spMkLst>
            <pc:docMk/>
            <pc:sldMk cId="3406062434" sldId="1753"/>
            <ac:spMk id="5" creationId="{12133E31-EFD8-1428-E834-932512E03115}"/>
          </ac:spMkLst>
        </pc:spChg>
        <pc:spChg chg="mod">
          <ac:chgData name="伊健 杜" userId="e69aded81da48593" providerId="LiveId" clId="{1EEA2183-E768-45D7-9A87-BDD4A18B5F6B}" dt="2022-11-28T08:12:58.858" v="3368"/>
          <ac:spMkLst>
            <pc:docMk/>
            <pc:sldMk cId="3406062434" sldId="1753"/>
            <ac:spMk id="10" creationId="{B839CA97-BE0D-8B7C-B769-3E145A81D451}"/>
          </ac:spMkLst>
        </pc:spChg>
        <pc:picChg chg="del">
          <ac:chgData name="伊健 杜" userId="e69aded81da48593" providerId="LiveId" clId="{1EEA2183-E768-45D7-9A87-BDD4A18B5F6B}" dt="2022-11-28T06:30:20.208" v="2474" actId="478"/>
          <ac:picMkLst>
            <pc:docMk/>
            <pc:sldMk cId="3406062434" sldId="1753"/>
            <ac:picMk id="14338" creationId="{276DA940-FED4-10D2-4ECA-4A44031B4C2D}"/>
          </ac:picMkLst>
        </pc:picChg>
        <pc:picChg chg="add mod">
          <ac:chgData name="伊健 杜" userId="e69aded81da48593" providerId="LiveId" clId="{1EEA2183-E768-45D7-9A87-BDD4A18B5F6B}" dt="2022-11-28T06:30:57.505" v="2479" actId="1076"/>
          <ac:picMkLst>
            <pc:docMk/>
            <pc:sldMk cId="3406062434" sldId="1753"/>
            <ac:picMk id="16386" creationId="{BDFBBA53-1AFF-BC45-5B60-9CBF9185A45E}"/>
          </ac:picMkLst>
        </pc:picChg>
      </pc:sldChg>
      <pc:sldChg chg="addSp delSp modSp add mod delAnim">
        <pc:chgData name="伊健 杜" userId="e69aded81da48593" providerId="LiveId" clId="{1EEA2183-E768-45D7-9A87-BDD4A18B5F6B}" dt="2022-11-28T06:49:10.010" v="3240"/>
        <pc:sldMkLst>
          <pc:docMk/>
          <pc:sldMk cId="1359648133" sldId="1754"/>
        </pc:sldMkLst>
        <pc:spChg chg="mod">
          <ac:chgData name="伊健 杜" userId="e69aded81da48593" providerId="LiveId" clId="{1EEA2183-E768-45D7-9A87-BDD4A18B5F6B}" dt="2022-11-28T06:49:10.010" v="3240"/>
          <ac:spMkLst>
            <pc:docMk/>
            <pc:sldMk cId="1359648133" sldId="1754"/>
            <ac:spMk id="2" creationId="{10304424-DB4A-36E7-9E0D-D32A5DD0F26C}"/>
          </ac:spMkLst>
        </pc:spChg>
        <pc:spChg chg="del">
          <ac:chgData name="伊健 杜" userId="e69aded81da48593" providerId="LiveId" clId="{1EEA2183-E768-45D7-9A87-BDD4A18B5F6B}" dt="2022-11-28T06:31:03.626" v="2481" actId="478"/>
          <ac:spMkLst>
            <pc:docMk/>
            <pc:sldMk cId="1359648133" sldId="1754"/>
            <ac:spMk id="5" creationId="{12133E31-EFD8-1428-E834-932512E03115}"/>
          </ac:spMkLst>
        </pc:spChg>
        <pc:spChg chg="mod">
          <ac:chgData name="伊健 杜" userId="e69aded81da48593" providerId="LiveId" clId="{1EEA2183-E768-45D7-9A87-BDD4A18B5F6B}" dt="2022-11-28T06:49:10.010" v="3240"/>
          <ac:spMkLst>
            <pc:docMk/>
            <pc:sldMk cId="1359648133" sldId="1754"/>
            <ac:spMk id="10" creationId="{B839CA97-BE0D-8B7C-B769-3E145A81D451}"/>
          </ac:spMkLst>
        </pc:spChg>
        <pc:picChg chg="del">
          <ac:chgData name="伊健 杜" userId="e69aded81da48593" providerId="LiveId" clId="{1EEA2183-E768-45D7-9A87-BDD4A18B5F6B}" dt="2022-11-28T06:31:51.815" v="2576" actId="478"/>
          <ac:picMkLst>
            <pc:docMk/>
            <pc:sldMk cId="1359648133" sldId="1754"/>
            <ac:picMk id="16386" creationId="{BDFBBA53-1AFF-BC45-5B60-9CBF9185A45E}"/>
          </ac:picMkLst>
        </pc:picChg>
        <pc:picChg chg="add mod">
          <ac:chgData name="伊健 杜" userId="e69aded81da48593" providerId="LiveId" clId="{1EEA2183-E768-45D7-9A87-BDD4A18B5F6B}" dt="2022-11-28T06:32:09.425" v="2580" actId="1076"/>
          <ac:picMkLst>
            <pc:docMk/>
            <pc:sldMk cId="1359648133" sldId="1754"/>
            <ac:picMk id="17410" creationId="{2CDF3A52-C396-6383-F3DA-6796E4EE14EB}"/>
          </ac:picMkLst>
        </pc:picChg>
      </pc:sldChg>
      <pc:sldChg chg="addSp delSp modSp add mod">
        <pc:chgData name="伊健 杜" userId="e69aded81da48593" providerId="LiveId" clId="{1EEA2183-E768-45D7-9A87-BDD4A18B5F6B}" dt="2022-11-28T08:12:58.858" v="3368"/>
        <pc:sldMkLst>
          <pc:docMk/>
          <pc:sldMk cId="3253476947" sldId="1755"/>
        </pc:sldMkLst>
        <pc:spChg chg="mod">
          <ac:chgData name="伊健 杜" userId="e69aded81da48593" providerId="LiveId" clId="{1EEA2183-E768-45D7-9A87-BDD4A18B5F6B}" dt="2022-11-28T06:49:10.010" v="3240"/>
          <ac:spMkLst>
            <pc:docMk/>
            <pc:sldMk cId="3253476947" sldId="1755"/>
            <ac:spMk id="2" creationId="{10304424-DB4A-36E7-9E0D-D32A5DD0F26C}"/>
          </ac:spMkLst>
        </pc:spChg>
        <pc:spChg chg="mod">
          <ac:chgData name="伊健 杜" userId="e69aded81da48593" providerId="LiveId" clId="{1EEA2183-E768-45D7-9A87-BDD4A18B5F6B}" dt="2022-11-28T08:12:58.858" v="3368"/>
          <ac:spMkLst>
            <pc:docMk/>
            <pc:sldMk cId="3253476947" sldId="1755"/>
            <ac:spMk id="10" creationId="{B839CA97-BE0D-8B7C-B769-3E145A81D451}"/>
          </ac:spMkLst>
        </pc:spChg>
        <pc:picChg chg="del">
          <ac:chgData name="伊健 杜" userId="e69aded81da48593" providerId="LiveId" clId="{1EEA2183-E768-45D7-9A87-BDD4A18B5F6B}" dt="2022-11-28T06:39:03.289" v="2674" actId="478"/>
          <ac:picMkLst>
            <pc:docMk/>
            <pc:sldMk cId="3253476947" sldId="1755"/>
            <ac:picMk id="16386" creationId="{BDFBBA53-1AFF-BC45-5B60-9CBF9185A45E}"/>
          </ac:picMkLst>
        </pc:picChg>
        <pc:picChg chg="add mod">
          <ac:chgData name="伊健 杜" userId="e69aded81da48593" providerId="LiveId" clId="{1EEA2183-E768-45D7-9A87-BDD4A18B5F6B}" dt="2022-11-28T06:39:24.226" v="2678" actId="1076"/>
          <ac:picMkLst>
            <pc:docMk/>
            <pc:sldMk cId="3253476947" sldId="1755"/>
            <ac:picMk id="18434" creationId="{4A5A5CE0-CB7A-E801-3F5B-50B57E18F103}"/>
          </ac:picMkLst>
        </pc:picChg>
      </pc:sldChg>
      <pc:sldChg chg="addSp delSp modSp add mod delAnim">
        <pc:chgData name="伊健 杜" userId="e69aded81da48593" providerId="LiveId" clId="{1EEA2183-E768-45D7-9A87-BDD4A18B5F6B}" dt="2022-11-28T08:12:58.858" v="3368"/>
        <pc:sldMkLst>
          <pc:docMk/>
          <pc:sldMk cId="674254714" sldId="1756"/>
        </pc:sldMkLst>
        <pc:spChg chg="mod">
          <ac:chgData name="伊健 杜" userId="e69aded81da48593" providerId="LiveId" clId="{1EEA2183-E768-45D7-9A87-BDD4A18B5F6B}" dt="2022-11-28T06:49:10.010" v="3240"/>
          <ac:spMkLst>
            <pc:docMk/>
            <pc:sldMk cId="674254714" sldId="1756"/>
            <ac:spMk id="2" creationId="{10304424-DB4A-36E7-9E0D-D32A5DD0F26C}"/>
          </ac:spMkLst>
        </pc:spChg>
        <pc:spChg chg="del">
          <ac:chgData name="伊健 杜" userId="e69aded81da48593" providerId="LiveId" clId="{1EEA2183-E768-45D7-9A87-BDD4A18B5F6B}" dt="2022-11-28T06:39:42.366" v="2680" actId="478"/>
          <ac:spMkLst>
            <pc:docMk/>
            <pc:sldMk cId="674254714" sldId="1756"/>
            <ac:spMk id="5" creationId="{12133E31-EFD8-1428-E834-932512E03115}"/>
          </ac:spMkLst>
        </pc:spChg>
        <pc:spChg chg="mod">
          <ac:chgData name="伊健 杜" userId="e69aded81da48593" providerId="LiveId" clId="{1EEA2183-E768-45D7-9A87-BDD4A18B5F6B}" dt="2022-11-28T08:12:58.858" v="3368"/>
          <ac:spMkLst>
            <pc:docMk/>
            <pc:sldMk cId="674254714" sldId="1756"/>
            <ac:spMk id="10" creationId="{B839CA97-BE0D-8B7C-B769-3E145A81D451}"/>
          </ac:spMkLst>
        </pc:spChg>
        <pc:picChg chg="del">
          <ac:chgData name="伊健 杜" userId="e69aded81da48593" providerId="LiveId" clId="{1EEA2183-E768-45D7-9A87-BDD4A18B5F6B}" dt="2022-11-28T06:41:17.507" v="2822" actId="478"/>
          <ac:picMkLst>
            <pc:docMk/>
            <pc:sldMk cId="674254714" sldId="1756"/>
            <ac:picMk id="18434" creationId="{4A5A5CE0-CB7A-E801-3F5B-50B57E18F103}"/>
          </ac:picMkLst>
        </pc:picChg>
        <pc:picChg chg="add mod">
          <ac:chgData name="伊健 杜" userId="e69aded81da48593" providerId="LiveId" clId="{1EEA2183-E768-45D7-9A87-BDD4A18B5F6B}" dt="2022-11-28T06:41:57.632" v="2827" actId="1076"/>
          <ac:picMkLst>
            <pc:docMk/>
            <pc:sldMk cId="674254714" sldId="1756"/>
            <ac:picMk id="19458" creationId="{3565F86F-5976-66F1-AAF4-6E82030BEFC2}"/>
          </ac:picMkLst>
        </pc:picChg>
      </pc:sldChg>
      <pc:sldChg chg="modSp add mod">
        <pc:chgData name="伊健 杜" userId="e69aded81da48593" providerId="LiveId" clId="{1EEA2183-E768-45D7-9A87-BDD4A18B5F6B}" dt="2022-11-28T06:49:10.010" v="3240"/>
        <pc:sldMkLst>
          <pc:docMk/>
          <pc:sldMk cId="880561118" sldId="1757"/>
        </pc:sldMkLst>
        <pc:spChg chg="mod">
          <ac:chgData name="伊健 杜" userId="e69aded81da48593" providerId="LiveId" clId="{1EEA2183-E768-45D7-9A87-BDD4A18B5F6B}" dt="2022-11-28T06:49:10.010" v="3240"/>
          <ac:spMkLst>
            <pc:docMk/>
            <pc:sldMk cId="880561118" sldId="1757"/>
            <ac:spMk id="3" creationId="{9EDCD38E-F471-5FBB-3895-0BD45C0A03A2}"/>
          </ac:spMkLst>
        </pc:spChg>
      </pc:sldChg>
      <pc:sldChg chg="modSp add mod modNotesTx">
        <pc:chgData name="伊健 杜" userId="e69aded81da48593" providerId="LiveId" clId="{1EEA2183-E768-45D7-9A87-BDD4A18B5F6B}" dt="2022-11-28T10:21:33.661" v="3378" actId="20577"/>
        <pc:sldMkLst>
          <pc:docMk/>
          <pc:sldMk cId="3678853001" sldId="1758"/>
        </pc:sldMkLst>
        <pc:spChg chg="mod">
          <ac:chgData name="伊健 杜" userId="e69aded81da48593" providerId="LiveId" clId="{1EEA2183-E768-45D7-9A87-BDD4A18B5F6B}" dt="2022-11-28T06:49:10.010" v="3240"/>
          <ac:spMkLst>
            <pc:docMk/>
            <pc:sldMk cId="3678853001" sldId="1758"/>
            <ac:spMk id="3" creationId="{9EDCD38E-F471-5FBB-3895-0BD45C0A03A2}"/>
          </ac:spMkLst>
        </pc:spChg>
      </pc:sldChg>
      <pc:sldChg chg="addSp delSp modSp add mod">
        <pc:chgData name="伊健 杜" userId="e69aded81da48593" providerId="LiveId" clId="{1EEA2183-E768-45D7-9A87-BDD4A18B5F6B}" dt="2022-11-28T06:49:10.010" v="3240"/>
        <pc:sldMkLst>
          <pc:docMk/>
          <pc:sldMk cId="4247699554" sldId="1759"/>
        </pc:sldMkLst>
        <pc:spChg chg="mod">
          <ac:chgData name="伊健 杜" userId="e69aded81da48593" providerId="LiveId" clId="{1EEA2183-E768-45D7-9A87-BDD4A18B5F6B}" dt="2022-11-28T06:49:10.010" v="3240"/>
          <ac:spMkLst>
            <pc:docMk/>
            <pc:sldMk cId="4247699554" sldId="1759"/>
            <ac:spMk id="2" creationId="{10304424-DB4A-36E7-9E0D-D32A5DD0F26C}"/>
          </ac:spMkLst>
        </pc:spChg>
        <pc:spChg chg="mod">
          <ac:chgData name="伊健 杜" userId="e69aded81da48593" providerId="LiveId" clId="{1EEA2183-E768-45D7-9A87-BDD4A18B5F6B}" dt="2022-11-28T06:44:42.640" v="3060"/>
          <ac:spMkLst>
            <pc:docMk/>
            <pc:sldMk cId="4247699554" sldId="1759"/>
            <ac:spMk id="5" creationId="{12133E31-EFD8-1428-E834-932512E03115}"/>
          </ac:spMkLst>
        </pc:spChg>
        <pc:spChg chg="mod">
          <ac:chgData name="伊健 杜" userId="e69aded81da48593" providerId="LiveId" clId="{1EEA2183-E768-45D7-9A87-BDD4A18B5F6B}" dt="2022-11-28T06:49:10.010" v="3240"/>
          <ac:spMkLst>
            <pc:docMk/>
            <pc:sldMk cId="4247699554" sldId="1759"/>
            <ac:spMk id="10" creationId="{B839CA97-BE0D-8B7C-B769-3E145A81D451}"/>
          </ac:spMkLst>
        </pc:spChg>
        <pc:picChg chg="del">
          <ac:chgData name="伊健 杜" userId="e69aded81da48593" providerId="LiveId" clId="{1EEA2183-E768-45D7-9A87-BDD4A18B5F6B}" dt="2022-11-28T06:45:05.431" v="3152" actId="478"/>
          <ac:picMkLst>
            <pc:docMk/>
            <pc:sldMk cId="4247699554" sldId="1759"/>
            <ac:picMk id="18434" creationId="{4A5A5CE0-CB7A-E801-3F5B-50B57E18F103}"/>
          </ac:picMkLst>
        </pc:picChg>
        <pc:picChg chg="add mod">
          <ac:chgData name="伊健 杜" userId="e69aded81da48593" providerId="LiveId" clId="{1EEA2183-E768-45D7-9A87-BDD4A18B5F6B}" dt="2022-11-28T06:45:21.848" v="3157" actId="1076"/>
          <ac:picMkLst>
            <pc:docMk/>
            <pc:sldMk cId="4247699554" sldId="1759"/>
            <ac:picMk id="20482" creationId="{D92A90D8-9730-6B5F-DC7D-BC0480CA105B}"/>
          </ac:picMkLst>
        </pc:picChg>
      </pc:sldChg>
      <pc:sldChg chg="addSp delSp modSp add mod delAnim">
        <pc:chgData name="伊健 杜" userId="e69aded81da48593" providerId="LiveId" clId="{1EEA2183-E768-45D7-9A87-BDD4A18B5F6B}" dt="2022-11-28T06:49:10.030" v="3241" actId="27636"/>
        <pc:sldMkLst>
          <pc:docMk/>
          <pc:sldMk cId="346368542" sldId="1760"/>
        </pc:sldMkLst>
        <pc:spChg chg="mod">
          <ac:chgData name="伊健 杜" userId="e69aded81da48593" providerId="LiveId" clId="{1EEA2183-E768-45D7-9A87-BDD4A18B5F6B}" dt="2022-11-28T06:49:10.010" v="3240"/>
          <ac:spMkLst>
            <pc:docMk/>
            <pc:sldMk cId="346368542" sldId="1760"/>
            <ac:spMk id="2" creationId="{10304424-DB4A-36E7-9E0D-D32A5DD0F26C}"/>
          </ac:spMkLst>
        </pc:spChg>
        <pc:spChg chg="del">
          <ac:chgData name="伊健 杜" userId="e69aded81da48593" providerId="LiveId" clId="{1EEA2183-E768-45D7-9A87-BDD4A18B5F6B}" dt="2022-11-28T06:45:29.094" v="3159" actId="478"/>
          <ac:spMkLst>
            <pc:docMk/>
            <pc:sldMk cId="346368542" sldId="1760"/>
            <ac:spMk id="5" creationId="{12133E31-EFD8-1428-E834-932512E03115}"/>
          </ac:spMkLst>
        </pc:spChg>
        <pc:spChg chg="mod">
          <ac:chgData name="伊健 杜" userId="e69aded81da48593" providerId="LiveId" clId="{1EEA2183-E768-45D7-9A87-BDD4A18B5F6B}" dt="2022-11-28T06:49:10.010" v="3240"/>
          <ac:spMkLst>
            <pc:docMk/>
            <pc:sldMk cId="346368542" sldId="1760"/>
            <ac:spMk id="10" creationId="{B839CA97-BE0D-8B7C-B769-3E145A81D451}"/>
          </ac:spMkLst>
        </pc:spChg>
        <pc:picChg chg="del">
          <ac:chgData name="伊健 杜" userId="e69aded81da48593" providerId="LiveId" clId="{1EEA2183-E768-45D7-9A87-BDD4A18B5F6B}" dt="2022-11-28T06:45:49.099" v="3233" actId="478"/>
          <ac:picMkLst>
            <pc:docMk/>
            <pc:sldMk cId="346368542" sldId="1760"/>
            <ac:picMk id="20482" creationId="{D92A90D8-9730-6B5F-DC7D-BC0480CA105B}"/>
          </ac:picMkLst>
        </pc:picChg>
        <pc:picChg chg="add mod">
          <ac:chgData name="伊健 杜" userId="e69aded81da48593" providerId="LiveId" clId="{1EEA2183-E768-45D7-9A87-BDD4A18B5F6B}" dt="2022-11-28T06:49:10.030" v="3241" actId="27636"/>
          <ac:picMkLst>
            <pc:docMk/>
            <pc:sldMk cId="346368542" sldId="1760"/>
            <ac:picMk id="21506" creationId="{7623CB0A-C718-5580-3656-A7A9B3B4094F}"/>
          </ac:picMkLst>
        </pc:picChg>
      </pc:sldChg>
    </pc:docChg>
  </pc:docChgLst>
  <pc:docChgLst>
    <pc:chgData name="伊健 杜" userId="e69aded81da48593" providerId="LiveId" clId="{2600C0FF-628F-4964-87A7-CCA9DA4D7A60}"/>
    <pc:docChg chg="undo custSel addSld delSld modSld">
      <pc:chgData name="伊健 杜" userId="e69aded81da48593" providerId="LiveId" clId="{2600C0FF-628F-4964-87A7-CCA9DA4D7A60}" dt="2022-12-01T18:11:38.925" v="1007" actId="20577"/>
      <pc:docMkLst>
        <pc:docMk/>
      </pc:docMkLst>
      <pc:sldChg chg="del">
        <pc:chgData name="伊健 杜" userId="e69aded81da48593" providerId="LiveId" clId="{2600C0FF-628F-4964-87A7-CCA9DA4D7A60}" dt="2022-12-01T06:00:31.686" v="0" actId="47"/>
        <pc:sldMkLst>
          <pc:docMk/>
          <pc:sldMk cId="3463210733" sldId="1811"/>
        </pc:sldMkLst>
      </pc:sldChg>
      <pc:sldChg chg="del">
        <pc:chgData name="伊健 杜" userId="e69aded81da48593" providerId="LiveId" clId="{2600C0FF-628F-4964-87A7-CCA9DA4D7A60}" dt="2022-12-01T06:00:31.686" v="0" actId="47"/>
        <pc:sldMkLst>
          <pc:docMk/>
          <pc:sldMk cId="3687783896" sldId="1812"/>
        </pc:sldMkLst>
      </pc:sldChg>
      <pc:sldChg chg="del">
        <pc:chgData name="伊健 杜" userId="e69aded81da48593" providerId="LiveId" clId="{2600C0FF-628F-4964-87A7-CCA9DA4D7A60}" dt="2022-12-01T06:00:31.686" v="0" actId="47"/>
        <pc:sldMkLst>
          <pc:docMk/>
          <pc:sldMk cId="1286191472" sldId="1813"/>
        </pc:sldMkLst>
      </pc:sldChg>
      <pc:sldChg chg="del">
        <pc:chgData name="伊健 杜" userId="e69aded81da48593" providerId="LiveId" clId="{2600C0FF-628F-4964-87A7-CCA9DA4D7A60}" dt="2022-12-01T06:00:31.686" v="0" actId="47"/>
        <pc:sldMkLst>
          <pc:docMk/>
          <pc:sldMk cId="1861604620" sldId="1814"/>
        </pc:sldMkLst>
      </pc:sldChg>
      <pc:sldChg chg="del">
        <pc:chgData name="伊健 杜" userId="e69aded81da48593" providerId="LiveId" clId="{2600C0FF-628F-4964-87A7-CCA9DA4D7A60}" dt="2022-12-01T06:00:31.686" v="0" actId="47"/>
        <pc:sldMkLst>
          <pc:docMk/>
          <pc:sldMk cId="830470277" sldId="1815"/>
        </pc:sldMkLst>
      </pc:sldChg>
      <pc:sldChg chg="del">
        <pc:chgData name="伊健 杜" userId="e69aded81da48593" providerId="LiveId" clId="{2600C0FF-628F-4964-87A7-CCA9DA4D7A60}" dt="2022-12-01T06:00:31.686" v="0" actId="47"/>
        <pc:sldMkLst>
          <pc:docMk/>
          <pc:sldMk cId="1275054085" sldId="1816"/>
        </pc:sldMkLst>
      </pc:sldChg>
      <pc:sldChg chg="del">
        <pc:chgData name="伊健 杜" userId="e69aded81da48593" providerId="LiveId" clId="{2600C0FF-628F-4964-87A7-CCA9DA4D7A60}" dt="2022-12-01T06:00:31.686" v="0" actId="47"/>
        <pc:sldMkLst>
          <pc:docMk/>
          <pc:sldMk cId="1187312150" sldId="1817"/>
        </pc:sldMkLst>
      </pc:sldChg>
      <pc:sldChg chg="del">
        <pc:chgData name="伊健 杜" userId="e69aded81da48593" providerId="LiveId" clId="{2600C0FF-628F-4964-87A7-CCA9DA4D7A60}" dt="2022-12-01T06:00:31.686" v="0" actId="47"/>
        <pc:sldMkLst>
          <pc:docMk/>
          <pc:sldMk cId="3067087670" sldId="1818"/>
        </pc:sldMkLst>
      </pc:sldChg>
      <pc:sldChg chg="del">
        <pc:chgData name="伊健 杜" userId="e69aded81da48593" providerId="LiveId" clId="{2600C0FF-628F-4964-87A7-CCA9DA4D7A60}" dt="2022-12-01T06:00:31.686" v="0" actId="47"/>
        <pc:sldMkLst>
          <pc:docMk/>
          <pc:sldMk cId="122654964" sldId="1819"/>
        </pc:sldMkLst>
      </pc:sldChg>
      <pc:sldChg chg="del">
        <pc:chgData name="伊健 杜" userId="e69aded81da48593" providerId="LiveId" clId="{2600C0FF-628F-4964-87A7-CCA9DA4D7A60}" dt="2022-12-01T06:00:31.686" v="0" actId="47"/>
        <pc:sldMkLst>
          <pc:docMk/>
          <pc:sldMk cId="4247273977" sldId="1820"/>
        </pc:sldMkLst>
      </pc:sldChg>
      <pc:sldChg chg="del">
        <pc:chgData name="伊健 杜" userId="e69aded81da48593" providerId="LiveId" clId="{2600C0FF-628F-4964-87A7-CCA9DA4D7A60}" dt="2022-12-01T06:00:31.686" v="0" actId="47"/>
        <pc:sldMkLst>
          <pc:docMk/>
          <pc:sldMk cId="1917680762" sldId="1821"/>
        </pc:sldMkLst>
      </pc:sldChg>
      <pc:sldChg chg="del">
        <pc:chgData name="伊健 杜" userId="e69aded81da48593" providerId="LiveId" clId="{2600C0FF-628F-4964-87A7-CCA9DA4D7A60}" dt="2022-12-01T06:00:31.686" v="0" actId="47"/>
        <pc:sldMkLst>
          <pc:docMk/>
          <pc:sldMk cId="2823136189" sldId="1822"/>
        </pc:sldMkLst>
      </pc:sldChg>
      <pc:sldChg chg="del">
        <pc:chgData name="伊健 杜" userId="e69aded81da48593" providerId="LiveId" clId="{2600C0FF-628F-4964-87A7-CCA9DA4D7A60}" dt="2022-12-01T06:00:31.686" v="0" actId="47"/>
        <pc:sldMkLst>
          <pc:docMk/>
          <pc:sldMk cId="3366736013" sldId="1823"/>
        </pc:sldMkLst>
      </pc:sldChg>
      <pc:sldChg chg="del">
        <pc:chgData name="伊健 杜" userId="e69aded81da48593" providerId="LiveId" clId="{2600C0FF-628F-4964-87A7-CCA9DA4D7A60}" dt="2022-12-01T06:00:31.686" v="0" actId="47"/>
        <pc:sldMkLst>
          <pc:docMk/>
          <pc:sldMk cId="1868249908" sldId="1824"/>
        </pc:sldMkLst>
      </pc:sldChg>
      <pc:sldChg chg="del">
        <pc:chgData name="伊健 杜" userId="e69aded81da48593" providerId="LiveId" clId="{2600C0FF-628F-4964-87A7-CCA9DA4D7A60}" dt="2022-12-01T06:00:31.686" v="0" actId="47"/>
        <pc:sldMkLst>
          <pc:docMk/>
          <pc:sldMk cId="640905832" sldId="1825"/>
        </pc:sldMkLst>
      </pc:sldChg>
      <pc:sldChg chg="del">
        <pc:chgData name="伊健 杜" userId="e69aded81da48593" providerId="LiveId" clId="{2600C0FF-628F-4964-87A7-CCA9DA4D7A60}" dt="2022-12-01T06:00:31.686" v="0" actId="47"/>
        <pc:sldMkLst>
          <pc:docMk/>
          <pc:sldMk cId="1120755224" sldId="1826"/>
        </pc:sldMkLst>
      </pc:sldChg>
      <pc:sldChg chg="del">
        <pc:chgData name="伊健 杜" userId="e69aded81da48593" providerId="LiveId" clId="{2600C0FF-628F-4964-87A7-CCA9DA4D7A60}" dt="2022-12-01T06:00:31.686" v="0" actId="47"/>
        <pc:sldMkLst>
          <pc:docMk/>
          <pc:sldMk cId="3363387733" sldId="1827"/>
        </pc:sldMkLst>
      </pc:sldChg>
      <pc:sldChg chg="del">
        <pc:chgData name="伊健 杜" userId="e69aded81da48593" providerId="LiveId" clId="{2600C0FF-628F-4964-87A7-CCA9DA4D7A60}" dt="2022-12-01T06:00:31.686" v="0" actId="47"/>
        <pc:sldMkLst>
          <pc:docMk/>
          <pc:sldMk cId="1139411944" sldId="1828"/>
        </pc:sldMkLst>
      </pc:sldChg>
      <pc:sldChg chg="del">
        <pc:chgData name="伊健 杜" userId="e69aded81da48593" providerId="LiveId" clId="{2600C0FF-628F-4964-87A7-CCA9DA4D7A60}" dt="2022-12-01T06:00:31.686" v="0" actId="47"/>
        <pc:sldMkLst>
          <pc:docMk/>
          <pc:sldMk cId="1042531073" sldId="1829"/>
        </pc:sldMkLst>
      </pc:sldChg>
      <pc:sldChg chg="del">
        <pc:chgData name="伊健 杜" userId="e69aded81da48593" providerId="LiveId" clId="{2600C0FF-628F-4964-87A7-CCA9DA4D7A60}" dt="2022-12-01T06:00:31.686" v="0" actId="47"/>
        <pc:sldMkLst>
          <pc:docMk/>
          <pc:sldMk cId="1555452203" sldId="1830"/>
        </pc:sldMkLst>
      </pc:sldChg>
      <pc:sldChg chg="del">
        <pc:chgData name="伊健 杜" userId="e69aded81da48593" providerId="LiveId" clId="{2600C0FF-628F-4964-87A7-CCA9DA4D7A60}" dt="2022-12-01T06:00:31.686" v="0" actId="47"/>
        <pc:sldMkLst>
          <pc:docMk/>
          <pc:sldMk cId="1134618637" sldId="1831"/>
        </pc:sldMkLst>
      </pc:sldChg>
      <pc:sldChg chg="del">
        <pc:chgData name="伊健 杜" userId="e69aded81da48593" providerId="LiveId" clId="{2600C0FF-628F-4964-87A7-CCA9DA4D7A60}" dt="2022-12-01T06:00:31.686" v="0" actId="47"/>
        <pc:sldMkLst>
          <pc:docMk/>
          <pc:sldMk cId="2434116696" sldId="1832"/>
        </pc:sldMkLst>
      </pc:sldChg>
      <pc:sldChg chg="del">
        <pc:chgData name="伊健 杜" userId="e69aded81da48593" providerId="LiveId" clId="{2600C0FF-628F-4964-87A7-CCA9DA4D7A60}" dt="2022-12-01T06:00:31.686" v="0" actId="47"/>
        <pc:sldMkLst>
          <pc:docMk/>
          <pc:sldMk cId="3142110157" sldId="1833"/>
        </pc:sldMkLst>
      </pc:sldChg>
      <pc:sldChg chg="del">
        <pc:chgData name="伊健 杜" userId="e69aded81da48593" providerId="LiveId" clId="{2600C0FF-628F-4964-87A7-CCA9DA4D7A60}" dt="2022-12-01T06:00:31.686" v="0" actId="47"/>
        <pc:sldMkLst>
          <pc:docMk/>
          <pc:sldMk cId="1336670452" sldId="1834"/>
        </pc:sldMkLst>
      </pc:sldChg>
      <pc:sldChg chg="del">
        <pc:chgData name="伊健 杜" userId="e69aded81da48593" providerId="LiveId" clId="{2600C0FF-628F-4964-87A7-CCA9DA4D7A60}" dt="2022-12-01T06:00:31.686" v="0" actId="47"/>
        <pc:sldMkLst>
          <pc:docMk/>
          <pc:sldMk cId="2929662448" sldId="1835"/>
        </pc:sldMkLst>
      </pc:sldChg>
      <pc:sldChg chg="del">
        <pc:chgData name="伊健 杜" userId="e69aded81da48593" providerId="LiveId" clId="{2600C0FF-628F-4964-87A7-CCA9DA4D7A60}" dt="2022-12-01T06:00:31.686" v="0" actId="47"/>
        <pc:sldMkLst>
          <pc:docMk/>
          <pc:sldMk cId="4089667717" sldId="1836"/>
        </pc:sldMkLst>
      </pc:sldChg>
      <pc:sldChg chg="del">
        <pc:chgData name="伊健 杜" userId="e69aded81da48593" providerId="LiveId" clId="{2600C0FF-628F-4964-87A7-CCA9DA4D7A60}" dt="2022-12-01T06:00:31.686" v="0" actId="47"/>
        <pc:sldMkLst>
          <pc:docMk/>
          <pc:sldMk cId="410783116" sldId="1837"/>
        </pc:sldMkLst>
      </pc:sldChg>
      <pc:sldChg chg="del">
        <pc:chgData name="伊健 杜" userId="e69aded81da48593" providerId="LiveId" clId="{2600C0FF-628F-4964-87A7-CCA9DA4D7A60}" dt="2022-12-01T06:00:31.686" v="0" actId="47"/>
        <pc:sldMkLst>
          <pc:docMk/>
          <pc:sldMk cId="3040638790" sldId="1838"/>
        </pc:sldMkLst>
      </pc:sldChg>
      <pc:sldChg chg="del">
        <pc:chgData name="伊健 杜" userId="e69aded81da48593" providerId="LiveId" clId="{2600C0FF-628F-4964-87A7-CCA9DA4D7A60}" dt="2022-12-01T06:00:31.686" v="0" actId="47"/>
        <pc:sldMkLst>
          <pc:docMk/>
          <pc:sldMk cId="796863696" sldId="1839"/>
        </pc:sldMkLst>
      </pc:sldChg>
      <pc:sldChg chg="del">
        <pc:chgData name="伊健 杜" userId="e69aded81da48593" providerId="LiveId" clId="{2600C0FF-628F-4964-87A7-CCA9DA4D7A60}" dt="2022-12-01T06:00:31.686" v="0" actId="47"/>
        <pc:sldMkLst>
          <pc:docMk/>
          <pc:sldMk cId="3618962259" sldId="1840"/>
        </pc:sldMkLst>
      </pc:sldChg>
      <pc:sldChg chg="modSp mod">
        <pc:chgData name="伊健 杜" userId="e69aded81da48593" providerId="LiveId" clId="{2600C0FF-628F-4964-87A7-CCA9DA4D7A60}" dt="2022-12-01T14:57:36.925" v="685" actId="1076"/>
        <pc:sldMkLst>
          <pc:docMk/>
          <pc:sldMk cId="3000178004" sldId="1843"/>
        </pc:sldMkLst>
        <pc:spChg chg="mod">
          <ac:chgData name="伊健 杜" userId="e69aded81da48593" providerId="LiveId" clId="{2600C0FF-628F-4964-87A7-CCA9DA4D7A60}" dt="2022-12-01T14:57:36.925" v="685" actId="1076"/>
          <ac:spMkLst>
            <pc:docMk/>
            <pc:sldMk cId="3000178004" sldId="1843"/>
            <ac:spMk id="2" creationId="{10304424-DB4A-36E7-9E0D-D32A5DD0F26C}"/>
          </ac:spMkLst>
        </pc:spChg>
      </pc:sldChg>
      <pc:sldChg chg="modSp">
        <pc:chgData name="伊健 杜" userId="e69aded81da48593" providerId="LiveId" clId="{2600C0FF-628F-4964-87A7-CCA9DA4D7A60}" dt="2022-12-01T16:39:45.614" v="975"/>
        <pc:sldMkLst>
          <pc:docMk/>
          <pc:sldMk cId="1816966275" sldId="1844"/>
        </pc:sldMkLst>
        <pc:spChg chg="mod">
          <ac:chgData name="伊健 杜" userId="e69aded81da48593" providerId="LiveId" clId="{2600C0FF-628F-4964-87A7-CCA9DA4D7A60}" dt="2022-12-01T16:39:45.614" v="975"/>
          <ac:spMkLst>
            <pc:docMk/>
            <pc:sldMk cId="1816966275" sldId="1844"/>
            <ac:spMk id="10" creationId="{B839CA97-BE0D-8B7C-B769-3E145A81D451}"/>
          </ac:spMkLst>
        </pc:spChg>
      </pc:sldChg>
      <pc:sldChg chg="modSp">
        <pc:chgData name="伊健 杜" userId="e69aded81da48593" providerId="LiveId" clId="{2600C0FF-628F-4964-87A7-CCA9DA4D7A60}" dt="2022-12-01T16:39:45.614" v="975"/>
        <pc:sldMkLst>
          <pc:docMk/>
          <pc:sldMk cId="1140596550" sldId="1846"/>
        </pc:sldMkLst>
        <pc:spChg chg="mod">
          <ac:chgData name="伊健 杜" userId="e69aded81da48593" providerId="LiveId" clId="{2600C0FF-628F-4964-87A7-CCA9DA4D7A60}" dt="2022-12-01T16:39:45.614" v="975"/>
          <ac:spMkLst>
            <pc:docMk/>
            <pc:sldMk cId="1140596550" sldId="1846"/>
            <ac:spMk id="10" creationId="{B839CA97-BE0D-8B7C-B769-3E145A81D451}"/>
          </ac:spMkLst>
        </pc:spChg>
      </pc:sldChg>
      <pc:sldChg chg="modSp">
        <pc:chgData name="伊健 杜" userId="e69aded81da48593" providerId="LiveId" clId="{2600C0FF-628F-4964-87A7-CCA9DA4D7A60}" dt="2022-12-01T16:39:45.614" v="975"/>
        <pc:sldMkLst>
          <pc:docMk/>
          <pc:sldMk cId="2619433439" sldId="1847"/>
        </pc:sldMkLst>
        <pc:spChg chg="mod">
          <ac:chgData name="伊健 杜" userId="e69aded81da48593" providerId="LiveId" clId="{2600C0FF-628F-4964-87A7-CCA9DA4D7A60}" dt="2022-12-01T16:39:45.614" v="975"/>
          <ac:spMkLst>
            <pc:docMk/>
            <pc:sldMk cId="2619433439" sldId="1847"/>
            <ac:spMk id="2" creationId="{CF093439-81E9-9130-8552-41053044C2EA}"/>
          </ac:spMkLst>
        </pc:spChg>
      </pc:sldChg>
      <pc:sldChg chg="modSp">
        <pc:chgData name="伊健 杜" userId="e69aded81da48593" providerId="LiveId" clId="{2600C0FF-628F-4964-87A7-CCA9DA4D7A60}" dt="2022-12-01T16:39:45.614" v="975"/>
        <pc:sldMkLst>
          <pc:docMk/>
          <pc:sldMk cId="3409591118" sldId="1848"/>
        </pc:sldMkLst>
        <pc:spChg chg="mod">
          <ac:chgData name="伊健 杜" userId="e69aded81da48593" providerId="LiveId" clId="{2600C0FF-628F-4964-87A7-CCA9DA4D7A60}" dt="2022-12-01T16:39:45.614" v="975"/>
          <ac:spMkLst>
            <pc:docMk/>
            <pc:sldMk cId="3409591118" sldId="1848"/>
            <ac:spMk id="2" creationId="{10304424-DB4A-36E7-9E0D-D32A5DD0F26C}"/>
          </ac:spMkLst>
        </pc:spChg>
        <pc:spChg chg="mod">
          <ac:chgData name="伊健 杜" userId="e69aded81da48593" providerId="LiveId" clId="{2600C0FF-628F-4964-87A7-CCA9DA4D7A60}" dt="2022-12-01T16:39:45.614" v="975"/>
          <ac:spMkLst>
            <pc:docMk/>
            <pc:sldMk cId="3409591118" sldId="1848"/>
            <ac:spMk id="10" creationId="{B839CA97-BE0D-8B7C-B769-3E145A81D451}"/>
          </ac:spMkLst>
        </pc:spChg>
      </pc:sldChg>
      <pc:sldChg chg="modSp">
        <pc:chgData name="伊健 杜" userId="e69aded81da48593" providerId="LiveId" clId="{2600C0FF-628F-4964-87A7-CCA9DA4D7A60}" dt="2022-12-01T16:39:45.614" v="975"/>
        <pc:sldMkLst>
          <pc:docMk/>
          <pc:sldMk cId="738264871" sldId="1849"/>
        </pc:sldMkLst>
        <pc:spChg chg="mod">
          <ac:chgData name="伊健 杜" userId="e69aded81da48593" providerId="LiveId" clId="{2600C0FF-628F-4964-87A7-CCA9DA4D7A60}" dt="2022-12-01T16:39:45.614" v="975"/>
          <ac:spMkLst>
            <pc:docMk/>
            <pc:sldMk cId="738264871" sldId="1849"/>
            <ac:spMk id="2" creationId="{CF093439-81E9-9130-8552-41053044C2EA}"/>
          </ac:spMkLst>
        </pc:spChg>
      </pc:sldChg>
      <pc:sldChg chg="modSp">
        <pc:chgData name="伊健 杜" userId="e69aded81da48593" providerId="LiveId" clId="{2600C0FF-628F-4964-87A7-CCA9DA4D7A60}" dt="2022-12-01T16:39:45.614" v="975"/>
        <pc:sldMkLst>
          <pc:docMk/>
          <pc:sldMk cId="1366944380" sldId="1850"/>
        </pc:sldMkLst>
        <pc:spChg chg="mod">
          <ac:chgData name="伊健 杜" userId="e69aded81da48593" providerId="LiveId" clId="{2600C0FF-628F-4964-87A7-CCA9DA4D7A60}" dt="2022-12-01T16:39:45.614" v="975"/>
          <ac:spMkLst>
            <pc:docMk/>
            <pc:sldMk cId="1366944380" sldId="1850"/>
            <ac:spMk id="10" creationId="{B839CA97-BE0D-8B7C-B769-3E145A81D451}"/>
          </ac:spMkLst>
        </pc:spChg>
      </pc:sldChg>
      <pc:sldChg chg="modSp">
        <pc:chgData name="伊健 杜" userId="e69aded81da48593" providerId="LiveId" clId="{2600C0FF-628F-4964-87A7-CCA9DA4D7A60}" dt="2022-12-01T16:39:45.614" v="975"/>
        <pc:sldMkLst>
          <pc:docMk/>
          <pc:sldMk cId="2665648852" sldId="1851"/>
        </pc:sldMkLst>
        <pc:spChg chg="mod">
          <ac:chgData name="伊健 杜" userId="e69aded81da48593" providerId="LiveId" clId="{2600C0FF-628F-4964-87A7-CCA9DA4D7A60}" dt="2022-12-01T16:39:45.614" v="975"/>
          <ac:spMkLst>
            <pc:docMk/>
            <pc:sldMk cId="2665648852" sldId="1851"/>
            <ac:spMk id="10" creationId="{B839CA97-BE0D-8B7C-B769-3E145A81D451}"/>
          </ac:spMkLst>
        </pc:spChg>
      </pc:sldChg>
      <pc:sldChg chg="modSp">
        <pc:chgData name="伊健 杜" userId="e69aded81da48593" providerId="LiveId" clId="{2600C0FF-628F-4964-87A7-CCA9DA4D7A60}" dt="2022-12-01T16:39:45.614" v="975"/>
        <pc:sldMkLst>
          <pc:docMk/>
          <pc:sldMk cId="891458807" sldId="1852"/>
        </pc:sldMkLst>
        <pc:spChg chg="mod">
          <ac:chgData name="伊健 杜" userId="e69aded81da48593" providerId="LiveId" clId="{2600C0FF-628F-4964-87A7-CCA9DA4D7A60}" dt="2022-12-01T16:39:45.614" v="975"/>
          <ac:spMkLst>
            <pc:docMk/>
            <pc:sldMk cId="891458807" sldId="1852"/>
            <ac:spMk id="10" creationId="{B839CA97-BE0D-8B7C-B769-3E145A81D451}"/>
          </ac:spMkLst>
        </pc:spChg>
      </pc:sldChg>
      <pc:sldChg chg="modSp">
        <pc:chgData name="伊健 杜" userId="e69aded81da48593" providerId="LiveId" clId="{2600C0FF-628F-4964-87A7-CCA9DA4D7A60}" dt="2022-12-01T16:39:45.614" v="975"/>
        <pc:sldMkLst>
          <pc:docMk/>
          <pc:sldMk cId="636416477" sldId="1853"/>
        </pc:sldMkLst>
        <pc:spChg chg="mod">
          <ac:chgData name="伊健 杜" userId="e69aded81da48593" providerId="LiveId" clId="{2600C0FF-628F-4964-87A7-CCA9DA4D7A60}" dt="2022-12-01T16:39:45.614" v="975"/>
          <ac:spMkLst>
            <pc:docMk/>
            <pc:sldMk cId="636416477" sldId="1853"/>
            <ac:spMk id="10" creationId="{B839CA97-BE0D-8B7C-B769-3E145A81D451}"/>
          </ac:spMkLst>
        </pc:spChg>
      </pc:sldChg>
      <pc:sldChg chg="modSp">
        <pc:chgData name="伊健 杜" userId="e69aded81da48593" providerId="LiveId" clId="{2600C0FF-628F-4964-87A7-CCA9DA4D7A60}" dt="2022-12-01T16:39:45.614" v="975"/>
        <pc:sldMkLst>
          <pc:docMk/>
          <pc:sldMk cId="3507809982" sldId="1854"/>
        </pc:sldMkLst>
        <pc:spChg chg="mod">
          <ac:chgData name="伊健 杜" userId="e69aded81da48593" providerId="LiveId" clId="{2600C0FF-628F-4964-87A7-CCA9DA4D7A60}" dt="2022-12-01T16:39:45.614" v="975"/>
          <ac:spMkLst>
            <pc:docMk/>
            <pc:sldMk cId="3507809982" sldId="1854"/>
            <ac:spMk id="10" creationId="{B839CA97-BE0D-8B7C-B769-3E145A81D451}"/>
          </ac:spMkLst>
        </pc:spChg>
      </pc:sldChg>
      <pc:sldChg chg="addSp delSp modSp mod delAnim modAnim">
        <pc:chgData name="伊健 杜" userId="e69aded81da48593" providerId="LiveId" clId="{2600C0FF-628F-4964-87A7-CCA9DA4D7A60}" dt="2022-12-01T16:42:20.330" v="990" actId="1076"/>
        <pc:sldMkLst>
          <pc:docMk/>
          <pc:sldMk cId="2191092680" sldId="1855"/>
        </pc:sldMkLst>
        <pc:spChg chg="add mod">
          <ac:chgData name="伊健 杜" userId="e69aded81da48593" providerId="LiveId" clId="{2600C0FF-628F-4964-87A7-CCA9DA4D7A60}" dt="2022-12-01T16:40:24.744" v="976" actId="1076"/>
          <ac:spMkLst>
            <pc:docMk/>
            <pc:sldMk cId="2191092680" sldId="1855"/>
            <ac:spMk id="2" creationId="{120CA4C0-1E3D-40D4-359A-4FF36B68D318}"/>
          </ac:spMkLst>
        </pc:spChg>
        <pc:spChg chg="del">
          <ac:chgData name="伊健 杜" userId="e69aded81da48593" providerId="LiveId" clId="{2600C0FF-628F-4964-87A7-CCA9DA4D7A60}" dt="2022-12-01T14:57:25.928" v="680" actId="478"/>
          <ac:spMkLst>
            <pc:docMk/>
            <pc:sldMk cId="2191092680" sldId="1855"/>
            <ac:spMk id="2" creationId="{AC26E82C-4C9D-9022-873D-A53FB9029BE4}"/>
          </ac:spMkLst>
        </pc:spChg>
        <pc:spChg chg="add mod">
          <ac:chgData name="伊健 杜" userId="e69aded81da48593" providerId="LiveId" clId="{2600C0FF-628F-4964-87A7-CCA9DA4D7A60}" dt="2022-12-01T16:40:24.744" v="976" actId="1076"/>
          <ac:spMkLst>
            <pc:docMk/>
            <pc:sldMk cId="2191092680" sldId="1855"/>
            <ac:spMk id="3" creationId="{35C7B2D0-EE9E-C337-FAAC-B1A034FE868B}"/>
          </ac:spMkLst>
        </pc:spChg>
        <pc:spChg chg="del">
          <ac:chgData name="伊健 杜" userId="e69aded81da48593" providerId="LiveId" clId="{2600C0FF-628F-4964-87A7-CCA9DA4D7A60}" dt="2022-12-01T14:57:25.928" v="680" actId="478"/>
          <ac:spMkLst>
            <pc:docMk/>
            <pc:sldMk cId="2191092680" sldId="1855"/>
            <ac:spMk id="3" creationId="{AAE7DE96-040A-A685-4255-0A41B109EF0E}"/>
          </ac:spMkLst>
        </pc:spChg>
        <pc:spChg chg="add mod">
          <ac:chgData name="伊健 杜" userId="e69aded81da48593" providerId="LiveId" clId="{2600C0FF-628F-4964-87A7-CCA9DA4D7A60}" dt="2022-12-01T16:37:10.930" v="939" actId="122"/>
          <ac:spMkLst>
            <pc:docMk/>
            <pc:sldMk cId="2191092680" sldId="1855"/>
            <ac:spMk id="4" creationId="{F527BEC2-8AC0-5BCD-6143-DE794F302B32}"/>
          </ac:spMkLst>
        </pc:spChg>
        <pc:spChg chg="add mod">
          <ac:chgData name="伊健 杜" userId="e69aded81da48593" providerId="LiveId" clId="{2600C0FF-628F-4964-87A7-CCA9DA4D7A60}" dt="2022-12-01T16:42:05.323" v="986" actId="1076"/>
          <ac:spMkLst>
            <pc:docMk/>
            <pc:sldMk cId="2191092680" sldId="1855"/>
            <ac:spMk id="5" creationId="{BEAC1872-B4DE-D2CD-468D-D1C4F0F9592A}"/>
          </ac:spMkLst>
        </pc:spChg>
        <pc:spChg chg="add mod">
          <ac:chgData name="伊健 杜" userId="e69aded81da48593" providerId="LiveId" clId="{2600C0FF-628F-4964-87A7-CCA9DA4D7A60}" dt="2022-12-01T16:39:45.614" v="975"/>
          <ac:spMkLst>
            <pc:docMk/>
            <pc:sldMk cId="2191092680" sldId="1855"/>
            <ac:spMk id="6" creationId="{6B7ECFD8-A6BE-0B36-462D-524101DBD25E}"/>
          </ac:spMkLst>
        </pc:spChg>
        <pc:spChg chg="add mod">
          <ac:chgData name="伊健 杜" userId="e69aded81da48593" providerId="LiveId" clId="{2600C0FF-628F-4964-87A7-CCA9DA4D7A60}" dt="2022-12-01T16:40:39.598" v="977" actId="1076"/>
          <ac:spMkLst>
            <pc:docMk/>
            <pc:sldMk cId="2191092680" sldId="1855"/>
            <ac:spMk id="7" creationId="{5030CB00-D0DE-28E2-C56B-96F4FC96E26C}"/>
          </ac:spMkLst>
        </pc:spChg>
        <pc:spChg chg="add mod">
          <ac:chgData name="伊健 杜" userId="e69aded81da48593" providerId="LiveId" clId="{2600C0FF-628F-4964-87A7-CCA9DA4D7A60}" dt="2022-12-01T16:40:39.598" v="977" actId="1076"/>
          <ac:spMkLst>
            <pc:docMk/>
            <pc:sldMk cId="2191092680" sldId="1855"/>
            <ac:spMk id="8" creationId="{DA9756A1-2F99-9A67-01D9-555405F7A3AB}"/>
          </ac:spMkLst>
        </pc:spChg>
        <pc:spChg chg="add mod">
          <ac:chgData name="伊健 杜" userId="e69aded81da48593" providerId="LiveId" clId="{2600C0FF-628F-4964-87A7-CCA9DA4D7A60}" dt="2022-12-01T16:40:24.744" v="976" actId="1076"/>
          <ac:spMkLst>
            <pc:docMk/>
            <pc:sldMk cId="2191092680" sldId="1855"/>
            <ac:spMk id="9" creationId="{8E129B62-AA7D-C7EC-185A-CB793B015AF6}"/>
          </ac:spMkLst>
        </pc:spChg>
        <pc:spChg chg="add mod">
          <ac:chgData name="伊健 杜" userId="e69aded81da48593" providerId="LiveId" clId="{2600C0FF-628F-4964-87A7-CCA9DA4D7A60}" dt="2022-12-01T16:40:24.744" v="976" actId="1076"/>
          <ac:spMkLst>
            <pc:docMk/>
            <pc:sldMk cId="2191092680" sldId="1855"/>
            <ac:spMk id="10" creationId="{AC8B6531-74ED-0837-965A-1FD2C95CE322}"/>
          </ac:spMkLst>
        </pc:spChg>
        <pc:spChg chg="add mod">
          <ac:chgData name="伊健 杜" userId="e69aded81da48593" providerId="LiveId" clId="{2600C0FF-628F-4964-87A7-CCA9DA4D7A60}" dt="2022-12-01T16:41:45.026" v="981" actId="1076"/>
          <ac:spMkLst>
            <pc:docMk/>
            <pc:sldMk cId="2191092680" sldId="1855"/>
            <ac:spMk id="11" creationId="{24CDBA06-F418-610E-5F7C-C80918EA16D7}"/>
          </ac:spMkLst>
        </pc:spChg>
        <pc:spChg chg="add del mod">
          <ac:chgData name="伊健 杜" userId="e69aded81da48593" providerId="LiveId" clId="{2600C0FF-628F-4964-87A7-CCA9DA4D7A60}" dt="2022-12-01T15:00:33.003" v="778" actId="478"/>
          <ac:spMkLst>
            <pc:docMk/>
            <pc:sldMk cId="2191092680" sldId="1855"/>
            <ac:spMk id="11" creationId="{9ADE5498-0BE3-56DB-5F27-94FD12AAF3BA}"/>
          </ac:spMkLst>
        </pc:spChg>
        <pc:spChg chg="add mod">
          <ac:chgData name="伊健 杜" userId="e69aded81da48593" providerId="LiveId" clId="{2600C0FF-628F-4964-87A7-CCA9DA4D7A60}" dt="2022-12-01T16:41:15.610" v="980" actId="1076"/>
          <ac:spMkLst>
            <pc:docMk/>
            <pc:sldMk cId="2191092680" sldId="1855"/>
            <ac:spMk id="12" creationId="{0AD44F64-E73A-9685-0248-E892ECC8621A}"/>
          </ac:spMkLst>
        </pc:spChg>
        <pc:spChg chg="add mod">
          <ac:chgData name="伊健 杜" userId="e69aded81da48593" providerId="LiveId" clId="{2600C0FF-628F-4964-87A7-CCA9DA4D7A60}" dt="2022-12-01T16:41:15.610" v="980" actId="1076"/>
          <ac:spMkLst>
            <pc:docMk/>
            <pc:sldMk cId="2191092680" sldId="1855"/>
            <ac:spMk id="13" creationId="{83C4CE0A-D9B5-12E7-0C7B-E4A8DDAD7D09}"/>
          </ac:spMkLst>
        </pc:spChg>
        <pc:spChg chg="add mod">
          <ac:chgData name="伊健 杜" userId="e69aded81da48593" providerId="LiveId" clId="{2600C0FF-628F-4964-87A7-CCA9DA4D7A60}" dt="2022-12-01T16:37:10.930" v="939" actId="122"/>
          <ac:spMkLst>
            <pc:docMk/>
            <pc:sldMk cId="2191092680" sldId="1855"/>
            <ac:spMk id="14" creationId="{8E8067F6-5CB5-CF2B-D28F-CDF05916C664}"/>
          </ac:spMkLst>
        </pc:spChg>
        <pc:spChg chg="add mod">
          <ac:chgData name="伊健 杜" userId="e69aded81da48593" providerId="LiveId" clId="{2600C0FF-628F-4964-87A7-CCA9DA4D7A60}" dt="2022-12-01T16:41:15.610" v="980" actId="1076"/>
          <ac:spMkLst>
            <pc:docMk/>
            <pc:sldMk cId="2191092680" sldId="1855"/>
            <ac:spMk id="15" creationId="{06797F3E-0166-E812-4918-3736783C098C}"/>
          </ac:spMkLst>
        </pc:spChg>
        <pc:spChg chg="add mod">
          <ac:chgData name="伊健 杜" userId="e69aded81da48593" providerId="LiveId" clId="{2600C0FF-628F-4964-87A7-CCA9DA4D7A60}" dt="2022-12-01T16:39:45.614" v="975"/>
          <ac:spMkLst>
            <pc:docMk/>
            <pc:sldMk cId="2191092680" sldId="1855"/>
            <ac:spMk id="16" creationId="{63257CF8-8CDD-5A15-024F-33F0B3F7C90E}"/>
          </ac:spMkLst>
        </pc:spChg>
        <pc:spChg chg="add mod">
          <ac:chgData name="伊健 杜" userId="e69aded81da48593" providerId="LiveId" clId="{2600C0FF-628F-4964-87A7-CCA9DA4D7A60}" dt="2022-12-01T16:41:58.049" v="983" actId="1076"/>
          <ac:spMkLst>
            <pc:docMk/>
            <pc:sldMk cId="2191092680" sldId="1855"/>
            <ac:spMk id="17" creationId="{04B3D5CF-5766-FA68-61BB-1AC1BEEADBBC}"/>
          </ac:spMkLst>
        </pc:spChg>
        <pc:spChg chg="add mod">
          <ac:chgData name="伊健 杜" userId="e69aded81da48593" providerId="LiveId" clId="{2600C0FF-628F-4964-87A7-CCA9DA4D7A60}" dt="2022-12-01T16:37:10.930" v="939" actId="122"/>
          <ac:spMkLst>
            <pc:docMk/>
            <pc:sldMk cId="2191092680" sldId="1855"/>
            <ac:spMk id="18" creationId="{93FB6C27-99B3-9C41-680F-CD507613479B}"/>
          </ac:spMkLst>
        </pc:spChg>
        <pc:spChg chg="add mod">
          <ac:chgData name="伊健 杜" userId="e69aded81da48593" providerId="LiveId" clId="{2600C0FF-628F-4964-87A7-CCA9DA4D7A60}" dt="2022-12-01T16:42:01.435" v="985" actId="1076"/>
          <ac:spMkLst>
            <pc:docMk/>
            <pc:sldMk cId="2191092680" sldId="1855"/>
            <ac:spMk id="19" creationId="{8A33A5B8-97C4-88F0-81C5-DD274EF1F491}"/>
          </ac:spMkLst>
        </pc:spChg>
        <pc:spChg chg="add mod">
          <ac:chgData name="伊健 杜" userId="e69aded81da48593" providerId="LiveId" clId="{2600C0FF-628F-4964-87A7-CCA9DA4D7A60}" dt="2022-12-01T16:37:10.930" v="939" actId="122"/>
          <ac:spMkLst>
            <pc:docMk/>
            <pc:sldMk cId="2191092680" sldId="1855"/>
            <ac:spMk id="20" creationId="{5EECEF81-FAD1-A24D-4430-1D863BC361AF}"/>
          </ac:spMkLst>
        </pc:spChg>
        <pc:spChg chg="add mod">
          <ac:chgData name="伊健 杜" userId="e69aded81da48593" providerId="LiveId" clId="{2600C0FF-628F-4964-87A7-CCA9DA4D7A60}" dt="2022-12-01T16:41:15.610" v="980" actId="1076"/>
          <ac:spMkLst>
            <pc:docMk/>
            <pc:sldMk cId="2191092680" sldId="1855"/>
            <ac:spMk id="21" creationId="{DC19272A-5640-9EF4-A790-8644577DD020}"/>
          </ac:spMkLst>
        </pc:spChg>
        <pc:spChg chg="add del mod">
          <ac:chgData name="伊健 杜" userId="e69aded81da48593" providerId="LiveId" clId="{2600C0FF-628F-4964-87A7-CCA9DA4D7A60}" dt="2022-12-01T16:38:19.225" v="949" actId="478"/>
          <ac:spMkLst>
            <pc:docMk/>
            <pc:sldMk cId="2191092680" sldId="1855"/>
            <ac:spMk id="22" creationId="{E62C98FD-5E80-9620-BADE-087DF8BCA420}"/>
          </ac:spMkLst>
        </pc:spChg>
        <pc:spChg chg="add mod">
          <ac:chgData name="伊健 杜" userId="e69aded81da48593" providerId="LiveId" clId="{2600C0FF-628F-4964-87A7-CCA9DA4D7A60}" dt="2022-12-01T16:39:06.590" v="962" actId="1076"/>
          <ac:spMkLst>
            <pc:docMk/>
            <pc:sldMk cId="2191092680" sldId="1855"/>
            <ac:spMk id="23" creationId="{EEFA4E6B-F1E9-7DC2-2B57-AB881168C58C}"/>
          </ac:spMkLst>
        </pc:spChg>
        <pc:spChg chg="add mod">
          <ac:chgData name="伊健 杜" userId="e69aded81da48593" providerId="LiveId" clId="{2600C0FF-628F-4964-87A7-CCA9DA4D7A60}" dt="2022-12-01T16:39:25.915" v="966" actId="1076"/>
          <ac:spMkLst>
            <pc:docMk/>
            <pc:sldMk cId="2191092680" sldId="1855"/>
            <ac:spMk id="24" creationId="{16532620-4492-A8FD-FEF0-69FF78D9694E}"/>
          </ac:spMkLst>
        </pc:spChg>
        <pc:spChg chg="add del mod">
          <ac:chgData name="伊健 杜" userId="e69aded81da48593" providerId="LiveId" clId="{2600C0FF-628F-4964-87A7-CCA9DA4D7A60}" dt="2022-12-01T16:39:15.904" v="963" actId="478"/>
          <ac:spMkLst>
            <pc:docMk/>
            <pc:sldMk cId="2191092680" sldId="1855"/>
            <ac:spMk id="25" creationId="{FC547289-02B6-BE13-D03C-D78A7592C22F}"/>
          </ac:spMkLst>
        </pc:spChg>
        <pc:spChg chg="add del mod">
          <ac:chgData name="伊健 杜" userId="e69aded81da48593" providerId="LiveId" clId="{2600C0FF-628F-4964-87A7-CCA9DA4D7A60}" dt="2022-12-01T16:39:15.904" v="963" actId="478"/>
          <ac:spMkLst>
            <pc:docMk/>
            <pc:sldMk cId="2191092680" sldId="1855"/>
            <ac:spMk id="26" creationId="{210F731D-B3BE-7469-A64B-9336D96081B2}"/>
          </ac:spMkLst>
        </pc:spChg>
        <pc:spChg chg="add mod">
          <ac:chgData name="伊健 杜" userId="e69aded81da48593" providerId="LiveId" clId="{2600C0FF-628F-4964-87A7-CCA9DA4D7A60}" dt="2022-12-01T16:39:25.915" v="966" actId="1076"/>
          <ac:spMkLst>
            <pc:docMk/>
            <pc:sldMk cId="2191092680" sldId="1855"/>
            <ac:spMk id="27" creationId="{240188F7-0C57-FF24-8B91-890D5BF840DE}"/>
          </ac:spMkLst>
        </pc:spChg>
        <pc:spChg chg="add del mod">
          <ac:chgData name="伊健 杜" userId="e69aded81da48593" providerId="LiveId" clId="{2600C0FF-628F-4964-87A7-CCA9DA4D7A60}" dt="2022-12-01T16:39:15.904" v="963" actId="478"/>
          <ac:spMkLst>
            <pc:docMk/>
            <pc:sldMk cId="2191092680" sldId="1855"/>
            <ac:spMk id="28" creationId="{55F5873B-05CE-DBD2-5765-40F030B4DC72}"/>
          </ac:spMkLst>
        </pc:spChg>
        <pc:spChg chg="add del mod">
          <ac:chgData name="伊健 杜" userId="e69aded81da48593" providerId="LiveId" clId="{2600C0FF-628F-4964-87A7-CCA9DA4D7A60}" dt="2022-12-01T16:39:15.904" v="963" actId="478"/>
          <ac:spMkLst>
            <pc:docMk/>
            <pc:sldMk cId="2191092680" sldId="1855"/>
            <ac:spMk id="29" creationId="{C3C92108-A15D-361C-2AD6-51DDC9F8D51D}"/>
          </ac:spMkLst>
        </pc:spChg>
        <pc:spChg chg="add del mod">
          <ac:chgData name="伊健 杜" userId="e69aded81da48593" providerId="LiveId" clId="{2600C0FF-628F-4964-87A7-CCA9DA4D7A60}" dt="2022-12-01T16:39:15.904" v="963" actId="478"/>
          <ac:spMkLst>
            <pc:docMk/>
            <pc:sldMk cId="2191092680" sldId="1855"/>
            <ac:spMk id="30" creationId="{22E81B00-8542-14AA-BA0B-3B456A4A4041}"/>
          </ac:spMkLst>
        </pc:spChg>
        <pc:spChg chg="add del mod">
          <ac:chgData name="伊健 杜" userId="e69aded81da48593" providerId="LiveId" clId="{2600C0FF-628F-4964-87A7-CCA9DA4D7A60}" dt="2022-12-01T16:39:15.904" v="963" actId="478"/>
          <ac:spMkLst>
            <pc:docMk/>
            <pc:sldMk cId="2191092680" sldId="1855"/>
            <ac:spMk id="31" creationId="{4B8CAECE-2CF6-B457-114A-BB31CE3623BB}"/>
          </ac:spMkLst>
        </pc:spChg>
        <pc:spChg chg="add del mod">
          <ac:chgData name="伊健 杜" userId="e69aded81da48593" providerId="LiveId" clId="{2600C0FF-628F-4964-87A7-CCA9DA4D7A60}" dt="2022-12-01T16:39:15.904" v="963" actId="478"/>
          <ac:spMkLst>
            <pc:docMk/>
            <pc:sldMk cId="2191092680" sldId="1855"/>
            <ac:spMk id="32" creationId="{F05D682F-8819-6D50-5B95-AB13147E054C}"/>
          </ac:spMkLst>
        </pc:spChg>
        <pc:spChg chg="add del mod">
          <ac:chgData name="伊健 杜" userId="e69aded81da48593" providerId="LiveId" clId="{2600C0FF-628F-4964-87A7-CCA9DA4D7A60}" dt="2022-12-01T16:39:15.904" v="963" actId="478"/>
          <ac:spMkLst>
            <pc:docMk/>
            <pc:sldMk cId="2191092680" sldId="1855"/>
            <ac:spMk id="33" creationId="{43BA1578-4194-ADE9-2B01-D9283971C2E9}"/>
          </ac:spMkLst>
        </pc:spChg>
        <pc:spChg chg="add mod">
          <ac:chgData name="伊健 杜" userId="e69aded81da48593" providerId="LiveId" clId="{2600C0FF-628F-4964-87A7-CCA9DA4D7A60}" dt="2022-12-01T16:39:06.590" v="962" actId="1076"/>
          <ac:spMkLst>
            <pc:docMk/>
            <pc:sldMk cId="2191092680" sldId="1855"/>
            <ac:spMk id="34" creationId="{E374CF18-C065-6879-2D0F-AFFF3F2CBCD4}"/>
          </ac:spMkLst>
        </pc:spChg>
        <pc:spChg chg="add del mod ord">
          <ac:chgData name="伊健 杜" userId="e69aded81da48593" providerId="LiveId" clId="{2600C0FF-628F-4964-87A7-CCA9DA4D7A60}" dt="2022-12-01T16:39:15.904" v="963" actId="478"/>
          <ac:spMkLst>
            <pc:docMk/>
            <pc:sldMk cId="2191092680" sldId="1855"/>
            <ac:spMk id="35" creationId="{02A5BF49-02D9-43F4-C9F9-FC7C4C7ED3F2}"/>
          </ac:spMkLst>
        </pc:spChg>
        <pc:spChg chg="add del mod">
          <ac:chgData name="伊健 杜" userId="e69aded81da48593" providerId="LiveId" clId="{2600C0FF-628F-4964-87A7-CCA9DA4D7A60}" dt="2022-12-01T16:39:15.904" v="963" actId="478"/>
          <ac:spMkLst>
            <pc:docMk/>
            <pc:sldMk cId="2191092680" sldId="1855"/>
            <ac:spMk id="36" creationId="{873F0845-9EBF-6ECF-DCAB-DAD09DB587FC}"/>
          </ac:spMkLst>
        </pc:spChg>
        <pc:spChg chg="add del mod">
          <ac:chgData name="伊健 杜" userId="e69aded81da48593" providerId="LiveId" clId="{2600C0FF-628F-4964-87A7-CCA9DA4D7A60}" dt="2022-12-01T16:39:15.904" v="963" actId="478"/>
          <ac:spMkLst>
            <pc:docMk/>
            <pc:sldMk cId="2191092680" sldId="1855"/>
            <ac:spMk id="37" creationId="{0B9A5495-5E46-9E93-CD21-6B9522B719F7}"/>
          </ac:spMkLst>
        </pc:spChg>
        <pc:spChg chg="add del mod">
          <ac:chgData name="伊健 杜" userId="e69aded81da48593" providerId="LiveId" clId="{2600C0FF-628F-4964-87A7-CCA9DA4D7A60}" dt="2022-12-01T16:39:15.904" v="963" actId="478"/>
          <ac:spMkLst>
            <pc:docMk/>
            <pc:sldMk cId="2191092680" sldId="1855"/>
            <ac:spMk id="38" creationId="{F5E1372C-68A5-DC74-4C67-EE1E2D9108F8}"/>
          </ac:spMkLst>
        </pc:spChg>
        <pc:spChg chg="add del mod">
          <ac:chgData name="伊健 杜" userId="e69aded81da48593" providerId="LiveId" clId="{2600C0FF-628F-4964-87A7-CCA9DA4D7A60}" dt="2022-12-01T16:39:15.904" v="963" actId="478"/>
          <ac:spMkLst>
            <pc:docMk/>
            <pc:sldMk cId="2191092680" sldId="1855"/>
            <ac:spMk id="39" creationId="{A03FBD0D-A877-5805-BC43-94DFAECD113B}"/>
          </ac:spMkLst>
        </pc:spChg>
        <pc:spChg chg="add del mod">
          <ac:chgData name="伊健 杜" userId="e69aded81da48593" providerId="LiveId" clId="{2600C0FF-628F-4964-87A7-CCA9DA4D7A60}" dt="2022-12-01T16:39:15.904" v="963" actId="478"/>
          <ac:spMkLst>
            <pc:docMk/>
            <pc:sldMk cId="2191092680" sldId="1855"/>
            <ac:spMk id="40" creationId="{A86F4183-7433-A401-4D46-AED30041FB7C}"/>
          </ac:spMkLst>
        </pc:spChg>
        <pc:spChg chg="add mod">
          <ac:chgData name="伊健 杜" userId="e69aded81da48593" providerId="LiveId" clId="{2600C0FF-628F-4964-87A7-CCA9DA4D7A60}" dt="2022-12-01T16:39:04.009" v="961" actId="1076"/>
          <ac:spMkLst>
            <pc:docMk/>
            <pc:sldMk cId="2191092680" sldId="1855"/>
            <ac:spMk id="41" creationId="{9BDF7416-8201-9CB3-6500-F5A09A41B76B}"/>
          </ac:spMkLst>
        </pc:spChg>
        <pc:spChg chg="add mod">
          <ac:chgData name="伊健 杜" userId="e69aded81da48593" providerId="LiveId" clId="{2600C0FF-628F-4964-87A7-CCA9DA4D7A60}" dt="2022-12-01T16:39:25.915" v="966" actId="1076"/>
          <ac:spMkLst>
            <pc:docMk/>
            <pc:sldMk cId="2191092680" sldId="1855"/>
            <ac:spMk id="42" creationId="{3F8C90DD-4F94-923F-36B0-E4441848B5B6}"/>
          </ac:spMkLst>
        </pc:spChg>
        <pc:spChg chg="add del mod">
          <ac:chgData name="伊健 杜" userId="e69aded81da48593" providerId="LiveId" clId="{2600C0FF-628F-4964-87A7-CCA9DA4D7A60}" dt="2022-12-01T16:39:15.904" v="963" actId="478"/>
          <ac:spMkLst>
            <pc:docMk/>
            <pc:sldMk cId="2191092680" sldId="1855"/>
            <ac:spMk id="43" creationId="{0FC7665F-7AAC-0A7D-7BBA-CB44014CAE8D}"/>
          </ac:spMkLst>
        </pc:spChg>
        <pc:spChg chg="add del mod">
          <ac:chgData name="伊健 杜" userId="e69aded81da48593" providerId="LiveId" clId="{2600C0FF-628F-4964-87A7-CCA9DA4D7A60}" dt="2022-12-01T16:39:15.904" v="963" actId="478"/>
          <ac:spMkLst>
            <pc:docMk/>
            <pc:sldMk cId="2191092680" sldId="1855"/>
            <ac:spMk id="44" creationId="{8FA14265-79DD-C64B-DF2D-CA2CF6965627}"/>
          </ac:spMkLst>
        </pc:spChg>
        <pc:spChg chg="add del mod">
          <ac:chgData name="伊健 杜" userId="e69aded81da48593" providerId="LiveId" clId="{2600C0FF-628F-4964-87A7-CCA9DA4D7A60}" dt="2022-12-01T16:39:15.904" v="963" actId="478"/>
          <ac:spMkLst>
            <pc:docMk/>
            <pc:sldMk cId="2191092680" sldId="1855"/>
            <ac:spMk id="45" creationId="{DD2AECBA-E3EF-3D45-0834-7CA4F82ED038}"/>
          </ac:spMkLst>
        </pc:spChg>
        <pc:spChg chg="add del mod">
          <ac:chgData name="伊健 杜" userId="e69aded81da48593" providerId="LiveId" clId="{2600C0FF-628F-4964-87A7-CCA9DA4D7A60}" dt="2022-12-01T16:39:15.904" v="963" actId="478"/>
          <ac:spMkLst>
            <pc:docMk/>
            <pc:sldMk cId="2191092680" sldId="1855"/>
            <ac:spMk id="46" creationId="{00BB3EA0-81D7-A92F-1AFB-07B75772635E}"/>
          </ac:spMkLst>
        </pc:spChg>
        <pc:spChg chg="add mod">
          <ac:chgData name="伊健 杜" userId="e69aded81da48593" providerId="LiveId" clId="{2600C0FF-628F-4964-87A7-CCA9DA4D7A60}" dt="2022-12-01T16:39:25.915" v="966" actId="1076"/>
          <ac:spMkLst>
            <pc:docMk/>
            <pc:sldMk cId="2191092680" sldId="1855"/>
            <ac:spMk id="47" creationId="{FAC5D7B5-AF70-041C-B72E-AFBE6698A961}"/>
          </ac:spMkLst>
        </pc:spChg>
        <pc:spChg chg="add mod">
          <ac:chgData name="伊健 杜" userId="e69aded81da48593" providerId="LiveId" clId="{2600C0FF-628F-4964-87A7-CCA9DA4D7A60}" dt="2022-12-01T16:39:25.915" v="966" actId="1076"/>
          <ac:spMkLst>
            <pc:docMk/>
            <pc:sldMk cId="2191092680" sldId="1855"/>
            <ac:spMk id="48" creationId="{F04BB886-3F2C-1612-2A3B-3061ABED815C}"/>
          </ac:spMkLst>
        </pc:spChg>
        <pc:spChg chg="add mod">
          <ac:chgData name="伊健 杜" userId="e69aded81da48593" providerId="LiveId" clId="{2600C0FF-628F-4964-87A7-CCA9DA4D7A60}" dt="2022-12-01T16:39:30.524" v="968" actId="1076"/>
          <ac:spMkLst>
            <pc:docMk/>
            <pc:sldMk cId="2191092680" sldId="1855"/>
            <ac:spMk id="49" creationId="{07625E84-3419-F702-FA4F-890B473366E7}"/>
          </ac:spMkLst>
        </pc:spChg>
        <pc:spChg chg="add mod">
          <ac:chgData name="伊健 杜" userId="e69aded81da48593" providerId="LiveId" clId="{2600C0FF-628F-4964-87A7-CCA9DA4D7A60}" dt="2022-12-01T16:39:30.524" v="968" actId="1076"/>
          <ac:spMkLst>
            <pc:docMk/>
            <pc:sldMk cId="2191092680" sldId="1855"/>
            <ac:spMk id="50" creationId="{1815E386-5A7A-7CB4-4309-5629E47E74D5}"/>
          </ac:spMkLst>
        </pc:spChg>
        <pc:spChg chg="add mod">
          <ac:chgData name="伊健 杜" userId="e69aded81da48593" providerId="LiveId" clId="{2600C0FF-628F-4964-87A7-CCA9DA4D7A60}" dt="2022-12-01T16:39:30.524" v="968" actId="1076"/>
          <ac:spMkLst>
            <pc:docMk/>
            <pc:sldMk cId="2191092680" sldId="1855"/>
            <ac:spMk id="51" creationId="{A318BD93-5EEE-81E4-F9CA-4491B035DFFD}"/>
          </ac:spMkLst>
        </pc:spChg>
        <pc:spChg chg="add mod">
          <ac:chgData name="伊健 杜" userId="e69aded81da48593" providerId="LiveId" clId="{2600C0FF-628F-4964-87A7-CCA9DA4D7A60}" dt="2022-12-01T16:39:30.524" v="968" actId="1076"/>
          <ac:spMkLst>
            <pc:docMk/>
            <pc:sldMk cId="2191092680" sldId="1855"/>
            <ac:spMk id="52" creationId="{FE9A03E0-F8A2-200C-F63F-4F0803E94B6F}"/>
          </ac:spMkLst>
        </pc:spChg>
        <pc:spChg chg="add mod">
          <ac:chgData name="伊健 杜" userId="e69aded81da48593" providerId="LiveId" clId="{2600C0FF-628F-4964-87A7-CCA9DA4D7A60}" dt="2022-12-01T16:39:30.524" v="968" actId="1076"/>
          <ac:spMkLst>
            <pc:docMk/>
            <pc:sldMk cId="2191092680" sldId="1855"/>
            <ac:spMk id="53" creationId="{7F0174C1-7787-81AF-319A-2B1559F4216C}"/>
          </ac:spMkLst>
        </pc:spChg>
        <pc:spChg chg="add mod">
          <ac:chgData name="伊健 杜" userId="e69aded81da48593" providerId="LiveId" clId="{2600C0FF-628F-4964-87A7-CCA9DA4D7A60}" dt="2022-12-01T16:39:30.524" v="968" actId="1076"/>
          <ac:spMkLst>
            <pc:docMk/>
            <pc:sldMk cId="2191092680" sldId="1855"/>
            <ac:spMk id="54" creationId="{65D2BB8E-8D66-F6B5-C71B-B9322C81650E}"/>
          </ac:spMkLst>
        </pc:spChg>
        <pc:spChg chg="add mod">
          <ac:chgData name="伊健 杜" userId="e69aded81da48593" providerId="LiveId" clId="{2600C0FF-628F-4964-87A7-CCA9DA4D7A60}" dt="2022-12-01T16:39:30.524" v="968" actId="1076"/>
          <ac:spMkLst>
            <pc:docMk/>
            <pc:sldMk cId="2191092680" sldId="1855"/>
            <ac:spMk id="55" creationId="{FE72B642-BD3A-4C1E-A809-CA8C26216154}"/>
          </ac:spMkLst>
        </pc:spChg>
        <pc:spChg chg="add mod">
          <ac:chgData name="伊健 杜" userId="e69aded81da48593" providerId="LiveId" clId="{2600C0FF-628F-4964-87A7-CCA9DA4D7A60}" dt="2022-12-01T16:39:30.524" v="968" actId="1076"/>
          <ac:spMkLst>
            <pc:docMk/>
            <pc:sldMk cId="2191092680" sldId="1855"/>
            <ac:spMk id="56" creationId="{442BAE2A-2F68-1686-BD8A-1E9D6A855802}"/>
          </ac:spMkLst>
        </pc:spChg>
        <pc:spChg chg="add mod">
          <ac:chgData name="伊健 杜" userId="e69aded81da48593" providerId="LiveId" clId="{2600C0FF-628F-4964-87A7-CCA9DA4D7A60}" dt="2022-12-01T16:39:33.625" v="970" actId="1076"/>
          <ac:spMkLst>
            <pc:docMk/>
            <pc:sldMk cId="2191092680" sldId="1855"/>
            <ac:spMk id="57" creationId="{7710E135-50BF-3D22-275B-E2AA7FE60D28}"/>
          </ac:spMkLst>
        </pc:spChg>
        <pc:spChg chg="add mod">
          <ac:chgData name="伊健 杜" userId="e69aded81da48593" providerId="LiveId" clId="{2600C0FF-628F-4964-87A7-CCA9DA4D7A60}" dt="2022-12-01T16:39:33.625" v="970" actId="1076"/>
          <ac:spMkLst>
            <pc:docMk/>
            <pc:sldMk cId="2191092680" sldId="1855"/>
            <ac:spMk id="58" creationId="{7753C16E-91DA-9D54-7972-245D5607E237}"/>
          </ac:spMkLst>
        </pc:spChg>
        <pc:spChg chg="add mod">
          <ac:chgData name="伊健 杜" userId="e69aded81da48593" providerId="LiveId" clId="{2600C0FF-628F-4964-87A7-CCA9DA4D7A60}" dt="2022-12-01T16:39:33.625" v="970" actId="1076"/>
          <ac:spMkLst>
            <pc:docMk/>
            <pc:sldMk cId="2191092680" sldId="1855"/>
            <ac:spMk id="59" creationId="{D5720300-76E3-BB8E-E607-7C36C8831054}"/>
          </ac:spMkLst>
        </pc:spChg>
        <pc:spChg chg="add mod">
          <ac:chgData name="伊健 杜" userId="e69aded81da48593" providerId="LiveId" clId="{2600C0FF-628F-4964-87A7-CCA9DA4D7A60}" dt="2022-12-01T16:39:33.625" v="970" actId="1076"/>
          <ac:spMkLst>
            <pc:docMk/>
            <pc:sldMk cId="2191092680" sldId="1855"/>
            <ac:spMk id="60" creationId="{1BADF962-A387-9FF7-9C28-A4B7DEAC598D}"/>
          </ac:spMkLst>
        </pc:spChg>
        <pc:spChg chg="add mod">
          <ac:chgData name="伊健 杜" userId="e69aded81da48593" providerId="LiveId" clId="{2600C0FF-628F-4964-87A7-CCA9DA4D7A60}" dt="2022-12-01T16:39:33.625" v="970" actId="1076"/>
          <ac:spMkLst>
            <pc:docMk/>
            <pc:sldMk cId="2191092680" sldId="1855"/>
            <ac:spMk id="61" creationId="{EC3509A2-F141-B3CF-ADF9-4722F328C305}"/>
          </ac:spMkLst>
        </pc:spChg>
        <pc:spChg chg="add mod">
          <ac:chgData name="伊健 杜" userId="e69aded81da48593" providerId="LiveId" clId="{2600C0FF-628F-4964-87A7-CCA9DA4D7A60}" dt="2022-12-01T16:39:33.625" v="970" actId="1076"/>
          <ac:spMkLst>
            <pc:docMk/>
            <pc:sldMk cId="2191092680" sldId="1855"/>
            <ac:spMk id="62" creationId="{2FE028CF-6E17-DC47-A75C-CC4D5F874D8F}"/>
          </ac:spMkLst>
        </pc:spChg>
        <pc:spChg chg="add mod">
          <ac:chgData name="伊健 杜" userId="e69aded81da48593" providerId="LiveId" clId="{2600C0FF-628F-4964-87A7-CCA9DA4D7A60}" dt="2022-12-01T16:39:33.625" v="970" actId="1076"/>
          <ac:spMkLst>
            <pc:docMk/>
            <pc:sldMk cId="2191092680" sldId="1855"/>
            <ac:spMk id="63" creationId="{72059CB1-920C-CFA1-AA01-2391A81CB201}"/>
          </ac:spMkLst>
        </pc:spChg>
        <pc:spChg chg="add mod">
          <ac:chgData name="伊健 杜" userId="e69aded81da48593" providerId="LiveId" clId="{2600C0FF-628F-4964-87A7-CCA9DA4D7A60}" dt="2022-12-01T16:39:33.625" v="970" actId="1076"/>
          <ac:spMkLst>
            <pc:docMk/>
            <pc:sldMk cId="2191092680" sldId="1855"/>
            <ac:spMk id="64" creationId="{F87B005B-A0C4-7ED3-AEDD-C4642946560C}"/>
          </ac:spMkLst>
        </pc:spChg>
        <pc:spChg chg="add mod">
          <ac:chgData name="伊健 杜" userId="e69aded81da48593" providerId="LiveId" clId="{2600C0FF-628F-4964-87A7-CCA9DA4D7A60}" dt="2022-12-01T16:42:20.330" v="990" actId="1076"/>
          <ac:spMkLst>
            <pc:docMk/>
            <pc:sldMk cId="2191092680" sldId="1855"/>
            <ac:spMk id="65" creationId="{11944FB4-F04E-F707-438E-84B01A7F5EC1}"/>
          </ac:spMkLst>
        </pc:spChg>
        <pc:spChg chg="add mod">
          <ac:chgData name="伊健 杜" userId="e69aded81da48593" providerId="LiveId" clId="{2600C0FF-628F-4964-87A7-CCA9DA4D7A60}" dt="2022-12-01T16:42:20.330" v="990" actId="1076"/>
          <ac:spMkLst>
            <pc:docMk/>
            <pc:sldMk cId="2191092680" sldId="1855"/>
            <ac:spMk id="66" creationId="{7F289AF0-1BF8-A2FE-A2A3-96ECD89AAA71}"/>
          </ac:spMkLst>
        </pc:spChg>
        <pc:spChg chg="add mod">
          <ac:chgData name="伊健 杜" userId="e69aded81da48593" providerId="LiveId" clId="{2600C0FF-628F-4964-87A7-CCA9DA4D7A60}" dt="2022-12-01T16:42:20.330" v="990" actId="1076"/>
          <ac:spMkLst>
            <pc:docMk/>
            <pc:sldMk cId="2191092680" sldId="1855"/>
            <ac:spMk id="67" creationId="{1E6E7E30-6956-9BEE-4674-502A8FC99E73}"/>
          </ac:spMkLst>
        </pc:spChg>
        <pc:spChg chg="add mod">
          <ac:chgData name="伊健 杜" userId="e69aded81da48593" providerId="LiveId" clId="{2600C0FF-628F-4964-87A7-CCA9DA4D7A60}" dt="2022-12-01T16:39:36.702" v="972" actId="1076"/>
          <ac:spMkLst>
            <pc:docMk/>
            <pc:sldMk cId="2191092680" sldId="1855"/>
            <ac:spMk id="68" creationId="{EC90458C-3D98-303A-5191-CF851EDFEADB}"/>
          </ac:spMkLst>
        </pc:spChg>
        <pc:spChg chg="add mod">
          <ac:chgData name="伊健 杜" userId="e69aded81da48593" providerId="LiveId" clId="{2600C0FF-628F-4964-87A7-CCA9DA4D7A60}" dt="2022-12-01T16:39:36.702" v="972" actId="1076"/>
          <ac:spMkLst>
            <pc:docMk/>
            <pc:sldMk cId="2191092680" sldId="1855"/>
            <ac:spMk id="69" creationId="{0B0FA452-A6C6-52BE-938B-5D2631655F32}"/>
          </ac:spMkLst>
        </pc:spChg>
        <pc:spChg chg="add mod">
          <ac:chgData name="伊健 杜" userId="e69aded81da48593" providerId="LiveId" clId="{2600C0FF-628F-4964-87A7-CCA9DA4D7A60}" dt="2022-12-01T16:39:36.702" v="972" actId="1076"/>
          <ac:spMkLst>
            <pc:docMk/>
            <pc:sldMk cId="2191092680" sldId="1855"/>
            <ac:spMk id="70" creationId="{79523F11-461F-5895-D16E-763B20C6F214}"/>
          </ac:spMkLst>
        </pc:spChg>
        <pc:spChg chg="add mod">
          <ac:chgData name="伊健 杜" userId="e69aded81da48593" providerId="LiveId" clId="{2600C0FF-628F-4964-87A7-CCA9DA4D7A60}" dt="2022-12-01T16:42:20.330" v="990" actId="1076"/>
          <ac:spMkLst>
            <pc:docMk/>
            <pc:sldMk cId="2191092680" sldId="1855"/>
            <ac:spMk id="71" creationId="{3361F6F3-69FE-3602-03DE-ED1E61CA88DD}"/>
          </ac:spMkLst>
        </pc:spChg>
        <pc:spChg chg="add mod">
          <ac:chgData name="伊健 杜" userId="e69aded81da48593" providerId="LiveId" clId="{2600C0FF-628F-4964-87A7-CCA9DA4D7A60}" dt="2022-12-01T16:39:36.702" v="972" actId="1076"/>
          <ac:spMkLst>
            <pc:docMk/>
            <pc:sldMk cId="2191092680" sldId="1855"/>
            <ac:spMk id="72" creationId="{CD6E9775-4CAB-3E9C-29FA-6BB6E701AEA7}"/>
          </ac:spMkLst>
        </pc:spChg>
        <pc:spChg chg="add mod">
          <ac:chgData name="伊健 杜" userId="e69aded81da48593" providerId="LiveId" clId="{2600C0FF-628F-4964-87A7-CCA9DA4D7A60}" dt="2022-12-01T16:42:13.522" v="989" actId="1076"/>
          <ac:spMkLst>
            <pc:docMk/>
            <pc:sldMk cId="2191092680" sldId="1855"/>
            <ac:spMk id="73" creationId="{727A6CE4-ED8E-6FBB-86ED-56A278FB4D7C}"/>
          </ac:spMkLst>
        </pc:spChg>
        <pc:spChg chg="add mod">
          <ac:chgData name="伊健 杜" userId="e69aded81da48593" providerId="LiveId" clId="{2600C0FF-628F-4964-87A7-CCA9DA4D7A60}" dt="2022-12-01T16:42:13.522" v="989" actId="1076"/>
          <ac:spMkLst>
            <pc:docMk/>
            <pc:sldMk cId="2191092680" sldId="1855"/>
            <ac:spMk id="74" creationId="{E33B26F9-A0A3-15A0-1B63-A1DD5EDE0073}"/>
          </ac:spMkLst>
        </pc:spChg>
        <pc:spChg chg="add mod">
          <ac:chgData name="伊健 杜" userId="e69aded81da48593" providerId="LiveId" clId="{2600C0FF-628F-4964-87A7-CCA9DA4D7A60}" dt="2022-12-01T16:42:13.522" v="989" actId="1076"/>
          <ac:spMkLst>
            <pc:docMk/>
            <pc:sldMk cId="2191092680" sldId="1855"/>
            <ac:spMk id="75" creationId="{23009913-78D5-C1B9-7852-B43A88B84FD4}"/>
          </ac:spMkLst>
        </pc:spChg>
        <pc:spChg chg="add mod">
          <ac:chgData name="伊健 杜" userId="e69aded81da48593" providerId="LiveId" clId="{2600C0FF-628F-4964-87A7-CCA9DA4D7A60}" dt="2022-12-01T16:39:39.848" v="974" actId="1076"/>
          <ac:spMkLst>
            <pc:docMk/>
            <pc:sldMk cId="2191092680" sldId="1855"/>
            <ac:spMk id="76" creationId="{29795470-A242-4C66-9973-C62BCA325C56}"/>
          </ac:spMkLst>
        </pc:spChg>
        <pc:spChg chg="add mod">
          <ac:chgData name="伊健 杜" userId="e69aded81da48593" providerId="LiveId" clId="{2600C0FF-628F-4964-87A7-CCA9DA4D7A60}" dt="2022-12-01T16:39:39.848" v="974" actId="1076"/>
          <ac:spMkLst>
            <pc:docMk/>
            <pc:sldMk cId="2191092680" sldId="1855"/>
            <ac:spMk id="77" creationId="{C9B2B1AE-46F7-BA83-7EEE-D59AD01E22B2}"/>
          </ac:spMkLst>
        </pc:spChg>
        <pc:spChg chg="add mod">
          <ac:chgData name="伊健 杜" userId="e69aded81da48593" providerId="LiveId" clId="{2600C0FF-628F-4964-87A7-CCA9DA4D7A60}" dt="2022-12-01T16:39:39.848" v="974" actId="1076"/>
          <ac:spMkLst>
            <pc:docMk/>
            <pc:sldMk cId="2191092680" sldId="1855"/>
            <ac:spMk id="78" creationId="{85E1B87C-371C-9B1D-FA53-6CBC69D74F16}"/>
          </ac:spMkLst>
        </pc:spChg>
        <pc:spChg chg="add mod">
          <ac:chgData name="伊健 杜" userId="e69aded81da48593" providerId="LiveId" clId="{2600C0FF-628F-4964-87A7-CCA9DA4D7A60}" dt="2022-12-01T16:42:13.522" v="989" actId="1076"/>
          <ac:spMkLst>
            <pc:docMk/>
            <pc:sldMk cId="2191092680" sldId="1855"/>
            <ac:spMk id="79" creationId="{30CBB08A-DFBC-80A5-613F-E0DDA858077F}"/>
          </ac:spMkLst>
        </pc:spChg>
        <pc:spChg chg="add mod">
          <ac:chgData name="伊健 杜" userId="e69aded81da48593" providerId="LiveId" clId="{2600C0FF-628F-4964-87A7-CCA9DA4D7A60}" dt="2022-12-01T16:39:39.848" v="974" actId="1076"/>
          <ac:spMkLst>
            <pc:docMk/>
            <pc:sldMk cId="2191092680" sldId="1855"/>
            <ac:spMk id="80" creationId="{909EA694-4AA1-43A8-85C8-07F18E5F031E}"/>
          </ac:spMkLst>
        </pc:spChg>
      </pc:sldChg>
      <pc:sldChg chg="modSp">
        <pc:chgData name="伊健 杜" userId="e69aded81da48593" providerId="LiveId" clId="{2600C0FF-628F-4964-87A7-CCA9DA4D7A60}" dt="2022-12-01T16:39:45.614" v="975"/>
        <pc:sldMkLst>
          <pc:docMk/>
          <pc:sldMk cId="3346698510" sldId="1856"/>
        </pc:sldMkLst>
        <pc:spChg chg="mod">
          <ac:chgData name="伊健 杜" userId="e69aded81da48593" providerId="LiveId" clId="{2600C0FF-628F-4964-87A7-CCA9DA4D7A60}" dt="2022-12-01T16:39:45.614" v="975"/>
          <ac:spMkLst>
            <pc:docMk/>
            <pc:sldMk cId="3346698510" sldId="1856"/>
            <ac:spMk id="2" creationId="{10304424-DB4A-36E7-9E0D-D32A5DD0F26C}"/>
          </ac:spMkLst>
        </pc:spChg>
        <pc:spChg chg="mod">
          <ac:chgData name="伊健 杜" userId="e69aded81da48593" providerId="LiveId" clId="{2600C0FF-628F-4964-87A7-CCA9DA4D7A60}" dt="2022-12-01T16:39:45.614" v="975"/>
          <ac:spMkLst>
            <pc:docMk/>
            <pc:sldMk cId="3346698510" sldId="1856"/>
            <ac:spMk id="10" creationId="{B839CA97-BE0D-8B7C-B769-3E145A81D451}"/>
          </ac:spMkLst>
        </pc:spChg>
      </pc:sldChg>
      <pc:sldChg chg="modSp">
        <pc:chgData name="伊健 杜" userId="e69aded81da48593" providerId="LiveId" clId="{2600C0FF-628F-4964-87A7-CCA9DA4D7A60}" dt="2022-12-01T16:39:45.614" v="975"/>
        <pc:sldMkLst>
          <pc:docMk/>
          <pc:sldMk cId="3664633072" sldId="1858"/>
        </pc:sldMkLst>
        <pc:spChg chg="mod">
          <ac:chgData name="伊健 杜" userId="e69aded81da48593" providerId="LiveId" clId="{2600C0FF-628F-4964-87A7-CCA9DA4D7A60}" dt="2022-12-01T16:39:45.614" v="975"/>
          <ac:spMkLst>
            <pc:docMk/>
            <pc:sldMk cId="3664633072" sldId="1858"/>
            <ac:spMk id="2" creationId="{10304424-DB4A-36E7-9E0D-D32A5DD0F26C}"/>
          </ac:spMkLst>
        </pc:spChg>
        <pc:spChg chg="mod">
          <ac:chgData name="伊健 杜" userId="e69aded81da48593" providerId="LiveId" clId="{2600C0FF-628F-4964-87A7-CCA9DA4D7A60}" dt="2022-12-01T16:39:45.614" v="975"/>
          <ac:spMkLst>
            <pc:docMk/>
            <pc:sldMk cId="3664633072" sldId="1858"/>
            <ac:spMk id="10" creationId="{B839CA97-BE0D-8B7C-B769-3E145A81D451}"/>
          </ac:spMkLst>
        </pc:spChg>
      </pc:sldChg>
      <pc:sldChg chg="modSp">
        <pc:chgData name="伊健 杜" userId="e69aded81da48593" providerId="LiveId" clId="{2600C0FF-628F-4964-87A7-CCA9DA4D7A60}" dt="2022-12-01T16:39:45.614" v="975"/>
        <pc:sldMkLst>
          <pc:docMk/>
          <pc:sldMk cId="997330758" sldId="1859"/>
        </pc:sldMkLst>
        <pc:spChg chg="mod">
          <ac:chgData name="伊健 杜" userId="e69aded81da48593" providerId="LiveId" clId="{2600C0FF-628F-4964-87A7-CCA9DA4D7A60}" dt="2022-12-01T16:39:45.614" v="975"/>
          <ac:spMkLst>
            <pc:docMk/>
            <pc:sldMk cId="997330758" sldId="1859"/>
            <ac:spMk id="2" creationId="{10304424-DB4A-36E7-9E0D-D32A5DD0F26C}"/>
          </ac:spMkLst>
        </pc:spChg>
        <pc:spChg chg="mod">
          <ac:chgData name="伊健 杜" userId="e69aded81da48593" providerId="LiveId" clId="{2600C0FF-628F-4964-87A7-CCA9DA4D7A60}" dt="2022-12-01T16:39:45.614" v="975"/>
          <ac:spMkLst>
            <pc:docMk/>
            <pc:sldMk cId="997330758" sldId="1859"/>
            <ac:spMk id="10" creationId="{B839CA97-BE0D-8B7C-B769-3E145A81D451}"/>
          </ac:spMkLst>
        </pc:spChg>
      </pc:sldChg>
      <pc:sldChg chg="modSp">
        <pc:chgData name="伊健 杜" userId="e69aded81da48593" providerId="LiveId" clId="{2600C0FF-628F-4964-87A7-CCA9DA4D7A60}" dt="2022-12-01T16:39:45.614" v="975"/>
        <pc:sldMkLst>
          <pc:docMk/>
          <pc:sldMk cId="311104738" sldId="1860"/>
        </pc:sldMkLst>
        <pc:spChg chg="mod">
          <ac:chgData name="伊健 杜" userId="e69aded81da48593" providerId="LiveId" clId="{2600C0FF-628F-4964-87A7-CCA9DA4D7A60}" dt="2022-12-01T16:39:45.614" v="975"/>
          <ac:spMkLst>
            <pc:docMk/>
            <pc:sldMk cId="311104738" sldId="1860"/>
            <ac:spMk id="2" creationId="{10304424-DB4A-36E7-9E0D-D32A5DD0F26C}"/>
          </ac:spMkLst>
        </pc:spChg>
        <pc:spChg chg="mod">
          <ac:chgData name="伊健 杜" userId="e69aded81da48593" providerId="LiveId" clId="{2600C0FF-628F-4964-87A7-CCA9DA4D7A60}" dt="2022-12-01T16:39:45.614" v="975"/>
          <ac:spMkLst>
            <pc:docMk/>
            <pc:sldMk cId="311104738" sldId="1860"/>
            <ac:spMk id="10" creationId="{B839CA97-BE0D-8B7C-B769-3E145A81D451}"/>
          </ac:spMkLst>
        </pc:spChg>
      </pc:sldChg>
      <pc:sldChg chg="modSp">
        <pc:chgData name="伊健 杜" userId="e69aded81da48593" providerId="LiveId" clId="{2600C0FF-628F-4964-87A7-CCA9DA4D7A60}" dt="2022-12-01T16:39:45.614" v="975"/>
        <pc:sldMkLst>
          <pc:docMk/>
          <pc:sldMk cId="1883078215" sldId="1861"/>
        </pc:sldMkLst>
        <pc:spChg chg="mod">
          <ac:chgData name="伊健 杜" userId="e69aded81da48593" providerId="LiveId" clId="{2600C0FF-628F-4964-87A7-CCA9DA4D7A60}" dt="2022-12-01T16:39:45.614" v="975"/>
          <ac:spMkLst>
            <pc:docMk/>
            <pc:sldMk cId="1883078215" sldId="1861"/>
            <ac:spMk id="2" creationId="{10304424-DB4A-36E7-9E0D-D32A5DD0F26C}"/>
          </ac:spMkLst>
        </pc:spChg>
        <pc:spChg chg="mod">
          <ac:chgData name="伊健 杜" userId="e69aded81da48593" providerId="LiveId" clId="{2600C0FF-628F-4964-87A7-CCA9DA4D7A60}" dt="2022-12-01T16:39:45.614" v="975"/>
          <ac:spMkLst>
            <pc:docMk/>
            <pc:sldMk cId="1883078215" sldId="1861"/>
            <ac:spMk id="10" creationId="{B839CA97-BE0D-8B7C-B769-3E145A81D451}"/>
          </ac:spMkLst>
        </pc:spChg>
      </pc:sldChg>
      <pc:sldChg chg="modSp">
        <pc:chgData name="伊健 杜" userId="e69aded81da48593" providerId="LiveId" clId="{2600C0FF-628F-4964-87A7-CCA9DA4D7A60}" dt="2022-12-01T16:39:45.614" v="975"/>
        <pc:sldMkLst>
          <pc:docMk/>
          <pc:sldMk cId="3701314547" sldId="1862"/>
        </pc:sldMkLst>
        <pc:spChg chg="mod">
          <ac:chgData name="伊健 杜" userId="e69aded81da48593" providerId="LiveId" clId="{2600C0FF-628F-4964-87A7-CCA9DA4D7A60}" dt="2022-12-01T16:39:45.614" v="975"/>
          <ac:spMkLst>
            <pc:docMk/>
            <pc:sldMk cId="3701314547" sldId="1862"/>
            <ac:spMk id="2" creationId="{10304424-DB4A-36E7-9E0D-D32A5DD0F26C}"/>
          </ac:spMkLst>
        </pc:spChg>
        <pc:spChg chg="mod">
          <ac:chgData name="伊健 杜" userId="e69aded81da48593" providerId="LiveId" clId="{2600C0FF-628F-4964-87A7-CCA9DA4D7A60}" dt="2022-12-01T16:39:45.614" v="975"/>
          <ac:spMkLst>
            <pc:docMk/>
            <pc:sldMk cId="3701314547" sldId="1862"/>
            <ac:spMk id="10" creationId="{B839CA97-BE0D-8B7C-B769-3E145A81D451}"/>
          </ac:spMkLst>
        </pc:spChg>
      </pc:sldChg>
      <pc:sldChg chg="modSp">
        <pc:chgData name="伊健 杜" userId="e69aded81da48593" providerId="LiveId" clId="{2600C0FF-628F-4964-87A7-CCA9DA4D7A60}" dt="2022-12-01T16:39:45.614" v="975"/>
        <pc:sldMkLst>
          <pc:docMk/>
          <pc:sldMk cId="2502803133" sldId="1863"/>
        </pc:sldMkLst>
        <pc:spChg chg="mod">
          <ac:chgData name="伊健 杜" userId="e69aded81da48593" providerId="LiveId" clId="{2600C0FF-628F-4964-87A7-CCA9DA4D7A60}" dt="2022-12-01T16:39:45.614" v="975"/>
          <ac:spMkLst>
            <pc:docMk/>
            <pc:sldMk cId="2502803133" sldId="1863"/>
            <ac:spMk id="2" creationId="{CF093439-81E9-9130-8552-41053044C2EA}"/>
          </ac:spMkLst>
        </pc:spChg>
      </pc:sldChg>
      <pc:sldChg chg="modSp">
        <pc:chgData name="伊健 杜" userId="e69aded81da48593" providerId="LiveId" clId="{2600C0FF-628F-4964-87A7-CCA9DA4D7A60}" dt="2022-12-01T16:39:45.614" v="975"/>
        <pc:sldMkLst>
          <pc:docMk/>
          <pc:sldMk cId="502780538" sldId="1864"/>
        </pc:sldMkLst>
        <pc:spChg chg="mod">
          <ac:chgData name="伊健 杜" userId="e69aded81da48593" providerId="LiveId" clId="{2600C0FF-628F-4964-87A7-CCA9DA4D7A60}" dt="2022-12-01T16:39:45.614" v="975"/>
          <ac:spMkLst>
            <pc:docMk/>
            <pc:sldMk cId="502780538" sldId="1864"/>
            <ac:spMk id="2" creationId="{CF093439-81E9-9130-8552-41053044C2EA}"/>
          </ac:spMkLst>
        </pc:spChg>
      </pc:sldChg>
      <pc:sldChg chg="modSp">
        <pc:chgData name="伊健 杜" userId="e69aded81da48593" providerId="LiveId" clId="{2600C0FF-628F-4964-87A7-CCA9DA4D7A60}" dt="2022-12-01T16:39:45.614" v="975"/>
        <pc:sldMkLst>
          <pc:docMk/>
          <pc:sldMk cId="4265965772" sldId="1865"/>
        </pc:sldMkLst>
        <pc:spChg chg="mod">
          <ac:chgData name="伊健 杜" userId="e69aded81da48593" providerId="LiveId" clId="{2600C0FF-628F-4964-87A7-CCA9DA4D7A60}" dt="2022-12-01T16:39:45.614" v="975"/>
          <ac:spMkLst>
            <pc:docMk/>
            <pc:sldMk cId="4265965772" sldId="1865"/>
            <ac:spMk id="2" creationId="{10304424-DB4A-36E7-9E0D-D32A5DD0F26C}"/>
          </ac:spMkLst>
        </pc:spChg>
        <pc:spChg chg="mod">
          <ac:chgData name="伊健 杜" userId="e69aded81da48593" providerId="LiveId" clId="{2600C0FF-628F-4964-87A7-CCA9DA4D7A60}" dt="2022-12-01T16:39:45.614" v="975"/>
          <ac:spMkLst>
            <pc:docMk/>
            <pc:sldMk cId="4265965772" sldId="1865"/>
            <ac:spMk id="10" creationId="{B839CA97-BE0D-8B7C-B769-3E145A81D451}"/>
          </ac:spMkLst>
        </pc:spChg>
      </pc:sldChg>
      <pc:sldChg chg="modSp">
        <pc:chgData name="伊健 杜" userId="e69aded81da48593" providerId="LiveId" clId="{2600C0FF-628F-4964-87A7-CCA9DA4D7A60}" dt="2022-12-01T16:39:45.614" v="975"/>
        <pc:sldMkLst>
          <pc:docMk/>
          <pc:sldMk cId="794162929" sldId="1866"/>
        </pc:sldMkLst>
        <pc:spChg chg="mod">
          <ac:chgData name="伊健 杜" userId="e69aded81da48593" providerId="LiveId" clId="{2600C0FF-628F-4964-87A7-CCA9DA4D7A60}" dt="2022-12-01T16:39:45.614" v="975"/>
          <ac:spMkLst>
            <pc:docMk/>
            <pc:sldMk cId="794162929" sldId="1866"/>
            <ac:spMk id="2" creationId="{10304424-DB4A-36E7-9E0D-D32A5DD0F26C}"/>
          </ac:spMkLst>
        </pc:spChg>
      </pc:sldChg>
      <pc:sldChg chg="modSp">
        <pc:chgData name="伊健 杜" userId="e69aded81da48593" providerId="LiveId" clId="{2600C0FF-628F-4964-87A7-CCA9DA4D7A60}" dt="2022-12-01T16:39:45.614" v="975"/>
        <pc:sldMkLst>
          <pc:docMk/>
          <pc:sldMk cId="4121159951" sldId="1867"/>
        </pc:sldMkLst>
        <pc:spChg chg="mod">
          <ac:chgData name="伊健 杜" userId="e69aded81da48593" providerId="LiveId" clId="{2600C0FF-628F-4964-87A7-CCA9DA4D7A60}" dt="2022-12-01T16:39:45.614" v="975"/>
          <ac:spMkLst>
            <pc:docMk/>
            <pc:sldMk cId="4121159951" sldId="1867"/>
            <ac:spMk id="10" creationId="{B839CA97-BE0D-8B7C-B769-3E145A81D451}"/>
          </ac:spMkLst>
        </pc:spChg>
      </pc:sldChg>
      <pc:sldChg chg="modSp">
        <pc:chgData name="伊健 杜" userId="e69aded81da48593" providerId="LiveId" clId="{2600C0FF-628F-4964-87A7-CCA9DA4D7A60}" dt="2022-12-01T16:39:45.614" v="975"/>
        <pc:sldMkLst>
          <pc:docMk/>
          <pc:sldMk cId="3158080121" sldId="1868"/>
        </pc:sldMkLst>
        <pc:spChg chg="mod">
          <ac:chgData name="伊健 杜" userId="e69aded81da48593" providerId="LiveId" clId="{2600C0FF-628F-4964-87A7-CCA9DA4D7A60}" dt="2022-12-01T16:39:45.614" v="975"/>
          <ac:spMkLst>
            <pc:docMk/>
            <pc:sldMk cId="3158080121" sldId="1868"/>
            <ac:spMk id="10" creationId="{B839CA97-BE0D-8B7C-B769-3E145A81D451}"/>
          </ac:spMkLst>
        </pc:spChg>
      </pc:sldChg>
      <pc:sldChg chg="modSp">
        <pc:chgData name="伊健 杜" userId="e69aded81da48593" providerId="LiveId" clId="{2600C0FF-628F-4964-87A7-CCA9DA4D7A60}" dt="2022-12-01T16:39:45.614" v="975"/>
        <pc:sldMkLst>
          <pc:docMk/>
          <pc:sldMk cId="1105289645" sldId="1869"/>
        </pc:sldMkLst>
        <pc:spChg chg="mod">
          <ac:chgData name="伊健 杜" userId="e69aded81da48593" providerId="LiveId" clId="{2600C0FF-628F-4964-87A7-CCA9DA4D7A60}" dt="2022-12-01T16:39:45.614" v="975"/>
          <ac:spMkLst>
            <pc:docMk/>
            <pc:sldMk cId="1105289645" sldId="1869"/>
            <ac:spMk id="2" creationId="{CF093439-81E9-9130-8552-41053044C2EA}"/>
          </ac:spMkLst>
        </pc:spChg>
      </pc:sldChg>
      <pc:sldChg chg="add">
        <pc:chgData name="伊健 杜" userId="e69aded81da48593" providerId="LiveId" clId="{2600C0FF-628F-4964-87A7-CCA9DA4D7A60}" dt="2022-12-01T12:48:38.697" v="1"/>
        <pc:sldMkLst>
          <pc:docMk/>
          <pc:sldMk cId="138627359" sldId="1870"/>
        </pc:sldMkLst>
      </pc:sldChg>
      <pc:sldChg chg="modSp add mod">
        <pc:chgData name="伊健 杜" userId="e69aded81da48593" providerId="LiveId" clId="{2600C0FF-628F-4964-87A7-CCA9DA4D7A60}" dt="2022-12-01T17:46:26.859" v="998" actId="20577"/>
        <pc:sldMkLst>
          <pc:docMk/>
          <pc:sldMk cId="719169653" sldId="1871"/>
        </pc:sldMkLst>
        <pc:spChg chg="mod">
          <ac:chgData name="伊健 杜" userId="e69aded81da48593" providerId="LiveId" clId="{2600C0FF-628F-4964-87A7-CCA9DA4D7A60}" dt="2022-12-01T17:46:26.859" v="998" actId="20577"/>
          <ac:spMkLst>
            <pc:docMk/>
            <pc:sldMk cId="719169653" sldId="1871"/>
            <ac:spMk id="10" creationId="{B839CA97-BE0D-8B7C-B769-3E145A81D451}"/>
          </ac:spMkLst>
        </pc:spChg>
      </pc:sldChg>
      <pc:sldChg chg="add">
        <pc:chgData name="伊健 杜" userId="e69aded81da48593" providerId="LiveId" clId="{2600C0FF-628F-4964-87A7-CCA9DA4D7A60}" dt="2022-12-01T12:48:38.697" v="1"/>
        <pc:sldMkLst>
          <pc:docMk/>
          <pc:sldMk cId="2839837856" sldId="1872"/>
        </pc:sldMkLst>
      </pc:sldChg>
      <pc:sldChg chg="add">
        <pc:chgData name="伊健 杜" userId="e69aded81da48593" providerId="LiveId" clId="{2600C0FF-628F-4964-87A7-CCA9DA4D7A60}" dt="2022-12-01T12:48:38.697" v="1"/>
        <pc:sldMkLst>
          <pc:docMk/>
          <pc:sldMk cId="2110052017" sldId="1873"/>
        </pc:sldMkLst>
      </pc:sldChg>
      <pc:sldChg chg="add">
        <pc:chgData name="伊健 杜" userId="e69aded81da48593" providerId="LiveId" clId="{2600C0FF-628F-4964-87A7-CCA9DA4D7A60}" dt="2022-12-01T12:48:38.697" v="1"/>
        <pc:sldMkLst>
          <pc:docMk/>
          <pc:sldMk cId="1666945809" sldId="1874"/>
        </pc:sldMkLst>
      </pc:sldChg>
      <pc:sldChg chg="add">
        <pc:chgData name="伊健 杜" userId="e69aded81da48593" providerId="LiveId" clId="{2600C0FF-628F-4964-87A7-CCA9DA4D7A60}" dt="2022-12-01T12:48:38.697" v="1"/>
        <pc:sldMkLst>
          <pc:docMk/>
          <pc:sldMk cId="2294753326" sldId="1875"/>
        </pc:sldMkLst>
      </pc:sldChg>
      <pc:sldChg chg="add">
        <pc:chgData name="伊健 杜" userId="e69aded81da48593" providerId="LiveId" clId="{2600C0FF-628F-4964-87A7-CCA9DA4D7A60}" dt="2022-12-01T12:48:38.697" v="1"/>
        <pc:sldMkLst>
          <pc:docMk/>
          <pc:sldMk cId="776269704" sldId="1876"/>
        </pc:sldMkLst>
      </pc:sldChg>
      <pc:sldChg chg="add">
        <pc:chgData name="伊健 杜" userId="e69aded81da48593" providerId="LiveId" clId="{2600C0FF-628F-4964-87A7-CCA9DA4D7A60}" dt="2022-12-01T12:48:38.697" v="1"/>
        <pc:sldMkLst>
          <pc:docMk/>
          <pc:sldMk cId="1296368793" sldId="1877"/>
        </pc:sldMkLst>
      </pc:sldChg>
      <pc:sldChg chg="add">
        <pc:chgData name="伊健 杜" userId="e69aded81da48593" providerId="LiveId" clId="{2600C0FF-628F-4964-87A7-CCA9DA4D7A60}" dt="2022-12-01T12:48:38.697" v="1"/>
        <pc:sldMkLst>
          <pc:docMk/>
          <pc:sldMk cId="789007240" sldId="1878"/>
        </pc:sldMkLst>
      </pc:sldChg>
      <pc:sldChg chg="add">
        <pc:chgData name="伊健 杜" userId="e69aded81da48593" providerId="LiveId" clId="{2600C0FF-628F-4964-87A7-CCA9DA4D7A60}" dt="2022-12-01T12:48:38.697" v="1"/>
        <pc:sldMkLst>
          <pc:docMk/>
          <pc:sldMk cId="1497984554" sldId="1879"/>
        </pc:sldMkLst>
      </pc:sldChg>
      <pc:sldChg chg="add">
        <pc:chgData name="伊健 杜" userId="e69aded81da48593" providerId="LiveId" clId="{2600C0FF-628F-4964-87A7-CCA9DA4D7A60}" dt="2022-12-01T14:31:07.500" v="4"/>
        <pc:sldMkLst>
          <pc:docMk/>
          <pc:sldMk cId="58510014" sldId="1880"/>
        </pc:sldMkLst>
      </pc:sldChg>
      <pc:sldChg chg="add del">
        <pc:chgData name="伊健 杜" userId="e69aded81da48593" providerId="LiveId" clId="{2600C0FF-628F-4964-87A7-CCA9DA4D7A60}" dt="2022-12-01T14:31:05.887" v="3" actId="47"/>
        <pc:sldMkLst>
          <pc:docMk/>
          <pc:sldMk cId="1181880753" sldId="1880"/>
        </pc:sldMkLst>
      </pc:sldChg>
      <pc:sldChg chg="modSp add">
        <pc:chgData name="伊健 杜" userId="e69aded81da48593" providerId="LiveId" clId="{2600C0FF-628F-4964-87A7-CCA9DA4D7A60}" dt="2022-12-01T16:39:45.614" v="975"/>
        <pc:sldMkLst>
          <pc:docMk/>
          <pc:sldMk cId="143038794" sldId="1881"/>
        </pc:sldMkLst>
        <pc:spChg chg="mod">
          <ac:chgData name="伊健 杜" userId="e69aded81da48593" providerId="LiveId" clId="{2600C0FF-628F-4964-87A7-CCA9DA4D7A60}" dt="2022-12-01T16:39:45.614" v="975"/>
          <ac:spMkLst>
            <pc:docMk/>
            <pc:sldMk cId="143038794" sldId="1881"/>
            <ac:spMk id="10" creationId="{B839CA97-BE0D-8B7C-B769-3E145A81D451}"/>
          </ac:spMkLst>
        </pc:spChg>
      </pc:sldChg>
      <pc:sldChg chg="modSp add">
        <pc:chgData name="伊健 杜" userId="e69aded81da48593" providerId="LiveId" clId="{2600C0FF-628F-4964-87A7-CCA9DA4D7A60}" dt="2022-12-01T16:39:45.614" v="975"/>
        <pc:sldMkLst>
          <pc:docMk/>
          <pc:sldMk cId="2257376180" sldId="1882"/>
        </pc:sldMkLst>
        <pc:spChg chg="mod">
          <ac:chgData name="伊健 杜" userId="e69aded81da48593" providerId="LiveId" clId="{2600C0FF-628F-4964-87A7-CCA9DA4D7A60}" dt="2022-12-01T16:39:45.614" v="975"/>
          <ac:spMkLst>
            <pc:docMk/>
            <pc:sldMk cId="2257376180" sldId="1882"/>
            <ac:spMk id="10" creationId="{B839CA97-BE0D-8B7C-B769-3E145A81D451}"/>
          </ac:spMkLst>
        </pc:spChg>
      </pc:sldChg>
      <pc:sldChg chg="modSp add">
        <pc:chgData name="伊健 杜" userId="e69aded81da48593" providerId="LiveId" clId="{2600C0FF-628F-4964-87A7-CCA9DA4D7A60}" dt="2022-12-01T16:39:45.614" v="975"/>
        <pc:sldMkLst>
          <pc:docMk/>
          <pc:sldMk cId="4249522258" sldId="1883"/>
        </pc:sldMkLst>
        <pc:spChg chg="mod">
          <ac:chgData name="伊健 杜" userId="e69aded81da48593" providerId="LiveId" clId="{2600C0FF-628F-4964-87A7-CCA9DA4D7A60}" dt="2022-12-01T16:39:45.614" v="975"/>
          <ac:spMkLst>
            <pc:docMk/>
            <pc:sldMk cId="4249522258" sldId="1883"/>
            <ac:spMk id="2" creationId="{10304424-DB4A-36E7-9E0D-D32A5DD0F26C}"/>
          </ac:spMkLst>
        </pc:spChg>
        <pc:spChg chg="mod">
          <ac:chgData name="伊健 杜" userId="e69aded81da48593" providerId="LiveId" clId="{2600C0FF-628F-4964-87A7-CCA9DA4D7A60}" dt="2022-12-01T16:39:45.614" v="975"/>
          <ac:spMkLst>
            <pc:docMk/>
            <pc:sldMk cId="4249522258" sldId="1883"/>
            <ac:spMk id="10" creationId="{B839CA97-BE0D-8B7C-B769-3E145A81D451}"/>
          </ac:spMkLst>
        </pc:spChg>
      </pc:sldChg>
      <pc:sldChg chg="addSp delSp modSp add mod delAnim">
        <pc:chgData name="伊健 杜" userId="e69aded81da48593" providerId="LiveId" clId="{2600C0FF-628F-4964-87A7-CCA9DA4D7A60}" dt="2022-12-01T16:39:45.614" v="975"/>
        <pc:sldMkLst>
          <pc:docMk/>
          <pc:sldMk cId="4212092421" sldId="1884"/>
        </pc:sldMkLst>
        <pc:spChg chg="mod">
          <ac:chgData name="伊健 杜" userId="e69aded81da48593" providerId="LiveId" clId="{2600C0FF-628F-4964-87A7-CCA9DA4D7A60}" dt="2022-12-01T16:39:45.614" v="975"/>
          <ac:spMkLst>
            <pc:docMk/>
            <pc:sldMk cId="4212092421" sldId="1884"/>
            <ac:spMk id="2" creationId="{10304424-DB4A-36E7-9E0D-D32A5DD0F26C}"/>
          </ac:spMkLst>
        </pc:spChg>
        <pc:spChg chg="del">
          <ac:chgData name="伊健 杜" userId="e69aded81da48593" providerId="LiveId" clId="{2600C0FF-628F-4964-87A7-CCA9DA4D7A60}" dt="2022-12-01T14:44:42.319" v="6" actId="478"/>
          <ac:spMkLst>
            <pc:docMk/>
            <pc:sldMk cId="4212092421" sldId="1884"/>
            <ac:spMk id="5" creationId="{12133E31-EFD8-1428-E834-932512E03115}"/>
          </ac:spMkLst>
        </pc:spChg>
        <pc:spChg chg="mod">
          <ac:chgData name="伊健 杜" userId="e69aded81da48593" providerId="LiveId" clId="{2600C0FF-628F-4964-87A7-CCA9DA4D7A60}" dt="2022-12-01T16:39:45.614" v="975"/>
          <ac:spMkLst>
            <pc:docMk/>
            <pc:sldMk cId="4212092421" sldId="1884"/>
            <ac:spMk id="10" creationId="{B839CA97-BE0D-8B7C-B769-3E145A81D451}"/>
          </ac:spMkLst>
        </pc:spChg>
        <pc:picChg chg="add mod">
          <ac:chgData name="伊健 杜" userId="e69aded81da48593" providerId="LiveId" clId="{2600C0FF-628F-4964-87A7-CCA9DA4D7A60}" dt="2022-12-01T14:47:24.282" v="140" actId="1076"/>
          <ac:picMkLst>
            <pc:docMk/>
            <pc:sldMk cId="4212092421" sldId="1884"/>
            <ac:picMk id="1026" creationId="{85B397E5-8368-76AB-556A-7154FB98CA2C}"/>
          </ac:picMkLst>
        </pc:picChg>
        <pc:picChg chg="del">
          <ac:chgData name="伊健 杜" userId="e69aded81da48593" providerId="LiveId" clId="{2600C0FF-628F-4964-87A7-CCA9DA4D7A60}" dt="2022-12-01T14:44:45.349" v="7" actId="478"/>
          <ac:picMkLst>
            <pc:docMk/>
            <pc:sldMk cId="4212092421" sldId="1884"/>
            <ac:picMk id="4098" creationId="{1E6500D6-853B-0EAB-36D6-CAB0B4FBE35B}"/>
          </ac:picMkLst>
        </pc:picChg>
      </pc:sldChg>
      <pc:sldChg chg="modSp add mod">
        <pc:chgData name="伊健 杜" userId="e69aded81da48593" providerId="LiveId" clId="{2600C0FF-628F-4964-87A7-CCA9DA4D7A60}" dt="2022-12-01T16:39:45.614" v="975"/>
        <pc:sldMkLst>
          <pc:docMk/>
          <pc:sldMk cId="3009908208" sldId="1885"/>
        </pc:sldMkLst>
        <pc:spChg chg="mod">
          <ac:chgData name="伊健 杜" userId="e69aded81da48593" providerId="LiveId" clId="{2600C0FF-628F-4964-87A7-CCA9DA4D7A60}" dt="2022-12-01T16:39:45.614" v="975"/>
          <ac:spMkLst>
            <pc:docMk/>
            <pc:sldMk cId="3009908208" sldId="1885"/>
            <ac:spMk id="2" creationId="{CF093439-81E9-9130-8552-41053044C2EA}"/>
          </ac:spMkLst>
        </pc:spChg>
      </pc:sldChg>
      <pc:sldChg chg="addSp delSp modSp add mod">
        <pc:chgData name="伊健 杜" userId="e69aded81da48593" providerId="LiveId" clId="{2600C0FF-628F-4964-87A7-CCA9DA4D7A60}" dt="2022-12-01T16:39:45.614" v="975"/>
        <pc:sldMkLst>
          <pc:docMk/>
          <pc:sldMk cId="2148374838" sldId="1886"/>
        </pc:sldMkLst>
        <pc:spChg chg="mod">
          <ac:chgData name="伊健 杜" userId="e69aded81da48593" providerId="LiveId" clId="{2600C0FF-628F-4964-87A7-CCA9DA4D7A60}" dt="2022-12-01T14:51:13.882" v="306" actId="20577"/>
          <ac:spMkLst>
            <pc:docMk/>
            <pc:sldMk cId="2148374838" sldId="1886"/>
            <ac:spMk id="2" creationId="{355CCCFB-2EC1-9E78-95A5-6F521E2393E9}"/>
          </ac:spMkLst>
        </pc:spChg>
        <pc:spChg chg="mod">
          <ac:chgData name="伊健 杜" userId="e69aded81da48593" providerId="LiveId" clId="{2600C0FF-628F-4964-87A7-CCA9DA4D7A60}" dt="2022-12-01T16:39:45.614" v="975"/>
          <ac:spMkLst>
            <pc:docMk/>
            <pc:sldMk cId="2148374838" sldId="1886"/>
            <ac:spMk id="6" creationId="{159B7E6B-21F0-E0FE-7ABA-4ADD738FA9C0}"/>
          </ac:spMkLst>
        </pc:spChg>
        <pc:picChg chg="add mod">
          <ac:chgData name="伊健 杜" userId="e69aded81da48593" providerId="LiveId" clId="{2600C0FF-628F-4964-87A7-CCA9DA4D7A60}" dt="2022-12-01T14:52:01.957" v="412" actId="1076"/>
          <ac:picMkLst>
            <pc:docMk/>
            <pc:sldMk cId="2148374838" sldId="1886"/>
            <ac:picMk id="2050" creationId="{0F4B4675-A694-1B9D-41CF-8CF027553CDD}"/>
          </ac:picMkLst>
        </pc:picChg>
        <pc:picChg chg="del">
          <ac:chgData name="伊健 杜" userId="e69aded81da48593" providerId="LiveId" clId="{2600C0FF-628F-4964-87A7-CCA9DA4D7A60}" dt="2022-12-01T14:51:50.327" v="410" actId="478"/>
          <ac:picMkLst>
            <pc:docMk/>
            <pc:sldMk cId="2148374838" sldId="1886"/>
            <ac:picMk id="28674" creationId="{640D46E5-B741-4879-8655-C9A466431E4B}"/>
          </ac:picMkLst>
        </pc:picChg>
        <pc:picChg chg="del">
          <ac:chgData name="伊健 杜" userId="e69aded81da48593" providerId="LiveId" clId="{2600C0FF-628F-4964-87A7-CCA9DA4D7A60}" dt="2022-12-01T14:51:50.327" v="410" actId="478"/>
          <ac:picMkLst>
            <pc:docMk/>
            <pc:sldMk cId="2148374838" sldId="1886"/>
            <ac:picMk id="28676" creationId="{40B8856E-CD2A-C7A2-1B25-698F1C80D198}"/>
          </ac:picMkLst>
        </pc:picChg>
      </pc:sldChg>
      <pc:sldChg chg="add del">
        <pc:chgData name="伊健 杜" userId="e69aded81da48593" providerId="LiveId" clId="{2600C0FF-628F-4964-87A7-CCA9DA4D7A60}" dt="2022-12-01T14:48:24.795" v="227" actId="47"/>
        <pc:sldMkLst>
          <pc:docMk/>
          <pc:sldMk cId="2643751525" sldId="1886"/>
        </pc:sldMkLst>
      </pc:sldChg>
      <pc:sldChg chg="add del">
        <pc:chgData name="伊健 杜" userId="e69aded81da48593" providerId="LiveId" clId="{2600C0FF-628F-4964-87A7-CCA9DA4D7A60}" dt="2022-12-01T14:49:53.611" v="278" actId="47"/>
        <pc:sldMkLst>
          <pc:docMk/>
          <pc:sldMk cId="3786553792" sldId="1886"/>
        </pc:sldMkLst>
      </pc:sldChg>
      <pc:sldChg chg="addSp delSp modSp add mod">
        <pc:chgData name="伊健 杜" userId="e69aded81da48593" providerId="LiveId" clId="{2600C0FF-628F-4964-87A7-CCA9DA4D7A60}" dt="2022-12-01T16:39:45.614" v="975"/>
        <pc:sldMkLst>
          <pc:docMk/>
          <pc:sldMk cId="914085481" sldId="1887"/>
        </pc:sldMkLst>
        <pc:spChg chg="mod">
          <ac:chgData name="伊健 杜" userId="e69aded81da48593" providerId="LiveId" clId="{2600C0FF-628F-4964-87A7-CCA9DA4D7A60}" dt="2022-12-01T16:39:45.614" v="975"/>
          <ac:spMkLst>
            <pc:docMk/>
            <pc:sldMk cId="914085481" sldId="1887"/>
            <ac:spMk id="6" creationId="{159B7E6B-21F0-E0FE-7ABA-4ADD738FA9C0}"/>
          </ac:spMkLst>
        </pc:spChg>
        <pc:picChg chg="del">
          <ac:chgData name="伊健 杜" userId="e69aded81da48593" providerId="LiveId" clId="{2600C0FF-628F-4964-87A7-CCA9DA4D7A60}" dt="2022-12-01T14:53:23.046" v="555" actId="478"/>
          <ac:picMkLst>
            <pc:docMk/>
            <pc:sldMk cId="914085481" sldId="1887"/>
            <ac:picMk id="2050" creationId="{0F4B4675-A694-1B9D-41CF-8CF027553CDD}"/>
          </ac:picMkLst>
        </pc:picChg>
        <pc:picChg chg="add mod">
          <ac:chgData name="伊健 杜" userId="e69aded81da48593" providerId="LiveId" clId="{2600C0FF-628F-4964-87A7-CCA9DA4D7A60}" dt="2022-12-01T14:53:27.310" v="557" actId="1076"/>
          <ac:picMkLst>
            <pc:docMk/>
            <pc:sldMk cId="914085481" sldId="1887"/>
            <ac:picMk id="3074" creationId="{2312DECE-D9FF-E193-9951-46A0EE83B9B4}"/>
          </ac:picMkLst>
        </pc:picChg>
      </pc:sldChg>
      <pc:sldChg chg="addSp delSp modSp add mod">
        <pc:chgData name="伊健 杜" userId="e69aded81da48593" providerId="LiveId" clId="{2600C0FF-628F-4964-87A7-CCA9DA4D7A60}" dt="2022-12-01T18:11:38.925" v="1007" actId="20577"/>
        <pc:sldMkLst>
          <pc:docMk/>
          <pc:sldMk cId="1670114372" sldId="1888"/>
        </pc:sldMkLst>
        <pc:spChg chg="mod">
          <ac:chgData name="伊健 杜" userId="e69aded81da48593" providerId="LiveId" clId="{2600C0FF-628F-4964-87A7-CCA9DA4D7A60}" dt="2022-12-01T18:11:38.925" v="1007" actId="20577"/>
          <ac:spMkLst>
            <pc:docMk/>
            <pc:sldMk cId="1670114372" sldId="1888"/>
            <ac:spMk id="6" creationId="{159B7E6B-21F0-E0FE-7ABA-4ADD738FA9C0}"/>
          </ac:spMkLst>
        </pc:spChg>
        <pc:picChg chg="del">
          <ac:chgData name="伊健 杜" userId="e69aded81da48593" providerId="LiveId" clId="{2600C0FF-628F-4964-87A7-CCA9DA4D7A60}" dt="2022-12-01T14:54:43.130" v="661" actId="478"/>
          <ac:picMkLst>
            <pc:docMk/>
            <pc:sldMk cId="1670114372" sldId="1888"/>
            <ac:picMk id="3074" creationId="{2312DECE-D9FF-E193-9951-46A0EE83B9B4}"/>
          </ac:picMkLst>
        </pc:picChg>
        <pc:picChg chg="add mod">
          <ac:chgData name="伊健 杜" userId="e69aded81da48593" providerId="LiveId" clId="{2600C0FF-628F-4964-87A7-CCA9DA4D7A60}" dt="2022-12-01T14:55:32.142" v="671" actId="1076"/>
          <ac:picMkLst>
            <pc:docMk/>
            <pc:sldMk cId="1670114372" sldId="1888"/>
            <ac:picMk id="4098" creationId="{EA020162-AFAB-A6D7-2036-1AF31081DEC6}"/>
          </ac:picMkLst>
        </pc:picChg>
      </pc:sldChg>
    </pc:docChg>
  </pc:docChgLst>
  <pc:docChgLst>
    <pc:chgData name="伊健 杜" userId="e69aded81da48593" providerId="LiveId" clId="{6B588052-41BA-4980-93D5-3F86EE3C7115}"/>
    <pc:docChg chg="custSel addSld delSld modSld sldOrd">
      <pc:chgData name="伊健 杜" userId="e69aded81da48593" providerId="LiveId" clId="{6B588052-41BA-4980-93D5-3F86EE3C7115}" dt="2022-11-10T17:33:49.978" v="594"/>
      <pc:docMkLst>
        <pc:docMk/>
      </pc:docMkLst>
      <pc:sldChg chg="modSp mod">
        <pc:chgData name="伊健 杜" userId="e69aded81da48593" providerId="LiveId" clId="{6B588052-41BA-4980-93D5-3F86EE3C7115}" dt="2022-11-10T14:30:48.582" v="19" actId="20577"/>
        <pc:sldMkLst>
          <pc:docMk/>
          <pc:sldMk cId="4267300696" sldId="1449"/>
        </pc:sldMkLst>
        <pc:spChg chg="mod">
          <ac:chgData name="伊健 杜" userId="e69aded81da48593" providerId="LiveId" clId="{6B588052-41BA-4980-93D5-3F86EE3C7115}" dt="2022-11-10T14:30:48.582" v="19" actId="20577"/>
          <ac:spMkLst>
            <pc:docMk/>
            <pc:sldMk cId="4267300696" sldId="1449"/>
            <ac:spMk id="2" creationId="{388B5FFA-1FF7-2EF5-BE3E-4B6B136CCBA4}"/>
          </ac:spMkLst>
        </pc:spChg>
      </pc:sldChg>
      <pc:sldChg chg="del">
        <pc:chgData name="伊健 杜" userId="e69aded81da48593" providerId="LiveId" clId="{6B588052-41BA-4980-93D5-3F86EE3C7115}" dt="2022-11-10T14:30:40.822" v="0" actId="47"/>
        <pc:sldMkLst>
          <pc:docMk/>
          <pc:sldMk cId="2594431493" sldId="1452"/>
        </pc:sldMkLst>
      </pc:sldChg>
      <pc:sldChg chg="del">
        <pc:chgData name="伊健 杜" userId="e69aded81da48593" providerId="LiveId" clId="{6B588052-41BA-4980-93D5-3F86EE3C7115}" dt="2022-11-10T14:30:40.822" v="0" actId="47"/>
        <pc:sldMkLst>
          <pc:docMk/>
          <pc:sldMk cId="595357290" sldId="1453"/>
        </pc:sldMkLst>
      </pc:sldChg>
      <pc:sldChg chg="del">
        <pc:chgData name="伊健 杜" userId="e69aded81da48593" providerId="LiveId" clId="{6B588052-41BA-4980-93D5-3F86EE3C7115}" dt="2022-11-10T14:30:40.822" v="0" actId="47"/>
        <pc:sldMkLst>
          <pc:docMk/>
          <pc:sldMk cId="1013367840" sldId="1454"/>
        </pc:sldMkLst>
      </pc:sldChg>
      <pc:sldChg chg="del">
        <pc:chgData name="伊健 杜" userId="e69aded81da48593" providerId="LiveId" clId="{6B588052-41BA-4980-93D5-3F86EE3C7115}" dt="2022-11-10T14:30:40.822" v="0" actId="47"/>
        <pc:sldMkLst>
          <pc:docMk/>
          <pc:sldMk cId="670725614" sldId="1455"/>
        </pc:sldMkLst>
      </pc:sldChg>
      <pc:sldChg chg="del">
        <pc:chgData name="伊健 杜" userId="e69aded81da48593" providerId="LiveId" clId="{6B588052-41BA-4980-93D5-3F86EE3C7115}" dt="2022-11-10T14:30:40.822" v="0" actId="47"/>
        <pc:sldMkLst>
          <pc:docMk/>
          <pc:sldMk cId="2214701143" sldId="1456"/>
        </pc:sldMkLst>
      </pc:sldChg>
      <pc:sldChg chg="del">
        <pc:chgData name="伊健 杜" userId="e69aded81da48593" providerId="LiveId" clId="{6B588052-41BA-4980-93D5-3F86EE3C7115}" dt="2022-11-10T14:30:40.822" v="0" actId="47"/>
        <pc:sldMkLst>
          <pc:docMk/>
          <pc:sldMk cId="3423403746" sldId="1457"/>
        </pc:sldMkLst>
      </pc:sldChg>
      <pc:sldChg chg="del">
        <pc:chgData name="伊健 杜" userId="e69aded81da48593" providerId="LiveId" clId="{6B588052-41BA-4980-93D5-3F86EE3C7115}" dt="2022-11-10T14:30:40.822" v="0" actId="47"/>
        <pc:sldMkLst>
          <pc:docMk/>
          <pc:sldMk cId="2271864381" sldId="1458"/>
        </pc:sldMkLst>
      </pc:sldChg>
      <pc:sldChg chg="addSp modSp mod">
        <pc:chgData name="伊健 杜" userId="e69aded81da48593" providerId="LiveId" clId="{6B588052-41BA-4980-93D5-3F86EE3C7115}" dt="2022-11-10T17:16:25.557" v="512"/>
        <pc:sldMkLst>
          <pc:docMk/>
          <pc:sldMk cId="675966493" sldId="1472"/>
        </pc:sldMkLst>
        <pc:spChg chg="add mod">
          <ac:chgData name="伊健 杜" userId="e69aded81da48593" providerId="LiveId" clId="{6B588052-41BA-4980-93D5-3F86EE3C7115}" dt="2022-11-10T17:16:25.557" v="512"/>
          <ac:spMkLst>
            <pc:docMk/>
            <pc:sldMk cId="675966493" sldId="1472"/>
            <ac:spMk id="3" creationId="{0C416F1B-AA86-B0E5-EEA3-ED70196E4796}"/>
          </ac:spMkLst>
        </pc:spChg>
      </pc:sldChg>
      <pc:sldChg chg="modSp mod">
        <pc:chgData name="伊健 杜" userId="e69aded81da48593" providerId="LiveId" clId="{6B588052-41BA-4980-93D5-3F86EE3C7115}" dt="2022-11-10T17:12:27.236" v="463"/>
        <pc:sldMkLst>
          <pc:docMk/>
          <pc:sldMk cId="1640212114" sldId="1474"/>
        </pc:sldMkLst>
        <pc:spChg chg="mod">
          <ac:chgData name="伊健 杜" userId="e69aded81da48593" providerId="LiveId" clId="{6B588052-41BA-4980-93D5-3F86EE3C7115}" dt="2022-11-10T17:12:27.236" v="463"/>
          <ac:spMkLst>
            <pc:docMk/>
            <pc:sldMk cId="1640212114" sldId="1474"/>
            <ac:spMk id="4" creationId="{2691090D-D035-2EE7-556B-29D21742E484}"/>
          </ac:spMkLst>
        </pc:spChg>
      </pc:sldChg>
      <pc:sldChg chg="addSp modSp mod">
        <pc:chgData name="伊健 杜" userId="e69aded81da48593" providerId="LiveId" clId="{6B588052-41BA-4980-93D5-3F86EE3C7115}" dt="2022-11-10T17:27:51.696" v="541" actId="20577"/>
        <pc:sldMkLst>
          <pc:docMk/>
          <pc:sldMk cId="195725402" sldId="1479"/>
        </pc:sldMkLst>
        <pc:spChg chg="add mod">
          <ac:chgData name="伊健 杜" userId="e69aded81da48593" providerId="LiveId" clId="{6B588052-41BA-4980-93D5-3F86EE3C7115}" dt="2022-11-10T17:27:51.696" v="541" actId="20577"/>
          <ac:spMkLst>
            <pc:docMk/>
            <pc:sldMk cId="195725402" sldId="1479"/>
            <ac:spMk id="2" creationId="{21A2E70F-CBBC-E684-F5C3-5C4679306814}"/>
          </ac:spMkLst>
        </pc:spChg>
      </pc:sldChg>
      <pc:sldChg chg="addSp modSp mod">
        <pc:chgData name="伊健 杜" userId="e69aded81da48593" providerId="LiveId" clId="{6B588052-41BA-4980-93D5-3F86EE3C7115}" dt="2022-11-10T17:33:49.978" v="594"/>
        <pc:sldMkLst>
          <pc:docMk/>
          <pc:sldMk cId="3449016446" sldId="1482"/>
        </pc:sldMkLst>
        <pc:spChg chg="add mod">
          <ac:chgData name="伊健 杜" userId="e69aded81da48593" providerId="LiveId" clId="{6B588052-41BA-4980-93D5-3F86EE3C7115}" dt="2022-11-10T17:32:16.355" v="578" actId="1076"/>
          <ac:spMkLst>
            <pc:docMk/>
            <pc:sldMk cId="3449016446" sldId="1482"/>
            <ac:spMk id="2" creationId="{9155777A-2D1F-9D0E-2791-335E5901C308}"/>
          </ac:spMkLst>
        </pc:spChg>
        <pc:spChg chg="add mod">
          <ac:chgData name="伊健 杜" userId="e69aded81da48593" providerId="LiveId" clId="{6B588052-41BA-4980-93D5-3F86EE3C7115}" dt="2022-11-10T17:32:54.282" v="593" actId="20577"/>
          <ac:spMkLst>
            <pc:docMk/>
            <pc:sldMk cId="3449016446" sldId="1482"/>
            <ac:spMk id="3" creationId="{7522E019-6C90-EF42-4188-8E29213AE70D}"/>
          </ac:spMkLst>
        </pc:spChg>
        <pc:inkChg chg="add">
          <ac:chgData name="伊健 杜" userId="e69aded81da48593" providerId="LiveId" clId="{6B588052-41BA-4980-93D5-3F86EE3C7115}" dt="2022-11-10T17:33:49.978" v="594"/>
          <ac:inkMkLst>
            <pc:docMk/>
            <pc:sldMk cId="3449016446" sldId="1482"/>
            <ac:inkMk id="5" creationId="{A837E24F-4D1C-FD54-9F65-AC99A10813C6}"/>
          </ac:inkMkLst>
        </pc:inkChg>
      </pc:sldChg>
      <pc:sldChg chg="new del ord">
        <pc:chgData name="伊健 杜" userId="e69aded81da48593" providerId="LiveId" clId="{6B588052-41BA-4980-93D5-3F86EE3C7115}" dt="2022-11-10T14:31:03.979" v="25" actId="47"/>
        <pc:sldMkLst>
          <pc:docMk/>
          <pc:sldMk cId="3591905088" sldId="1490"/>
        </pc:sldMkLst>
      </pc:sldChg>
      <pc:sldChg chg="addSp delSp modSp add mod">
        <pc:chgData name="伊健 杜" userId="e69aded81da48593" providerId="LiveId" clId="{6B588052-41BA-4980-93D5-3F86EE3C7115}" dt="2022-11-10T14:37:33.978" v="379"/>
        <pc:sldMkLst>
          <pc:docMk/>
          <pc:sldMk cId="4089435537" sldId="1490"/>
        </pc:sldMkLst>
        <pc:spChg chg="mod">
          <ac:chgData name="伊健 杜" userId="e69aded81da48593" providerId="LiveId" clId="{6B588052-41BA-4980-93D5-3F86EE3C7115}" dt="2022-11-10T14:32:23.742" v="60" actId="20577"/>
          <ac:spMkLst>
            <pc:docMk/>
            <pc:sldMk cId="4089435537" sldId="1490"/>
            <ac:spMk id="2" creationId="{10304424-DB4A-36E7-9E0D-D32A5DD0F26C}"/>
          </ac:spMkLst>
        </pc:spChg>
        <pc:spChg chg="mod">
          <ac:chgData name="伊健 杜" userId="e69aded81da48593" providerId="LiveId" clId="{6B588052-41BA-4980-93D5-3F86EE3C7115}" dt="2022-11-10T14:37:33.978" v="379"/>
          <ac:spMkLst>
            <pc:docMk/>
            <pc:sldMk cId="4089435537" sldId="1490"/>
            <ac:spMk id="4" creationId="{2691090D-D035-2EE7-556B-29D21742E484}"/>
          </ac:spMkLst>
        </pc:spChg>
        <pc:spChg chg="mod">
          <ac:chgData name="伊健 杜" userId="e69aded81da48593" providerId="LiveId" clId="{6B588052-41BA-4980-93D5-3F86EE3C7115}" dt="2022-11-10T14:32:15.127" v="57"/>
          <ac:spMkLst>
            <pc:docMk/>
            <pc:sldMk cId="4089435537" sldId="1490"/>
            <ac:spMk id="5" creationId="{12133E31-EFD8-1428-E834-932512E03115}"/>
          </ac:spMkLst>
        </pc:spChg>
        <pc:picChg chg="add mod">
          <ac:chgData name="伊健 杜" userId="e69aded81da48593" providerId="LiveId" clId="{6B588052-41BA-4980-93D5-3F86EE3C7115}" dt="2022-11-10T14:33:03.243" v="175" actId="1076"/>
          <ac:picMkLst>
            <pc:docMk/>
            <pc:sldMk cId="4089435537" sldId="1490"/>
            <ac:picMk id="6" creationId="{0B290404-1156-B3E9-9607-D254425A0BE9}"/>
          </ac:picMkLst>
        </pc:picChg>
        <pc:picChg chg="add mod">
          <ac:chgData name="伊健 杜" userId="e69aded81da48593" providerId="LiveId" clId="{6B588052-41BA-4980-93D5-3F86EE3C7115}" dt="2022-11-10T14:33:44.918" v="181" actId="14100"/>
          <ac:picMkLst>
            <pc:docMk/>
            <pc:sldMk cId="4089435537" sldId="1490"/>
            <ac:picMk id="1026" creationId="{522BA1DB-5D54-EB18-0E59-6BEDBBBB0821}"/>
          </ac:picMkLst>
        </pc:picChg>
        <pc:picChg chg="del">
          <ac:chgData name="伊健 杜" userId="e69aded81da48593" providerId="LiveId" clId="{6B588052-41BA-4980-93D5-3F86EE3C7115}" dt="2022-11-10T14:32:51.353" v="173" actId="478"/>
          <ac:picMkLst>
            <pc:docMk/>
            <pc:sldMk cId="4089435537" sldId="1490"/>
            <ac:picMk id="11266" creationId="{ED9CB433-AB9A-1116-7543-D4E402AF8175}"/>
          </ac:picMkLst>
        </pc:picChg>
      </pc:sldChg>
      <pc:sldChg chg="delSp modSp new mod">
        <pc:chgData name="伊健 杜" userId="e69aded81da48593" providerId="LiveId" clId="{6B588052-41BA-4980-93D5-3F86EE3C7115}" dt="2022-11-10T14:49:13.865" v="452"/>
        <pc:sldMkLst>
          <pc:docMk/>
          <pc:sldMk cId="2154007388" sldId="1491"/>
        </pc:sldMkLst>
        <pc:spChg chg="mod">
          <ac:chgData name="伊健 杜" userId="e69aded81da48593" providerId="LiveId" clId="{6B588052-41BA-4980-93D5-3F86EE3C7115}" dt="2022-11-10T14:49:13.865" v="452"/>
          <ac:spMkLst>
            <pc:docMk/>
            <pc:sldMk cId="2154007388" sldId="1491"/>
            <ac:spMk id="2" creationId="{5752B7B4-69D2-8FC9-31BC-BD1D608ED079}"/>
          </ac:spMkLst>
        </pc:spChg>
        <pc:spChg chg="del">
          <ac:chgData name="伊健 杜" userId="e69aded81da48593" providerId="LiveId" clId="{6B588052-41BA-4980-93D5-3F86EE3C7115}" dt="2022-11-10T14:48:43.576" v="380" actId="478"/>
          <ac:spMkLst>
            <pc:docMk/>
            <pc:sldMk cId="2154007388" sldId="1491"/>
            <ac:spMk id="3" creationId="{B81D99C6-6E3A-D52A-CB8B-DE139E2D27B7}"/>
          </ac:spMkLst>
        </pc:spChg>
      </pc:sldChg>
      <pc:sldChg chg="addSp delSp modSp add mod delAnim">
        <pc:chgData name="伊健 杜" userId="e69aded81da48593" providerId="LiveId" clId="{6B588052-41BA-4980-93D5-3F86EE3C7115}" dt="2022-11-10T14:37:33.978" v="379"/>
        <pc:sldMkLst>
          <pc:docMk/>
          <pc:sldMk cId="3967100007" sldId="1492"/>
        </pc:sldMkLst>
        <pc:spChg chg="mod">
          <ac:chgData name="伊健 杜" userId="e69aded81da48593" providerId="LiveId" clId="{6B588052-41BA-4980-93D5-3F86EE3C7115}" dt="2022-11-10T14:37:33.978" v="379"/>
          <ac:spMkLst>
            <pc:docMk/>
            <pc:sldMk cId="3967100007" sldId="1492"/>
            <ac:spMk id="4" creationId="{2691090D-D035-2EE7-556B-29D21742E484}"/>
          </ac:spMkLst>
        </pc:spChg>
        <pc:spChg chg="del">
          <ac:chgData name="伊健 杜" userId="e69aded81da48593" providerId="LiveId" clId="{6B588052-41BA-4980-93D5-3F86EE3C7115}" dt="2022-11-10T14:34:03.813" v="184" actId="478"/>
          <ac:spMkLst>
            <pc:docMk/>
            <pc:sldMk cId="3967100007" sldId="1492"/>
            <ac:spMk id="5" creationId="{12133E31-EFD8-1428-E834-932512E03115}"/>
          </ac:spMkLst>
        </pc:spChg>
        <pc:spChg chg="add del">
          <ac:chgData name="伊健 杜" userId="e69aded81da48593" providerId="LiveId" clId="{6B588052-41BA-4980-93D5-3F86EE3C7115}" dt="2022-11-10T14:35:47.369" v="274" actId="478"/>
          <ac:spMkLst>
            <pc:docMk/>
            <pc:sldMk cId="3967100007" sldId="1492"/>
            <ac:spMk id="7" creationId="{E8AC2491-A116-0A44-1CA6-AC5160ACFD25}"/>
          </ac:spMkLst>
        </pc:spChg>
        <pc:picChg chg="del">
          <ac:chgData name="伊健 杜" userId="e69aded81da48593" providerId="LiveId" clId="{6B588052-41BA-4980-93D5-3F86EE3C7115}" dt="2022-11-10T14:35:42.718" v="272" actId="478"/>
          <ac:picMkLst>
            <pc:docMk/>
            <pc:sldMk cId="3967100007" sldId="1492"/>
            <ac:picMk id="6" creationId="{0B290404-1156-B3E9-9607-D254425A0BE9}"/>
          </ac:picMkLst>
        </pc:picChg>
        <pc:picChg chg="add mod">
          <ac:chgData name="伊健 杜" userId="e69aded81da48593" providerId="LiveId" clId="{6B588052-41BA-4980-93D5-3F86EE3C7115}" dt="2022-11-10T14:36:03.064" v="278" actId="1076"/>
          <ac:picMkLst>
            <pc:docMk/>
            <pc:sldMk cId="3967100007" sldId="1492"/>
            <ac:picMk id="9" creationId="{172B7112-FADF-DD1C-CF73-DB1252F3CC94}"/>
          </ac:picMkLst>
        </pc:picChg>
        <pc:picChg chg="del">
          <ac:chgData name="伊健 杜" userId="e69aded81da48593" providerId="LiveId" clId="{6B588052-41BA-4980-93D5-3F86EE3C7115}" dt="2022-11-10T14:35:42.718" v="272" actId="478"/>
          <ac:picMkLst>
            <pc:docMk/>
            <pc:sldMk cId="3967100007" sldId="1492"/>
            <ac:picMk id="1026" creationId="{522BA1DB-5D54-EB18-0E59-6BEDBBBB0821}"/>
          </ac:picMkLst>
        </pc:picChg>
      </pc:sldChg>
      <pc:sldChg chg="addSp delSp modSp add mod">
        <pc:chgData name="伊健 杜" userId="e69aded81da48593" providerId="LiveId" clId="{6B588052-41BA-4980-93D5-3F86EE3C7115}" dt="2022-11-10T14:37:33.978" v="379"/>
        <pc:sldMkLst>
          <pc:docMk/>
          <pc:sldMk cId="3865179364" sldId="1493"/>
        </pc:sldMkLst>
        <pc:spChg chg="mod">
          <ac:chgData name="伊健 杜" userId="e69aded81da48593" providerId="LiveId" clId="{6B588052-41BA-4980-93D5-3F86EE3C7115}" dt="2022-11-10T14:37:33.978" v="379"/>
          <ac:spMkLst>
            <pc:docMk/>
            <pc:sldMk cId="3865179364" sldId="1493"/>
            <ac:spMk id="4" creationId="{2691090D-D035-2EE7-556B-29D21742E484}"/>
          </ac:spMkLst>
        </pc:spChg>
        <pc:picChg chg="del">
          <ac:chgData name="伊健 杜" userId="e69aded81da48593" providerId="LiveId" clId="{6B588052-41BA-4980-93D5-3F86EE3C7115}" dt="2022-11-10T14:36:49.328" v="351" actId="478"/>
          <ac:picMkLst>
            <pc:docMk/>
            <pc:sldMk cId="3865179364" sldId="1493"/>
            <ac:picMk id="9" creationId="{172B7112-FADF-DD1C-CF73-DB1252F3CC94}"/>
          </ac:picMkLst>
        </pc:picChg>
        <pc:picChg chg="add mod">
          <ac:chgData name="伊健 杜" userId="e69aded81da48593" providerId="LiveId" clId="{6B588052-41BA-4980-93D5-3F86EE3C7115}" dt="2022-11-10T14:37:03.994" v="355" actId="1076"/>
          <ac:picMkLst>
            <pc:docMk/>
            <pc:sldMk cId="3865179364" sldId="1493"/>
            <ac:picMk id="3074" creationId="{AEDA0CBA-2C75-55FE-B207-267B20782D04}"/>
          </ac:picMkLst>
        </pc:picChg>
      </pc:sldChg>
      <pc:sldChg chg="new">
        <pc:chgData name="伊健 杜" userId="e69aded81da48593" providerId="LiveId" clId="{6B588052-41BA-4980-93D5-3F86EE3C7115}" dt="2022-11-10T16:55:22.421" v="453" actId="680"/>
        <pc:sldMkLst>
          <pc:docMk/>
          <pc:sldMk cId="1009653744" sldId="1494"/>
        </pc:sldMkLst>
      </pc:sldChg>
    </pc:docChg>
  </pc:docChgLst>
  <pc:docChgLst>
    <pc:chgData name="伊健 杜" userId="e69aded81da48593" providerId="LiveId" clId="{DBEEFA7B-6E3D-4E12-B09B-6D72D9101CBE}"/>
    <pc:docChg chg="custSel addSld delSld modSld sldOrd">
      <pc:chgData name="伊健 杜" userId="e69aded81da48593" providerId="LiveId" clId="{DBEEFA7B-6E3D-4E12-B09B-6D72D9101CBE}" dt="2022-12-01T05:59:14.627" v="3239"/>
      <pc:docMkLst>
        <pc:docMk/>
      </pc:docMkLst>
      <pc:sldChg chg="del">
        <pc:chgData name="伊健 杜" userId="e69aded81da48593" providerId="LiveId" clId="{DBEEFA7B-6E3D-4E12-B09B-6D72D9101CBE}" dt="2022-12-01T04:34:50.619" v="0" actId="47"/>
        <pc:sldMkLst>
          <pc:docMk/>
          <pc:sldMk cId="2891646171" sldId="947"/>
        </pc:sldMkLst>
      </pc:sldChg>
      <pc:sldChg chg="del">
        <pc:chgData name="伊健 杜" userId="e69aded81da48593" providerId="LiveId" clId="{DBEEFA7B-6E3D-4E12-B09B-6D72D9101CBE}" dt="2022-12-01T04:34:50.619" v="0" actId="47"/>
        <pc:sldMkLst>
          <pc:docMk/>
          <pc:sldMk cId="4238156773" sldId="953"/>
        </pc:sldMkLst>
      </pc:sldChg>
      <pc:sldChg chg="del">
        <pc:chgData name="伊健 杜" userId="e69aded81da48593" providerId="LiveId" clId="{DBEEFA7B-6E3D-4E12-B09B-6D72D9101CBE}" dt="2022-12-01T04:34:50.619" v="0" actId="47"/>
        <pc:sldMkLst>
          <pc:docMk/>
          <pc:sldMk cId="3247789987" sldId="955"/>
        </pc:sldMkLst>
      </pc:sldChg>
      <pc:sldChg chg="del">
        <pc:chgData name="伊健 杜" userId="e69aded81da48593" providerId="LiveId" clId="{DBEEFA7B-6E3D-4E12-B09B-6D72D9101CBE}" dt="2022-12-01T04:34:50.619" v="0" actId="47"/>
        <pc:sldMkLst>
          <pc:docMk/>
          <pc:sldMk cId="2638444399" sldId="1628"/>
        </pc:sldMkLst>
      </pc:sldChg>
      <pc:sldChg chg="del">
        <pc:chgData name="伊健 杜" userId="e69aded81da48593" providerId="LiveId" clId="{DBEEFA7B-6E3D-4E12-B09B-6D72D9101CBE}" dt="2022-12-01T04:34:50.619" v="0" actId="47"/>
        <pc:sldMkLst>
          <pc:docMk/>
          <pc:sldMk cId="3956247552" sldId="1629"/>
        </pc:sldMkLst>
      </pc:sldChg>
      <pc:sldChg chg="del">
        <pc:chgData name="伊健 杜" userId="e69aded81da48593" providerId="LiveId" clId="{DBEEFA7B-6E3D-4E12-B09B-6D72D9101CBE}" dt="2022-12-01T04:34:50.619" v="0" actId="47"/>
        <pc:sldMkLst>
          <pc:docMk/>
          <pc:sldMk cId="1580241461" sldId="1789"/>
        </pc:sldMkLst>
      </pc:sldChg>
      <pc:sldChg chg="del">
        <pc:chgData name="伊健 杜" userId="e69aded81da48593" providerId="LiveId" clId="{DBEEFA7B-6E3D-4E12-B09B-6D72D9101CBE}" dt="2022-12-01T04:34:50.619" v="0" actId="47"/>
        <pc:sldMkLst>
          <pc:docMk/>
          <pc:sldMk cId="3577248458" sldId="1790"/>
        </pc:sldMkLst>
      </pc:sldChg>
      <pc:sldChg chg="del">
        <pc:chgData name="伊健 杜" userId="e69aded81da48593" providerId="LiveId" clId="{DBEEFA7B-6E3D-4E12-B09B-6D72D9101CBE}" dt="2022-12-01T04:34:50.619" v="0" actId="47"/>
        <pc:sldMkLst>
          <pc:docMk/>
          <pc:sldMk cId="1075871152" sldId="1791"/>
        </pc:sldMkLst>
      </pc:sldChg>
      <pc:sldChg chg="del">
        <pc:chgData name="伊健 杜" userId="e69aded81da48593" providerId="LiveId" clId="{DBEEFA7B-6E3D-4E12-B09B-6D72D9101CBE}" dt="2022-12-01T04:34:50.619" v="0" actId="47"/>
        <pc:sldMkLst>
          <pc:docMk/>
          <pc:sldMk cId="1105718228" sldId="1792"/>
        </pc:sldMkLst>
      </pc:sldChg>
      <pc:sldChg chg="del">
        <pc:chgData name="伊健 杜" userId="e69aded81da48593" providerId="LiveId" clId="{DBEEFA7B-6E3D-4E12-B09B-6D72D9101CBE}" dt="2022-12-01T04:34:50.619" v="0" actId="47"/>
        <pc:sldMkLst>
          <pc:docMk/>
          <pc:sldMk cId="3559512460" sldId="1793"/>
        </pc:sldMkLst>
      </pc:sldChg>
      <pc:sldChg chg="del">
        <pc:chgData name="伊健 杜" userId="e69aded81da48593" providerId="LiveId" clId="{DBEEFA7B-6E3D-4E12-B09B-6D72D9101CBE}" dt="2022-12-01T04:34:50.619" v="0" actId="47"/>
        <pc:sldMkLst>
          <pc:docMk/>
          <pc:sldMk cId="3671340783" sldId="1794"/>
        </pc:sldMkLst>
      </pc:sldChg>
      <pc:sldChg chg="del">
        <pc:chgData name="伊健 杜" userId="e69aded81da48593" providerId="LiveId" clId="{DBEEFA7B-6E3D-4E12-B09B-6D72D9101CBE}" dt="2022-12-01T04:34:50.619" v="0" actId="47"/>
        <pc:sldMkLst>
          <pc:docMk/>
          <pc:sldMk cId="3658431401" sldId="1795"/>
        </pc:sldMkLst>
      </pc:sldChg>
      <pc:sldChg chg="del">
        <pc:chgData name="伊健 杜" userId="e69aded81da48593" providerId="LiveId" clId="{DBEEFA7B-6E3D-4E12-B09B-6D72D9101CBE}" dt="2022-12-01T04:34:50.619" v="0" actId="47"/>
        <pc:sldMkLst>
          <pc:docMk/>
          <pc:sldMk cId="1646653373" sldId="1796"/>
        </pc:sldMkLst>
      </pc:sldChg>
      <pc:sldChg chg="del">
        <pc:chgData name="伊健 杜" userId="e69aded81da48593" providerId="LiveId" clId="{DBEEFA7B-6E3D-4E12-B09B-6D72D9101CBE}" dt="2022-12-01T04:34:50.619" v="0" actId="47"/>
        <pc:sldMkLst>
          <pc:docMk/>
          <pc:sldMk cId="4236459713" sldId="1797"/>
        </pc:sldMkLst>
      </pc:sldChg>
      <pc:sldChg chg="del">
        <pc:chgData name="伊健 杜" userId="e69aded81da48593" providerId="LiveId" clId="{DBEEFA7B-6E3D-4E12-B09B-6D72D9101CBE}" dt="2022-12-01T04:34:50.619" v="0" actId="47"/>
        <pc:sldMkLst>
          <pc:docMk/>
          <pc:sldMk cId="2239918173" sldId="1798"/>
        </pc:sldMkLst>
      </pc:sldChg>
      <pc:sldChg chg="del">
        <pc:chgData name="伊健 杜" userId="e69aded81da48593" providerId="LiveId" clId="{DBEEFA7B-6E3D-4E12-B09B-6D72D9101CBE}" dt="2022-12-01T04:34:50.619" v="0" actId="47"/>
        <pc:sldMkLst>
          <pc:docMk/>
          <pc:sldMk cId="2279117229" sldId="1799"/>
        </pc:sldMkLst>
      </pc:sldChg>
      <pc:sldChg chg="del">
        <pc:chgData name="伊健 杜" userId="e69aded81da48593" providerId="LiveId" clId="{DBEEFA7B-6E3D-4E12-B09B-6D72D9101CBE}" dt="2022-12-01T04:34:50.619" v="0" actId="47"/>
        <pc:sldMkLst>
          <pc:docMk/>
          <pc:sldMk cId="2828160977" sldId="1800"/>
        </pc:sldMkLst>
      </pc:sldChg>
      <pc:sldChg chg="del">
        <pc:chgData name="伊健 杜" userId="e69aded81da48593" providerId="LiveId" clId="{DBEEFA7B-6E3D-4E12-B09B-6D72D9101CBE}" dt="2022-12-01T04:34:50.619" v="0" actId="47"/>
        <pc:sldMkLst>
          <pc:docMk/>
          <pc:sldMk cId="447263709" sldId="1801"/>
        </pc:sldMkLst>
      </pc:sldChg>
      <pc:sldChg chg="del">
        <pc:chgData name="伊健 杜" userId="e69aded81da48593" providerId="LiveId" clId="{DBEEFA7B-6E3D-4E12-B09B-6D72D9101CBE}" dt="2022-12-01T04:34:50.619" v="0" actId="47"/>
        <pc:sldMkLst>
          <pc:docMk/>
          <pc:sldMk cId="2981509105" sldId="1802"/>
        </pc:sldMkLst>
      </pc:sldChg>
      <pc:sldChg chg="del">
        <pc:chgData name="伊健 杜" userId="e69aded81da48593" providerId="LiveId" clId="{DBEEFA7B-6E3D-4E12-B09B-6D72D9101CBE}" dt="2022-12-01T04:34:50.619" v="0" actId="47"/>
        <pc:sldMkLst>
          <pc:docMk/>
          <pc:sldMk cId="3579372099" sldId="1803"/>
        </pc:sldMkLst>
      </pc:sldChg>
      <pc:sldChg chg="del">
        <pc:chgData name="伊健 杜" userId="e69aded81da48593" providerId="LiveId" clId="{DBEEFA7B-6E3D-4E12-B09B-6D72D9101CBE}" dt="2022-12-01T04:34:50.619" v="0" actId="47"/>
        <pc:sldMkLst>
          <pc:docMk/>
          <pc:sldMk cId="681945896" sldId="1804"/>
        </pc:sldMkLst>
      </pc:sldChg>
      <pc:sldChg chg="del">
        <pc:chgData name="伊健 杜" userId="e69aded81da48593" providerId="LiveId" clId="{DBEEFA7B-6E3D-4E12-B09B-6D72D9101CBE}" dt="2022-12-01T04:34:50.619" v="0" actId="47"/>
        <pc:sldMkLst>
          <pc:docMk/>
          <pc:sldMk cId="1965360275" sldId="1805"/>
        </pc:sldMkLst>
      </pc:sldChg>
      <pc:sldChg chg="del">
        <pc:chgData name="伊健 杜" userId="e69aded81da48593" providerId="LiveId" clId="{DBEEFA7B-6E3D-4E12-B09B-6D72D9101CBE}" dt="2022-12-01T04:34:50.619" v="0" actId="47"/>
        <pc:sldMkLst>
          <pc:docMk/>
          <pc:sldMk cId="3701736404" sldId="1806"/>
        </pc:sldMkLst>
      </pc:sldChg>
      <pc:sldChg chg="del">
        <pc:chgData name="伊健 杜" userId="e69aded81da48593" providerId="LiveId" clId="{DBEEFA7B-6E3D-4E12-B09B-6D72D9101CBE}" dt="2022-12-01T04:34:50.619" v="0" actId="47"/>
        <pc:sldMkLst>
          <pc:docMk/>
          <pc:sldMk cId="2688775466" sldId="1807"/>
        </pc:sldMkLst>
      </pc:sldChg>
      <pc:sldChg chg="del">
        <pc:chgData name="伊健 杜" userId="e69aded81da48593" providerId="LiveId" clId="{DBEEFA7B-6E3D-4E12-B09B-6D72D9101CBE}" dt="2022-12-01T04:34:50.619" v="0" actId="47"/>
        <pc:sldMkLst>
          <pc:docMk/>
          <pc:sldMk cId="3499906060" sldId="1808"/>
        </pc:sldMkLst>
      </pc:sldChg>
      <pc:sldChg chg="del">
        <pc:chgData name="伊健 杜" userId="e69aded81da48593" providerId="LiveId" clId="{DBEEFA7B-6E3D-4E12-B09B-6D72D9101CBE}" dt="2022-12-01T04:34:50.619" v="0" actId="47"/>
        <pc:sldMkLst>
          <pc:docMk/>
          <pc:sldMk cId="4128702787" sldId="1809"/>
        </pc:sldMkLst>
      </pc:sldChg>
      <pc:sldChg chg="del">
        <pc:chgData name="伊健 杜" userId="e69aded81da48593" providerId="LiveId" clId="{DBEEFA7B-6E3D-4E12-B09B-6D72D9101CBE}" dt="2022-12-01T04:34:50.619" v="0" actId="47"/>
        <pc:sldMkLst>
          <pc:docMk/>
          <pc:sldMk cId="1311962446" sldId="1810"/>
        </pc:sldMkLst>
      </pc:sldChg>
      <pc:sldChg chg="modSp mod">
        <pc:chgData name="伊健 杜" userId="e69aded81da48593" providerId="LiveId" clId="{DBEEFA7B-6E3D-4E12-B09B-6D72D9101CBE}" dt="2022-12-01T05:06:01.406" v="442"/>
        <pc:sldMkLst>
          <pc:docMk/>
          <pc:sldMk cId="1816966275" sldId="1844"/>
        </pc:sldMkLst>
        <pc:spChg chg="mod">
          <ac:chgData name="伊健 杜" userId="e69aded81da48593" providerId="LiveId" clId="{DBEEFA7B-6E3D-4E12-B09B-6D72D9101CBE}" dt="2022-12-01T05:06:01.406" v="442"/>
          <ac:spMkLst>
            <pc:docMk/>
            <pc:sldMk cId="1816966275" sldId="1844"/>
            <ac:spMk id="2" creationId="{10304424-DB4A-36E7-9E0D-D32A5DD0F26C}"/>
          </ac:spMkLst>
        </pc:spChg>
        <pc:spChg chg="mod">
          <ac:chgData name="伊健 杜" userId="e69aded81da48593" providerId="LiveId" clId="{DBEEFA7B-6E3D-4E12-B09B-6D72D9101CBE}" dt="2022-12-01T04:43:41.309" v="139" actId="1076"/>
          <ac:spMkLst>
            <pc:docMk/>
            <pc:sldMk cId="1816966275" sldId="1844"/>
            <ac:spMk id="10" creationId="{B839CA97-BE0D-8B7C-B769-3E145A81D451}"/>
          </ac:spMkLst>
        </pc:spChg>
      </pc:sldChg>
      <pc:sldChg chg="addSp delSp modSp add mod delAnim">
        <pc:chgData name="伊健 杜" userId="e69aded81da48593" providerId="LiveId" clId="{DBEEFA7B-6E3D-4E12-B09B-6D72D9101CBE}" dt="2022-12-01T04:46:00.847" v="410"/>
        <pc:sldMkLst>
          <pc:docMk/>
          <pc:sldMk cId="1140596550" sldId="1846"/>
        </pc:sldMkLst>
        <pc:spChg chg="del">
          <ac:chgData name="伊健 杜" userId="e69aded81da48593" providerId="LiveId" clId="{DBEEFA7B-6E3D-4E12-B09B-6D72D9101CBE}" dt="2022-12-01T04:43:54.910" v="141" actId="478"/>
          <ac:spMkLst>
            <pc:docMk/>
            <pc:sldMk cId="1140596550" sldId="1846"/>
            <ac:spMk id="5" creationId="{12133E31-EFD8-1428-E834-932512E03115}"/>
          </ac:spMkLst>
        </pc:spChg>
        <pc:spChg chg="mod">
          <ac:chgData name="伊健 杜" userId="e69aded81da48593" providerId="LiveId" clId="{DBEEFA7B-6E3D-4E12-B09B-6D72D9101CBE}" dt="2022-12-01T04:46:00.847" v="410"/>
          <ac:spMkLst>
            <pc:docMk/>
            <pc:sldMk cId="1140596550" sldId="1846"/>
            <ac:spMk id="10" creationId="{B839CA97-BE0D-8B7C-B769-3E145A81D451}"/>
          </ac:spMkLst>
        </pc:spChg>
        <pc:picChg chg="add mod">
          <ac:chgData name="伊健 杜" userId="e69aded81da48593" providerId="LiveId" clId="{DBEEFA7B-6E3D-4E12-B09B-6D72D9101CBE}" dt="2022-12-01T04:45:03.198" v="278" actId="14100"/>
          <ac:picMkLst>
            <pc:docMk/>
            <pc:sldMk cId="1140596550" sldId="1846"/>
            <ac:picMk id="1026" creationId="{178C0B5F-C632-7AB8-FD02-D820F1C5108F}"/>
          </ac:picMkLst>
        </pc:picChg>
        <pc:picChg chg="del">
          <ac:chgData name="伊健 杜" userId="e69aded81da48593" providerId="LiveId" clId="{DBEEFA7B-6E3D-4E12-B09B-6D72D9101CBE}" dt="2022-12-01T04:44:32.852" v="275" actId="478"/>
          <ac:picMkLst>
            <pc:docMk/>
            <pc:sldMk cId="1140596550" sldId="1846"/>
            <ac:picMk id="11266" creationId="{2E0A8439-40F1-8D1F-36AE-1D8756D8AC2D}"/>
          </ac:picMkLst>
        </pc:picChg>
      </pc:sldChg>
      <pc:sldChg chg="modSp add mod">
        <pc:chgData name="伊健 杜" userId="e69aded81da48593" providerId="LiveId" clId="{DBEEFA7B-6E3D-4E12-B09B-6D72D9101CBE}" dt="2022-12-01T04:45:43.374" v="401"/>
        <pc:sldMkLst>
          <pc:docMk/>
          <pc:sldMk cId="2619433439" sldId="1847"/>
        </pc:sldMkLst>
        <pc:spChg chg="mod">
          <ac:chgData name="伊健 杜" userId="e69aded81da48593" providerId="LiveId" clId="{DBEEFA7B-6E3D-4E12-B09B-6D72D9101CBE}" dt="2022-12-01T04:45:43.374" v="401"/>
          <ac:spMkLst>
            <pc:docMk/>
            <pc:sldMk cId="2619433439" sldId="1847"/>
            <ac:spMk id="2" creationId="{CF093439-81E9-9130-8552-41053044C2EA}"/>
          </ac:spMkLst>
        </pc:spChg>
      </pc:sldChg>
      <pc:sldChg chg="addSp delSp modSp add mod">
        <pc:chgData name="伊健 杜" userId="e69aded81da48593" providerId="LiveId" clId="{DBEEFA7B-6E3D-4E12-B09B-6D72D9101CBE}" dt="2022-12-01T05:09:14.598" v="681" actId="20577"/>
        <pc:sldMkLst>
          <pc:docMk/>
          <pc:sldMk cId="3409591118" sldId="1848"/>
        </pc:sldMkLst>
        <pc:spChg chg="mod">
          <ac:chgData name="伊健 杜" userId="e69aded81da48593" providerId="LiveId" clId="{DBEEFA7B-6E3D-4E12-B09B-6D72D9101CBE}" dt="2022-12-01T05:06:06.710" v="446"/>
          <ac:spMkLst>
            <pc:docMk/>
            <pc:sldMk cId="3409591118" sldId="1848"/>
            <ac:spMk id="2" creationId="{10304424-DB4A-36E7-9E0D-D32A5DD0F26C}"/>
          </ac:spMkLst>
        </pc:spChg>
        <pc:spChg chg="add del">
          <ac:chgData name="伊健 杜" userId="e69aded81da48593" providerId="LiveId" clId="{DBEEFA7B-6E3D-4E12-B09B-6D72D9101CBE}" dt="2022-12-01T05:05:48.488" v="437"/>
          <ac:spMkLst>
            <pc:docMk/>
            <pc:sldMk cId="3409591118" sldId="1848"/>
            <ac:spMk id="3" creationId="{53886B71-7831-906C-7C3E-D913060CCD28}"/>
          </ac:spMkLst>
        </pc:spChg>
        <pc:spChg chg="mod">
          <ac:chgData name="伊健 杜" userId="e69aded81da48593" providerId="LiveId" clId="{DBEEFA7B-6E3D-4E12-B09B-6D72D9101CBE}" dt="2022-12-01T05:05:49.765" v="438"/>
          <ac:spMkLst>
            <pc:docMk/>
            <pc:sldMk cId="3409591118" sldId="1848"/>
            <ac:spMk id="5" creationId="{12133E31-EFD8-1428-E834-932512E03115}"/>
          </ac:spMkLst>
        </pc:spChg>
        <pc:spChg chg="mod">
          <ac:chgData name="伊健 杜" userId="e69aded81da48593" providerId="LiveId" clId="{DBEEFA7B-6E3D-4E12-B09B-6D72D9101CBE}" dt="2022-12-01T05:09:14.598" v="681" actId="20577"/>
          <ac:spMkLst>
            <pc:docMk/>
            <pc:sldMk cId="3409591118" sldId="1848"/>
            <ac:spMk id="10" creationId="{B839CA97-BE0D-8B7C-B769-3E145A81D451}"/>
          </ac:spMkLst>
        </pc:spChg>
        <pc:picChg chg="add mod">
          <ac:chgData name="伊健 杜" userId="e69aded81da48593" providerId="LiveId" clId="{DBEEFA7B-6E3D-4E12-B09B-6D72D9101CBE}" dt="2022-12-01T05:08:45.791" v="668" actId="1076"/>
          <ac:picMkLst>
            <pc:docMk/>
            <pc:sldMk cId="3409591118" sldId="1848"/>
            <ac:picMk id="2051" creationId="{4E2CC2FE-052A-75FD-BC80-182F170A195E}"/>
          </ac:picMkLst>
        </pc:picChg>
        <pc:picChg chg="del">
          <ac:chgData name="伊健 杜" userId="e69aded81da48593" providerId="LiveId" clId="{DBEEFA7B-6E3D-4E12-B09B-6D72D9101CBE}" dt="2022-12-01T05:07:23.944" v="666" actId="478"/>
          <ac:picMkLst>
            <pc:docMk/>
            <pc:sldMk cId="3409591118" sldId="1848"/>
            <ac:picMk id="11266" creationId="{2E0A8439-40F1-8D1F-36AE-1D8756D8AC2D}"/>
          </ac:picMkLst>
        </pc:picChg>
      </pc:sldChg>
      <pc:sldChg chg="addSp delSp modSp add mod ord">
        <pc:chgData name="伊健 杜" userId="e69aded81da48593" providerId="LiveId" clId="{DBEEFA7B-6E3D-4E12-B09B-6D72D9101CBE}" dt="2022-12-01T05:41:51.827" v="2284"/>
        <pc:sldMkLst>
          <pc:docMk/>
          <pc:sldMk cId="738264871" sldId="1849"/>
        </pc:sldMkLst>
        <pc:spChg chg="mod">
          <ac:chgData name="伊健 杜" userId="e69aded81da48593" providerId="LiveId" clId="{DBEEFA7B-6E3D-4E12-B09B-6D72D9101CBE}" dt="2022-12-01T05:41:10.015" v="2279"/>
          <ac:spMkLst>
            <pc:docMk/>
            <pc:sldMk cId="738264871" sldId="1849"/>
            <ac:spMk id="2" creationId="{CF093439-81E9-9130-8552-41053044C2EA}"/>
          </ac:spMkLst>
        </pc:spChg>
        <pc:spChg chg="add del mod">
          <ac:chgData name="伊健 杜" userId="e69aded81da48593" providerId="LiveId" clId="{DBEEFA7B-6E3D-4E12-B09B-6D72D9101CBE}" dt="2022-12-01T05:40:58.632" v="2226" actId="478"/>
          <ac:spMkLst>
            <pc:docMk/>
            <pc:sldMk cId="738264871" sldId="1849"/>
            <ac:spMk id="3" creationId="{B89D8BF1-E742-1331-2E33-D6CDD0242893}"/>
          </ac:spMkLst>
        </pc:spChg>
      </pc:sldChg>
      <pc:sldChg chg="add del">
        <pc:chgData name="伊健 杜" userId="e69aded81da48593" providerId="LiveId" clId="{DBEEFA7B-6E3D-4E12-B09B-6D72D9101CBE}" dt="2022-12-01T05:08:53.681" v="670" actId="47"/>
        <pc:sldMkLst>
          <pc:docMk/>
          <pc:sldMk cId="3112302209" sldId="1849"/>
        </pc:sldMkLst>
      </pc:sldChg>
      <pc:sldChg chg="addSp delSp modSp add mod">
        <pc:chgData name="伊健 杜" userId="e69aded81da48593" providerId="LiveId" clId="{DBEEFA7B-6E3D-4E12-B09B-6D72D9101CBE}" dt="2022-12-01T05:14:37.198" v="892"/>
        <pc:sldMkLst>
          <pc:docMk/>
          <pc:sldMk cId="1366944380" sldId="1850"/>
        </pc:sldMkLst>
        <pc:spChg chg="mod">
          <ac:chgData name="伊健 杜" userId="e69aded81da48593" providerId="LiveId" clId="{DBEEFA7B-6E3D-4E12-B09B-6D72D9101CBE}" dt="2022-12-01T05:10:37.229" v="748"/>
          <ac:spMkLst>
            <pc:docMk/>
            <pc:sldMk cId="1366944380" sldId="1850"/>
            <ac:spMk id="2" creationId="{10304424-DB4A-36E7-9E0D-D32A5DD0F26C}"/>
          </ac:spMkLst>
        </pc:spChg>
        <pc:spChg chg="add del">
          <ac:chgData name="伊健 杜" userId="e69aded81da48593" providerId="LiveId" clId="{DBEEFA7B-6E3D-4E12-B09B-6D72D9101CBE}" dt="2022-12-01T05:10:49.866" v="750"/>
          <ac:spMkLst>
            <pc:docMk/>
            <pc:sldMk cId="1366944380" sldId="1850"/>
            <ac:spMk id="3" creationId="{380F51DF-380E-420F-A68A-BB6019D0A20D}"/>
          </ac:spMkLst>
        </pc:spChg>
        <pc:spChg chg="mod">
          <ac:chgData name="伊健 杜" userId="e69aded81da48593" providerId="LiveId" clId="{DBEEFA7B-6E3D-4E12-B09B-6D72D9101CBE}" dt="2022-12-01T05:10:50.947" v="751"/>
          <ac:spMkLst>
            <pc:docMk/>
            <pc:sldMk cId="1366944380" sldId="1850"/>
            <ac:spMk id="5" creationId="{12133E31-EFD8-1428-E834-932512E03115}"/>
          </ac:spMkLst>
        </pc:spChg>
        <pc:spChg chg="mod">
          <ac:chgData name="伊健 杜" userId="e69aded81da48593" providerId="LiveId" clId="{DBEEFA7B-6E3D-4E12-B09B-6D72D9101CBE}" dt="2022-12-01T05:14:31.120" v="890"/>
          <ac:spMkLst>
            <pc:docMk/>
            <pc:sldMk cId="1366944380" sldId="1850"/>
            <ac:spMk id="10" creationId="{B839CA97-BE0D-8B7C-B769-3E145A81D451}"/>
          </ac:spMkLst>
        </pc:spChg>
        <pc:picChg chg="del">
          <ac:chgData name="伊健 杜" userId="e69aded81da48593" providerId="LiveId" clId="{DBEEFA7B-6E3D-4E12-B09B-6D72D9101CBE}" dt="2022-12-01T05:13:38.778" v="865" actId="478"/>
          <ac:picMkLst>
            <pc:docMk/>
            <pc:sldMk cId="1366944380" sldId="1850"/>
            <ac:picMk id="2051" creationId="{4E2CC2FE-052A-75FD-BC80-182F170A195E}"/>
          </ac:picMkLst>
        </pc:picChg>
        <pc:picChg chg="add mod">
          <ac:chgData name="伊健 杜" userId="e69aded81da48593" providerId="LiveId" clId="{DBEEFA7B-6E3D-4E12-B09B-6D72D9101CBE}" dt="2022-12-01T05:14:21.137" v="869" actId="1076"/>
          <ac:picMkLst>
            <pc:docMk/>
            <pc:sldMk cId="1366944380" sldId="1850"/>
            <ac:picMk id="3075" creationId="{CF94C6AC-5B07-6DA0-EF88-5F9D8D406D41}"/>
          </ac:picMkLst>
        </pc:picChg>
        <pc:picChg chg="add del">
          <ac:chgData name="伊健 杜" userId="e69aded81da48593" providerId="LiveId" clId="{DBEEFA7B-6E3D-4E12-B09B-6D72D9101CBE}" dt="2022-12-01T05:14:37.198" v="892"/>
          <ac:picMkLst>
            <pc:docMk/>
            <pc:sldMk cId="1366944380" sldId="1850"/>
            <ac:picMk id="3077" creationId="{AE2B1DF1-2877-B164-9F1F-04CE12C68F63}"/>
          </ac:picMkLst>
        </pc:picChg>
      </pc:sldChg>
      <pc:sldChg chg="addSp delSp modSp add mod delAnim">
        <pc:chgData name="伊健 杜" userId="e69aded81da48593" providerId="LiveId" clId="{DBEEFA7B-6E3D-4E12-B09B-6D72D9101CBE}" dt="2022-12-01T05:18:32.564" v="1064" actId="27636"/>
        <pc:sldMkLst>
          <pc:docMk/>
          <pc:sldMk cId="2665648852" sldId="1851"/>
        </pc:sldMkLst>
        <pc:spChg chg="del">
          <ac:chgData name="伊健 杜" userId="e69aded81da48593" providerId="LiveId" clId="{DBEEFA7B-6E3D-4E12-B09B-6D72D9101CBE}" dt="2022-12-01T05:14:41.894" v="894" actId="478"/>
          <ac:spMkLst>
            <pc:docMk/>
            <pc:sldMk cId="2665648852" sldId="1851"/>
            <ac:spMk id="5" creationId="{12133E31-EFD8-1428-E834-932512E03115}"/>
          </ac:spMkLst>
        </pc:spChg>
        <pc:spChg chg="mod">
          <ac:chgData name="伊健 杜" userId="e69aded81da48593" providerId="LiveId" clId="{DBEEFA7B-6E3D-4E12-B09B-6D72D9101CBE}" dt="2022-12-01T05:18:32.564" v="1064" actId="27636"/>
          <ac:spMkLst>
            <pc:docMk/>
            <pc:sldMk cId="2665648852" sldId="1851"/>
            <ac:spMk id="10" creationId="{B839CA97-BE0D-8B7C-B769-3E145A81D451}"/>
          </ac:spMkLst>
        </pc:spChg>
        <pc:picChg chg="del">
          <ac:chgData name="伊健 杜" userId="e69aded81da48593" providerId="LiveId" clId="{DBEEFA7B-6E3D-4E12-B09B-6D72D9101CBE}" dt="2022-12-01T05:17:49.342" v="1034" actId="478"/>
          <ac:picMkLst>
            <pc:docMk/>
            <pc:sldMk cId="2665648852" sldId="1851"/>
            <ac:picMk id="3075" creationId="{CF94C6AC-5B07-6DA0-EF88-5F9D8D406D41}"/>
          </ac:picMkLst>
        </pc:picChg>
        <pc:picChg chg="add mod">
          <ac:chgData name="伊健 杜" userId="e69aded81da48593" providerId="LiveId" clId="{DBEEFA7B-6E3D-4E12-B09B-6D72D9101CBE}" dt="2022-12-01T05:18:07.143" v="1038" actId="1076"/>
          <ac:picMkLst>
            <pc:docMk/>
            <pc:sldMk cId="2665648852" sldId="1851"/>
            <ac:picMk id="5122" creationId="{394C7F7E-0729-7A2C-B7F3-2451F4E0941C}"/>
          </ac:picMkLst>
        </pc:picChg>
      </pc:sldChg>
      <pc:sldChg chg="addSp delSp modSp add mod ord">
        <pc:chgData name="伊健 杜" userId="e69aded81da48593" providerId="LiveId" clId="{DBEEFA7B-6E3D-4E12-B09B-6D72D9101CBE}" dt="2022-12-01T05:42:04.756" v="2287"/>
        <pc:sldMkLst>
          <pc:docMk/>
          <pc:sldMk cId="891458807" sldId="1852"/>
        </pc:sldMkLst>
        <pc:spChg chg="mod">
          <ac:chgData name="伊健 杜" userId="e69aded81da48593" providerId="LiveId" clId="{DBEEFA7B-6E3D-4E12-B09B-6D72D9101CBE}" dt="2022-12-01T05:19:14.846" v="1148"/>
          <ac:spMkLst>
            <pc:docMk/>
            <pc:sldMk cId="891458807" sldId="1852"/>
            <ac:spMk id="10" creationId="{B839CA97-BE0D-8B7C-B769-3E145A81D451}"/>
          </ac:spMkLst>
        </pc:spChg>
        <pc:picChg chg="del mod">
          <ac:chgData name="伊健 杜" userId="e69aded81da48593" providerId="LiveId" clId="{DBEEFA7B-6E3D-4E12-B09B-6D72D9101CBE}" dt="2022-12-01T05:21:38.726" v="1153" actId="478"/>
          <ac:picMkLst>
            <pc:docMk/>
            <pc:sldMk cId="891458807" sldId="1852"/>
            <ac:picMk id="5122" creationId="{394C7F7E-0729-7A2C-B7F3-2451F4E0941C}"/>
          </ac:picMkLst>
        </pc:picChg>
        <pc:picChg chg="add del mod">
          <ac:chgData name="伊健 杜" userId="e69aded81da48593" providerId="LiveId" clId="{DBEEFA7B-6E3D-4E12-B09B-6D72D9101CBE}" dt="2022-12-01T05:21:50.573" v="1157" actId="478"/>
          <ac:picMkLst>
            <pc:docMk/>
            <pc:sldMk cId="891458807" sldId="1852"/>
            <ac:picMk id="6146" creationId="{466C5F04-02F6-CFE7-FAEC-438514227C94}"/>
          </ac:picMkLst>
        </pc:picChg>
        <pc:picChg chg="add mod">
          <ac:chgData name="伊健 杜" userId="e69aded81da48593" providerId="LiveId" clId="{DBEEFA7B-6E3D-4E12-B09B-6D72D9101CBE}" dt="2022-12-01T05:22:28.794" v="1162" actId="1076"/>
          <ac:picMkLst>
            <pc:docMk/>
            <pc:sldMk cId="891458807" sldId="1852"/>
            <ac:picMk id="6148" creationId="{0588FB9A-158C-B3EA-BB66-7E3B3CC755F0}"/>
          </ac:picMkLst>
        </pc:picChg>
      </pc:sldChg>
      <pc:sldChg chg="addSp delSp modSp add mod">
        <pc:chgData name="伊健 杜" userId="e69aded81da48593" providerId="LiveId" clId="{DBEEFA7B-6E3D-4E12-B09B-6D72D9101CBE}" dt="2022-12-01T05:25:39.127" v="1311" actId="1076"/>
        <pc:sldMkLst>
          <pc:docMk/>
          <pc:sldMk cId="636416477" sldId="1853"/>
        </pc:sldMkLst>
        <pc:spChg chg="mod">
          <ac:chgData name="伊健 杜" userId="e69aded81da48593" providerId="LiveId" clId="{DBEEFA7B-6E3D-4E12-B09B-6D72D9101CBE}" dt="2022-12-01T05:23:22.729" v="1187"/>
          <ac:spMkLst>
            <pc:docMk/>
            <pc:sldMk cId="636416477" sldId="1853"/>
            <ac:spMk id="2" creationId="{10304424-DB4A-36E7-9E0D-D32A5DD0F26C}"/>
          </ac:spMkLst>
        </pc:spChg>
        <pc:spChg chg="mod">
          <ac:chgData name="伊健 杜" userId="e69aded81da48593" providerId="LiveId" clId="{DBEEFA7B-6E3D-4E12-B09B-6D72D9101CBE}" dt="2022-12-01T05:23:35.681" v="1188"/>
          <ac:spMkLst>
            <pc:docMk/>
            <pc:sldMk cId="636416477" sldId="1853"/>
            <ac:spMk id="5" creationId="{12133E31-EFD8-1428-E834-932512E03115}"/>
          </ac:spMkLst>
        </pc:spChg>
        <pc:spChg chg="mod">
          <ac:chgData name="伊健 杜" userId="e69aded81da48593" providerId="LiveId" clId="{DBEEFA7B-6E3D-4E12-B09B-6D72D9101CBE}" dt="2022-12-01T05:24:38.724" v="1308"/>
          <ac:spMkLst>
            <pc:docMk/>
            <pc:sldMk cId="636416477" sldId="1853"/>
            <ac:spMk id="10" creationId="{B839CA97-BE0D-8B7C-B769-3E145A81D451}"/>
          </ac:spMkLst>
        </pc:spChg>
        <pc:picChg chg="del">
          <ac:chgData name="伊健 杜" userId="e69aded81da48593" providerId="LiveId" clId="{DBEEFA7B-6E3D-4E12-B09B-6D72D9101CBE}" dt="2022-12-01T05:25:37.068" v="1309" actId="478"/>
          <ac:picMkLst>
            <pc:docMk/>
            <pc:sldMk cId="636416477" sldId="1853"/>
            <ac:picMk id="3075" creationId="{CF94C6AC-5B07-6DA0-EF88-5F9D8D406D41}"/>
          </ac:picMkLst>
        </pc:picChg>
        <pc:picChg chg="add mod">
          <ac:chgData name="伊健 杜" userId="e69aded81da48593" providerId="LiveId" clId="{DBEEFA7B-6E3D-4E12-B09B-6D72D9101CBE}" dt="2022-12-01T05:25:39.127" v="1311" actId="1076"/>
          <ac:picMkLst>
            <pc:docMk/>
            <pc:sldMk cId="636416477" sldId="1853"/>
            <ac:picMk id="7170" creationId="{3FC9CBC3-87B6-FE0E-82D5-93F673D1C2DB}"/>
          </ac:picMkLst>
        </pc:picChg>
      </pc:sldChg>
      <pc:sldChg chg="add del">
        <pc:chgData name="伊健 杜" userId="e69aded81da48593" providerId="LiveId" clId="{DBEEFA7B-6E3D-4E12-B09B-6D72D9101CBE}" dt="2022-12-01T05:23:01.471" v="1164" actId="47"/>
        <pc:sldMkLst>
          <pc:docMk/>
          <pc:sldMk cId="3188283072" sldId="1853"/>
        </pc:sldMkLst>
      </pc:sldChg>
      <pc:sldChg chg="addSp delSp modSp add mod delAnim">
        <pc:chgData name="伊健 杜" userId="e69aded81da48593" providerId="LiveId" clId="{DBEEFA7B-6E3D-4E12-B09B-6D72D9101CBE}" dt="2022-12-01T05:30:34.808" v="1545" actId="1076"/>
        <pc:sldMkLst>
          <pc:docMk/>
          <pc:sldMk cId="3507809982" sldId="1854"/>
        </pc:sldMkLst>
        <pc:spChg chg="del">
          <ac:chgData name="伊健 杜" userId="e69aded81da48593" providerId="LiveId" clId="{DBEEFA7B-6E3D-4E12-B09B-6D72D9101CBE}" dt="2022-12-01T05:25:46.877" v="1313" actId="478"/>
          <ac:spMkLst>
            <pc:docMk/>
            <pc:sldMk cId="3507809982" sldId="1854"/>
            <ac:spMk id="5" creationId="{12133E31-EFD8-1428-E834-932512E03115}"/>
          </ac:spMkLst>
        </pc:spChg>
        <pc:spChg chg="mod">
          <ac:chgData name="伊健 杜" userId="e69aded81da48593" providerId="LiveId" clId="{DBEEFA7B-6E3D-4E12-B09B-6D72D9101CBE}" dt="2022-12-01T05:28:56.077" v="1540" actId="14100"/>
          <ac:spMkLst>
            <pc:docMk/>
            <pc:sldMk cId="3507809982" sldId="1854"/>
            <ac:spMk id="10" creationId="{B839CA97-BE0D-8B7C-B769-3E145A81D451}"/>
          </ac:spMkLst>
        </pc:spChg>
        <pc:picChg chg="del mod">
          <ac:chgData name="伊健 杜" userId="e69aded81da48593" providerId="LiveId" clId="{DBEEFA7B-6E3D-4E12-B09B-6D72D9101CBE}" dt="2022-12-01T05:28:53.281" v="1539" actId="478"/>
          <ac:picMkLst>
            <pc:docMk/>
            <pc:sldMk cId="3507809982" sldId="1854"/>
            <ac:picMk id="7170" creationId="{3FC9CBC3-87B6-FE0E-82D5-93F673D1C2DB}"/>
          </ac:picMkLst>
        </pc:picChg>
        <pc:picChg chg="add del">
          <ac:chgData name="伊健 杜" userId="e69aded81da48593" providerId="LiveId" clId="{DBEEFA7B-6E3D-4E12-B09B-6D72D9101CBE}" dt="2022-12-01T05:30:25.547" v="1542" actId="478"/>
          <ac:picMkLst>
            <pc:docMk/>
            <pc:sldMk cId="3507809982" sldId="1854"/>
            <ac:picMk id="8194" creationId="{FE6AD628-F697-B7A4-4A12-21DAE45CAC4B}"/>
          </ac:picMkLst>
        </pc:picChg>
        <pc:picChg chg="add mod">
          <ac:chgData name="伊健 杜" userId="e69aded81da48593" providerId="LiveId" clId="{DBEEFA7B-6E3D-4E12-B09B-6D72D9101CBE}" dt="2022-12-01T05:30:34.808" v="1545" actId="1076"/>
          <ac:picMkLst>
            <pc:docMk/>
            <pc:sldMk cId="3507809982" sldId="1854"/>
            <ac:picMk id="8196" creationId="{3C78076A-4E4A-CAF6-3C92-FC65C620180F}"/>
          </ac:picMkLst>
        </pc:picChg>
      </pc:sldChg>
      <pc:sldChg chg="new">
        <pc:chgData name="伊健 杜" userId="e69aded81da48593" providerId="LiveId" clId="{DBEEFA7B-6E3D-4E12-B09B-6D72D9101CBE}" dt="2022-12-01T05:30:50.503" v="1546" actId="680"/>
        <pc:sldMkLst>
          <pc:docMk/>
          <pc:sldMk cId="2191092680" sldId="1855"/>
        </pc:sldMkLst>
      </pc:sldChg>
      <pc:sldChg chg="addSp delSp modSp add mod">
        <pc:chgData name="伊健 杜" userId="e69aded81da48593" providerId="LiveId" clId="{DBEEFA7B-6E3D-4E12-B09B-6D72D9101CBE}" dt="2022-12-01T05:33:31.088" v="1690"/>
        <pc:sldMkLst>
          <pc:docMk/>
          <pc:sldMk cId="3346698510" sldId="1856"/>
        </pc:sldMkLst>
        <pc:spChg chg="mod">
          <ac:chgData name="伊健 杜" userId="e69aded81da48593" providerId="LiveId" clId="{DBEEFA7B-6E3D-4E12-B09B-6D72D9101CBE}" dt="2022-12-01T05:31:52.678" v="1561"/>
          <ac:spMkLst>
            <pc:docMk/>
            <pc:sldMk cId="3346698510" sldId="1856"/>
            <ac:spMk id="2" creationId="{10304424-DB4A-36E7-9E0D-D32A5DD0F26C}"/>
          </ac:spMkLst>
        </pc:spChg>
        <pc:spChg chg="mod">
          <ac:chgData name="伊健 杜" userId="e69aded81da48593" providerId="LiveId" clId="{DBEEFA7B-6E3D-4E12-B09B-6D72D9101CBE}" dt="2022-12-01T05:32:07.963" v="1562"/>
          <ac:spMkLst>
            <pc:docMk/>
            <pc:sldMk cId="3346698510" sldId="1856"/>
            <ac:spMk id="5" creationId="{12133E31-EFD8-1428-E834-932512E03115}"/>
          </ac:spMkLst>
        </pc:spChg>
        <pc:spChg chg="mod">
          <ac:chgData name="伊健 杜" userId="e69aded81da48593" providerId="LiveId" clId="{DBEEFA7B-6E3D-4E12-B09B-6D72D9101CBE}" dt="2022-12-01T05:33:26.281" v="1688" actId="1076"/>
          <ac:spMkLst>
            <pc:docMk/>
            <pc:sldMk cId="3346698510" sldId="1856"/>
            <ac:spMk id="10" creationId="{B839CA97-BE0D-8B7C-B769-3E145A81D451}"/>
          </ac:spMkLst>
        </pc:spChg>
        <pc:picChg chg="del">
          <ac:chgData name="伊健 杜" userId="e69aded81da48593" providerId="LiveId" clId="{DBEEFA7B-6E3D-4E12-B09B-6D72D9101CBE}" dt="2022-12-01T05:32:56.230" v="1635" actId="478"/>
          <ac:picMkLst>
            <pc:docMk/>
            <pc:sldMk cId="3346698510" sldId="1856"/>
            <ac:picMk id="7170" creationId="{3FC9CBC3-87B6-FE0E-82D5-93F673D1C2DB}"/>
          </ac:picMkLst>
        </pc:picChg>
        <pc:picChg chg="add mod">
          <ac:chgData name="伊健 杜" userId="e69aded81da48593" providerId="LiveId" clId="{DBEEFA7B-6E3D-4E12-B09B-6D72D9101CBE}" dt="2022-12-01T05:33:00.842" v="1640" actId="1076"/>
          <ac:picMkLst>
            <pc:docMk/>
            <pc:sldMk cId="3346698510" sldId="1856"/>
            <ac:picMk id="9218" creationId="{A7B27626-8AFB-419E-EC62-39D8753AAFB7}"/>
          </ac:picMkLst>
        </pc:picChg>
        <pc:picChg chg="add del">
          <ac:chgData name="伊健 杜" userId="e69aded81da48593" providerId="LiveId" clId="{DBEEFA7B-6E3D-4E12-B09B-6D72D9101CBE}" dt="2022-12-01T05:33:31.088" v="1690"/>
          <ac:picMkLst>
            <pc:docMk/>
            <pc:sldMk cId="3346698510" sldId="1856"/>
            <ac:picMk id="9220" creationId="{0068A33C-5D4E-F590-8F20-D9473269C7EE}"/>
          </ac:picMkLst>
        </pc:picChg>
      </pc:sldChg>
      <pc:sldChg chg="addSp delSp modSp new del mod ord">
        <pc:chgData name="伊健 杜" userId="e69aded81da48593" providerId="LiveId" clId="{DBEEFA7B-6E3D-4E12-B09B-6D72D9101CBE}" dt="2022-12-01T05:41:40.290" v="2280" actId="47"/>
        <pc:sldMkLst>
          <pc:docMk/>
          <pc:sldMk cId="2681562556" sldId="1857"/>
        </pc:sldMkLst>
        <pc:spChg chg="mod">
          <ac:chgData name="伊健 杜" userId="e69aded81da48593" providerId="LiveId" clId="{DBEEFA7B-6E3D-4E12-B09B-6D72D9101CBE}" dt="2022-12-01T05:39:14.573" v="2217"/>
          <ac:spMkLst>
            <pc:docMk/>
            <pc:sldMk cId="2681562556" sldId="1857"/>
            <ac:spMk id="2" creationId="{1BEE789A-6C3F-15C0-47F8-8DD4FEC54888}"/>
          </ac:spMkLst>
        </pc:spChg>
        <pc:spChg chg="del">
          <ac:chgData name="伊健 杜" userId="e69aded81da48593" providerId="LiveId" clId="{DBEEFA7B-6E3D-4E12-B09B-6D72D9101CBE}" dt="2022-12-01T05:38:44.215" v="2136" actId="478"/>
          <ac:spMkLst>
            <pc:docMk/>
            <pc:sldMk cId="2681562556" sldId="1857"/>
            <ac:spMk id="3" creationId="{060258D2-40D9-3C96-0F5B-210442580BBF}"/>
          </ac:spMkLst>
        </pc:spChg>
        <pc:picChg chg="add del">
          <ac:chgData name="伊健 杜" userId="e69aded81da48593" providerId="LiveId" clId="{DBEEFA7B-6E3D-4E12-B09B-6D72D9101CBE}" dt="2022-12-01T05:40:23.441" v="2223" actId="478"/>
          <ac:picMkLst>
            <pc:docMk/>
            <pc:sldMk cId="2681562556" sldId="1857"/>
            <ac:picMk id="13314" creationId="{00589FF7-C367-040B-B3B1-4297EC818A8A}"/>
          </ac:picMkLst>
        </pc:picChg>
      </pc:sldChg>
      <pc:sldChg chg="addSp delSp modSp add mod delAnim">
        <pc:chgData name="伊健 杜" userId="e69aded81da48593" providerId="LiveId" clId="{DBEEFA7B-6E3D-4E12-B09B-6D72D9101CBE}" dt="2022-12-01T05:35:05.124" v="1835" actId="1076"/>
        <pc:sldMkLst>
          <pc:docMk/>
          <pc:sldMk cId="3664633072" sldId="1858"/>
        </pc:sldMkLst>
        <pc:spChg chg="del">
          <ac:chgData name="伊健 杜" userId="e69aded81da48593" providerId="LiveId" clId="{DBEEFA7B-6E3D-4E12-B09B-6D72D9101CBE}" dt="2022-12-01T05:33:37.093" v="1692" actId="478"/>
          <ac:spMkLst>
            <pc:docMk/>
            <pc:sldMk cId="3664633072" sldId="1858"/>
            <ac:spMk id="5" creationId="{12133E31-EFD8-1428-E834-932512E03115}"/>
          </ac:spMkLst>
        </pc:spChg>
        <pc:spChg chg="mod">
          <ac:chgData name="伊健 杜" userId="e69aded81da48593" providerId="LiveId" clId="{DBEEFA7B-6E3D-4E12-B09B-6D72D9101CBE}" dt="2022-12-01T05:34:44.318" v="1831"/>
          <ac:spMkLst>
            <pc:docMk/>
            <pc:sldMk cId="3664633072" sldId="1858"/>
            <ac:spMk id="10" creationId="{B839CA97-BE0D-8B7C-B769-3E145A81D451}"/>
          </ac:spMkLst>
        </pc:spChg>
        <pc:picChg chg="del">
          <ac:chgData name="伊健 杜" userId="e69aded81da48593" providerId="LiveId" clId="{DBEEFA7B-6E3D-4E12-B09B-6D72D9101CBE}" dt="2022-12-01T05:35:01.686" v="1832" actId="478"/>
          <ac:picMkLst>
            <pc:docMk/>
            <pc:sldMk cId="3664633072" sldId="1858"/>
            <ac:picMk id="9218" creationId="{A7B27626-8AFB-419E-EC62-39D8753AAFB7}"/>
          </ac:picMkLst>
        </pc:picChg>
        <pc:picChg chg="add mod">
          <ac:chgData name="伊健 杜" userId="e69aded81da48593" providerId="LiveId" clId="{DBEEFA7B-6E3D-4E12-B09B-6D72D9101CBE}" dt="2022-12-01T05:35:05.124" v="1835" actId="1076"/>
          <ac:picMkLst>
            <pc:docMk/>
            <pc:sldMk cId="3664633072" sldId="1858"/>
            <ac:picMk id="10242" creationId="{0C079C77-CBB4-37D9-2DE2-EE5911C46F6A}"/>
          </ac:picMkLst>
        </pc:picChg>
      </pc:sldChg>
      <pc:sldChg chg="addSp delSp modSp add mod delAnim">
        <pc:chgData name="伊健 杜" userId="e69aded81da48593" providerId="LiveId" clId="{DBEEFA7B-6E3D-4E12-B09B-6D72D9101CBE}" dt="2022-12-01T05:36:04.874" v="1904" actId="1076"/>
        <pc:sldMkLst>
          <pc:docMk/>
          <pc:sldMk cId="997330758" sldId="1859"/>
        </pc:sldMkLst>
        <pc:spChg chg="mod">
          <ac:chgData name="伊健 杜" userId="e69aded81da48593" providerId="LiveId" clId="{DBEEFA7B-6E3D-4E12-B09B-6D72D9101CBE}" dt="2022-12-01T05:35:29.628" v="1840"/>
          <ac:spMkLst>
            <pc:docMk/>
            <pc:sldMk cId="997330758" sldId="1859"/>
            <ac:spMk id="2" creationId="{10304424-DB4A-36E7-9E0D-D32A5DD0F26C}"/>
          </ac:spMkLst>
        </pc:spChg>
        <pc:spChg chg="del">
          <ac:chgData name="伊健 杜" userId="e69aded81da48593" providerId="LiveId" clId="{DBEEFA7B-6E3D-4E12-B09B-6D72D9101CBE}" dt="2022-12-01T05:35:27.205" v="1837" actId="478"/>
          <ac:spMkLst>
            <pc:docMk/>
            <pc:sldMk cId="997330758" sldId="1859"/>
            <ac:spMk id="5" creationId="{12133E31-EFD8-1428-E834-932512E03115}"/>
          </ac:spMkLst>
        </pc:spChg>
        <pc:spChg chg="mod">
          <ac:chgData name="伊健 杜" userId="e69aded81da48593" providerId="LiveId" clId="{DBEEFA7B-6E3D-4E12-B09B-6D72D9101CBE}" dt="2022-12-01T05:35:47.155" v="1900" actId="1076"/>
          <ac:spMkLst>
            <pc:docMk/>
            <pc:sldMk cId="997330758" sldId="1859"/>
            <ac:spMk id="10" creationId="{B839CA97-BE0D-8B7C-B769-3E145A81D451}"/>
          </ac:spMkLst>
        </pc:spChg>
        <pc:picChg chg="del">
          <ac:chgData name="伊健 杜" userId="e69aded81da48593" providerId="LiveId" clId="{DBEEFA7B-6E3D-4E12-B09B-6D72D9101CBE}" dt="2022-12-01T05:35:48.198" v="1901" actId="478"/>
          <ac:picMkLst>
            <pc:docMk/>
            <pc:sldMk cId="997330758" sldId="1859"/>
            <ac:picMk id="9218" creationId="{A7B27626-8AFB-419E-EC62-39D8753AAFB7}"/>
          </ac:picMkLst>
        </pc:picChg>
        <pc:picChg chg="add mod">
          <ac:chgData name="伊健 杜" userId="e69aded81da48593" providerId="LiveId" clId="{DBEEFA7B-6E3D-4E12-B09B-6D72D9101CBE}" dt="2022-12-01T05:36:04.874" v="1904" actId="1076"/>
          <ac:picMkLst>
            <pc:docMk/>
            <pc:sldMk cId="997330758" sldId="1859"/>
            <ac:picMk id="11266" creationId="{10E2138E-FBE2-F0F4-3FEC-DBF06C416E7B}"/>
          </ac:picMkLst>
        </pc:picChg>
      </pc:sldChg>
      <pc:sldChg chg="addSp delSp modSp add mod">
        <pc:chgData name="伊健 杜" userId="e69aded81da48593" providerId="LiveId" clId="{DBEEFA7B-6E3D-4E12-B09B-6D72D9101CBE}" dt="2022-12-01T05:38:36.963" v="2135" actId="1076"/>
        <pc:sldMkLst>
          <pc:docMk/>
          <pc:sldMk cId="311104738" sldId="1860"/>
        </pc:sldMkLst>
        <pc:spChg chg="mod">
          <ac:chgData name="伊健 杜" userId="e69aded81da48593" providerId="LiveId" clId="{DBEEFA7B-6E3D-4E12-B09B-6D72D9101CBE}" dt="2022-12-01T05:38:14.951" v="2130"/>
          <ac:spMkLst>
            <pc:docMk/>
            <pc:sldMk cId="311104738" sldId="1860"/>
            <ac:spMk id="10" creationId="{B839CA97-BE0D-8B7C-B769-3E145A81D451}"/>
          </ac:spMkLst>
        </pc:spChg>
        <pc:picChg chg="del">
          <ac:chgData name="伊健 杜" userId="e69aded81da48593" providerId="LiveId" clId="{DBEEFA7B-6E3D-4E12-B09B-6D72D9101CBE}" dt="2022-12-01T05:36:57.388" v="2034" actId="478"/>
          <ac:picMkLst>
            <pc:docMk/>
            <pc:sldMk cId="311104738" sldId="1860"/>
            <ac:picMk id="11266" creationId="{10E2138E-FBE2-F0F4-3FEC-DBF06C416E7B}"/>
          </ac:picMkLst>
        </pc:picChg>
        <pc:picChg chg="add mod">
          <ac:chgData name="伊健 杜" userId="e69aded81da48593" providerId="LiveId" clId="{DBEEFA7B-6E3D-4E12-B09B-6D72D9101CBE}" dt="2022-12-01T05:38:36.963" v="2135" actId="1076"/>
          <ac:picMkLst>
            <pc:docMk/>
            <pc:sldMk cId="311104738" sldId="1860"/>
            <ac:picMk id="12290" creationId="{B9475C92-5E80-AABB-D21A-714929C87D8B}"/>
          </ac:picMkLst>
        </pc:picChg>
      </pc:sldChg>
      <pc:sldChg chg="add del ord">
        <pc:chgData name="伊健 杜" userId="e69aded81da48593" providerId="LiveId" clId="{DBEEFA7B-6E3D-4E12-B09B-6D72D9101CBE}" dt="2022-12-01T05:41:54.295" v="2285" actId="47"/>
        <pc:sldMkLst>
          <pc:docMk/>
          <pc:sldMk cId="1530612148" sldId="1861"/>
        </pc:sldMkLst>
      </pc:sldChg>
      <pc:sldChg chg="addSp delSp modSp add mod">
        <pc:chgData name="伊健 杜" userId="e69aded81da48593" providerId="LiveId" clId="{DBEEFA7B-6E3D-4E12-B09B-6D72D9101CBE}" dt="2022-12-01T05:45:09.182" v="2373"/>
        <pc:sldMkLst>
          <pc:docMk/>
          <pc:sldMk cId="1883078215" sldId="1861"/>
        </pc:sldMkLst>
        <pc:spChg chg="mod">
          <ac:chgData name="伊健 杜" userId="e69aded81da48593" providerId="LiveId" clId="{DBEEFA7B-6E3D-4E12-B09B-6D72D9101CBE}" dt="2022-12-01T05:42:30.503" v="2301"/>
          <ac:spMkLst>
            <pc:docMk/>
            <pc:sldMk cId="1883078215" sldId="1861"/>
            <ac:spMk id="2" creationId="{10304424-DB4A-36E7-9E0D-D32A5DD0F26C}"/>
          </ac:spMkLst>
        </pc:spChg>
        <pc:spChg chg="mod">
          <ac:chgData name="伊健 杜" userId="e69aded81da48593" providerId="LiveId" clId="{DBEEFA7B-6E3D-4E12-B09B-6D72D9101CBE}" dt="2022-12-01T05:42:42.850" v="2302"/>
          <ac:spMkLst>
            <pc:docMk/>
            <pc:sldMk cId="1883078215" sldId="1861"/>
            <ac:spMk id="5" creationId="{12133E31-EFD8-1428-E834-932512E03115}"/>
          </ac:spMkLst>
        </pc:spChg>
        <pc:spChg chg="mod">
          <ac:chgData name="伊健 杜" userId="e69aded81da48593" providerId="LiveId" clId="{DBEEFA7B-6E3D-4E12-B09B-6D72D9101CBE}" dt="2022-12-01T05:45:00.448" v="2371"/>
          <ac:spMkLst>
            <pc:docMk/>
            <pc:sldMk cId="1883078215" sldId="1861"/>
            <ac:spMk id="10" creationId="{B839CA97-BE0D-8B7C-B769-3E145A81D451}"/>
          </ac:spMkLst>
        </pc:spChg>
        <pc:picChg chg="del">
          <ac:chgData name="伊健 杜" userId="e69aded81da48593" providerId="LiveId" clId="{DBEEFA7B-6E3D-4E12-B09B-6D72D9101CBE}" dt="2022-12-01T05:43:06.301" v="2303" actId="478"/>
          <ac:picMkLst>
            <pc:docMk/>
            <pc:sldMk cId="1883078215" sldId="1861"/>
            <ac:picMk id="9218" creationId="{A7B27626-8AFB-419E-EC62-39D8753AAFB7}"/>
          </ac:picMkLst>
        </pc:picChg>
        <pc:picChg chg="add mod">
          <ac:chgData name="伊健 杜" userId="e69aded81da48593" providerId="LiveId" clId="{DBEEFA7B-6E3D-4E12-B09B-6D72D9101CBE}" dt="2022-12-01T05:43:44.294" v="2309" actId="1076"/>
          <ac:picMkLst>
            <pc:docMk/>
            <pc:sldMk cId="1883078215" sldId="1861"/>
            <ac:picMk id="14338" creationId="{00CF68FF-2F4F-D680-7562-A4F2FB43B883}"/>
          </ac:picMkLst>
        </pc:picChg>
        <pc:picChg chg="add del">
          <ac:chgData name="伊健 杜" userId="e69aded81da48593" providerId="LiveId" clId="{DBEEFA7B-6E3D-4E12-B09B-6D72D9101CBE}" dt="2022-12-01T05:45:09.182" v="2373"/>
          <ac:picMkLst>
            <pc:docMk/>
            <pc:sldMk cId="1883078215" sldId="1861"/>
            <ac:picMk id="14340" creationId="{FC42C61F-7BAB-5A54-1C4E-78DF17DA436C}"/>
          </ac:picMkLst>
        </pc:picChg>
      </pc:sldChg>
      <pc:sldChg chg="addSp delSp modSp add mod delAnim">
        <pc:chgData name="伊健 杜" userId="e69aded81da48593" providerId="LiveId" clId="{DBEEFA7B-6E3D-4E12-B09B-6D72D9101CBE}" dt="2022-12-01T05:46:45.607" v="2501" actId="1076"/>
        <pc:sldMkLst>
          <pc:docMk/>
          <pc:sldMk cId="3701314547" sldId="1862"/>
        </pc:sldMkLst>
        <pc:spChg chg="del">
          <ac:chgData name="伊健 杜" userId="e69aded81da48593" providerId="LiveId" clId="{DBEEFA7B-6E3D-4E12-B09B-6D72D9101CBE}" dt="2022-12-01T05:45:12.842" v="2375" actId="478"/>
          <ac:spMkLst>
            <pc:docMk/>
            <pc:sldMk cId="3701314547" sldId="1862"/>
            <ac:spMk id="5" creationId="{12133E31-EFD8-1428-E834-932512E03115}"/>
          </ac:spMkLst>
        </pc:spChg>
        <pc:spChg chg="mod">
          <ac:chgData name="伊健 杜" userId="e69aded81da48593" providerId="LiveId" clId="{DBEEFA7B-6E3D-4E12-B09B-6D72D9101CBE}" dt="2022-12-01T05:46:15.675" v="2498"/>
          <ac:spMkLst>
            <pc:docMk/>
            <pc:sldMk cId="3701314547" sldId="1862"/>
            <ac:spMk id="10" creationId="{B839CA97-BE0D-8B7C-B769-3E145A81D451}"/>
          </ac:spMkLst>
        </pc:spChg>
        <pc:picChg chg="del">
          <ac:chgData name="伊健 杜" userId="e69aded81da48593" providerId="LiveId" clId="{DBEEFA7B-6E3D-4E12-B09B-6D72D9101CBE}" dt="2022-12-01T05:46:43.290" v="2499" actId="478"/>
          <ac:picMkLst>
            <pc:docMk/>
            <pc:sldMk cId="3701314547" sldId="1862"/>
            <ac:picMk id="14338" creationId="{00CF68FF-2F4F-D680-7562-A4F2FB43B883}"/>
          </ac:picMkLst>
        </pc:picChg>
        <pc:picChg chg="add mod">
          <ac:chgData name="伊健 杜" userId="e69aded81da48593" providerId="LiveId" clId="{DBEEFA7B-6E3D-4E12-B09B-6D72D9101CBE}" dt="2022-12-01T05:46:45.607" v="2501" actId="1076"/>
          <ac:picMkLst>
            <pc:docMk/>
            <pc:sldMk cId="3701314547" sldId="1862"/>
            <ac:picMk id="16386" creationId="{1DF0F2BF-942D-5EA2-B8B0-FD7A43FDF936}"/>
          </ac:picMkLst>
        </pc:picChg>
      </pc:sldChg>
      <pc:sldChg chg="modSp add mod">
        <pc:chgData name="伊健 杜" userId="e69aded81da48593" providerId="LiveId" clId="{DBEEFA7B-6E3D-4E12-B09B-6D72D9101CBE}" dt="2022-12-01T05:47:24.064" v="2564"/>
        <pc:sldMkLst>
          <pc:docMk/>
          <pc:sldMk cId="2502803133" sldId="1863"/>
        </pc:sldMkLst>
        <pc:spChg chg="mod">
          <ac:chgData name="伊健 杜" userId="e69aded81da48593" providerId="LiveId" clId="{DBEEFA7B-6E3D-4E12-B09B-6D72D9101CBE}" dt="2022-12-01T05:47:24.064" v="2564"/>
          <ac:spMkLst>
            <pc:docMk/>
            <pc:sldMk cId="2502803133" sldId="1863"/>
            <ac:spMk id="2" creationId="{CF093439-81E9-9130-8552-41053044C2EA}"/>
          </ac:spMkLst>
        </pc:spChg>
      </pc:sldChg>
      <pc:sldChg chg="modSp add mod">
        <pc:chgData name="伊健 杜" userId="e69aded81da48593" providerId="LiveId" clId="{DBEEFA7B-6E3D-4E12-B09B-6D72D9101CBE}" dt="2022-12-01T05:48:07.226" v="2641"/>
        <pc:sldMkLst>
          <pc:docMk/>
          <pc:sldMk cId="502780538" sldId="1864"/>
        </pc:sldMkLst>
        <pc:spChg chg="mod">
          <ac:chgData name="伊健 杜" userId="e69aded81da48593" providerId="LiveId" clId="{DBEEFA7B-6E3D-4E12-B09B-6D72D9101CBE}" dt="2022-12-01T05:48:07.226" v="2641"/>
          <ac:spMkLst>
            <pc:docMk/>
            <pc:sldMk cId="502780538" sldId="1864"/>
            <ac:spMk id="2" creationId="{CF093439-81E9-9130-8552-41053044C2EA}"/>
          </ac:spMkLst>
        </pc:spChg>
      </pc:sldChg>
      <pc:sldChg chg="add del">
        <pc:chgData name="伊健 杜" userId="e69aded81da48593" providerId="LiveId" clId="{DBEEFA7B-6E3D-4E12-B09B-6D72D9101CBE}" dt="2022-12-01T05:48:22.981" v="2643"/>
        <pc:sldMkLst>
          <pc:docMk/>
          <pc:sldMk cId="982142965" sldId="1865"/>
        </pc:sldMkLst>
      </pc:sldChg>
      <pc:sldChg chg="addSp delSp modSp add mod">
        <pc:chgData name="伊健 杜" userId="e69aded81da48593" providerId="LiveId" clId="{DBEEFA7B-6E3D-4E12-B09B-6D72D9101CBE}" dt="2022-12-01T05:51:19.901" v="2816" actId="14100"/>
        <pc:sldMkLst>
          <pc:docMk/>
          <pc:sldMk cId="4265965772" sldId="1865"/>
        </pc:sldMkLst>
        <pc:spChg chg="mod">
          <ac:chgData name="伊健 杜" userId="e69aded81da48593" providerId="LiveId" clId="{DBEEFA7B-6E3D-4E12-B09B-6D72D9101CBE}" dt="2022-12-01T05:48:34.849" v="2652"/>
          <ac:spMkLst>
            <pc:docMk/>
            <pc:sldMk cId="4265965772" sldId="1865"/>
            <ac:spMk id="2" creationId="{10304424-DB4A-36E7-9E0D-D32A5DD0F26C}"/>
          </ac:spMkLst>
        </pc:spChg>
        <pc:spChg chg="mod">
          <ac:chgData name="伊健 杜" userId="e69aded81da48593" providerId="LiveId" clId="{DBEEFA7B-6E3D-4E12-B09B-6D72D9101CBE}" dt="2022-12-01T05:48:45.927" v="2653"/>
          <ac:spMkLst>
            <pc:docMk/>
            <pc:sldMk cId="4265965772" sldId="1865"/>
            <ac:spMk id="5" creationId="{12133E31-EFD8-1428-E834-932512E03115}"/>
          </ac:spMkLst>
        </pc:spChg>
        <pc:spChg chg="mod">
          <ac:chgData name="伊健 杜" userId="e69aded81da48593" providerId="LiveId" clId="{DBEEFA7B-6E3D-4E12-B09B-6D72D9101CBE}" dt="2022-12-01T05:49:37.085" v="2812"/>
          <ac:spMkLst>
            <pc:docMk/>
            <pc:sldMk cId="4265965772" sldId="1865"/>
            <ac:spMk id="10" creationId="{B839CA97-BE0D-8B7C-B769-3E145A81D451}"/>
          </ac:spMkLst>
        </pc:spChg>
        <pc:picChg chg="del">
          <ac:chgData name="伊健 杜" userId="e69aded81da48593" providerId="LiveId" clId="{DBEEFA7B-6E3D-4E12-B09B-6D72D9101CBE}" dt="2022-12-01T05:49:39.082" v="2813" actId="478"/>
          <ac:picMkLst>
            <pc:docMk/>
            <pc:sldMk cId="4265965772" sldId="1865"/>
            <ac:picMk id="14338" creationId="{00CF68FF-2F4F-D680-7562-A4F2FB43B883}"/>
          </ac:picMkLst>
        </pc:picChg>
        <pc:picChg chg="add mod">
          <ac:chgData name="伊健 杜" userId="e69aded81da48593" providerId="LiveId" clId="{DBEEFA7B-6E3D-4E12-B09B-6D72D9101CBE}" dt="2022-12-01T05:51:19.901" v="2816" actId="14100"/>
          <ac:picMkLst>
            <pc:docMk/>
            <pc:sldMk cId="4265965772" sldId="1865"/>
            <ac:picMk id="17410" creationId="{58A4C4A1-4416-6CC1-66DA-2D24B2B7E380}"/>
          </ac:picMkLst>
        </pc:picChg>
      </pc:sldChg>
      <pc:sldChg chg="addSp delSp modSp add mod delAnim">
        <pc:chgData name="伊健 杜" userId="e69aded81da48593" providerId="LiveId" clId="{DBEEFA7B-6E3D-4E12-B09B-6D72D9101CBE}" dt="2022-12-01T05:53:16.460" v="2878" actId="478"/>
        <pc:sldMkLst>
          <pc:docMk/>
          <pc:sldMk cId="794162929" sldId="1866"/>
        </pc:sldMkLst>
        <pc:spChg chg="del">
          <ac:chgData name="伊健 杜" userId="e69aded81da48593" providerId="LiveId" clId="{DBEEFA7B-6E3D-4E12-B09B-6D72D9101CBE}" dt="2022-12-01T05:53:16.460" v="2878" actId="478"/>
          <ac:spMkLst>
            <pc:docMk/>
            <pc:sldMk cId="794162929" sldId="1866"/>
            <ac:spMk id="5" creationId="{12133E31-EFD8-1428-E834-932512E03115}"/>
          </ac:spMkLst>
        </pc:spChg>
        <pc:spChg chg="mod">
          <ac:chgData name="伊健 杜" userId="e69aded81da48593" providerId="LiveId" clId="{DBEEFA7B-6E3D-4E12-B09B-6D72D9101CBE}" dt="2022-12-01T05:53:07.771" v="2873" actId="20577"/>
          <ac:spMkLst>
            <pc:docMk/>
            <pc:sldMk cId="794162929" sldId="1866"/>
            <ac:spMk id="10" creationId="{B839CA97-BE0D-8B7C-B769-3E145A81D451}"/>
          </ac:spMkLst>
        </pc:spChg>
        <pc:picChg chg="del">
          <ac:chgData name="伊健 杜" userId="e69aded81da48593" providerId="LiveId" clId="{DBEEFA7B-6E3D-4E12-B09B-6D72D9101CBE}" dt="2022-12-01T05:52:47.387" v="2818" actId="478"/>
          <ac:picMkLst>
            <pc:docMk/>
            <pc:sldMk cId="794162929" sldId="1866"/>
            <ac:picMk id="17410" creationId="{58A4C4A1-4416-6CC1-66DA-2D24B2B7E380}"/>
          </ac:picMkLst>
        </pc:picChg>
        <pc:picChg chg="add mod">
          <ac:chgData name="伊健 杜" userId="e69aded81da48593" providerId="LiveId" clId="{DBEEFA7B-6E3D-4E12-B09B-6D72D9101CBE}" dt="2022-12-01T05:53:13.213" v="2877" actId="1076"/>
          <ac:picMkLst>
            <pc:docMk/>
            <pc:sldMk cId="794162929" sldId="1866"/>
            <ac:picMk id="18434" creationId="{EDBDAA0E-A72F-F6ED-E08A-D4EBE8296FD3}"/>
          </ac:picMkLst>
        </pc:picChg>
      </pc:sldChg>
      <pc:sldChg chg="addSp delSp modSp add mod ord">
        <pc:chgData name="伊健 杜" userId="e69aded81da48593" providerId="LiveId" clId="{DBEEFA7B-6E3D-4E12-B09B-6D72D9101CBE}" dt="2022-12-01T05:56:51.899" v="3020" actId="14100"/>
        <pc:sldMkLst>
          <pc:docMk/>
          <pc:sldMk cId="4121159951" sldId="1867"/>
        </pc:sldMkLst>
        <pc:spChg chg="mod">
          <ac:chgData name="伊健 杜" userId="e69aded81da48593" providerId="LiveId" clId="{DBEEFA7B-6E3D-4E12-B09B-6D72D9101CBE}" dt="2022-12-01T05:53:50.754" v="2886"/>
          <ac:spMkLst>
            <pc:docMk/>
            <pc:sldMk cId="4121159951" sldId="1867"/>
            <ac:spMk id="2" creationId="{10304424-DB4A-36E7-9E0D-D32A5DD0F26C}"/>
          </ac:spMkLst>
        </pc:spChg>
        <pc:spChg chg="mod">
          <ac:chgData name="伊健 杜" userId="e69aded81da48593" providerId="LiveId" clId="{DBEEFA7B-6E3D-4E12-B09B-6D72D9101CBE}" dt="2022-12-01T05:54:03.684" v="2888"/>
          <ac:spMkLst>
            <pc:docMk/>
            <pc:sldMk cId="4121159951" sldId="1867"/>
            <ac:spMk id="5" creationId="{12133E31-EFD8-1428-E834-932512E03115}"/>
          </ac:spMkLst>
        </pc:spChg>
        <pc:spChg chg="mod">
          <ac:chgData name="伊健 杜" userId="e69aded81da48593" providerId="LiveId" clId="{DBEEFA7B-6E3D-4E12-B09B-6D72D9101CBE}" dt="2022-12-01T05:55:19.370" v="3015"/>
          <ac:spMkLst>
            <pc:docMk/>
            <pc:sldMk cId="4121159951" sldId="1867"/>
            <ac:spMk id="10" creationId="{B839CA97-BE0D-8B7C-B769-3E145A81D451}"/>
          </ac:spMkLst>
        </pc:spChg>
        <pc:picChg chg="del">
          <ac:chgData name="伊健 杜" userId="e69aded81da48593" providerId="LiveId" clId="{DBEEFA7B-6E3D-4E12-B09B-6D72D9101CBE}" dt="2022-12-01T05:55:22.384" v="3016" actId="478"/>
          <ac:picMkLst>
            <pc:docMk/>
            <pc:sldMk cId="4121159951" sldId="1867"/>
            <ac:picMk id="17410" creationId="{58A4C4A1-4416-6CC1-66DA-2D24B2B7E380}"/>
          </ac:picMkLst>
        </pc:picChg>
        <pc:picChg chg="add mod">
          <ac:chgData name="伊健 杜" userId="e69aded81da48593" providerId="LiveId" clId="{DBEEFA7B-6E3D-4E12-B09B-6D72D9101CBE}" dt="2022-12-01T05:56:51.899" v="3020" actId="14100"/>
          <ac:picMkLst>
            <pc:docMk/>
            <pc:sldMk cId="4121159951" sldId="1867"/>
            <ac:picMk id="19458" creationId="{78D73A96-06B2-A579-C865-9708BF09410E}"/>
          </ac:picMkLst>
        </pc:picChg>
      </pc:sldChg>
      <pc:sldChg chg="addSp delSp modSp add mod delAnim">
        <pc:chgData name="伊健 杜" userId="e69aded81da48593" providerId="LiveId" clId="{DBEEFA7B-6E3D-4E12-B09B-6D72D9101CBE}" dt="2022-12-01T05:58:39.325" v="3153" actId="14100"/>
        <pc:sldMkLst>
          <pc:docMk/>
          <pc:sldMk cId="3158080121" sldId="1868"/>
        </pc:sldMkLst>
        <pc:spChg chg="del">
          <ac:chgData name="伊健 杜" userId="e69aded81da48593" providerId="LiveId" clId="{DBEEFA7B-6E3D-4E12-B09B-6D72D9101CBE}" dt="2022-12-01T05:57:03.055" v="3022" actId="478"/>
          <ac:spMkLst>
            <pc:docMk/>
            <pc:sldMk cId="3158080121" sldId="1868"/>
            <ac:spMk id="5" creationId="{12133E31-EFD8-1428-E834-932512E03115}"/>
          </ac:spMkLst>
        </pc:spChg>
        <pc:spChg chg="mod">
          <ac:chgData name="伊健 杜" userId="e69aded81da48593" providerId="LiveId" clId="{DBEEFA7B-6E3D-4E12-B09B-6D72D9101CBE}" dt="2022-12-01T05:57:34.487" v="3148"/>
          <ac:spMkLst>
            <pc:docMk/>
            <pc:sldMk cId="3158080121" sldId="1868"/>
            <ac:spMk id="10" creationId="{B839CA97-BE0D-8B7C-B769-3E145A81D451}"/>
          </ac:spMkLst>
        </pc:spChg>
        <pc:picChg chg="del">
          <ac:chgData name="伊健 杜" userId="e69aded81da48593" providerId="LiveId" clId="{DBEEFA7B-6E3D-4E12-B09B-6D72D9101CBE}" dt="2022-12-01T05:57:04.532" v="3023" actId="478"/>
          <ac:picMkLst>
            <pc:docMk/>
            <pc:sldMk cId="3158080121" sldId="1868"/>
            <ac:picMk id="19458" creationId="{78D73A96-06B2-A579-C865-9708BF09410E}"/>
          </ac:picMkLst>
        </pc:picChg>
        <pc:picChg chg="add mod">
          <ac:chgData name="伊健 杜" userId="e69aded81da48593" providerId="LiveId" clId="{DBEEFA7B-6E3D-4E12-B09B-6D72D9101CBE}" dt="2022-12-01T05:58:39.325" v="3153" actId="14100"/>
          <ac:picMkLst>
            <pc:docMk/>
            <pc:sldMk cId="3158080121" sldId="1868"/>
            <ac:picMk id="20482" creationId="{7D1D6F9A-1A47-2853-EB5F-F7D4C4A09A31}"/>
          </ac:picMkLst>
        </pc:picChg>
      </pc:sldChg>
      <pc:sldChg chg="modSp add mod">
        <pc:chgData name="伊健 杜" userId="e69aded81da48593" providerId="LiveId" clId="{DBEEFA7B-6E3D-4E12-B09B-6D72D9101CBE}" dt="2022-12-01T05:59:14.627" v="3239"/>
        <pc:sldMkLst>
          <pc:docMk/>
          <pc:sldMk cId="1105289645" sldId="1869"/>
        </pc:sldMkLst>
        <pc:spChg chg="mod">
          <ac:chgData name="伊健 杜" userId="e69aded81da48593" providerId="LiveId" clId="{DBEEFA7B-6E3D-4E12-B09B-6D72D9101CBE}" dt="2022-12-01T05:59:14.627" v="3239"/>
          <ac:spMkLst>
            <pc:docMk/>
            <pc:sldMk cId="1105289645" sldId="1869"/>
            <ac:spMk id="2" creationId="{CF093439-81E9-9130-8552-41053044C2EA}"/>
          </ac:spMkLst>
        </pc:spChg>
      </pc:sldChg>
    </pc:docChg>
  </pc:docChgLst>
  <pc:docChgLst>
    <pc:chgData name="伊健 杜" userId="e69aded81da48593" providerId="LiveId" clId="{6FBE7D33-88E5-46BB-B3B8-C75049B9D8CF}"/>
    <pc:docChg chg="undo custSel addSld delSld modSld">
      <pc:chgData name="伊健 杜" userId="e69aded81da48593" providerId="LiveId" clId="{6FBE7D33-88E5-46BB-B3B8-C75049B9D8CF}" dt="2022-11-16T08:06:29.051" v="3359"/>
      <pc:docMkLst>
        <pc:docMk/>
      </pc:docMkLst>
      <pc:sldChg chg="del">
        <pc:chgData name="伊健 杜" userId="e69aded81da48593" providerId="LiveId" clId="{6FBE7D33-88E5-46BB-B3B8-C75049B9D8CF}" dt="2022-11-16T04:18:03.266" v="1" actId="47"/>
        <pc:sldMkLst>
          <pc:docMk/>
          <pc:sldMk cId="3428114764" sldId="1481"/>
        </pc:sldMkLst>
      </pc:sldChg>
      <pc:sldChg chg="del">
        <pc:chgData name="伊健 杜" userId="e69aded81da48593" providerId="LiveId" clId="{6FBE7D33-88E5-46BB-B3B8-C75049B9D8CF}" dt="2022-11-16T04:18:03.266" v="1" actId="47"/>
        <pc:sldMkLst>
          <pc:docMk/>
          <pc:sldMk cId="1638466634" sldId="1483"/>
        </pc:sldMkLst>
      </pc:sldChg>
      <pc:sldChg chg="del">
        <pc:chgData name="伊健 杜" userId="e69aded81da48593" providerId="LiveId" clId="{6FBE7D33-88E5-46BB-B3B8-C75049B9D8CF}" dt="2022-11-16T04:18:03.266" v="1" actId="47"/>
        <pc:sldMkLst>
          <pc:docMk/>
          <pc:sldMk cId="13206502" sldId="1484"/>
        </pc:sldMkLst>
      </pc:sldChg>
      <pc:sldChg chg="del">
        <pc:chgData name="伊健 杜" userId="e69aded81da48593" providerId="LiveId" clId="{6FBE7D33-88E5-46BB-B3B8-C75049B9D8CF}" dt="2022-11-16T04:18:03.266" v="1" actId="47"/>
        <pc:sldMkLst>
          <pc:docMk/>
          <pc:sldMk cId="2539798659" sldId="1486"/>
        </pc:sldMkLst>
      </pc:sldChg>
      <pc:sldChg chg="del">
        <pc:chgData name="伊健 杜" userId="e69aded81da48593" providerId="LiveId" clId="{6FBE7D33-88E5-46BB-B3B8-C75049B9D8CF}" dt="2022-11-16T04:18:03.266" v="1" actId="47"/>
        <pc:sldMkLst>
          <pc:docMk/>
          <pc:sldMk cId="1999749704" sldId="1487"/>
        </pc:sldMkLst>
      </pc:sldChg>
      <pc:sldChg chg="del">
        <pc:chgData name="伊健 杜" userId="e69aded81da48593" providerId="LiveId" clId="{6FBE7D33-88E5-46BB-B3B8-C75049B9D8CF}" dt="2022-11-16T04:18:03.266" v="1" actId="47"/>
        <pc:sldMkLst>
          <pc:docMk/>
          <pc:sldMk cId="3158373548" sldId="1488"/>
        </pc:sldMkLst>
      </pc:sldChg>
      <pc:sldChg chg="del">
        <pc:chgData name="伊健 杜" userId="e69aded81da48593" providerId="LiveId" clId="{6FBE7D33-88E5-46BB-B3B8-C75049B9D8CF}" dt="2022-11-16T04:18:03.266" v="1" actId="47"/>
        <pc:sldMkLst>
          <pc:docMk/>
          <pc:sldMk cId="775996364" sldId="1489"/>
        </pc:sldMkLst>
      </pc:sldChg>
      <pc:sldChg chg="del">
        <pc:chgData name="伊健 杜" userId="e69aded81da48593" providerId="LiveId" clId="{6FBE7D33-88E5-46BB-B3B8-C75049B9D8CF}" dt="2022-11-16T04:18:03.266" v="1" actId="47"/>
        <pc:sldMkLst>
          <pc:docMk/>
          <pc:sldMk cId="4089435537" sldId="1490"/>
        </pc:sldMkLst>
      </pc:sldChg>
      <pc:sldChg chg="del">
        <pc:chgData name="伊健 杜" userId="e69aded81da48593" providerId="LiveId" clId="{6FBE7D33-88E5-46BB-B3B8-C75049B9D8CF}" dt="2022-11-16T04:18:03.266" v="1" actId="47"/>
        <pc:sldMkLst>
          <pc:docMk/>
          <pc:sldMk cId="2154007388" sldId="1491"/>
        </pc:sldMkLst>
      </pc:sldChg>
      <pc:sldChg chg="del">
        <pc:chgData name="伊健 杜" userId="e69aded81da48593" providerId="LiveId" clId="{6FBE7D33-88E5-46BB-B3B8-C75049B9D8CF}" dt="2022-11-16T04:18:03.266" v="1" actId="47"/>
        <pc:sldMkLst>
          <pc:docMk/>
          <pc:sldMk cId="3967100007" sldId="1492"/>
        </pc:sldMkLst>
      </pc:sldChg>
      <pc:sldChg chg="del">
        <pc:chgData name="伊健 杜" userId="e69aded81da48593" providerId="LiveId" clId="{6FBE7D33-88E5-46BB-B3B8-C75049B9D8CF}" dt="2022-11-16T04:18:03.266" v="1" actId="47"/>
        <pc:sldMkLst>
          <pc:docMk/>
          <pc:sldMk cId="3865179364" sldId="1493"/>
        </pc:sldMkLst>
      </pc:sldChg>
      <pc:sldChg chg="del">
        <pc:chgData name="伊健 杜" userId="e69aded81da48593" providerId="LiveId" clId="{6FBE7D33-88E5-46BB-B3B8-C75049B9D8CF}" dt="2022-11-16T04:18:03.266" v="1" actId="47"/>
        <pc:sldMkLst>
          <pc:docMk/>
          <pc:sldMk cId="3149248250" sldId="1495"/>
        </pc:sldMkLst>
      </pc:sldChg>
      <pc:sldChg chg="del">
        <pc:chgData name="伊健 杜" userId="e69aded81da48593" providerId="LiveId" clId="{6FBE7D33-88E5-46BB-B3B8-C75049B9D8CF}" dt="2022-11-16T04:18:03.266" v="1" actId="47"/>
        <pc:sldMkLst>
          <pc:docMk/>
          <pc:sldMk cId="4062881160" sldId="1496"/>
        </pc:sldMkLst>
      </pc:sldChg>
      <pc:sldChg chg="del">
        <pc:chgData name="伊健 杜" userId="e69aded81da48593" providerId="LiveId" clId="{6FBE7D33-88E5-46BB-B3B8-C75049B9D8CF}" dt="2022-11-16T04:18:03.266" v="1" actId="47"/>
        <pc:sldMkLst>
          <pc:docMk/>
          <pc:sldMk cId="4219333758" sldId="1497"/>
        </pc:sldMkLst>
      </pc:sldChg>
      <pc:sldChg chg="del">
        <pc:chgData name="伊健 杜" userId="e69aded81da48593" providerId="LiveId" clId="{6FBE7D33-88E5-46BB-B3B8-C75049B9D8CF}" dt="2022-11-16T04:18:03.266" v="1" actId="47"/>
        <pc:sldMkLst>
          <pc:docMk/>
          <pc:sldMk cId="1305849950" sldId="1498"/>
        </pc:sldMkLst>
      </pc:sldChg>
      <pc:sldChg chg="del">
        <pc:chgData name="伊健 杜" userId="e69aded81da48593" providerId="LiveId" clId="{6FBE7D33-88E5-46BB-B3B8-C75049B9D8CF}" dt="2022-11-16T04:18:03.266" v="1" actId="47"/>
        <pc:sldMkLst>
          <pc:docMk/>
          <pc:sldMk cId="1383610793" sldId="1499"/>
        </pc:sldMkLst>
      </pc:sldChg>
      <pc:sldChg chg="del">
        <pc:chgData name="伊健 杜" userId="e69aded81da48593" providerId="LiveId" clId="{6FBE7D33-88E5-46BB-B3B8-C75049B9D8CF}" dt="2022-11-16T04:18:03.266" v="1" actId="47"/>
        <pc:sldMkLst>
          <pc:docMk/>
          <pc:sldMk cId="2163062232" sldId="1500"/>
        </pc:sldMkLst>
      </pc:sldChg>
      <pc:sldChg chg="del">
        <pc:chgData name="伊健 杜" userId="e69aded81da48593" providerId="LiveId" clId="{6FBE7D33-88E5-46BB-B3B8-C75049B9D8CF}" dt="2022-11-16T04:18:03.266" v="1" actId="47"/>
        <pc:sldMkLst>
          <pc:docMk/>
          <pc:sldMk cId="419426131" sldId="1501"/>
        </pc:sldMkLst>
      </pc:sldChg>
      <pc:sldChg chg="del">
        <pc:chgData name="伊健 杜" userId="e69aded81da48593" providerId="LiveId" clId="{6FBE7D33-88E5-46BB-B3B8-C75049B9D8CF}" dt="2022-11-16T04:18:03.266" v="1" actId="47"/>
        <pc:sldMkLst>
          <pc:docMk/>
          <pc:sldMk cId="1668650788" sldId="1502"/>
        </pc:sldMkLst>
      </pc:sldChg>
      <pc:sldChg chg="add del">
        <pc:chgData name="伊健 杜" userId="e69aded81da48593" providerId="LiveId" clId="{6FBE7D33-88E5-46BB-B3B8-C75049B9D8CF}" dt="2022-11-16T07:10:29.190" v="3323"/>
        <pc:sldMkLst>
          <pc:docMk/>
          <pc:sldMk cId="3639608240" sldId="1503"/>
        </pc:sldMkLst>
      </pc:sldChg>
      <pc:sldChg chg="del">
        <pc:chgData name="伊健 杜" userId="e69aded81da48593" providerId="LiveId" clId="{6FBE7D33-88E5-46BB-B3B8-C75049B9D8CF}" dt="2022-11-16T04:17:09.437" v="0" actId="47"/>
        <pc:sldMkLst>
          <pc:docMk/>
          <pc:sldMk cId="3867782353" sldId="1506"/>
        </pc:sldMkLst>
      </pc:sldChg>
      <pc:sldChg chg="del">
        <pc:chgData name="伊健 杜" userId="e69aded81da48593" providerId="LiveId" clId="{6FBE7D33-88E5-46BB-B3B8-C75049B9D8CF}" dt="2022-11-16T04:18:03.266" v="1" actId="47"/>
        <pc:sldMkLst>
          <pc:docMk/>
          <pc:sldMk cId="777418212" sldId="1508"/>
        </pc:sldMkLst>
      </pc:sldChg>
      <pc:sldChg chg="del">
        <pc:chgData name="伊健 杜" userId="e69aded81da48593" providerId="LiveId" clId="{6FBE7D33-88E5-46BB-B3B8-C75049B9D8CF}" dt="2022-11-16T04:18:03.266" v="1" actId="47"/>
        <pc:sldMkLst>
          <pc:docMk/>
          <pc:sldMk cId="69709591" sldId="1509"/>
        </pc:sldMkLst>
      </pc:sldChg>
      <pc:sldChg chg="addSp delSp modSp mod">
        <pc:chgData name="伊健 杜" userId="e69aded81da48593" providerId="LiveId" clId="{6FBE7D33-88E5-46BB-B3B8-C75049B9D8CF}" dt="2022-11-16T07:29:15.751" v="3330" actId="478"/>
        <pc:sldMkLst>
          <pc:docMk/>
          <pc:sldMk cId="1913739618" sldId="1520"/>
        </pc:sldMkLst>
        <pc:spChg chg="add del mod">
          <ac:chgData name="伊健 杜" userId="e69aded81da48593" providerId="LiveId" clId="{6FBE7D33-88E5-46BB-B3B8-C75049B9D8CF}" dt="2022-11-16T07:29:15.751" v="3330" actId="478"/>
          <ac:spMkLst>
            <pc:docMk/>
            <pc:sldMk cId="1913739618" sldId="1520"/>
            <ac:spMk id="6" creationId="{9BFCE970-E26E-13AB-9830-77D705949FBE}"/>
          </ac:spMkLst>
        </pc:spChg>
      </pc:sldChg>
      <pc:sldChg chg="addSp delSp modSp mod">
        <pc:chgData name="伊健 杜" userId="e69aded81da48593" providerId="LiveId" clId="{6FBE7D33-88E5-46BB-B3B8-C75049B9D8CF}" dt="2022-11-16T06:36:29.841" v="3322"/>
        <pc:sldMkLst>
          <pc:docMk/>
          <pc:sldMk cId="4078756059" sldId="1530"/>
        </pc:sldMkLst>
        <pc:spChg chg="mod">
          <ac:chgData name="伊健 杜" userId="e69aded81da48593" providerId="LiveId" clId="{6FBE7D33-88E5-46BB-B3B8-C75049B9D8CF}" dt="2022-11-16T04:20:46.613" v="22"/>
          <ac:spMkLst>
            <pc:docMk/>
            <pc:sldMk cId="4078756059" sldId="1530"/>
            <ac:spMk id="2" creationId="{10304424-DB4A-36E7-9E0D-D32A5DD0F26C}"/>
          </ac:spMkLst>
        </pc:spChg>
        <pc:spChg chg="mod">
          <ac:chgData name="伊健 杜" userId="e69aded81da48593" providerId="LiveId" clId="{6FBE7D33-88E5-46BB-B3B8-C75049B9D8CF}" dt="2022-11-16T06:36:29.841" v="3322"/>
          <ac:spMkLst>
            <pc:docMk/>
            <pc:sldMk cId="4078756059" sldId="1530"/>
            <ac:spMk id="4" creationId="{2691090D-D035-2EE7-556B-29D21742E484}"/>
          </ac:spMkLst>
        </pc:spChg>
        <pc:spChg chg="mod">
          <ac:chgData name="伊健 杜" userId="e69aded81da48593" providerId="LiveId" clId="{6FBE7D33-88E5-46BB-B3B8-C75049B9D8CF}" dt="2022-11-16T04:28:02.305" v="23"/>
          <ac:spMkLst>
            <pc:docMk/>
            <pc:sldMk cId="4078756059" sldId="1530"/>
            <ac:spMk id="5" creationId="{12133E31-EFD8-1428-E834-932512E03115}"/>
          </ac:spMkLst>
        </pc:spChg>
        <pc:picChg chg="add mod">
          <ac:chgData name="伊健 杜" userId="e69aded81da48593" providerId="LiveId" clId="{6FBE7D33-88E5-46BB-B3B8-C75049B9D8CF}" dt="2022-11-16T04:31:35.836" v="96" actId="14100"/>
          <ac:picMkLst>
            <pc:docMk/>
            <pc:sldMk cId="4078756059" sldId="1530"/>
            <ac:picMk id="6" creationId="{2DBC961E-4711-E96D-8148-BA3A1417CEBC}"/>
          </ac:picMkLst>
        </pc:picChg>
        <pc:picChg chg="del mod">
          <ac:chgData name="伊健 杜" userId="e69aded81da48593" providerId="LiveId" clId="{6FBE7D33-88E5-46BB-B3B8-C75049B9D8CF}" dt="2022-11-16T04:30:32.465" v="93" actId="478"/>
          <ac:picMkLst>
            <pc:docMk/>
            <pc:sldMk cId="4078756059" sldId="1530"/>
            <ac:picMk id="1026" creationId="{31CBB3AD-09BA-FCE0-1F13-1F0215A8485E}"/>
          </ac:picMkLst>
        </pc:picChg>
      </pc:sldChg>
      <pc:sldChg chg="addSp delSp modSp add mod delAnim">
        <pc:chgData name="伊健 杜" userId="e69aded81da48593" providerId="LiveId" clId="{6FBE7D33-88E5-46BB-B3B8-C75049B9D8CF}" dt="2022-11-16T06:36:29.841" v="3322"/>
        <pc:sldMkLst>
          <pc:docMk/>
          <pc:sldMk cId="182430281" sldId="1531"/>
        </pc:sldMkLst>
        <pc:spChg chg="mod">
          <ac:chgData name="伊健 杜" userId="e69aded81da48593" providerId="LiveId" clId="{6FBE7D33-88E5-46BB-B3B8-C75049B9D8CF}" dt="2022-11-16T04:35:05.012" v="206" actId="14100"/>
          <ac:spMkLst>
            <pc:docMk/>
            <pc:sldMk cId="182430281" sldId="1531"/>
            <ac:spMk id="3" creationId="{BF61C064-5051-1184-7A12-5B1F560F19AD}"/>
          </ac:spMkLst>
        </pc:spChg>
        <pc:spChg chg="mod">
          <ac:chgData name="伊健 杜" userId="e69aded81da48593" providerId="LiveId" clId="{6FBE7D33-88E5-46BB-B3B8-C75049B9D8CF}" dt="2022-11-16T06:36:29.841" v="3322"/>
          <ac:spMkLst>
            <pc:docMk/>
            <pc:sldMk cId="182430281" sldId="1531"/>
            <ac:spMk id="4" creationId="{2691090D-D035-2EE7-556B-29D21742E484}"/>
          </ac:spMkLst>
        </pc:spChg>
        <pc:spChg chg="del">
          <ac:chgData name="伊健 杜" userId="e69aded81da48593" providerId="LiveId" clId="{6FBE7D33-88E5-46BB-B3B8-C75049B9D8CF}" dt="2022-11-16T04:31:42.382" v="98" actId="478"/>
          <ac:spMkLst>
            <pc:docMk/>
            <pc:sldMk cId="182430281" sldId="1531"/>
            <ac:spMk id="5" creationId="{12133E31-EFD8-1428-E834-932512E03115}"/>
          </ac:spMkLst>
        </pc:spChg>
        <pc:picChg chg="del">
          <ac:chgData name="伊健 杜" userId="e69aded81da48593" providerId="LiveId" clId="{6FBE7D33-88E5-46BB-B3B8-C75049B9D8CF}" dt="2022-11-16T04:32:29.540" v="203" actId="478"/>
          <ac:picMkLst>
            <pc:docMk/>
            <pc:sldMk cId="182430281" sldId="1531"/>
            <ac:picMk id="6" creationId="{2DBC961E-4711-E96D-8148-BA3A1417CEBC}"/>
          </ac:picMkLst>
        </pc:picChg>
        <pc:picChg chg="add mod">
          <ac:chgData name="伊健 杜" userId="e69aded81da48593" providerId="LiveId" clId="{6FBE7D33-88E5-46BB-B3B8-C75049B9D8CF}" dt="2022-11-16T04:35:05.012" v="206" actId="14100"/>
          <ac:picMkLst>
            <pc:docMk/>
            <pc:sldMk cId="182430281" sldId="1531"/>
            <ac:picMk id="2050" creationId="{C9F60F91-9BBD-29E7-7D36-A583A5168266}"/>
          </ac:picMkLst>
        </pc:picChg>
        <pc:picChg chg="add mod">
          <ac:chgData name="伊健 杜" userId="e69aded81da48593" providerId="LiveId" clId="{6FBE7D33-88E5-46BB-B3B8-C75049B9D8CF}" dt="2022-11-16T04:36:16.278" v="220" actId="1076"/>
          <ac:picMkLst>
            <pc:docMk/>
            <pc:sldMk cId="182430281" sldId="1531"/>
            <ac:picMk id="2052" creationId="{082E1FEC-6C5E-3B13-2114-8715CE367664}"/>
          </ac:picMkLst>
        </pc:picChg>
      </pc:sldChg>
      <pc:sldChg chg="addSp delSp modSp add mod">
        <pc:chgData name="伊健 杜" userId="e69aded81da48593" providerId="LiveId" clId="{6FBE7D33-88E5-46BB-B3B8-C75049B9D8CF}" dt="2022-11-16T06:36:29.841" v="3322"/>
        <pc:sldMkLst>
          <pc:docMk/>
          <pc:sldMk cId="4273419492" sldId="1532"/>
        </pc:sldMkLst>
        <pc:spChg chg="mod">
          <ac:chgData name="伊健 杜" userId="e69aded81da48593" providerId="LiveId" clId="{6FBE7D33-88E5-46BB-B3B8-C75049B9D8CF}" dt="2022-11-16T06:36:29.841" v="3322"/>
          <ac:spMkLst>
            <pc:docMk/>
            <pc:sldMk cId="4273419492" sldId="1532"/>
            <ac:spMk id="4" creationId="{2691090D-D035-2EE7-556B-29D21742E484}"/>
          </ac:spMkLst>
        </pc:spChg>
        <pc:picChg chg="del mod">
          <ac:chgData name="伊健 杜" userId="e69aded81da48593" providerId="LiveId" clId="{6FBE7D33-88E5-46BB-B3B8-C75049B9D8CF}" dt="2022-11-16T04:37:41.392" v="246" actId="478"/>
          <ac:picMkLst>
            <pc:docMk/>
            <pc:sldMk cId="4273419492" sldId="1532"/>
            <ac:picMk id="2050" creationId="{C9F60F91-9BBD-29E7-7D36-A583A5168266}"/>
          </ac:picMkLst>
        </pc:picChg>
        <pc:picChg chg="del">
          <ac:chgData name="伊健 杜" userId="e69aded81da48593" providerId="LiveId" clId="{6FBE7D33-88E5-46BB-B3B8-C75049B9D8CF}" dt="2022-11-16T04:37:42.942" v="247" actId="478"/>
          <ac:picMkLst>
            <pc:docMk/>
            <pc:sldMk cId="4273419492" sldId="1532"/>
            <ac:picMk id="2052" creationId="{082E1FEC-6C5E-3B13-2114-8715CE367664}"/>
          </ac:picMkLst>
        </pc:picChg>
        <pc:picChg chg="add mod">
          <ac:chgData name="伊健 杜" userId="e69aded81da48593" providerId="LiveId" clId="{6FBE7D33-88E5-46BB-B3B8-C75049B9D8CF}" dt="2022-11-16T04:37:49.978" v="249" actId="1076"/>
          <ac:picMkLst>
            <pc:docMk/>
            <pc:sldMk cId="4273419492" sldId="1532"/>
            <ac:picMk id="3074" creationId="{E9006001-CA3F-9BF8-D015-E63AE5B7F6CC}"/>
          </ac:picMkLst>
        </pc:picChg>
      </pc:sldChg>
      <pc:sldChg chg="delSp modSp new mod">
        <pc:chgData name="伊健 杜" userId="e69aded81da48593" providerId="LiveId" clId="{6FBE7D33-88E5-46BB-B3B8-C75049B9D8CF}" dt="2022-11-16T06:36:29.841" v="3322"/>
        <pc:sldMkLst>
          <pc:docMk/>
          <pc:sldMk cId="518944863" sldId="1533"/>
        </pc:sldMkLst>
        <pc:spChg chg="mod">
          <ac:chgData name="伊健 杜" userId="e69aded81da48593" providerId="LiveId" clId="{6FBE7D33-88E5-46BB-B3B8-C75049B9D8CF}" dt="2022-11-16T06:36:29.841" v="3322"/>
          <ac:spMkLst>
            <pc:docMk/>
            <pc:sldMk cId="518944863" sldId="1533"/>
            <ac:spMk id="2" creationId="{FE622876-797B-2942-104C-EDD9064B55F3}"/>
          </ac:spMkLst>
        </pc:spChg>
        <pc:spChg chg="del">
          <ac:chgData name="伊健 杜" userId="e69aded81da48593" providerId="LiveId" clId="{6FBE7D33-88E5-46BB-B3B8-C75049B9D8CF}" dt="2022-11-16T04:54:50.635" v="1024" actId="478"/>
          <ac:spMkLst>
            <pc:docMk/>
            <pc:sldMk cId="518944863" sldId="1533"/>
            <ac:spMk id="3" creationId="{46BB6D1B-C6DC-E351-793E-AC9EC25524F1}"/>
          </ac:spMkLst>
        </pc:spChg>
      </pc:sldChg>
      <pc:sldChg chg="addSp delSp modSp add del mod">
        <pc:chgData name="伊健 杜" userId="e69aded81da48593" providerId="LiveId" clId="{6FBE7D33-88E5-46BB-B3B8-C75049B9D8CF}" dt="2022-11-16T04:40:07.915" v="379" actId="47"/>
        <pc:sldMkLst>
          <pc:docMk/>
          <pc:sldMk cId="2533633245" sldId="1533"/>
        </pc:sldMkLst>
        <pc:spChg chg="mod">
          <ac:chgData name="伊健 杜" userId="e69aded81da48593" providerId="LiveId" clId="{6FBE7D33-88E5-46BB-B3B8-C75049B9D8CF}" dt="2022-11-16T04:39:43.230" v="371" actId="1076"/>
          <ac:spMkLst>
            <pc:docMk/>
            <pc:sldMk cId="2533633245" sldId="1533"/>
            <ac:spMk id="4" creationId="{2691090D-D035-2EE7-556B-29D21742E484}"/>
          </ac:spMkLst>
        </pc:spChg>
        <pc:picChg chg="del">
          <ac:chgData name="伊健 杜" userId="e69aded81da48593" providerId="LiveId" clId="{6FBE7D33-88E5-46BB-B3B8-C75049B9D8CF}" dt="2022-11-16T04:39:35.793" v="368" actId="478"/>
          <ac:picMkLst>
            <pc:docMk/>
            <pc:sldMk cId="2533633245" sldId="1533"/>
            <ac:picMk id="2050" creationId="{C9F60F91-9BBD-29E7-7D36-A583A5168266}"/>
          </ac:picMkLst>
        </pc:picChg>
        <pc:picChg chg="del">
          <ac:chgData name="伊健 杜" userId="e69aded81da48593" providerId="LiveId" clId="{6FBE7D33-88E5-46BB-B3B8-C75049B9D8CF}" dt="2022-11-16T04:39:35.793" v="368" actId="478"/>
          <ac:picMkLst>
            <pc:docMk/>
            <pc:sldMk cId="2533633245" sldId="1533"/>
            <ac:picMk id="2052" creationId="{082E1FEC-6C5E-3B13-2114-8715CE367664}"/>
          </ac:picMkLst>
        </pc:picChg>
        <pc:picChg chg="add del mod">
          <ac:chgData name="伊健 杜" userId="e69aded81da48593" providerId="LiveId" clId="{6FBE7D33-88E5-46BB-B3B8-C75049B9D8CF}" dt="2022-11-16T04:40:05.499" v="378" actId="478"/>
          <ac:picMkLst>
            <pc:docMk/>
            <pc:sldMk cId="2533633245" sldId="1533"/>
            <ac:picMk id="4098" creationId="{64B89A6B-2E8F-695B-9C69-7427D40DCF09}"/>
          </ac:picMkLst>
        </pc:picChg>
        <pc:picChg chg="add del mod">
          <ac:chgData name="伊健 杜" userId="e69aded81da48593" providerId="LiveId" clId="{6FBE7D33-88E5-46BB-B3B8-C75049B9D8CF}" dt="2022-11-16T04:40:05.499" v="378" actId="478"/>
          <ac:picMkLst>
            <pc:docMk/>
            <pc:sldMk cId="2533633245" sldId="1533"/>
            <ac:picMk id="4100" creationId="{6BDD5EC2-919A-FA1D-2800-7090F0DA1190}"/>
          </ac:picMkLst>
        </pc:picChg>
      </pc:sldChg>
      <pc:sldChg chg="new del">
        <pc:chgData name="伊健 杜" userId="e69aded81da48593" providerId="LiveId" clId="{6FBE7D33-88E5-46BB-B3B8-C75049B9D8CF}" dt="2022-11-16T04:38:39.284" v="366" actId="47"/>
        <pc:sldMkLst>
          <pc:docMk/>
          <pc:sldMk cId="4210759632" sldId="1533"/>
        </pc:sldMkLst>
      </pc:sldChg>
      <pc:sldChg chg="addSp delSp modSp add mod">
        <pc:chgData name="伊健 杜" userId="e69aded81da48593" providerId="LiveId" clId="{6FBE7D33-88E5-46BB-B3B8-C75049B9D8CF}" dt="2022-11-16T06:36:29.841" v="3322"/>
        <pc:sldMkLst>
          <pc:docMk/>
          <pc:sldMk cId="3014697758" sldId="1534"/>
        </pc:sldMkLst>
        <pc:spChg chg="mod">
          <ac:chgData name="伊健 杜" userId="e69aded81da48593" providerId="LiveId" clId="{6FBE7D33-88E5-46BB-B3B8-C75049B9D8CF}" dt="2022-11-16T04:41:04.985" v="426"/>
          <ac:spMkLst>
            <pc:docMk/>
            <pc:sldMk cId="3014697758" sldId="1534"/>
            <ac:spMk id="2" creationId="{10304424-DB4A-36E7-9E0D-D32A5DD0F26C}"/>
          </ac:spMkLst>
        </pc:spChg>
        <pc:spChg chg="mod">
          <ac:chgData name="伊健 杜" userId="e69aded81da48593" providerId="LiveId" clId="{6FBE7D33-88E5-46BB-B3B8-C75049B9D8CF}" dt="2022-11-16T06:36:29.841" v="3322"/>
          <ac:spMkLst>
            <pc:docMk/>
            <pc:sldMk cId="3014697758" sldId="1534"/>
            <ac:spMk id="4" creationId="{2691090D-D035-2EE7-556B-29D21742E484}"/>
          </ac:spMkLst>
        </pc:spChg>
        <pc:spChg chg="mod">
          <ac:chgData name="伊健 杜" userId="e69aded81da48593" providerId="LiveId" clId="{6FBE7D33-88E5-46BB-B3B8-C75049B9D8CF}" dt="2022-11-16T04:44:23.750" v="566"/>
          <ac:spMkLst>
            <pc:docMk/>
            <pc:sldMk cId="3014697758" sldId="1534"/>
            <ac:spMk id="5" creationId="{12133E31-EFD8-1428-E834-932512E03115}"/>
          </ac:spMkLst>
        </pc:spChg>
        <pc:picChg chg="del">
          <ac:chgData name="伊健 杜" userId="e69aded81da48593" providerId="LiveId" clId="{6FBE7D33-88E5-46BB-B3B8-C75049B9D8CF}" dt="2022-11-16T04:44:56.459" v="640" actId="478"/>
          <ac:picMkLst>
            <pc:docMk/>
            <pc:sldMk cId="3014697758" sldId="1534"/>
            <ac:picMk id="6" creationId="{2DBC961E-4711-E96D-8148-BA3A1417CEBC}"/>
          </ac:picMkLst>
        </pc:picChg>
        <pc:picChg chg="add mod">
          <ac:chgData name="伊健 杜" userId="e69aded81da48593" providerId="LiveId" clId="{6FBE7D33-88E5-46BB-B3B8-C75049B9D8CF}" dt="2022-11-16T04:46:25.737" v="689" actId="1076"/>
          <ac:picMkLst>
            <pc:docMk/>
            <pc:sldMk cId="3014697758" sldId="1534"/>
            <ac:picMk id="5122" creationId="{88594F5A-1FD3-9067-5D99-2E9E75ABAEBE}"/>
          </ac:picMkLst>
        </pc:picChg>
      </pc:sldChg>
      <pc:sldChg chg="modSp add mod">
        <pc:chgData name="伊健 杜" userId="e69aded81da48593" providerId="LiveId" clId="{6FBE7D33-88E5-46BB-B3B8-C75049B9D8CF}" dt="2022-11-16T07:45:28.254" v="3343" actId="20577"/>
        <pc:sldMkLst>
          <pc:docMk/>
          <pc:sldMk cId="2917423076" sldId="1535"/>
        </pc:sldMkLst>
        <pc:spChg chg="mod">
          <ac:chgData name="伊健 杜" userId="e69aded81da48593" providerId="LiveId" clId="{6FBE7D33-88E5-46BB-B3B8-C75049B9D8CF}" dt="2022-11-16T07:45:28.254" v="3343" actId="20577"/>
          <ac:spMkLst>
            <pc:docMk/>
            <pc:sldMk cId="2917423076" sldId="1535"/>
            <ac:spMk id="2" creationId="{DB2A3806-678A-70C2-0A80-D508BE929239}"/>
          </ac:spMkLst>
        </pc:spChg>
      </pc:sldChg>
      <pc:sldChg chg="addSp delSp modSp add mod delAnim">
        <pc:chgData name="伊健 杜" userId="e69aded81da48593" providerId="LiveId" clId="{6FBE7D33-88E5-46BB-B3B8-C75049B9D8CF}" dt="2022-11-16T06:36:29.841" v="3322"/>
        <pc:sldMkLst>
          <pc:docMk/>
          <pc:sldMk cId="3720078105" sldId="1536"/>
        </pc:sldMkLst>
        <pc:spChg chg="mod">
          <ac:chgData name="伊健 杜" userId="e69aded81da48593" providerId="LiveId" clId="{6FBE7D33-88E5-46BB-B3B8-C75049B9D8CF}" dt="2022-11-16T06:36:29.841" v="3322"/>
          <ac:spMkLst>
            <pc:docMk/>
            <pc:sldMk cId="3720078105" sldId="1536"/>
            <ac:spMk id="4" creationId="{2691090D-D035-2EE7-556B-29D21742E484}"/>
          </ac:spMkLst>
        </pc:spChg>
        <pc:spChg chg="del">
          <ac:chgData name="伊健 杜" userId="e69aded81da48593" providerId="LiveId" clId="{6FBE7D33-88E5-46BB-B3B8-C75049B9D8CF}" dt="2022-11-16T04:46:31.426" v="691" actId="478"/>
          <ac:spMkLst>
            <pc:docMk/>
            <pc:sldMk cId="3720078105" sldId="1536"/>
            <ac:spMk id="5" creationId="{12133E31-EFD8-1428-E834-932512E03115}"/>
          </ac:spMkLst>
        </pc:spChg>
        <pc:picChg chg="del">
          <ac:chgData name="伊健 杜" userId="e69aded81da48593" providerId="LiveId" clId="{6FBE7D33-88E5-46BB-B3B8-C75049B9D8CF}" dt="2022-11-16T04:47:05.338" v="693" actId="478"/>
          <ac:picMkLst>
            <pc:docMk/>
            <pc:sldMk cId="3720078105" sldId="1536"/>
            <ac:picMk id="5122" creationId="{88594F5A-1FD3-9067-5D99-2E9E75ABAEBE}"/>
          </ac:picMkLst>
        </pc:picChg>
        <pc:picChg chg="add mod">
          <ac:chgData name="伊健 杜" userId="e69aded81da48593" providerId="LiveId" clId="{6FBE7D33-88E5-46BB-B3B8-C75049B9D8CF}" dt="2022-11-16T04:47:12.520" v="697" actId="1076"/>
          <ac:picMkLst>
            <pc:docMk/>
            <pc:sldMk cId="3720078105" sldId="1536"/>
            <ac:picMk id="6146" creationId="{20F66E23-14C8-3047-B982-A93BFB77E101}"/>
          </ac:picMkLst>
        </pc:picChg>
      </pc:sldChg>
      <pc:sldChg chg="addSp delSp modSp add mod">
        <pc:chgData name="伊健 杜" userId="e69aded81da48593" providerId="LiveId" clId="{6FBE7D33-88E5-46BB-B3B8-C75049B9D8CF}" dt="2022-11-16T06:36:29.841" v="3322"/>
        <pc:sldMkLst>
          <pc:docMk/>
          <pc:sldMk cId="1773074398" sldId="1537"/>
        </pc:sldMkLst>
        <pc:spChg chg="mod">
          <ac:chgData name="伊健 杜" userId="e69aded81da48593" providerId="LiveId" clId="{6FBE7D33-88E5-46BB-B3B8-C75049B9D8CF}" dt="2022-11-16T06:36:29.841" v="3322"/>
          <ac:spMkLst>
            <pc:docMk/>
            <pc:sldMk cId="1773074398" sldId="1537"/>
            <ac:spMk id="4" creationId="{2691090D-D035-2EE7-556B-29D21742E484}"/>
          </ac:spMkLst>
        </pc:spChg>
        <pc:picChg chg="del">
          <ac:chgData name="伊健 杜" userId="e69aded81da48593" providerId="LiveId" clId="{6FBE7D33-88E5-46BB-B3B8-C75049B9D8CF}" dt="2022-11-16T04:48:28.757" v="874" actId="478"/>
          <ac:picMkLst>
            <pc:docMk/>
            <pc:sldMk cId="1773074398" sldId="1537"/>
            <ac:picMk id="6146" creationId="{20F66E23-14C8-3047-B982-A93BFB77E101}"/>
          </ac:picMkLst>
        </pc:picChg>
        <pc:picChg chg="add mod">
          <ac:chgData name="伊健 杜" userId="e69aded81da48593" providerId="LiveId" clId="{6FBE7D33-88E5-46BB-B3B8-C75049B9D8CF}" dt="2022-11-16T04:53:17.992" v="876" actId="1076"/>
          <ac:picMkLst>
            <pc:docMk/>
            <pc:sldMk cId="1773074398" sldId="1537"/>
            <ac:picMk id="7170" creationId="{5AF44F91-8E9B-0C80-AC64-9F706A2FCD80}"/>
          </ac:picMkLst>
        </pc:picChg>
      </pc:sldChg>
      <pc:sldChg chg="modSp add del mod">
        <pc:chgData name="伊健 杜" userId="e69aded81da48593" providerId="LiveId" clId="{6FBE7D33-88E5-46BB-B3B8-C75049B9D8CF}" dt="2022-11-16T04:54:47.079" v="1023" actId="47"/>
        <pc:sldMkLst>
          <pc:docMk/>
          <pc:sldMk cId="1234686039" sldId="1538"/>
        </pc:sldMkLst>
        <pc:spChg chg="mod">
          <ac:chgData name="伊健 杜" userId="e69aded81da48593" providerId="LiveId" clId="{6FBE7D33-88E5-46BB-B3B8-C75049B9D8CF}" dt="2022-11-16T04:54:44.951" v="1022"/>
          <ac:spMkLst>
            <pc:docMk/>
            <pc:sldMk cId="1234686039" sldId="1538"/>
            <ac:spMk id="4" creationId="{2691090D-D035-2EE7-556B-29D21742E484}"/>
          </ac:spMkLst>
        </pc:spChg>
      </pc:sldChg>
      <pc:sldChg chg="addSp delSp modSp add mod">
        <pc:chgData name="伊健 杜" userId="e69aded81da48593" providerId="LiveId" clId="{6FBE7D33-88E5-46BB-B3B8-C75049B9D8CF}" dt="2022-11-16T06:36:29.841" v="3322"/>
        <pc:sldMkLst>
          <pc:docMk/>
          <pc:sldMk cId="2631609926" sldId="1538"/>
        </pc:sldMkLst>
        <pc:spChg chg="mod">
          <ac:chgData name="伊健 杜" userId="e69aded81da48593" providerId="LiveId" clId="{6FBE7D33-88E5-46BB-B3B8-C75049B9D8CF}" dt="2022-11-16T06:36:29.841" v="3322"/>
          <ac:spMkLst>
            <pc:docMk/>
            <pc:sldMk cId="2631609926" sldId="1538"/>
            <ac:spMk id="4" creationId="{2691090D-D035-2EE7-556B-29D21742E484}"/>
          </ac:spMkLst>
        </pc:spChg>
        <pc:picChg chg="del">
          <ac:chgData name="伊健 杜" userId="e69aded81da48593" providerId="LiveId" clId="{6FBE7D33-88E5-46BB-B3B8-C75049B9D8CF}" dt="2022-11-16T04:55:29.701" v="1095" actId="478"/>
          <ac:picMkLst>
            <pc:docMk/>
            <pc:sldMk cId="2631609926" sldId="1538"/>
            <ac:picMk id="6146" creationId="{20F66E23-14C8-3047-B982-A93BFB77E101}"/>
          </ac:picMkLst>
        </pc:picChg>
        <pc:picChg chg="add mod">
          <ac:chgData name="伊健 杜" userId="e69aded81da48593" providerId="LiveId" clId="{6FBE7D33-88E5-46BB-B3B8-C75049B9D8CF}" dt="2022-11-16T04:57:15.369" v="1105" actId="1076"/>
          <ac:picMkLst>
            <pc:docMk/>
            <pc:sldMk cId="2631609926" sldId="1538"/>
            <ac:picMk id="8194" creationId="{C568DEF2-BD44-E480-8007-43D337059A0B}"/>
          </ac:picMkLst>
        </pc:picChg>
        <pc:picChg chg="add mod">
          <ac:chgData name="伊健 杜" userId="e69aded81da48593" providerId="LiveId" clId="{6FBE7D33-88E5-46BB-B3B8-C75049B9D8CF}" dt="2022-11-16T04:57:22.116" v="1107" actId="1076"/>
          <ac:picMkLst>
            <pc:docMk/>
            <pc:sldMk cId="2631609926" sldId="1538"/>
            <ac:picMk id="8196" creationId="{39A4BC0D-5793-D743-C74C-BA0F6086BAF1}"/>
          </ac:picMkLst>
        </pc:picChg>
      </pc:sldChg>
      <pc:sldChg chg="addSp delSp modSp add mod">
        <pc:chgData name="伊健 杜" userId="e69aded81da48593" providerId="LiveId" clId="{6FBE7D33-88E5-46BB-B3B8-C75049B9D8CF}" dt="2022-11-16T06:36:29.841" v="3322"/>
        <pc:sldMkLst>
          <pc:docMk/>
          <pc:sldMk cId="3111261195" sldId="1539"/>
        </pc:sldMkLst>
        <pc:spChg chg="mod">
          <ac:chgData name="伊健 杜" userId="e69aded81da48593" providerId="LiveId" clId="{6FBE7D33-88E5-46BB-B3B8-C75049B9D8CF}" dt="2022-11-16T06:36:29.841" v="3322"/>
          <ac:spMkLst>
            <pc:docMk/>
            <pc:sldMk cId="3111261195" sldId="1539"/>
            <ac:spMk id="4" creationId="{2691090D-D035-2EE7-556B-29D21742E484}"/>
          </ac:spMkLst>
        </pc:spChg>
        <pc:spChg chg="add del">
          <ac:chgData name="伊健 杜" userId="e69aded81da48593" providerId="LiveId" clId="{6FBE7D33-88E5-46BB-B3B8-C75049B9D8CF}" dt="2022-11-16T04:59:03.974" v="1256" actId="478"/>
          <ac:spMkLst>
            <pc:docMk/>
            <pc:sldMk cId="3111261195" sldId="1539"/>
            <ac:spMk id="5" creationId="{40FED831-E754-E7AF-0D35-CF360DFEE207}"/>
          </ac:spMkLst>
        </pc:spChg>
        <pc:picChg chg="add mod">
          <ac:chgData name="伊健 杜" userId="e69aded81da48593" providerId="LiveId" clId="{6FBE7D33-88E5-46BB-B3B8-C75049B9D8CF}" dt="2022-11-16T04:59:17.154" v="1258" actId="1076"/>
          <ac:picMkLst>
            <pc:docMk/>
            <pc:sldMk cId="3111261195" sldId="1539"/>
            <ac:picMk id="7" creationId="{90C8F372-BFFD-D321-5529-8B60F92A20F4}"/>
          </ac:picMkLst>
        </pc:picChg>
        <pc:picChg chg="del">
          <ac:chgData name="伊健 杜" userId="e69aded81da48593" providerId="LiveId" clId="{6FBE7D33-88E5-46BB-B3B8-C75049B9D8CF}" dt="2022-11-16T04:58:34.008" v="1254" actId="478"/>
          <ac:picMkLst>
            <pc:docMk/>
            <pc:sldMk cId="3111261195" sldId="1539"/>
            <ac:picMk id="7170" creationId="{5AF44F91-8E9B-0C80-AC64-9F706A2FCD80}"/>
          </ac:picMkLst>
        </pc:picChg>
      </pc:sldChg>
      <pc:sldChg chg="modSp add mod">
        <pc:chgData name="伊健 杜" userId="e69aded81da48593" providerId="LiveId" clId="{6FBE7D33-88E5-46BB-B3B8-C75049B9D8CF}" dt="2022-11-16T06:36:29.841" v="3322"/>
        <pc:sldMkLst>
          <pc:docMk/>
          <pc:sldMk cId="1933896623" sldId="1540"/>
        </pc:sldMkLst>
        <pc:spChg chg="mod">
          <ac:chgData name="伊健 杜" userId="e69aded81da48593" providerId="LiveId" clId="{6FBE7D33-88E5-46BB-B3B8-C75049B9D8CF}" dt="2022-11-16T06:36:29.841" v="3322"/>
          <ac:spMkLst>
            <pc:docMk/>
            <pc:sldMk cId="1933896623" sldId="1540"/>
            <ac:spMk id="2" creationId="{FE622876-797B-2942-104C-EDD9064B55F3}"/>
          </ac:spMkLst>
        </pc:spChg>
      </pc:sldChg>
      <pc:sldChg chg="addSp delSp modSp add mod">
        <pc:chgData name="伊健 杜" userId="e69aded81da48593" providerId="LiveId" clId="{6FBE7D33-88E5-46BB-B3B8-C75049B9D8CF}" dt="2022-11-16T06:36:29.841" v="3322"/>
        <pc:sldMkLst>
          <pc:docMk/>
          <pc:sldMk cId="1545856504" sldId="1541"/>
        </pc:sldMkLst>
        <pc:spChg chg="mod">
          <ac:chgData name="伊健 杜" userId="e69aded81da48593" providerId="LiveId" clId="{6FBE7D33-88E5-46BB-B3B8-C75049B9D8CF}" dt="2022-11-16T05:20:31.129" v="1462"/>
          <ac:spMkLst>
            <pc:docMk/>
            <pc:sldMk cId="1545856504" sldId="1541"/>
            <ac:spMk id="2" creationId="{10304424-DB4A-36E7-9E0D-D32A5DD0F26C}"/>
          </ac:spMkLst>
        </pc:spChg>
        <pc:spChg chg="del">
          <ac:chgData name="伊健 杜" userId="e69aded81da48593" providerId="LiveId" clId="{6FBE7D33-88E5-46BB-B3B8-C75049B9D8CF}" dt="2022-11-16T05:43:35.376" v="1529" actId="21"/>
          <ac:spMkLst>
            <pc:docMk/>
            <pc:sldMk cId="1545856504" sldId="1541"/>
            <ac:spMk id="3" creationId="{BF61C064-5051-1184-7A12-5B1F560F19AD}"/>
          </ac:spMkLst>
        </pc:spChg>
        <pc:spChg chg="mod">
          <ac:chgData name="伊健 杜" userId="e69aded81da48593" providerId="LiveId" clId="{6FBE7D33-88E5-46BB-B3B8-C75049B9D8CF}" dt="2022-11-16T06:36:29.841" v="3322"/>
          <ac:spMkLst>
            <pc:docMk/>
            <pc:sldMk cId="1545856504" sldId="1541"/>
            <ac:spMk id="4" creationId="{2691090D-D035-2EE7-556B-29D21742E484}"/>
          </ac:spMkLst>
        </pc:spChg>
        <pc:spChg chg="mod">
          <ac:chgData name="伊健 杜" userId="e69aded81da48593" providerId="LiveId" clId="{6FBE7D33-88E5-46BB-B3B8-C75049B9D8CF}" dt="2022-11-16T05:44:29.130" v="1597"/>
          <ac:spMkLst>
            <pc:docMk/>
            <pc:sldMk cId="1545856504" sldId="1541"/>
            <ac:spMk id="5" creationId="{12133E31-EFD8-1428-E834-932512E03115}"/>
          </ac:spMkLst>
        </pc:spChg>
        <pc:spChg chg="add mod">
          <ac:chgData name="伊健 杜" userId="e69aded81da48593" providerId="LiveId" clId="{6FBE7D33-88E5-46BB-B3B8-C75049B9D8CF}" dt="2022-11-16T05:43:37.823" v="1531" actId="1076"/>
          <ac:spMkLst>
            <pc:docMk/>
            <pc:sldMk cId="1545856504" sldId="1541"/>
            <ac:spMk id="6" creationId="{FCF60491-E739-DB42-5DA9-C3A6F3C5776C}"/>
          </ac:spMkLst>
        </pc:spChg>
        <pc:spChg chg="add mod">
          <ac:chgData name="伊健 杜" userId="e69aded81da48593" providerId="LiveId" clId="{6FBE7D33-88E5-46BB-B3B8-C75049B9D8CF}" dt="2022-11-16T06:36:29.841" v="3322"/>
          <ac:spMkLst>
            <pc:docMk/>
            <pc:sldMk cId="1545856504" sldId="1541"/>
            <ac:spMk id="7" creationId="{0788E5C2-A9AB-1247-C09B-C5EF7FFE7991}"/>
          </ac:spMkLst>
        </pc:spChg>
        <pc:picChg chg="del mod">
          <ac:chgData name="伊健 杜" userId="e69aded81da48593" providerId="LiveId" clId="{6FBE7D33-88E5-46BB-B3B8-C75049B9D8CF}" dt="2022-11-16T05:42:14.087" v="1511" actId="478"/>
          <ac:picMkLst>
            <pc:docMk/>
            <pc:sldMk cId="1545856504" sldId="1541"/>
            <ac:picMk id="5122" creationId="{88594F5A-1FD3-9067-5D99-2E9E75ABAEBE}"/>
          </ac:picMkLst>
        </pc:picChg>
        <pc:picChg chg="add mod">
          <ac:chgData name="伊健 杜" userId="e69aded81da48593" providerId="LiveId" clId="{6FBE7D33-88E5-46BB-B3B8-C75049B9D8CF}" dt="2022-11-16T05:42:18.250" v="1514" actId="14100"/>
          <ac:picMkLst>
            <pc:docMk/>
            <pc:sldMk cId="1545856504" sldId="1541"/>
            <ac:picMk id="11266" creationId="{589B7CDE-C3FF-38B8-8236-CE0C5476AEA2}"/>
          </ac:picMkLst>
        </pc:picChg>
        <pc:picChg chg="add mod">
          <ac:chgData name="伊健 杜" userId="e69aded81da48593" providerId="LiveId" clId="{6FBE7D33-88E5-46BB-B3B8-C75049B9D8CF}" dt="2022-11-16T05:43:31.378" v="1528" actId="1076"/>
          <ac:picMkLst>
            <pc:docMk/>
            <pc:sldMk cId="1545856504" sldId="1541"/>
            <ac:picMk id="11268" creationId="{6E8A467C-26E4-B2C1-752A-3FA8F4F699CF}"/>
          </ac:picMkLst>
        </pc:picChg>
      </pc:sldChg>
      <pc:sldChg chg="addSp delSp modSp add mod delAnim">
        <pc:chgData name="伊健 杜" userId="e69aded81da48593" providerId="LiveId" clId="{6FBE7D33-88E5-46BB-B3B8-C75049B9D8CF}" dt="2022-11-16T06:36:29.841" v="3322"/>
        <pc:sldMkLst>
          <pc:docMk/>
          <pc:sldMk cId="109839669" sldId="1542"/>
        </pc:sldMkLst>
        <pc:spChg chg="mod">
          <ac:chgData name="伊健 杜" userId="e69aded81da48593" providerId="LiveId" clId="{6FBE7D33-88E5-46BB-B3B8-C75049B9D8CF}" dt="2022-11-16T06:36:29.841" v="3322"/>
          <ac:spMkLst>
            <pc:docMk/>
            <pc:sldMk cId="109839669" sldId="1542"/>
            <ac:spMk id="4" creationId="{2691090D-D035-2EE7-556B-29D21742E484}"/>
          </ac:spMkLst>
        </pc:spChg>
        <pc:spChg chg="del">
          <ac:chgData name="伊健 杜" userId="e69aded81da48593" providerId="LiveId" clId="{6FBE7D33-88E5-46BB-B3B8-C75049B9D8CF}" dt="2022-11-16T05:44:33.804" v="1598" actId="478"/>
          <ac:spMkLst>
            <pc:docMk/>
            <pc:sldMk cId="109839669" sldId="1542"/>
            <ac:spMk id="5" creationId="{12133E31-EFD8-1428-E834-932512E03115}"/>
          </ac:spMkLst>
        </pc:spChg>
        <pc:spChg chg="mod">
          <ac:chgData name="伊健 杜" userId="e69aded81da48593" providerId="LiveId" clId="{6FBE7D33-88E5-46BB-B3B8-C75049B9D8CF}" dt="2022-11-16T06:36:29.841" v="3322"/>
          <ac:spMkLst>
            <pc:docMk/>
            <pc:sldMk cId="109839669" sldId="1542"/>
            <ac:spMk id="7" creationId="{0788E5C2-A9AB-1247-C09B-C5EF7FFE7991}"/>
          </ac:spMkLst>
        </pc:spChg>
        <pc:picChg chg="del">
          <ac:chgData name="伊健 杜" userId="e69aded81da48593" providerId="LiveId" clId="{6FBE7D33-88E5-46BB-B3B8-C75049B9D8CF}" dt="2022-11-16T05:45:57.928" v="1678" actId="478"/>
          <ac:picMkLst>
            <pc:docMk/>
            <pc:sldMk cId="109839669" sldId="1542"/>
            <ac:picMk id="11266" creationId="{589B7CDE-C3FF-38B8-8236-CE0C5476AEA2}"/>
          </ac:picMkLst>
        </pc:picChg>
        <pc:picChg chg="del mod">
          <ac:chgData name="伊健 杜" userId="e69aded81da48593" providerId="LiveId" clId="{6FBE7D33-88E5-46BB-B3B8-C75049B9D8CF}" dt="2022-11-16T05:45:31.937" v="1668" actId="478"/>
          <ac:picMkLst>
            <pc:docMk/>
            <pc:sldMk cId="109839669" sldId="1542"/>
            <ac:picMk id="11268" creationId="{6E8A467C-26E4-B2C1-752A-3FA8F4F699CF}"/>
          </ac:picMkLst>
        </pc:picChg>
        <pc:picChg chg="add del mod">
          <ac:chgData name="伊健 杜" userId="e69aded81da48593" providerId="LiveId" clId="{6FBE7D33-88E5-46BB-B3B8-C75049B9D8CF}" dt="2022-11-16T05:45:43.181" v="1673" actId="478"/>
          <ac:picMkLst>
            <pc:docMk/>
            <pc:sldMk cId="109839669" sldId="1542"/>
            <ac:picMk id="12290" creationId="{31C96757-FE4E-588A-BCA6-7078073E8618}"/>
          </ac:picMkLst>
        </pc:picChg>
        <pc:picChg chg="add mod">
          <ac:chgData name="伊健 杜" userId="e69aded81da48593" providerId="LiveId" clId="{6FBE7D33-88E5-46BB-B3B8-C75049B9D8CF}" dt="2022-11-16T05:45:47.219" v="1677" actId="1076"/>
          <ac:picMkLst>
            <pc:docMk/>
            <pc:sldMk cId="109839669" sldId="1542"/>
            <ac:picMk id="12292" creationId="{7A132541-19C7-06DA-0D37-AD18D0A601EF}"/>
          </ac:picMkLst>
        </pc:picChg>
        <pc:picChg chg="add mod">
          <ac:chgData name="伊健 杜" userId="e69aded81da48593" providerId="LiveId" clId="{6FBE7D33-88E5-46BB-B3B8-C75049B9D8CF}" dt="2022-11-16T05:45:59.453" v="1680" actId="1076"/>
          <ac:picMkLst>
            <pc:docMk/>
            <pc:sldMk cId="109839669" sldId="1542"/>
            <ac:picMk id="12294" creationId="{3D52C735-12C2-2B1F-C07C-86A192555509}"/>
          </ac:picMkLst>
        </pc:picChg>
      </pc:sldChg>
      <pc:sldChg chg="addSp delSp modSp add mod">
        <pc:chgData name="伊健 杜" userId="e69aded81da48593" providerId="LiveId" clId="{6FBE7D33-88E5-46BB-B3B8-C75049B9D8CF}" dt="2022-11-16T06:36:29.841" v="3322"/>
        <pc:sldMkLst>
          <pc:docMk/>
          <pc:sldMk cId="1786757342" sldId="1543"/>
        </pc:sldMkLst>
        <pc:spChg chg="mod">
          <ac:chgData name="伊健 杜" userId="e69aded81da48593" providerId="LiveId" clId="{6FBE7D33-88E5-46BB-B3B8-C75049B9D8CF}" dt="2022-11-16T06:36:29.841" v="3322"/>
          <ac:spMkLst>
            <pc:docMk/>
            <pc:sldMk cId="1786757342" sldId="1543"/>
            <ac:spMk id="4" creationId="{2691090D-D035-2EE7-556B-29D21742E484}"/>
          </ac:spMkLst>
        </pc:spChg>
        <pc:spChg chg="mod">
          <ac:chgData name="伊健 杜" userId="e69aded81da48593" providerId="LiveId" clId="{6FBE7D33-88E5-46BB-B3B8-C75049B9D8CF}" dt="2022-11-16T06:36:29.841" v="3322"/>
          <ac:spMkLst>
            <pc:docMk/>
            <pc:sldMk cId="1786757342" sldId="1543"/>
            <ac:spMk id="7" creationId="{0788E5C2-A9AB-1247-C09B-C5EF7FFE7991}"/>
          </ac:spMkLst>
        </pc:spChg>
        <pc:picChg chg="del mod">
          <ac:chgData name="伊健 杜" userId="e69aded81da48593" providerId="LiveId" clId="{6FBE7D33-88E5-46BB-B3B8-C75049B9D8CF}" dt="2022-11-16T05:47:22.306" v="1794" actId="478"/>
          <ac:picMkLst>
            <pc:docMk/>
            <pc:sldMk cId="1786757342" sldId="1543"/>
            <ac:picMk id="12292" creationId="{7A132541-19C7-06DA-0D37-AD18D0A601EF}"/>
          </ac:picMkLst>
        </pc:picChg>
        <pc:picChg chg="del">
          <ac:chgData name="伊健 杜" userId="e69aded81da48593" providerId="LiveId" clId="{6FBE7D33-88E5-46BB-B3B8-C75049B9D8CF}" dt="2022-11-16T05:46:58.959" v="1730" actId="478"/>
          <ac:picMkLst>
            <pc:docMk/>
            <pc:sldMk cId="1786757342" sldId="1543"/>
            <ac:picMk id="12294" creationId="{3D52C735-12C2-2B1F-C07C-86A192555509}"/>
          </ac:picMkLst>
        </pc:picChg>
        <pc:picChg chg="add mod">
          <ac:chgData name="伊健 杜" userId="e69aded81da48593" providerId="LiveId" clId="{6FBE7D33-88E5-46BB-B3B8-C75049B9D8CF}" dt="2022-11-16T05:47:02.430" v="1733" actId="1076"/>
          <ac:picMkLst>
            <pc:docMk/>
            <pc:sldMk cId="1786757342" sldId="1543"/>
            <ac:picMk id="13314" creationId="{CAB41F5F-6A9F-2AA2-F8E7-B3CE2CFF8F06}"/>
          </ac:picMkLst>
        </pc:picChg>
        <pc:picChg chg="add mod">
          <ac:chgData name="伊健 杜" userId="e69aded81da48593" providerId="LiveId" clId="{6FBE7D33-88E5-46BB-B3B8-C75049B9D8CF}" dt="2022-11-16T05:49:07.044" v="1954" actId="1076"/>
          <ac:picMkLst>
            <pc:docMk/>
            <pc:sldMk cId="1786757342" sldId="1543"/>
            <ac:picMk id="13316" creationId="{E0623D45-6A46-DC05-3AC1-C0187C85E428}"/>
          </ac:picMkLst>
        </pc:picChg>
      </pc:sldChg>
      <pc:sldChg chg="addSp delSp modSp add mod">
        <pc:chgData name="伊健 杜" userId="e69aded81da48593" providerId="LiveId" clId="{6FBE7D33-88E5-46BB-B3B8-C75049B9D8CF}" dt="2022-11-16T06:36:29.841" v="3322"/>
        <pc:sldMkLst>
          <pc:docMk/>
          <pc:sldMk cId="644063548" sldId="1544"/>
        </pc:sldMkLst>
        <pc:spChg chg="del mod">
          <ac:chgData name="伊健 杜" userId="e69aded81da48593" providerId="LiveId" clId="{6FBE7D33-88E5-46BB-B3B8-C75049B9D8CF}" dt="2022-11-16T06:07:41.592" v="2395" actId="478"/>
          <ac:spMkLst>
            <pc:docMk/>
            <pc:sldMk cId="644063548" sldId="1544"/>
            <ac:spMk id="2" creationId="{FE622876-797B-2942-104C-EDD9064B55F3}"/>
          </ac:spMkLst>
        </pc:spChg>
        <pc:spChg chg="add del mod">
          <ac:chgData name="伊健 杜" userId="e69aded81da48593" providerId="LiveId" clId="{6FBE7D33-88E5-46BB-B3B8-C75049B9D8CF}" dt="2022-11-16T06:07:43.766" v="2396" actId="478"/>
          <ac:spMkLst>
            <pc:docMk/>
            <pc:sldMk cId="644063548" sldId="1544"/>
            <ac:spMk id="4" creationId="{A48B533F-BBF3-A514-1551-EAB8003BDC0D}"/>
          </ac:spMkLst>
        </pc:spChg>
        <pc:spChg chg="add mod">
          <ac:chgData name="伊健 杜" userId="e69aded81da48593" providerId="LiveId" clId="{6FBE7D33-88E5-46BB-B3B8-C75049B9D8CF}" dt="2022-11-16T06:36:29.841" v="3322"/>
          <ac:spMkLst>
            <pc:docMk/>
            <pc:sldMk cId="644063548" sldId="1544"/>
            <ac:spMk id="5" creationId="{B9D07141-D6FF-01E2-9438-9956D1844FE4}"/>
          </ac:spMkLst>
        </pc:spChg>
        <pc:picChg chg="add del mod">
          <ac:chgData name="伊健 杜" userId="e69aded81da48593" providerId="LiveId" clId="{6FBE7D33-88E5-46BB-B3B8-C75049B9D8CF}" dt="2022-11-16T06:09:27.297" v="2426" actId="478"/>
          <ac:picMkLst>
            <pc:docMk/>
            <pc:sldMk cId="644063548" sldId="1544"/>
            <ac:picMk id="18434" creationId="{2E09A1C1-BCE5-7809-973F-1CE0C734104D}"/>
          </ac:picMkLst>
        </pc:picChg>
        <pc:picChg chg="add mod">
          <ac:chgData name="伊健 杜" userId="e69aded81da48593" providerId="LiveId" clId="{6FBE7D33-88E5-46BB-B3B8-C75049B9D8CF}" dt="2022-11-16T06:09:30.619" v="2430" actId="1076"/>
          <ac:picMkLst>
            <pc:docMk/>
            <pc:sldMk cId="644063548" sldId="1544"/>
            <ac:picMk id="18436" creationId="{E2B9ECAC-F190-9783-1744-4F1D5B19A6DD}"/>
          </ac:picMkLst>
        </pc:picChg>
      </pc:sldChg>
      <pc:sldChg chg="addSp delSp modSp add mod">
        <pc:chgData name="伊健 杜" userId="e69aded81da48593" providerId="LiveId" clId="{6FBE7D33-88E5-46BB-B3B8-C75049B9D8CF}" dt="2022-11-16T05:59:51.391" v="2009"/>
        <pc:sldMkLst>
          <pc:docMk/>
          <pc:sldMk cId="3343832470" sldId="1545"/>
        </pc:sldMkLst>
        <pc:spChg chg="del">
          <ac:chgData name="伊健 杜" userId="e69aded81da48593" providerId="LiveId" clId="{6FBE7D33-88E5-46BB-B3B8-C75049B9D8CF}" dt="2022-11-16T05:59:09.265" v="1987" actId="478"/>
          <ac:spMkLst>
            <pc:docMk/>
            <pc:sldMk cId="3343832470" sldId="1545"/>
            <ac:spMk id="4" creationId="{2691090D-D035-2EE7-556B-29D21742E484}"/>
          </ac:spMkLst>
        </pc:spChg>
        <pc:spChg chg="del">
          <ac:chgData name="伊健 杜" userId="e69aded81da48593" providerId="LiveId" clId="{6FBE7D33-88E5-46BB-B3B8-C75049B9D8CF}" dt="2022-11-16T05:59:09.265" v="1987" actId="478"/>
          <ac:spMkLst>
            <pc:docMk/>
            <pc:sldMk cId="3343832470" sldId="1545"/>
            <ac:spMk id="7" creationId="{0788E5C2-A9AB-1247-C09B-C5EF7FFE7991}"/>
          </ac:spMkLst>
        </pc:spChg>
        <pc:grpChg chg="add del mod">
          <ac:chgData name="伊健 杜" userId="e69aded81da48593" providerId="LiveId" clId="{6FBE7D33-88E5-46BB-B3B8-C75049B9D8CF}" dt="2022-11-16T05:59:40.195" v="2002"/>
          <ac:grpSpMkLst>
            <pc:docMk/>
            <pc:sldMk cId="3343832470" sldId="1545"/>
            <ac:grpSpMk id="10" creationId="{AC3C21D0-D682-5A14-EB91-02CC2C9A6811}"/>
          </ac:grpSpMkLst>
        </pc:grpChg>
        <pc:grpChg chg="mod">
          <ac:chgData name="伊健 杜" userId="e69aded81da48593" providerId="LiveId" clId="{6FBE7D33-88E5-46BB-B3B8-C75049B9D8CF}" dt="2022-11-16T05:59:34.177" v="2000"/>
          <ac:grpSpMkLst>
            <pc:docMk/>
            <pc:sldMk cId="3343832470" sldId="1545"/>
            <ac:grpSpMk id="16" creationId="{22DD4C08-DFC5-3315-0F32-7C3FDADAD37E}"/>
          </ac:grpSpMkLst>
        </pc:grpChg>
        <pc:grpChg chg="del mod">
          <ac:chgData name="伊健 杜" userId="e69aded81da48593" providerId="LiveId" clId="{6FBE7D33-88E5-46BB-B3B8-C75049B9D8CF}" dt="2022-11-16T05:59:51.391" v="2009"/>
          <ac:grpSpMkLst>
            <pc:docMk/>
            <pc:sldMk cId="3343832470" sldId="1545"/>
            <ac:grpSpMk id="18" creationId="{0046B20E-C6FC-BAD3-86A7-3647451EEFCC}"/>
          </ac:grpSpMkLst>
        </pc:grpChg>
        <pc:grpChg chg="del mod">
          <ac:chgData name="伊健 杜" userId="e69aded81da48593" providerId="LiveId" clId="{6FBE7D33-88E5-46BB-B3B8-C75049B9D8CF}" dt="2022-11-16T05:59:51.391" v="2009"/>
          <ac:grpSpMkLst>
            <pc:docMk/>
            <pc:sldMk cId="3343832470" sldId="1545"/>
            <ac:grpSpMk id="24" creationId="{137F5A2D-7C70-C1BE-95B2-EFCA2E9E29F4}"/>
          </ac:grpSpMkLst>
        </pc:grpChg>
        <pc:grpChg chg="del mod">
          <ac:chgData name="伊健 杜" userId="e69aded81da48593" providerId="LiveId" clId="{6FBE7D33-88E5-46BB-B3B8-C75049B9D8CF}" dt="2022-11-16T05:59:51.391" v="2009"/>
          <ac:grpSpMkLst>
            <pc:docMk/>
            <pc:sldMk cId="3343832470" sldId="1545"/>
            <ac:grpSpMk id="25" creationId="{D63F268B-9D33-ED41-790D-52E63F7DD26D}"/>
          </ac:grpSpMkLst>
        </pc:grpChg>
        <pc:grpChg chg="mod">
          <ac:chgData name="伊健 杜" userId="e69aded81da48593" providerId="LiveId" clId="{6FBE7D33-88E5-46BB-B3B8-C75049B9D8CF}" dt="2022-11-16T05:59:51.391" v="2009"/>
          <ac:grpSpMkLst>
            <pc:docMk/>
            <pc:sldMk cId="3343832470" sldId="1545"/>
            <ac:grpSpMk id="26" creationId="{C26AB8F2-E2E6-2E29-3C52-F5441B8FD931}"/>
          </ac:grpSpMkLst>
        </pc:grpChg>
        <pc:picChg chg="del">
          <ac:chgData name="伊健 杜" userId="e69aded81da48593" providerId="LiveId" clId="{6FBE7D33-88E5-46BB-B3B8-C75049B9D8CF}" dt="2022-11-16T05:59:09.265" v="1987" actId="478"/>
          <ac:picMkLst>
            <pc:docMk/>
            <pc:sldMk cId="3343832470" sldId="1545"/>
            <ac:picMk id="13314" creationId="{CAB41F5F-6A9F-2AA2-F8E7-B3CE2CFF8F06}"/>
          </ac:picMkLst>
        </pc:picChg>
        <pc:picChg chg="del">
          <ac:chgData name="伊健 杜" userId="e69aded81da48593" providerId="LiveId" clId="{6FBE7D33-88E5-46BB-B3B8-C75049B9D8CF}" dt="2022-11-16T05:59:09.265" v="1987" actId="478"/>
          <ac:picMkLst>
            <pc:docMk/>
            <pc:sldMk cId="3343832470" sldId="1545"/>
            <ac:picMk id="13316" creationId="{E0623D45-6A46-DC05-3AC1-C0187C85E428}"/>
          </ac:picMkLst>
        </pc:picChg>
        <pc:inkChg chg="add mod">
          <ac:chgData name="伊健 杜" userId="e69aded81da48593" providerId="LiveId" clId="{6FBE7D33-88E5-46BB-B3B8-C75049B9D8CF}" dt="2022-11-16T05:59:51.391" v="2009"/>
          <ac:inkMkLst>
            <pc:docMk/>
            <pc:sldMk cId="3343832470" sldId="1545"/>
            <ac:inkMk id="3" creationId="{8852C53D-E64B-C375-687C-0D0904E572CF}"/>
          </ac:inkMkLst>
        </pc:inkChg>
        <pc:inkChg chg="add mod">
          <ac:chgData name="伊健 杜" userId="e69aded81da48593" providerId="LiveId" clId="{6FBE7D33-88E5-46BB-B3B8-C75049B9D8CF}" dt="2022-11-16T05:59:51.391" v="2009"/>
          <ac:inkMkLst>
            <pc:docMk/>
            <pc:sldMk cId="3343832470" sldId="1545"/>
            <ac:inkMk id="5" creationId="{5EC94053-4371-EEA6-E07E-343ABD2ADDC9}"/>
          </ac:inkMkLst>
        </pc:inkChg>
        <pc:inkChg chg="add mod">
          <ac:chgData name="伊健 杜" userId="e69aded81da48593" providerId="LiveId" clId="{6FBE7D33-88E5-46BB-B3B8-C75049B9D8CF}" dt="2022-11-16T05:59:51.391" v="2009"/>
          <ac:inkMkLst>
            <pc:docMk/>
            <pc:sldMk cId="3343832470" sldId="1545"/>
            <ac:inkMk id="8" creationId="{8A7DA68A-BCEF-E0FD-DDC4-23C6D6BEA323}"/>
          </ac:inkMkLst>
        </pc:inkChg>
        <pc:inkChg chg="add mod">
          <ac:chgData name="伊健 杜" userId="e69aded81da48593" providerId="LiveId" clId="{6FBE7D33-88E5-46BB-B3B8-C75049B9D8CF}" dt="2022-11-16T05:59:51.391" v="2009"/>
          <ac:inkMkLst>
            <pc:docMk/>
            <pc:sldMk cId="3343832470" sldId="1545"/>
            <ac:inkMk id="9" creationId="{C8BC707D-0632-4358-8A92-19806F310ECB}"/>
          </ac:inkMkLst>
        </pc:inkChg>
        <pc:inkChg chg="add mod">
          <ac:chgData name="伊健 杜" userId="e69aded81da48593" providerId="LiveId" clId="{6FBE7D33-88E5-46BB-B3B8-C75049B9D8CF}" dt="2022-11-16T05:59:51.391" v="2009"/>
          <ac:inkMkLst>
            <pc:docMk/>
            <pc:sldMk cId="3343832470" sldId="1545"/>
            <ac:inkMk id="11" creationId="{A678F1DD-81C4-731C-7D18-B11B541C30C2}"/>
          </ac:inkMkLst>
        </pc:inkChg>
        <pc:inkChg chg="add mod">
          <ac:chgData name="伊健 杜" userId="e69aded81da48593" providerId="LiveId" clId="{6FBE7D33-88E5-46BB-B3B8-C75049B9D8CF}" dt="2022-11-16T05:59:51.391" v="2009"/>
          <ac:inkMkLst>
            <pc:docMk/>
            <pc:sldMk cId="3343832470" sldId="1545"/>
            <ac:inkMk id="12" creationId="{262F9FE5-CFF2-89C2-1507-6DF04D15248F}"/>
          </ac:inkMkLst>
        </pc:inkChg>
        <pc:inkChg chg="add mod">
          <ac:chgData name="伊健 杜" userId="e69aded81da48593" providerId="LiveId" clId="{6FBE7D33-88E5-46BB-B3B8-C75049B9D8CF}" dt="2022-11-16T05:59:51.391" v="2009"/>
          <ac:inkMkLst>
            <pc:docMk/>
            <pc:sldMk cId="3343832470" sldId="1545"/>
            <ac:inkMk id="13" creationId="{C6184786-BADF-5D77-86F3-246B426123E5}"/>
          </ac:inkMkLst>
        </pc:inkChg>
        <pc:inkChg chg="add mod">
          <ac:chgData name="伊健 杜" userId="e69aded81da48593" providerId="LiveId" clId="{6FBE7D33-88E5-46BB-B3B8-C75049B9D8CF}" dt="2022-11-16T05:59:51.391" v="2009"/>
          <ac:inkMkLst>
            <pc:docMk/>
            <pc:sldMk cId="3343832470" sldId="1545"/>
            <ac:inkMk id="14" creationId="{FEAECFC0-59DD-6F04-1B78-07486CAA20F2}"/>
          </ac:inkMkLst>
        </pc:inkChg>
        <pc:inkChg chg="add del mod">
          <ac:chgData name="伊健 杜" userId="e69aded81da48593" providerId="LiveId" clId="{6FBE7D33-88E5-46BB-B3B8-C75049B9D8CF}" dt="2022-11-16T05:59:34.177" v="2000"/>
          <ac:inkMkLst>
            <pc:docMk/>
            <pc:sldMk cId="3343832470" sldId="1545"/>
            <ac:inkMk id="15" creationId="{1AB41A3B-559A-4DCB-5693-437158C2E9C1}"/>
          </ac:inkMkLst>
        </pc:inkChg>
        <pc:inkChg chg="add del mod">
          <ac:chgData name="伊健 杜" userId="e69aded81da48593" providerId="LiveId" clId="{6FBE7D33-88E5-46BB-B3B8-C75049B9D8CF}" dt="2022-11-16T05:59:44.534" v="2003"/>
          <ac:inkMkLst>
            <pc:docMk/>
            <pc:sldMk cId="3343832470" sldId="1545"/>
            <ac:inkMk id="17" creationId="{FF2CFE4D-1DA7-8885-E259-3D82A9CFFF1C}"/>
          </ac:inkMkLst>
        </pc:inkChg>
        <pc:inkChg chg="add mod">
          <ac:chgData name="伊健 杜" userId="e69aded81da48593" providerId="LiveId" clId="{6FBE7D33-88E5-46BB-B3B8-C75049B9D8CF}" dt="2022-11-16T05:59:51.391" v="2009"/>
          <ac:inkMkLst>
            <pc:docMk/>
            <pc:sldMk cId="3343832470" sldId="1545"/>
            <ac:inkMk id="19" creationId="{BEA8DDFC-1036-C676-1676-DE4356C15B65}"/>
          </ac:inkMkLst>
        </pc:inkChg>
        <pc:inkChg chg="add mod">
          <ac:chgData name="伊健 杜" userId="e69aded81da48593" providerId="LiveId" clId="{6FBE7D33-88E5-46BB-B3B8-C75049B9D8CF}" dt="2022-11-16T05:59:51.391" v="2009"/>
          <ac:inkMkLst>
            <pc:docMk/>
            <pc:sldMk cId="3343832470" sldId="1545"/>
            <ac:inkMk id="20" creationId="{5DAE957B-E908-0F3A-20B3-6AD65392E810}"/>
          </ac:inkMkLst>
        </pc:inkChg>
        <pc:inkChg chg="add mod">
          <ac:chgData name="伊健 杜" userId="e69aded81da48593" providerId="LiveId" clId="{6FBE7D33-88E5-46BB-B3B8-C75049B9D8CF}" dt="2022-11-16T05:59:51.391" v="2009"/>
          <ac:inkMkLst>
            <pc:docMk/>
            <pc:sldMk cId="3343832470" sldId="1545"/>
            <ac:inkMk id="21" creationId="{D8EA20DD-4284-E2FE-FA66-67906401B152}"/>
          </ac:inkMkLst>
        </pc:inkChg>
        <pc:inkChg chg="add mod">
          <ac:chgData name="伊健 杜" userId="e69aded81da48593" providerId="LiveId" clId="{6FBE7D33-88E5-46BB-B3B8-C75049B9D8CF}" dt="2022-11-16T05:59:51.391" v="2009"/>
          <ac:inkMkLst>
            <pc:docMk/>
            <pc:sldMk cId="3343832470" sldId="1545"/>
            <ac:inkMk id="22" creationId="{0D91DDF0-A00A-4F1C-089C-EA3994B450A5}"/>
          </ac:inkMkLst>
        </pc:inkChg>
        <pc:inkChg chg="add mod">
          <ac:chgData name="伊健 杜" userId="e69aded81da48593" providerId="LiveId" clId="{6FBE7D33-88E5-46BB-B3B8-C75049B9D8CF}" dt="2022-11-16T05:59:51.391" v="2009"/>
          <ac:inkMkLst>
            <pc:docMk/>
            <pc:sldMk cId="3343832470" sldId="1545"/>
            <ac:inkMk id="23" creationId="{62F024CC-6DC4-0A6C-E92B-B677B5AA08DE}"/>
          </ac:inkMkLst>
        </pc:inkChg>
      </pc:sldChg>
      <pc:sldChg chg="addSp delSp modSp add mod delAnim">
        <pc:chgData name="伊健 杜" userId="e69aded81da48593" providerId="LiveId" clId="{6FBE7D33-88E5-46BB-B3B8-C75049B9D8CF}" dt="2022-11-16T06:36:29.841" v="3322"/>
        <pc:sldMkLst>
          <pc:docMk/>
          <pc:sldMk cId="3547476331" sldId="1546"/>
        </pc:sldMkLst>
        <pc:spChg chg="mod">
          <ac:chgData name="伊健 杜" userId="e69aded81da48593" providerId="LiveId" clId="{6FBE7D33-88E5-46BB-B3B8-C75049B9D8CF}" dt="2022-11-16T06:36:29.841" v="3322"/>
          <ac:spMkLst>
            <pc:docMk/>
            <pc:sldMk cId="3547476331" sldId="1546"/>
            <ac:spMk id="4" creationId="{2691090D-D035-2EE7-556B-29D21742E484}"/>
          </ac:spMkLst>
        </pc:spChg>
        <pc:spChg chg="del">
          <ac:chgData name="伊健 杜" userId="e69aded81da48593" providerId="LiveId" clId="{6FBE7D33-88E5-46BB-B3B8-C75049B9D8CF}" dt="2022-11-16T06:01:58.954" v="2091" actId="478"/>
          <ac:spMkLst>
            <pc:docMk/>
            <pc:sldMk cId="3547476331" sldId="1546"/>
            <ac:spMk id="5" creationId="{12133E31-EFD8-1428-E834-932512E03115}"/>
          </ac:spMkLst>
        </pc:spChg>
        <pc:spChg chg="mod">
          <ac:chgData name="伊健 杜" userId="e69aded81da48593" providerId="LiveId" clId="{6FBE7D33-88E5-46BB-B3B8-C75049B9D8CF}" dt="2022-11-16T06:00:33.241" v="2015" actId="1076"/>
          <ac:spMkLst>
            <pc:docMk/>
            <pc:sldMk cId="3547476331" sldId="1546"/>
            <ac:spMk id="6" creationId="{FCF60491-E739-DB42-5DA9-C3A6F3C5776C}"/>
          </ac:spMkLst>
        </pc:spChg>
        <pc:spChg chg="del">
          <ac:chgData name="伊健 杜" userId="e69aded81da48593" providerId="LiveId" clId="{6FBE7D33-88E5-46BB-B3B8-C75049B9D8CF}" dt="2022-11-16T06:00:31.312" v="2013" actId="478"/>
          <ac:spMkLst>
            <pc:docMk/>
            <pc:sldMk cId="3547476331" sldId="1546"/>
            <ac:spMk id="7" creationId="{0788E5C2-A9AB-1247-C09B-C5EF7FFE7991}"/>
          </ac:spMkLst>
        </pc:spChg>
        <pc:picChg chg="del mod">
          <ac:chgData name="伊健 杜" userId="e69aded81da48593" providerId="LiveId" clId="{6FBE7D33-88E5-46BB-B3B8-C75049B9D8CF}" dt="2022-11-16T06:00:30.136" v="2012" actId="478"/>
          <ac:picMkLst>
            <pc:docMk/>
            <pc:sldMk cId="3547476331" sldId="1546"/>
            <ac:picMk id="11266" creationId="{589B7CDE-C3FF-38B8-8236-CE0C5476AEA2}"/>
          </ac:picMkLst>
        </pc:picChg>
        <pc:picChg chg="del">
          <ac:chgData name="伊健 杜" userId="e69aded81da48593" providerId="LiveId" clId="{6FBE7D33-88E5-46BB-B3B8-C75049B9D8CF}" dt="2022-11-16T06:00:30.136" v="2012" actId="478"/>
          <ac:picMkLst>
            <pc:docMk/>
            <pc:sldMk cId="3547476331" sldId="1546"/>
            <ac:picMk id="11268" creationId="{6E8A467C-26E4-B2C1-752A-3FA8F4F699CF}"/>
          </ac:picMkLst>
        </pc:picChg>
        <pc:picChg chg="add mod">
          <ac:chgData name="伊健 杜" userId="e69aded81da48593" providerId="LiveId" clId="{6FBE7D33-88E5-46BB-B3B8-C75049B9D8CF}" dt="2022-11-16T06:01:50.399" v="2090" actId="1076"/>
          <ac:picMkLst>
            <pc:docMk/>
            <pc:sldMk cId="3547476331" sldId="1546"/>
            <ac:picMk id="14338" creationId="{CA6B382A-39E3-3B18-E9AC-87B9FEEA2C42}"/>
          </ac:picMkLst>
        </pc:picChg>
        <pc:picChg chg="add del">
          <ac:chgData name="伊健 杜" userId="e69aded81da48593" providerId="LiveId" clId="{6FBE7D33-88E5-46BB-B3B8-C75049B9D8CF}" dt="2022-11-16T06:02:06.033" v="2093" actId="478"/>
          <ac:picMkLst>
            <pc:docMk/>
            <pc:sldMk cId="3547476331" sldId="1546"/>
            <ac:picMk id="14340" creationId="{E06D90A4-5D57-D7F6-4260-4B6C6671F90B}"/>
          </ac:picMkLst>
        </pc:picChg>
      </pc:sldChg>
      <pc:sldChg chg="addSp delSp modSp add mod">
        <pc:chgData name="伊健 杜" userId="e69aded81da48593" providerId="LiveId" clId="{6FBE7D33-88E5-46BB-B3B8-C75049B9D8CF}" dt="2022-11-16T06:36:29.841" v="3322"/>
        <pc:sldMkLst>
          <pc:docMk/>
          <pc:sldMk cId="2491326640" sldId="1547"/>
        </pc:sldMkLst>
        <pc:spChg chg="mod">
          <ac:chgData name="伊健 杜" userId="e69aded81da48593" providerId="LiveId" clId="{6FBE7D33-88E5-46BB-B3B8-C75049B9D8CF}" dt="2022-11-16T06:36:29.841" v="3322"/>
          <ac:spMkLst>
            <pc:docMk/>
            <pc:sldMk cId="2491326640" sldId="1547"/>
            <ac:spMk id="4" creationId="{2691090D-D035-2EE7-556B-29D21742E484}"/>
          </ac:spMkLst>
        </pc:spChg>
        <pc:picChg chg="del">
          <ac:chgData name="伊健 杜" userId="e69aded81da48593" providerId="LiveId" clId="{6FBE7D33-88E5-46BB-B3B8-C75049B9D8CF}" dt="2022-11-16T06:02:51.085" v="2207" actId="478"/>
          <ac:picMkLst>
            <pc:docMk/>
            <pc:sldMk cId="2491326640" sldId="1547"/>
            <ac:picMk id="14338" creationId="{CA6B382A-39E3-3B18-E9AC-87B9FEEA2C42}"/>
          </ac:picMkLst>
        </pc:picChg>
        <pc:picChg chg="add mod">
          <ac:chgData name="伊健 杜" userId="e69aded81da48593" providerId="LiveId" clId="{6FBE7D33-88E5-46BB-B3B8-C75049B9D8CF}" dt="2022-11-16T06:03:35.671" v="2211" actId="1076"/>
          <ac:picMkLst>
            <pc:docMk/>
            <pc:sldMk cId="2491326640" sldId="1547"/>
            <ac:picMk id="16386" creationId="{1E0EFCED-0977-4F34-32E1-E0CB61DAFDB4}"/>
          </ac:picMkLst>
        </pc:picChg>
      </pc:sldChg>
      <pc:sldChg chg="addSp delSp modSp new mod">
        <pc:chgData name="伊健 杜" userId="e69aded81da48593" providerId="LiveId" clId="{6FBE7D33-88E5-46BB-B3B8-C75049B9D8CF}" dt="2022-11-16T06:36:29.841" v="3322"/>
        <pc:sldMkLst>
          <pc:docMk/>
          <pc:sldMk cId="214810403" sldId="1548"/>
        </pc:sldMkLst>
        <pc:spChg chg="del">
          <ac:chgData name="伊健 杜" userId="e69aded81da48593" providerId="LiveId" clId="{6FBE7D33-88E5-46BB-B3B8-C75049B9D8CF}" dt="2022-11-16T06:06:08.416" v="2213" actId="478"/>
          <ac:spMkLst>
            <pc:docMk/>
            <pc:sldMk cId="214810403" sldId="1548"/>
            <ac:spMk id="2" creationId="{48A76E67-BC38-75A6-09DE-4A367B5AFA11}"/>
          </ac:spMkLst>
        </pc:spChg>
        <pc:spChg chg="del">
          <ac:chgData name="伊健 杜" userId="e69aded81da48593" providerId="LiveId" clId="{6FBE7D33-88E5-46BB-B3B8-C75049B9D8CF}" dt="2022-11-16T06:06:08.416" v="2213" actId="478"/>
          <ac:spMkLst>
            <pc:docMk/>
            <pc:sldMk cId="214810403" sldId="1548"/>
            <ac:spMk id="3" creationId="{B51FE1FE-EF4E-1880-353D-BEE9F40269D6}"/>
          </ac:spMkLst>
        </pc:spChg>
        <pc:spChg chg="add mod">
          <ac:chgData name="伊健 杜" userId="e69aded81da48593" providerId="LiveId" clId="{6FBE7D33-88E5-46BB-B3B8-C75049B9D8CF}" dt="2022-11-16T06:06:20.488" v="2218"/>
          <ac:spMkLst>
            <pc:docMk/>
            <pc:sldMk cId="214810403" sldId="1548"/>
            <ac:spMk id="4" creationId="{69A58008-D5F8-DB3C-E1F2-D7BA0318AD64}"/>
          </ac:spMkLst>
        </pc:spChg>
        <pc:spChg chg="add mod">
          <ac:chgData name="伊健 杜" userId="e69aded81da48593" providerId="LiveId" clId="{6FBE7D33-88E5-46BB-B3B8-C75049B9D8CF}" dt="2022-11-16T06:36:29.841" v="3322"/>
          <ac:spMkLst>
            <pc:docMk/>
            <pc:sldMk cId="214810403" sldId="1548"/>
            <ac:spMk id="5" creationId="{DBF65F22-B21E-7E88-DAB1-CBA7B3603DA0}"/>
          </ac:spMkLst>
        </pc:spChg>
        <pc:picChg chg="add mod">
          <ac:chgData name="伊健 杜" userId="e69aded81da48593" providerId="LiveId" clId="{6FBE7D33-88E5-46BB-B3B8-C75049B9D8CF}" dt="2022-11-16T06:06:16.681" v="2217" actId="1076"/>
          <ac:picMkLst>
            <pc:docMk/>
            <pc:sldMk cId="214810403" sldId="1548"/>
            <ac:picMk id="17410" creationId="{990D3A15-E6C8-D73C-7433-0D8BC3EA7133}"/>
          </ac:picMkLst>
        </pc:picChg>
      </pc:sldChg>
      <pc:sldChg chg="delSp modSp new mod">
        <pc:chgData name="伊健 杜" userId="e69aded81da48593" providerId="LiveId" clId="{6FBE7D33-88E5-46BB-B3B8-C75049B9D8CF}" dt="2022-11-16T07:59:19.047" v="3350" actId="20577"/>
        <pc:sldMkLst>
          <pc:docMk/>
          <pc:sldMk cId="1490564631" sldId="1549"/>
        </pc:sldMkLst>
        <pc:spChg chg="mod">
          <ac:chgData name="伊健 杜" userId="e69aded81da48593" providerId="LiveId" clId="{6FBE7D33-88E5-46BB-B3B8-C75049B9D8CF}" dt="2022-11-16T07:59:19.047" v="3350" actId="20577"/>
          <ac:spMkLst>
            <pc:docMk/>
            <pc:sldMk cId="1490564631" sldId="1549"/>
            <ac:spMk id="2" creationId="{1AD0BDC9-8841-177C-41A0-C06EE9522500}"/>
          </ac:spMkLst>
        </pc:spChg>
        <pc:spChg chg="del">
          <ac:chgData name="伊健 杜" userId="e69aded81da48593" providerId="LiveId" clId="{6FBE7D33-88E5-46BB-B3B8-C75049B9D8CF}" dt="2022-11-16T06:06:50.145" v="2252" actId="478"/>
          <ac:spMkLst>
            <pc:docMk/>
            <pc:sldMk cId="1490564631" sldId="1549"/>
            <ac:spMk id="3" creationId="{9995FB69-7AC8-6C68-6768-7FB7E01EE78B}"/>
          </ac:spMkLst>
        </pc:spChg>
      </pc:sldChg>
      <pc:sldChg chg="modSp add">
        <pc:chgData name="伊健 杜" userId="e69aded81da48593" providerId="LiveId" clId="{6FBE7D33-88E5-46BB-B3B8-C75049B9D8CF}" dt="2022-11-16T06:36:29.841" v="3322"/>
        <pc:sldMkLst>
          <pc:docMk/>
          <pc:sldMk cId="1880519788" sldId="1550"/>
        </pc:sldMkLst>
        <pc:spChg chg="mod">
          <ac:chgData name="伊健 杜" userId="e69aded81da48593" providerId="LiveId" clId="{6FBE7D33-88E5-46BB-B3B8-C75049B9D8CF}" dt="2022-11-16T06:36:29.841" v="3322"/>
          <ac:spMkLst>
            <pc:docMk/>
            <pc:sldMk cId="1880519788" sldId="1550"/>
            <ac:spMk id="5" creationId="{B9D07141-D6FF-01E2-9438-9956D1844FE4}"/>
          </ac:spMkLst>
        </pc:spChg>
      </pc:sldChg>
      <pc:sldChg chg="delSp modSp new mod">
        <pc:chgData name="伊健 杜" userId="e69aded81da48593" providerId="LiveId" clId="{6FBE7D33-88E5-46BB-B3B8-C75049B9D8CF}" dt="2022-11-16T06:16:44.293" v="2450" actId="1076"/>
        <pc:sldMkLst>
          <pc:docMk/>
          <pc:sldMk cId="2309037483" sldId="1551"/>
        </pc:sldMkLst>
        <pc:spChg chg="mod">
          <ac:chgData name="伊健 杜" userId="e69aded81da48593" providerId="LiveId" clId="{6FBE7D33-88E5-46BB-B3B8-C75049B9D8CF}" dt="2022-11-16T06:16:44.293" v="2450" actId="1076"/>
          <ac:spMkLst>
            <pc:docMk/>
            <pc:sldMk cId="2309037483" sldId="1551"/>
            <ac:spMk id="2" creationId="{1FC538FF-F667-E68A-2767-E0156FEA9055}"/>
          </ac:spMkLst>
        </pc:spChg>
        <pc:spChg chg="del">
          <ac:chgData name="伊健 杜" userId="e69aded81da48593" providerId="LiveId" clId="{6FBE7D33-88E5-46BB-B3B8-C75049B9D8CF}" dt="2022-11-16T06:16:42.473" v="2449" actId="478"/>
          <ac:spMkLst>
            <pc:docMk/>
            <pc:sldMk cId="2309037483" sldId="1551"/>
            <ac:spMk id="3" creationId="{B881C2BB-ACED-FA4C-FA9D-67811AAE9D1B}"/>
          </ac:spMkLst>
        </pc:spChg>
      </pc:sldChg>
      <pc:sldChg chg="delSp modSp new mod">
        <pc:chgData name="伊健 杜" userId="e69aded81da48593" providerId="LiveId" clId="{6FBE7D33-88E5-46BB-B3B8-C75049B9D8CF}" dt="2022-11-16T08:06:29.051" v="3359"/>
        <pc:sldMkLst>
          <pc:docMk/>
          <pc:sldMk cId="4043369588" sldId="1552"/>
        </pc:sldMkLst>
        <pc:spChg chg="mod">
          <ac:chgData name="伊健 杜" userId="e69aded81da48593" providerId="LiveId" clId="{6FBE7D33-88E5-46BB-B3B8-C75049B9D8CF}" dt="2022-11-16T08:06:29.051" v="3359"/>
          <ac:spMkLst>
            <pc:docMk/>
            <pc:sldMk cId="4043369588" sldId="1552"/>
            <ac:spMk id="2" creationId="{B54E14D1-82CD-D39E-7058-3AF7BB1BB5E7}"/>
          </ac:spMkLst>
        </pc:spChg>
        <pc:spChg chg="del">
          <ac:chgData name="伊健 杜" userId="e69aded81da48593" providerId="LiveId" clId="{6FBE7D33-88E5-46BB-B3B8-C75049B9D8CF}" dt="2022-11-16T06:27:43.284" v="2727" actId="478"/>
          <ac:spMkLst>
            <pc:docMk/>
            <pc:sldMk cId="4043369588" sldId="1552"/>
            <ac:spMk id="3" creationId="{9B70955B-4618-8574-23DA-6492BBB79BD4}"/>
          </ac:spMkLst>
        </pc:spChg>
      </pc:sldChg>
      <pc:sldChg chg="addSp delSp modSp add mod">
        <pc:chgData name="伊健 杜" userId="e69aded81da48593" providerId="LiveId" clId="{6FBE7D33-88E5-46BB-B3B8-C75049B9D8CF}" dt="2022-11-16T08:06:26.009" v="3358"/>
        <pc:sldMkLst>
          <pc:docMk/>
          <pc:sldMk cId="1999001867" sldId="1553"/>
        </pc:sldMkLst>
        <pc:spChg chg="mod">
          <ac:chgData name="伊健 杜" userId="e69aded81da48593" providerId="LiveId" clId="{6FBE7D33-88E5-46BB-B3B8-C75049B9D8CF}" dt="2022-11-16T08:06:18.988" v="3357" actId="20577"/>
          <ac:spMkLst>
            <pc:docMk/>
            <pc:sldMk cId="1999001867" sldId="1553"/>
            <ac:spMk id="2" creationId="{10304424-DB4A-36E7-9E0D-D32A5DD0F26C}"/>
          </ac:spMkLst>
        </pc:spChg>
        <pc:spChg chg="del">
          <ac:chgData name="伊健 杜" userId="e69aded81da48593" providerId="LiveId" clId="{6FBE7D33-88E5-46BB-B3B8-C75049B9D8CF}" dt="2022-11-16T06:22:44.839" v="2478" actId="478"/>
          <ac:spMkLst>
            <pc:docMk/>
            <pc:sldMk cId="1999001867" sldId="1553"/>
            <ac:spMk id="4" creationId="{2691090D-D035-2EE7-556B-29D21742E484}"/>
          </ac:spMkLst>
        </pc:spChg>
        <pc:spChg chg="mod">
          <ac:chgData name="伊健 杜" userId="e69aded81da48593" providerId="LiveId" clId="{6FBE7D33-88E5-46BB-B3B8-C75049B9D8CF}" dt="2022-11-16T06:22:32.782" v="2477"/>
          <ac:spMkLst>
            <pc:docMk/>
            <pc:sldMk cId="1999001867" sldId="1553"/>
            <ac:spMk id="5" creationId="{12133E31-EFD8-1428-E834-932512E03115}"/>
          </ac:spMkLst>
        </pc:spChg>
        <pc:spChg chg="mod">
          <ac:chgData name="伊健 杜" userId="e69aded81da48593" providerId="LiveId" clId="{6FBE7D33-88E5-46BB-B3B8-C75049B9D8CF}" dt="2022-11-16T08:06:26.009" v="3358"/>
          <ac:spMkLst>
            <pc:docMk/>
            <pc:sldMk cId="1999001867" sldId="1553"/>
            <ac:spMk id="7" creationId="{0788E5C2-A9AB-1247-C09B-C5EF7FFE7991}"/>
          </ac:spMkLst>
        </pc:spChg>
        <pc:picChg chg="del">
          <ac:chgData name="伊健 杜" userId="e69aded81da48593" providerId="LiveId" clId="{6FBE7D33-88E5-46BB-B3B8-C75049B9D8CF}" dt="2022-11-16T06:22:44.839" v="2478" actId="478"/>
          <ac:picMkLst>
            <pc:docMk/>
            <pc:sldMk cId="1999001867" sldId="1553"/>
            <ac:picMk id="11266" creationId="{589B7CDE-C3FF-38B8-8236-CE0C5476AEA2}"/>
          </ac:picMkLst>
        </pc:picChg>
        <pc:picChg chg="del">
          <ac:chgData name="伊健 杜" userId="e69aded81da48593" providerId="LiveId" clId="{6FBE7D33-88E5-46BB-B3B8-C75049B9D8CF}" dt="2022-11-16T06:22:44.839" v="2478" actId="478"/>
          <ac:picMkLst>
            <pc:docMk/>
            <pc:sldMk cId="1999001867" sldId="1553"/>
            <ac:picMk id="11268" creationId="{6E8A467C-26E4-B2C1-752A-3FA8F4F699CF}"/>
          </ac:picMkLst>
        </pc:picChg>
        <pc:picChg chg="add mod">
          <ac:chgData name="伊健 杜" userId="e69aded81da48593" providerId="LiveId" clId="{6FBE7D33-88E5-46BB-B3B8-C75049B9D8CF}" dt="2022-11-16T06:24:14.868" v="2568" actId="1076"/>
          <ac:picMkLst>
            <pc:docMk/>
            <pc:sldMk cId="1999001867" sldId="1553"/>
            <ac:picMk id="20482" creationId="{F0968AB0-2C5A-04AB-16F7-16988CCA0CC0}"/>
          </ac:picMkLst>
        </pc:picChg>
        <pc:picChg chg="add mod">
          <ac:chgData name="伊健 杜" userId="e69aded81da48593" providerId="LiveId" clId="{6FBE7D33-88E5-46BB-B3B8-C75049B9D8CF}" dt="2022-11-16T06:25:07.661" v="2572" actId="1076"/>
          <ac:picMkLst>
            <pc:docMk/>
            <pc:sldMk cId="1999001867" sldId="1553"/>
            <ac:picMk id="20484" creationId="{0852E128-8D86-BA21-65F8-E24D8966004A}"/>
          </ac:picMkLst>
        </pc:picChg>
      </pc:sldChg>
      <pc:sldChg chg="addSp delSp modSp add mod delAnim">
        <pc:chgData name="伊健 杜" userId="e69aded81da48593" providerId="LiveId" clId="{6FBE7D33-88E5-46BB-B3B8-C75049B9D8CF}" dt="2022-11-16T08:06:29.051" v="3359"/>
        <pc:sldMkLst>
          <pc:docMk/>
          <pc:sldMk cId="1050345652" sldId="1554"/>
        </pc:sldMkLst>
        <pc:spChg chg="mod">
          <ac:chgData name="伊健 杜" userId="e69aded81da48593" providerId="LiveId" clId="{6FBE7D33-88E5-46BB-B3B8-C75049B9D8CF}" dt="2022-11-16T08:06:29.051" v="3359"/>
          <ac:spMkLst>
            <pc:docMk/>
            <pc:sldMk cId="1050345652" sldId="1554"/>
            <ac:spMk id="2" creationId="{10304424-DB4A-36E7-9E0D-D32A5DD0F26C}"/>
          </ac:spMkLst>
        </pc:spChg>
        <pc:spChg chg="del">
          <ac:chgData name="伊健 杜" userId="e69aded81da48593" providerId="LiveId" clId="{6FBE7D33-88E5-46BB-B3B8-C75049B9D8CF}" dt="2022-11-16T06:25:11.157" v="2574" actId="478"/>
          <ac:spMkLst>
            <pc:docMk/>
            <pc:sldMk cId="1050345652" sldId="1554"/>
            <ac:spMk id="5" creationId="{12133E31-EFD8-1428-E834-932512E03115}"/>
          </ac:spMkLst>
        </pc:spChg>
        <pc:spChg chg="mod">
          <ac:chgData name="伊健 杜" userId="e69aded81da48593" providerId="LiveId" clId="{6FBE7D33-88E5-46BB-B3B8-C75049B9D8CF}" dt="2022-11-16T08:06:29.051" v="3359"/>
          <ac:spMkLst>
            <pc:docMk/>
            <pc:sldMk cId="1050345652" sldId="1554"/>
            <ac:spMk id="7" creationId="{0788E5C2-A9AB-1247-C09B-C5EF7FFE7991}"/>
          </ac:spMkLst>
        </pc:spChg>
        <pc:picChg chg="del">
          <ac:chgData name="伊健 杜" userId="e69aded81da48593" providerId="LiveId" clId="{6FBE7D33-88E5-46BB-B3B8-C75049B9D8CF}" dt="2022-11-16T06:26:00.919" v="2629" actId="478"/>
          <ac:picMkLst>
            <pc:docMk/>
            <pc:sldMk cId="1050345652" sldId="1554"/>
            <ac:picMk id="20482" creationId="{F0968AB0-2C5A-04AB-16F7-16988CCA0CC0}"/>
          </ac:picMkLst>
        </pc:picChg>
        <pc:picChg chg="del">
          <ac:chgData name="伊健 杜" userId="e69aded81da48593" providerId="LiveId" clId="{6FBE7D33-88E5-46BB-B3B8-C75049B9D8CF}" dt="2022-11-16T06:26:00.919" v="2629" actId="478"/>
          <ac:picMkLst>
            <pc:docMk/>
            <pc:sldMk cId="1050345652" sldId="1554"/>
            <ac:picMk id="20484" creationId="{0852E128-8D86-BA21-65F8-E24D8966004A}"/>
          </ac:picMkLst>
        </pc:picChg>
        <pc:picChg chg="add mod">
          <ac:chgData name="伊健 杜" userId="e69aded81da48593" providerId="LiveId" clId="{6FBE7D33-88E5-46BB-B3B8-C75049B9D8CF}" dt="2022-11-16T06:26:36.520" v="2633" actId="1076"/>
          <ac:picMkLst>
            <pc:docMk/>
            <pc:sldMk cId="1050345652" sldId="1554"/>
            <ac:picMk id="21506" creationId="{C4CF375A-C13E-21A3-6BCA-83B42B3B2A9F}"/>
          </ac:picMkLst>
        </pc:picChg>
      </pc:sldChg>
      <pc:sldChg chg="addSp delSp modSp add mod">
        <pc:chgData name="伊健 杜" userId="e69aded81da48593" providerId="LiveId" clId="{6FBE7D33-88E5-46BB-B3B8-C75049B9D8CF}" dt="2022-11-16T08:06:29.051" v="3359"/>
        <pc:sldMkLst>
          <pc:docMk/>
          <pc:sldMk cId="4113437931" sldId="1555"/>
        </pc:sldMkLst>
        <pc:spChg chg="mod">
          <ac:chgData name="伊健 杜" userId="e69aded81da48593" providerId="LiveId" clId="{6FBE7D33-88E5-46BB-B3B8-C75049B9D8CF}" dt="2022-11-16T08:06:29.051" v="3359"/>
          <ac:spMkLst>
            <pc:docMk/>
            <pc:sldMk cId="4113437931" sldId="1555"/>
            <ac:spMk id="2" creationId="{10304424-DB4A-36E7-9E0D-D32A5DD0F26C}"/>
          </ac:spMkLst>
        </pc:spChg>
        <pc:spChg chg="mod">
          <ac:chgData name="伊健 杜" userId="e69aded81da48593" providerId="LiveId" clId="{6FBE7D33-88E5-46BB-B3B8-C75049B9D8CF}" dt="2022-11-16T08:06:29.051" v="3359"/>
          <ac:spMkLst>
            <pc:docMk/>
            <pc:sldMk cId="4113437931" sldId="1555"/>
            <ac:spMk id="7" creationId="{0788E5C2-A9AB-1247-C09B-C5EF7FFE7991}"/>
          </ac:spMkLst>
        </pc:spChg>
        <pc:picChg chg="del">
          <ac:chgData name="伊健 杜" userId="e69aded81da48593" providerId="LiveId" clId="{6FBE7D33-88E5-46BB-B3B8-C75049B9D8CF}" dt="2022-11-16T06:27:03.406" v="2724" actId="478"/>
          <ac:picMkLst>
            <pc:docMk/>
            <pc:sldMk cId="4113437931" sldId="1555"/>
            <ac:picMk id="21506" creationId="{C4CF375A-C13E-21A3-6BCA-83B42B3B2A9F}"/>
          </ac:picMkLst>
        </pc:picChg>
        <pc:picChg chg="add mod">
          <ac:chgData name="伊健 杜" userId="e69aded81da48593" providerId="LiveId" clId="{6FBE7D33-88E5-46BB-B3B8-C75049B9D8CF}" dt="2022-11-16T06:27:39.259" v="2726" actId="1076"/>
          <ac:picMkLst>
            <pc:docMk/>
            <pc:sldMk cId="4113437931" sldId="1555"/>
            <ac:picMk id="22530" creationId="{557BAC8F-2910-4CE5-E551-E043E6BDE719}"/>
          </ac:picMkLst>
        </pc:picChg>
      </pc:sldChg>
      <pc:sldChg chg="modSp add mod">
        <pc:chgData name="伊健 杜" userId="e69aded81da48593" providerId="LiveId" clId="{6FBE7D33-88E5-46BB-B3B8-C75049B9D8CF}" dt="2022-11-16T08:06:29.051" v="3359"/>
        <pc:sldMkLst>
          <pc:docMk/>
          <pc:sldMk cId="1129333731" sldId="1556"/>
        </pc:sldMkLst>
        <pc:spChg chg="mod">
          <ac:chgData name="伊健 杜" userId="e69aded81da48593" providerId="LiveId" clId="{6FBE7D33-88E5-46BB-B3B8-C75049B9D8CF}" dt="2022-11-16T08:06:29.051" v="3359"/>
          <ac:spMkLst>
            <pc:docMk/>
            <pc:sldMk cId="1129333731" sldId="1556"/>
            <ac:spMk id="2" creationId="{B54E14D1-82CD-D39E-7058-3AF7BB1BB5E7}"/>
          </ac:spMkLst>
        </pc:spChg>
      </pc:sldChg>
      <pc:sldChg chg="addSp delSp modSp add mod">
        <pc:chgData name="伊健 杜" userId="e69aded81da48593" providerId="LiveId" clId="{6FBE7D33-88E5-46BB-B3B8-C75049B9D8CF}" dt="2022-11-16T08:06:29.051" v="3359"/>
        <pc:sldMkLst>
          <pc:docMk/>
          <pc:sldMk cId="3834457499" sldId="1557"/>
        </pc:sldMkLst>
        <pc:spChg chg="mod">
          <ac:chgData name="伊健 杜" userId="e69aded81da48593" providerId="LiveId" clId="{6FBE7D33-88E5-46BB-B3B8-C75049B9D8CF}" dt="2022-11-16T06:36:29.841" v="3322"/>
          <ac:spMkLst>
            <pc:docMk/>
            <pc:sldMk cId="3834457499" sldId="1557"/>
            <ac:spMk id="2" creationId="{10304424-DB4A-36E7-9E0D-D32A5DD0F26C}"/>
          </ac:spMkLst>
        </pc:spChg>
        <pc:spChg chg="mod">
          <ac:chgData name="伊健 杜" userId="e69aded81da48593" providerId="LiveId" clId="{6FBE7D33-88E5-46BB-B3B8-C75049B9D8CF}" dt="2022-11-16T06:31:04.408" v="2819"/>
          <ac:spMkLst>
            <pc:docMk/>
            <pc:sldMk cId="3834457499" sldId="1557"/>
            <ac:spMk id="5" creationId="{12133E31-EFD8-1428-E834-932512E03115}"/>
          </ac:spMkLst>
        </pc:spChg>
        <pc:spChg chg="mod">
          <ac:chgData name="伊健 杜" userId="e69aded81da48593" providerId="LiveId" clId="{6FBE7D33-88E5-46BB-B3B8-C75049B9D8CF}" dt="2022-11-16T08:06:29.051" v="3359"/>
          <ac:spMkLst>
            <pc:docMk/>
            <pc:sldMk cId="3834457499" sldId="1557"/>
            <ac:spMk id="7" creationId="{0788E5C2-A9AB-1247-C09B-C5EF7FFE7991}"/>
          </ac:spMkLst>
        </pc:spChg>
        <pc:picChg chg="del">
          <ac:chgData name="伊健 杜" userId="e69aded81da48593" providerId="LiveId" clId="{6FBE7D33-88E5-46BB-B3B8-C75049B9D8CF}" dt="2022-11-16T06:32:31.823" v="2854" actId="478"/>
          <ac:picMkLst>
            <pc:docMk/>
            <pc:sldMk cId="3834457499" sldId="1557"/>
            <ac:picMk id="20482" creationId="{F0968AB0-2C5A-04AB-16F7-16988CCA0CC0}"/>
          </ac:picMkLst>
        </pc:picChg>
        <pc:picChg chg="del">
          <ac:chgData name="伊健 杜" userId="e69aded81da48593" providerId="LiveId" clId="{6FBE7D33-88E5-46BB-B3B8-C75049B9D8CF}" dt="2022-11-16T06:32:31.823" v="2854" actId="478"/>
          <ac:picMkLst>
            <pc:docMk/>
            <pc:sldMk cId="3834457499" sldId="1557"/>
            <ac:picMk id="20484" creationId="{0852E128-8D86-BA21-65F8-E24D8966004A}"/>
          </ac:picMkLst>
        </pc:picChg>
        <pc:picChg chg="add mod">
          <ac:chgData name="伊健 杜" userId="e69aded81da48593" providerId="LiveId" clId="{6FBE7D33-88E5-46BB-B3B8-C75049B9D8CF}" dt="2022-11-16T06:32:37.959" v="2858" actId="1076"/>
          <ac:picMkLst>
            <pc:docMk/>
            <pc:sldMk cId="3834457499" sldId="1557"/>
            <ac:picMk id="24578" creationId="{0264E28D-3820-B5C1-B74B-2718D432BC72}"/>
          </ac:picMkLst>
        </pc:picChg>
      </pc:sldChg>
      <pc:sldChg chg="addSp delSp modSp add mod delAnim">
        <pc:chgData name="伊健 杜" userId="e69aded81da48593" providerId="LiveId" clId="{6FBE7D33-88E5-46BB-B3B8-C75049B9D8CF}" dt="2022-11-16T06:36:29.841" v="3322"/>
        <pc:sldMkLst>
          <pc:docMk/>
          <pc:sldMk cId="3187715427" sldId="1558"/>
        </pc:sldMkLst>
        <pc:spChg chg="mod">
          <ac:chgData name="伊健 杜" userId="e69aded81da48593" providerId="LiveId" clId="{6FBE7D33-88E5-46BB-B3B8-C75049B9D8CF}" dt="2022-11-16T06:36:29.841" v="3322"/>
          <ac:spMkLst>
            <pc:docMk/>
            <pc:sldMk cId="3187715427" sldId="1558"/>
            <ac:spMk id="2" creationId="{10304424-DB4A-36E7-9E0D-D32A5DD0F26C}"/>
          </ac:spMkLst>
        </pc:spChg>
        <pc:spChg chg="del">
          <ac:chgData name="伊健 杜" userId="e69aded81da48593" providerId="LiveId" clId="{6FBE7D33-88E5-46BB-B3B8-C75049B9D8CF}" dt="2022-11-16T06:34:37.810" v="3061" actId="478"/>
          <ac:spMkLst>
            <pc:docMk/>
            <pc:sldMk cId="3187715427" sldId="1558"/>
            <ac:spMk id="5" creationId="{12133E31-EFD8-1428-E834-932512E03115}"/>
          </ac:spMkLst>
        </pc:spChg>
        <pc:spChg chg="mod">
          <ac:chgData name="伊健 杜" userId="e69aded81da48593" providerId="LiveId" clId="{6FBE7D33-88E5-46BB-B3B8-C75049B9D8CF}" dt="2022-11-16T06:36:29.841" v="3322"/>
          <ac:spMkLst>
            <pc:docMk/>
            <pc:sldMk cId="3187715427" sldId="1558"/>
            <ac:spMk id="7" creationId="{0788E5C2-A9AB-1247-C09B-C5EF7FFE7991}"/>
          </ac:spMkLst>
        </pc:spChg>
        <pc:picChg chg="del">
          <ac:chgData name="伊健 杜" userId="e69aded81da48593" providerId="LiveId" clId="{6FBE7D33-88E5-46BB-B3B8-C75049B9D8CF}" dt="2022-11-16T06:32:14.676" v="2850" actId="478"/>
          <ac:picMkLst>
            <pc:docMk/>
            <pc:sldMk cId="3187715427" sldId="1558"/>
            <ac:picMk id="20482" creationId="{F0968AB0-2C5A-04AB-16F7-16988CCA0CC0}"/>
          </ac:picMkLst>
        </pc:picChg>
        <pc:picChg chg="del">
          <ac:chgData name="伊健 杜" userId="e69aded81da48593" providerId="LiveId" clId="{6FBE7D33-88E5-46BB-B3B8-C75049B9D8CF}" dt="2022-11-16T06:32:14.676" v="2850" actId="478"/>
          <ac:picMkLst>
            <pc:docMk/>
            <pc:sldMk cId="3187715427" sldId="1558"/>
            <ac:picMk id="20484" creationId="{0852E128-8D86-BA21-65F8-E24D8966004A}"/>
          </ac:picMkLst>
        </pc:picChg>
        <pc:picChg chg="add mod">
          <ac:chgData name="伊健 杜" userId="e69aded81da48593" providerId="LiveId" clId="{6FBE7D33-88E5-46BB-B3B8-C75049B9D8CF}" dt="2022-11-16T06:35:42.593" v="3273" actId="1076"/>
          <ac:picMkLst>
            <pc:docMk/>
            <pc:sldMk cId="3187715427" sldId="1558"/>
            <ac:picMk id="23554" creationId="{90357E92-41EE-E038-2686-933209226540}"/>
          </ac:picMkLst>
        </pc:picChg>
      </pc:sldChg>
      <pc:sldChg chg="modSp add mod">
        <pc:chgData name="伊健 杜" userId="e69aded81da48593" providerId="LiveId" clId="{6FBE7D33-88E5-46BB-B3B8-C75049B9D8CF}" dt="2022-11-16T06:36:29.841" v="3322"/>
        <pc:sldMkLst>
          <pc:docMk/>
          <pc:sldMk cId="1880405582" sldId="1559"/>
        </pc:sldMkLst>
        <pc:spChg chg="mod">
          <ac:chgData name="伊健 杜" userId="e69aded81da48593" providerId="LiveId" clId="{6FBE7D33-88E5-46BB-B3B8-C75049B9D8CF}" dt="2022-11-16T06:36:29.841" v="3322"/>
          <ac:spMkLst>
            <pc:docMk/>
            <pc:sldMk cId="1880405582" sldId="1559"/>
            <ac:spMk id="2" creationId="{B54E14D1-82CD-D39E-7058-3AF7BB1BB5E7}"/>
          </ac:spMkLst>
        </pc:spChg>
      </pc:sldChg>
    </pc:docChg>
  </pc:docChgLst>
  <pc:docChgLst>
    <pc:chgData name="伊健 杜" userId="e69aded81da48593" providerId="LiveId" clId="{E3F85EF1-290B-4148-88B5-23DFFE72CE35}"/>
    <pc:docChg chg="undo custSel addSld delSld modSld sldOrd">
      <pc:chgData name="伊健 杜" userId="e69aded81da48593" providerId="LiveId" clId="{E3F85EF1-290B-4148-88B5-23DFFE72CE35}" dt="2022-11-03T18:34:00.690" v="4209"/>
      <pc:docMkLst>
        <pc:docMk/>
      </pc:docMkLst>
      <pc:sldChg chg="del">
        <pc:chgData name="伊健 杜" userId="e69aded81da48593" providerId="LiveId" clId="{E3F85EF1-290B-4148-88B5-23DFFE72CE35}" dt="2022-11-03T05:25:45.693" v="5" actId="47"/>
        <pc:sldMkLst>
          <pc:docMk/>
          <pc:sldMk cId="2191237938" sldId="1224"/>
        </pc:sldMkLst>
      </pc:sldChg>
      <pc:sldChg chg="add del">
        <pc:chgData name="伊健 杜" userId="e69aded81da48593" providerId="LiveId" clId="{E3F85EF1-290B-4148-88B5-23DFFE72CE35}" dt="2022-11-03T05:25:31.955" v="4" actId="47"/>
        <pc:sldMkLst>
          <pc:docMk/>
          <pc:sldMk cId="231345836" sldId="1263"/>
        </pc:sldMkLst>
      </pc:sldChg>
      <pc:sldChg chg="add del">
        <pc:chgData name="伊健 杜" userId="e69aded81da48593" providerId="LiveId" clId="{E3F85EF1-290B-4148-88B5-23DFFE72CE35}" dt="2022-11-03T05:25:31.955" v="4" actId="47"/>
        <pc:sldMkLst>
          <pc:docMk/>
          <pc:sldMk cId="3081789254" sldId="1269"/>
        </pc:sldMkLst>
      </pc:sldChg>
      <pc:sldChg chg="add del">
        <pc:chgData name="伊健 杜" userId="e69aded81da48593" providerId="LiveId" clId="{E3F85EF1-290B-4148-88B5-23DFFE72CE35}" dt="2022-11-03T05:25:31.955" v="4" actId="47"/>
        <pc:sldMkLst>
          <pc:docMk/>
          <pc:sldMk cId="2638982244" sldId="1270"/>
        </pc:sldMkLst>
      </pc:sldChg>
      <pc:sldChg chg="modSp add del mod">
        <pc:chgData name="伊健 杜" userId="e69aded81da48593" providerId="LiveId" clId="{E3F85EF1-290B-4148-88B5-23DFFE72CE35}" dt="2022-11-03T07:42:48.666" v="3881"/>
        <pc:sldMkLst>
          <pc:docMk/>
          <pc:sldMk cId="506974058" sldId="1275"/>
        </pc:sldMkLst>
        <pc:spChg chg="mod">
          <ac:chgData name="伊健 杜" userId="e69aded81da48593" providerId="LiveId" clId="{E3F85EF1-290B-4148-88B5-23DFFE72CE35}" dt="2022-11-03T07:42:48.666" v="3881"/>
          <ac:spMkLst>
            <pc:docMk/>
            <pc:sldMk cId="506974058" sldId="1275"/>
            <ac:spMk id="2" creationId="{9C74F706-AB23-7A24-27F9-BA8C6B6BFC20}"/>
          </ac:spMkLst>
        </pc:spChg>
      </pc:sldChg>
      <pc:sldChg chg="del">
        <pc:chgData name="伊健 杜" userId="e69aded81da48593" providerId="LiveId" clId="{E3F85EF1-290B-4148-88B5-23DFFE72CE35}" dt="2022-11-03T05:25:45.693" v="5" actId="47"/>
        <pc:sldMkLst>
          <pc:docMk/>
          <pc:sldMk cId="2289139157" sldId="1304"/>
        </pc:sldMkLst>
      </pc:sldChg>
      <pc:sldChg chg="del">
        <pc:chgData name="伊健 杜" userId="e69aded81da48593" providerId="LiveId" clId="{E3F85EF1-290B-4148-88B5-23DFFE72CE35}" dt="2022-11-03T05:25:45.693" v="5" actId="47"/>
        <pc:sldMkLst>
          <pc:docMk/>
          <pc:sldMk cId="3004238023" sldId="1308"/>
        </pc:sldMkLst>
      </pc:sldChg>
      <pc:sldChg chg="del">
        <pc:chgData name="伊健 杜" userId="e69aded81da48593" providerId="LiveId" clId="{E3F85EF1-290B-4148-88B5-23DFFE72CE35}" dt="2022-11-03T05:25:45.693" v="5" actId="47"/>
        <pc:sldMkLst>
          <pc:docMk/>
          <pc:sldMk cId="4176945365" sldId="1309"/>
        </pc:sldMkLst>
      </pc:sldChg>
      <pc:sldChg chg="del">
        <pc:chgData name="伊健 杜" userId="e69aded81da48593" providerId="LiveId" clId="{E3F85EF1-290B-4148-88B5-23DFFE72CE35}" dt="2022-11-03T05:25:45.693" v="5" actId="47"/>
        <pc:sldMkLst>
          <pc:docMk/>
          <pc:sldMk cId="3551861204" sldId="1311"/>
        </pc:sldMkLst>
      </pc:sldChg>
      <pc:sldChg chg="del">
        <pc:chgData name="伊健 杜" userId="e69aded81da48593" providerId="LiveId" clId="{E3F85EF1-290B-4148-88B5-23DFFE72CE35}" dt="2022-11-03T05:25:45.693" v="5" actId="47"/>
        <pc:sldMkLst>
          <pc:docMk/>
          <pc:sldMk cId="3859354121" sldId="1312"/>
        </pc:sldMkLst>
      </pc:sldChg>
      <pc:sldChg chg="del">
        <pc:chgData name="伊健 杜" userId="e69aded81da48593" providerId="LiveId" clId="{E3F85EF1-290B-4148-88B5-23DFFE72CE35}" dt="2022-11-03T05:25:45.693" v="5" actId="47"/>
        <pc:sldMkLst>
          <pc:docMk/>
          <pc:sldMk cId="4217310943" sldId="1315"/>
        </pc:sldMkLst>
      </pc:sldChg>
      <pc:sldChg chg="del">
        <pc:chgData name="伊健 杜" userId="e69aded81da48593" providerId="LiveId" clId="{E3F85EF1-290B-4148-88B5-23DFFE72CE35}" dt="2022-11-03T05:25:45.693" v="5" actId="47"/>
        <pc:sldMkLst>
          <pc:docMk/>
          <pc:sldMk cId="866694763" sldId="1316"/>
        </pc:sldMkLst>
      </pc:sldChg>
      <pc:sldChg chg="addSp delSp modSp mod modAnim">
        <pc:chgData name="伊健 杜" userId="e69aded81da48593" providerId="LiveId" clId="{E3F85EF1-290B-4148-88B5-23DFFE72CE35}" dt="2022-11-03T17:55:54.322" v="4197"/>
        <pc:sldMkLst>
          <pc:docMk/>
          <pc:sldMk cId="705454762" sldId="1317"/>
        </pc:sldMkLst>
        <pc:spChg chg="del">
          <ac:chgData name="伊健 杜" userId="e69aded81da48593" providerId="LiveId" clId="{E3F85EF1-290B-4148-88B5-23DFFE72CE35}" dt="2022-11-03T05:25:53.649" v="6" actId="478"/>
          <ac:spMkLst>
            <pc:docMk/>
            <pc:sldMk cId="705454762" sldId="1317"/>
            <ac:spMk id="3" creationId="{DFE36949-4457-E46B-A77D-A91C4CA54CE9}"/>
          </ac:spMkLst>
        </pc:spChg>
        <pc:spChg chg="add mod">
          <ac:chgData name="伊健 杜" userId="e69aded81da48593" providerId="LiveId" clId="{E3F85EF1-290B-4148-88B5-23DFFE72CE35}" dt="2022-11-03T07:13:01.001" v="3829" actId="403"/>
          <ac:spMkLst>
            <pc:docMk/>
            <pc:sldMk cId="705454762" sldId="1317"/>
            <ac:spMk id="3" creationId="{E96C096F-FCC5-5DB7-3541-AC4F55C00331}"/>
          </ac:spMkLst>
        </pc:spChg>
        <pc:spChg chg="add mod">
          <ac:chgData name="伊健 杜" userId="e69aded81da48593" providerId="LiveId" clId="{E3F85EF1-290B-4148-88B5-23DFFE72CE35}" dt="2022-11-03T07:14:04.741" v="3842" actId="1076"/>
          <ac:spMkLst>
            <pc:docMk/>
            <pc:sldMk cId="705454762" sldId="1317"/>
            <ac:spMk id="4" creationId="{C9FAA84A-7178-FD6C-849A-CF3E705F466D}"/>
          </ac:spMkLst>
        </pc:spChg>
        <pc:spChg chg="del">
          <ac:chgData name="伊健 杜" userId="e69aded81da48593" providerId="LiveId" clId="{E3F85EF1-290B-4148-88B5-23DFFE72CE35}" dt="2022-11-03T05:26:55.828" v="9" actId="478"/>
          <ac:spMkLst>
            <pc:docMk/>
            <pc:sldMk cId="705454762" sldId="1317"/>
            <ac:spMk id="4" creationId="{D3ADDBEC-F907-42BF-9AF4-1D79CDCDD256}"/>
          </ac:spMkLst>
        </pc:spChg>
        <pc:spChg chg="del">
          <ac:chgData name="伊健 杜" userId="e69aded81da48593" providerId="LiveId" clId="{E3F85EF1-290B-4148-88B5-23DFFE72CE35}" dt="2022-11-03T05:26:55.828" v="9" actId="478"/>
          <ac:spMkLst>
            <pc:docMk/>
            <pc:sldMk cId="705454762" sldId="1317"/>
            <ac:spMk id="6" creationId="{B98CD463-5476-FBB2-CBE9-F9671C1182E6}"/>
          </ac:spMkLst>
        </pc:spChg>
        <pc:picChg chg="add mod">
          <ac:chgData name="伊健 杜" userId="e69aded81da48593" providerId="LiveId" clId="{E3F85EF1-290B-4148-88B5-23DFFE72CE35}" dt="2022-11-03T05:26:59.100" v="11" actId="1076"/>
          <ac:picMkLst>
            <pc:docMk/>
            <pc:sldMk cId="705454762" sldId="1317"/>
            <ac:picMk id="1026" creationId="{695D47CE-3A45-76C9-F47C-FBCB60834D74}"/>
          </ac:picMkLst>
        </pc:picChg>
        <pc:picChg chg="del">
          <ac:chgData name="伊健 杜" userId="e69aded81da48593" providerId="LiveId" clId="{E3F85EF1-290B-4148-88B5-23DFFE72CE35}" dt="2022-11-03T05:26:55.828" v="9" actId="478"/>
          <ac:picMkLst>
            <pc:docMk/>
            <pc:sldMk cId="705454762" sldId="1317"/>
            <ac:picMk id="36866" creationId="{30CB1FCB-1A5C-6FDA-2A2D-FC0012677C46}"/>
          </ac:picMkLst>
        </pc:picChg>
        <pc:picChg chg="del">
          <ac:chgData name="伊健 杜" userId="e69aded81da48593" providerId="LiveId" clId="{E3F85EF1-290B-4148-88B5-23DFFE72CE35}" dt="2022-11-03T05:26:55.828" v="9" actId="478"/>
          <ac:picMkLst>
            <pc:docMk/>
            <pc:sldMk cId="705454762" sldId="1317"/>
            <ac:picMk id="36868" creationId="{35FAEAC5-BE9A-37FD-63A9-1ED1BAAF57F9}"/>
          </ac:picMkLst>
        </pc:picChg>
        <pc:inkChg chg="add">
          <ac:chgData name="伊健 杜" userId="e69aded81da48593" providerId="LiveId" clId="{E3F85EF1-290B-4148-88B5-23DFFE72CE35}" dt="2022-11-03T17:55:54.322" v="4197"/>
          <ac:inkMkLst>
            <pc:docMk/>
            <pc:sldMk cId="705454762" sldId="1317"/>
            <ac:inkMk id="5" creationId="{8B063A5D-4AB9-317B-EC6E-FF8DF2ED81BE}"/>
          </ac:inkMkLst>
        </pc:inkChg>
      </pc:sldChg>
      <pc:sldChg chg="addSp delSp modSp mod delAnim modAnim">
        <pc:chgData name="伊健 杜" userId="e69aded81da48593" providerId="LiveId" clId="{E3F85EF1-290B-4148-88B5-23DFFE72CE35}" dt="2022-11-03T17:06:12.941" v="3956"/>
        <pc:sldMkLst>
          <pc:docMk/>
          <pc:sldMk cId="2526001274" sldId="1319"/>
        </pc:sldMkLst>
        <pc:spChg chg="add mod">
          <ac:chgData name="伊健 杜" userId="e69aded81da48593" providerId="LiveId" clId="{E3F85EF1-290B-4148-88B5-23DFFE72CE35}" dt="2022-11-03T07:14:40.321" v="3880" actId="20577"/>
          <ac:spMkLst>
            <pc:docMk/>
            <pc:sldMk cId="2526001274" sldId="1319"/>
            <ac:spMk id="3" creationId="{1AFDA3E0-175C-D880-CFCD-52A019D970FB}"/>
          </ac:spMkLst>
        </pc:spChg>
        <pc:spChg chg="del">
          <ac:chgData name="伊健 杜" userId="e69aded81da48593" providerId="LiveId" clId="{E3F85EF1-290B-4148-88B5-23DFFE72CE35}" dt="2022-11-03T05:25:55.760" v="7" actId="478"/>
          <ac:spMkLst>
            <pc:docMk/>
            <pc:sldMk cId="2526001274" sldId="1319"/>
            <ac:spMk id="3" creationId="{DFE36949-4457-E46B-A77D-A91C4CA54CE9}"/>
          </ac:spMkLst>
        </pc:spChg>
        <pc:spChg chg="add del">
          <ac:chgData name="伊健 杜" userId="e69aded81da48593" providerId="LiveId" clId="{E3F85EF1-290B-4148-88B5-23DFFE72CE35}" dt="2022-11-03T05:29:04.432" v="25" actId="478"/>
          <ac:spMkLst>
            <pc:docMk/>
            <pc:sldMk cId="2526001274" sldId="1319"/>
            <ac:spMk id="6" creationId="{B98CD463-5476-FBB2-CBE9-F9671C1182E6}"/>
          </ac:spMkLst>
        </pc:spChg>
        <pc:picChg chg="add mod">
          <ac:chgData name="伊健 杜" userId="e69aded81da48593" providerId="LiveId" clId="{E3F85EF1-290B-4148-88B5-23DFFE72CE35}" dt="2022-11-03T05:28:02.274" v="17" actId="1076"/>
          <ac:picMkLst>
            <pc:docMk/>
            <pc:sldMk cId="2526001274" sldId="1319"/>
            <ac:picMk id="2050" creationId="{8B410186-B510-3504-B98A-71E416F1B3D5}"/>
          </ac:picMkLst>
        </pc:picChg>
        <pc:picChg chg="add del mod">
          <ac:chgData name="伊健 杜" userId="e69aded81da48593" providerId="LiveId" clId="{E3F85EF1-290B-4148-88B5-23DFFE72CE35}" dt="2022-11-03T05:29:01.726" v="24" actId="478"/>
          <ac:picMkLst>
            <pc:docMk/>
            <pc:sldMk cId="2526001274" sldId="1319"/>
            <ac:picMk id="2052" creationId="{4498161F-A8C7-BCAA-E18E-0D0F17C826E5}"/>
          </ac:picMkLst>
        </pc:picChg>
        <pc:picChg chg="del">
          <ac:chgData name="伊健 杜" userId="e69aded81da48593" providerId="LiveId" clId="{E3F85EF1-290B-4148-88B5-23DFFE72CE35}" dt="2022-11-03T05:28:03.757" v="18" actId="478"/>
          <ac:picMkLst>
            <pc:docMk/>
            <pc:sldMk cId="2526001274" sldId="1319"/>
            <ac:picMk id="36866" creationId="{30CB1FCB-1A5C-6FDA-2A2D-FC0012677C46}"/>
          </ac:picMkLst>
        </pc:picChg>
        <pc:picChg chg="del">
          <ac:chgData name="伊健 杜" userId="e69aded81da48593" providerId="LiveId" clId="{E3F85EF1-290B-4148-88B5-23DFFE72CE35}" dt="2022-11-03T05:27:54.699" v="12" actId="478"/>
          <ac:picMkLst>
            <pc:docMk/>
            <pc:sldMk cId="2526001274" sldId="1319"/>
            <ac:picMk id="36868" creationId="{35FAEAC5-BE9A-37FD-63A9-1ED1BAAF57F9}"/>
          </ac:picMkLst>
        </pc:picChg>
      </pc:sldChg>
      <pc:sldChg chg="del">
        <pc:chgData name="伊健 杜" userId="e69aded81da48593" providerId="LiveId" clId="{E3F85EF1-290B-4148-88B5-23DFFE72CE35}" dt="2022-11-03T06:40:44.381" v="3735" actId="47"/>
        <pc:sldMkLst>
          <pc:docMk/>
          <pc:sldMk cId="1678021334" sldId="1320"/>
        </pc:sldMkLst>
      </pc:sldChg>
      <pc:sldChg chg="addSp delSp modSp mod modAnim">
        <pc:chgData name="伊健 杜" userId="e69aded81da48593" providerId="LiveId" clId="{E3F85EF1-290B-4148-88B5-23DFFE72CE35}" dt="2022-11-03T17:08:09.707" v="4005"/>
        <pc:sldMkLst>
          <pc:docMk/>
          <pc:sldMk cId="687159467" sldId="1321"/>
        </pc:sldMkLst>
        <pc:spChg chg="mod">
          <ac:chgData name="伊健 杜" userId="e69aded81da48593" providerId="LiveId" clId="{E3F85EF1-290B-4148-88B5-23DFFE72CE35}" dt="2022-11-03T05:30:22.452" v="29" actId="1076"/>
          <ac:spMkLst>
            <pc:docMk/>
            <pc:sldMk cId="687159467" sldId="1321"/>
            <ac:spMk id="2" creationId="{10304424-DB4A-36E7-9E0D-D32A5DD0F26C}"/>
          </ac:spMkLst>
        </pc:spChg>
        <pc:spChg chg="del">
          <ac:chgData name="伊健 杜" userId="e69aded81da48593" providerId="LiveId" clId="{E3F85EF1-290B-4148-88B5-23DFFE72CE35}" dt="2022-11-03T05:25:58.178" v="8" actId="478"/>
          <ac:spMkLst>
            <pc:docMk/>
            <pc:sldMk cId="687159467" sldId="1321"/>
            <ac:spMk id="3" creationId="{DFE36949-4457-E46B-A77D-A91C4CA54CE9}"/>
          </ac:spMkLst>
        </pc:spChg>
        <pc:spChg chg="add mod">
          <ac:chgData name="伊健 杜" userId="e69aded81da48593" providerId="LiveId" clId="{E3F85EF1-290B-4148-88B5-23DFFE72CE35}" dt="2022-11-03T17:08:09.707" v="4005"/>
          <ac:spMkLst>
            <pc:docMk/>
            <pc:sldMk cId="687159467" sldId="1321"/>
            <ac:spMk id="3" creationId="{F4123CFD-384E-3663-296E-8352385012D9}"/>
          </ac:spMkLst>
        </pc:spChg>
        <pc:spChg chg="mod">
          <ac:chgData name="伊健 杜" userId="e69aded81da48593" providerId="LiveId" clId="{E3F85EF1-290B-4148-88B5-23DFFE72CE35}" dt="2022-11-03T05:30:55.696" v="41" actId="1076"/>
          <ac:spMkLst>
            <pc:docMk/>
            <pc:sldMk cId="687159467" sldId="1321"/>
            <ac:spMk id="5" creationId="{C843E1B4-4F3D-F620-6E91-250547A5DACC}"/>
          </ac:spMkLst>
        </pc:spChg>
        <pc:spChg chg="mod">
          <ac:chgData name="伊健 杜" userId="e69aded81da48593" providerId="LiveId" clId="{E3F85EF1-290B-4148-88B5-23DFFE72CE35}" dt="2022-11-03T17:08:09.707" v="4005"/>
          <ac:spMkLst>
            <pc:docMk/>
            <pc:sldMk cId="687159467" sldId="1321"/>
            <ac:spMk id="6" creationId="{B98CD463-5476-FBB2-CBE9-F9671C1182E6}"/>
          </ac:spMkLst>
        </pc:spChg>
        <pc:picChg chg="add mod">
          <ac:chgData name="伊健 杜" userId="e69aded81da48593" providerId="LiveId" clId="{E3F85EF1-290B-4148-88B5-23DFFE72CE35}" dt="2022-11-03T05:30:27.516" v="33" actId="1076"/>
          <ac:picMkLst>
            <pc:docMk/>
            <pc:sldMk cId="687159467" sldId="1321"/>
            <ac:picMk id="3074" creationId="{4A430276-580F-8EB4-0FCD-1F61FA1D412C}"/>
          </ac:picMkLst>
        </pc:picChg>
        <pc:picChg chg="add mod">
          <ac:chgData name="伊健 杜" userId="e69aded81da48593" providerId="LiveId" clId="{E3F85EF1-290B-4148-88B5-23DFFE72CE35}" dt="2022-11-03T05:30:54.518" v="40" actId="1076"/>
          <ac:picMkLst>
            <pc:docMk/>
            <pc:sldMk cId="687159467" sldId="1321"/>
            <ac:picMk id="3076" creationId="{DC954262-0162-A35B-D332-5D49EC5C5F51}"/>
          </ac:picMkLst>
        </pc:picChg>
        <pc:picChg chg="del">
          <ac:chgData name="伊健 杜" userId="e69aded81da48593" providerId="LiveId" clId="{E3F85EF1-290B-4148-88B5-23DFFE72CE35}" dt="2022-11-03T05:30:10.795" v="26" actId="478"/>
          <ac:picMkLst>
            <pc:docMk/>
            <pc:sldMk cId="687159467" sldId="1321"/>
            <ac:picMk id="39942" creationId="{B77227A0-D410-8560-3CC7-E716CF80E424}"/>
          </ac:picMkLst>
        </pc:picChg>
        <pc:picChg chg="del mod">
          <ac:chgData name="伊健 杜" userId="e69aded81da48593" providerId="LiveId" clId="{E3F85EF1-290B-4148-88B5-23DFFE72CE35}" dt="2022-11-03T05:30:29.017" v="35" actId="478"/>
          <ac:picMkLst>
            <pc:docMk/>
            <pc:sldMk cId="687159467" sldId="1321"/>
            <ac:picMk id="39944" creationId="{E24EE2C1-D5FB-023C-470C-6BA9C87EAEF2}"/>
          </ac:picMkLst>
        </pc:picChg>
      </pc:sldChg>
      <pc:sldChg chg="del">
        <pc:chgData name="伊健 杜" userId="e69aded81da48593" providerId="LiveId" clId="{E3F85EF1-290B-4148-88B5-23DFFE72CE35}" dt="2022-11-03T05:31:03.178" v="42" actId="47"/>
        <pc:sldMkLst>
          <pc:docMk/>
          <pc:sldMk cId="2765582665" sldId="1322"/>
        </pc:sldMkLst>
      </pc:sldChg>
      <pc:sldChg chg="modSp add del mod">
        <pc:chgData name="伊健 杜" userId="e69aded81da48593" providerId="LiveId" clId="{E3F85EF1-290B-4148-88B5-23DFFE72CE35}" dt="2022-11-03T07:42:48.666" v="3881"/>
        <pc:sldMkLst>
          <pc:docMk/>
          <pc:sldMk cId="4196840282" sldId="1323"/>
        </pc:sldMkLst>
        <pc:spChg chg="mod">
          <ac:chgData name="伊健 杜" userId="e69aded81da48593" providerId="LiveId" clId="{E3F85EF1-290B-4148-88B5-23DFFE72CE35}" dt="2022-11-03T07:42:48.666" v="3881"/>
          <ac:spMkLst>
            <pc:docMk/>
            <pc:sldMk cId="4196840282" sldId="1323"/>
            <ac:spMk id="2" creationId="{9C74F706-AB23-7A24-27F9-BA8C6B6BFC20}"/>
          </ac:spMkLst>
        </pc:spChg>
      </pc:sldChg>
      <pc:sldChg chg="add del">
        <pc:chgData name="伊健 杜" userId="e69aded81da48593" providerId="LiveId" clId="{E3F85EF1-290B-4148-88B5-23DFFE72CE35}" dt="2022-11-03T05:25:26.149" v="3" actId="47"/>
        <pc:sldMkLst>
          <pc:docMk/>
          <pc:sldMk cId="3733128586" sldId="1324"/>
        </pc:sldMkLst>
      </pc:sldChg>
      <pc:sldChg chg="add del">
        <pc:chgData name="伊健 杜" userId="e69aded81da48593" providerId="LiveId" clId="{E3F85EF1-290B-4148-88B5-23DFFE72CE35}" dt="2022-11-03T05:25:12.176" v="2" actId="47"/>
        <pc:sldMkLst>
          <pc:docMk/>
          <pc:sldMk cId="1056985637" sldId="1325"/>
        </pc:sldMkLst>
      </pc:sldChg>
      <pc:sldChg chg="add del">
        <pc:chgData name="伊健 杜" userId="e69aded81da48593" providerId="LiveId" clId="{E3F85EF1-290B-4148-88B5-23DFFE72CE35}" dt="2022-11-03T05:25:12.176" v="2" actId="47"/>
        <pc:sldMkLst>
          <pc:docMk/>
          <pc:sldMk cId="3705418012" sldId="1326"/>
        </pc:sldMkLst>
      </pc:sldChg>
      <pc:sldChg chg="add del">
        <pc:chgData name="伊健 杜" userId="e69aded81da48593" providerId="LiveId" clId="{E3F85EF1-290B-4148-88B5-23DFFE72CE35}" dt="2022-11-03T05:25:12.176" v="2" actId="47"/>
        <pc:sldMkLst>
          <pc:docMk/>
          <pc:sldMk cId="3465334289" sldId="1327"/>
        </pc:sldMkLst>
      </pc:sldChg>
      <pc:sldChg chg="add del">
        <pc:chgData name="伊健 杜" userId="e69aded81da48593" providerId="LiveId" clId="{E3F85EF1-290B-4148-88B5-23DFFE72CE35}" dt="2022-11-03T05:25:12.176" v="2" actId="47"/>
        <pc:sldMkLst>
          <pc:docMk/>
          <pc:sldMk cId="421640080" sldId="1328"/>
        </pc:sldMkLst>
      </pc:sldChg>
      <pc:sldChg chg="add del">
        <pc:chgData name="伊健 杜" userId="e69aded81da48593" providerId="LiveId" clId="{E3F85EF1-290B-4148-88B5-23DFFE72CE35}" dt="2022-11-03T05:25:12.176" v="2" actId="47"/>
        <pc:sldMkLst>
          <pc:docMk/>
          <pc:sldMk cId="132675466" sldId="1329"/>
        </pc:sldMkLst>
      </pc:sldChg>
      <pc:sldChg chg="add del">
        <pc:chgData name="伊健 杜" userId="e69aded81da48593" providerId="LiveId" clId="{E3F85EF1-290B-4148-88B5-23DFFE72CE35}" dt="2022-11-03T05:25:12.176" v="2" actId="47"/>
        <pc:sldMkLst>
          <pc:docMk/>
          <pc:sldMk cId="1558982168" sldId="1330"/>
        </pc:sldMkLst>
      </pc:sldChg>
      <pc:sldChg chg="add del">
        <pc:chgData name="伊健 杜" userId="e69aded81da48593" providerId="LiveId" clId="{E3F85EF1-290B-4148-88B5-23DFFE72CE35}" dt="2022-11-03T05:25:12.176" v="2" actId="47"/>
        <pc:sldMkLst>
          <pc:docMk/>
          <pc:sldMk cId="2314888362" sldId="1331"/>
        </pc:sldMkLst>
      </pc:sldChg>
      <pc:sldChg chg="add del">
        <pc:chgData name="伊健 杜" userId="e69aded81da48593" providerId="LiveId" clId="{E3F85EF1-290B-4148-88B5-23DFFE72CE35}" dt="2022-11-03T05:25:12.176" v="2" actId="47"/>
        <pc:sldMkLst>
          <pc:docMk/>
          <pc:sldMk cId="3962851548" sldId="1332"/>
        </pc:sldMkLst>
      </pc:sldChg>
      <pc:sldChg chg="add del">
        <pc:chgData name="伊健 杜" userId="e69aded81da48593" providerId="LiveId" clId="{E3F85EF1-290B-4148-88B5-23DFFE72CE35}" dt="2022-11-03T05:25:12.176" v="2" actId="47"/>
        <pc:sldMkLst>
          <pc:docMk/>
          <pc:sldMk cId="1985394919" sldId="1333"/>
        </pc:sldMkLst>
      </pc:sldChg>
      <pc:sldChg chg="add del">
        <pc:chgData name="伊健 杜" userId="e69aded81da48593" providerId="LiveId" clId="{E3F85EF1-290B-4148-88B5-23DFFE72CE35}" dt="2022-11-03T05:25:12.176" v="2" actId="47"/>
        <pc:sldMkLst>
          <pc:docMk/>
          <pc:sldMk cId="3298261443" sldId="1334"/>
        </pc:sldMkLst>
      </pc:sldChg>
      <pc:sldChg chg="modSp del mod">
        <pc:chgData name="伊健 杜" userId="e69aded81da48593" providerId="LiveId" clId="{E3F85EF1-290B-4148-88B5-23DFFE72CE35}" dt="2022-11-03T17:14:11.125" v="4097" actId="47"/>
        <pc:sldMkLst>
          <pc:docMk/>
          <pc:sldMk cId="648752925" sldId="1335"/>
        </pc:sldMkLst>
        <pc:spChg chg="mod">
          <ac:chgData name="伊健 杜" userId="e69aded81da48593" providerId="LiveId" clId="{E3F85EF1-290B-4148-88B5-23DFFE72CE35}" dt="2022-11-03T17:13:20.328" v="4096"/>
          <ac:spMkLst>
            <pc:docMk/>
            <pc:sldMk cId="648752925" sldId="1335"/>
            <ac:spMk id="2" creationId="{9C74F706-AB23-7A24-27F9-BA8C6B6BFC20}"/>
          </ac:spMkLst>
        </pc:spChg>
      </pc:sldChg>
      <pc:sldChg chg="add del">
        <pc:chgData name="伊健 杜" userId="e69aded81da48593" providerId="LiveId" clId="{E3F85EF1-290B-4148-88B5-23DFFE72CE35}" dt="2022-11-03T05:25:12.176" v="2" actId="47"/>
        <pc:sldMkLst>
          <pc:docMk/>
          <pc:sldMk cId="1446813328" sldId="1336"/>
        </pc:sldMkLst>
      </pc:sldChg>
      <pc:sldChg chg="add del">
        <pc:chgData name="伊健 杜" userId="e69aded81da48593" providerId="LiveId" clId="{E3F85EF1-290B-4148-88B5-23DFFE72CE35}" dt="2022-11-03T05:25:12.176" v="2" actId="47"/>
        <pc:sldMkLst>
          <pc:docMk/>
          <pc:sldMk cId="989016679" sldId="1337"/>
        </pc:sldMkLst>
      </pc:sldChg>
      <pc:sldChg chg="add del">
        <pc:chgData name="伊健 杜" userId="e69aded81da48593" providerId="LiveId" clId="{E3F85EF1-290B-4148-88B5-23DFFE72CE35}" dt="2022-11-03T05:25:12.176" v="2" actId="47"/>
        <pc:sldMkLst>
          <pc:docMk/>
          <pc:sldMk cId="1245199294" sldId="1338"/>
        </pc:sldMkLst>
      </pc:sldChg>
      <pc:sldChg chg="add del">
        <pc:chgData name="伊健 杜" userId="e69aded81da48593" providerId="LiveId" clId="{E3F85EF1-290B-4148-88B5-23DFFE72CE35}" dt="2022-11-03T05:25:12.176" v="2" actId="47"/>
        <pc:sldMkLst>
          <pc:docMk/>
          <pc:sldMk cId="822967702" sldId="1339"/>
        </pc:sldMkLst>
      </pc:sldChg>
      <pc:sldChg chg="add del">
        <pc:chgData name="伊健 杜" userId="e69aded81da48593" providerId="LiveId" clId="{E3F85EF1-290B-4148-88B5-23DFFE72CE35}" dt="2022-11-03T05:25:12.176" v="2" actId="47"/>
        <pc:sldMkLst>
          <pc:docMk/>
          <pc:sldMk cId="1546716110" sldId="1340"/>
        </pc:sldMkLst>
      </pc:sldChg>
      <pc:sldChg chg="add del">
        <pc:chgData name="伊健 杜" userId="e69aded81da48593" providerId="LiveId" clId="{E3F85EF1-290B-4148-88B5-23DFFE72CE35}" dt="2022-11-03T05:25:12.176" v="2" actId="47"/>
        <pc:sldMkLst>
          <pc:docMk/>
          <pc:sldMk cId="2918614799" sldId="1341"/>
        </pc:sldMkLst>
      </pc:sldChg>
      <pc:sldChg chg="add del">
        <pc:chgData name="伊健 杜" userId="e69aded81da48593" providerId="LiveId" clId="{E3F85EF1-290B-4148-88B5-23DFFE72CE35}" dt="2022-11-03T05:25:12.176" v="2" actId="47"/>
        <pc:sldMkLst>
          <pc:docMk/>
          <pc:sldMk cId="3183429978" sldId="1342"/>
        </pc:sldMkLst>
      </pc:sldChg>
      <pc:sldChg chg="modSp mod">
        <pc:chgData name="伊健 杜" userId="e69aded81da48593" providerId="LiveId" clId="{E3F85EF1-290B-4148-88B5-23DFFE72CE35}" dt="2022-11-03T17:10:12.927" v="4036"/>
        <pc:sldMkLst>
          <pc:docMk/>
          <pc:sldMk cId="4158349176" sldId="1345"/>
        </pc:sldMkLst>
        <pc:spChg chg="mod">
          <ac:chgData name="伊健 杜" userId="e69aded81da48593" providerId="LiveId" clId="{E3F85EF1-290B-4148-88B5-23DFFE72CE35}" dt="2022-11-03T17:10:12.927" v="4036"/>
          <ac:spMkLst>
            <pc:docMk/>
            <pc:sldMk cId="4158349176" sldId="1345"/>
            <ac:spMk id="2" creationId="{9C74F706-AB23-7A24-27F9-BA8C6B6BFC20}"/>
          </ac:spMkLst>
        </pc:spChg>
      </pc:sldChg>
      <pc:sldChg chg="modAnim">
        <pc:chgData name="伊健 杜" userId="e69aded81da48593" providerId="LiveId" clId="{E3F85EF1-290B-4148-88B5-23DFFE72CE35}" dt="2022-11-03T17:23:26.707" v="4099"/>
        <pc:sldMkLst>
          <pc:docMk/>
          <pc:sldMk cId="2540030139" sldId="1346"/>
        </pc:sldMkLst>
      </pc:sldChg>
      <pc:sldChg chg="modAnim">
        <pc:chgData name="伊健 杜" userId="e69aded81da48593" providerId="LiveId" clId="{E3F85EF1-290B-4148-88B5-23DFFE72CE35}" dt="2022-11-03T17:11:54.677" v="4051"/>
        <pc:sldMkLst>
          <pc:docMk/>
          <pc:sldMk cId="3208074802" sldId="1347"/>
        </pc:sldMkLst>
      </pc:sldChg>
      <pc:sldChg chg="modAnim">
        <pc:chgData name="伊健 杜" userId="e69aded81da48593" providerId="LiveId" clId="{E3F85EF1-290B-4148-88B5-23DFFE72CE35}" dt="2022-11-03T17:12:07.783" v="4053"/>
        <pc:sldMkLst>
          <pc:docMk/>
          <pc:sldMk cId="367432593" sldId="1348"/>
        </pc:sldMkLst>
      </pc:sldChg>
      <pc:sldChg chg="addSp delSp modSp mod modAnim">
        <pc:chgData name="伊健 杜" userId="e69aded81da48593" providerId="LiveId" clId="{E3F85EF1-290B-4148-88B5-23DFFE72CE35}" dt="2022-11-03T17:12:00.039" v="4052"/>
        <pc:sldMkLst>
          <pc:docMk/>
          <pc:sldMk cId="3766527611" sldId="1349"/>
        </pc:sldMkLst>
        <pc:spChg chg="mod">
          <ac:chgData name="伊健 杜" userId="e69aded81da48593" providerId="LiveId" clId="{E3F85EF1-290B-4148-88B5-23DFFE72CE35}" dt="2022-11-03T17:10:59.725" v="4049"/>
          <ac:spMkLst>
            <pc:docMk/>
            <pc:sldMk cId="3766527611" sldId="1349"/>
            <ac:spMk id="6" creationId="{B98CD463-5476-FBB2-CBE9-F9671C1182E6}"/>
          </ac:spMkLst>
        </pc:spChg>
        <pc:inkChg chg="add del mod">
          <ac:chgData name="伊健 杜" userId="e69aded81da48593" providerId="LiveId" clId="{E3F85EF1-290B-4148-88B5-23DFFE72CE35}" dt="2022-11-03T17:10:49.051" v="4038" actId="478"/>
          <ac:inkMkLst>
            <pc:docMk/>
            <pc:sldMk cId="3766527611" sldId="1349"/>
            <ac:inkMk id="3" creationId="{A4B92A08-21BE-BFAE-C3D5-03BBBC33A692}"/>
          </ac:inkMkLst>
        </pc:inkChg>
      </pc:sldChg>
      <pc:sldChg chg="addSp delSp modSp mod">
        <pc:chgData name="伊健 杜" userId="e69aded81da48593" providerId="LiveId" clId="{E3F85EF1-290B-4148-88B5-23DFFE72CE35}" dt="2022-11-03T17:55:54.322" v="4197"/>
        <pc:sldMkLst>
          <pc:docMk/>
          <pc:sldMk cId="3240948227" sldId="1350"/>
        </pc:sldMkLst>
        <pc:spChg chg="mod">
          <ac:chgData name="伊健 杜" userId="e69aded81da48593" providerId="LiveId" clId="{E3F85EF1-290B-4148-88B5-23DFFE72CE35}" dt="2022-11-03T17:13:04.431" v="4086"/>
          <ac:spMkLst>
            <pc:docMk/>
            <pc:sldMk cId="3240948227" sldId="1350"/>
            <ac:spMk id="2" creationId="{9C74F706-AB23-7A24-27F9-BA8C6B6BFC20}"/>
          </ac:spMkLst>
        </pc:spChg>
        <pc:spChg chg="add del mod">
          <ac:chgData name="伊健 杜" userId="e69aded81da48593" providerId="LiveId" clId="{E3F85EF1-290B-4148-88B5-23DFFE72CE35}" dt="2022-11-03T17:13:10.850" v="4089" actId="478"/>
          <ac:spMkLst>
            <pc:docMk/>
            <pc:sldMk cId="3240948227" sldId="1350"/>
            <ac:spMk id="3" creationId="{D4B0251B-2DD6-39F4-B252-1F187CB8A607}"/>
          </ac:spMkLst>
        </pc:spChg>
        <pc:spChg chg="add mod">
          <ac:chgData name="伊健 杜" userId="e69aded81da48593" providerId="LiveId" clId="{E3F85EF1-290B-4148-88B5-23DFFE72CE35}" dt="2022-11-03T17:13:15.351" v="4090"/>
          <ac:spMkLst>
            <pc:docMk/>
            <pc:sldMk cId="3240948227" sldId="1350"/>
            <ac:spMk id="4" creationId="{1A0721F7-F62E-67FA-0C21-F69F4EDF4EE8}"/>
          </ac:spMkLst>
        </pc:spChg>
        <pc:spChg chg="del">
          <ac:chgData name="伊健 杜" userId="e69aded81da48593" providerId="LiveId" clId="{E3F85EF1-290B-4148-88B5-23DFFE72CE35}" dt="2022-11-03T17:12:44.433" v="4069" actId="478"/>
          <ac:spMkLst>
            <pc:docMk/>
            <pc:sldMk cId="3240948227" sldId="1350"/>
            <ac:spMk id="5" creationId="{1857E20E-F506-F38C-6146-C8B8A9F555C1}"/>
          </ac:spMkLst>
        </pc:spChg>
        <pc:spChg chg="del">
          <ac:chgData name="伊健 杜" userId="e69aded81da48593" providerId="LiveId" clId="{E3F85EF1-290B-4148-88B5-23DFFE72CE35}" dt="2022-11-03T17:12:44.433" v="4069" actId="478"/>
          <ac:spMkLst>
            <pc:docMk/>
            <pc:sldMk cId="3240948227" sldId="1350"/>
            <ac:spMk id="6" creationId="{97D4A3F8-5382-C0F2-8030-8FFEC97A588B}"/>
          </ac:spMkLst>
        </pc:spChg>
        <pc:spChg chg="del">
          <ac:chgData name="伊健 杜" userId="e69aded81da48593" providerId="LiveId" clId="{E3F85EF1-290B-4148-88B5-23DFFE72CE35}" dt="2022-11-03T17:12:44.433" v="4069" actId="478"/>
          <ac:spMkLst>
            <pc:docMk/>
            <pc:sldMk cId="3240948227" sldId="1350"/>
            <ac:spMk id="7" creationId="{1A88A18D-9388-9BD5-8A09-2A67329D0768}"/>
          </ac:spMkLst>
        </pc:spChg>
        <pc:spChg chg="del">
          <ac:chgData name="伊健 杜" userId="e69aded81da48593" providerId="LiveId" clId="{E3F85EF1-290B-4148-88B5-23DFFE72CE35}" dt="2022-11-03T17:12:44.433" v="4069" actId="478"/>
          <ac:spMkLst>
            <pc:docMk/>
            <pc:sldMk cId="3240948227" sldId="1350"/>
            <ac:spMk id="8" creationId="{AA992F9F-BE47-21B2-2118-4F5F14F98C7B}"/>
          </ac:spMkLst>
        </pc:spChg>
        <pc:spChg chg="del">
          <ac:chgData name="伊健 杜" userId="e69aded81da48593" providerId="LiveId" clId="{E3F85EF1-290B-4148-88B5-23DFFE72CE35}" dt="2022-11-03T17:12:44.433" v="4069" actId="478"/>
          <ac:spMkLst>
            <pc:docMk/>
            <pc:sldMk cId="3240948227" sldId="1350"/>
            <ac:spMk id="9" creationId="{2FF0D7D9-283E-93DA-5907-5A0625E74008}"/>
          </ac:spMkLst>
        </pc:spChg>
        <pc:spChg chg="del">
          <ac:chgData name="伊健 杜" userId="e69aded81da48593" providerId="LiveId" clId="{E3F85EF1-290B-4148-88B5-23DFFE72CE35}" dt="2022-11-03T17:12:44.433" v="4069" actId="478"/>
          <ac:spMkLst>
            <pc:docMk/>
            <pc:sldMk cId="3240948227" sldId="1350"/>
            <ac:spMk id="10" creationId="{4CB0E758-186D-F444-323E-C8D0CD50FFF8}"/>
          </ac:spMkLst>
        </pc:spChg>
        <pc:spChg chg="del">
          <ac:chgData name="伊健 杜" userId="e69aded81da48593" providerId="LiveId" clId="{E3F85EF1-290B-4148-88B5-23DFFE72CE35}" dt="2022-11-03T17:12:44.433" v="4069" actId="478"/>
          <ac:spMkLst>
            <pc:docMk/>
            <pc:sldMk cId="3240948227" sldId="1350"/>
            <ac:spMk id="11" creationId="{3EB9D4B7-14C0-373F-92CA-5B5BE5E8E1EF}"/>
          </ac:spMkLst>
        </pc:spChg>
        <pc:spChg chg="del">
          <ac:chgData name="伊健 杜" userId="e69aded81da48593" providerId="LiveId" clId="{E3F85EF1-290B-4148-88B5-23DFFE72CE35}" dt="2022-11-03T17:12:44.433" v="4069" actId="478"/>
          <ac:spMkLst>
            <pc:docMk/>
            <pc:sldMk cId="3240948227" sldId="1350"/>
            <ac:spMk id="12" creationId="{8AC6C4F0-1100-BFB1-22C4-65AE51A13BCC}"/>
          </ac:spMkLst>
        </pc:spChg>
        <pc:spChg chg="del">
          <ac:chgData name="伊健 杜" userId="e69aded81da48593" providerId="LiveId" clId="{E3F85EF1-290B-4148-88B5-23DFFE72CE35}" dt="2022-11-03T17:12:44.433" v="4069" actId="478"/>
          <ac:spMkLst>
            <pc:docMk/>
            <pc:sldMk cId="3240948227" sldId="1350"/>
            <ac:spMk id="13" creationId="{18B0E85B-0033-B558-424C-5E6134704B37}"/>
          </ac:spMkLst>
        </pc:spChg>
        <pc:spChg chg="add mod">
          <ac:chgData name="伊健 杜" userId="e69aded81da48593" providerId="LiveId" clId="{E3F85EF1-290B-4148-88B5-23DFFE72CE35}" dt="2022-11-03T17:42:52.777" v="4196" actId="1076"/>
          <ac:spMkLst>
            <pc:docMk/>
            <pc:sldMk cId="3240948227" sldId="1350"/>
            <ac:spMk id="14" creationId="{F952F2A4-3733-0D4D-CE88-3D039494EB6F}"/>
          </ac:spMkLst>
        </pc:spChg>
        <pc:inkChg chg="add">
          <ac:chgData name="伊健 杜" userId="e69aded81da48593" providerId="LiveId" clId="{E3F85EF1-290B-4148-88B5-23DFFE72CE35}" dt="2022-11-03T17:55:54.322" v="4197"/>
          <ac:inkMkLst>
            <pc:docMk/>
            <pc:sldMk cId="3240948227" sldId="1350"/>
            <ac:inkMk id="15" creationId="{40A0AC45-9F74-D4A2-85B7-A6F7CFB5943C}"/>
          </ac:inkMkLst>
        </pc:inkChg>
      </pc:sldChg>
      <pc:sldChg chg="add del">
        <pc:chgData name="伊健 杜" userId="e69aded81da48593" providerId="LiveId" clId="{E3F85EF1-290B-4148-88B5-23DFFE72CE35}" dt="2022-11-03T05:25:12.176" v="2" actId="47"/>
        <pc:sldMkLst>
          <pc:docMk/>
          <pc:sldMk cId="204427608" sldId="1351"/>
        </pc:sldMkLst>
      </pc:sldChg>
      <pc:sldChg chg="addSp delSp modSp add mod">
        <pc:chgData name="伊健 杜" userId="e69aded81da48593" providerId="LiveId" clId="{E3F85EF1-290B-4148-88B5-23DFFE72CE35}" dt="2022-11-03T07:42:48.666" v="3881"/>
        <pc:sldMkLst>
          <pc:docMk/>
          <pc:sldMk cId="3573841546" sldId="1351"/>
        </pc:sldMkLst>
        <pc:spChg chg="mod">
          <ac:chgData name="伊健 杜" userId="e69aded81da48593" providerId="LiveId" clId="{E3F85EF1-290B-4148-88B5-23DFFE72CE35}" dt="2022-11-03T07:42:48.666" v="3881"/>
          <ac:spMkLst>
            <pc:docMk/>
            <pc:sldMk cId="3573841546" sldId="1351"/>
            <ac:spMk id="2" creationId="{10304424-DB4A-36E7-9E0D-D32A5DD0F26C}"/>
          </ac:spMkLst>
        </pc:spChg>
        <pc:spChg chg="mod">
          <ac:chgData name="伊健 杜" userId="e69aded81da48593" providerId="LiveId" clId="{E3F85EF1-290B-4148-88B5-23DFFE72CE35}" dt="2022-11-03T07:42:48.666" v="3881"/>
          <ac:spMkLst>
            <pc:docMk/>
            <pc:sldMk cId="3573841546" sldId="1351"/>
            <ac:spMk id="3" creationId="{BF61C064-5051-1184-7A12-5B1F560F19AD}"/>
          </ac:spMkLst>
        </pc:spChg>
        <pc:spChg chg="mod">
          <ac:chgData name="伊健 杜" userId="e69aded81da48593" providerId="LiveId" clId="{E3F85EF1-290B-4148-88B5-23DFFE72CE35}" dt="2022-11-03T05:37:36.103" v="220"/>
          <ac:spMkLst>
            <pc:docMk/>
            <pc:sldMk cId="3573841546" sldId="1351"/>
            <ac:spMk id="5" creationId="{12133E31-EFD8-1428-E834-932512E03115}"/>
          </ac:spMkLst>
        </pc:spChg>
        <pc:picChg chg="add mod">
          <ac:chgData name="伊健 杜" userId="e69aded81da48593" providerId="LiveId" clId="{E3F85EF1-290B-4148-88B5-23DFFE72CE35}" dt="2022-11-03T05:38:27.730" v="243" actId="1076"/>
          <ac:picMkLst>
            <pc:docMk/>
            <pc:sldMk cId="3573841546" sldId="1351"/>
            <ac:picMk id="4098" creationId="{178DD455-64D0-B167-2408-7088C40D3BF3}"/>
          </ac:picMkLst>
        </pc:picChg>
        <pc:picChg chg="del">
          <ac:chgData name="伊健 杜" userId="e69aded81da48593" providerId="LiveId" clId="{E3F85EF1-290B-4148-88B5-23DFFE72CE35}" dt="2022-11-03T05:37:38.234" v="221" actId="478"/>
          <ac:picMkLst>
            <pc:docMk/>
            <pc:sldMk cId="3573841546" sldId="1351"/>
            <ac:picMk id="12290" creationId="{5C8FFD6A-F15A-3ACC-A555-5C7A2CA01978}"/>
          </ac:picMkLst>
        </pc:picChg>
      </pc:sldChg>
      <pc:sldChg chg="addSp delSp modSp add mod delAnim">
        <pc:chgData name="伊健 杜" userId="e69aded81da48593" providerId="LiveId" clId="{E3F85EF1-290B-4148-88B5-23DFFE72CE35}" dt="2022-11-03T07:42:48.666" v="3881"/>
        <pc:sldMkLst>
          <pc:docMk/>
          <pc:sldMk cId="1200436778" sldId="1352"/>
        </pc:sldMkLst>
        <pc:spChg chg="mod">
          <ac:chgData name="伊健 杜" userId="e69aded81da48593" providerId="LiveId" clId="{E3F85EF1-290B-4148-88B5-23DFFE72CE35}" dt="2022-11-03T07:42:48.666" v="3881"/>
          <ac:spMkLst>
            <pc:docMk/>
            <pc:sldMk cId="1200436778" sldId="1352"/>
            <ac:spMk id="2" creationId="{10304424-DB4A-36E7-9E0D-D32A5DD0F26C}"/>
          </ac:spMkLst>
        </pc:spChg>
        <pc:spChg chg="mod">
          <ac:chgData name="伊健 杜" userId="e69aded81da48593" providerId="LiveId" clId="{E3F85EF1-290B-4148-88B5-23DFFE72CE35}" dt="2022-11-03T07:42:48.666" v="3881"/>
          <ac:spMkLst>
            <pc:docMk/>
            <pc:sldMk cId="1200436778" sldId="1352"/>
            <ac:spMk id="3" creationId="{BF61C064-5051-1184-7A12-5B1F560F19AD}"/>
          </ac:spMkLst>
        </pc:spChg>
        <pc:spChg chg="del">
          <ac:chgData name="伊健 杜" userId="e69aded81da48593" providerId="LiveId" clId="{E3F85EF1-290B-4148-88B5-23DFFE72CE35}" dt="2022-11-03T05:38:35.035" v="245" actId="478"/>
          <ac:spMkLst>
            <pc:docMk/>
            <pc:sldMk cId="1200436778" sldId="1352"/>
            <ac:spMk id="5" creationId="{12133E31-EFD8-1428-E834-932512E03115}"/>
          </ac:spMkLst>
        </pc:spChg>
        <pc:picChg chg="del mod">
          <ac:chgData name="伊健 杜" userId="e69aded81da48593" providerId="LiveId" clId="{E3F85EF1-290B-4148-88B5-23DFFE72CE35}" dt="2022-11-03T05:38:59.532" v="337" actId="478"/>
          <ac:picMkLst>
            <pc:docMk/>
            <pc:sldMk cId="1200436778" sldId="1352"/>
            <ac:picMk id="4098" creationId="{178DD455-64D0-B167-2408-7088C40D3BF3}"/>
          </ac:picMkLst>
        </pc:picChg>
        <pc:picChg chg="add mod">
          <ac:chgData name="伊健 杜" userId="e69aded81da48593" providerId="LiveId" clId="{E3F85EF1-290B-4148-88B5-23DFFE72CE35}" dt="2022-11-03T05:39:44.687" v="340" actId="1076"/>
          <ac:picMkLst>
            <pc:docMk/>
            <pc:sldMk cId="1200436778" sldId="1352"/>
            <ac:picMk id="5122" creationId="{B9001175-1831-1714-36F0-1A660627EB95}"/>
          </ac:picMkLst>
        </pc:picChg>
      </pc:sldChg>
      <pc:sldChg chg="addSp delSp modSp add mod">
        <pc:chgData name="伊健 杜" userId="e69aded81da48593" providerId="LiveId" clId="{E3F85EF1-290B-4148-88B5-23DFFE72CE35}" dt="2022-11-03T17:55:54.322" v="4197"/>
        <pc:sldMkLst>
          <pc:docMk/>
          <pc:sldMk cId="1885241510" sldId="1353"/>
        </pc:sldMkLst>
        <pc:spChg chg="mod">
          <ac:chgData name="伊健 杜" userId="e69aded81da48593" providerId="LiveId" clId="{E3F85EF1-290B-4148-88B5-23DFFE72CE35}" dt="2022-11-03T07:42:48.666" v="3881"/>
          <ac:spMkLst>
            <pc:docMk/>
            <pc:sldMk cId="1885241510" sldId="1353"/>
            <ac:spMk id="2" creationId="{10304424-DB4A-36E7-9E0D-D32A5DD0F26C}"/>
          </ac:spMkLst>
        </pc:spChg>
        <pc:spChg chg="mod">
          <ac:chgData name="伊健 杜" userId="e69aded81da48593" providerId="LiveId" clId="{E3F85EF1-290B-4148-88B5-23DFFE72CE35}" dt="2022-11-03T07:42:48.666" v="3881"/>
          <ac:spMkLst>
            <pc:docMk/>
            <pc:sldMk cId="1885241510" sldId="1353"/>
            <ac:spMk id="3" creationId="{BF61C064-5051-1184-7A12-5B1F560F19AD}"/>
          </ac:spMkLst>
        </pc:spChg>
        <pc:picChg chg="del">
          <ac:chgData name="伊健 杜" userId="e69aded81da48593" providerId="LiveId" clId="{E3F85EF1-290B-4148-88B5-23DFFE72CE35}" dt="2022-11-03T05:40:32.693" v="422" actId="478"/>
          <ac:picMkLst>
            <pc:docMk/>
            <pc:sldMk cId="1885241510" sldId="1353"/>
            <ac:picMk id="5122" creationId="{B9001175-1831-1714-36F0-1A660627EB95}"/>
          </ac:picMkLst>
        </pc:picChg>
        <pc:picChg chg="add mod">
          <ac:chgData name="伊健 杜" userId="e69aded81da48593" providerId="LiveId" clId="{E3F85EF1-290B-4148-88B5-23DFFE72CE35}" dt="2022-11-03T05:40:44.548" v="426" actId="14100"/>
          <ac:picMkLst>
            <pc:docMk/>
            <pc:sldMk cId="1885241510" sldId="1353"/>
            <ac:picMk id="6146" creationId="{91F6BE4B-6996-0AFB-B150-155604105361}"/>
          </ac:picMkLst>
        </pc:picChg>
        <pc:inkChg chg="add">
          <ac:chgData name="伊健 杜" userId="e69aded81da48593" providerId="LiveId" clId="{E3F85EF1-290B-4148-88B5-23DFFE72CE35}" dt="2022-11-03T17:55:54.322" v="4197"/>
          <ac:inkMkLst>
            <pc:docMk/>
            <pc:sldMk cId="1885241510" sldId="1353"/>
            <ac:inkMk id="4" creationId="{0D63003D-BAA1-C686-9C7B-45BCC194CE76}"/>
          </ac:inkMkLst>
        </pc:inkChg>
      </pc:sldChg>
      <pc:sldChg chg="modSp add mod">
        <pc:chgData name="伊健 杜" userId="e69aded81da48593" providerId="LiveId" clId="{E3F85EF1-290B-4148-88B5-23DFFE72CE35}" dt="2022-11-03T07:42:48.666" v="3881"/>
        <pc:sldMkLst>
          <pc:docMk/>
          <pc:sldMk cId="2262443341" sldId="1354"/>
        </pc:sldMkLst>
        <pc:spChg chg="mod">
          <ac:chgData name="伊健 杜" userId="e69aded81da48593" providerId="LiveId" clId="{E3F85EF1-290B-4148-88B5-23DFFE72CE35}" dt="2022-11-03T07:42:48.666" v="3881"/>
          <ac:spMkLst>
            <pc:docMk/>
            <pc:sldMk cId="2262443341" sldId="1354"/>
            <ac:spMk id="2" creationId="{9C74F706-AB23-7A24-27F9-BA8C6B6BFC20}"/>
          </ac:spMkLst>
        </pc:spChg>
      </pc:sldChg>
      <pc:sldChg chg="modSp add mod ord">
        <pc:chgData name="伊健 杜" userId="e69aded81da48593" providerId="LiveId" clId="{E3F85EF1-290B-4148-88B5-23DFFE72CE35}" dt="2022-11-03T07:42:48.666" v="3881"/>
        <pc:sldMkLst>
          <pc:docMk/>
          <pc:sldMk cId="1268994009" sldId="1355"/>
        </pc:sldMkLst>
        <pc:spChg chg="mod">
          <ac:chgData name="伊健 杜" userId="e69aded81da48593" providerId="LiveId" clId="{E3F85EF1-290B-4148-88B5-23DFFE72CE35}" dt="2022-11-03T07:42:48.666" v="3881"/>
          <ac:spMkLst>
            <pc:docMk/>
            <pc:sldMk cId="1268994009" sldId="1355"/>
            <ac:spMk id="2" creationId="{9C74F706-AB23-7A24-27F9-BA8C6B6BFC20}"/>
          </ac:spMkLst>
        </pc:spChg>
      </pc:sldChg>
      <pc:sldChg chg="addSp delSp modSp add mod">
        <pc:chgData name="伊健 杜" userId="e69aded81da48593" providerId="LiveId" clId="{E3F85EF1-290B-4148-88B5-23DFFE72CE35}" dt="2022-11-03T07:59:39.092" v="3895"/>
        <pc:sldMkLst>
          <pc:docMk/>
          <pc:sldMk cId="964826230" sldId="1356"/>
        </pc:sldMkLst>
        <pc:spChg chg="mod">
          <ac:chgData name="伊健 杜" userId="e69aded81da48593" providerId="LiveId" clId="{E3F85EF1-290B-4148-88B5-23DFFE72CE35}" dt="2022-11-03T05:42:48.808" v="645"/>
          <ac:spMkLst>
            <pc:docMk/>
            <pc:sldMk cId="964826230" sldId="1356"/>
            <ac:spMk id="2" creationId="{10304424-DB4A-36E7-9E0D-D32A5DD0F26C}"/>
          </ac:spMkLst>
        </pc:spChg>
        <pc:spChg chg="mod">
          <ac:chgData name="伊健 杜" userId="e69aded81da48593" providerId="LiveId" clId="{E3F85EF1-290B-4148-88B5-23DFFE72CE35}" dt="2022-11-03T07:59:39.092" v="3895"/>
          <ac:spMkLst>
            <pc:docMk/>
            <pc:sldMk cId="964826230" sldId="1356"/>
            <ac:spMk id="3" creationId="{BF61C064-5051-1184-7A12-5B1F560F19AD}"/>
          </ac:spMkLst>
        </pc:spChg>
        <pc:spChg chg="mod">
          <ac:chgData name="伊健 杜" userId="e69aded81da48593" providerId="LiveId" clId="{E3F85EF1-290B-4148-88B5-23DFFE72CE35}" dt="2022-11-03T05:43:01.298" v="646"/>
          <ac:spMkLst>
            <pc:docMk/>
            <pc:sldMk cId="964826230" sldId="1356"/>
            <ac:spMk id="5" creationId="{12133E31-EFD8-1428-E834-932512E03115}"/>
          </ac:spMkLst>
        </pc:spChg>
        <pc:picChg chg="del">
          <ac:chgData name="伊健 杜" userId="e69aded81da48593" providerId="LiveId" clId="{E3F85EF1-290B-4148-88B5-23DFFE72CE35}" dt="2022-11-03T05:43:43.249" v="647" actId="478"/>
          <ac:picMkLst>
            <pc:docMk/>
            <pc:sldMk cId="964826230" sldId="1356"/>
            <ac:picMk id="4098" creationId="{178DD455-64D0-B167-2408-7088C40D3BF3}"/>
          </ac:picMkLst>
        </pc:picChg>
        <pc:picChg chg="add del mod">
          <ac:chgData name="伊健 杜" userId="e69aded81da48593" providerId="LiveId" clId="{E3F85EF1-290B-4148-88B5-23DFFE72CE35}" dt="2022-11-03T05:48:11.265" v="980" actId="478"/>
          <ac:picMkLst>
            <pc:docMk/>
            <pc:sldMk cId="964826230" sldId="1356"/>
            <ac:picMk id="7170" creationId="{F1261F47-7D6C-17BC-7B81-55D47F46011B}"/>
          </ac:picMkLst>
        </pc:picChg>
        <pc:picChg chg="add mod">
          <ac:chgData name="伊健 杜" userId="e69aded81da48593" providerId="LiveId" clId="{E3F85EF1-290B-4148-88B5-23DFFE72CE35}" dt="2022-11-03T05:56:05.406" v="1210" actId="1076"/>
          <ac:picMkLst>
            <pc:docMk/>
            <pc:sldMk cId="964826230" sldId="1356"/>
            <ac:picMk id="7172" creationId="{779C022D-D2B4-433E-BE0E-FAC970787E68}"/>
          </ac:picMkLst>
        </pc:picChg>
        <pc:picChg chg="add mod">
          <ac:chgData name="伊健 杜" userId="e69aded81da48593" providerId="LiveId" clId="{E3F85EF1-290B-4148-88B5-23DFFE72CE35}" dt="2022-11-03T05:56:07.621" v="1211" actId="1076"/>
          <ac:picMkLst>
            <pc:docMk/>
            <pc:sldMk cId="964826230" sldId="1356"/>
            <ac:picMk id="7174" creationId="{DD22AC21-EF0B-4C0B-2459-8658256FE962}"/>
          </ac:picMkLst>
        </pc:picChg>
      </pc:sldChg>
      <pc:sldChg chg="addSp delSp modSp add mod delAnim">
        <pc:chgData name="伊健 杜" userId="e69aded81da48593" providerId="LiveId" clId="{E3F85EF1-290B-4148-88B5-23DFFE72CE35}" dt="2022-11-03T07:42:48.666" v="3881"/>
        <pc:sldMkLst>
          <pc:docMk/>
          <pc:sldMk cId="2680465077" sldId="1357"/>
        </pc:sldMkLst>
        <pc:spChg chg="mod">
          <ac:chgData name="伊健 杜" userId="e69aded81da48593" providerId="LiveId" clId="{E3F85EF1-290B-4148-88B5-23DFFE72CE35}" dt="2022-11-03T07:42:48.666" v="3881"/>
          <ac:spMkLst>
            <pc:docMk/>
            <pc:sldMk cId="2680465077" sldId="1357"/>
            <ac:spMk id="3" creationId="{BF61C064-5051-1184-7A12-5B1F560F19AD}"/>
          </ac:spMkLst>
        </pc:spChg>
        <pc:spChg chg="del">
          <ac:chgData name="伊健 杜" userId="e69aded81da48593" providerId="LiveId" clId="{E3F85EF1-290B-4148-88B5-23DFFE72CE35}" dt="2022-11-03T05:45:43.449" v="861" actId="478"/>
          <ac:spMkLst>
            <pc:docMk/>
            <pc:sldMk cId="2680465077" sldId="1357"/>
            <ac:spMk id="5" creationId="{12133E31-EFD8-1428-E834-932512E03115}"/>
          </ac:spMkLst>
        </pc:spChg>
        <pc:picChg chg="del">
          <ac:chgData name="伊健 杜" userId="e69aded81da48593" providerId="LiveId" clId="{E3F85EF1-290B-4148-88B5-23DFFE72CE35}" dt="2022-11-03T05:45:46.334" v="862" actId="478"/>
          <ac:picMkLst>
            <pc:docMk/>
            <pc:sldMk cId="2680465077" sldId="1357"/>
            <ac:picMk id="7170" creationId="{F1261F47-7D6C-17BC-7B81-55D47F46011B}"/>
          </ac:picMkLst>
        </pc:picChg>
        <pc:picChg chg="add mod">
          <ac:chgData name="伊健 杜" userId="e69aded81da48593" providerId="LiveId" clId="{E3F85EF1-290B-4148-88B5-23DFFE72CE35}" dt="2022-11-03T05:46:54.597" v="977" actId="1076"/>
          <ac:picMkLst>
            <pc:docMk/>
            <pc:sldMk cId="2680465077" sldId="1357"/>
            <ac:picMk id="8194" creationId="{AD7272A4-7E17-C9B6-EAFA-7F7A05084B0D}"/>
          </ac:picMkLst>
        </pc:picChg>
      </pc:sldChg>
      <pc:sldChg chg="delSp modSp add mod delAnim">
        <pc:chgData name="伊健 杜" userId="e69aded81da48593" providerId="LiveId" clId="{E3F85EF1-290B-4148-88B5-23DFFE72CE35}" dt="2022-11-03T07:42:48.666" v="3881"/>
        <pc:sldMkLst>
          <pc:docMk/>
          <pc:sldMk cId="1439551912" sldId="1358"/>
        </pc:sldMkLst>
        <pc:spChg chg="mod">
          <ac:chgData name="伊健 杜" userId="e69aded81da48593" providerId="LiveId" clId="{E3F85EF1-290B-4148-88B5-23DFFE72CE35}" dt="2022-11-03T07:42:48.666" v="3881"/>
          <ac:spMkLst>
            <pc:docMk/>
            <pc:sldMk cId="1439551912" sldId="1358"/>
            <ac:spMk id="3" creationId="{BF61C064-5051-1184-7A12-5B1F560F19AD}"/>
          </ac:spMkLst>
        </pc:spChg>
        <pc:spChg chg="del">
          <ac:chgData name="伊健 杜" userId="e69aded81da48593" providerId="LiveId" clId="{E3F85EF1-290B-4148-88B5-23DFFE72CE35}" dt="2022-11-03T05:48:08.497" v="979" actId="478"/>
          <ac:spMkLst>
            <pc:docMk/>
            <pc:sldMk cId="1439551912" sldId="1358"/>
            <ac:spMk id="5" creationId="{12133E31-EFD8-1428-E834-932512E03115}"/>
          </ac:spMkLst>
        </pc:spChg>
      </pc:sldChg>
      <pc:sldChg chg="modSp add mod">
        <pc:chgData name="伊健 杜" userId="e69aded81da48593" providerId="LiveId" clId="{E3F85EF1-290B-4148-88B5-23DFFE72CE35}" dt="2022-11-03T08:04:20.025" v="3906"/>
        <pc:sldMkLst>
          <pc:docMk/>
          <pc:sldMk cId="3474803134" sldId="1359"/>
        </pc:sldMkLst>
        <pc:spChg chg="mod">
          <ac:chgData name="伊健 杜" userId="e69aded81da48593" providerId="LiveId" clId="{E3F85EF1-290B-4148-88B5-23DFFE72CE35}" dt="2022-11-03T08:04:20.025" v="3906"/>
          <ac:spMkLst>
            <pc:docMk/>
            <pc:sldMk cId="3474803134" sldId="1359"/>
            <ac:spMk id="2" creationId="{9C74F706-AB23-7A24-27F9-BA8C6B6BFC20}"/>
          </ac:spMkLst>
        </pc:spChg>
      </pc:sldChg>
      <pc:sldChg chg="modSp add del mod">
        <pc:chgData name="伊健 杜" userId="e69aded81da48593" providerId="LiveId" clId="{E3F85EF1-290B-4148-88B5-23DFFE72CE35}" dt="2022-11-03T05:59:21.677" v="1490" actId="47"/>
        <pc:sldMkLst>
          <pc:docMk/>
          <pc:sldMk cId="125024356" sldId="1360"/>
        </pc:sldMkLst>
        <pc:spChg chg="mod">
          <ac:chgData name="伊健 杜" userId="e69aded81da48593" providerId="LiveId" clId="{E3F85EF1-290B-4148-88B5-23DFFE72CE35}" dt="2022-11-03T05:59:19.719" v="1489" actId="20577"/>
          <ac:spMkLst>
            <pc:docMk/>
            <pc:sldMk cId="125024356" sldId="1360"/>
            <ac:spMk id="2" creationId="{9C74F706-AB23-7A24-27F9-BA8C6B6BFC20}"/>
          </ac:spMkLst>
        </pc:spChg>
      </pc:sldChg>
      <pc:sldChg chg="addSp delSp modSp add mod">
        <pc:chgData name="伊健 杜" userId="e69aded81da48593" providerId="LiveId" clId="{E3F85EF1-290B-4148-88B5-23DFFE72CE35}" dt="2022-11-03T07:42:48.666" v="3881"/>
        <pc:sldMkLst>
          <pc:docMk/>
          <pc:sldMk cId="4068321830" sldId="1360"/>
        </pc:sldMkLst>
        <pc:spChg chg="mod">
          <ac:chgData name="伊健 杜" userId="e69aded81da48593" providerId="LiveId" clId="{E3F85EF1-290B-4148-88B5-23DFFE72CE35}" dt="2022-11-03T07:42:48.666" v="3881"/>
          <ac:spMkLst>
            <pc:docMk/>
            <pc:sldMk cId="4068321830" sldId="1360"/>
            <ac:spMk id="2" creationId="{10304424-DB4A-36E7-9E0D-D32A5DD0F26C}"/>
          </ac:spMkLst>
        </pc:spChg>
        <pc:spChg chg="mod">
          <ac:chgData name="伊健 杜" userId="e69aded81da48593" providerId="LiveId" clId="{E3F85EF1-290B-4148-88B5-23DFFE72CE35}" dt="2022-11-03T07:42:48.666" v="3881"/>
          <ac:spMkLst>
            <pc:docMk/>
            <pc:sldMk cId="4068321830" sldId="1360"/>
            <ac:spMk id="3" creationId="{BF61C064-5051-1184-7A12-5B1F560F19AD}"/>
          </ac:spMkLst>
        </pc:spChg>
        <pc:spChg chg="mod">
          <ac:chgData name="伊健 杜" userId="e69aded81da48593" providerId="LiveId" clId="{E3F85EF1-290B-4148-88B5-23DFFE72CE35}" dt="2022-11-03T05:59:52.985" v="1499"/>
          <ac:spMkLst>
            <pc:docMk/>
            <pc:sldMk cId="4068321830" sldId="1360"/>
            <ac:spMk id="5" creationId="{12133E31-EFD8-1428-E834-932512E03115}"/>
          </ac:spMkLst>
        </pc:spChg>
        <pc:picChg chg="del">
          <ac:chgData name="伊健 杜" userId="e69aded81da48593" providerId="LiveId" clId="{E3F85EF1-290B-4148-88B5-23DFFE72CE35}" dt="2022-11-03T06:01:05.804" v="1643" actId="478"/>
          <ac:picMkLst>
            <pc:docMk/>
            <pc:sldMk cId="4068321830" sldId="1360"/>
            <ac:picMk id="7172" creationId="{779C022D-D2B4-433E-BE0E-FAC970787E68}"/>
          </ac:picMkLst>
        </pc:picChg>
        <pc:picChg chg="del">
          <ac:chgData name="伊健 杜" userId="e69aded81da48593" providerId="LiveId" clId="{E3F85EF1-290B-4148-88B5-23DFFE72CE35}" dt="2022-11-03T06:01:07.512" v="1644" actId="478"/>
          <ac:picMkLst>
            <pc:docMk/>
            <pc:sldMk cId="4068321830" sldId="1360"/>
            <ac:picMk id="7174" creationId="{DD22AC21-EF0B-4C0B-2459-8658256FE962}"/>
          </ac:picMkLst>
        </pc:picChg>
        <pc:picChg chg="add mod">
          <ac:chgData name="伊健 杜" userId="e69aded81da48593" providerId="LiveId" clId="{E3F85EF1-290B-4148-88B5-23DFFE72CE35}" dt="2022-11-03T06:01:49.566" v="1651" actId="1076"/>
          <ac:picMkLst>
            <pc:docMk/>
            <pc:sldMk cId="4068321830" sldId="1360"/>
            <ac:picMk id="10242" creationId="{6A07FEC1-CA61-2B55-A6F1-0080EDEC33A4}"/>
          </ac:picMkLst>
        </pc:picChg>
        <pc:picChg chg="add mod">
          <ac:chgData name="伊健 杜" userId="e69aded81da48593" providerId="LiveId" clId="{E3F85EF1-290B-4148-88B5-23DFFE72CE35}" dt="2022-11-03T06:01:56.583" v="1656" actId="1076"/>
          <ac:picMkLst>
            <pc:docMk/>
            <pc:sldMk cId="4068321830" sldId="1360"/>
            <ac:picMk id="10244" creationId="{B42C9586-3508-2701-8632-0494CE5C3446}"/>
          </ac:picMkLst>
        </pc:picChg>
      </pc:sldChg>
      <pc:sldChg chg="addSp delSp modSp add mod delAnim">
        <pc:chgData name="伊健 杜" userId="e69aded81da48593" providerId="LiveId" clId="{E3F85EF1-290B-4148-88B5-23DFFE72CE35}" dt="2022-11-03T07:42:48.666" v="3881"/>
        <pc:sldMkLst>
          <pc:docMk/>
          <pc:sldMk cId="934660800" sldId="1361"/>
        </pc:sldMkLst>
        <pc:spChg chg="mod">
          <ac:chgData name="伊健 杜" userId="e69aded81da48593" providerId="LiveId" clId="{E3F85EF1-290B-4148-88B5-23DFFE72CE35}" dt="2022-11-03T07:42:48.666" v="3881"/>
          <ac:spMkLst>
            <pc:docMk/>
            <pc:sldMk cId="934660800" sldId="1361"/>
            <ac:spMk id="2" creationId="{10304424-DB4A-36E7-9E0D-D32A5DD0F26C}"/>
          </ac:spMkLst>
        </pc:spChg>
        <pc:spChg chg="mod">
          <ac:chgData name="伊健 杜" userId="e69aded81da48593" providerId="LiveId" clId="{E3F85EF1-290B-4148-88B5-23DFFE72CE35}" dt="2022-11-03T07:42:48.666" v="3881"/>
          <ac:spMkLst>
            <pc:docMk/>
            <pc:sldMk cId="934660800" sldId="1361"/>
            <ac:spMk id="3" creationId="{BF61C064-5051-1184-7A12-5B1F560F19AD}"/>
          </ac:spMkLst>
        </pc:spChg>
        <pc:spChg chg="del">
          <ac:chgData name="伊健 杜" userId="e69aded81da48593" providerId="LiveId" clId="{E3F85EF1-290B-4148-88B5-23DFFE72CE35}" dt="2022-11-03T06:04:49.381" v="1766" actId="478"/>
          <ac:spMkLst>
            <pc:docMk/>
            <pc:sldMk cId="934660800" sldId="1361"/>
            <ac:spMk id="5" creationId="{12133E31-EFD8-1428-E834-932512E03115}"/>
          </ac:spMkLst>
        </pc:spChg>
        <pc:picChg chg="del">
          <ac:chgData name="伊健 杜" userId="e69aded81da48593" providerId="LiveId" clId="{E3F85EF1-290B-4148-88B5-23DFFE72CE35}" dt="2022-11-03T06:04:22.224" v="1758" actId="478"/>
          <ac:picMkLst>
            <pc:docMk/>
            <pc:sldMk cId="934660800" sldId="1361"/>
            <ac:picMk id="10242" creationId="{6A07FEC1-CA61-2B55-A6F1-0080EDEC33A4}"/>
          </ac:picMkLst>
        </pc:picChg>
        <pc:picChg chg="del">
          <ac:chgData name="伊健 杜" userId="e69aded81da48593" providerId="LiveId" clId="{E3F85EF1-290B-4148-88B5-23DFFE72CE35}" dt="2022-11-03T06:04:22.224" v="1758" actId="478"/>
          <ac:picMkLst>
            <pc:docMk/>
            <pc:sldMk cId="934660800" sldId="1361"/>
            <ac:picMk id="10244" creationId="{B42C9586-3508-2701-8632-0494CE5C3446}"/>
          </ac:picMkLst>
        </pc:picChg>
        <pc:picChg chg="add mod">
          <ac:chgData name="伊健 杜" userId="e69aded81da48593" providerId="LiveId" clId="{E3F85EF1-290B-4148-88B5-23DFFE72CE35}" dt="2022-11-03T06:04:25.742" v="1761" actId="14100"/>
          <ac:picMkLst>
            <pc:docMk/>
            <pc:sldMk cId="934660800" sldId="1361"/>
            <ac:picMk id="11266" creationId="{EF2AEE13-F9AE-C94A-4DBB-EEA1AAD6D4D4}"/>
          </ac:picMkLst>
        </pc:picChg>
        <pc:picChg chg="add mod">
          <ac:chgData name="伊健 杜" userId="e69aded81da48593" providerId="LiveId" clId="{E3F85EF1-290B-4148-88B5-23DFFE72CE35}" dt="2022-11-03T06:04:43.600" v="1765" actId="14100"/>
          <ac:picMkLst>
            <pc:docMk/>
            <pc:sldMk cId="934660800" sldId="1361"/>
            <ac:picMk id="11268" creationId="{A1895F0D-26DD-9C68-04D7-A9B7C9747034}"/>
          </ac:picMkLst>
        </pc:picChg>
      </pc:sldChg>
      <pc:sldChg chg="addSp delSp modSp add mod">
        <pc:chgData name="伊健 杜" userId="e69aded81da48593" providerId="LiveId" clId="{E3F85EF1-290B-4148-88B5-23DFFE72CE35}" dt="2022-11-03T07:42:48.666" v="3881"/>
        <pc:sldMkLst>
          <pc:docMk/>
          <pc:sldMk cId="2269712307" sldId="1362"/>
        </pc:sldMkLst>
        <pc:spChg chg="mod">
          <ac:chgData name="伊健 杜" userId="e69aded81da48593" providerId="LiveId" clId="{E3F85EF1-290B-4148-88B5-23DFFE72CE35}" dt="2022-11-03T06:07:50.374" v="1921" actId="20577"/>
          <ac:spMkLst>
            <pc:docMk/>
            <pc:sldMk cId="2269712307" sldId="1362"/>
            <ac:spMk id="2" creationId="{10304424-DB4A-36E7-9E0D-D32A5DD0F26C}"/>
          </ac:spMkLst>
        </pc:spChg>
        <pc:spChg chg="mod">
          <ac:chgData name="伊健 杜" userId="e69aded81da48593" providerId="LiveId" clId="{E3F85EF1-290B-4148-88B5-23DFFE72CE35}" dt="2022-11-03T07:42:48.666" v="3881"/>
          <ac:spMkLst>
            <pc:docMk/>
            <pc:sldMk cId="2269712307" sldId="1362"/>
            <ac:spMk id="3" creationId="{BF61C064-5051-1184-7A12-5B1F560F19AD}"/>
          </ac:spMkLst>
        </pc:spChg>
        <pc:spChg chg="mod">
          <ac:chgData name="伊健 杜" userId="e69aded81da48593" providerId="LiveId" clId="{E3F85EF1-290B-4148-88B5-23DFFE72CE35}" dt="2022-11-03T06:07:38.237" v="1918"/>
          <ac:spMkLst>
            <pc:docMk/>
            <pc:sldMk cId="2269712307" sldId="1362"/>
            <ac:spMk id="5" creationId="{12133E31-EFD8-1428-E834-932512E03115}"/>
          </ac:spMkLst>
        </pc:spChg>
        <pc:picChg chg="del">
          <ac:chgData name="伊健 杜" userId="e69aded81da48593" providerId="LiveId" clId="{E3F85EF1-290B-4148-88B5-23DFFE72CE35}" dt="2022-11-03T06:08:26.713" v="1922" actId="478"/>
          <ac:picMkLst>
            <pc:docMk/>
            <pc:sldMk cId="2269712307" sldId="1362"/>
            <ac:picMk id="10242" creationId="{6A07FEC1-CA61-2B55-A6F1-0080EDEC33A4}"/>
          </ac:picMkLst>
        </pc:picChg>
        <pc:picChg chg="del">
          <ac:chgData name="伊健 杜" userId="e69aded81da48593" providerId="LiveId" clId="{E3F85EF1-290B-4148-88B5-23DFFE72CE35}" dt="2022-11-03T06:08:26.713" v="1922" actId="478"/>
          <ac:picMkLst>
            <pc:docMk/>
            <pc:sldMk cId="2269712307" sldId="1362"/>
            <ac:picMk id="10244" creationId="{B42C9586-3508-2701-8632-0494CE5C3446}"/>
          </ac:picMkLst>
        </pc:picChg>
        <pc:picChg chg="add mod">
          <ac:chgData name="伊健 杜" userId="e69aded81da48593" providerId="LiveId" clId="{E3F85EF1-290B-4148-88B5-23DFFE72CE35}" dt="2022-11-03T06:08:31.171" v="1925" actId="1076"/>
          <ac:picMkLst>
            <pc:docMk/>
            <pc:sldMk cId="2269712307" sldId="1362"/>
            <ac:picMk id="12290" creationId="{3FA44E59-4435-353E-AD6F-627478113DE2}"/>
          </ac:picMkLst>
        </pc:picChg>
      </pc:sldChg>
      <pc:sldChg chg="modSp add del mod">
        <pc:chgData name="伊健 杜" userId="e69aded81da48593" providerId="LiveId" clId="{E3F85EF1-290B-4148-88B5-23DFFE72CE35}" dt="2022-11-03T06:06:01.241" v="1852" actId="47"/>
        <pc:sldMkLst>
          <pc:docMk/>
          <pc:sldMk cId="2420378799" sldId="1362"/>
        </pc:sldMkLst>
        <pc:spChg chg="mod">
          <ac:chgData name="伊健 杜" userId="e69aded81da48593" providerId="LiveId" clId="{E3F85EF1-290B-4148-88B5-23DFFE72CE35}" dt="2022-11-03T06:05:20.481" v="1802"/>
          <ac:spMkLst>
            <pc:docMk/>
            <pc:sldMk cId="2420378799" sldId="1362"/>
            <ac:spMk id="2" creationId="{9C74F706-AB23-7A24-27F9-BA8C6B6BFC20}"/>
          </ac:spMkLst>
        </pc:spChg>
      </pc:sldChg>
      <pc:sldChg chg="modSp add del mod">
        <pc:chgData name="伊健 杜" userId="e69aded81da48593" providerId="LiveId" clId="{E3F85EF1-290B-4148-88B5-23DFFE72CE35}" dt="2022-11-03T06:05:58.954" v="1851" actId="47"/>
        <pc:sldMkLst>
          <pc:docMk/>
          <pc:sldMk cId="1128937387" sldId="1363"/>
        </pc:sldMkLst>
        <pc:spChg chg="mod">
          <ac:chgData name="伊健 杜" userId="e69aded81da48593" providerId="LiveId" clId="{E3F85EF1-290B-4148-88B5-23DFFE72CE35}" dt="2022-11-03T06:05:36.407" v="1850"/>
          <ac:spMkLst>
            <pc:docMk/>
            <pc:sldMk cId="1128937387" sldId="1363"/>
            <ac:spMk id="3" creationId="{BF61C064-5051-1184-7A12-5B1F560F19AD}"/>
          </ac:spMkLst>
        </pc:spChg>
      </pc:sldChg>
      <pc:sldChg chg="addSp delSp modSp add mod delAnim">
        <pc:chgData name="伊健 杜" userId="e69aded81da48593" providerId="LiveId" clId="{E3F85EF1-290B-4148-88B5-23DFFE72CE35}" dt="2022-11-03T07:42:48.666" v="3881"/>
        <pc:sldMkLst>
          <pc:docMk/>
          <pc:sldMk cId="4136416547" sldId="1363"/>
        </pc:sldMkLst>
        <pc:spChg chg="mod">
          <ac:chgData name="伊健 杜" userId="e69aded81da48593" providerId="LiveId" clId="{E3F85EF1-290B-4148-88B5-23DFFE72CE35}" dt="2022-11-03T07:42:48.666" v="3881"/>
          <ac:spMkLst>
            <pc:docMk/>
            <pc:sldMk cId="4136416547" sldId="1363"/>
            <ac:spMk id="3" creationId="{BF61C064-5051-1184-7A12-5B1F560F19AD}"/>
          </ac:spMkLst>
        </pc:spChg>
        <pc:spChg chg="del">
          <ac:chgData name="伊健 杜" userId="e69aded81da48593" providerId="LiveId" clId="{E3F85EF1-290B-4148-88B5-23DFFE72CE35}" dt="2022-11-03T06:08:34.278" v="1927" actId="478"/>
          <ac:spMkLst>
            <pc:docMk/>
            <pc:sldMk cId="4136416547" sldId="1363"/>
            <ac:spMk id="5" creationId="{12133E31-EFD8-1428-E834-932512E03115}"/>
          </ac:spMkLst>
        </pc:spChg>
        <pc:picChg chg="del">
          <ac:chgData name="伊健 杜" userId="e69aded81da48593" providerId="LiveId" clId="{E3F85EF1-290B-4148-88B5-23DFFE72CE35}" dt="2022-11-03T06:08:35.424" v="1928" actId="478"/>
          <ac:picMkLst>
            <pc:docMk/>
            <pc:sldMk cId="4136416547" sldId="1363"/>
            <ac:picMk id="12290" creationId="{3FA44E59-4435-353E-AD6F-627478113DE2}"/>
          </ac:picMkLst>
        </pc:picChg>
        <pc:picChg chg="add mod">
          <ac:chgData name="伊健 杜" userId="e69aded81da48593" providerId="LiveId" clId="{E3F85EF1-290B-4148-88B5-23DFFE72CE35}" dt="2022-11-03T06:09:20.025" v="2045" actId="1076"/>
          <ac:picMkLst>
            <pc:docMk/>
            <pc:sldMk cId="4136416547" sldId="1363"/>
            <ac:picMk id="14338" creationId="{73E47CBB-473E-69E4-6FA2-64134A4F6748}"/>
          </ac:picMkLst>
        </pc:picChg>
      </pc:sldChg>
      <pc:sldChg chg="addSp delSp modSp add mod">
        <pc:chgData name="伊健 杜" userId="e69aded81da48593" providerId="LiveId" clId="{E3F85EF1-290B-4148-88B5-23DFFE72CE35}" dt="2022-11-03T08:11:00.364" v="3954" actId="20577"/>
        <pc:sldMkLst>
          <pc:docMk/>
          <pc:sldMk cId="3030512498" sldId="1364"/>
        </pc:sldMkLst>
        <pc:spChg chg="mod">
          <ac:chgData name="伊健 杜" userId="e69aded81da48593" providerId="LiveId" clId="{E3F85EF1-290B-4148-88B5-23DFFE72CE35}" dt="2022-11-03T08:11:00.364" v="3954" actId="20577"/>
          <ac:spMkLst>
            <pc:docMk/>
            <pc:sldMk cId="3030512498" sldId="1364"/>
            <ac:spMk id="3" creationId="{BF61C064-5051-1184-7A12-5B1F560F19AD}"/>
          </ac:spMkLst>
        </pc:spChg>
        <pc:picChg chg="del">
          <ac:chgData name="伊健 杜" userId="e69aded81da48593" providerId="LiveId" clId="{E3F85EF1-290B-4148-88B5-23DFFE72CE35}" dt="2022-11-03T06:10:35.904" v="2116" actId="478"/>
          <ac:picMkLst>
            <pc:docMk/>
            <pc:sldMk cId="3030512498" sldId="1364"/>
            <ac:picMk id="14338" creationId="{73E47CBB-473E-69E4-6FA2-64134A4F6748}"/>
          </ac:picMkLst>
        </pc:picChg>
        <pc:picChg chg="add del mod">
          <ac:chgData name="伊健 杜" userId="e69aded81da48593" providerId="LiveId" clId="{E3F85EF1-290B-4148-88B5-23DFFE72CE35}" dt="2022-11-03T06:11:09.147" v="2120" actId="478"/>
          <ac:picMkLst>
            <pc:docMk/>
            <pc:sldMk cId="3030512498" sldId="1364"/>
            <ac:picMk id="15362" creationId="{E6016AD7-FA21-3498-03DB-25642D474A52}"/>
          </ac:picMkLst>
        </pc:picChg>
        <pc:picChg chg="add mod">
          <ac:chgData name="伊健 杜" userId="e69aded81da48593" providerId="LiveId" clId="{E3F85EF1-290B-4148-88B5-23DFFE72CE35}" dt="2022-11-03T06:11:20.356" v="2125" actId="1076"/>
          <ac:picMkLst>
            <pc:docMk/>
            <pc:sldMk cId="3030512498" sldId="1364"/>
            <ac:picMk id="15364" creationId="{255792A4-96B2-A8C6-6488-067E86255431}"/>
          </ac:picMkLst>
        </pc:picChg>
      </pc:sldChg>
      <pc:sldChg chg="modSp add mod">
        <pc:chgData name="伊健 杜" userId="e69aded81da48593" providerId="LiveId" clId="{E3F85EF1-290B-4148-88B5-23DFFE72CE35}" dt="2022-11-03T07:42:48.666" v="3881"/>
        <pc:sldMkLst>
          <pc:docMk/>
          <pc:sldMk cId="686505893" sldId="1365"/>
        </pc:sldMkLst>
        <pc:spChg chg="mod">
          <ac:chgData name="伊健 杜" userId="e69aded81da48593" providerId="LiveId" clId="{E3F85EF1-290B-4148-88B5-23DFFE72CE35}" dt="2022-11-03T07:42:48.666" v="3881"/>
          <ac:spMkLst>
            <pc:docMk/>
            <pc:sldMk cId="686505893" sldId="1365"/>
            <ac:spMk id="2" creationId="{9C74F706-AB23-7A24-27F9-BA8C6B6BFC20}"/>
          </ac:spMkLst>
        </pc:spChg>
      </pc:sldChg>
      <pc:sldChg chg="delSp modSp new mod">
        <pc:chgData name="伊健 杜" userId="e69aded81da48593" providerId="LiveId" clId="{E3F85EF1-290B-4148-88B5-23DFFE72CE35}" dt="2022-11-03T07:42:48.666" v="3881"/>
        <pc:sldMkLst>
          <pc:docMk/>
          <pc:sldMk cId="1327010284" sldId="1366"/>
        </pc:sldMkLst>
        <pc:spChg chg="mod">
          <ac:chgData name="伊健 杜" userId="e69aded81da48593" providerId="LiveId" clId="{E3F85EF1-290B-4148-88B5-23DFFE72CE35}" dt="2022-11-03T07:42:48.666" v="3881"/>
          <ac:spMkLst>
            <pc:docMk/>
            <pc:sldMk cId="1327010284" sldId="1366"/>
            <ac:spMk id="2" creationId="{70E35AE9-6F03-2094-AF2D-CBE9496A6225}"/>
          </ac:spMkLst>
        </pc:spChg>
        <pc:spChg chg="del">
          <ac:chgData name="伊健 杜" userId="e69aded81da48593" providerId="LiveId" clId="{E3F85EF1-290B-4148-88B5-23DFFE72CE35}" dt="2022-11-03T06:25:07.736" v="3051" actId="478"/>
          <ac:spMkLst>
            <pc:docMk/>
            <pc:sldMk cId="1327010284" sldId="1366"/>
            <ac:spMk id="3" creationId="{370E8D08-E1DA-73A4-ED61-008C2EA42D4B}"/>
          </ac:spMkLst>
        </pc:spChg>
      </pc:sldChg>
      <pc:sldChg chg="modSp add mod">
        <pc:chgData name="伊健 杜" userId="e69aded81da48593" providerId="LiveId" clId="{E3F85EF1-290B-4148-88B5-23DFFE72CE35}" dt="2022-11-03T07:42:48.666" v="3881"/>
        <pc:sldMkLst>
          <pc:docMk/>
          <pc:sldMk cId="1602721199" sldId="1367"/>
        </pc:sldMkLst>
        <pc:spChg chg="mod">
          <ac:chgData name="伊健 杜" userId="e69aded81da48593" providerId="LiveId" clId="{E3F85EF1-290B-4148-88B5-23DFFE72CE35}" dt="2022-11-03T07:42:48.666" v="3881"/>
          <ac:spMkLst>
            <pc:docMk/>
            <pc:sldMk cId="1602721199" sldId="1367"/>
            <ac:spMk id="2" creationId="{9C74F706-AB23-7A24-27F9-BA8C6B6BFC20}"/>
          </ac:spMkLst>
        </pc:spChg>
      </pc:sldChg>
      <pc:sldChg chg="addSp delSp modSp add mod">
        <pc:chgData name="伊健 杜" userId="e69aded81da48593" providerId="LiveId" clId="{E3F85EF1-290B-4148-88B5-23DFFE72CE35}" dt="2022-11-03T07:42:48.666" v="3881"/>
        <pc:sldMkLst>
          <pc:docMk/>
          <pc:sldMk cId="2469172313" sldId="1368"/>
        </pc:sldMkLst>
        <pc:spChg chg="mod">
          <ac:chgData name="伊健 杜" userId="e69aded81da48593" providerId="LiveId" clId="{E3F85EF1-290B-4148-88B5-23DFFE72CE35}" dt="2022-11-03T06:13:53.057" v="2422"/>
          <ac:spMkLst>
            <pc:docMk/>
            <pc:sldMk cId="2469172313" sldId="1368"/>
            <ac:spMk id="2" creationId="{10304424-DB4A-36E7-9E0D-D32A5DD0F26C}"/>
          </ac:spMkLst>
        </pc:spChg>
        <pc:spChg chg="mod">
          <ac:chgData name="伊健 杜" userId="e69aded81da48593" providerId="LiveId" clId="{E3F85EF1-290B-4148-88B5-23DFFE72CE35}" dt="2022-11-03T07:42:48.666" v="3881"/>
          <ac:spMkLst>
            <pc:docMk/>
            <pc:sldMk cId="2469172313" sldId="1368"/>
            <ac:spMk id="3" creationId="{BF61C064-5051-1184-7A12-5B1F560F19AD}"/>
          </ac:spMkLst>
        </pc:spChg>
        <pc:spChg chg="mod">
          <ac:chgData name="伊健 杜" userId="e69aded81da48593" providerId="LiveId" clId="{E3F85EF1-290B-4148-88B5-23DFFE72CE35}" dt="2022-11-03T06:14:04.856" v="2425"/>
          <ac:spMkLst>
            <pc:docMk/>
            <pc:sldMk cId="2469172313" sldId="1368"/>
            <ac:spMk id="5" creationId="{12133E31-EFD8-1428-E834-932512E03115}"/>
          </ac:spMkLst>
        </pc:spChg>
        <pc:picChg chg="add del mod">
          <ac:chgData name="伊健 杜" userId="e69aded81da48593" providerId="LiveId" clId="{E3F85EF1-290B-4148-88B5-23DFFE72CE35}" dt="2022-11-03T06:16:07.005" v="2513"/>
          <ac:picMkLst>
            <pc:docMk/>
            <pc:sldMk cId="2469172313" sldId="1368"/>
            <ac:picMk id="4" creationId="{E5487EB8-038C-BED4-E590-5FE9CAC3F8B0}"/>
          </ac:picMkLst>
        </pc:picChg>
        <pc:picChg chg="del">
          <ac:chgData name="伊健 杜" userId="e69aded81da48593" providerId="LiveId" clId="{E3F85EF1-290B-4148-88B5-23DFFE72CE35}" dt="2022-11-03T06:14:37.267" v="2508" actId="478"/>
          <ac:picMkLst>
            <pc:docMk/>
            <pc:sldMk cId="2469172313" sldId="1368"/>
            <ac:picMk id="10242" creationId="{6A07FEC1-CA61-2B55-A6F1-0080EDEC33A4}"/>
          </ac:picMkLst>
        </pc:picChg>
        <pc:picChg chg="del">
          <ac:chgData name="伊健 杜" userId="e69aded81da48593" providerId="LiveId" clId="{E3F85EF1-290B-4148-88B5-23DFFE72CE35}" dt="2022-11-03T06:14:37.267" v="2508" actId="478"/>
          <ac:picMkLst>
            <pc:docMk/>
            <pc:sldMk cId="2469172313" sldId="1368"/>
            <ac:picMk id="10244" creationId="{B42C9586-3508-2701-8632-0494CE5C3446}"/>
          </ac:picMkLst>
        </pc:picChg>
        <pc:picChg chg="add mod">
          <ac:chgData name="伊健 杜" userId="e69aded81da48593" providerId="LiveId" clId="{E3F85EF1-290B-4148-88B5-23DFFE72CE35}" dt="2022-11-03T06:15:08.330" v="2511" actId="14100"/>
          <ac:picMkLst>
            <pc:docMk/>
            <pc:sldMk cId="2469172313" sldId="1368"/>
            <ac:picMk id="16386" creationId="{3B5DFCD6-C5EF-EFAA-843A-73D116B0625E}"/>
          </ac:picMkLst>
        </pc:picChg>
      </pc:sldChg>
      <pc:sldChg chg="addSp delSp modSp add mod delAnim">
        <pc:chgData name="伊健 杜" userId="e69aded81da48593" providerId="LiveId" clId="{E3F85EF1-290B-4148-88B5-23DFFE72CE35}" dt="2022-11-03T07:42:48.666" v="3881"/>
        <pc:sldMkLst>
          <pc:docMk/>
          <pc:sldMk cId="3815497795" sldId="1369"/>
        </pc:sldMkLst>
        <pc:spChg chg="mod">
          <ac:chgData name="伊健 杜" userId="e69aded81da48593" providerId="LiveId" clId="{E3F85EF1-290B-4148-88B5-23DFFE72CE35}" dt="2022-11-03T07:42:48.666" v="3881"/>
          <ac:spMkLst>
            <pc:docMk/>
            <pc:sldMk cId="3815497795" sldId="1369"/>
            <ac:spMk id="3" creationId="{BF61C064-5051-1184-7A12-5B1F560F19AD}"/>
          </ac:spMkLst>
        </pc:spChg>
        <pc:spChg chg="del">
          <ac:chgData name="伊健 杜" userId="e69aded81da48593" providerId="LiveId" clId="{E3F85EF1-290B-4148-88B5-23DFFE72CE35}" dt="2022-11-03T06:16:11.479" v="2515" actId="478"/>
          <ac:spMkLst>
            <pc:docMk/>
            <pc:sldMk cId="3815497795" sldId="1369"/>
            <ac:spMk id="5" creationId="{12133E31-EFD8-1428-E834-932512E03115}"/>
          </ac:spMkLst>
        </pc:spChg>
        <pc:picChg chg="del">
          <ac:chgData name="伊健 杜" userId="e69aded81da48593" providerId="LiveId" clId="{E3F85EF1-290B-4148-88B5-23DFFE72CE35}" dt="2022-11-03T06:17:10.911" v="2600" actId="478"/>
          <ac:picMkLst>
            <pc:docMk/>
            <pc:sldMk cId="3815497795" sldId="1369"/>
            <ac:picMk id="16386" creationId="{3B5DFCD6-C5EF-EFAA-843A-73D116B0625E}"/>
          </ac:picMkLst>
        </pc:picChg>
        <pc:picChg chg="add mod">
          <ac:chgData name="伊健 杜" userId="e69aded81da48593" providerId="LiveId" clId="{E3F85EF1-290B-4148-88B5-23DFFE72CE35}" dt="2022-11-03T06:17:16.533" v="2603" actId="1076"/>
          <ac:picMkLst>
            <pc:docMk/>
            <pc:sldMk cId="3815497795" sldId="1369"/>
            <ac:picMk id="17410" creationId="{789B4400-87C9-E048-1D8C-1E458FC2842A}"/>
          </ac:picMkLst>
        </pc:picChg>
      </pc:sldChg>
      <pc:sldChg chg="addSp delSp modSp add mod">
        <pc:chgData name="伊健 杜" userId="e69aded81da48593" providerId="LiveId" clId="{E3F85EF1-290B-4148-88B5-23DFFE72CE35}" dt="2022-11-03T07:42:48.666" v="3881"/>
        <pc:sldMkLst>
          <pc:docMk/>
          <pc:sldMk cId="3244965207" sldId="1370"/>
        </pc:sldMkLst>
        <pc:spChg chg="mod">
          <ac:chgData name="伊健 杜" userId="e69aded81da48593" providerId="LiveId" clId="{E3F85EF1-290B-4148-88B5-23DFFE72CE35}" dt="2022-11-03T07:42:48.666" v="3881"/>
          <ac:spMkLst>
            <pc:docMk/>
            <pc:sldMk cId="3244965207" sldId="1370"/>
            <ac:spMk id="3" creationId="{BF61C064-5051-1184-7A12-5B1F560F19AD}"/>
          </ac:spMkLst>
        </pc:spChg>
        <pc:picChg chg="del">
          <ac:chgData name="伊健 杜" userId="e69aded81da48593" providerId="LiveId" clId="{E3F85EF1-290B-4148-88B5-23DFFE72CE35}" dt="2022-11-03T06:18:21" v="2703" actId="478"/>
          <ac:picMkLst>
            <pc:docMk/>
            <pc:sldMk cId="3244965207" sldId="1370"/>
            <ac:picMk id="17410" creationId="{789B4400-87C9-E048-1D8C-1E458FC2842A}"/>
          </ac:picMkLst>
        </pc:picChg>
        <pc:picChg chg="add mod">
          <ac:chgData name="伊健 杜" userId="e69aded81da48593" providerId="LiveId" clId="{E3F85EF1-290B-4148-88B5-23DFFE72CE35}" dt="2022-11-03T06:18:46.526" v="2705" actId="1076"/>
          <ac:picMkLst>
            <pc:docMk/>
            <pc:sldMk cId="3244965207" sldId="1370"/>
            <ac:picMk id="18434" creationId="{4D1A4506-764B-F941-1499-31B6FC3A772E}"/>
          </ac:picMkLst>
        </pc:picChg>
      </pc:sldChg>
      <pc:sldChg chg="add del">
        <pc:chgData name="伊健 杜" userId="e69aded81da48593" providerId="LiveId" clId="{E3F85EF1-290B-4148-88B5-23DFFE72CE35}" dt="2022-11-03T06:20:04.616" v="2709" actId="47"/>
        <pc:sldMkLst>
          <pc:docMk/>
          <pc:sldMk cId="2447755677" sldId="1371"/>
        </pc:sldMkLst>
      </pc:sldChg>
      <pc:sldChg chg="addSp delSp modSp add mod delAnim modAnim">
        <pc:chgData name="伊健 杜" userId="e69aded81da48593" providerId="LiveId" clId="{E3F85EF1-290B-4148-88B5-23DFFE72CE35}" dt="2022-11-03T07:42:48.666" v="3881"/>
        <pc:sldMkLst>
          <pc:docMk/>
          <pc:sldMk cId="3242087974" sldId="1371"/>
        </pc:sldMkLst>
        <pc:spChg chg="mod">
          <ac:chgData name="伊健 杜" userId="e69aded81da48593" providerId="LiveId" clId="{E3F85EF1-290B-4148-88B5-23DFFE72CE35}" dt="2022-11-03T06:34:37.220" v="3482" actId="1076"/>
          <ac:spMkLst>
            <pc:docMk/>
            <pc:sldMk cId="3242087974" sldId="1371"/>
            <ac:spMk id="2" creationId="{10304424-DB4A-36E7-9E0D-D32A5DD0F26C}"/>
          </ac:spMkLst>
        </pc:spChg>
        <pc:spChg chg="add mod">
          <ac:chgData name="伊健 杜" userId="e69aded81da48593" providerId="LiveId" clId="{E3F85EF1-290B-4148-88B5-23DFFE72CE35}" dt="2022-11-03T06:34:37.220" v="3482" actId="1076"/>
          <ac:spMkLst>
            <pc:docMk/>
            <pc:sldMk cId="3242087974" sldId="1371"/>
            <ac:spMk id="3" creationId="{F38ABC20-319B-E149-7C5E-E713DC369EE5}"/>
          </ac:spMkLst>
        </pc:spChg>
        <pc:spChg chg="del">
          <ac:chgData name="伊健 杜" userId="e69aded81da48593" providerId="LiveId" clId="{E3F85EF1-290B-4148-88B5-23DFFE72CE35}" dt="2022-11-03T06:21:01.442" v="2722" actId="478"/>
          <ac:spMkLst>
            <pc:docMk/>
            <pc:sldMk cId="3242087974" sldId="1371"/>
            <ac:spMk id="4" creationId="{45701113-2A52-29AB-3232-2CE38EC2C351}"/>
          </ac:spMkLst>
        </pc:spChg>
        <pc:spChg chg="mod">
          <ac:chgData name="伊健 杜" userId="e69aded81da48593" providerId="LiveId" clId="{E3F85EF1-290B-4148-88B5-23DFFE72CE35}" dt="2022-11-03T07:42:48.666" v="3881"/>
          <ac:spMkLst>
            <pc:docMk/>
            <pc:sldMk cId="3242087974" sldId="1371"/>
            <ac:spMk id="6" creationId="{B98CD463-5476-FBB2-CBE9-F9671C1182E6}"/>
          </ac:spMkLst>
        </pc:spChg>
        <pc:picChg chg="add mod">
          <ac:chgData name="伊健 杜" userId="e69aded81da48593" providerId="LiveId" clId="{E3F85EF1-290B-4148-88B5-23DFFE72CE35}" dt="2022-11-03T06:24:21.928" v="3039" actId="1076"/>
          <ac:picMkLst>
            <pc:docMk/>
            <pc:sldMk cId="3242087974" sldId="1371"/>
            <ac:picMk id="19458" creationId="{C9781AAC-DAC9-6168-D6F6-01AD9AEED0F2}"/>
          </ac:picMkLst>
        </pc:picChg>
        <pc:picChg chg="del mod">
          <ac:chgData name="伊健 杜" userId="e69aded81da48593" providerId="LiveId" clId="{E3F85EF1-290B-4148-88B5-23DFFE72CE35}" dt="2022-11-03T06:24:16.328" v="3036" actId="478"/>
          <ac:picMkLst>
            <pc:docMk/>
            <pc:sldMk cId="3242087974" sldId="1371"/>
            <ac:picMk id="20484" creationId="{1A28A3C3-244B-5FB8-1751-4688428B3717}"/>
          </ac:picMkLst>
        </pc:picChg>
      </pc:sldChg>
      <pc:sldChg chg="addSp delSp modSp add mod">
        <pc:chgData name="伊健 杜" userId="e69aded81da48593" providerId="LiveId" clId="{E3F85EF1-290B-4148-88B5-23DFFE72CE35}" dt="2022-11-03T18:34:00.690" v="4209"/>
        <pc:sldMkLst>
          <pc:docMk/>
          <pc:sldMk cId="2846275670" sldId="1372"/>
        </pc:sldMkLst>
        <pc:spChg chg="del">
          <ac:chgData name="伊健 杜" userId="e69aded81da48593" providerId="LiveId" clId="{E3F85EF1-290B-4148-88B5-23DFFE72CE35}" dt="2022-11-03T06:39:38.384" v="3711" actId="478"/>
          <ac:spMkLst>
            <pc:docMk/>
            <pc:sldMk cId="2846275670" sldId="1372"/>
            <ac:spMk id="2" creationId="{10304424-DB4A-36E7-9E0D-D32A5DD0F26C}"/>
          </ac:spMkLst>
        </pc:spChg>
        <pc:spChg chg="add del mod">
          <ac:chgData name="伊健 杜" userId="e69aded81da48593" providerId="LiveId" clId="{E3F85EF1-290B-4148-88B5-23DFFE72CE35}" dt="2022-11-03T06:39:42.838" v="3713" actId="21"/>
          <ac:spMkLst>
            <pc:docMk/>
            <pc:sldMk cId="2846275670" sldId="1372"/>
            <ac:spMk id="5" creationId="{42D613C0-3F0B-6556-18D8-46B5139523E3}"/>
          </ac:spMkLst>
        </pc:spChg>
        <pc:spChg chg="mod">
          <ac:chgData name="伊健 杜" userId="e69aded81da48593" providerId="LiveId" clId="{E3F85EF1-290B-4148-88B5-23DFFE72CE35}" dt="2022-11-03T18:34:00.690" v="4209"/>
          <ac:spMkLst>
            <pc:docMk/>
            <pc:sldMk cId="2846275670" sldId="1372"/>
            <ac:spMk id="6" creationId="{B98CD463-5476-FBB2-CBE9-F9671C1182E6}"/>
          </ac:spMkLst>
        </pc:spChg>
        <pc:spChg chg="add mod">
          <ac:chgData name="伊健 杜" userId="e69aded81da48593" providerId="LiveId" clId="{E3F85EF1-290B-4148-88B5-23DFFE72CE35}" dt="2022-11-03T06:39:38.535" v="3712"/>
          <ac:spMkLst>
            <pc:docMk/>
            <pc:sldMk cId="2846275670" sldId="1372"/>
            <ac:spMk id="7" creationId="{24171F6E-6553-C4FF-74E3-0CAFEB01C961}"/>
          </ac:spMkLst>
        </pc:spChg>
        <pc:spChg chg="add mod">
          <ac:chgData name="伊健 杜" userId="e69aded81da48593" providerId="LiveId" clId="{E3F85EF1-290B-4148-88B5-23DFFE72CE35}" dt="2022-11-03T06:39:38.535" v="3712"/>
          <ac:spMkLst>
            <pc:docMk/>
            <pc:sldMk cId="2846275670" sldId="1372"/>
            <ac:spMk id="8" creationId="{319EB967-EF6D-1243-F9FE-19BD3C48D50C}"/>
          </ac:spMkLst>
        </pc:spChg>
        <pc:picChg chg="add mod">
          <ac:chgData name="伊健 杜" userId="e69aded81da48593" providerId="LiveId" clId="{E3F85EF1-290B-4148-88B5-23DFFE72CE35}" dt="2022-11-03T06:24:53.471" v="3049" actId="14100"/>
          <ac:picMkLst>
            <pc:docMk/>
            <pc:sldMk cId="2846275670" sldId="1372"/>
            <ac:picMk id="3" creationId="{CEA83D39-E23E-9FB7-B5C4-DBCC314BA8DE}"/>
          </ac:picMkLst>
        </pc:picChg>
        <pc:picChg chg="add mod">
          <ac:chgData name="伊健 杜" userId="e69aded81da48593" providerId="LiveId" clId="{E3F85EF1-290B-4148-88B5-23DFFE72CE35}" dt="2022-11-03T06:24:54.821" v="3050" actId="1076"/>
          <ac:picMkLst>
            <pc:docMk/>
            <pc:sldMk cId="2846275670" sldId="1372"/>
            <ac:picMk id="20482" creationId="{B82DCFC2-3A9D-14C1-98CB-40CB91A3DE52}"/>
          </ac:picMkLst>
        </pc:picChg>
        <pc:picChg chg="del mod">
          <ac:chgData name="伊健 杜" userId="e69aded81da48593" providerId="LiveId" clId="{E3F85EF1-290B-4148-88B5-23DFFE72CE35}" dt="2022-11-03T06:24:36.470" v="3043" actId="478"/>
          <ac:picMkLst>
            <pc:docMk/>
            <pc:sldMk cId="2846275670" sldId="1372"/>
            <ac:picMk id="20484" creationId="{1A28A3C3-244B-5FB8-1751-4688428B3717}"/>
          </ac:picMkLst>
        </pc:picChg>
      </pc:sldChg>
      <pc:sldChg chg="add del">
        <pc:chgData name="伊健 杜" userId="e69aded81da48593" providerId="LiveId" clId="{E3F85EF1-290B-4148-88B5-23DFFE72CE35}" dt="2022-11-03T06:20:03.699" v="2708" actId="47"/>
        <pc:sldMkLst>
          <pc:docMk/>
          <pc:sldMk cId="3149357999" sldId="1372"/>
        </pc:sldMkLst>
      </pc:sldChg>
      <pc:sldChg chg="addSp delSp modSp add mod ord">
        <pc:chgData name="伊健 杜" userId="e69aded81da48593" providerId="LiveId" clId="{E3F85EF1-290B-4148-88B5-23DFFE72CE35}" dt="2022-11-03T06:39:58.851" v="3721" actId="478"/>
        <pc:sldMkLst>
          <pc:docMk/>
          <pc:sldMk cId="1342042978" sldId="1373"/>
        </pc:sldMkLst>
        <pc:spChg chg="del">
          <ac:chgData name="伊健 杜" userId="e69aded81da48593" providerId="LiveId" clId="{E3F85EF1-290B-4148-88B5-23DFFE72CE35}" dt="2022-11-03T06:39:56.063" v="3719" actId="478"/>
          <ac:spMkLst>
            <pc:docMk/>
            <pc:sldMk cId="1342042978" sldId="1373"/>
            <ac:spMk id="2" creationId="{10304424-DB4A-36E7-9E0D-D32A5DD0F26C}"/>
          </ac:spMkLst>
        </pc:spChg>
        <pc:spChg chg="add mod">
          <ac:chgData name="伊健 杜" userId="e69aded81da48593" providerId="LiveId" clId="{E3F85EF1-290B-4148-88B5-23DFFE72CE35}" dt="2022-11-03T06:27:59.503" v="3127" actId="1076"/>
          <ac:spMkLst>
            <pc:docMk/>
            <pc:sldMk cId="1342042978" sldId="1373"/>
            <ac:spMk id="5" creationId="{7CDA5067-7DAC-8128-4770-8FA69F5AA46E}"/>
          </ac:spMkLst>
        </pc:spChg>
        <pc:spChg chg="del">
          <ac:chgData name="伊健 杜" userId="e69aded81da48593" providerId="LiveId" clId="{E3F85EF1-290B-4148-88B5-23DFFE72CE35}" dt="2022-11-03T06:27:52.381" v="3125" actId="478"/>
          <ac:spMkLst>
            <pc:docMk/>
            <pc:sldMk cId="1342042978" sldId="1373"/>
            <ac:spMk id="6" creationId="{B98CD463-5476-FBB2-CBE9-F9671C1182E6}"/>
          </ac:spMkLst>
        </pc:spChg>
        <pc:spChg chg="add del mod">
          <ac:chgData name="伊健 杜" userId="e69aded81da48593" providerId="LiveId" clId="{E3F85EF1-290B-4148-88B5-23DFFE72CE35}" dt="2022-11-03T06:39:58.851" v="3721" actId="478"/>
          <ac:spMkLst>
            <pc:docMk/>
            <pc:sldMk cId="1342042978" sldId="1373"/>
            <ac:spMk id="8" creationId="{8C0DA47F-4238-4A1D-C33E-B4315FDC3806}"/>
          </ac:spMkLst>
        </pc:spChg>
        <pc:spChg chg="add mod">
          <ac:chgData name="伊健 杜" userId="e69aded81da48593" providerId="LiveId" clId="{E3F85EF1-290B-4148-88B5-23DFFE72CE35}" dt="2022-11-03T06:39:56.494" v="3720"/>
          <ac:spMkLst>
            <pc:docMk/>
            <pc:sldMk cId="1342042978" sldId="1373"/>
            <ac:spMk id="9" creationId="{9545370B-0F9D-F99B-58E0-EEA58FBC243B}"/>
          </ac:spMkLst>
        </pc:spChg>
        <pc:spChg chg="add mod">
          <ac:chgData name="伊健 杜" userId="e69aded81da48593" providerId="LiveId" clId="{E3F85EF1-290B-4148-88B5-23DFFE72CE35}" dt="2022-11-03T06:39:56.494" v="3720"/>
          <ac:spMkLst>
            <pc:docMk/>
            <pc:sldMk cId="1342042978" sldId="1373"/>
            <ac:spMk id="10" creationId="{522C47DB-D4FD-E780-6743-C472164A3D3F}"/>
          </ac:spMkLst>
        </pc:spChg>
        <pc:picChg chg="del">
          <ac:chgData name="伊健 杜" userId="e69aded81da48593" providerId="LiveId" clId="{E3F85EF1-290B-4148-88B5-23DFFE72CE35}" dt="2022-11-03T06:26:40.140" v="3106" actId="478"/>
          <ac:picMkLst>
            <pc:docMk/>
            <pc:sldMk cId="1342042978" sldId="1373"/>
            <ac:picMk id="3" creationId="{CEA83D39-E23E-9FB7-B5C4-DBCC314BA8DE}"/>
          </ac:picMkLst>
        </pc:picChg>
        <pc:picChg chg="add mod">
          <ac:chgData name="伊健 杜" userId="e69aded81da48593" providerId="LiveId" clId="{E3F85EF1-290B-4148-88B5-23DFFE72CE35}" dt="2022-11-03T06:27:55.795" v="3126" actId="1076"/>
          <ac:picMkLst>
            <pc:docMk/>
            <pc:sldMk cId="1342042978" sldId="1373"/>
            <ac:picMk id="4" creationId="{1C97665D-B928-2241-F69A-A43E2029AB05}"/>
          </ac:picMkLst>
        </pc:picChg>
        <pc:picChg chg="del">
          <ac:chgData name="伊健 杜" userId="e69aded81da48593" providerId="LiveId" clId="{E3F85EF1-290B-4148-88B5-23DFFE72CE35}" dt="2022-11-03T06:26:40.140" v="3106" actId="478"/>
          <ac:picMkLst>
            <pc:docMk/>
            <pc:sldMk cId="1342042978" sldId="1373"/>
            <ac:picMk id="20482" creationId="{B82DCFC2-3A9D-14C1-98CB-40CB91A3DE52}"/>
          </ac:picMkLst>
        </pc:picChg>
        <pc:picChg chg="add mod">
          <ac:chgData name="伊健 杜" userId="e69aded81da48593" providerId="LiveId" clId="{E3F85EF1-290B-4148-88B5-23DFFE72CE35}" dt="2022-11-03T06:27:55.795" v="3126" actId="1076"/>
          <ac:picMkLst>
            <pc:docMk/>
            <pc:sldMk cId="1342042978" sldId="1373"/>
            <ac:picMk id="21506" creationId="{413EA254-A600-CA26-9AAD-D14D86AB1525}"/>
          </ac:picMkLst>
        </pc:picChg>
      </pc:sldChg>
      <pc:sldChg chg="addSp modSp add mod ord">
        <pc:chgData name="伊健 杜" userId="e69aded81da48593" providerId="LiveId" clId="{E3F85EF1-290B-4148-88B5-23DFFE72CE35}" dt="2022-11-03T07:42:48.666" v="3881"/>
        <pc:sldMkLst>
          <pc:docMk/>
          <pc:sldMk cId="905977177" sldId="1374"/>
        </pc:sldMkLst>
        <pc:spChg chg="mod">
          <ac:chgData name="伊健 杜" userId="e69aded81da48593" providerId="LiveId" clId="{E3F85EF1-290B-4148-88B5-23DFFE72CE35}" dt="2022-11-03T07:42:48.666" v="3881"/>
          <ac:spMkLst>
            <pc:docMk/>
            <pc:sldMk cId="905977177" sldId="1374"/>
            <ac:spMk id="2" creationId="{70E35AE9-6F03-2094-AF2D-CBE9496A6225}"/>
          </ac:spMkLst>
        </pc:spChg>
        <pc:spChg chg="add mod">
          <ac:chgData name="伊健 杜" userId="e69aded81da48593" providerId="LiveId" clId="{E3F85EF1-290B-4148-88B5-23DFFE72CE35}" dt="2022-11-03T07:42:48.666" v="3881"/>
          <ac:spMkLst>
            <pc:docMk/>
            <pc:sldMk cId="905977177" sldId="1374"/>
            <ac:spMk id="3" creationId="{07EF43E7-57D1-FBAE-6219-81971BF5A95A}"/>
          </ac:spMkLst>
        </pc:spChg>
        <pc:spChg chg="add mod">
          <ac:chgData name="伊健 杜" userId="e69aded81da48593" providerId="LiveId" clId="{E3F85EF1-290B-4148-88B5-23DFFE72CE35}" dt="2022-11-03T07:42:48.666" v="3881"/>
          <ac:spMkLst>
            <pc:docMk/>
            <pc:sldMk cId="905977177" sldId="1374"/>
            <ac:spMk id="4" creationId="{A6292147-A733-0C1A-5C01-C05E7E3847AA}"/>
          </ac:spMkLst>
        </pc:spChg>
      </pc:sldChg>
      <pc:sldChg chg="addSp modSp add mod ord">
        <pc:chgData name="伊健 杜" userId="e69aded81da48593" providerId="LiveId" clId="{E3F85EF1-290B-4148-88B5-23DFFE72CE35}" dt="2022-11-03T07:42:48.666" v="3881"/>
        <pc:sldMkLst>
          <pc:docMk/>
          <pc:sldMk cId="3257977909" sldId="1375"/>
        </pc:sldMkLst>
        <pc:spChg chg="mod">
          <ac:chgData name="伊健 杜" userId="e69aded81da48593" providerId="LiveId" clId="{E3F85EF1-290B-4148-88B5-23DFFE72CE35}" dt="2022-11-03T07:42:48.666" v="3881"/>
          <ac:spMkLst>
            <pc:docMk/>
            <pc:sldMk cId="3257977909" sldId="1375"/>
            <ac:spMk id="2" creationId="{70E35AE9-6F03-2094-AF2D-CBE9496A6225}"/>
          </ac:spMkLst>
        </pc:spChg>
        <pc:spChg chg="add mod">
          <ac:chgData name="伊健 杜" userId="e69aded81da48593" providerId="LiveId" clId="{E3F85EF1-290B-4148-88B5-23DFFE72CE35}" dt="2022-11-03T07:42:48.666" v="3881"/>
          <ac:spMkLst>
            <pc:docMk/>
            <pc:sldMk cId="3257977909" sldId="1375"/>
            <ac:spMk id="3" creationId="{1DFE0695-1E51-11D7-48EA-7704BE103315}"/>
          </ac:spMkLst>
        </pc:spChg>
      </pc:sldChg>
      <pc:sldChg chg="addSp modSp add mod ord">
        <pc:chgData name="伊健 杜" userId="e69aded81da48593" providerId="LiveId" clId="{E3F85EF1-290B-4148-88B5-23DFFE72CE35}" dt="2022-11-03T07:42:48.666" v="3881"/>
        <pc:sldMkLst>
          <pc:docMk/>
          <pc:sldMk cId="3278084188" sldId="1376"/>
        </pc:sldMkLst>
        <pc:spChg chg="mod">
          <ac:chgData name="伊健 杜" userId="e69aded81da48593" providerId="LiveId" clId="{E3F85EF1-290B-4148-88B5-23DFFE72CE35}" dt="2022-11-03T07:42:48.666" v="3881"/>
          <ac:spMkLst>
            <pc:docMk/>
            <pc:sldMk cId="3278084188" sldId="1376"/>
            <ac:spMk id="2" creationId="{70E35AE9-6F03-2094-AF2D-CBE9496A6225}"/>
          </ac:spMkLst>
        </pc:spChg>
        <pc:spChg chg="add mod">
          <ac:chgData name="伊健 杜" userId="e69aded81da48593" providerId="LiveId" clId="{E3F85EF1-290B-4148-88B5-23DFFE72CE35}" dt="2022-11-03T07:42:48.666" v="3881"/>
          <ac:spMkLst>
            <pc:docMk/>
            <pc:sldMk cId="3278084188" sldId="1376"/>
            <ac:spMk id="3" creationId="{02D2B169-83DD-2856-B127-0BBDCC3801BA}"/>
          </ac:spMkLst>
        </pc:spChg>
      </pc:sldChg>
      <pc:sldChg chg="modSp add mod ord">
        <pc:chgData name="伊健 杜" userId="e69aded81da48593" providerId="LiveId" clId="{E3F85EF1-290B-4148-88B5-23DFFE72CE35}" dt="2022-11-03T07:42:48.666" v="3881"/>
        <pc:sldMkLst>
          <pc:docMk/>
          <pc:sldMk cId="2999367643" sldId="1377"/>
        </pc:sldMkLst>
        <pc:spChg chg="mod">
          <ac:chgData name="伊健 杜" userId="e69aded81da48593" providerId="LiveId" clId="{E3F85EF1-290B-4148-88B5-23DFFE72CE35}" dt="2022-11-03T06:35:04.359" v="3492"/>
          <ac:spMkLst>
            <pc:docMk/>
            <pc:sldMk cId="2999367643" sldId="1377"/>
            <ac:spMk id="3" creationId="{F38ABC20-319B-E149-7C5E-E713DC369EE5}"/>
          </ac:spMkLst>
        </pc:spChg>
        <pc:spChg chg="mod">
          <ac:chgData name="伊健 杜" userId="e69aded81da48593" providerId="LiveId" clId="{E3F85EF1-290B-4148-88B5-23DFFE72CE35}" dt="2022-11-03T07:42:48.666" v="3881"/>
          <ac:spMkLst>
            <pc:docMk/>
            <pc:sldMk cId="2999367643" sldId="1377"/>
            <ac:spMk id="6" creationId="{B98CD463-5476-FBB2-CBE9-F9671C1182E6}"/>
          </ac:spMkLst>
        </pc:spChg>
      </pc:sldChg>
      <pc:sldChg chg="addSp delSp modSp add mod ord">
        <pc:chgData name="伊健 杜" userId="e69aded81da48593" providerId="LiveId" clId="{E3F85EF1-290B-4148-88B5-23DFFE72CE35}" dt="2022-11-03T07:42:48.666" v="3881"/>
        <pc:sldMkLst>
          <pc:docMk/>
          <pc:sldMk cId="873510166" sldId="1378"/>
        </pc:sldMkLst>
        <pc:spChg chg="del mod">
          <ac:chgData name="伊健 杜" userId="e69aded81da48593" providerId="LiveId" clId="{E3F85EF1-290B-4148-88B5-23DFFE72CE35}" dt="2022-11-03T06:39:45.824" v="3714" actId="478"/>
          <ac:spMkLst>
            <pc:docMk/>
            <pc:sldMk cId="873510166" sldId="1378"/>
            <ac:spMk id="2" creationId="{10304424-DB4A-36E7-9E0D-D32A5DD0F26C}"/>
          </ac:spMkLst>
        </pc:spChg>
        <pc:spChg chg="del">
          <ac:chgData name="伊健 杜" userId="e69aded81da48593" providerId="LiveId" clId="{E3F85EF1-290B-4148-88B5-23DFFE72CE35}" dt="2022-11-03T06:39:27.084" v="3708" actId="478"/>
          <ac:spMkLst>
            <pc:docMk/>
            <pc:sldMk cId="873510166" sldId="1378"/>
            <ac:spMk id="3" creationId="{F38ABC20-319B-E149-7C5E-E713DC369EE5}"/>
          </ac:spMkLst>
        </pc:spChg>
        <pc:spChg chg="add del mod">
          <ac:chgData name="伊健 杜" userId="e69aded81da48593" providerId="LiveId" clId="{E3F85EF1-290B-4148-88B5-23DFFE72CE35}" dt="2022-11-03T06:39:47.769" v="3715" actId="21"/>
          <ac:spMkLst>
            <pc:docMk/>
            <pc:sldMk cId="873510166" sldId="1378"/>
            <ac:spMk id="5" creationId="{186C4632-F59D-2A55-15B1-8970A454E61D}"/>
          </ac:spMkLst>
        </pc:spChg>
        <pc:spChg chg="mod">
          <ac:chgData name="伊健 杜" userId="e69aded81da48593" providerId="LiveId" clId="{E3F85EF1-290B-4148-88B5-23DFFE72CE35}" dt="2022-11-03T07:42:48.666" v="3881"/>
          <ac:spMkLst>
            <pc:docMk/>
            <pc:sldMk cId="873510166" sldId="1378"/>
            <ac:spMk id="6" creationId="{B98CD463-5476-FBB2-CBE9-F9671C1182E6}"/>
          </ac:spMkLst>
        </pc:spChg>
        <pc:spChg chg="add del mod">
          <ac:chgData name="伊健 杜" userId="e69aded81da48593" providerId="LiveId" clId="{E3F85EF1-290B-4148-88B5-23DFFE72CE35}" dt="2022-11-03T06:39:53.317" v="3717" actId="478"/>
          <ac:spMkLst>
            <pc:docMk/>
            <pc:sldMk cId="873510166" sldId="1378"/>
            <ac:spMk id="7" creationId="{5BA92B12-4828-B09E-886E-F38085C8AE90}"/>
          </ac:spMkLst>
        </pc:spChg>
        <pc:spChg chg="add mod">
          <ac:chgData name="伊健 杜" userId="e69aded81da48593" providerId="LiveId" clId="{E3F85EF1-290B-4148-88B5-23DFFE72CE35}" dt="2022-11-03T06:39:53.546" v="3718"/>
          <ac:spMkLst>
            <pc:docMk/>
            <pc:sldMk cId="873510166" sldId="1378"/>
            <ac:spMk id="8" creationId="{6578A724-3DBD-9F34-266E-AE499DCE2D0D}"/>
          </ac:spMkLst>
        </pc:spChg>
        <pc:spChg chg="add mod">
          <ac:chgData name="伊健 杜" userId="e69aded81da48593" providerId="LiveId" clId="{E3F85EF1-290B-4148-88B5-23DFFE72CE35}" dt="2022-11-03T06:39:53.546" v="3718"/>
          <ac:spMkLst>
            <pc:docMk/>
            <pc:sldMk cId="873510166" sldId="1378"/>
            <ac:spMk id="9" creationId="{0EFB1847-738B-3DAD-3A3C-31D2445B79AC}"/>
          </ac:spMkLst>
        </pc:spChg>
      </pc:sldChg>
      <pc:sldChg chg="modSp add">
        <pc:chgData name="伊健 杜" userId="e69aded81da48593" providerId="LiveId" clId="{E3F85EF1-290B-4148-88B5-23DFFE72CE35}" dt="2022-11-03T07:42:48.666" v="3881"/>
        <pc:sldMkLst>
          <pc:docMk/>
          <pc:sldMk cId="101191209" sldId="1379"/>
        </pc:sldMkLst>
        <pc:spChg chg="mod">
          <ac:chgData name="伊健 杜" userId="e69aded81da48593" providerId="LiveId" clId="{E3F85EF1-290B-4148-88B5-23DFFE72CE35}" dt="2022-11-03T07:42:48.666" v="3881"/>
          <ac:spMkLst>
            <pc:docMk/>
            <pc:sldMk cId="101191209" sldId="1379"/>
            <ac:spMk id="6" creationId="{B98CD463-5476-FBB2-CBE9-F9671C1182E6}"/>
          </ac:spMkLst>
        </pc:spChg>
      </pc:sldChg>
      <pc:sldChg chg="addSp delSp modSp add mod">
        <pc:chgData name="伊健 杜" userId="e69aded81da48593" providerId="LiveId" clId="{E3F85EF1-290B-4148-88B5-23DFFE72CE35}" dt="2022-11-03T07:42:48.666" v="3881"/>
        <pc:sldMkLst>
          <pc:docMk/>
          <pc:sldMk cId="3226579327" sldId="1380"/>
        </pc:sldMkLst>
        <pc:spChg chg="mod">
          <ac:chgData name="伊健 杜" userId="e69aded81da48593" providerId="LiveId" clId="{E3F85EF1-290B-4148-88B5-23DFFE72CE35}" dt="2022-11-03T07:42:48.666" v="3881"/>
          <ac:spMkLst>
            <pc:docMk/>
            <pc:sldMk cId="3226579327" sldId="1380"/>
            <ac:spMk id="2" creationId="{70E35AE9-6F03-2094-AF2D-CBE9496A6225}"/>
          </ac:spMkLst>
        </pc:spChg>
        <pc:spChg chg="del">
          <ac:chgData name="伊健 杜" userId="e69aded81da48593" providerId="LiveId" clId="{E3F85EF1-290B-4148-88B5-23DFFE72CE35}" dt="2022-11-03T06:41:43.209" v="3750" actId="478"/>
          <ac:spMkLst>
            <pc:docMk/>
            <pc:sldMk cId="3226579327" sldId="1380"/>
            <ac:spMk id="3" creationId="{1DFE0695-1E51-11D7-48EA-7704BE103315}"/>
          </ac:spMkLst>
        </pc:spChg>
        <pc:picChg chg="add mod">
          <ac:chgData name="伊健 杜" userId="e69aded81da48593" providerId="LiveId" clId="{E3F85EF1-290B-4148-88B5-23DFFE72CE35}" dt="2022-11-03T06:42:34.238" v="3793" actId="1076"/>
          <ac:picMkLst>
            <pc:docMk/>
            <pc:sldMk cId="3226579327" sldId="1380"/>
            <ac:picMk id="22530" creationId="{25CB6A51-6F6A-6595-4918-69B61A37A6FB}"/>
          </ac:picMkLst>
        </pc:picChg>
        <pc:picChg chg="add mod">
          <ac:chgData name="伊健 杜" userId="e69aded81da48593" providerId="LiveId" clId="{E3F85EF1-290B-4148-88B5-23DFFE72CE35}" dt="2022-11-03T06:42:48.871" v="3797" actId="1076"/>
          <ac:picMkLst>
            <pc:docMk/>
            <pc:sldMk cId="3226579327" sldId="1380"/>
            <ac:picMk id="22532" creationId="{BA2533FA-EC8B-D3B1-75CD-636CDBEB69F7}"/>
          </ac:picMkLst>
        </pc:picChg>
        <pc:picChg chg="add mod">
          <ac:chgData name="伊健 杜" userId="e69aded81da48593" providerId="LiveId" clId="{E3F85EF1-290B-4148-88B5-23DFFE72CE35}" dt="2022-11-03T06:43:06.204" v="3800" actId="1076"/>
          <ac:picMkLst>
            <pc:docMk/>
            <pc:sldMk cId="3226579327" sldId="1380"/>
            <ac:picMk id="22534" creationId="{ADBB3681-1FCE-6EFB-DB2B-06E2B594E017}"/>
          </ac:picMkLst>
        </pc:picChg>
        <pc:picChg chg="add mod">
          <ac:chgData name="伊健 杜" userId="e69aded81da48593" providerId="LiveId" clId="{E3F85EF1-290B-4148-88B5-23DFFE72CE35}" dt="2022-11-03T06:44:20.990" v="3803" actId="1076"/>
          <ac:picMkLst>
            <pc:docMk/>
            <pc:sldMk cId="3226579327" sldId="1380"/>
            <ac:picMk id="22536" creationId="{BC12E9B3-E882-C792-33C9-387A9AD54339}"/>
          </ac:picMkLst>
        </pc:picChg>
      </pc:sldChg>
    </pc:docChg>
  </pc:docChgLst>
  <pc:docChgLst>
    <pc:chgData name="伊健 杜" userId="e69aded81da48593" providerId="LiveId" clId="{C1859C8E-79F4-4CA0-8D16-6C397D936D2B}"/>
    <pc:docChg chg="custSel addSld delSld modSld sldOrd">
      <pc:chgData name="伊健 杜" userId="e69aded81da48593" providerId="LiveId" clId="{C1859C8E-79F4-4CA0-8D16-6C397D936D2B}" dt="2022-11-30T08:34:18.601" v="5302" actId="20577"/>
      <pc:docMkLst>
        <pc:docMk/>
      </pc:docMkLst>
      <pc:sldChg chg="addSp delSp modSp add mod modAnim">
        <pc:chgData name="伊健 杜" userId="e69aded81da48593" providerId="LiveId" clId="{C1859C8E-79F4-4CA0-8D16-6C397D936D2B}" dt="2022-11-30T05:05:43.345" v="1492"/>
        <pc:sldMkLst>
          <pc:docMk/>
          <pc:sldMk cId="2891646171" sldId="947"/>
        </pc:sldMkLst>
        <pc:spChg chg="mod">
          <ac:chgData name="伊健 杜" userId="e69aded81da48593" providerId="LiveId" clId="{C1859C8E-79F4-4CA0-8D16-6C397D936D2B}" dt="2022-11-30T05:03:07.857" v="1392"/>
          <ac:spMkLst>
            <pc:docMk/>
            <pc:sldMk cId="2891646171" sldId="947"/>
            <ac:spMk id="2" creationId="{FE85B317-3855-1746-54B9-C0840A21A9E5}"/>
          </ac:spMkLst>
        </pc:spChg>
        <pc:spChg chg="add mod">
          <ac:chgData name="伊健 杜" userId="e69aded81da48593" providerId="LiveId" clId="{C1859C8E-79F4-4CA0-8D16-6C397D936D2B}" dt="2022-11-30T05:05:43.345" v="1492"/>
          <ac:spMkLst>
            <pc:docMk/>
            <pc:sldMk cId="2891646171" sldId="947"/>
            <ac:spMk id="3" creationId="{5E90D514-5806-9F3F-CC9E-CD05929EE1CB}"/>
          </ac:spMkLst>
        </pc:spChg>
        <pc:spChg chg="mod">
          <ac:chgData name="伊健 杜" userId="e69aded81da48593" providerId="LiveId" clId="{C1859C8E-79F4-4CA0-8D16-6C397D936D2B}" dt="2022-11-30T05:03:05.347" v="1389"/>
          <ac:spMkLst>
            <pc:docMk/>
            <pc:sldMk cId="2891646171" sldId="947"/>
            <ac:spMk id="7" creationId="{8A134A8E-94C3-0EE7-C065-45DB3136BA45}"/>
          </ac:spMkLst>
        </pc:spChg>
        <pc:picChg chg="add mod">
          <ac:chgData name="伊健 杜" userId="e69aded81da48593" providerId="LiveId" clId="{C1859C8E-79F4-4CA0-8D16-6C397D936D2B}" dt="2022-11-30T05:03:28.660" v="1396" actId="1076"/>
          <ac:picMkLst>
            <pc:docMk/>
            <pc:sldMk cId="2891646171" sldId="947"/>
            <ac:picMk id="4" creationId="{28B261F6-8C21-70C5-5FD0-3373FD74E6C3}"/>
          </ac:picMkLst>
        </pc:picChg>
        <pc:picChg chg="del mod">
          <ac:chgData name="伊健 杜" userId="e69aded81da48593" providerId="LiveId" clId="{C1859C8E-79F4-4CA0-8D16-6C397D936D2B}" dt="2022-11-30T05:03:09.758" v="1393" actId="478"/>
          <ac:picMkLst>
            <pc:docMk/>
            <pc:sldMk cId="2891646171" sldId="947"/>
            <ac:picMk id="8194" creationId="{91FF5602-5E4A-0693-9477-A04653A198D9}"/>
          </ac:picMkLst>
        </pc:picChg>
      </pc:sldChg>
      <pc:sldChg chg="modSp add del mod">
        <pc:chgData name="伊健 杜" userId="e69aded81da48593" providerId="LiveId" clId="{C1859C8E-79F4-4CA0-8D16-6C397D936D2B}" dt="2022-11-30T05:04:34.595" v="1477" actId="47"/>
        <pc:sldMkLst>
          <pc:docMk/>
          <pc:sldMk cId="3071760569" sldId="951"/>
        </pc:sldMkLst>
        <pc:spChg chg="mod">
          <ac:chgData name="伊健 杜" userId="e69aded81da48593" providerId="LiveId" clId="{C1859C8E-79F4-4CA0-8D16-6C397D936D2B}" dt="2022-11-30T05:04:05.274" v="1453"/>
          <ac:spMkLst>
            <pc:docMk/>
            <pc:sldMk cId="3071760569" sldId="951"/>
            <ac:spMk id="7" creationId="{8A134A8E-94C3-0EE7-C065-45DB3136BA45}"/>
          </ac:spMkLst>
        </pc:spChg>
      </pc:sldChg>
      <pc:sldChg chg="modSp add mod ord">
        <pc:chgData name="伊健 杜" userId="e69aded81da48593" providerId="LiveId" clId="{C1859C8E-79F4-4CA0-8D16-6C397D936D2B}" dt="2022-11-30T06:40:08.444" v="5266"/>
        <pc:sldMkLst>
          <pc:docMk/>
          <pc:sldMk cId="4238156773" sldId="953"/>
        </pc:sldMkLst>
        <pc:spChg chg="mod">
          <ac:chgData name="伊健 杜" userId="e69aded81da48593" providerId="LiveId" clId="{C1859C8E-79F4-4CA0-8D16-6C397D936D2B}" dt="2022-11-30T06:40:08.444" v="5266"/>
          <ac:spMkLst>
            <pc:docMk/>
            <pc:sldMk cId="4238156773" sldId="953"/>
            <ac:spMk id="2" creationId="{812E3F75-35E5-2E02-7398-D6B0B5876A2D}"/>
          </ac:spMkLst>
        </pc:spChg>
      </pc:sldChg>
      <pc:sldChg chg="modSp add mod">
        <pc:chgData name="伊健 杜" userId="e69aded81da48593" providerId="LiveId" clId="{C1859C8E-79F4-4CA0-8D16-6C397D936D2B}" dt="2022-11-30T05:04:19.264" v="1476"/>
        <pc:sldMkLst>
          <pc:docMk/>
          <pc:sldMk cId="3247789987" sldId="955"/>
        </pc:sldMkLst>
        <pc:spChg chg="mod">
          <ac:chgData name="伊健 杜" userId="e69aded81da48593" providerId="LiveId" clId="{C1859C8E-79F4-4CA0-8D16-6C397D936D2B}" dt="2022-11-30T05:04:19.264" v="1476"/>
          <ac:spMkLst>
            <pc:docMk/>
            <pc:sldMk cId="3247789987" sldId="955"/>
            <ac:spMk id="7" creationId="{8A134A8E-94C3-0EE7-C065-45DB3136BA45}"/>
          </ac:spMkLst>
        </pc:spChg>
      </pc:sldChg>
      <pc:sldChg chg="addSp delSp modSp add mod delAnim modAnim">
        <pc:chgData name="伊健 杜" userId="e69aded81da48593" providerId="LiveId" clId="{C1859C8E-79F4-4CA0-8D16-6C397D936D2B}" dt="2022-11-30T06:40:08.444" v="5266"/>
        <pc:sldMkLst>
          <pc:docMk/>
          <pc:sldMk cId="2638444399" sldId="1628"/>
        </pc:sldMkLst>
        <pc:spChg chg="mod">
          <ac:chgData name="伊健 杜" userId="e69aded81da48593" providerId="LiveId" clId="{C1859C8E-79F4-4CA0-8D16-6C397D936D2B}" dt="2022-11-30T06:40:08.444" v="5266"/>
          <ac:spMkLst>
            <pc:docMk/>
            <pc:sldMk cId="2638444399" sldId="1628"/>
            <ac:spMk id="2" creationId="{10304424-DB4A-36E7-9E0D-D32A5DD0F26C}"/>
          </ac:spMkLst>
        </pc:spChg>
        <pc:spChg chg="add del mod">
          <ac:chgData name="伊健 杜" userId="e69aded81da48593" providerId="LiveId" clId="{C1859C8E-79F4-4CA0-8D16-6C397D936D2B}" dt="2022-11-30T05:20:49.244" v="1871" actId="21"/>
          <ac:spMkLst>
            <pc:docMk/>
            <pc:sldMk cId="2638444399" sldId="1628"/>
            <ac:spMk id="3" creationId="{54A6AFC3-F689-DFB2-BE26-598BDB8573FB}"/>
          </ac:spMkLst>
        </pc:spChg>
        <pc:spChg chg="mod">
          <ac:chgData name="伊健 杜" userId="e69aded81da48593" providerId="LiveId" clId="{C1859C8E-79F4-4CA0-8D16-6C397D936D2B}" dt="2022-11-30T06:40:08.444" v="5266"/>
          <ac:spMkLst>
            <pc:docMk/>
            <pc:sldMk cId="2638444399" sldId="1628"/>
            <ac:spMk id="5" creationId="{E7287B0E-EF55-E721-8EFA-9A9183C0EDF9}"/>
          </ac:spMkLst>
        </pc:spChg>
      </pc:sldChg>
      <pc:sldChg chg="addSp modSp add mod modAnim">
        <pc:chgData name="伊健 杜" userId="e69aded81da48593" providerId="LiveId" clId="{C1859C8E-79F4-4CA0-8D16-6C397D936D2B}" dt="2022-11-30T06:40:08.444" v="5266"/>
        <pc:sldMkLst>
          <pc:docMk/>
          <pc:sldMk cId="3956247552" sldId="1629"/>
        </pc:sldMkLst>
        <pc:spChg chg="add mod">
          <ac:chgData name="伊健 杜" userId="e69aded81da48593" providerId="LiveId" clId="{C1859C8E-79F4-4CA0-8D16-6C397D936D2B}" dt="2022-11-30T05:22:21.911" v="1894"/>
          <ac:spMkLst>
            <pc:docMk/>
            <pc:sldMk cId="3956247552" sldId="1629"/>
            <ac:spMk id="3" creationId="{0CEAED94-ACC5-571C-F905-BBE7CFC4297D}"/>
          </ac:spMkLst>
        </pc:spChg>
        <pc:spChg chg="mod">
          <ac:chgData name="伊健 杜" userId="e69aded81da48593" providerId="LiveId" clId="{C1859C8E-79F4-4CA0-8D16-6C397D936D2B}" dt="2022-11-30T06:40:08.444" v="5266"/>
          <ac:spMkLst>
            <pc:docMk/>
            <pc:sldMk cId="3956247552" sldId="1629"/>
            <ac:spMk id="5" creationId="{E7287B0E-EF55-E721-8EFA-9A9183C0EDF9}"/>
          </ac:spMkLst>
        </pc:spChg>
      </pc:sldChg>
      <pc:sldChg chg="add del">
        <pc:chgData name="伊健 杜" userId="e69aded81da48593" providerId="LiveId" clId="{C1859C8E-79F4-4CA0-8D16-6C397D936D2B}" dt="2022-11-30T05:22:55.782" v="1919" actId="47"/>
        <pc:sldMkLst>
          <pc:docMk/>
          <pc:sldMk cId="1052348114" sldId="1630"/>
        </pc:sldMkLst>
      </pc:sldChg>
      <pc:sldChg chg="del">
        <pc:chgData name="伊健 杜" userId="e69aded81da48593" providerId="LiveId" clId="{C1859C8E-79F4-4CA0-8D16-6C397D936D2B}" dt="2022-11-30T04:19:24.834" v="0" actId="47"/>
        <pc:sldMkLst>
          <pc:docMk/>
          <pc:sldMk cId="3128562800" sldId="1727"/>
        </pc:sldMkLst>
      </pc:sldChg>
      <pc:sldChg chg="del">
        <pc:chgData name="伊健 杜" userId="e69aded81da48593" providerId="LiveId" clId="{C1859C8E-79F4-4CA0-8D16-6C397D936D2B}" dt="2022-11-30T04:19:24.834" v="0" actId="47"/>
        <pc:sldMkLst>
          <pc:docMk/>
          <pc:sldMk cId="1584012272" sldId="1728"/>
        </pc:sldMkLst>
      </pc:sldChg>
      <pc:sldChg chg="del">
        <pc:chgData name="伊健 杜" userId="e69aded81da48593" providerId="LiveId" clId="{C1859C8E-79F4-4CA0-8D16-6C397D936D2B}" dt="2022-11-30T04:19:24.834" v="0" actId="47"/>
        <pc:sldMkLst>
          <pc:docMk/>
          <pc:sldMk cId="924919507" sldId="1729"/>
        </pc:sldMkLst>
      </pc:sldChg>
      <pc:sldChg chg="del">
        <pc:chgData name="伊健 杜" userId="e69aded81da48593" providerId="LiveId" clId="{C1859C8E-79F4-4CA0-8D16-6C397D936D2B}" dt="2022-11-30T04:19:24.834" v="0" actId="47"/>
        <pc:sldMkLst>
          <pc:docMk/>
          <pc:sldMk cId="3325533892" sldId="1730"/>
        </pc:sldMkLst>
      </pc:sldChg>
      <pc:sldChg chg="del">
        <pc:chgData name="伊健 杜" userId="e69aded81da48593" providerId="LiveId" clId="{C1859C8E-79F4-4CA0-8D16-6C397D936D2B}" dt="2022-11-30T04:19:24.834" v="0" actId="47"/>
        <pc:sldMkLst>
          <pc:docMk/>
          <pc:sldMk cId="2997188065" sldId="1731"/>
        </pc:sldMkLst>
      </pc:sldChg>
      <pc:sldChg chg="del">
        <pc:chgData name="伊健 杜" userId="e69aded81da48593" providerId="LiveId" clId="{C1859C8E-79F4-4CA0-8D16-6C397D936D2B}" dt="2022-11-30T04:19:24.834" v="0" actId="47"/>
        <pc:sldMkLst>
          <pc:docMk/>
          <pc:sldMk cId="605641321" sldId="1732"/>
        </pc:sldMkLst>
      </pc:sldChg>
      <pc:sldChg chg="del">
        <pc:chgData name="伊健 杜" userId="e69aded81da48593" providerId="LiveId" clId="{C1859C8E-79F4-4CA0-8D16-6C397D936D2B}" dt="2022-11-30T04:19:24.834" v="0" actId="47"/>
        <pc:sldMkLst>
          <pc:docMk/>
          <pc:sldMk cId="2362401236" sldId="1733"/>
        </pc:sldMkLst>
      </pc:sldChg>
      <pc:sldChg chg="del">
        <pc:chgData name="伊健 杜" userId="e69aded81da48593" providerId="LiveId" clId="{C1859C8E-79F4-4CA0-8D16-6C397D936D2B}" dt="2022-11-30T04:19:24.834" v="0" actId="47"/>
        <pc:sldMkLst>
          <pc:docMk/>
          <pc:sldMk cId="1918842734" sldId="1734"/>
        </pc:sldMkLst>
      </pc:sldChg>
      <pc:sldChg chg="del">
        <pc:chgData name="伊健 杜" userId="e69aded81da48593" providerId="LiveId" clId="{C1859C8E-79F4-4CA0-8D16-6C397D936D2B}" dt="2022-11-30T04:19:24.834" v="0" actId="47"/>
        <pc:sldMkLst>
          <pc:docMk/>
          <pc:sldMk cId="2471595446" sldId="1735"/>
        </pc:sldMkLst>
      </pc:sldChg>
      <pc:sldChg chg="del">
        <pc:chgData name="伊健 杜" userId="e69aded81da48593" providerId="LiveId" clId="{C1859C8E-79F4-4CA0-8D16-6C397D936D2B}" dt="2022-11-30T04:19:24.834" v="0" actId="47"/>
        <pc:sldMkLst>
          <pc:docMk/>
          <pc:sldMk cId="3580361435" sldId="1736"/>
        </pc:sldMkLst>
      </pc:sldChg>
      <pc:sldChg chg="del">
        <pc:chgData name="伊健 杜" userId="e69aded81da48593" providerId="LiveId" clId="{C1859C8E-79F4-4CA0-8D16-6C397D936D2B}" dt="2022-11-30T04:19:24.834" v="0" actId="47"/>
        <pc:sldMkLst>
          <pc:docMk/>
          <pc:sldMk cId="471591401" sldId="1737"/>
        </pc:sldMkLst>
      </pc:sldChg>
      <pc:sldChg chg="del">
        <pc:chgData name="伊健 杜" userId="e69aded81da48593" providerId="LiveId" clId="{C1859C8E-79F4-4CA0-8D16-6C397D936D2B}" dt="2022-11-30T04:19:24.834" v="0" actId="47"/>
        <pc:sldMkLst>
          <pc:docMk/>
          <pc:sldMk cId="402002922" sldId="1738"/>
        </pc:sldMkLst>
      </pc:sldChg>
      <pc:sldChg chg="del">
        <pc:chgData name="伊健 杜" userId="e69aded81da48593" providerId="LiveId" clId="{C1859C8E-79F4-4CA0-8D16-6C397D936D2B}" dt="2022-11-30T04:19:24.834" v="0" actId="47"/>
        <pc:sldMkLst>
          <pc:docMk/>
          <pc:sldMk cId="3494692397" sldId="1739"/>
        </pc:sldMkLst>
      </pc:sldChg>
      <pc:sldChg chg="del">
        <pc:chgData name="伊健 杜" userId="e69aded81da48593" providerId="LiveId" clId="{C1859C8E-79F4-4CA0-8D16-6C397D936D2B}" dt="2022-11-30T04:19:24.834" v="0" actId="47"/>
        <pc:sldMkLst>
          <pc:docMk/>
          <pc:sldMk cId="3016613762" sldId="1740"/>
        </pc:sldMkLst>
      </pc:sldChg>
      <pc:sldChg chg="del">
        <pc:chgData name="伊健 杜" userId="e69aded81da48593" providerId="LiveId" clId="{C1859C8E-79F4-4CA0-8D16-6C397D936D2B}" dt="2022-11-30T04:19:24.834" v="0" actId="47"/>
        <pc:sldMkLst>
          <pc:docMk/>
          <pc:sldMk cId="992470286" sldId="1741"/>
        </pc:sldMkLst>
      </pc:sldChg>
      <pc:sldChg chg="del">
        <pc:chgData name="伊健 杜" userId="e69aded81da48593" providerId="LiveId" clId="{C1859C8E-79F4-4CA0-8D16-6C397D936D2B}" dt="2022-11-30T04:19:24.834" v="0" actId="47"/>
        <pc:sldMkLst>
          <pc:docMk/>
          <pc:sldMk cId="1660877687" sldId="1742"/>
        </pc:sldMkLst>
      </pc:sldChg>
      <pc:sldChg chg="del">
        <pc:chgData name="伊健 杜" userId="e69aded81da48593" providerId="LiveId" clId="{C1859C8E-79F4-4CA0-8D16-6C397D936D2B}" dt="2022-11-30T04:19:24.834" v="0" actId="47"/>
        <pc:sldMkLst>
          <pc:docMk/>
          <pc:sldMk cId="879393254" sldId="1743"/>
        </pc:sldMkLst>
      </pc:sldChg>
      <pc:sldChg chg="del">
        <pc:chgData name="伊健 杜" userId="e69aded81da48593" providerId="LiveId" clId="{C1859C8E-79F4-4CA0-8D16-6C397D936D2B}" dt="2022-11-30T04:19:24.834" v="0" actId="47"/>
        <pc:sldMkLst>
          <pc:docMk/>
          <pc:sldMk cId="2611453633" sldId="1744"/>
        </pc:sldMkLst>
      </pc:sldChg>
      <pc:sldChg chg="del">
        <pc:chgData name="伊健 杜" userId="e69aded81da48593" providerId="LiveId" clId="{C1859C8E-79F4-4CA0-8D16-6C397D936D2B}" dt="2022-11-30T04:19:24.834" v="0" actId="47"/>
        <pc:sldMkLst>
          <pc:docMk/>
          <pc:sldMk cId="3093648699" sldId="1745"/>
        </pc:sldMkLst>
      </pc:sldChg>
      <pc:sldChg chg="del">
        <pc:chgData name="伊健 杜" userId="e69aded81da48593" providerId="LiveId" clId="{C1859C8E-79F4-4CA0-8D16-6C397D936D2B}" dt="2022-11-30T04:19:24.834" v="0" actId="47"/>
        <pc:sldMkLst>
          <pc:docMk/>
          <pc:sldMk cId="3558063717" sldId="1746"/>
        </pc:sldMkLst>
      </pc:sldChg>
      <pc:sldChg chg="del">
        <pc:chgData name="伊健 杜" userId="e69aded81da48593" providerId="LiveId" clId="{C1859C8E-79F4-4CA0-8D16-6C397D936D2B}" dt="2022-11-30T04:19:24.834" v="0" actId="47"/>
        <pc:sldMkLst>
          <pc:docMk/>
          <pc:sldMk cId="3295366311" sldId="1748"/>
        </pc:sldMkLst>
      </pc:sldChg>
      <pc:sldChg chg="del">
        <pc:chgData name="伊健 杜" userId="e69aded81da48593" providerId="LiveId" clId="{C1859C8E-79F4-4CA0-8D16-6C397D936D2B}" dt="2022-11-30T04:19:24.834" v="0" actId="47"/>
        <pc:sldMkLst>
          <pc:docMk/>
          <pc:sldMk cId="2362797084" sldId="1749"/>
        </pc:sldMkLst>
      </pc:sldChg>
      <pc:sldChg chg="del">
        <pc:chgData name="伊健 杜" userId="e69aded81da48593" providerId="LiveId" clId="{C1859C8E-79F4-4CA0-8D16-6C397D936D2B}" dt="2022-11-30T04:19:24.834" v="0" actId="47"/>
        <pc:sldMkLst>
          <pc:docMk/>
          <pc:sldMk cId="2774166310" sldId="1750"/>
        </pc:sldMkLst>
      </pc:sldChg>
      <pc:sldChg chg="del">
        <pc:chgData name="伊健 杜" userId="e69aded81da48593" providerId="LiveId" clId="{C1859C8E-79F4-4CA0-8D16-6C397D936D2B}" dt="2022-11-30T04:19:24.834" v="0" actId="47"/>
        <pc:sldMkLst>
          <pc:docMk/>
          <pc:sldMk cId="457241667" sldId="1751"/>
        </pc:sldMkLst>
      </pc:sldChg>
      <pc:sldChg chg="del">
        <pc:chgData name="伊健 杜" userId="e69aded81da48593" providerId="LiveId" clId="{C1859C8E-79F4-4CA0-8D16-6C397D936D2B}" dt="2022-11-30T04:19:24.834" v="0" actId="47"/>
        <pc:sldMkLst>
          <pc:docMk/>
          <pc:sldMk cId="1200961264" sldId="1752"/>
        </pc:sldMkLst>
      </pc:sldChg>
      <pc:sldChg chg="del">
        <pc:chgData name="伊健 杜" userId="e69aded81da48593" providerId="LiveId" clId="{C1859C8E-79F4-4CA0-8D16-6C397D936D2B}" dt="2022-11-30T04:19:24.834" v="0" actId="47"/>
        <pc:sldMkLst>
          <pc:docMk/>
          <pc:sldMk cId="3406062434" sldId="1753"/>
        </pc:sldMkLst>
      </pc:sldChg>
      <pc:sldChg chg="del">
        <pc:chgData name="伊健 杜" userId="e69aded81da48593" providerId="LiveId" clId="{C1859C8E-79F4-4CA0-8D16-6C397D936D2B}" dt="2022-11-30T04:19:24.834" v="0" actId="47"/>
        <pc:sldMkLst>
          <pc:docMk/>
          <pc:sldMk cId="1359648133" sldId="1754"/>
        </pc:sldMkLst>
      </pc:sldChg>
      <pc:sldChg chg="del">
        <pc:chgData name="伊健 杜" userId="e69aded81da48593" providerId="LiveId" clId="{C1859C8E-79F4-4CA0-8D16-6C397D936D2B}" dt="2022-11-30T04:19:24.834" v="0" actId="47"/>
        <pc:sldMkLst>
          <pc:docMk/>
          <pc:sldMk cId="3253476947" sldId="1755"/>
        </pc:sldMkLst>
      </pc:sldChg>
      <pc:sldChg chg="del">
        <pc:chgData name="伊健 杜" userId="e69aded81da48593" providerId="LiveId" clId="{C1859C8E-79F4-4CA0-8D16-6C397D936D2B}" dt="2022-11-30T04:19:24.834" v="0" actId="47"/>
        <pc:sldMkLst>
          <pc:docMk/>
          <pc:sldMk cId="674254714" sldId="1756"/>
        </pc:sldMkLst>
      </pc:sldChg>
      <pc:sldChg chg="del">
        <pc:chgData name="伊健 杜" userId="e69aded81da48593" providerId="LiveId" clId="{C1859C8E-79F4-4CA0-8D16-6C397D936D2B}" dt="2022-11-30T04:19:24.834" v="0" actId="47"/>
        <pc:sldMkLst>
          <pc:docMk/>
          <pc:sldMk cId="880561118" sldId="1757"/>
        </pc:sldMkLst>
      </pc:sldChg>
      <pc:sldChg chg="del">
        <pc:chgData name="伊健 杜" userId="e69aded81da48593" providerId="LiveId" clId="{C1859C8E-79F4-4CA0-8D16-6C397D936D2B}" dt="2022-11-30T04:19:24.834" v="0" actId="47"/>
        <pc:sldMkLst>
          <pc:docMk/>
          <pc:sldMk cId="3678853001" sldId="1758"/>
        </pc:sldMkLst>
      </pc:sldChg>
      <pc:sldChg chg="delSp modSp mod">
        <pc:chgData name="伊健 杜" userId="e69aded81da48593" providerId="LiveId" clId="{C1859C8E-79F4-4CA0-8D16-6C397D936D2B}" dt="2022-11-30T04:19:38.149" v="5" actId="478"/>
        <pc:sldMkLst>
          <pc:docMk/>
          <pc:sldMk cId="346368542" sldId="1760"/>
        </pc:sldMkLst>
        <pc:spChg chg="del">
          <ac:chgData name="伊健 杜" userId="e69aded81da48593" providerId="LiveId" clId="{C1859C8E-79F4-4CA0-8D16-6C397D936D2B}" dt="2022-11-30T04:19:37.545" v="4" actId="478"/>
          <ac:spMkLst>
            <pc:docMk/>
            <pc:sldMk cId="346368542" sldId="1760"/>
            <ac:spMk id="3" creationId="{1552AC94-5F6C-F019-DE61-928DDF4B647E}"/>
          </ac:spMkLst>
        </pc:spChg>
        <pc:spChg chg="del mod">
          <ac:chgData name="伊健 杜" userId="e69aded81da48593" providerId="LiveId" clId="{C1859C8E-79F4-4CA0-8D16-6C397D936D2B}" dt="2022-11-30T04:19:36.386" v="3" actId="478"/>
          <ac:spMkLst>
            <pc:docMk/>
            <pc:sldMk cId="346368542" sldId="1760"/>
            <ac:spMk id="4" creationId="{9FC6436E-1D05-8446-5D78-DF6034473B1A}"/>
          </ac:spMkLst>
        </pc:spChg>
        <pc:picChg chg="del">
          <ac:chgData name="伊健 杜" userId="e69aded81da48593" providerId="LiveId" clId="{C1859C8E-79F4-4CA0-8D16-6C397D936D2B}" dt="2022-11-30T04:19:38.149" v="5" actId="478"/>
          <ac:picMkLst>
            <pc:docMk/>
            <pc:sldMk cId="346368542" sldId="1760"/>
            <ac:picMk id="7" creationId="{32AF69AF-DDE5-AEA6-D99F-CA2F9A2089F0}"/>
          </ac:picMkLst>
        </pc:picChg>
        <pc:picChg chg="del">
          <ac:chgData name="伊健 杜" userId="e69aded81da48593" providerId="LiveId" clId="{C1859C8E-79F4-4CA0-8D16-6C397D936D2B}" dt="2022-11-30T04:19:34.125" v="1" actId="478"/>
          <ac:picMkLst>
            <pc:docMk/>
            <pc:sldMk cId="346368542" sldId="1760"/>
            <ac:picMk id="11" creationId="{79479F4B-9562-EC93-F97A-67D93C7B90E5}"/>
          </ac:picMkLst>
        </pc:picChg>
      </pc:sldChg>
      <pc:sldChg chg="del">
        <pc:chgData name="伊健 杜" userId="e69aded81da48593" providerId="LiveId" clId="{C1859C8E-79F4-4CA0-8D16-6C397D936D2B}" dt="2022-11-30T04:19:57.588" v="6" actId="47"/>
        <pc:sldMkLst>
          <pc:docMk/>
          <pc:sldMk cId="639250070" sldId="1784"/>
        </pc:sldMkLst>
      </pc:sldChg>
      <pc:sldChg chg="addSp delSp modSp add mod modNotes modNotesTx">
        <pc:chgData name="伊健 杜" userId="e69aded81da48593" providerId="LiveId" clId="{C1859C8E-79F4-4CA0-8D16-6C397D936D2B}" dt="2022-11-30T06:40:08.444" v="5266"/>
        <pc:sldMkLst>
          <pc:docMk/>
          <pc:sldMk cId="1580241461" sldId="1789"/>
        </pc:sldMkLst>
        <pc:spChg chg="add del mod">
          <ac:chgData name="伊健 杜" userId="e69aded81da48593" providerId="LiveId" clId="{C1859C8E-79F4-4CA0-8D16-6C397D936D2B}" dt="2022-11-30T04:30:11.256" v="62" actId="478"/>
          <ac:spMkLst>
            <pc:docMk/>
            <pc:sldMk cId="1580241461" sldId="1789"/>
            <ac:spMk id="2" creationId="{CBC21746-014B-C020-1635-086989B856A7}"/>
          </ac:spMkLst>
        </pc:spChg>
        <pc:spChg chg="mod">
          <ac:chgData name="伊健 杜" userId="e69aded81da48593" providerId="LiveId" clId="{C1859C8E-79F4-4CA0-8D16-6C397D936D2B}" dt="2022-11-30T04:30:13.950" v="63" actId="1076"/>
          <ac:spMkLst>
            <pc:docMk/>
            <pc:sldMk cId="1580241461" sldId="1789"/>
            <ac:spMk id="4" creationId="{767FBCC3-E590-DDD9-AC6E-390CBBE40FB6}"/>
          </ac:spMkLst>
        </pc:spChg>
        <pc:spChg chg="mod">
          <ac:chgData name="伊健 杜" userId="e69aded81da48593" providerId="LiveId" clId="{C1859C8E-79F4-4CA0-8D16-6C397D936D2B}" dt="2022-11-30T06:40:08.444" v="5266"/>
          <ac:spMkLst>
            <pc:docMk/>
            <pc:sldMk cId="1580241461" sldId="1789"/>
            <ac:spMk id="6" creationId="{159B7E6B-21F0-E0FE-7ABA-4ADD738FA9C0}"/>
          </ac:spMkLst>
        </pc:spChg>
        <pc:picChg chg="add mod">
          <ac:chgData name="伊健 杜" userId="e69aded81da48593" providerId="LiveId" clId="{C1859C8E-79F4-4CA0-8D16-6C397D936D2B}" dt="2022-11-30T04:39:42.204" v="460" actId="14100"/>
          <ac:picMkLst>
            <pc:docMk/>
            <pc:sldMk cId="1580241461" sldId="1789"/>
            <ac:picMk id="1026" creationId="{5D4BEF7D-2DFD-8456-8A0B-9B4291427320}"/>
          </ac:picMkLst>
        </pc:picChg>
        <pc:picChg chg="del">
          <ac:chgData name="伊健 杜" userId="e69aded81da48593" providerId="LiveId" clId="{C1859C8E-79F4-4CA0-8D16-6C397D936D2B}" dt="2022-11-30T04:39:02.422" v="455" actId="478"/>
          <ac:picMkLst>
            <pc:docMk/>
            <pc:sldMk cId="1580241461" sldId="1789"/>
            <ac:picMk id="4098" creationId="{3CADCC85-B6B9-0B69-E28F-23E2C2AC2E53}"/>
          </ac:picMkLst>
        </pc:picChg>
      </pc:sldChg>
      <pc:sldChg chg="addSp delSp modSp add mod">
        <pc:chgData name="伊健 杜" userId="e69aded81da48593" providerId="LiveId" clId="{C1859C8E-79F4-4CA0-8D16-6C397D936D2B}" dt="2022-11-30T06:40:08.444" v="5266"/>
        <pc:sldMkLst>
          <pc:docMk/>
          <pc:sldMk cId="3577248458" sldId="1790"/>
        </pc:sldMkLst>
        <pc:spChg chg="add del">
          <ac:chgData name="伊健 杜" userId="e69aded81da48593" providerId="LiveId" clId="{C1859C8E-79F4-4CA0-8D16-6C397D936D2B}" dt="2022-11-30T04:42:05.784" v="610" actId="478"/>
          <ac:spMkLst>
            <pc:docMk/>
            <pc:sldMk cId="3577248458" sldId="1790"/>
            <ac:spMk id="2" creationId="{EFB5CC52-2B1C-F0A1-3178-3AE1AE282342}"/>
          </ac:spMkLst>
        </pc:spChg>
        <pc:spChg chg="mod">
          <ac:chgData name="伊健 杜" userId="e69aded81da48593" providerId="LiveId" clId="{C1859C8E-79F4-4CA0-8D16-6C397D936D2B}" dt="2022-11-30T06:40:08.444" v="5266"/>
          <ac:spMkLst>
            <pc:docMk/>
            <pc:sldMk cId="3577248458" sldId="1790"/>
            <ac:spMk id="6" creationId="{159B7E6B-21F0-E0FE-7ABA-4ADD738FA9C0}"/>
          </ac:spMkLst>
        </pc:spChg>
        <pc:picChg chg="add mod">
          <ac:chgData name="伊健 杜" userId="e69aded81da48593" providerId="LiveId" clId="{C1859C8E-79F4-4CA0-8D16-6C397D936D2B}" dt="2022-11-30T04:42:13.249" v="612" actId="1076"/>
          <ac:picMkLst>
            <pc:docMk/>
            <pc:sldMk cId="3577248458" sldId="1790"/>
            <ac:picMk id="5" creationId="{C41EB922-6150-FB1E-349C-02F3772D3809}"/>
          </ac:picMkLst>
        </pc:picChg>
        <pc:picChg chg="del">
          <ac:chgData name="伊健 杜" userId="e69aded81da48593" providerId="LiveId" clId="{C1859C8E-79F4-4CA0-8D16-6C397D936D2B}" dt="2022-11-30T04:39:46.997" v="462" actId="478"/>
          <ac:picMkLst>
            <pc:docMk/>
            <pc:sldMk cId="3577248458" sldId="1790"/>
            <ac:picMk id="1026" creationId="{5D4BEF7D-2DFD-8456-8A0B-9B4291427320}"/>
          </ac:picMkLst>
        </pc:picChg>
      </pc:sldChg>
      <pc:sldChg chg="addSp delSp modSp add mod">
        <pc:chgData name="伊健 杜" userId="e69aded81da48593" providerId="LiveId" clId="{C1859C8E-79F4-4CA0-8D16-6C397D936D2B}" dt="2022-11-30T06:40:08.444" v="5266"/>
        <pc:sldMkLst>
          <pc:docMk/>
          <pc:sldMk cId="1075871152" sldId="1791"/>
        </pc:sldMkLst>
        <pc:spChg chg="mod">
          <ac:chgData name="伊健 杜" userId="e69aded81da48593" providerId="LiveId" clId="{C1859C8E-79F4-4CA0-8D16-6C397D936D2B}" dt="2022-11-30T06:40:08.444" v="5266"/>
          <ac:spMkLst>
            <pc:docMk/>
            <pc:sldMk cId="1075871152" sldId="1791"/>
            <ac:spMk id="6" creationId="{159B7E6B-21F0-E0FE-7ABA-4ADD738FA9C0}"/>
          </ac:spMkLst>
        </pc:spChg>
        <pc:picChg chg="del mod">
          <ac:chgData name="伊健 杜" userId="e69aded81da48593" providerId="LiveId" clId="{C1859C8E-79F4-4CA0-8D16-6C397D936D2B}" dt="2022-11-30T04:47:02.154" v="750" actId="478"/>
          <ac:picMkLst>
            <pc:docMk/>
            <pc:sldMk cId="1075871152" sldId="1791"/>
            <ac:picMk id="5" creationId="{C41EB922-6150-FB1E-349C-02F3772D3809}"/>
          </ac:picMkLst>
        </pc:picChg>
        <pc:picChg chg="add mod">
          <ac:chgData name="伊健 杜" userId="e69aded81da48593" providerId="LiveId" clId="{C1859C8E-79F4-4CA0-8D16-6C397D936D2B}" dt="2022-11-30T04:47:37.788" v="754" actId="1076"/>
          <ac:picMkLst>
            <pc:docMk/>
            <pc:sldMk cId="1075871152" sldId="1791"/>
            <ac:picMk id="3074" creationId="{EB49F644-7C5E-1D22-F68A-507B4FA0C923}"/>
          </ac:picMkLst>
        </pc:picChg>
      </pc:sldChg>
      <pc:sldChg chg="addSp delSp modSp add mod">
        <pc:chgData name="伊健 杜" userId="e69aded81da48593" providerId="LiveId" clId="{C1859C8E-79F4-4CA0-8D16-6C397D936D2B}" dt="2022-11-30T06:40:08.444" v="5266"/>
        <pc:sldMkLst>
          <pc:docMk/>
          <pc:sldMk cId="1105718228" sldId="1792"/>
        </pc:sldMkLst>
        <pc:spChg chg="mod">
          <ac:chgData name="伊健 杜" userId="e69aded81da48593" providerId="LiveId" clId="{C1859C8E-79F4-4CA0-8D16-6C397D936D2B}" dt="2022-11-30T06:40:08.444" v="5266"/>
          <ac:spMkLst>
            <pc:docMk/>
            <pc:sldMk cId="1105718228" sldId="1792"/>
            <ac:spMk id="6" creationId="{159B7E6B-21F0-E0FE-7ABA-4ADD738FA9C0}"/>
          </ac:spMkLst>
        </pc:spChg>
        <pc:picChg chg="del">
          <ac:chgData name="伊健 杜" userId="e69aded81da48593" providerId="LiveId" clId="{C1859C8E-79F4-4CA0-8D16-6C397D936D2B}" dt="2022-11-30T04:49:25.653" v="901" actId="478"/>
          <ac:picMkLst>
            <pc:docMk/>
            <pc:sldMk cId="1105718228" sldId="1792"/>
            <ac:picMk id="1026" creationId="{5D4BEF7D-2DFD-8456-8A0B-9B4291427320}"/>
          </ac:picMkLst>
        </pc:picChg>
        <pc:picChg chg="add mod">
          <ac:chgData name="伊健 杜" userId="e69aded81da48593" providerId="LiveId" clId="{C1859C8E-79F4-4CA0-8D16-6C397D936D2B}" dt="2022-11-30T04:49:42.793" v="905" actId="1076"/>
          <ac:picMkLst>
            <pc:docMk/>
            <pc:sldMk cId="1105718228" sldId="1792"/>
            <ac:picMk id="4098" creationId="{DBC68803-765D-CD3F-36F0-198A0A192B91}"/>
          </ac:picMkLst>
        </pc:picChg>
      </pc:sldChg>
      <pc:sldChg chg="addSp delSp modSp add mod">
        <pc:chgData name="伊健 杜" userId="e69aded81da48593" providerId="LiveId" clId="{C1859C8E-79F4-4CA0-8D16-6C397D936D2B}" dt="2022-11-30T06:40:08.444" v="5266"/>
        <pc:sldMkLst>
          <pc:docMk/>
          <pc:sldMk cId="3559512460" sldId="1793"/>
        </pc:sldMkLst>
        <pc:spChg chg="mod">
          <ac:chgData name="伊健 杜" userId="e69aded81da48593" providerId="LiveId" clId="{C1859C8E-79F4-4CA0-8D16-6C397D936D2B}" dt="2022-11-30T06:40:08.444" v="5266"/>
          <ac:spMkLst>
            <pc:docMk/>
            <pc:sldMk cId="3559512460" sldId="1793"/>
            <ac:spMk id="6" creationId="{159B7E6B-21F0-E0FE-7ABA-4ADD738FA9C0}"/>
          </ac:spMkLst>
        </pc:spChg>
        <pc:picChg chg="del">
          <ac:chgData name="伊健 杜" userId="e69aded81da48593" providerId="LiveId" clId="{C1859C8E-79F4-4CA0-8D16-6C397D936D2B}" dt="2022-11-30T04:50:51.962" v="992" actId="478"/>
          <ac:picMkLst>
            <pc:docMk/>
            <pc:sldMk cId="3559512460" sldId="1793"/>
            <ac:picMk id="4098" creationId="{DBC68803-765D-CD3F-36F0-198A0A192B91}"/>
          </ac:picMkLst>
        </pc:picChg>
        <pc:picChg chg="add mod">
          <ac:chgData name="伊健 杜" userId="e69aded81da48593" providerId="LiveId" clId="{C1859C8E-79F4-4CA0-8D16-6C397D936D2B}" dt="2022-11-30T04:51:06.091" v="995" actId="14100"/>
          <ac:picMkLst>
            <pc:docMk/>
            <pc:sldMk cId="3559512460" sldId="1793"/>
            <ac:picMk id="5122" creationId="{A6DA58DF-58AE-2F4E-3F2A-5C12D1E958BE}"/>
          </ac:picMkLst>
        </pc:picChg>
      </pc:sldChg>
      <pc:sldChg chg="addSp delSp modSp add mod">
        <pc:chgData name="伊健 杜" userId="e69aded81da48593" providerId="LiveId" clId="{C1859C8E-79F4-4CA0-8D16-6C397D936D2B}" dt="2022-11-30T06:40:08.444" v="5266"/>
        <pc:sldMkLst>
          <pc:docMk/>
          <pc:sldMk cId="3671340783" sldId="1794"/>
        </pc:sldMkLst>
        <pc:spChg chg="mod">
          <ac:chgData name="伊健 杜" userId="e69aded81da48593" providerId="LiveId" clId="{C1859C8E-79F4-4CA0-8D16-6C397D936D2B}" dt="2022-11-30T06:40:08.444" v="5266"/>
          <ac:spMkLst>
            <pc:docMk/>
            <pc:sldMk cId="3671340783" sldId="1794"/>
            <ac:spMk id="6" creationId="{159B7E6B-21F0-E0FE-7ABA-4ADD738FA9C0}"/>
          </ac:spMkLst>
        </pc:spChg>
        <pc:picChg chg="del">
          <ac:chgData name="伊健 杜" userId="e69aded81da48593" providerId="LiveId" clId="{C1859C8E-79F4-4CA0-8D16-6C397D936D2B}" dt="2022-11-30T04:51:40.398" v="1062" actId="478"/>
          <ac:picMkLst>
            <pc:docMk/>
            <pc:sldMk cId="3671340783" sldId="1794"/>
            <ac:picMk id="5122" creationId="{A6DA58DF-58AE-2F4E-3F2A-5C12D1E958BE}"/>
          </ac:picMkLst>
        </pc:picChg>
        <pc:picChg chg="add mod">
          <ac:chgData name="伊健 杜" userId="e69aded81da48593" providerId="LiveId" clId="{C1859C8E-79F4-4CA0-8D16-6C397D936D2B}" dt="2022-11-30T04:52:35.068" v="1080" actId="1076"/>
          <ac:picMkLst>
            <pc:docMk/>
            <pc:sldMk cId="3671340783" sldId="1794"/>
            <ac:picMk id="6146" creationId="{9D2318EA-1C00-D76C-046D-D5EA48DBC31C}"/>
          </ac:picMkLst>
        </pc:picChg>
      </pc:sldChg>
      <pc:sldChg chg="addSp delSp modSp add mod">
        <pc:chgData name="伊健 杜" userId="e69aded81da48593" providerId="LiveId" clId="{C1859C8E-79F4-4CA0-8D16-6C397D936D2B}" dt="2022-11-30T06:40:08.444" v="5266"/>
        <pc:sldMkLst>
          <pc:docMk/>
          <pc:sldMk cId="3658431401" sldId="1795"/>
        </pc:sldMkLst>
        <pc:spChg chg="mod">
          <ac:chgData name="伊健 杜" userId="e69aded81da48593" providerId="LiveId" clId="{C1859C8E-79F4-4CA0-8D16-6C397D936D2B}" dt="2022-11-30T06:40:08.444" v="5266"/>
          <ac:spMkLst>
            <pc:docMk/>
            <pc:sldMk cId="3658431401" sldId="1795"/>
            <ac:spMk id="6" creationId="{159B7E6B-21F0-E0FE-7ABA-4ADD738FA9C0}"/>
          </ac:spMkLst>
        </pc:spChg>
        <pc:picChg chg="del">
          <ac:chgData name="伊健 杜" userId="e69aded81da48593" providerId="LiveId" clId="{C1859C8E-79F4-4CA0-8D16-6C397D936D2B}" dt="2022-11-30T04:54:06.519" v="1164" actId="478"/>
          <ac:picMkLst>
            <pc:docMk/>
            <pc:sldMk cId="3658431401" sldId="1795"/>
            <ac:picMk id="6146" creationId="{9D2318EA-1C00-D76C-046D-D5EA48DBC31C}"/>
          </ac:picMkLst>
        </pc:picChg>
        <pc:picChg chg="add mod">
          <ac:chgData name="伊健 杜" userId="e69aded81da48593" providerId="LiveId" clId="{C1859C8E-79F4-4CA0-8D16-6C397D936D2B}" dt="2022-11-30T04:57:05.782" v="1234" actId="1076"/>
          <ac:picMkLst>
            <pc:docMk/>
            <pc:sldMk cId="3658431401" sldId="1795"/>
            <ac:picMk id="7170" creationId="{51BF2580-1232-C10F-B7B9-D76B9C8CF962}"/>
          </ac:picMkLst>
        </pc:picChg>
      </pc:sldChg>
      <pc:sldChg chg="addSp delSp modSp add mod">
        <pc:chgData name="伊健 杜" userId="e69aded81da48593" providerId="LiveId" clId="{C1859C8E-79F4-4CA0-8D16-6C397D936D2B}" dt="2022-11-30T06:40:08.444" v="5266"/>
        <pc:sldMkLst>
          <pc:docMk/>
          <pc:sldMk cId="1646653373" sldId="1796"/>
        </pc:sldMkLst>
        <pc:spChg chg="mod">
          <ac:chgData name="伊健 杜" userId="e69aded81da48593" providerId="LiveId" clId="{C1859C8E-79F4-4CA0-8D16-6C397D936D2B}" dt="2022-11-30T05:05:26.262" v="1491"/>
          <ac:spMkLst>
            <pc:docMk/>
            <pc:sldMk cId="1646653373" sldId="1796"/>
            <ac:spMk id="2" creationId="{10304424-DB4A-36E7-9E0D-D32A5DD0F26C}"/>
          </ac:spMkLst>
        </pc:spChg>
        <pc:spChg chg="add del">
          <ac:chgData name="伊健 杜" userId="e69aded81da48593" providerId="LiveId" clId="{C1859C8E-79F4-4CA0-8D16-6C397D936D2B}" dt="2022-11-30T05:05:56.340" v="1494"/>
          <ac:spMkLst>
            <pc:docMk/>
            <pc:sldMk cId="1646653373" sldId="1796"/>
            <ac:spMk id="3" creationId="{F7CDA9D9-66ED-E22D-5D2C-8F8528E4E85C}"/>
          </ac:spMkLst>
        </pc:spChg>
        <pc:spChg chg="mod">
          <ac:chgData name="伊健 杜" userId="e69aded81da48593" providerId="LiveId" clId="{C1859C8E-79F4-4CA0-8D16-6C397D936D2B}" dt="2022-11-30T05:05:59.748" v="1496" actId="20577"/>
          <ac:spMkLst>
            <pc:docMk/>
            <pc:sldMk cId="1646653373" sldId="1796"/>
            <ac:spMk id="5" creationId="{12133E31-EFD8-1428-E834-932512E03115}"/>
          </ac:spMkLst>
        </pc:spChg>
        <pc:spChg chg="mod">
          <ac:chgData name="伊健 杜" userId="e69aded81da48593" providerId="LiveId" clId="{C1859C8E-79F4-4CA0-8D16-6C397D936D2B}" dt="2022-11-30T06:40:08.444" v="5266"/>
          <ac:spMkLst>
            <pc:docMk/>
            <pc:sldMk cId="1646653373" sldId="1796"/>
            <ac:spMk id="10" creationId="{B839CA97-BE0D-8B7C-B769-3E145A81D451}"/>
          </ac:spMkLst>
        </pc:spChg>
        <pc:picChg chg="add mod">
          <ac:chgData name="伊健 杜" userId="e69aded81da48593" providerId="LiveId" clId="{C1859C8E-79F4-4CA0-8D16-6C397D936D2B}" dt="2022-11-30T05:07:58.188" v="1593" actId="1076"/>
          <ac:picMkLst>
            <pc:docMk/>
            <pc:sldMk cId="1646653373" sldId="1796"/>
            <ac:picMk id="7" creationId="{5BCED86F-CF21-E624-23C6-EF595A558371}"/>
          </ac:picMkLst>
        </pc:picChg>
        <pc:picChg chg="del">
          <ac:chgData name="伊健 杜" userId="e69aded81da48593" providerId="LiveId" clId="{C1859C8E-79F4-4CA0-8D16-6C397D936D2B}" dt="2022-11-30T05:06:32.504" v="1589" actId="478"/>
          <ac:picMkLst>
            <pc:docMk/>
            <pc:sldMk cId="1646653373" sldId="1796"/>
            <ac:picMk id="20482" creationId="{D92A90D8-9730-6B5F-DC7D-BC0480CA105B}"/>
          </ac:picMkLst>
        </pc:picChg>
      </pc:sldChg>
      <pc:sldChg chg="modSp add mod">
        <pc:chgData name="伊健 杜" userId="e69aded81da48593" providerId="LiveId" clId="{C1859C8E-79F4-4CA0-8D16-6C397D936D2B}" dt="2022-11-30T06:40:08.444" v="5266"/>
        <pc:sldMkLst>
          <pc:docMk/>
          <pc:sldMk cId="4236459713" sldId="1797"/>
        </pc:sldMkLst>
        <pc:spChg chg="mod">
          <ac:chgData name="伊健 杜" userId="e69aded81da48593" providerId="LiveId" clId="{C1859C8E-79F4-4CA0-8D16-6C397D936D2B}" dt="2022-11-30T06:40:08.444" v="5266"/>
          <ac:spMkLst>
            <pc:docMk/>
            <pc:sldMk cId="4236459713" sldId="1797"/>
            <ac:spMk id="3" creationId="{9EDCD38E-F471-5FBB-3895-0BD45C0A03A2}"/>
          </ac:spMkLst>
        </pc:spChg>
      </pc:sldChg>
      <pc:sldChg chg="modSp add mod">
        <pc:chgData name="伊健 杜" userId="e69aded81da48593" providerId="LiveId" clId="{C1859C8E-79F4-4CA0-8D16-6C397D936D2B}" dt="2022-11-30T05:00:41.309" v="1275" actId="20577"/>
        <pc:sldMkLst>
          <pc:docMk/>
          <pc:sldMk cId="2239918173" sldId="1798"/>
        </pc:sldMkLst>
        <pc:spChg chg="mod">
          <ac:chgData name="伊健 杜" userId="e69aded81da48593" providerId="LiveId" clId="{C1859C8E-79F4-4CA0-8D16-6C397D936D2B}" dt="2022-11-30T05:00:41.309" v="1275" actId="20577"/>
          <ac:spMkLst>
            <pc:docMk/>
            <pc:sldMk cId="2239918173" sldId="1798"/>
            <ac:spMk id="3" creationId="{9EDCD38E-F471-5FBB-3895-0BD45C0A03A2}"/>
          </ac:spMkLst>
        </pc:spChg>
      </pc:sldChg>
      <pc:sldChg chg="modSp add mod">
        <pc:chgData name="伊健 杜" userId="e69aded81da48593" providerId="LiveId" clId="{C1859C8E-79F4-4CA0-8D16-6C397D936D2B}" dt="2022-11-30T06:40:08.444" v="5266"/>
        <pc:sldMkLst>
          <pc:docMk/>
          <pc:sldMk cId="2279117229" sldId="1799"/>
        </pc:sldMkLst>
        <pc:spChg chg="mod">
          <ac:chgData name="伊健 杜" userId="e69aded81da48593" providerId="LiveId" clId="{C1859C8E-79F4-4CA0-8D16-6C397D936D2B}" dt="2022-11-30T06:40:08.444" v="5266"/>
          <ac:spMkLst>
            <pc:docMk/>
            <pc:sldMk cId="2279117229" sldId="1799"/>
            <ac:spMk id="3" creationId="{9EDCD38E-F471-5FBB-3895-0BD45C0A03A2}"/>
          </ac:spMkLst>
        </pc:spChg>
      </pc:sldChg>
      <pc:sldChg chg="addSp modSp add mod">
        <pc:chgData name="伊健 杜" userId="e69aded81da48593" providerId="LiveId" clId="{C1859C8E-79F4-4CA0-8D16-6C397D936D2B}" dt="2022-11-30T08:00:37.493" v="5281" actId="20577"/>
        <pc:sldMkLst>
          <pc:docMk/>
          <pc:sldMk cId="2828160977" sldId="1800"/>
        </pc:sldMkLst>
        <pc:spChg chg="add mod">
          <ac:chgData name="伊健 杜" userId="e69aded81da48593" providerId="LiveId" clId="{C1859C8E-79F4-4CA0-8D16-6C397D936D2B}" dt="2022-11-30T08:00:37.493" v="5281" actId="20577"/>
          <ac:spMkLst>
            <pc:docMk/>
            <pc:sldMk cId="2828160977" sldId="1800"/>
            <ac:spMk id="2" creationId="{87F89704-9545-DD60-B8DB-69EDDB0FEE36}"/>
          </ac:spMkLst>
        </pc:spChg>
        <pc:spChg chg="mod">
          <ac:chgData name="伊健 杜" userId="e69aded81da48593" providerId="LiveId" clId="{C1859C8E-79F4-4CA0-8D16-6C397D936D2B}" dt="2022-11-30T06:40:08.444" v="5266"/>
          <ac:spMkLst>
            <pc:docMk/>
            <pc:sldMk cId="2828160977" sldId="1800"/>
            <ac:spMk id="3" creationId="{9EDCD38E-F471-5FBB-3895-0BD45C0A03A2}"/>
          </ac:spMkLst>
        </pc:spChg>
      </pc:sldChg>
      <pc:sldChg chg="addSp delSp modSp add mod delAnim">
        <pc:chgData name="伊健 杜" userId="e69aded81da48593" providerId="LiveId" clId="{C1859C8E-79F4-4CA0-8D16-6C397D936D2B}" dt="2022-11-30T06:40:08.444" v="5266"/>
        <pc:sldMkLst>
          <pc:docMk/>
          <pc:sldMk cId="447263709" sldId="1801"/>
        </pc:sldMkLst>
        <pc:spChg chg="del">
          <ac:chgData name="伊健 杜" userId="e69aded81da48593" providerId="LiveId" clId="{C1859C8E-79F4-4CA0-8D16-6C397D936D2B}" dt="2022-11-30T05:08:03.685" v="1595" actId="478"/>
          <ac:spMkLst>
            <pc:docMk/>
            <pc:sldMk cId="447263709" sldId="1801"/>
            <ac:spMk id="5" creationId="{12133E31-EFD8-1428-E834-932512E03115}"/>
          </ac:spMkLst>
        </pc:spChg>
        <pc:spChg chg="mod">
          <ac:chgData name="伊健 杜" userId="e69aded81da48593" providerId="LiveId" clId="{C1859C8E-79F4-4CA0-8D16-6C397D936D2B}" dt="2022-11-30T06:40:08.444" v="5266"/>
          <ac:spMkLst>
            <pc:docMk/>
            <pc:sldMk cId="447263709" sldId="1801"/>
            <ac:spMk id="10" creationId="{B839CA97-BE0D-8B7C-B769-3E145A81D451}"/>
          </ac:spMkLst>
        </pc:spChg>
        <pc:picChg chg="del">
          <ac:chgData name="伊健 杜" userId="e69aded81da48593" providerId="LiveId" clId="{C1859C8E-79F4-4CA0-8D16-6C397D936D2B}" dt="2022-11-30T05:08:04.904" v="1596" actId="478"/>
          <ac:picMkLst>
            <pc:docMk/>
            <pc:sldMk cId="447263709" sldId="1801"/>
            <ac:picMk id="7" creationId="{5BCED86F-CF21-E624-23C6-EF595A558371}"/>
          </ac:picMkLst>
        </pc:picChg>
        <pc:picChg chg="add mod">
          <ac:chgData name="伊健 杜" userId="e69aded81da48593" providerId="LiveId" clId="{C1859C8E-79F4-4CA0-8D16-6C397D936D2B}" dt="2022-11-30T05:10:00.505" v="1709" actId="1076"/>
          <ac:picMkLst>
            <pc:docMk/>
            <pc:sldMk cId="447263709" sldId="1801"/>
            <ac:picMk id="10242" creationId="{1C5AE885-6BFB-D6C1-9107-1B44CAE972DC}"/>
          </ac:picMkLst>
        </pc:picChg>
        <pc:picChg chg="add mod">
          <ac:chgData name="伊健 杜" userId="e69aded81da48593" providerId="LiveId" clId="{C1859C8E-79F4-4CA0-8D16-6C397D936D2B}" dt="2022-11-30T05:10:36.657" v="1715" actId="1076"/>
          <ac:picMkLst>
            <pc:docMk/>
            <pc:sldMk cId="447263709" sldId="1801"/>
            <ac:picMk id="10244" creationId="{16A083E2-F669-67DD-EFAF-42C62CC12F28}"/>
          </ac:picMkLst>
        </pc:picChg>
      </pc:sldChg>
      <pc:sldChg chg="addSp delSp modSp add mod modNotesTx">
        <pc:chgData name="伊健 杜" userId="e69aded81da48593" providerId="LiveId" clId="{C1859C8E-79F4-4CA0-8D16-6C397D936D2B}" dt="2022-11-30T06:40:08.444" v="5266"/>
        <pc:sldMkLst>
          <pc:docMk/>
          <pc:sldMk cId="2981509105" sldId="1802"/>
        </pc:sldMkLst>
        <pc:spChg chg="mod">
          <ac:chgData name="伊健 杜" userId="e69aded81da48593" providerId="LiveId" clId="{C1859C8E-79F4-4CA0-8D16-6C397D936D2B}" dt="2022-11-30T05:26:04.512" v="2029"/>
          <ac:spMkLst>
            <pc:docMk/>
            <pc:sldMk cId="2981509105" sldId="1802"/>
            <ac:spMk id="2" creationId="{10304424-DB4A-36E7-9E0D-D32A5DD0F26C}"/>
          </ac:spMkLst>
        </pc:spChg>
        <pc:spChg chg="mod">
          <ac:chgData name="伊健 杜" userId="e69aded81da48593" providerId="LiveId" clId="{C1859C8E-79F4-4CA0-8D16-6C397D936D2B}" dt="2022-11-30T05:26:21.502" v="2032"/>
          <ac:spMkLst>
            <pc:docMk/>
            <pc:sldMk cId="2981509105" sldId="1802"/>
            <ac:spMk id="5" creationId="{12133E31-EFD8-1428-E834-932512E03115}"/>
          </ac:spMkLst>
        </pc:spChg>
        <pc:spChg chg="mod">
          <ac:chgData name="伊健 杜" userId="e69aded81da48593" providerId="LiveId" clId="{C1859C8E-79F4-4CA0-8D16-6C397D936D2B}" dt="2022-11-30T06:40:08.444" v="5266"/>
          <ac:spMkLst>
            <pc:docMk/>
            <pc:sldMk cId="2981509105" sldId="1802"/>
            <ac:spMk id="10" creationId="{B839CA97-BE0D-8B7C-B769-3E145A81D451}"/>
          </ac:spMkLst>
        </pc:spChg>
        <pc:picChg chg="del">
          <ac:chgData name="伊健 杜" userId="e69aded81da48593" providerId="LiveId" clId="{C1859C8E-79F4-4CA0-8D16-6C397D936D2B}" dt="2022-11-30T05:31:20.623" v="2269" actId="478"/>
          <ac:picMkLst>
            <pc:docMk/>
            <pc:sldMk cId="2981509105" sldId="1802"/>
            <ac:picMk id="7" creationId="{5BCED86F-CF21-E624-23C6-EF595A558371}"/>
          </ac:picMkLst>
        </pc:picChg>
        <pc:picChg chg="add mod">
          <ac:chgData name="伊健 杜" userId="e69aded81da48593" providerId="LiveId" clId="{C1859C8E-79F4-4CA0-8D16-6C397D936D2B}" dt="2022-11-30T05:32:04.315" v="2274" actId="1076"/>
          <ac:picMkLst>
            <pc:docMk/>
            <pc:sldMk cId="2981509105" sldId="1802"/>
            <ac:picMk id="11266" creationId="{9AD6DF25-2639-2A8E-79FB-60D2C6D2C209}"/>
          </ac:picMkLst>
        </pc:picChg>
      </pc:sldChg>
      <pc:sldChg chg="add del">
        <pc:chgData name="伊健 杜" userId="e69aded81da48593" providerId="LiveId" clId="{C1859C8E-79F4-4CA0-8D16-6C397D936D2B}" dt="2022-11-30T05:24:28.906" v="2013" actId="47"/>
        <pc:sldMkLst>
          <pc:docMk/>
          <pc:sldMk cId="3689914983" sldId="1802"/>
        </pc:sldMkLst>
      </pc:sldChg>
      <pc:sldChg chg="delSp modSp add del mod delAnim">
        <pc:chgData name="伊健 杜" userId="e69aded81da48593" providerId="LiveId" clId="{C1859C8E-79F4-4CA0-8D16-6C397D936D2B}" dt="2022-11-30T05:19:53.570" v="1867" actId="47"/>
        <pc:sldMkLst>
          <pc:docMk/>
          <pc:sldMk cId="3865818202" sldId="1802"/>
        </pc:sldMkLst>
        <pc:spChg chg="mod">
          <ac:chgData name="伊健 杜" userId="e69aded81da48593" providerId="LiveId" clId="{C1859C8E-79F4-4CA0-8D16-6C397D936D2B}" dt="2022-11-30T05:19:01.547" v="1864"/>
          <ac:spMkLst>
            <pc:docMk/>
            <pc:sldMk cId="3865818202" sldId="1802"/>
            <ac:spMk id="2" creationId="{10304424-DB4A-36E7-9E0D-D32A5DD0F26C}"/>
          </ac:spMkLst>
        </pc:spChg>
        <pc:spChg chg="del">
          <ac:chgData name="伊健 杜" userId="e69aded81da48593" providerId="LiveId" clId="{C1859C8E-79F4-4CA0-8D16-6C397D936D2B}" dt="2022-11-30T05:19:52.009" v="1866" actId="21"/>
          <ac:spMkLst>
            <pc:docMk/>
            <pc:sldMk cId="3865818202" sldId="1802"/>
            <ac:spMk id="5" creationId="{12133E31-EFD8-1428-E834-932512E03115}"/>
          </ac:spMkLst>
        </pc:spChg>
      </pc:sldChg>
      <pc:sldChg chg="addSp modSp add mod">
        <pc:chgData name="伊健 杜" userId="e69aded81da48593" providerId="LiveId" clId="{C1859C8E-79F4-4CA0-8D16-6C397D936D2B}" dt="2022-11-30T08:17:34.007" v="5300" actId="20577"/>
        <pc:sldMkLst>
          <pc:docMk/>
          <pc:sldMk cId="3579372099" sldId="1803"/>
        </pc:sldMkLst>
        <pc:spChg chg="mod">
          <ac:chgData name="伊健 杜" userId="e69aded81da48593" providerId="LiveId" clId="{C1859C8E-79F4-4CA0-8D16-6C397D936D2B}" dt="2022-11-30T06:40:08.444" v="5266"/>
          <ac:spMkLst>
            <pc:docMk/>
            <pc:sldMk cId="3579372099" sldId="1803"/>
            <ac:spMk id="2" creationId="{812E3F75-35E5-2E02-7398-D6B0B5876A2D}"/>
          </ac:spMkLst>
        </pc:spChg>
        <pc:spChg chg="add mod">
          <ac:chgData name="伊健 杜" userId="e69aded81da48593" providerId="LiveId" clId="{C1859C8E-79F4-4CA0-8D16-6C397D936D2B}" dt="2022-11-30T08:17:34.007" v="5300" actId="20577"/>
          <ac:spMkLst>
            <pc:docMk/>
            <pc:sldMk cId="3579372099" sldId="1803"/>
            <ac:spMk id="3" creationId="{3AA4E17E-6FB2-A9FB-039D-CC5F8E1420D3}"/>
          </ac:spMkLst>
        </pc:spChg>
      </pc:sldChg>
      <pc:sldChg chg="addSp delSp modSp add mod delAnim">
        <pc:chgData name="伊健 杜" userId="e69aded81da48593" providerId="LiveId" clId="{C1859C8E-79F4-4CA0-8D16-6C397D936D2B}" dt="2022-11-30T06:40:08.444" v="5266"/>
        <pc:sldMkLst>
          <pc:docMk/>
          <pc:sldMk cId="681945896" sldId="1804"/>
        </pc:sldMkLst>
        <pc:spChg chg="del">
          <ac:chgData name="伊健 杜" userId="e69aded81da48593" providerId="LiveId" clId="{C1859C8E-79F4-4CA0-8D16-6C397D936D2B}" dt="2022-11-30T05:32:11.567" v="2276" actId="478"/>
          <ac:spMkLst>
            <pc:docMk/>
            <pc:sldMk cId="681945896" sldId="1804"/>
            <ac:spMk id="5" creationId="{12133E31-EFD8-1428-E834-932512E03115}"/>
          </ac:spMkLst>
        </pc:spChg>
        <pc:spChg chg="mod">
          <ac:chgData name="伊健 杜" userId="e69aded81da48593" providerId="LiveId" clId="{C1859C8E-79F4-4CA0-8D16-6C397D936D2B}" dt="2022-11-30T06:40:08.444" v="5266"/>
          <ac:spMkLst>
            <pc:docMk/>
            <pc:sldMk cId="681945896" sldId="1804"/>
            <ac:spMk id="10" creationId="{B839CA97-BE0D-8B7C-B769-3E145A81D451}"/>
          </ac:spMkLst>
        </pc:spChg>
        <pc:picChg chg="del">
          <ac:chgData name="伊健 杜" userId="e69aded81da48593" providerId="LiveId" clId="{C1859C8E-79F4-4CA0-8D16-6C397D936D2B}" dt="2022-11-30T05:33:29.263" v="2479" actId="478"/>
          <ac:picMkLst>
            <pc:docMk/>
            <pc:sldMk cId="681945896" sldId="1804"/>
            <ac:picMk id="11266" creationId="{9AD6DF25-2639-2A8E-79FB-60D2C6D2C209}"/>
          </ac:picMkLst>
        </pc:picChg>
        <pc:picChg chg="add mod">
          <ac:chgData name="伊健 杜" userId="e69aded81da48593" providerId="LiveId" clId="{C1859C8E-79F4-4CA0-8D16-6C397D936D2B}" dt="2022-11-30T05:33:40.422" v="2483" actId="1076"/>
          <ac:picMkLst>
            <pc:docMk/>
            <pc:sldMk cId="681945896" sldId="1804"/>
            <ac:picMk id="14338" creationId="{335B2695-1F5A-0A7E-70E6-46EA02FB5910}"/>
          </ac:picMkLst>
        </pc:picChg>
      </pc:sldChg>
      <pc:sldChg chg="addSp delSp modSp add mod">
        <pc:chgData name="伊健 杜" userId="e69aded81da48593" providerId="LiveId" clId="{C1859C8E-79F4-4CA0-8D16-6C397D936D2B}" dt="2022-11-30T06:40:08.444" v="5266"/>
        <pc:sldMkLst>
          <pc:docMk/>
          <pc:sldMk cId="1965360275" sldId="1805"/>
        </pc:sldMkLst>
        <pc:spChg chg="mod">
          <ac:chgData name="伊健 杜" userId="e69aded81da48593" providerId="LiveId" clId="{C1859C8E-79F4-4CA0-8D16-6C397D936D2B}" dt="2022-11-30T05:34:18.643" v="2503"/>
          <ac:spMkLst>
            <pc:docMk/>
            <pc:sldMk cId="1965360275" sldId="1805"/>
            <ac:spMk id="2" creationId="{10304424-DB4A-36E7-9E0D-D32A5DD0F26C}"/>
          </ac:spMkLst>
        </pc:spChg>
        <pc:spChg chg="mod">
          <ac:chgData name="伊健 杜" userId="e69aded81da48593" providerId="LiveId" clId="{C1859C8E-79F4-4CA0-8D16-6C397D936D2B}" dt="2022-11-30T05:34:39.659" v="2504"/>
          <ac:spMkLst>
            <pc:docMk/>
            <pc:sldMk cId="1965360275" sldId="1805"/>
            <ac:spMk id="5" creationId="{12133E31-EFD8-1428-E834-932512E03115}"/>
          </ac:spMkLst>
        </pc:spChg>
        <pc:spChg chg="mod">
          <ac:chgData name="伊健 杜" userId="e69aded81da48593" providerId="LiveId" clId="{C1859C8E-79F4-4CA0-8D16-6C397D936D2B}" dt="2022-11-30T06:40:08.444" v="5266"/>
          <ac:spMkLst>
            <pc:docMk/>
            <pc:sldMk cId="1965360275" sldId="1805"/>
            <ac:spMk id="10" creationId="{B839CA97-BE0D-8B7C-B769-3E145A81D451}"/>
          </ac:spMkLst>
        </pc:spChg>
        <pc:picChg chg="del">
          <ac:chgData name="伊健 杜" userId="e69aded81da48593" providerId="LiveId" clId="{C1859C8E-79F4-4CA0-8D16-6C397D936D2B}" dt="2022-11-30T05:36:01.614" v="2615" actId="478"/>
          <ac:picMkLst>
            <pc:docMk/>
            <pc:sldMk cId="1965360275" sldId="1805"/>
            <ac:picMk id="11266" creationId="{9AD6DF25-2639-2A8E-79FB-60D2C6D2C209}"/>
          </ac:picMkLst>
        </pc:picChg>
        <pc:picChg chg="add mod">
          <ac:chgData name="伊健 杜" userId="e69aded81da48593" providerId="LiveId" clId="{C1859C8E-79F4-4CA0-8D16-6C397D936D2B}" dt="2022-11-30T05:37:10.372" v="2620" actId="1076"/>
          <ac:picMkLst>
            <pc:docMk/>
            <pc:sldMk cId="1965360275" sldId="1805"/>
            <ac:picMk id="15362" creationId="{0D483A7F-9FEA-6915-72FD-432AA0379647}"/>
          </ac:picMkLst>
        </pc:picChg>
      </pc:sldChg>
      <pc:sldChg chg="addSp delSp modSp add mod delAnim">
        <pc:chgData name="伊健 杜" userId="e69aded81da48593" providerId="LiveId" clId="{C1859C8E-79F4-4CA0-8D16-6C397D936D2B}" dt="2022-11-30T06:40:08.444" v="5266"/>
        <pc:sldMkLst>
          <pc:docMk/>
          <pc:sldMk cId="3701736404" sldId="1806"/>
        </pc:sldMkLst>
        <pc:spChg chg="del mod">
          <ac:chgData name="伊健 杜" userId="e69aded81da48593" providerId="LiveId" clId="{C1859C8E-79F4-4CA0-8D16-6C397D936D2B}" dt="2022-11-30T05:37:17.443" v="2623" actId="478"/>
          <ac:spMkLst>
            <pc:docMk/>
            <pc:sldMk cId="3701736404" sldId="1806"/>
            <ac:spMk id="5" creationId="{12133E31-EFD8-1428-E834-932512E03115}"/>
          </ac:spMkLst>
        </pc:spChg>
        <pc:spChg chg="mod">
          <ac:chgData name="伊健 杜" userId="e69aded81da48593" providerId="LiveId" clId="{C1859C8E-79F4-4CA0-8D16-6C397D936D2B}" dt="2022-11-30T06:40:08.444" v="5266"/>
          <ac:spMkLst>
            <pc:docMk/>
            <pc:sldMk cId="3701736404" sldId="1806"/>
            <ac:spMk id="10" creationId="{B839CA97-BE0D-8B7C-B769-3E145A81D451}"/>
          </ac:spMkLst>
        </pc:spChg>
        <pc:picChg chg="del">
          <ac:chgData name="伊健 杜" userId="e69aded81da48593" providerId="LiveId" clId="{C1859C8E-79F4-4CA0-8D16-6C397D936D2B}" dt="2022-11-30T05:37:37.872" v="2702" actId="478"/>
          <ac:picMkLst>
            <pc:docMk/>
            <pc:sldMk cId="3701736404" sldId="1806"/>
            <ac:picMk id="15362" creationId="{0D483A7F-9FEA-6915-72FD-432AA0379647}"/>
          </ac:picMkLst>
        </pc:picChg>
        <pc:picChg chg="add mod">
          <ac:chgData name="伊健 杜" userId="e69aded81da48593" providerId="LiveId" clId="{C1859C8E-79F4-4CA0-8D16-6C397D936D2B}" dt="2022-11-30T05:38:17.522" v="2705" actId="1076"/>
          <ac:picMkLst>
            <pc:docMk/>
            <pc:sldMk cId="3701736404" sldId="1806"/>
            <ac:picMk id="16386" creationId="{182CB314-56A3-F4A7-9818-597EF306D0D0}"/>
          </ac:picMkLst>
        </pc:picChg>
      </pc:sldChg>
      <pc:sldChg chg="addSp delSp modSp add mod">
        <pc:chgData name="伊健 杜" userId="e69aded81da48593" providerId="LiveId" clId="{C1859C8E-79F4-4CA0-8D16-6C397D936D2B}" dt="2022-11-30T06:40:08.444" v="5266"/>
        <pc:sldMkLst>
          <pc:docMk/>
          <pc:sldMk cId="2688775466" sldId="1807"/>
        </pc:sldMkLst>
        <pc:spChg chg="mod">
          <ac:chgData name="伊健 杜" userId="e69aded81da48593" providerId="LiveId" clId="{C1859C8E-79F4-4CA0-8D16-6C397D936D2B}" dt="2022-11-30T05:38:38.296" v="2726"/>
          <ac:spMkLst>
            <pc:docMk/>
            <pc:sldMk cId="2688775466" sldId="1807"/>
            <ac:spMk id="2" creationId="{10304424-DB4A-36E7-9E0D-D32A5DD0F26C}"/>
          </ac:spMkLst>
        </pc:spChg>
        <pc:spChg chg="mod">
          <ac:chgData name="伊健 杜" userId="e69aded81da48593" providerId="LiveId" clId="{C1859C8E-79F4-4CA0-8D16-6C397D936D2B}" dt="2022-11-30T05:38:48.578" v="2727"/>
          <ac:spMkLst>
            <pc:docMk/>
            <pc:sldMk cId="2688775466" sldId="1807"/>
            <ac:spMk id="5" creationId="{12133E31-EFD8-1428-E834-932512E03115}"/>
          </ac:spMkLst>
        </pc:spChg>
        <pc:spChg chg="mod">
          <ac:chgData name="伊健 杜" userId="e69aded81da48593" providerId="LiveId" clId="{C1859C8E-79F4-4CA0-8D16-6C397D936D2B}" dt="2022-11-30T06:40:08.444" v="5266"/>
          <ac:spMkLst>
            <pc:docMk/>
            <pc:sldMk cId="2688775466" sldId="1807"/>
            <ac:spMk id="10" creationId="{B839CA97-BE0D-8B7C-B769-3E145A81D451}"/>
          </ac:spMkLst>
        </pc:spChg>
        <pc:picChg chg="del">
          <ac:chgData name="伊健 杜" userId="e69aded81da48593" providerId="LiveId" clId="{C1859C8E-79F4-4CA0-8D16-6C397D936D2B}" dt="2022-11-30T05:39:49.498" v="2864" actId="478"/>
          <ac:picMkLst>
            <pc:docMk/>
            <pc:sldMk cId="2688775466" sldId="1807"/>
            <ac:picMk id="15362" creationId="{0D483A7F-9FEA-6915-72FD-432AA0379647}"/>
          </ac:picMkLst>
        </pc:picChg>
        <pc:picChg chg="add mod">
          <ac:chgData name="伊健 杜" userId="e69aded81da48593" providerId="LiveId" clId="{C1859C8E-79F4-4CA0-8D16-6C397D936D2B}" dt="2022-11-30T05:40:19.173" v="2867" actId="1076"/>
          <ac:picMkLst>
            <pc:docMk/>
            <pc:sldMk cId="2688775466" sldId="1807"/>
            <ac:picMk id="17410" creationId="{4F1F918B-FF50-F09B-FB84-13A8D073D444}"/>
          </ac:picMkLst>
        </pc:picChg>
      </pc:sldChg>
      <pc:sldChg chg="addSp delSp modSp add mod delAnim">
        <pc:chgData name="伊健 杜" userId="e69aded81da48593" providerId="LiveId" clId="{C1859C8E-79F4-4CA0-8D16-6C397D936D2B}" dt="2022-11-30T06:40:08.444" v="5266"/>
        <pc:sldMkLst>
          <pc:docMk/>
          <pc:sldMk cId="3499906060" sldId="1808"/>
        </pc:sldMkLst>
        <pc:spChg chg="del">
          <ac:chgData name="伊健 杜" userId="e69aded81da48593" providerId="LiveId" clId="{C1859C8E-79F4-4CA0-8D16-6C397D936D2B}" dt="2022-11-30T05:40:23.507" v="2869" actId="478"/>
          <ac:spMkLst>
            <pc:docMk/>
            <pc:sldMk cId="3499906060" sldId="1808"/>
            <ac:spMk id="5" creationId="{12133E31-EFD8-1428-E834-932512E03115}"/>
          </ac:spMkLst>
        </pc:spChg>
        <pc:spChg chg="mod">
          <ac:chgData name="伊健 杜" userId="e69aded81da48593" providerId="LiveId" clId="{C1859C8E-79F4-4CA0-8D16-6C397D936D2B}" dt="2022-11-30T06:40:08.444" v="5266"/>
          <ac:spMkLst>
            <pc:docMk/>
            <pc:sldMk cId="3499906060" sldId="1808"/>
            <ac:spMk id="10" creationId="{B839CA97-BE0D-8B7C-B769-3E145A81D451}"/>
          </ac:spMkLst>
        </pc:spChg>
        <pc:picChg chg="del">
          <ac:chgData name="伊健 杜" userId="e69aded81da48593" providerId="LiveId" clId="{C1859C8E-79F4-4CA0-8D16-6C397D936D2B}" dt="2022-11-30T05:41:02.255" v="3015" actId="478"/>
          <ac:picMkLst>
            <pc:docMk/>
            <pc:sldMk cId="3499906060" sldId="1808"/>
            <ac:picMk id="17410" creationId="{4F1F918B-FF50-F09B-FB84-13A8D073D444}"/>
          </ac:picMkLst>
        </pc:picChg>
        <pc:picChg chg="add mod">
          <ac:chgData name="伊健 杜" userId="e69aded81da48593" providerId="LiveId" clId="{C1859C8E-79F4-4CA0-8D16-6C397D936D2B}" dt="2022-11-30T05:41:17.121" v="3018" actId="1076"/>
          <ac:picMkLst>
            <pc:docMk/>
            <pc:sldMk cId="3499906060" sldId="1808"/>
            <ac:picMk id="18434" creationId="{D79573A5-2AB3-005D-BAF3-F94130CCECE8}"/>
          </ac:picMkLst>
        </pc:picChg>
      </pc:sldChg>
      <pc:sldChg chg="addSp delSp modSp add mod">
        <pc:chgData name="伊健 杜" userId="e69aded81da48593" providerId="LiveId" clId="{C1859C8E-79F4-4CA0-8D16-6C397D936D2B}" dt="2022-11-30T06:40:08.444" v="5266"/>
        <pc:sldMkLst>
          <pc:docMk/>
          <pc:sldMk cId="4128702787" sldId="1809"/>
        </pc:sldMkLst>
        <pc:spChg chg="mod">
          <ac:chgData name="伊健 杜" userId="e69aded81da48593" providerId="LiveId" clId="{C1859C8E-79F4-4CA0-8D16-6C397D936D2B}" dt="2022-11-30T05:49:58.950" v="3070" actId="20577"/>
          <ac:spMkLst>
            <pc:docMk/>
            <pc:sldMk cId="4128702787" sldId="1809"/>
            <ac:spMk id="2" creationId="{10304424-DB4A-36E7-9E0D-D32A5DD0F26C}"/>
          </ac:spMkLst>
        </pc:spChg>
        <pc:spChg chg="mod">
          <ac:chgData name="伊健 杜" userId="e69aded81da48593" providerId="LiveId" clId="{C1859C8E-79F4-4CA0-8D16-6C397D936D2B}" dt="2022-11-30T05:50:12.924" v="3071"/>
          <ac:spMkLst>
            <pc:docMk/>
            <pc:sldMk cId="4128702787" sldId="1809"/>
            <ac:spMk id="5" creationId="{12133E31-EFD8-1428-E834-932512E03115}"/>
          </ac:spMkLst>
        </pc:spChg>
        <pc:spChg chg="mod">
          <ac:chgData name="伊健 杜" userId="e69aded81da48593" providerId="LiveId" clId="{C1859C8E-79F4-4CA0-8D16-6C397D936D2B}" dt="2022-11-30T06:40:08.444" v="5266"/>
          <ac:spMkLst>
            <pc:docMk/>
            <pc:sldMk cId="4128702787" sldId="1809"/>
            <ac:spMk id="10" creationId="{B839CA97-BE0D-8B7C-B769-3E145A81D451}"/>
          </ac:spMkLst>
        </pc:spChg>
        <pc:picChg chg="del">
          <ac:chgData name="伊健 杜" userId="e69aded81da48593" providerId="LiveId" clId="{C1859C8E-79F4-4CA0-8D16-6C397D936D2B}" dt="2022-11-30T05:51:34.487" v="3145" actId="478"/>
          <ac:picMkLst>
            <pc:docMk/>
            <pc:sldMk cId="4128702787" sldId="1809"/>
            <ac:picMk id="11266" creationId="{9AD6DF25-2639-2A8E-79FB-60D2C6D2C209}"/>
          </ac:picMkLst>
        </pc:picChg>
        <pc:picChg chg="add mod">
          <ac:chgData name="伊健 杜" userId="e69aded81da48593" providerId="LiveId" clId="{C1859C8E-79F4-4CA0-8D16-6C397D936D2B}" dt="2022-11-30T05:52:11.664" v="3148" actId="1076"/>
          <ac:picMkLst>
            <pc:docMk/>
            <pc:sldMk cId="4128702787" sldId="1809"/>
            <ac:picMk id="19458" creationId="{EADD962E-B260-3C5B-F73F-85119B00BA8A}"/>
          </ac:picMkLst>
        </pc:picChg>
      </pc:sldChg>
      <pc:sldChg chg="addSp delSp modSp add mod delAnim modNotesTx">
        <pc:chgData name="伊健 杜" userId="e69aded81da48593" providerId="LiveId" clId="{C1859C8E-79F4-4CA0-8D16-6C397D936D2B}" dt="2022-11-30T08:34:18.601" v="5302" actId="20577"/>
        <pc:sldMkLst>
          <pc:docMk/>
          <pc:sldMk cId="1311962446" sldId="1810"/>
        </pc:sldMkLst>
        <pc:spChg chg="del">
          <ac:chgData name="伊健 杜" userId="e69aded81da48593" providerId="LiveId" clId="{C1859C8E-79F4-4CA0-8D16-6C397D936D2B}" dt="2022-11-30T05:52:29.339" v="3183" actId="478"/>
          <ac:spMkLst>
            <pc:docMk/>
            <pc:sldMk cId="1311962446" sldId="1810"/>
            <ac:spMk id="5" creationId="{12133E31-EFD8-1428-E834-932512E03115}"/>
          </ac:spMkLst>
        </pc:spChg>
        <pc:spChg chg="mod">
          <ac:chgData name="伊健 杜" userId="e69aded81da48593" providerId="LiveId" clId="{C1859C8E-79F4-4CA0-8D16-6C397D936D2B}" dt="2022-11-30T06:40:08.444" v="5266"/>
          <ac:spMkLst>
            <pc:docMk/>
            <pc:sldMk cId="1311962446" sldId="1810"/>
            <ac:spMk id="10" creationId="{B839CA97-BE0D-8B7C-B769-3E145A81D451}"/>
          </ac:spMkLst>
        </pc:spChg>
        <pc:picChg chg="del">
          <ac:chgData name="伊健 杜" userId="e69aded81da48593" providerId="LiveId" clId="{C1859C8E-79F4-4CA0-8D16-6C397D936D2B}" dt="2022-11-30T05:52:55.473" v="3287" actId="478"/>
          <ac:picMkLst>
            <pc:docMk/>
            <pc:sldMk cId="1311962446" sldId="1810"/>
            <ac:picMk id="19458" creationId="{EADD962E-B260-3C5B-F73F-85119B00BA8A}"/>
          </ac:picMkLst>
        </pc:picChg>
        <pc:picChg chg="add mod">
          <ac:chgData name="伊健 杜" userId="e69aded81da48593" providerId="LiveId" clId="{C1859C8E-79F4-4CA0-8D16-6C397D936D2B}" dt="2022-11-30T05:53:43.953" v="3292" actId="1076"/>
          <ac:picMkLst>
            <pc:docMk/>
            <pc:sldMk cId="1311962446" sldId="1810"/>
            <ac:picMk id="20482" creationId="{F677990E-FF84-3C07-095F-A9DDA8C316C0}"/>
          </ac:picMkLst>
        </pc:picChg>
      </pc:sldChg>
      <pc:sldChg chg="addSp delSp modSp add mod">
        <pc:chgData name="伊健 杜" userId="e69aded81da48593" providerId="LiveId" clId="{C1859C8E-79F4-4CA0-8D16-6C397D936D2B}" dt="2022-11-30T06:40:08.444" v="5266"/>
        <pc:sldMkLst>
          <pc:docMk/>
          <pc:sldMk cId="3463210733" sldId="1811"/>
        </pc:sldMkLst>
        <pc:spChg chg="mod">
          <ac:chgData name="伊健 杜" userId="e69aded81da48593" providerId="LiveId" clId="{C1859C8E-79F4-4CA0-8D16-6C397D936D2B}" dt="2022-11-30T05:53:53.308" v="3305"/>
          <ac:spMkLst>
            <pc:docMk/>
            <pc:sldMk cId="3463210733" sldId="1811"/>
            <ac:spMk id="2" creationId="{10304424-DB4A-36E7-9E0D-D32A5DD0F26C}"/>
          </ac:spMkLst>
        </pc:spChg>
        <pc:spChg chg="mod">
          <ac:chgData name="伊健 杜" userId="e69aded81da48593" providerId="LiveId" clId="{C1859C8E-79F4-4CA0-8D16-6C397D936D2B}" dt="2022-11-30T05:54:13.696" v="3306"/>
          <ac:spMkLst>
            <pc:docMk/>
            <pc:sldMk cId="3463210733" sldId="1811"/>
            <ac:spMk id="5" creationId="{12133E31-EFD8-1428-E834-932512E03115}"/>
          </ac:spMkLst>
        </pc:spChg>
        <pc:spChg chg="mod">
          <ac:chgData name="伊健 杜" userId="e69aded81da48593" providerId="LiveId" clId="{C1859C8E-79F4-4CA0-8D16-6C397D936D2B}" dt="2022-11-30T06:40:08.444" v="5266"/>
          <ac:spMkLst>
            <pc:docMk/>
            <pc:sldMk cId="3463210733" sldId="1811"/>
            <ac:spMk id="10" creationId="{B839CA97-BE0D-8B7C-B769-3E145A81D451}"/>
          </ac:spMkLst>
        </pc:spChg>
        <pc:picChg chg="del">
          <ac:chgData name="伊健 杜" userId="e69aded81da48593" providerId="LiveId" clId="{C1859C8E-79F4-4CA0-8D16-6C397D936D2B}" dt="2022-11-30T05:54:24.415" v="3339" actId="478"/>
          <ac:picMkLst>
            <pc:docMk/>
            <pc:sldMk cId="3463210733" sldId="1811"/>
            <ac:picMk id="19458" creationId="{EADD962E-B260-3C5B-F73F-85119B00BA8A}"/>
          </ac:picMkLst>
        </pc:picChg>
        <pc:picChg chg="add mod">
          <ac:chgData name="伊健 杜" userId="e69aded81da48593" providerId="LiveId" clId="{C1859C8E-79F4-4CA0-8D16-6C397D936D2B}" dt="2022-11-30T05:54:58.051" v="3342" actId="1076"/>
          <ac:picMkLst>
            <pc:docMk/>
            <pc:sldMk cId="3463210733" sldId="1811"/>
            <ac:picMk id="21506" creationId="{4705BD58-DA47-0CCE-286F-0605E19A608E}"/>
          </ac:picMkLst>
        </pc:picChg>
      </pc:sldChg>
      <pc:sldChg chg="addSp delSp modSp add mod delAnim">
        <pc:chgData name="伊健 杜" userId="e69aded81da48593" providerId="LiveId" clId="{C1859C8E-79F4-4CA0-8D16-6C397D936D2B}" dt="2022-11-30T06:40:08.444" v="5266"/>
        <pc:sldMkLst>
          <pc:docMk/>
          <pc:sldMk cId="3687783896" sldId="1812"/>
        </pc:sldMkLst>
        <pc:spChg chg="del">
          <ac:chgData name="伊健 杜" userId="e69aded81da48593" providerId="LiveId" clId="{C1859C8E-79F4-4CA0-8D16-6C397D936D2B}" dt="2022-11-30T05:56:14.153" v="3386" actId="478"/>
          <ac:spMkLst>
            <pc:docMk/>
            <pc:sldMk cId="3687783896" sldId="1812"/>
            <ac:spMk id="5" creationId="{12133E31-EFD8-1428-E834-932512E03115}"/>
          </ac:spMkLst>
        </pc:spChg>
        <pc:spChg chg="mod">
          <ac:chgData name="伊健 杜" userId="e69aded81da48593" providerId="LiveId" clId="{C1859C8E-79F4-4CA0-8D16-6C397D936D2B}" dt="2022-11-30T06:40:08.444" v="5266"/>
          <ac:spMkLst>
            <pc:docMk/>
            <pc:sldMk cId="3687783896" sldId="1812"/>
            <ac:spMk id="10" creationId="{B839CA97-BE0D-8B7C-B769-3E145A81D451}"/>
          </ac:spMkLst>
        </pc:spChg>
        <pc:picChg chg="del">
          <ac:chgData name="伊健 杜" userId="e69aded81da48593" providerId="LiveId" clId="{C1859C8E-79F4-4CA0-8D16-6C397D936D2B}" dt="2022-11-30T05:56:33.897" v="3471" actId="478"/>
          <ac:picMkLst>
            <pc:docMk/>
            <pc:sldMk cId="3687783896" sldId="1812"/>
            <ac:picMk id="21506" creationId="{4705BD58-DA47-0CCE-286F-0605E19A608E}"/>
          </ac:picMkLst>
        </pc:picChg>
        <pc:picChg chg="add mod">
          <ac:chgData name="伊健 杜" userId="e69aded81da48593" providerId="LiveId" clId="{C1859C8E-79F4-4CA0-8D16-6C397D936D2B}" dt="2022-11-30T05:57:12.139" v="3474" actId="1076"/>
          <ac:picMkLst>
            <pc:docMk/>
            <pc:sldMk cId="3687783896" sldId="1812"/>
            <ac:picMk id="22530" creationId="{B13CC7D8-9B72-9F61-9601-00C160EF84AC}"/>
          </ac:picMkLst>
        </pc:picChg>
      </pc:sldChg>
      <pc:sldChg chg="modSp add mod">
        <pc:chgData name="伊健 杜" userId="e69aded81da48593" providerId="LiveId" clId="{C1859C8E-79F4-4CA0-8D16-6C397D936D2B}" dt="2022-11-30T06:40:08.444" v="5266"/>
        <pc:sldMkLst>
          <pc:docMk/>
          <pc:sldMk cId="1286191472" sldId="1813"/>
        </pc:sldMkLst>
        <pc:spChg chg="mod">
          <ac:chgData name="伊健 杜" userId="e69aded81da48593" providerId="LiveId" clId="{C1859C8E-79F4-4CA0-8D16-6C397D936D2B}" dt="2022-11-30T06:40:08.444" v="5266"/>
          <ac:spMkLst>
            <pc:docMk/>
            <pc:sldMk cId="1286191472" sldId="1813"/>
            <ac:spMk id="3" creationId="{9EDCD38E-F471-5FBB-3895-0BD45C0A03A2}"/>
          </ac:spMkLst>
        </pc:spChg>
      </pc:sldChg>
      <pc:sldChg chg="addSp delSp modSp add mod">
        <pc:chgData name="伊健 杜" userId="e69aded81da48593" providerId="LiveId" clId="{C1859C8E-79F4-4CA0-8D16-6C397D936D2B}" dt="2022-11-30T06:40:08.444" v="5266"/>
        <pc:sldMkLst>
          <pc:docMk/>
          <pc:sldMk cId="1861604620" sldId="1814"/>
        </pc:sldMkLst>
        <pc:spChg chg="mod">
          <ac:chgData name="伊健 杜" userId="e69aded81da48593" providerId="LiveId" clId="{C1859C8E-79F4-4CA0-8D16-6C397D936D2B}" dt="2022-11-30T06:01:31.581" v="3637"/>
          <ac:spMkLst>
            <pc:docMk/>
            <pc:sldMk cId="1861604620" sldId="1814"/>
            <ac:spMk id="2" creationId="{10304424-DB4A-36E7-9E0D-D32A5DD0F26C}"/>
          </ac:spMkLst>
        </pc:spChg>
        <pc:spChg chg="mod">
          <ac:chgData name="伊健 杜" userId="e69aded81da48593" providerId="LiveId" clId="{C1859C8E-79F4-4CA0-8D16-6C397D936D2B}" dt="2022-11-30T06:02:08.385" v="3642" actId="20577"/>
          <ac:spMkLst>
            <pc:docMk/>
            <pc:sldMk cId="1861604620" sldId="1814"/>
            <ac:spMk id="5" creationId="{12133E31-EFD8-1428-E834-932512E03115}"/>
          </ac:spMkLst>
        </pc:spChg>
        <pc:spChg chg="mod">
          <ac:chgData name="伊健 杜" userId="e69aded81da48593" providerId="LiveId" clId="{C1859C8E-79F4-4CA0-8D16-6C397D936D2B}" dt="2022-11-30T06:40:08.444" v="5266"/>
          <ac:spMkLst>
            <pc:docMk/>
            <pc:sldMk cId="1861604620" sldId="1814"/>
            <ac:spMk id="10" creationId="{B839CA97-BE0D-8B7C-B769-3E145A81D451}"/>
          </ac:spMkLst>
        </pc:spChg>
        <pc:picChg chg="del">
          <ac:chgData name="伊健 杜" userId="e69aded81da48593" providerId="LiveId" clId="{C1859C8E-79F4-4CA0-8D16-6C397D936D2B}" dt="2022-11-30T06:03:39.155" v="3740" actId="478"/>
          <ac:picMkLst>
            <pc:docMk/>
            <pc:sldMk cId="1861604620" sldId="1814"/>
            <ac:picMk id="19458" creationId="{EADD962E-B260-3C5B-F73F-85119B00BA8A}"/>
          </ac:picMkLst>
        </pc:picChg>
        <pc:picChg chg="add mod">
          <ac:chgData name="伊健 杜" userId="e69aded81da48593" providerId="LiveId" clId="{C1859C8E-79F4-4CA0-8D16-6C397D936D2B}" dt="2022-11-30T06:03:43.689" v="3743" actId="1076"/>
          <ac:picMkLst>
            <pc:docMk/>
            <pc:sldMk cId="1861604620" sldId="1814"/>
            <ac:picMk id="23554" creationId="{7AB2A855-863A-5FE4-1AF4-97E9464DBFCC}"/>
          </ac:picMkLst>
        </pc:picChg>
      </pc:sldChg>
      <pc:sldChg chg="addSp delSp modSp add mod ord delAnim">
        <pc:chgData name="伊健 杜" userId="e69aded81da48593" providerId="LiveId" clId="{C1859C8E-79F4-4CA0-8D16-6C397D936D2B}" dt="2022-11-30T06:40:08.444" v="5266"/>
        <pc:sldMkLst>
          <pc:docMk/>
          <pc:sldMk cId="830470277" sldId="1815"/>
        </pc:sldMkLst>
        <pc:spChg chg="del">
          <ac:chgData name="伊健 杜" userId="e69aded81da48593" providerId="LiveId" clId="{C1859C8E-79F4-4CA0-8D16-6C397D936D2B}" dt="2022-11-30T06:03:50.451" v="3754" actId="478"/>
          <ac:spMkLst>
            <pc:docMk/>
            <pc:sldMk cId="830470277" sldId="1815"/>
            <ac:spMk id="5" creationId="{12133E31-EFD8-1428-E834-932512E03115}"/>
          </ac:spMkLst>
        </pc:spChg>
        <pc:spChg chg="mod">
          <ac:chgData name="伊健 杜" userId="e69aded81da48593" providerId="LiveId" clId="{C1859C8E-79F4-4CA0-8D16-6C397D936D2B}" dt="2022-11-30T06:40:08.444" v="5266"/>
          <ac:spMkLst>
            <pc:docMk/>
            <pc:sldMk cId="830470277" sldId="1815"/>
            <ac:spMk id="10" creationId="{B839CA97-BE0D-8B7C-B769-3E145A81D451}"/>
          </ac:spMkLst>
        </pc:spChg>
        <pc:picChg chg="del">
          <ac:chgData name="伊健 杜" userId="e69aded81da48593" providerId="LiveId" clId="{C1859C8E-79F4-4CA0-8D16-6C397D936D2B}" dt="2022-11-30T06:03:54.333" v="3755" actId="478"/>
          <ac:picMkLst>
            <pc:docMk/>
            <pc:sldMk cId="830470277" sldId="1815"/>
            <ac:picMk id="23554" creationId="{7AB2A855-863A-5FE4-1AF4-97E9464DBFCC}"/>
          </ac:picMkLst>
        </pc:picChg>
        <pc:picChg chg="add mod">
          <ac:chgData name="伊健 杜" userId="e69aded81da48593" providerId="LiveId" clId="{C1859C8E-79F4-4CA0-8D16-6C397D936D2B}" dt="2022-11-30T06:04:16.789" v="3760" actId="1076"/>
          <ac:picMkLst>
            <pc:docMk/>
            <pc:sldMk cId="830470277" sldId="1815"/>
            <ac:picMk id="24578" creationId="{05151B8A-3BB8-F33B-82E6-721CBD4A5D1D}"/>
          </ac:picMkLst>
        </pc:picChg>
      </pc:sldChg>
      <pc:sldChg chg="addSp delSp modSp add mod">
        <pc:chgData name="伊健 杜" userId="e69aded81da48593" providerId="LiveId" clId="{C1859C8E-79F4-4CA0-8D16-6C397D936D2B}" dt="2022-11-30T06:40:08.444" v="5266"/>
        <pc:sldMkLst>
          <pc:docMk/>
          <pc:sldMk cId="1275054085" sldId="1816"/>
        </pc:sldMkLst>
        <pc:spChg chg="mod">
          <ac:chgData name="伊健 杜" userId="e69aded81da48593" providerId="LiveId" clId="{C1859C8E-79F4-4CA0-8D16-6C397D936D2B}" dt="2022-11-30T06:40:08.444" v="5266"/>
          <ac:spMkLst>
            <pc:docMk/>
            <pc:sldMk cId="1275054085" sldId="1816"/>
            <ac:spMk id="2" creationId="{10304424-DB4A-36E7-9E0D-D32A5DD0F26C}"/>
          </ac:spMkLst>
        </pc:spChg>
        <pc:spChg chg="add del">
          <ac:chgData name="伊健 杜" userId="e69aded81da48593" providerId="LiveId" clId="{C1859C8E-79F4-4CA0-8D16-6C397D936D2B}" dt="2022-11-30T06:07:01.877" v="3919"/>
          <ac:spMkLst>
            <pc:docMk/>
            <pc:sldMk cId="1275054085" sldId="1816"/>
            <ac:spMk id="3" creationId="{3B6DB8E9-CED6-BD84-80C7-8644B81EF613}"/>
          </ac:spMkLst>
        </pc:spChg>
        <pc:spChg chg="mod">
          <ac:chgData name="伊健 杜" userId="e69aded81da48593" providerId="LiveId" clId="{C1859C8E-79F4-4CA0-8D16-6C397D936D2B}" dt="2022-11-30T06:05:33.622" v="3857"/>
          <ac:spMkLst>
            <pc:docMk/>
            <pc:sldMk cId="1275054085" sldId="1816"/>
            <ac:spMk id="5" creationId="{12133E31-EFD8-1428-E834-932512E03115}"/>
          </ac:spMkLst>
        </pc:spChg>
        <pc:spChg chg="mod">
          <ac:chgData name="伊健 杜" userId="e69aded81da48593" providerId="LiveId" clId="{C1859C8E-79F4-4CA0-8D16-6C397D936D2B}" dt="2022-11-30T06:40:08.444" v="5266"/>
          <ac:spMkLst>
            <pc:docMk/>
            <pc:sldMk cId="1275054085" sldId="1816"/>
            <ac:spMk id="10" creationId="{B839CA97-BE0D-8B7C-B769-3E145A81D451}"/>
          </ac:spMkLst>
        </pc:spChg>
        <pc:picChg chg="del">
          <ac:chgData name="伊健 杜" userId="e69aded81da48593" providerId="LiveId" clId="{C1859C8E-79F4-4CA0-8D16-6C397D936D2B}" dt="2022-11-30T06:08:00.844" v="4080" actId="478"/>
          <ac:picMkLst>
            <pc:docMk/>
            <pc:sldMk cId="1275054085" sldId="1816"/>
            <ac:picMk id="23554" creationId="{7AB2A855-863A-5FE4-1AF4-97E9464DBFCC}"/>
          </ac:picMkLst>
        </pc:picChg>
        <pc:picChg chg="add mod">
          <ac:chgData name="伊健 杜" userId="e69aded81da48593" providerId="LiveId" clId="{C1859C8E-79F4-4CA0-8D16-6C397D936D2B}" dt="2022-11-30T06:09:07.986" v="4105" actId="1076"/>
          <ac:picMkLst>
            <pc:docMk/>
            <pc:sldMk cId="1275054085" sldId="1816"/>
            <ac:picMk id="25603" creationId="{2A1F3272-D8B9-D5BB-5E10-B3B82A29A97E}"/>
          </ac:picMkLst>
        </pc:picChg>
      </pc:sldChg>
      <pc:sldChg chg="add del">
        <pc:chgData name="伊健 杜" userId="e69aded81da48593" providerId="LiveId" clId="{C1859C8E-79F4-4CA0-8D16-6C397D936D2B}" dt="2022-11-30T06:04:57.933" v="3839" actId="47"/>
        <pc:sldMkLst>
          <pc:docMk/>
          <pc:sldMk cId="3387338393" sldId="1816"/>
        </pc:sldMkLst>
      </pc:sldChg>
      <pc:sldChg chg="addSp delSp modSp add mod delAnim">
        <pc:chgData name="伊健 杜" userId="e69aded81da48593" providerId="LiveId" clId="{C1859C8E-79F4-4CA0-8D16-6C397D936D2B}" dt="2022-11-30T06:40:08.444" v="5266"/>
        <pc:sldMkLst>
          <pc:docMk/>
          <pc:sldMk cId="1187312150" sldId="1817"/>
        </pc:sldMkLst>
        <pc:spChg chg="mod">
          <ac:chgData name="伊健 杜" userId="e69aded81da48593" providerId="LiveId" clId="{C1859C8E-79F4-4CA0-8D16-6C397D936D2B}" dt="2022-11-30T06:40:08.444" v="5266"/>
          <ac:spMkLst>
            <pc:docMk/>
            <pc:sldMk cId="1187312150" sldId="1817"/>
            <ac:spMk id="2" creationId="{10304424-DB4A-36E7-9E0D-D32A5DD0F26C}"/>
          </ac:spMkLst>
        </pc:spChg>
        <pc:spChg chg="del">
          <ac:chgData name="伊健 杜" userId="e69aded81da48593" providerId="LiveId" clId="{C1859C8E-79F4-4CA0-8D16-6C397D936D2B}" dt="2022-11-30T06:07:05.650" v="3921" actId="478"/>
          <ac:spMkLst>
            <pc:docMk/>
            <pc:sldMk cId="1187312150" sldId="1817"/>
            <ac:spMk id="5" creationId="{12133E31-EFD8-1428-E834-932512E03115}"/>
          </ac:spMkLst>
        </pc:spChg>
        <pc:spChg chg="mod">
          <ac:chgData name="伊健 杜" userId="e69aded81da48593" providerId="LiveId" clId="{C1859C8E-79F4-4CA0-8D16-6C397D936D2B}" dt="2022-11-30T06:40:08.444" v="5266"/>
          <ac:spMkLst>
            <pc:docMk/>
            <pc:sldMk cId="1187312150" sldId="1817"/>
            <ac:spMk id="10" creationId="{B839CA97-BE0D-8B7C-B769-3E145A81D451}"/>
          </ac:spMkLst>
        </pc:spChg>
        <pc:picChg chg="del">
          <ac:chgData name="伊健 杜" userId="e69aded81da48593" providerId="LiveId" clId="{C1859C8E-79F4-4CA0-8D16-6C397D936D2B}" dt="2022-11-30T06:07:57.914" v="4079" actId="478"/>
          <ac:picMkLst>
            <pc:docMk/>
            <pc:sldMk cId="1187312150" sldId="1817"/>
            <ac:picMk id="23554" creationId="{7AB2A855-863A-5FE4-1AF4-97E9464DBFCC}"/>
          </ac:picMkLst>
        </pc:picChg>
        <pc:picChg chg="add mod">
          <ac:chgData name="伊健 杜" userId="e69aded81da48593" providerId="LiveId" clId="{C1859C8E-79F4-4CA0-8D16-6C397D936D2B}" dt="2022-11-30T06:09:44.437" v="4110" actId="14100"/>
          <ac:picMkLst>
            <pc:docMk/>
            <pc:sldMk cId="1187312150" sldId="1817"/>
            <ac:picMk id="27650" creationId="{E37B5F5C-604E-390E-D7A2-86CCEBA8E1D8}"/>
          </ac:picMkLst>
        </pc:picChg>
      </pc:sldChg>
      <pc:sldChg chg="addSp delSp modSp add mod">
        <pc:chgData name="伊健 杜" userId="e69aded81da48593" providerId="LiveId" clId="{C1859C8E-79F4-4CA0-8D16-6C397D936D2B}" dt="2022-11-30T06:40:08.444" v="5266"/>
        <pc:sldMkLst>
          <pc:docMk/>
          <pc:sldMk cId="3067087670" sldId="1818"/>
        </pc:sldMkLst>
        <pc:spChg chg="add mod">
          <ac:chgData name="伊健 杜" userId="e69aded81da48593" providerId="LiveId" clId="{C1859C8E-79F4-4CA0-8D16-6C397D936D2B}" dt="2022-11-30T06:40:08.444" v="5266"/>
          <ac:spMkLst>
            <pc:docMk/>
            <pc:sldMk cId="3067087670" sldId="1818"/>
            <ac:spMk id="2" creationId="{355CCCFB-2EC1-9E78-95A5-6F521E2393E9}"/>
          </ac:spMkLst>
        </pc:spChg>
        <pc:spChg chg="mod">
          <ac:chgData name="伊健 杜" userId="e69aded81da48593" providerId="LiveId" clId="{C1859C8E-79F4-4CA0-8D16-6C397D936D2B}" dt="2022-11-30T06:16:11.971" v="4177" actId="14100"/>
          <ac:spMkLst>
            <pc:docMk/>
            <pc:sldMk cId="3067087670" sldId="1818"/>
            <ac:spMk id="4" creationId="{767FBCC3-E590-DDD9-AC6E-390CBBE40FB6}"/>
          </ac:spMkLst>
        </pc:spChg>
        <pc:spChg chg="mod">
          <ac:chgData name="伊健 杜" userId="e69aded81da48593" providerId="LiveId" clId="{C1859C8E-79F4-4CA0-8D16-6C397D936D2B}" dt="2022-11-30T06:40:08.444" v="5266"/>
          <ac:spMkLst>
            <pc:docMk/>
            <pc:sldMk cId="3067087670" sldId="1818"/>
            <ac:spMk id="6" creationId="{159B7E6B-21F0-E0FE-7ABA-4ADD738FA9C0}"/>
          </ac:spMkLst>
        </pc:spChg>
        <pc:picChg chg="del">
          <ac:chgData name="伊健 杜" userId="e69aded81da48593" providerId="LiveId" clId="{C1859C8E-79F4-4CA0-8D16-6C397D936D2B}" dt="2022-11-30T06:17:51.684" v="4245" actId="478"/>
          <ac:picMkLst>
            <pc:docMk/>
            <pc:sldMk cId="3067087670" sldId="1818"/>
            <ac:picMk id="3074" creationId="{8AFE9A5B-BF16-FD15-F852-2BA71E9C0F96}"/>
          </ac:picMkLst>
        </pc:picChg>
        <pc:picChg chg="add mod">
          <ac:chgData name="伊健 杜" userId="e69aded81da48593" providerId="LiveId" clId="{C1859C8E-79F4-4CA0-8D16-6C397D936D2B}" dt="2022-11-30T06:18:22.795" v="4250" actId="1076"/>
          <ac:picMkLst>
            <pc:docMk/>
            <pc:sldMk cId="3067087670" sldId="1818"/>
            <ac:picMk id="28674" creationId="{30C5D784-F0F0-5C70-BD3B-A2544A7C96FA}"/>
          </ac:picMkLst>
        </pc:picChg>
      </pc:sldChg>
      <pc:sldChg chg="addSp delSp modSp add mod">
        <pc:chgData name="伊健 杜" userId="e69aded81da48593" providerId="LiveId" clId="{C1859C8E-79F4-4CA0-8D16-6C397D936D2B}" dt="2022-11-30T06:40:08.444" v="5266"/>
        <pc:sldMkLst>
          <pc:docMk/>
          <pc:sldMk cId="122654964" sldId="1819"/>
        </pc:sldMkLst>
        <pc:spChg chg="mod">
          <ac:chgData name="伊健 杜" userId="e69aded81da48593" providerId="LiveId" clId="{C1859C8E-79F4-4CA0-8D16-6C397D936D2B}" dt="2022-11-30T06:40:08.444" v="5266"/>
          <ac:spMkLst>
            <pc:docMk/>
            <pc:sldMk cId="122654964" sldId="1819"/>
            <ac:spMk id="2" creationId="{355CCCFB-2EC1-9E78-95A5-6F521E2393E9}"/>
          </ac:spMkLst>
        </pc:spChg>
        <pc:spChg chg="mod">
          <ac:chgData name="伊健 杜" userId="e69aded81da48593" providerId="LiveId" clId="{C1859C8E-79F4-4CA0-8D16-6C397D936D2B}" dt="2022-11-30T06:40:08.444" v="5266"/>
          <ac:spMkLst>
            <pc:docMk/>
            <pc:sldMk cId="122654964" sldId="1819"/>
            <ac:spMk id="6" creationId="{159B7E6B-21F0-E0FE-7ABA-4ADD738FA9C0}"/>
          </ac:spMkLst>
        </pc:spChg>
        <pc:picChg chg="del">
          <ac:chgData name="伊健 杜" userId="e69aded81da48593" providerId="LiveId" clId="{C1859C8E-79F4-4CA0-8D16-6C397D936D2B}" dt="2022-11-30T06:18:41.909" v="4252" actId="478"/>
          <ac:picMkLst>
            <pc:docMk/>
            <pc:sldMk cId="122654964" sldId="1819"/>
            <ac:picMk id="28674" creationId="{30C5D784-F0F0-5C70-BD3B-A2544A7C96FA}"/>
          </ac:picMkLst>
        </pc:picChg>
        <pc:picChg chg="add mod">
          <ac:chgData name="伊健 杜" userId="e69aded81da48593" providerId="LiveId" clId="{C1859C8E-79F4-4CA0-8D16-6C397D936D2B}" dt="2022-11-30T06:19:35.229" v="4255" actId="1076"/>
          <ac:picMkLst>
            <pc:docMk/>
            <pc:sldMk cId="122654964" sldId="1819"/>
            <ac:picMk id="29698" creationId="{D3B07829-8E5A-051D-5A68-FD5DFCE85C92}"/>
          </ac:picMkLst>
        </pc:picChg>
      </pc:sldChg>
      <pc:sldChg chg="addSp delSp modSp add mod">
        <pc:chgData name="伊健 杜" userId="e69aded81da48593" providerId="LiveId" clId="{C1859C8E-79F4-4CA0-8D16-6C397D936D2B}" dt="2022-11-30T06:40:08.444" v="5266"/>
        <pc:sldMkLst>
          <pc:docMk/>
          <pc:sldMk cId="4247273977" sldId="1820"/>
        </pc:sldMkLst>
        <pc:spChg chg="mod">
          <ac:chgData name="伊健 杜" userId="e69aded81da48593" providerId="LiveId" clId="{C1859C8E-79F4-4CA0-8D16-6C397D936D2B}" dt="2022-11-30T06:40:08.444" v="5266"/>
          <ac:spMkLst>
            <pc:docMk/>
            <pc:sldMk cId="4247273977" sldId="1820"/>
            <ac:spMk id="2" creationId="{355CCCFB-2EC1-9E78-95A5-6F521E2393E9}"/>
          </ac:spMkLst>
        </pc:spChg>
        <pc:spChg chg="mod">
          <ac:chgData name="伊健 杜" userId="e69aded81da48593" providerId="LiveId" clId="{C1859C8E-79F4-4CA0-8D16-6C397D936D2B}" dt="2022-11-30T06:40:08.444" v="5266"/>
          <ac:spMkLst>
            <pc:docMk/>
            <pc:sldMk cId="4247273977" sldId="1820"/>
            <ac:spMk id="6" creationId="{159B7E6B-21F0-E0FE-7ABA-4ADD738FA9C0}"/>
          </ac:spMkLst>
        </pc:spChg>
        <pc:picChg chg="del">
          <ac:chgData name="伊健 杜" userId="e69aded81da48593" providerId="LiveId" clId="{C1859C8E-79F4-4CA0-8D16-6C397D936D2B}" dt="2022-11-30T06:19:52.037" v="4288" actId="478"/>
          <ac:picMkLst>
            <pc:docMk/>
            <pc:sldMk cId="4247273977" sldId="1820"/>
            <ac:picMk id="29698" creationId="{D3B07829-8E5A-051D-5A68-FD5DFCE85C92}"/>
          </ac:picMkLst>
        </pc:picChg>
        <pc:picChg chg="add mod">
          <ac:chgData name="伊健 杜" userId="e69aded81da48593" providerId="LiveId" clId="{C1859C8E-79F4-4CA0-8D16-6C397D936D2B}" dt="2022-11-30T06:20:34.770" v="4292" actId="1076"/>
          <ac:picMkLst>
            <pc:docMk/>
            <pc:sldMk cId="4247273977" sldId="1820"/>
            <ac:picMk id="30722" creationId="{C494F336-FA59-56C2-921C-9AF01E5A67B5}"/>
          </ac:picMkLst>
        </pc:picChg>
      </pc:sldChg>
      <pc:sldChg chg="addSp delSp modSp add mod">
        <pc:chgData name="伊健 杜" userId="e69aded81da48593" providerId="LiveId" clId="{C1859C8E-79F4-4CA0-8D16-6C397D936D2B}" dt="2022-11-30T06:40:08.444" v="5266"/>
        <pc:sldMkLst>
          <pc:docMk/>
          <pc:sldMk cId="1917680762" sldId="1821"/>
        </pc:sldMkLst>
        <pc:spChg chg="mod">
          <ac:chgData name="伊健 杜" userId="e69aded81da48593" providerId="LiveId" clId="{C1859C8E-79F4-4CA0-8D16-6C397D936D2B}" dt="2022-11-30T06:40:08.444" v="5266"/>
          <ac:spMkLst>
            <pc:docMk/>
            <pc:sldMk cId="1917680762" sldId="1821"/>
            <ac:spMk id="2" creationId="{355CCCFB-2EC1-9E78-95A5-6F521E2393E9}"/>
          </ac:spMkLst>
        </pc:spChg>
        <pc:spChg chg="mod">
          <ac:chgData name="伊健 杜" userId="e69aded81da48593" providerId="LiveId" clId="{C1859C8E-79F4-4CA0-8D16-6C397D936D2B}" dt="2022-11-30T06:40:08.444" v="5266"/>
          <ac:spMkLst>
            <pc:docMk/>
            <pc:sldMk cId="1917680762" sldId="1821"/>
            <ac:spMk id="6" creationId="{159B7E6B-21F0-E0FE-7ABA-4ADD738FA9C0}"/>
          </ac:spMkLst>
        </pc:spChg>
        <pc:picChg chg="del">
          <ac:chgData name="伊健 杜" userId="e69aded81da48593" providerId="LiveId" clId="{C1859C8E-79F4-4CA0-8D16-6C397D936D2B}" dt="2022-11-30T06:23:02.058" v="4362" actId="478"/>
          <ac:picMkLst>
            <pc:docMk/>
            <pc:sldMk cId="1917680762" sldId="1821"/>
            <ac:picMk id="28674" creationId="{30C5D784-F0F0-5C70-BD3B-A2544A7C96FA}"/>
          </ac:picMkLst>
        </pc:picChg>
        <pc:picChg chg="add mod">
          <ac:chgData name="伊健 杜" userId="e69aded81da48593" providerId="LiveId" clId="{C1859C8E-79F4-4CA0-8D16-6C397D936D2B}" dt="2022-11-30T06:23:08.410" v="4366" actId="1076"/>
          <ac:picMkLst>
            <pc:docMk/>
            <pc:sldMk cId="1917680762" sldId="1821"/>
            <ac:picMk id="31746" creationId="{FAF98D38-CE7B-32BC-61BA-22803FB4B940}"/>
          </ac:picMkLst>
        </pc:picChg>
      </pc:sldChg>
      <pc:sldChg chg="addSp delSp modSp add mod">
        <pc:chgData name="伊健 杜" userId="e69aded81da48593" providerId="LiveId" clId="{C1859C8E-79F4-4CA0-8D16-6C397D936D2B}" dt="2022-11-30T06:40:08.444" v="5266"/>
        <pc:sldMkLst>
          <pc:docMk/>
          <pc:sldMk cId="2823136189" sldId="1822"/>
        </pc:sldMkLst>
        <pc:spChg chg="mod">
          <ac:chgData name="伊健 杜" userId="e69aded81da48593" providerId="LiveId" clId="{C1859C8E-79F4-4CA0-8D16-6C397D936D2B}" dt="2022-11-30T06:40:08.444" v="5266"/>
          <ac:spMkLst>
            <pc:docMk/>
            <pc:sldMk cId="2823136189" sldId="1822"/>
            <ac:spMk id="2" creationId="{355CCCFB-2EC1-9E78-95A5-6F521E2393E9}"/>
          </ac:spMkLst>
        </pc:spChg>
        <pc:spChg chg="mod">
          <ac:chgData name="伊健 杜" userId="e69aded81da48593" providerId="LiveId" clId="{C1859C8E-79F4-4CA0-8D16-6C397D936D2B}" dt="2022-11-30T06:40:08.444" v="5266"/>
          <ac:spMkLst>
            <pc:docMk/>
            <pc:sldMk cId="2823136189" sldId="1822"/>
            <ac:spMk id="6" creationId="{159B7E6B-21F0-E0FE-7ABA-4ADD738FA9C0}"/>
          </ac:spMkLst>
        </pc:spChg>
        <pc:picChg chg="del">
          <ac:chgData name="伊健 杜" userId="e69aded81da48593" providerId="LiveId" clId="{C1859C8E-79F4-4CA0-8D16-6C397D936D2B}" dt="2022-11-30T06:23:14.653" v="4368" actId="478"/>
          <ac:picMkLst>
            <pc:docMk/>
            <pc:sldMk cId="2823136189" sldId="1822"/>
            <ac:picMk id="31746" creationId="{FAF98D38-CE7B-32BC-61BA-22803FB4B940}"/>
          </ac:picMkLst>
        </pc:picChg>
        <pc:picChg chg="add mod">
          <ac:chgData name="伊健 杜" userId="e69aded81da48593" providerId="LiveId" clId="{C1859C8E-79F4-4CA0-8D16-6C397D936D2B}" dt="2022-11-30T06:24:02.547" v="4445" actId="1076"/>
          <ac:picMkLst>
            <pc:docMk/>
            <pc:sldMk cId="2823136189" sldId="1822"/>
            <ac:picMk id="32770" creationId="{A8E5BAE2-2039-40B9-75BF-6C726AE127F1}"/>
          </ac:picMkLst>
        </pc:picChg>
      </pc:sldChg>
      <pc:sldChg chg="addSp modSp add mod">
        <pc:chgData name="伊健 杜" userId="e69aded81da48593" providerId="LiveId" clId="{C1859C8E-79F4-4CA0-8D16-6C397D936D2B}" dt="2022-11-30T06:40:08.444" v="5266"/>
        <pc:sldMkLst>
          <pc:docMk/>
          <pc:sldMk cId="3366736013" sldId="1823"/>
        </pc:sldMkLst>
        <pc:spChg chg="add mod">
          <ac:chgData name="伊健 杜" userId="e69aded81da48593" providerId="LiveId" clId="{C1859C8E-79F4-4CA0-8D16-6C397D936D2B}" dt="2022-11-30T06:27:08.068" v="4598" actId="1076"/>
          <ac:spMkLst>
            <pc:docMk/>
            <pc:sldMk cId="3366736013" sldId="1823"/>
            <ac:spMk id="2" creationId="{3A4C791E-8586-BD27-39C5-3662E8F372A0}"/>
          </ac:spMkLst>
        </pc:spChg>
        <pc:spChg chg="mod">
          <ac:chgData name="伊健 杜" userId="e69aded81da48593" providerId="LiveId" clId="{C1859C8E-79F4-4CA0-8D16-6C397D936D2B}" dt="2022-11-30T06:40:08.444" v="5266"/>
          <ac:spMkLst>
            <pc:docMk/>
            <pc:sldMk cId="3366736013" sldId="1823"/>
            <ac:spMk id="3" creationId="{9EDCD38E-F471-5FBB-3895-0BD45C0A03A2}"/>
          </ac:spMkLst>
        </pc:spChg>
      </pc:sldChg>
      <pc:sldChg chg="addSp delSp modSp add mod">
        <pc:chgData name="伊健 杜" userId="e69aded81da48593" providerId="LiveId" clId="{C1859C8E-79F4-4CA0-8D16-6C397D936D2B}" dt="2022-11-30T06:40:08.444" v="5266"/>
        <pc:sldMkLst>
          <pc:docMk/>
          <pc:sldMk cId="1868249908" sldId="1824"/>
        </pc:sldMkLst>
        <pc:spChg chg="mod">
          <ac:chgData name="伊健 杜" userId="e69aded81da48593" providerId="LiveId" clId="{C1859C8E-79F4-4CA0-8D16-6C397D936D2B}" dt="2022-11-30T06:40:08.444" v="5266"/>
          <ac:spMkLst>
            <pc:docMk/>
            <pc:sldMk cId="1868249908" sldId="1824"/>
            <ac:spMk id="2" creationId="{10304424-DB4A-36E7-9E0D-D32A5DD0F26C}"/>
          </ac:spMkLst>
        </pc:spChg>
        <pc:spChg chg="mod">
          <ac:chgData name="伊健 杜" userId="e69aded81da48593" providerId="LiveId" clId="{C1859C8E-79F4-4CA0-8D16-6C397D936D2B}" dt="2022-11-30T06:28:23.742" v="4621"/>
          <ac:spMkLst>
            <pc:docMk/>
            <pc:sldMk cId="1868249908" sldId="1824"/>
            <ac:spMk id="5" creationId="{12133E31-EFD8-1428-E834-932512E03115}"/>
          </ac:spMkLst>
        </pc:spChg>
        <pc:spChg chg="mod">
          <ac:chgData name="伊健 杜" userId="e69aded81da48593" providerId="LiveId" clId="{C1859C8E-79F4-4CA0-8D16-6C397D936D2B}" dt="2022-11-30T06:40:08.444" v="5266"/>
          <ac:spMkLst>
            <pc:docMk/>
            <pc:sldMk cId="1868249908" sldId="1824"/>
            <ac:spMk id="10" creationId="{B839CA97-BE0D-8B7C-B769-3E145A81D451}"/>
          </ac:spMkLst>
        </pc:spChg>
        <pc:picChg chg="del">
          <ac:chgData name="伊健 杜" userId="e69aded81da48593" providerId="LiveId" clId="{C1859C8E-79F4-4CA0-8D16-6C397D936D2B}" dt="2022-11-30T06:28:50.402" v="4719" actId="478"/>
          <ac:picMkLst>
            <pc:docMk/>
            <pc:sldMk cId="1868249908" sldId="1824"/>
            <ac:picMk id="23554" creationId="{7AB2A855-863A-5FE4-1AF4-97E9464DBFCC}"/>
          </ac:picMkLst>
        </pc:picChg>
        <pc:picChg chg="add mod">
          <ac:chgData name="伊健 杜" userId="e69aded81da48593" providerId="LiveId" clId="{C1859C8E-79F4-4CA0-8D16-6C397D936D2B}" dt="2022-11-30T06:30:21.110" v="4755" actId="1076"/>
          <ac:picMkLst>
            <pc:docMk/>
            <pc:sldMk cId="1868249908" sldId="1824"/>
            <ac:picMk id="33794" creationId="{7687EB6D-D1B6-34AA-CDA9-D57F390E8281}"/>
          </ac:picMkLst>
        </pc:picChg>
      </pc:sldChg>
      <pc:sldChg chg="addSp delSp modSp add mod delAnim">
        <pc:chgData name="伊健 杜" userId="e69aded81da48593" providerId="LiveId" clId="{C1859C8E-79F4-4CA0-8D16-6C397D936D2B}" dt="2022-11-30T06:40:08.444" v="5266"/>
        <pc:sldMkLst>
          <pc:docMk/>
          <pc:sldMk cId="640905832" sldId="1825"/>
        </pc:sldMkLst>
        <pc:spChg chg="mod">
          <ac:chgData name="伊健 杜" userId="e69aded81da48593" providerId="LiveId" clId="{C1859C8E-79F4-4CA0-8D16-6C397D936D2B}" dt="2022-11-30T06:40:08.444" v="5266"/>
          <ac:spMkLst>
            <pc:docMk/>
            <pc:sldMk cId="640905832" sldId="1825"/>
            <ac:spMk id="2" creationId="{10304424-DB4A-36E7-9E0D-D32A5DD0F26C}"/>
          </ac:spMkLst>
        </pc:spChg>
        <pc:spChg chg="del">
          <ac:chgData name="伊健 杜" userId="e69aded81da48593" providerId="LiveId" clId="{C1859C8E-79F4-4CA0-8D16-6C397D936D2B}" dt="2022-11-30T06:30:30.278" v="4757" actId="478"/>
          <ac:spMkLst>
            <pc:docMk/>
            <pc:sldMk cId="640905832" sldId="1825"/>
            <ac:spMk id="5" creationId="{12133E31-EFD8-1428-E834-932512E03115}"/>
          </ac:spMkLst>
        </pc:spChg>
        <pc:spChg chg="mod">
          <ac:chgData name="伊健 杜" userId="e69aded81da48593" providerId="LiveId" clId="{C1859C8E-79F4-4CA0-8D16-6C397D936D2B}" dt="2022-11-30T06:40:08.444" v="5266"/>
          <ac:spMkLst>
            <pc:docMk/>
            <pc:sldMk cId="640905832" sldId="1825"/>
            <ac:spMk id="10" creationId="{B839CA97-BE0D-8B7C-B769-3E145A81D451}"/>
          </ac:spMkLst>
        </pc:spChg>
        <pc:picChg chg="del">
          <ac:chgData name="伊健 杜" userId="e69aded81da48593" providerId="LiveId" clId="{C1859C8E-79F4-4CA0-8D16-6C397D936D2B}" dt="2022-11-30T06:31:46.594" v="4819" actId="478"/>
          <ac:picMkLst>
            <pc:docMk/>
            <pc:sldMk cId="640905832" sldId="1825"/>
            <ac:picMk id="33794" creationId="{7687EB6D-D1B6-34AA-CDA9-D57F390E8281}"/>
          </ac:picMkLst>
        </pc:picChg>
        <pc:picChg chg="add mod">
          <ac:chgData name="伊健 杜" userId="e69aded81da48593" providerId="LiveId" clId="{C1859C8E-79F4-4CA0-8D16-6C397D936D2B}" dt="2022-11-30T06:31:50.666" v="4823" actId="1076"/>
          <ac:picMkLst>
            <pc:docMk/>
            <pc:sldMk cId="640905832" sldId="1825"/>
            <ac:picMk id="34818" creationId="{899B4F76-580C-3095-97C3-A997D9F9E159}"/>
          </ac:picMkLst>
        </pc:picChg>
      </pc:sldChg>
      <pc:sldChg chg="addSp delSp modSp add mod">
        <pc:chgData name="伊健 杜" userId="e69aded81da48593" providerId="LiveId" clId="{C1859C8E-79F4-4CA0-8D16-6C397D936D2B}" dt="2022-11-30T06:40:08.444" v="5266"/>
        <pc:sldMkLst>
          <pc:docMk/>
          <pc:sldMk cId="1120755224" sldId="1826"/>
        </pc:sldMkLst>
        <pc:spChg chg="mod">
          <ac:chgData name="伊健 杜" userId="e69aded81da48593" providerId="LiveId" clId="{C1859C8E-79F4-4CA0-8D16-6C397D936D2B}" dt="2022-11-30T06:40:08.444" v="5266"/>
          <ac:spMkLst>
            <pc:docMk/>
            <pc:sldMk cId="1120755224" sldId="1826"/>
            <ac:spMk id="2" creationId="{10304424-DB4A-36E7-9E0D-D32A5DD0F26C}"/>
          </ac:spMkLst>
        </pc:spChg>
        <pc:spChg chg="mod">
          <ac:chgData name="伊健 杜" userId="e69aded81da48593" providerId="LiveId" clId="{C1859C8E-79F4-4CA0-8D16-6C397D936D2B}" dt="2022-11-30T06:33:13.655" v="4856"/>
          <ac:spMkLst>
            <pc:docMk/>
            <pc:sldMk cId="1120755224" sldId="1826"/>
            <ac:spMk id="5" creationId="{12133E31-EFD8-1428-E834-932512E03115}"/>
          </ac:spMkLst>
        </pc:spChg>
        <pc:spChg chg="mod">
          <ac:chgData name="伊健 杜" userId="e69aded81da48593" providerId="LiveId" clId="{C1859C8E-79F4-4CA0-8D16-6C397D936D2B}" dt="2022-11-30T06:40:08.444" v="5266"/>
          <ac:spMkLst>
            <pc:docMk/>
            <pc:sldMk cId="1120755224" sldId="1826"/>
            <ac:spMk id="10" creationId="{B839CA97-BE0D-8B7C-B769-3E145A81D451}"/>
          </ac:spMkLst>
        </pc:spChg>
        <pc:picChg chg="del">
          <ac:chgData name="伊健 杜" userId="e69aded81da48593" providerId="LiveId" clId="{C1859C8E-79F4-4CA0-8D16-6C397D936D2B}" dt="2022-11-30T06:34:13.133" v="5016" actId="478"/>
          <ac:picMkLst>
            <pc:docMk/>
            <pc:sldMk cId="1120755224" sldId="1826"/>
            <ac:picMk id="33794" creationId="{7687EB6D-D1B6-34AA-CDA9-D57F390E8281}"/>
          </ac:picMkLst>
        </pc:picChg>
        <pc:picChg chg="add mod">
          <ac:chgData name="伊健 杜" userId="e69aded81da48593" providerId="LiveId" clId="{C1859C8E-79F4-4CA0-8D16-6C397D936D2B}" dt="2022-11-30T06:34:54.840" v="5031" actId="1076"/>
          <ac:picMkLst>
            <pc:docMk/>
            <pc:sldMk cId="1120755224" sldId="1826"/>
            <ac:picMk id="35842" creationId="{3C909148-44B1-7E71-851A-CEB7D962EC80}"/>
          </ac:picMkLst>
        </pc:picChg>
      </pc:sldChg>
      <pc:sldChg chg="addSp delSp modSp add mod delAnim">
        <pc:chgData name="伊健 杜" userId="e69aded81da48593" providerId="LiveId" clId="{C1859C8E-79F4-4CA0-8D16-6C397D936D2B}" dt="2022-11-30T06:40:08.444" v="5266"/>
        <pc:sldMkLst>
          <pc:docMk/>
          <pc:sldMk cId="3363387733" sldId="1827"/>
        </pc:sldMkLst>
        <pc:spChg chg="mod">
          <ac:chgData name="伊健 杜" userId="e69aded81da48593" providerId="LiveId" clId="{C1859C8E-79F4-4CA0-8D16-6C397D936D2B}" dt="2022-11-30T06:40:08.444" v="5266"/>
          <ac:spMkLst>
            <pc:docMk/>
            <pc:sldMk cId="3363387733" sldId="1827"/>
            <ac:spMk id="2" creationId="{10304424-DB4A-36E7-9E0D-D32A5DD0F26C}"/>
          </ac:spMkLst>
        </pc:spChg>
        <pc:spChg chg="del">
          <ac:chgData name="伊健 杜" userId="e69aded81da48593" providerId="LiveId" clId="{C1859C8E-79F4-4CA0-8D16-6C397D936D2B}" dt="2022-11-30T06:35:05.951" v="5042" actId="478"/>
          <ac:spMkLst>
            <pc:docMk/>
            <pc:sldMk cId="3363387733" sldId="1827"/>
            <ac:spMk id="5" creationId="{12133E31-EFD8-1428-E834-932512E03115}"/>
          </ac:spMkLst>
        </pc:spChg>
        <pc:spChg chg="mod">
          <ac:chgData name="伊健 杜" userId="e69aded81da48593" providerId="LiveId" clId="{C1859C8E-79F4-4CA0-8D16-6C397D936D2B}" dt="2022-11-30T06:40:08.444" v="5266"/>
          <ac:spMkLst>
            <pc:docMk/>
            <pc:sldMk cId="3363387733" sldId="1827"/>
            <ac:spMk id="10" creationId="{B839CA97-BE0D-8B7C-B769-3E145A81D451}"/>
          </ac:spMkLst>
        </pc:spChg>
        <pc:picChg chg="del">
          <ac:chgData name="伊健 杜" userId="e69aded81da48593" providerId="LiveId" clId="{C1859C8E-79F4-4CA0-8D16-6C397D936D2B}" dt="2022-11-30T06:35:38.583" v="5148" actId="478"/>
          <ac:picMkLst>
            <pc:docMk/>
            <pc:sldMk cId="3363387733" sldId="1827"/>
            <ac:picMk id="35842" creationId="{3C909148-44B1-7E71-851A-CEB7D962EC80}"/>
          </ac:picMkLst>
        </pc:picChg>
        <pc:picChg chg="add mod">
          <ac:chgData name="伊健 杜" userId="e69aded81da48593" providerId="LiveId" clId="{C1859C8E-79F4-4CA0-8D16-6C397D936D2B}" dt="2022-11-30T06:35:50.492" v="5152" actId="1076"/>
          <ac:picMkLst>
            <pc:docMk/>
            <pc:sldMk cId="3363387733" sldId="1827"/>
            <ac:picMk id="36866" creationId="{DC645C7B-E256-92AD-8000-2A21490A2867}"/>
          </ac:picMkLst>
        </pc:picChg>
      </pc:sldChg>
      <pc:sldChg chg="delSp modSp add mod">
        <pc:chgData name="伊健 杜" userId="e69aded81da48593" providerId="LiveId" clId="{C1859C8E-79F4-4CA0-8D16-6C397D936D2B}" dt="2022-11-30T06:40:08.444" v="5266"/>
        <pc:sldMkLst>
          <pc:docMk/>
          <pc:sldMk cId="1139411944" sldId="1828"/>
        </pc:sldMkLst>
        <pc:spChg chg="del">
          <ac:chgData name="伊健 杜" userId="e69aded81da48593" providerId="LiveId" clId="{C1859C8E-79F4-4CA0-8D16-6C397D936D2B}" dt="2022-11-30T06:35:56.778" v="5154" actId="478"/>
          <ac:spMkLst>
            <pc:docMk/>
            <pc:sldMk cId="1139411944" sldId="1828"/>
            <ac:spMk id="2" creationId="{3A4C791E-8586-BD27-39C5-3662E8F372A0}"/>
          </ac:spMkLst>
        </pc:spChg>
        <pc:spChg chg="mod">
          <ac:chgData name="伊健 杜" userId="e69aded81da48593" providerId="LiveId" clId="{C1859C8E-79F4-4CA0-8D16-6C397D936D2B}" dt="2022-11-30T06:40:08.444" v="5266"/>
          <ac:spMkLst>
            <pc:docMk/>
            <pc:sldMk cId="1139411944" sldId="1828"/>
            <ac:spMk id="3" creationId="{9EDCD38E-F471-5FBB-3895-0BD45C0A03A2}"/>
          </ac:spMkLst>
        </pc:spChg>
      </pc:sldChg>
    </pc:docChg>
  </pc:docChgLst>
  <pc:docChgLst>
    <pc:chgData name="伊健 杜" userId="e69aded81da48593" providerId="LiveId" clId="{9F22EA10-544E-465F-8BA2-F648A44360F6}"/>
    <pc:docChg chg="undo custSel addSld delSld modSld sldOrd">
      <pc:chgData name="伊健 杜" userId="e69aded81da48593" providerId="LiveId" clId="{9F22EA10-544E-465F-8BA2-F648A44360F6}" dt="2022-11-24T08:31:46.967" v="3852" actId="20577"/>
      <pc:docMkLst>
        <pc:docMk/>
      </pc:docMkLst>
      <pc:sldChg chg="addSp modSp add mod modAnim">
        <pc:chgData name="伊健 杜" userId="e69aded81da48593" providerId="LiveId" clId="{9F22EA10-544E-465F-8BA2-F648A44360F6}" dt="2022-11-24T03:49:22.667" v="263" actId="1076"/>
        <pc:sldMkLst>
          <pc:docMk/>
          <pc:sldMk cId="1516926263" sldId="927"/>
        </pc:sldMkLst>
        <pc:spChg chg="add mod">
          <ac:chgData name="伊健 杜" userId="e69aded81da48593" providerId="LiveId" clId="{9F22EA10-544E-465F-8BA2-F648A44360F6}" dt="2022-11-24T03:49:19.185" v="261" actId="1076"/>
          <ac:spMkLst>
            <pc:docMk/>
            <pc:sldMk cId="1516926263" sldId="927"/>
            <ac:spMk id="2" creationId="{D8281650-41AC-9BEF-CB5C-F5E860C34901}"/>
          </ac:spMkLst>
        </pc:spChg>
        <pc:spChg chg="mod">
          <ac:chgData name="伊健 杜" userId="e69aded81da48593" providerId="LiveId" clId="{9F22EA10-544E-465F-8BA2-F648A44360F6}" dt="2022-11-24T03:49:22.667" v="263" actId="1076"/>
          <ac:spMkLst>
            <pc:docMk/>
            <pc:sldMk cId="1516926263" sldId="927"/>
            <ac:spMk id="7" creationId="{8A134A8E-94C3-0EE7-C065-45DB3136BA45}"/>
          </ac:spMkLst>
        </pc:spChg>
      </pc:sldChg>
      <pc:sldChg chg="addSp delSp modSp add mod">
        <pc:chgData name="伊健 杜" userId="e69aded81da48593" providerId="LiveId" clId="{9F22EA10-544E-465F-8BA2-F648A44360F6}" dt="2022-11-24T07:08:24.065" v="3828"/>
        <pc:sldMkLst>
          <pc:docMk/>
          <pc:sldMk cId="1437777661" sldId="980"/>
        </pc:sldMkLst>
        <pc:spChg chg="mod">
          <ac:chgData name="伊健 杜" userId="e69aded81da48593" providerId="LiveId" clId="{9F22EA10-544E-465F-8BA2-F648A44360F6}" dt="2022-11-24T07:08:24.065" v="3828"/>
          <ac:spMkLst>
            <pc:docMk/>
            <pc:sldMk cId="1437777661" sldId="980"/>
            <ac:spMk id="7" creationId="{8A134A8E-94C3-0EE7-C065-45DB3136BA45}"/>
          </ac:spMkLst>
        </pc:spChg>
        <pc:picChg chg="add mod">
          <ac:chgData name="伊健 杜" userId="e69aded81da48593" providerId="LiveId" clId="{9F22EA10-544E-465F-8BA2-F648A44360F6}" dt="2022-11-24T03:55:53.055" v="472" actId="1076"/>
          <ac:picMkLst>
            <pc:docMk/>
            <pc:sldMk cId="1437777661" sldId="980"/>
            <ac:picMk id="3074" creationId="{F7A7F2A6-84FA-CECE-69A8-EC007E84EBF9}"/>
          </ac:picMkLst>
        </pc:picChg>
        <pc:picChg chg="del">
          <ac:chgData name="伊健 杜" userId="e69aded81da48593" providerId="LiveId" clId="{9F22EA10-544E-465F-8BA2-F648A44360F6}" dt="2022-11-24T03:49:55.088" v="264" actId="478"/>
          <ac:picMkLst>
            <pc:docMk/>
            <pc:sldMk cId="1437777661" sldId="980"/>
            <ac:picMk id="13314" creationId="{B43E2657-B3D3-2E44-E88C-DCA6628F04F7}"/>
          </ac:picMkLst>
        </pc:picChg>
      </pc:sldChg>
      <pc:sldChg chg="add del">
        <pc:chgData name="伊健 杜" userId="e69aded81da48593" providerId="LiveId" clId="{9F22EA10-544E-465F-8BA2-F648A44360F6}" dt="2022-11-24T03:50:14.950" v="265" actId="47"/>
        <pc:sldMkLst>
          <pc:docMk/>
          <pc:sldMk cId="4184503775" sldId="981"/>
        </pc:sldMkLst>
      </pc:sldChg>
      <pc:sldChg chg="del">
        <pc:chgData name="伊健 杜" userId="e69aded81da48593" providerId="LiveId" clId="{9F22EA10-544E-465F-8BA2-F648A44360F6}" dt="2022-11-24T02:24:46.988" v="0" actId="47"/>
        <pc:sldMkLst>
          <pc:docMk/>
          <pc:sldMk cId="3513292850" sldId="1599"/>
        </pc:sldMkLst>
      </pc:sldChg>
      <pc:sldChg chg="del">
        <pc:chgData name="伊健 杜" userId="e69aded81da48593" providerId="LiveId" clId="{9F22EA10-544E-465F-8BA2-F648A44360F6}" dt="2022-11-24T02:24:46.988" v="0" actId="47"/>
        <pc:sldMkLst>
          <pc:docMk/>
          <pc:sldMk cId="2760598585" sldId="1627"/>
        </pc:sldMkLst>
      </pc:sldChg>
      <pc:sldChg chg="del">
        <pc:chgData name="伊健 杜" userId="e69aded81da48593" providerId="LiveId" clId="{9F22EA10-544E-465F-8BA2-F648A44360F6}" dt="2022-11-24T02:24:46.988" v="0" actId="47"/>
        <pc:sldMkLst>
          <pc:docMk/>
          <pc:sldMk cId="1137325404" sldId="1628"/>
        </pc:sldMkLst>
      </pc:sldChg>
      <pc:sldChg chg="del">
        <pc:chgData name="伊健 杜" userId="e69aded81da48593" providerId="LiveId" clId="{9F22EA10-544E-465F-8BA2-F648A44360F6}" dt="2022-11-24T02:24:46.988" v="0" actId="47"/>
        <pc:sldMkLst>
          <pc:docMk/>
          <pc:sldMk cId="3014823040" sldId="1629"/>
        </pc:sldMkLst>
      </pc:sldChg>
      <pc:sldChg chg="del">
        <pc:chgData name="伊健 杜" userId="e69aded81da48593" providerId="LiveId" clId="{9F22EA10-544E-465F-8BA2-F648A44360F6}" dt="2022-11-24T02:24:46.988" v="0" actId="47"/>
        <pc:sldMkLst>
          <pc:docMk/>
          <pc:sldMk cId="3680404341" sldId="1630"/>
        </pc:sldMkLst>
      </pc:sldChg>
      <pc:sldChg chg="del">
        <pc:chgData name="伊健 杜" userId="e69aded81da48593" providerId="LiveId" clId="{9F22EA10-544E-465F-8BA2-F648A44360F6}" dt="2022-11-24T02:24:46.988" v="0" actId="47"/>
        <pc:sldMkLst>
          <pc:docMk/>
          <pc:sldMk cId="2859145584" sldId="1631"/>
        </pc:sldMkLst>
      </pc:sldChg>
      <pc:sldChg chg="del">
        <pc:chgData name="伊健 杜" userId="e69aded81da48593" providerId="LiveId" clId="{9F22EA10-544E-465F-8BA2-F648A44360F6}" dt="2022-11-24T02:24:46.988" v="0" actId="47"/>
        <pc:sldMkLst>
          <pc:docMk/>
          <pc:sldMk cId="1904758339" sldId="1632"/>
        </pc:sldMkLst>
      </pc:sldChg>
      <pc:sldChg chg="del">
        <pc:chgData name="伊健 杜" userId="e69aded81da48593" providerId="LiveId" clId="{9F22EA10-544E-465F-8BA2-F648A44360F6}" dt="2022-11-24T02:24:46.988" v="0" actId="47"/>
        <pc:sldMkLst>
          <pc:docMk/>
          <pc:sldMk cId="2846763738" sldId="1633"/>
        </pc:sldMkLst>
      </pc:sldChg>
      <pc:sldChg chg="del">
        <pc:chgData name="伊健 杜" userId="e69aded81da48593" providerId="LiveId" clId="{9F22EA10-544E-465F-8BA2-F648A44360F6}" dt="2022-11-24T02:24:46.988" v="0" actId="47"/>
        <pc:sldMkLst>
          <pc:docMk/>
          <pc:sldMk cId="3983550071" sldId="1634"/>
        </pc:sldMkLst>
      </pc:sldChg>
      <pc:sldChg chg="del">
        <pc:chgData name="伊健 杜" userId="e69aded81da48593" providerId="LiveId" clId="{9F22EA10-544E-465F-8BA2-F648A44360F6}" dt="2022-11-24T02:24:46.988" v="0" actId="47"/>
        <pc:sldMkLst>
          <pc:docMk/>
          <pc:sldMk cId="2577782748" sldId="1635"/>
        </pc:sldMkLst>
      </pc:sldChg>
      <pc:sldChg chg="del">
        <pc:chgData name="伊健 杜" userId="e69aded81da48593" providerId="LiveId" clId="{9F22EA10-544E-465F-8BA2-F648A44360F6}" dt="2022-11-24T02:24:46.988" v="0" actId="47"/>
        <pc:sldMkLst>
          <pc:docMk/>
          <pc:sldMk cId="2502909853" sldId="1636"/>
        </pc:sldMkLst>
      </pc:sldChg>
      <pc:sldChg chg="del">
        <pc:chgData name="伊健 杜" userId="e69aded81da48593" providerId="LiveId" clId="{9F22EA10-544E-465F-8BA2-F648A44360F6}" dt="2022-11-24T02:24:46.988" v="0" actId="47"/>
        <pc:sldMkLst>
          <pc:docMk/>
          <pc:sldMk cId="349472431" sldId="1637"/>
        </pc:sldMkLst>
      </pc:sldChg>
      <pc:sldChg chg="del">
        <pc:chgData name="伊健 杜" userId="e69aded81da48593" providerId="LiveId" clId="{9F22EA10-544E-465F-8BA2-F648A44360F6}" dt="2022-11-24T02:24:46.988" v="0" actId="47"/>
        <pc:sldMkLst>
          <pc:docMk/>
          <pc:sldMk cId="1279099023" sldId="1638"/>
        </pc:sldMkLst>
      </pc:sldChg>
      <pc:sldChg chg="del">
        <pc:chgData name="伊健 杜" userId="e69aded81da48593" providerId="LiveId" clId="{9F22EA10-544E-465F-8BA2-F648A44360F6}" dt="2022-11-24T02:24:46.988" v="0" actId="47"/>
        <pc:sldMkLst>
          <pc:docMk/>
          <pc:sldMk cId="1830110377" sldId="1639"/>
        </pc:sldMkLst>
      </pc:sldChg>
      <pc:sldChg chg="del">
        <pc:chgData name="伊健 杜" userId="e69aded81da48593" providerId="LiveId" clId="{9F22EA10-544E-465F-8BA2-F648A44360F6}" dt="2022-11-24T02:24:46.988" v="0" actId="47"/>
        <pc:sldMkLst>
          <pc:docMk/>
          <pc:sldMk cId="3265415130" sldId="1640"/>
        </pc:sldMkLst>
      </pc:sldChg>
      <pc:sldChg chg="del">
        <pc:chgData name="伊健 杜" userId="e69aded81da48593" providerId="LiveId" clId="{9F22EA10-544E-465F-8BA2-F648A44360F6}" dt="2022-11-24T02:24:46.988" v="0" actId="47"/>
        <pc:sldMkLst>
          <pc:docMk/>
          <pc:sldMk cId="4189248964" sldId="1641"/>
        </pc:sldMkLst>
      </pc:sldChg>
      <pc:sldChg chg="del">
        <pc:chgData name="伊健 杜" userId="e69aded81da48593" providerId="LiveId" clId="{9F22EA10-544E-465F-8BA2-F648A44360F6}" dt="2022-11-24T02:24:46.988" v="0" actId="47"/>
        <pc:sldMkLst>
          <pc:docMk/>
          <pc:sldMk cId="1199996972" sldId="1642"/>
        </pc:sldMkLst>
      </pc:sldChg>
      <pc:sldChg chg="del">
        <pc:chgData name="伊健 杜" userId="e69aded81da48593" providerId="LiveId" clId="{9F22EA10-544E-465F-8BA2-F648A44360F6}" dt="2022-11-24T02:24:46.988" v="0" actId="47"/>
        <pc:sldMkLst>
          <pc:docMk/>
          <pc:sldMk cId="3513669589" sldId="1643"/>
        </pc:sldMkLst>
      </pc:sldChg>
      <pc:sldChg chg="del">
        <pc:chgData name="伊健 杜" userId="e69aded81da48593" providerId="LiveId" clId="{9F22EA10-544E-465F-8BA2-F648A44360F6}" dt="2022-11-24T02:24:46.988" v="0" actId="47"/>
        <pc:sldMkLst>
          <pc:docMk/>
          <pc:sldMk cId="3392795353" sldId="1644"/>
        </pc:sldMkLst>
      </pc:sldChg>
      <pc:sldChg chg="del">
        <pc:chgData name="伊健 杜" userId="e69aded81da48593" providerId="LiveId" clId="{9F22EA10-544E-465F-8BA2-F648A44360F6}" dt="2022-11-24T02:24:46.988" v="0" actId="47"/>
        <pc:sldMkLst>
          <pc:docMk/>
          <pc:sldMk cId="1754357709" sldId="1645"/>
        </pc:sldMkLst>
      </pc:sldChg>
      <pc:sldChg chg="del">
        <pc:chgData name="伊健 杜" userId="e69aded81da48593" providerId="LiveId" clId="{9F22EA10-544E-465F-8BA2-F648A44360F6}" dt="2022-11-24T02:24:46.988" v="0" actId="47"/>
        <pc:sldMkLst>
          <pc:docMk/>
          <pc:sldMk cId="3596936580" sldId="1646"/>
        </pc:sldMkLst>
      </pc:sldChg>
      <pc:sldChg chg="del">
        <pc:chgData name="伊健 杜" userId="e69aded81da48593" providerId="LiveId" clId="{9F22EA10-544E-465F-8BA2-F648A44360F6}" dt="2022-11-24T02:24:46.988" v="0" actId="47"/>
        <pc:sldMkLst>
          <pc:docMk/>
          <pc:sldMk cId="4099540116" sldId="1647"/>
        </pc:sldMkLst>
      </pc:sldChg>
      <pc:sldChg chg="del">
        <pc:chgData name="伊健 杜" userId="e69aded81da48593" providerId="LiveId" clId="{9F22EA10-544E-465F-8BA2-F648A44360F6}" dt="2022-11-24T02:24:46.988" v="0" actId="47"/>
        <pc:sldMkLst>
          <pc:docMk/>
          <pc:sldMk cId="394081783" sldId="1648"/>
        </pc:sldMkLst>
      </pc:sldChg>
      <pc:sldChg chg="del">
        <pc:chgData name="伊健 杜" userId="e69aded81da48593" providerId="LiveId" clId="{9F22EA10-544E-465F-8BA2-F648A44360F6}" dt="2022-11-24T02:24:46.988" v="0" actId="47"/>
        <pc:sldMkLst>
          <pc:docMk/>
          <pc:sldMk cId="3329579601" sldId="1649"/>
        </pc:sldMkLst>
      </pc:sldChg>
      <pc:sldChg chg="del">
        <pc:chgData name="伊健 杜" userId="e69aded81da48593" providerId="LiveId" clId="{9F22EA10-544E-465F-8BA2-F648A44360F6}" dt="2022-11-24T02:24:46.988" v="0" actId="47"/>
        <pc:sldMkLst>
          <pc:docMk/>
          <pc:sldMk cId="1842686373" sldId="1650"/>
        </pc:sldMkLst>
      </pc:sldChg>
      <pc:sldChg chg="del">
        <pc:chgData name="伊健 杜" userId="e69aded81da48593" providerId="LiveId" clId="{9F22EA10-544E-465F-8BA2-F648A44360F6}" dt="2022-11-24T02:24:46.988" v="0" actId="47"/>
        <pc:sldMkLst>
          <pc:docMk/>
          <pc:sldMk cId="1777188923" sldId="1651"/>
        </pc:sldMkLst>
      </pc:sldChg>
      <pc:sldChg chg="del">
        <pc:chgData name="伊健 杜" userId="e69aded81da48593" providerId="LiveId" clId="{9F22EA10-544E-465F-8BA2-F648A44360F6}" dt="2022-11-24T02:24:46.988" v="0" actId="47"/>
        <pc:sldMkLst>
          <pc:docMk/>
          <pc:sldMk cId="1176738950" sldId="1652"/>
        </pc:sldMkLst>
      </pc:sldChg>
      <pc:sldChg chg="del">
        <pc:chgData name="伊健 杜" userId="e69aded81da48593" providerId="LiveId" clId="{9F22EA10-544E-465F-8BA2-F648A44360F6}" dt="2022-11-24T02:24:46.988" v="0" actId="47"/>
        <pc:sldMkLst>
          <pc:docMk/>
          <pc:sldMk cId="1667355704" sldId="1653"/>
        </pc:sldMkLst>
      </pc:sldChg>
      <pc:sldChg chg="del">
        <pc:chgData name="伊健 杜" userId="e69aded81da48593" providerId="LiveId" clId="{9F22EA10-544E-465F-8BA2-F648A44360F6}" dt="2022-11-24T02:24:46.988" v="0" actId="47"/>
        <pc:sldMkLst>
          <pc:docMk/>
          <pc:sldMk cId="2125809122" sldId="1654"/>
        </pc:sldMkLst>
      </pc:sldChg>
      <pc:sldChg chg="del">
        <pc:chgData name="伊健 杜" userId="e69aded81da48593" providerId="LiveId" clId="{9F22EA10-544E-465F-8BA2-F648A44360F6}" dt="2022-11-24T02:24:46.988" v="0" actId="47"/>
        <pc:sldMkLst>
          <pc:docMk/>
          <pc:sldMk cId="4088610884" sldId="1655"/>
        </pc:sldMkLst>
      </pc:sldChg>
      <pc:sldChg chg="del">
        <pc:chgData name="伊健 杜" userId="e69aded81da48593" providerId="LiveId" clId="{9F22EA10-544E-465F-8BA2-F648A44360F6}" dt="2022-11-24T02:24:46.988" v="0" actId="47"/>
        <pc:sldMkLst>
          <pc:docMk/>
          <pc:sldMk cId="4042666854" sldId="1656"/>
        </pc:sldMkLst>
      </pc:sldChg>
      <pc:sldChg chg="del">
        <pc:chgData name="伊健 杜" userId="e69aded81da48593" providerId="LiveId" clId="{9F22EA10-544E-465F-8BA2-F648A44360F6}" dt="2022-11-24T02:24:46.988" v="0" actId="47"/>
        <pc:sldMkLst>
          <pc:docMk/>
          <pc:sldMk cId="3517967680" sldId="1657"/>
        </pc:sldMkLst>
      </pc:sldChg>
      <pc:sldChg chg="del">
        <pc:chgData name="伊健 杜" userId="e69aded81da48593" providerId="LiveId" clId="{9F22EA10-544E-465F-8BA2-F648A44360F6}" dt="2022-11-24T02:24:46.988" v="0" actId="47"/>
        <pc:sldMkLst>
          <pc:docMk/>
          <pc:sldMk cId="2919146368" sldId="1658"/>
        </pc:sldMkLst>
      </pc:sldChg>
      <pc:sldChg chg="modSp mod">
        <pc:chgData name="伊健 杜" userId="e69aded81da48593" providerId="LiveId" clId="{9F22EA10-544E-465F-8BA2-F648A44360F6}" dt="2022-11-24T07:54:08.725" v="3838" actId="20577"/>
        <pc:sldMkLst>
          <pc:docMk/>
          <pc:sldMk cId="3516264102" sldId="1686"/>
        </pc:sldMkLst>
        <pc:spChg chg="mod">
          <ac:chgData name="伊健 杜" userId="e69aded81da48593" providerId="LiveId" clId="{9F22EA10-544E-465F-8BA2-F648A44360F6}" dt="2022-11-24T07:54:08.725" v="3838" actId="20577"/>
          <ac:spMkLst>
            <pc:docMk/>
            <pc:sldMk cId="3516264102" sldId="1686"/>
            <ac:spMk id="6" creationId="{159B7E6B-21F0-E0FE-7ABA-4ADD738FA9C0}"/>
          </ac:spMkLst>
        </pc:spChg>
      </pc:sldChg>
      <pc:sldChg chg="addSp modSp mod">
        <pc:chgData name="伊健 杜" userId="e69aded81da48593" providerId="LiveId" clId="{9F22EA10-544E-465F-8BA2-F648A44360F6}" dt="2022-11-24T07:08:24.065" v="3828"/>
        <pc:sldMkLst>
          <pc:docMk/>
          <pc:sldMk cId="984688660" sldId="1689"/>
        </pc:sldMkLst>
        <pc:spChg chg="add mod">
          <ac:chgData name="伊健 杜" userId="e69aded81da48593" providerId="LiveId" clId="{9F22EA10-544E-465F-8BA2-F648A44360F6}" dt="2022-11-24T07:08:24.065" v="3828"/>
          <ac:spMkLst>
            <pc:docMk/>
            <pc:sldMk cId="984688660" sldId="1689"/>
            <ac:spMk id="3" creationId="{9EDCD38E-F471-5FBB-3895-0BD45C0A03A2}"/>
          </ac:spMkLst>
        </pc:spChg>
      </pc:sldChg>
      <pc:sldChg chg="addSp delSp modSp new mod">
        <pc:chgData name="伊健 杜" userId="e69aded81da48593" providerId="LiveId" clId="{9F22EA10-544E-465F-8BA2-F648A44360F6}" dt="2022-11-24T07:08:24.065" v="3828"/>
        <pc:sldMkLst>
          <pc:docMk/>
          <pc:sldMk cId="807796359" sldId="1690"/>
        </pc:sldMkLst>
        <pc:spChg chg="del">
          <ac:chgData name="伊健 杜" userId="e69aded81da48593" providerId="LiveId" clId="{9F22EA10-544E-465F-8BA2-F648A44360F6}" dt="2022-11-24T02:26:34.986" v="6" actId="478"/>
          <ac:spMkLst>
            <pc:docMk/>
            <pc:sldMk cId="807796359" sldId="1690"/>
            <ac:spMk id="2" creationId="{14F29642-85BF-3844-E54F-F10327C94663}"/>
          </ac:spMkLst>
        </pc:spChg>
        <pc:spChg chg="del">
          <ac:chgData name="伊健 杜" userId="e69aded81da48593" providerId="LiveId" clId="{9F22EA10-544E-465F-8BA2-F648A44360F6}" dt="2022-11-24T02:26:34.986" v="6" actId="478"/>
          <ac:spMkLst>
            <pc:docMk/>
            <pc:sldMk cId="807796359" sldId="1690"/>
            <ac:spMk id="3" creationId="{C2E2E9C1-CE22-40F9-A614-9597CCFAFF90}"/>
          </ac:spMkLst>
        </pc:spChg>
        <pc:spChg chg="add mod">
          <ac:chgData name="伊健 杜" userId="e69aded81da48593" providerId="LiveId" clId="{9F22EA10-544E-465F-8BA2-F648A44360F6}" dt="2022-11-24T07:08:24.065" v="3828"/>
          <ac:spMkLst>
            <pc:docMk/>
            <pc:sldMk cId="807796359" sldId="1690"/>
            <ac:spMk id="4" creationId="{CE1FE358-71A0-25CC-7E6E-1D9E2EB6B5CB}"/>
          </ac:spMkLst>
        </pc:spChg>
        <pc:picChg chg="add mod">
          <ac:chgData name="伊健 杜" userId="e69aded81da48593" providerId="LiveId" clId="{9F22EA10-544E-465F-8BA2-F648A44360F6}" dt="2022-11-24T02:28:19.529" v="81" actId="1076"/>
          <ac:picMkLst>
            <pc:docMk/>
            <pc:sldMk cId="807796359" sldId="1690"/>
            <ac:picMk id="1026" creationId="{72BD040C-7EA6-F60D-2174-CE1CD4844B97}"/>
          </ac:picMkLst>
        </pc:picChg>
      </pc:sldChg>
      <pc:sldChg chg="delSp new del mod">
        <pc:chgData name="伊健 杜" userId="e69aded81da48593" providerId="LiveId" clId="{9F22EA10-544E-465F-8BA2-F648A44360F6}" dt="2022-11-24T02:26:00.611" v="3" actId="47"/>
        <pc:sldMkLst>
          <pc:docMk/>
          <pc:sldMk cId="2353037697" sldId="1690"/>
        </pc:sldMkLst>
        <pc:spChg chg="del">
          <ac:chgData name="伊健 杜" userId="e69aded81da48593" providerId="LiveId" clId="{9F22EA10-544E-465F-8BA2-F648A44360F6}" dt="2022-11-24T02:25:52.271" v="2" actId="478"/>
          <ac:spMkLst>
            <pc:docMk/>
            <pc:sldMk cId="2353037697" sldId="1690"/>
            <ac:spMk id="2" creationId="{9C94FE14-876C-F74B-F14A-D06341225C8F}"/>
          </ac:spMkLst>
        </pc:spChg>
        <pc:spChg chg="del">
          <ac:chgData name="伊健 杜" userId="e69aded81da48593" providerId="LiveId" clId="{9F22EA10-544E-465F-8BA2-F648A44360F6}" dt="2022-11-24T02:25:52.271" v="2" actId="478"/>
          <ac:spMkLst>
            <pc:docMk/>
            <pc:sldMk cId="2353037697" sldId="1690"/>
            <ac:spMk id="3" creationId="{40BC1B47-7177-20AD-9507-F31E467425CE}"/>
          </ac:spMkLst>
        </pc:spChg>
      </pc:sldChg>
      <pc:sldChg chg="addSp delSp modSp add mod">
        <pc:chgData name="伊健 杜" userId="e69aded81da48593" providerId="LiveId" clId="{9F22EA10-544E-465F-8BA2-F648A44360F6}" dt="2022-11-24T07:08:24.065" v="3828"/>
        <pc:sldMkLst>
          <pc:docMk/>
          <pc:sldMk cId="579874963" sldId="1691"/>
        </pc:sldMkLst>
        <pc:spChg chg="mod">
          <ac:chgData name="伊健 杜" userId="e69aded81da48593" providerId="LiveId" clId="{9F22EA10-544E-465F-8BA2-F648A44360F6}" dt="2022-11-24T07:08:24.065" v="3828"/>
          <ac:spMkLst>
            <pc:docMk/>
            <pc:sldMk cId="579874963" sldId="1691"/>
            <ac:spMk id="4" creationId="{CE1FE358-71A0-25CC-7E6E-1D9E2EB6B5CB}"/>
          </ac:spMkLst>
        </pc:spChg>
        <pc:picChg chg="del">
          <ac:chgData name="伊健 杜" userId="e69aded81da48593" providerId="LiveId" clId="{9F22EA10-544E-465F-8BA2-F648A44360F6}" dt="2022-11-24T02:28:24.915" v="83" actId="478"/>
          <ac:picMkLst>
            <pc:docMk/>
            <pc:sldMk cId="579874963" sldId="1691"/>
            <ac:picMk id="1026" creationId="{72BD040C-7EA6-F60D-2174-CE1CD4844B97}"/>
          </ac:picMkLst>
        </pc:picChg>
        <pc:picChg chg="add mod">
          <ac:chgData name="伊健 杜" userId="e69aded81da48593" providerId="LiveId" clId="{9F22EA10-544E-465F-8BA2-F648A44360F6}" dt="2022-11-24T03:30:39.296" v="199" actId="1076"/>
          <ac:picMkLst>
            <pc:docMk/>
            <pc:sldMk cId="579874963" sldId="1691"/>
            <ac:picMk id="2050" creationId="{A243679E-CCE5-B283-DA6E-A2D095DFF47F}"/>
          </ac:picMkLst>
        </pc:picChg>
      </pc:sldChg>
      <pc:sldChg chg="delSp modSp add del mod delAnim">
        <pc:chgData name="伊健 杜" userId="e69aded81da48593" providerId="LiveId" clId="{9F22EA10-544E-465F-8BA2-F648A44360F6}" dt="2022-11-24T03:55:58.890" v="473" actId="47"/>
        <pc:sldMkLst>
          <pc:docMk/>
          <pc:sldMk cId="787897476" sldId="1692"/>
        </pc:sldMkLst>
        <pc:spChg chg="mod">
          <ac:chgData name="伊健 杜" userId="e69aded81da48593" providerId="LiveId" clId="{9F22EA10-544E-465F-8BA2-F648A44360F6}" dt="2022-11-24T03:47:07.879" v="255"/>
          <ac:spMkLst>
            <pc:docMk/>
            <pc:sldMk cId="787897476" sldId="1692"/>
            <ac:spMk id="2" creationId="{10304424-DB4A-36E7-9E0D-D32A5DD0F26C}"/>
          </ac:spMkLst>
        </pc:spChg>
        <pc:spChg chg="del mod">
          <ac:chgData name="伊健 杜" userId="e69aded81da48593" providerId="LiveId" clId="{9F22EA10-544E-465F-8BA2-F648A44360F6}" dt="2022-11-24T03:49:12.865" v="258" actId="21"/>
          <ac:spMkLst>
            <pc:docMk/>
            <pc:sldMk cId="787897476" sldId="1692"/>
            <ac:spMk id="5" creationId="{12133E31-EFD8-1428-E834-932512E03115}"/>
          </ac:spMkLst>
        </pc:spChg>
      </pc:sldChg>
      <pc:sldChg chg="addSp delSp modSp add mod">
        <pc:chgData name="伊健 杜" userId="e69aded81da48593" providerId="LiveId" clId="{9F22EA10-544E-465F-8BA2-F648A44360F6}" dt="2022-11-24T07:08:24.065" v="3828"/>
        <pc:sldMkLst>
          <pc:docMk/>
          <pc:sldMk cId="2025467954" sldId="1692"/>
        </pc:sldMkLst>
        <pc:spChg chg="mod">
          <ac:chgData name="伊健 杜" userId="e69aded81da48593" providerId="LiveId" clId="{9F22EA10-544E-465F-8BA2-F648A44360F6}" dt="2022-11-24T03:56:35.331" v="488"/>
          <ac:spMkLst>
            <pc:docMk/>
            <pc:sldMk cId="2025467954" sldId="1692"/>
            <ac:spMk id="2" creationId="{10304424-DB4A-36E7-9E0D-D32A5DD0F26C}"/>
          </ac:spMkLst>
        </pc:spChg>
        <pc:spChg chg="mod">
          <ac:chgData name="伊健 杜" userId="e69aded81da48593" providerId="LiveId" clId="{9F22EA10-544E-465F-8BA2-F648A44360F6}" dt="2022-11-24T03:56:44.924" v="489"/>
          <ac:spMkLst>
            <pc:docMk/>
            <pc:sldMk cId="2025467954" sldId="1692"/>
            <ac:spMk id="5" creationId="{12133E31-EFD8-1428-E834-932512E03115}"/>
          </ac:spMkLst>
        </pc:spChg>
        <pc:spChg chg="mod">
          <ac:chgData name="伊健 杜" userId="e69aded81da48593" providerId="LiveId" clId="{9F22EA10-544E-465F-8BA2-F648A44360F6}" dt="2022-11-24T07:08:24.065" v="3828"/>
          <ac:spMkLst>
            <pc:docMk/>
            <pc:sldMk cId="2025467954" sldId="1692"/>
            <ac:spMk id="10" creationId="{B839CA97-BE0D-8B7C-B769-3E145A81D451}"/>
          </ac:spMkLst>
        </pc:spChg>
        <pc:picChg chg="add mod">
          <ac:chgData name="伊健 杜" userId="e69aded81da48593" providerId="LiveId" clId="{9F22EA10-544E-465F-8BA2-F648A44360F6}" dt="2022-11-24T04:00:18.036" v="628" actId="1076"/>
          <ac:picMkLst>
            <pc:docMk/>
            <pc:sldMk cId="2025467954" sldId="1692"/>
            <ac:picMk id="4098" creationId="{F90EA270-D820-D71C-ED05-D181B869AB36}"/>
          </ac:picMkLst>
        </pc:picChg>
        <pc:picChg chg="add mod">
          <ac:chgData name="伊健 杜" userId="e69aded81da48593" providerId="LiveId" clId="{9F22EA10-544E-465F-8BA2-F648A44360F6}" dt="2022-11-24T04:00:18.036" v="628" actId="1076"/>
          <ac:picMkLst>
            <pc:docMk/>
            <pc:sldMk cId="2025467954" sldId="1692"/>
            <ac:picMk id="4100" creationId="{7B2FB5DD-897E-07D6-5D21-5FEE649B22B7}"/>
          </ac:picMkLst>
        </pc:picChg>
        <pc:picChg chg="add mod">
          <ac:chgData name="伊健 杜" userId="e69aded81da48593" providerId="LiveId" clId="{9F22EA10-544E-465F-8BA2-F648A44360F6}" dt="2022-11-24T04:00:22.757" v="631" actId="1076"/>
          <ac:picMkLst>
            <pc:docMk/>
            <pc:sldMk cId="2025467954" sldId="1692"/>
            <ac:picMk id="4102" creationId="{4659DD49-1422-447C-10E5-C3618DFF8682}"/>
          </ac:picMkLst>
        </pc:picChg>
        <pc:picChg chg="del">
          <ac:chgData name="伊健 杜" userId="e69aded81da48593" providerId="LiveId" clId="{9F22EA10-544E-465F-8BA2-F648A44360F6}" dt="2022-11-24T03:57:58.160" v="601" actId="478"/>
          <ac:picMkLst>
            <pc:docMk/>
            <pc:sldMk cId="2025467954" sldId="1692"/>
            <ac:picMk id="18434" creationId="{D368DB6A-B4B0-3874-1ADA-52C762078568}"/>
          </ac:picMkLst>
        </pc:picChg>
        <pc:picChg chg="del">
          <ac:chgData name="伊健 杜" userId="e69aded81da48593" providerId="LiveId" clId="{9F22EA10-544E-465F-8BA2-F648A44360F6}" dt="2022-11-24T03:57:58.160" v="601" actId="478"/>
          <ac:picMkLst>
            <pc:docMk/>
            <pc:sldMk cId="2025467954" sldId="1692"/>
            <ac:picMk id="18436" creationId="{97704110-FB1C-F4CF-2F48-F1117E7AE665}"/>
          </ac:picMkLst>
        </pc:picChg>
      </pc:sldChg>
      <pc:sldChg chg="addSp delSp modSp add mod delAnim">
        <pc:chgData name="伊健 杜" userId="e69aded81da48593" providerId="LiveId" clId="{9F22EA10-544E-465F-8BA2-F648A44360F6}" dt="2022-11-24T07:08:24.065" v="3828"/>
        <pc:sldMkLst>
          <pc:docMk/>
          <pc:sldMk cId="639474268" sldId="1693"/>
        </pc:sldMkLst>
        <pc:spChg chg="del">
          <ac:chgData name="伊健 杜" userId="e69aded81da48593" providerId="LiveId" clId="{9F22EA10-544E-465F-8BA2-F648A44360F6}" dt="2022-11-24T04:00:35.829" v="634" actId="478"/>
          <ac:spMkLst>
            <pc:docMk/>
            <pc:sldMk cId="639474268" sldId="1693"/>
            <ac:spMk id="5" creationId="{12133E31-EFD8-1428-E834-932512E03115}"/>
          </ac:spMkLst>
        </pc:spChg>
        <pc:spChg chg="mod">
          <ac:chgData name="伊健 杜" userId="e69aded81da48593" providerId="LiveId" clId="{9F22EA10-544E-465F-8BA2-F648A44360F6}" dt="2022-11-24T07:08:24.065" v="3828"/>
          <ac:spMkLst>
            <pc:docMk/>
            <pc:sldMk cId="639474268" sldId="1693"/>
            <ac:spMk id="10" creationId="{B839CA97-BE0D-8B7C-B769-3E145A81D451}"/>
          </ac:spMkLst>
        </pc:spChg>
        <pc:picChg chg="del">
          <ac:chgData name="伊健 杜" userId="e69aded81da48593" providerId="LiveId" clId="{9F22EA10-544E-465F-8BA2-F648A44360F6}" dt="2022-11-24T04:00:33.354" v="633" actId="478"/>
          <ac:picMkLst>
            <pc:docMk/>
            <pc:sldMk cId="639474268" sldId="1693"/>
            <ac:picMk id="4098" creationId="{F90EA270-D820-D71C-ED05-D181B869AB36}"/>
          </ac:picMkLst>
        </pc:picChg>
        <pc:picChg chg="del">
          <ac:chgData name="伊健 杜" userId="e69aded81da48593" providerId="LiveId" clId="{9F22EA10-544E-465F-8BA2-F648A44360F6}" dt="2022-11-24T04:00:33.354" v="633" actId="478"/>
          <ac:picMkLst>
            <pc:docMk/>
            <pc:sldMk cId="639474268" sldId="1693"/>
            <ac:picMk id="4100" creationId="{7B2FB5DD-897E-07D6-5D21-5FEE649B22B7}"/>
          </ac:picMkLst>
        </pc:picChg>
        <pc:picChg chg="del">
          <ac:chgData name="伊健 杜" userId="e69aded81da48593" providerId="LiveId" clId="{9F22EA10-544E-465F-8BA2-F648A44360F6}" dt="2022-11-24T04:00:33.354" v="633" actId="478"/>
          <ac:picMkLst>
            <pc:docMk/>
            <pc:sldMk cId="639474268" sldId="1693"/>
            <ac:picMk id="4102" creationId="{4659DD49-1422-447C-10E5-C3618DFF8682}"/>
          </ac:picMkLst>
        </pc:picChg>
        <pc:picChg chg="add mod">
          <ac:chgData name="伊健 杜" userId="e69aded81da48593" providerId="LiveId" clId="{9F22EA10-544E-465F-8BA2-F648A44360F6}" dt="2022-11-24T04:02:24.380" v="732" actId="1076"/>
          <ac:picMkLst>
            <pc:docMk/>
            <pc:sldMk cId="639474268" sldId="1693"/>
            <ac:picMk id="5122" creationId="{DACAFE35-C415-33C1-17E4-C98D3C576D78}"/>
          </ac:picMkLst>
        </pc:picChg>
      </pc:sldChg>
      <pc:sldChg chg="addSp delSp modSp add mod">
        <pc:chgData name="伊健 杜" userId="e69aded81da48593" providerId="LiveId" clId="{9F22EA10-544E-465F-8BA2-F648A44360F6}" dt="2022-11-24T07:08:24.065" v="3828"/>
        <pc:sldMkLst>
          <pc:docMk/>
          <pc:sldMk cId="2930561668" sldId="1694"/>
        </pc:sldMkLst>
        <pc:spChg chg="mod">
          <ac:chgData name="伊健 杜" userId="e69aded81da48593" providerId="LiveId" clId="{9F22EA10-544E-465F-8BA2-F648A44360F6}" dt="2022-11-24T07:08:24.065" v="3828"/>
          <ac:spMkLst>
            <pc:docMk/>
            <pc:sldMk cId="2930561668" sldId="1694"/>
            <ac:spMk id="2" creationId="{10304424-DB4A-36E7-9E0D-D32A5DD0F26C}"/>
          </ac:spMkLst>
        </pc:spChg>
        <pc:spChg chg="mod">
          <ac:chgData name="伊健 杜" userId="e69aded81da48593" providerId="LiveId" clId="{9F22EA10-544E-465F-8BA2-F648A44360F6}" dt="2022-11-24T04:03:25.411" v="760"/>
          <ac:spMkLst>
            <pc:docMk/>
            <pc:sldMk cId="2930561668" sldId="1694"/>
            <ac:spMk id="5" creationId="{12133E31-EFD8-1428-E834-932512E03115}"/>
          </ac:spMkLst>
        </pc:spChg>
        <pc:spChg chg="mod">
          <ac:chgData name="伊健 杜" userId="e69aded81da48593" providerId="LiveId" clId="{9F22EA10-544E-465F-8BA2-F648A44360F6}" dt="2022-11-24T07:08:24.065" v="3828"/>
          <ac:spMkLst>
            <pc:docMk/>
            <pc:sldMk cId="2930561668" sldId="1694"/>
            <ac:spMk id="10" creationId="{B839CA97-BE0D-8B7C-B769-3E145A81D451}"/>
          </ac:spMkLst>
        </pc:spChg>
        <pc:picChg chg="del mod">
          <ac:chgData name="伊健 杜" userId="e69aded81da48593" providerId="LiveId" clId="{9F22EA10-544E-465F-8BA2-F648A44360F6}" dt="2022-11-24T04:03:27.463" v="762" actId="478"/>
          <ac:picMkLst>
            <pc:docMk/>
            <pc:sldMk cId="2930561668" sldId="1694"/>
            <ac:picMk id="4098" creationId="{F90EA270-D820-D71C-ED05-D181B869AB36}"/>
          </ac:picMkLst>
        </pc:picChg>
        <pc:picChg chg="del mod">
          <ac:chgData name="伊健 杜" userId="e69aded81da48593" providerId="LiveId" clId="{9F22EA10-544E-465F-8BA2-F648A44360F6}" dt="2022-11-24T04:03:27.463" v="762" actId="478"/>
          <ac:picMkLst>
            <pc:docMk/>
            <pc:sldMk cId="2930561668" sldId="1694"/>
            <ac:picMk id="4100" creationId="{7B2FB5DD-897E-07D6-5D21-5FEE649B22B7}"/>
          </ac:picMkLst>
        </pc:picChg>
        <pc:picChg chg="del">
          <ac:chgData name="伊健 杜" userId="e69aded81da48593" providerId="LiveId" clId="{9F22EA10-544E-465F-8BA2-F648A44360F6}" dt="2022-11-24T04:03:27.463" v="762" actId="478"/>
          <ac:picMkLst>
            <pc:docMk/>
            <pc:sldMk cId="2930561668" sldId="1694"/>
            <ac:picMk id="4102" creationId="{4659DD49-1422-447C-10E5-C3618DFF8682}"/>
          </ac:picMkLst>
        </pc:picChg>
        <pc:picChg chg="add mod">
          <ac:chgData name="伊健 杜" userId="e69aded81da48593" providerId="LiveId" clId="{9F22EA10-544E-465F-8BA2-F648A44360F6}" dt="2022-11-24T04:04:29.706" v="848" actId="1076"/>
          <ac:picMkLst>
            <pc:docMk/>
            <pc:sldMk cId="2930561668" sldId="1694"/>
            <ac:picMk id="6146" creationId="{1A56EEB7-8369-4C79-6907-6D4FA10CE7BC}"/>
          </ac:picMkLst>
        </pc:picChg>
        <pc:picChg chg="add mod">
          <ac:chgData name="伊健 杜" userId="e69aded81da48593" providerId="LiveId" clId="{9F22EA10-544E-465F-8BA2-F648A44360F6}" dt="2022-11-24T04:04:56.055" v="852" actId="1076"/>
          <ac:picMkLst>
            <pc:docMk/>
            <pc:sldMk cId="2930561668" sldId="1694"/>
            <ac:picMk id="6148" creationId="{23A8DCB0-A8AB-33D0-A168-98B321B6F8A9}"/>
          </ac:picMkLst>
        </pc:picChg>
        <pc:picChg chg="add mod">
          <ac:chgData name="伊健 杜" userId="e69aded81da48593" providerId="LiveId" clId="{9F22EA10-544E-465F-8BA2-F648A44360F6}" dt="2022-11-24T04:05:41.281" v="857" actId="1076"/>
          <ac:picMkLst>
            <pc:docMk/>
            <pc:sldMk cId="2930561668" sldId="1694"/>
            <ac:picMk id="6150" creationId="{22028589-31DD-29DB-9BF8-9BEC183F491E}"/>
          </ac:picMkLst>
        </pc:picChg>
      </pc:sldChg>
      <pc:sldChg chg="addSp delSp modSp add mod delAnim">
        <pc:chgData name="伊健 杜" userId="e69aded81da48593" providerId="LiveId" clId="{9F22EA10-544E-465F-8BA2-F648A44360F6}" dt="2022-11-24T07:08:24.065" v="3828"/>
        <pc:sldMkLst>
          <pc:docMk/>
          <pc:sldMk cId="2333653233" sldId="1695"/>
        </pc:sldMkLst>
        <pc:spChg chg="mod">
          <ac:chgData name="伊健 杜" userId="e69aded81da48593" providerId="LiveId" clId="{9F22EA10-544E-465F-8BA2-F648A44360F6}" dt="2022-11-24T07:08:24.065" v="3828"/>
          <ac:spMkLst>
            <pc:docMk/>
            <pc:sldMk cId="2333653233" sldId="1695"/>
            <ac:spMk id="2" creationId="{10304424-DB4A-36E7-9E0D-D32A5DD0F26C}"/>
          </ac:spMkLst>
        </pc:spChg>
        <pc:spChg chg="del">
          <ac:chgData name="伊健 杜" userId="e69aded81da48593" providerId="LiveId" clId="{9F22EA10-544E-465F-8BA2-F648A44360F6}" dt="2022-11-24T04:05:45.797" v="859" actId="478"/>
          <ac:spMkLst>
            <pc:docMk/>
            <pc:sldMk cId="2333653233" sldId="1695"/>
            <ac:spMk id="5" creationId="{12133E31-EFD8-1428-E834-932512E03115}"/>
          </ac:spMkLst>
        </pc:spChg>
        <pc:spChg chg="mod">
          <ac:chgData name="伊健 杜" userId="e69aded81da48593" providerId="LiveId" clId="{9F22EA10-544E-465F-8BA2-F648A44360F6}" dt="2022-11-24T07:08:24.065" v="3828"/>
          <ac:spMkLst>
            <pc:docMk/>
            <pc:sldMk cId="2333653233" sldId="1695"/>
            <ac:spMk id="10" creationId="{B839CA97-BE0D-8B7C-B769-3E145A81D451}"/>
          </ac:spMkLst>
        </pc:spChg>
        <pc:picChg chg="del">
          <ac:chgData name="伊健 杜" userId="e69aded81da48593" providerId="LiveId" clId="{9F22EA10-544E-465F-8BA2-F648A44360F6}" dt="2022-11-24T04:06:37.350" v="949" actId="478"/>
          <ac:picMkLst>
            <pc:docMk/>
            <pc:sldMk cId="2333653233" sldId="1695"/>
            <ac:picMk id="6146" creationId="{1A56EEB7-8369-4C79-6907-6D4FA10CE7BC}"/>
          </ac:picMkLst>
        </pc:picChg>
        <pc:picChg chg="del">
          <ac:chgData name="伊健 杜" userId="e69aded81da48593" providerId="LiveId" clId="{9F22EA10-544E-465F-8BA2-F648A44360F6}" dt="2022-11-24T04:06:37.350" v="949" actId="478"/>
          <ac:picMkLst>
            <pc:docMk/>
            <pc:sldMk cId="2333653233" sldId="1695"/>
            <ac:picMk id="6148" creationId="{23A8DCB0-A8AB-33D0-A168-98B321B6F8A9}"/>
          </ac:picMkLst>
        </pc:picChg>
        <pc:picChg chg="del">
          <ac:chgData name="伊健 杜" userId="e69aded81da48593" providerId="LiveId" clId="{9F22EA10-544E-465F-8BA2-F648A44360F6}" dt="2022-11-24T04:06:37.350" v="949" actId="478"/>
          <ac:picMkLst>
            <pc:docMk/>
            <pc:sldMk cId="2333653233" sldId="1695"/>
            <ac:picMk id="6150" creationId="{22028589-31DD-29DB-9BF8-9BEC183F491E}"/>
          </ac:picMkLst>
        </pc:picChg>
        <pc:picChg chg="add mod">
          <ac:chgData name="伊健 杜" userId="e69aded81da48593" providerId="LiveId" clId="{9F22EA10-544E-465F-8BA2-F648A44360F6}" dt="2022-11-24T04:07:27.161" v="953" actId="14100"/>
          <ac:picMkLst>
            <pc:docMk/>
            <pc:sldMk cId="2333653233" sldId="1695"/>
            <ac:picMk id="7170" creationId="{E91C26E1-643F-B9F3-9E0C-4BBDC6253420}"/>
          </ac:picMkLst>
        </pc:picChg>
      </pc:sldChg>
      <pc:sldChg chg="addSp delSp modSp add mod">
        <pc:chgData name="伊健 杜" userId="e69aded81da48593" providerId="LiveId" clId="{9F22EA10-544E-465F-8BA2-F648A44360F6}" dt="2022-11-24T07:08:24.065" v="3828"/>
        <pc:sldMkLst>
          <pc:docMk/>
          <pc:sldMk cId="2295105116" sldId="1696"/>
        </pc:sldMkLst>
        <pc:spChg chg="del">
          <ac:chgData name="伊健 杜" userId="e69aded81da48593" providerId="LiveId" clId="{9F22EA10-544E-465F-8BA2-F648A44360F6}" dt="2022-11-24T04:24:30.865" v="955" actId="478"/>
          <ac:spMkLst>
            <pc:docMk/>
            <pc:sldMk cId="2295105116" sldId="1696"/>
            <ac:spMk id="2" creationId="{ECD9CCA9-53B6-E8DE-CCBE-B56F6BA9C0B2}"/>
          </ac:spMkLst>
        </pc:spChg>
        <pc:spChg chg="mod">
          <ac:chgData name="伊健 杜" userId="e69aded81da48593" providerId="LiveId" clId="{9F22EA10-544E-465F-8BA2-F648A44360F6}" dt="2022-11-24T07:08:24.065" v="3828"/>
          <ac:spMkLst>
            <pc:docMk/>
            <pc:sldMk cId="2295105116" sldId="1696"/>
            <ac:spMk id="3" creationId="{9EDCD38E-F471-5FBB-3895-0BD45C0A03A2}"/>
          </ac:spMkLst>
        </pc:spChg>
        <pc:spChg chg="add del mod">
          <ac:chgData name="伊健 杜" userId="e69aded81da48593" providerId="LiveId" clId="{9F22EA10-544E-465F-8BA2-F648A44360F6}" dt="2022-11-24T04:25:00.100" v="1015" actId="478"/>
          <ac:spMkLst>
            <pc:docMk/>
            <pc:sldMk cId="2295105116" sldId="1696"/>
            <ac:spMk id="6" creationId="{3A4823E9-4EC5-5799-8EAD-3AC299319C3C}"/>
          </ac:spMkLst>
        </pc:spChg>
        <pc:spChg chg="add mod">
          <ac:chgData name="伊健 杜" userId="e69aded81da48593" providerId="LiveId" clId="{9F22EA10-544E-465F-8BA2-F648A44360F6}" dt="2022-11-24T07:08:24.065" v="3828"/>
          <ac:spMkLst>
            <pc:docMk/>
            <pc:sldMk cId="2295105116" sldId="1696"/>
            <ac:spMk id="7" creationId="{737816FE-5A76-5D8F-B41E-38147066A29A}"/>
          </ac:spMkLst>
        </pc:spChg>
        <pc:spChg chg="add mod">
          <ac:chgData name="伊健 杜" userId="e69aded81da48593" providerId="LiveId" clId="{9F22EA10-544E-465F-8BA2-F648A44360F6}" dt="2022-11-24T04:25:34.618" v="1037" actId="1076"/>
          <ac:spMkLst>
            <pc:docMk/>
            <pc:sldMk cId="2295105116" sldId="1696"/>
            <ac:spMk id="8" creationId="{EADCD047-DF32-9F24-E0C7-482DB4AF8900}"/>
          </ac:spMkLst>
        </pc:spChg>
        <pc:spChg chg="add mod">
          <ac:chgData name="伊健 杜" userId="e69aded81da48593" providerId="LiveId" clId="{9F22EA10-544E-465F-8BA2-F648A44360F6}" dt="2022-11-24T07:08:24.065" v="3828"/>
          <ac:spMkLst>
            <pc:docMk/>
            <pc:sldMk cId="2295105116" sldId="1696"/>
            <ac:spMk id="9" creationId="{3BB1E59B-3874-597C-6906-8D6594ECB26F}"/>
          </ac:spMkLst>
        </pc:spChg>
        <pc:spChg chg="del">
          <ac:chgData name="伊健 杜" userId="e69aded81da48593" providerId="LiveId" clId="{9F22EA10-544E-465F-8BA2-F648A44360F6}" dt="2022-11-24T04:24:30.865" v="955" actId="478"/>
          <ac:spMkLst>
            <pc:docMk/>
            <pc:sldMk cId="2295105116" sldId="1696"/>
            <ac:spMk id="10" creationId="{B839CA97-BE0D-8B7C-B769-3E145A81D451}"/>
          </ac:spMkLst>
        </pc:spChg>
      </pc:sldChg>
      <pc:sldChg chg="add del">
        <pc:chgData name="伊健 杜" userId="e69aded81da48593" providerId="LiveId" clId="{9F22EA10-544E-465F-8BA2-F648A44360F6}" dt="2022-11-24T04:25:57.283" v="1047" actId="47"/>
        <pc:sldMkLst>
          <pc:docMk/>
          <pc:sldMk cId="1515841749" sldId="1697"/>
        </pc:sldMkLst>
      </pc:sldChg>
      <pc:sldChg chg="addSp delSp modSp add mod">
        <pc:chgData name="伊健 杜" userId="e69aded81da48593" providerId="LiveId" clId="{9F22EA10-544E-465F-8BA2-F648A44360F6}" dt="2022-11-24T07:08:24.065" v="3828"/>
        <pc:sldMkLst>
          <pc:docMk/>
          <pc:sldMk cId="2980697421" sldId="1697"/>
        </pc:sldMkLst>
        <pc:spChg chg="mod">
          <ac:chgData name="伊健 杜" userId="e69aded81da48593" providerId="LiveId" clId="{9F22EA10-544E-465F-8BA2-F648A44360F6}" dt="2022-11-24T04:26:35.935" v="1066"/>
          <ac:spMkLst>
            <pc:docMk/>
            <pc:sldMk cId="2980697421" sldId="1697"/>
            <ac:spMk id="2" creationId="{10304424-DB4A-36E7-9E0D-D32A5DD0F26C}"/>
          </ac:spMkLst>
        </pc:spChg>
        <pc:spChg chg="mod">
          <ac:chgData name="伊健 杜" userId="e69aded81da48593" providerId="LiveId" clId="{9F22EA10-544E-465F-8BA2-F648A44360F6}" dt="2022-11-24T04:27:17.582" v="1069" actId="1076"/>
          <ac:spMkLst>
            <pc:docMk/>
            <pc:sldMk cId="2980697421" sldId="1697"/>
            <ac:spMk id="5" creationId="{12133E31-EFD8-1428-E834-932512E03115}"/>
          </ac:spMkLst>
        </pc:spChg>
        <pc:spChg chg="mod">
          <ac:chgData name="伊健 杜" userId="e69aded81da48593" providerId="LiveId" clId="{9F22EA10-544E-465F-8BA2-F648A44360F6}" dt="2022-11-24T07:08:24.065" v="3828"/>
          <ac:spMkLst>
            <pc:docMk/>
            <pc:sldMk cId="2980697421" sldId="1697"/>
            <ac:spMk id="10" creationId="{B839CA97-BE0D-8B7C-B769-3E145A81D451}"/>
          </ac:spMkLst>
        </pc:spChg>
        <pc:picChg chg="del mod">
          <ac:chgData name="伊健 杜" userId="e69aded81da48593" providerId="LiveId" clId="{9F22EA10-544E-465F-8BA2-F648A44360F6}" dt="2022-11-24T04:27:35.611" v="1124" actId="478"/>
          <ac:picMkLst>
            <pc:docMk/>
            <pc:sldMk cId="2980697421" sldId="1697"/>
            <ac:picMk id="6146" creationId="{1A56EEB7-8369-4C79-6907-6D4FA10CE7BC}"/>
          </ac:picMkLst>
        </pc:picChg>
        <pc:picChg chg="del">
          <ac:chgData name="伊健 杜" userId="e69aded81da48593" providerId="LiveId" clId="{9F22EA10-544E-465F-8BA2-F648A44360F6}" dt="2022-11-24T04:27:35.611" v="1124" actId="478"/>
          <ac:picMkLst>
            <pc:docMk/>
            <pc:sldMk cId="2980697421" sldId="1697"/>
            <ac:picMk id="6148" creationId="{23A8DCB0-A8AB-33D0-A168-98B321B6F8A9}"/>
          </ac:picMkLst>
        </pc:picChg>
        <pc:picChg chg="del mod">
          <ac:chgData name="伊健 杜" userId="e69aded81da48593" providerId="LiveId" clId="{9F22EA10-544E-465F-8BA2-F648A44360F6}" dt="2022-11-24T04:27:35.611" v="1124" actId="478"/>
          <ac:picMkLst>
            <pc:docMk/>
            <pc:sldMk cId="2980697421" sldId="1697"/>
            <ac:picMk id="6150" creationId="{22028589-31DD-29DB-9BF8-9BEC183F491E}"/>
          </ac:picMkLst>
        </pc:picChg>
        <pc:picChg chg="add mod">
          <ac:chgData name="伊健 杜" userId="e69aded81da48593" providerId="LiveId" clId="{9F22EA10-544E-465F-8BA2-F648A44360F6}" dt="2022-11-24T04:27:52.637" v="1126" actId="1076"/>
          <ac:picMkLst>
            <pc:docMk/>
            <pc:sldMk cId="2980697421" sldId="1697"/>
            <ac:picMk id="8194" creationId="{9CA7EE5A-5802-E150-3D99-23C09D903977}"/>
          </ac:picMkLst>
        </pc:picChg>
      </pc:sldChg>
      <pc:sldChg chg="addSp delSp modSp add mod delAnim">
        <pc:chgData name="伊健 杜" userId="e69aded81da48593" providerId="LiveId" clId="{9F22EA10-544E-465F-8BA2-F648A44360F6}" dt="2022-11-24T07:08:24.065" v="3828"/>
        <pc:sldMkLst>
          <pc:docMk/>
          <pc:sldMk cId="348298618" sldId="1698"/>
        </pc:sldMkLst>
        <pc:spChg chg="del">
          <ac:chgData name="伊健 杜" userId="e69aded81da48593" providerId="LiveId" clId="{9F22EA10-544E-465F-8BA2-F648A44360F6}" dt="2022-11-24T04:28:27.751" v="1136" actId="478"/>
          <ac:spMkLst>
            <pc:docMk/>
            <pc:sldMk cId="348298618" sldId="1698"/>
            <ac:spMk id="5" creationId="{12133E31-EFD8-1428-E834-932512E03115}"/>
          </ac:spMkLst>
        </pc:spChg>
        <pc:spChg chg="mod">
          <ac:chgData name="伊健 杜" userId="e69aded81da48593" providerId="LiveId" clId="{9F22EA10-544E-465F-8BA2-F648A44360F6}" dt="2022-11-24T07:08:24.065" v="3828"/>
          <ac:spMkLst>
            <pc:docMk/>
            <pc:sldMk cId="348298618" sldId="1698"/>
            <ac:spMk id="10" creationId="{B839CA97-BE0D-8B7C-B769-3E145A81D451}"/>
          </ac:spMkLst>
        </pc:spChg>
        <pc:picChg chg="del">
          <ac:chgData name="伊健 杜" userId="e69aded81da48593" providerId="LiveId" clId="{9F22EA10-544E-465F-8BA2-F648A44360F6}" dt="2022-11-24T04:28:59.428" v="1258" actId="478"/>
          <ac:picMkLst>
            <pc:docMk/>
            <pc:sldMk cId="348298618" sldId="1698"/>
            <ac:picMk id="8194" creationId="{9CA7EE5A-5802-E150-3D99-23C09D903977}"/>
          </ac:picMkLst>
        </pc:picChg>
        <pc:picChg chg="add mod">
          <ac:chgData name="伊健 杜" userId="e69aded81da48593" providerId="LiveId" clId="{9F22EA10-544E-465F-8BA2-F648A44360F6}" dt="2022-11-24T04:30:46.643" v="1263" actId="1076"/>
          <ac:picMkLst>
            <pc:docMk/>
            <pc:sldMk cId="348298618" sldId="1698"/>
            <ac:picMk id="11266" creationId="{41357C3F-30EA-9750-F080-9381BD393EE3}"/>
          </ac:picMkLst>
        </pc:picChg>
      </pc:sldChg>
      <pc:sldChg chg="addSp delSp modSp add mod">
        <pc:chgData name="伊健 杜" userId="e69aded81da48593" providerId="LiveId" clId="{9F22EA10-544E-465F-8BA2-F648A44360F6}" dt="2022-11-24T07:08:24.065" v="3828"/>
        <pc:sldMkLst>
          <pc:docMk/>
          <pc:sldMk cId="624976008" sldId="1699"/>
        </pc:sldMkLst>
        <pc:spChg chg="mod">
          <ac:chgData name="伊健 杜" userId="e69aded81da48593" providerId="LiveId" clId="{9F22EA10-544E-465F-8BA2-F648A44360F6}" dt="2022-11-24T04:47:55.459" v="1277"/>
          <ac:spMkLst>
            <pc:docMk/>
            <pc:sldMk cId="624976008" sldId="1699"/>
            <ac:spMk id="2" creationId="{10304424-DB4A-36E7-9E0D-D32A5DD0F26C}"/>
          </ac:spMkLst>
        </pc:spChg>
        <pc:spChg chg="add del">
          <ac:chgData name="伊健 杜" userId="e69aded81da48593" providerId="LiveId" clId="{9F22EA10-544E-465F-8BA2-F648A44360F6}" dt="2022-11-24T04:52:19.379" v="1283"/>
          <ac:spMkLst>
            <pc:docMk/>
            <pc:sldMk cId="624976008" sldId="1699"/>
            <ac:spMk id="3" creationId="{EA4DA6D9-315E-9173-1368-FAA3BCD22D52}"/>
          </ac:spMkLst>
        </pc:spChg>
        <pc:spChg chg="add del">
          <ac:chgData name="伊健 杜" userId="e69aded81da48593" providerId="LiveId" clId="{9F22EA10-544E-465F-8BA2-F648A44360F6}" dt="2022-11-24T04:52:24.299" v="1285" actId="478"/>
          <ac:spMkLst>
            <pc:docMk/>
            <pc:sldMk cId="624976008" sldId="1699"/>
            <ac:spMk id="4" creationId="{1626B770-1C41-F47D-AFC8-BB1AFAFC7A24}"/>
          </ac:spMkLst>
        </pc:spChg>
        <pc:spChg chg="mod">
          <ac:chgData name="伊健 杜" userId="e69aded81da48593" providerId="LiveId" clId="{9F22EA10-544E-465F-8BA2-F648A44360F6}" dt="2022-11-24T04:48:37.690" v="1280" actId="1076"/>
          <ac:spMkLst>
            <pc:docMk/>
            <pc:sldMk cId="624976008" sldId="1699"/>
            <ac:spMk id="5" creationId="{12133E31-EFD8-1428-E834-932512E03115}"/>
          </ac:spMkLst>
        </pc:spChg>
        <pc:spChg chg="mod">
          <ac:chgData name="伊健 杜" userId="e69aded81da48593" providerId="LiveId" clId="{9F22EA10-544E-465F-8BA2-F648A44360F6}" dt="2022-11-24T07:08:24.065" v="3828"/>
          <ac:spMkLst>
            <pc:docMk/>
            <pc:sldMk cId="624976008" sldId="1699"/>
            <ac:spMk id="10" creationId="{B839CA97-BE0D-8B7C-B769-3E145A81D451}"/>
          </ac:spMkLst>
        </pc:spChg>
        <pc:picChg chg="del">
          <ac:chgData name="伊健 杜" userId="e69aded81da48593" providerId="LiveId" clId="{9F22EA10-544E-465F-8BA2-F648A44360F6}" dt="2022-11-24T04:52:16.381" v="1281" actId="478"/>
          <ac:picMkLst>
            <pc:docMk/>
            <pc:sldMk cId="624976008" sldId="1699"/>
            <ac:picMk id="8194" creationId="{9CA7EE5A-5802-E150-3D99-23C09D903977}"/>
          </ac:picMkLst>
        </pc:picChg>
        <pc:picChg chg="add mod">
          <ac:chgData name="伊健 杜" userId="e69aded81da48593" providerId="LiveId" clId="{9F22EA10-544E-465F-8BA2-F648A44360F6}" dt="2022-11-24T04:52:37.664" v="1288" actId="1076"/>
          <ac:picMkLst>
            <pc:docMk/>
            <pc:sldMk cId="624976008" sldId="1699"/>
            <ac:picMk id="12292" creationId="{B1295AC9-317D-0467-B484-E345450C2331}"/>
          </ac:picMkLst>
        </pc:picChg>
        <pc:picChg chg="add mod">
          <ac:chgData name="伊健 杜" userId="e69aded81da48593" providerId="LiveId" clId="{9F22EA10-544E-465F-8BA2-F648A44360F6}" dt="2022-11-24T04:52:55.302" v="1291" actId="1076"/>
          <ac:picMkLst>
            <pc:docMk/>
            <pc:sldMk cId="624976008" sldId="1699"/>
            <ac:picMk id="12294" creationId="{132B7463-59B1-4453-F970-0C542ADBA85B}"/>
          </ac:picMkLst>
        </pc:picChg>
      </pc:sldChg>
      <pc:sldChg chg="addSp delSp modSp add mod delAnim">
        <pc:chgData name="伊健 杜" userId="e69aded81da48593" providerId="LiveId" clId="{9F22EA10-544E-465F-8BA2-F648A44360F6}" dt="2022-11-24T07:08:24.065" v="3828"/>
        <pc:sldMkLst>
          <pc:docMk/>
          <pc:sldMk cId="1832267590" sldId="1700"/>
        </pc:sldMkLst>
        <pc:spChg chg="del">
          <ac:chgData name="伊健 杜" userId="e69aded81da48593" providerId="LiveId" clId="{9F22EA10-544E-465F-8BA2-F648A44360F6}" dt="2022-11-24T04:53:19.684" v="1374" actId="478"/>
          <ac:spMkLst>
            <pc:docMk/>
            <pc:sldMk cId="1832267590" sldId="1700"/>
            <ac:spMk id="5" creationId="{12133E31-EFD8-1428-E834-932512E03115}"/>
          </ac:spMkLst>
        </pc:spChg>
        <pc:spChg chg="add mod">
          <ac:chgData name="伊健 杜" userId="e69aded81da48593" providerId="LiveId" clId="{9F22EA10-544E-465F-8BA2-F648A44360F6}" dt="2022-11-24T07:08:24.065" v="3828"/>
          <ac:spMkLst>
            <pc:docMk/>
            <pc:sldMk cId="1832267590" sldId="1700"/>
            <ac:spMk id="7" creationId="{495D7E7C-29C8-C2B9-4460-D64ECB144F74}"/>
          </ac:spMkLst>
        </pc:spChg>
        <pc:spChg chg="mod">
          <ac:chgData name="伊健 杜" userId="e69aded81da48593" providerId="LiveId" clId="{9F22EA10-544E-465F-8BA2-F648A44360F6}" dt="2022-11-24T07:08:24.065" v="3828"/>
          <ac:spMkLst>
            <pc:docMk/>
            <pc:sldMk cId="1832267590" sldId="1700"/>
            <ac:spMk id="10" creationId="{B839CA97-BE0D-8B7C-B769-3E145A81D451}"/>
          </ac:spMkLst>
        </pc:spChg>
        <pc:picChg chg="add mod">
          <ac:chgData name="伊健 杜" userId="e69aded81da48593" providerId="LiveId" clId="{9F22EA10-544E-465F-8BA2-F648A44360F6}" dt="2022-11-24T04:56:50.695" v="1628" actId="1076"/>
          <ac:picMkLst>
            <pc:docMk/>
            <pc:sldMk cId="1832267590" sldId="1700"/>
            <ac:picMk id="4" creationId="{62F03663-5223-DD1F-1CDD-27BB6B1B2024}"/>
          </ac:picMkLst>
        </pc:picChg>
        <pc:picChg chg="del">
          <ac:chgData name="伊健 杜" userId="e69aded81da48593" providerId="LiveId" clId="{9F22EA10-544E-465F-8BA2-F648A44360F6}" dt="2022-11-24T04:55:57.606" v="1503" actId="478"/>
          <ac:picMkLst>
            <pc:docMk/>
            <pc:sldMk cId="1832267590" sldId="1700"/>
            <ac:picMk id="12292" creationId="{B1295AC9-317D-0467-B484-E345450C2331}"/>
          </ac:picMkLst>
        </pc:picChg>
        <pc:picChg chg="del">
          <ac:chgData name="伊健 杜" userId="e69aded81da48593" providerId="LiveId" clId="{9F22EA10-544E-465F-8BA2-F648A44360F6}" dt="2022-11-24T04:55:57.606" v="1503" actId="478"/>
          <ac:picMkLst>
            <pc:docMk/>
            <pc:sldMk cId="1832267590" sldId="1700"/>
            <ac:picMk id="12294" creationId="{132B7463-59B1-4453-F970-0C542ADBA85B}"/>
          </ac:picMkLst>
        </pc:picChg>
      </pc:sldChg>
      <pc:sldChg chg="addSp delSp modSp add mod">
        <pc:chgData name="伊健 杜" userId="e69aded81da48593" providerId="LiveId" clId="{9F22EA10-544E-465F-8BA2-F648A44360F6}" dt="2022-11-24T07:08:24.065" v="3828"/>
        <pc:sldMkLst>
          <pc:docMk/>
          <pc:sldMk cId="1392875072" sldId="1701"/>
        </pc:sldMkLst>
        <pc:spChg chg="mod">
          <ac:chgData name="伊健 杜" userId="e69aded81da48593" providerId="LiveId" clId="{9F22EA10-544E-465F-8BA2-F648A44360F6}" dt="2022-11-24T04:57:50.778" v="1709" actId="20577"/>
          <ac:spMkLst>
            <pc:docMk/>
            <pc:sldMk cId="1392875072" sldId="1701"/>
            <ac:spMk id="2" creationId="{10304424-DB4A-36E7-9E0D-D32A5DD0F26C}"/>
          </ac:spMkLst>
        </pc:spChg>
        <pc:spChg chg="mod">
          <ac:chgData name="伊健 杜" userId="e69aded81da48593" providerId="LiveId" clId="{9F22EA10-544E-465F-8BA2-F648A44360F6}" dt="2022-11-24T04:58:08.231" v="1711" actId="1076"/>
          <ac:spMkLst>
            <pc:docMk/>
            <pc:sldMk cId="1392875072" sldId="1701"/>
            <ac:spMk id="5" creationId="{12133E31-EFD8-1428-E834-932512E03115}"/>
          </ac:spMkLst>
        </pc:spChg>
        <pc:spChg chg="mod">
          <ac:chgData name="伊健 杜" userId="e69aded81da48593" providerId="LiveId" clId="{9F22EA10-544E-465F-8BA2-F648A44360F6}" dt="2022-11-24T07:08:24.065" v="3828"/>
          <ac:spMkLst>
            <pc:docMk/>
            <pc:sldMk cId="1392875072" sldId="1701"/>
            <ac:spMk id="10" creationId="{B839CA97-BE0D-8B7C-B769-3E145A81D451}"/>
          </ac:spMkLst>
        </pc:spChg>
        <pc:picChg chg="del">
          <ac:chgData name="伊健 杜" userId="e69aded81da48593" providerId="LiveId" clId="{9F22EA10-544E-465F-8BA2-F648A44360F6}" dt="2022-11-24T05:01:22.643" v="1858" actId="478"/>
          <ac:picMkLst>
            <pc:docMk/>
            <pc:sldMk cId="1392875072" sldId="1701"/>
            <ac:picMk id="12292" creationId="{B1295AC9-317D-0467-B484-E345450C2331}"/>
          </ac:picMkLst>
        </pc:picChg>
        <pc:picChg chg="del">
          <ac:chgData name="伊健 杜" userId="e69aded81da48593" providerId="LiveId" clId="{9F22EA10-544E-465F-8BA2-F648A44360F6}" dt="2022-11-24T05:01:22.643" v="1858" actId="478"/>
          <ac:picMkLst>
            <pc:docMk/>
            <pc:sldMk cId="1392875072" sldId="1701"/>
            <ac:picMk id="12294" creationId="{132B7463-59B1-4453-F970-0C542ADBA85B}"/>
          </ac:picMkLst>
        </pc:picChg>
        <pc:picChg chg="add mod">
          <ac:chgData name="伊健 杜" userId="e69aded81da48593" providerId="LiveId" clId="{9F22EA10-544E-465F-8BA2-F648A44360F6}" dt="2022-11-24T05:01:46.061" v="1873" actId="14100"/>
          <ac:picMkLst>
            <pc:docMk/>
            <pc:sldMk cId="1392875072" sldId="1701"/>
            <ac:picMk id="13314" creationId="{D1AC043E-AC65-7B70-1561-F48102521730}"/>
          </ac:picMkLst>
        </pc:picChg>
      </pc:sldChg>
      <pc:sldChg chg="addSp delSp modSp add mod delAnim modNotesTx">
        <pc:chgData name="伊健 杜" userId="e69aded81da48593" providerId="LiveId" clId="{9F22EA10-544E-465F-8BA2-F648A44360F6}" dt="2022-11-24T08:31:46.967" v="3852" actId="20577"/>
        <pc:sldMkLst>
          <pc:docMk/>
          <pc:sldMk cId="145064862" sldId="1702"/>
        </pc:sldMkLst>
        <pc:spChg chg="del">
          <ac:chgData name="伊健 杜" userId="e69aded81da48593" providerId="LiveId" clId="{9F22EA10-544E-465F-8BA2-F648A44360F6}" dt="2022-11-24T05:02:01.175" v="1876" actId="478"/>
          <ac:spMkLst>
            <pc:docMk/>
            <pc:sldMk cId="145064862" sldId="1702"/>
            <ac:spMk id="5" creationId="{12133E31-EFD8-1428-E834-932512E03115}"/>
          </ac:spMkLst>
        </pc:spChg>
        <pc:spChg chg="mod">
          <ac:chgData name="伊健 杜" userId="e69aded81da48593" providerId="LiveId" clId="{9F22EA10-544E-465F-8BA2-F648A44360F6}" dt="2022-11-24T07:08:24.065" v="3828"/>
          <ac:spMkLst>
            <pc:docMk/>
            <pc:sldMk cId="145064862" sldId="1702"/>
            <ac:spMk id="10" creationId="{B839CA97-BE0D-8B7C-B769-3E145A81D451}"/>
          </ac:spMkLst>
        </pc:spChg>
        <pc:picChg chg="del mod">
          <ac:chgData name="伊健 杜" userId="e69aded81da48593" providerId="LiveId" clId="{9F22EA10-544E-465F-8BA2-F648A44360F6}" dt="2022-11-24T05:02:46.034" v="2013" actId="478"/>
          <ac:picMkLst>
            <pc:docMk/>
            <pc:sldMk cId="145064862" sldId="1702"/>
            <ac:picMk id="13314" creationId="{D1AC043E-AC65-7B70-1561-F48102521730}"/>
          </ac:picMkLst>
        </pc:picChg>
        <pc:picChg chg="add mod">
          <ac:chgData name="伊健 杜" userId="e69aded81da48593" providerId="LiveId" clId="{9F22EA10-544E-465F-8BA2-F648A44360F6}" dt="2022-11-24T05:03:45.959" v="2017" actId="1076"/>
          <ac:picMkLst>
            <pc:docMk/>
            <pc:sldMk cId="145064862" sldId="1702"/>
            <ac:picMk id="15362" creationId="{F04EC0BF-D91B-AFA6-F660-59FA34ACFF31}"/>
          </ac:picMkLst>
        </pc:picChg>
      </pc:sldChg>
      <pc:sldChg chg="addSp delSp new mod">
        <pc:chgData name="伊健 杜" userId="e69aded81da48593" providerId="LiveId" clId="{9F22EA10-544E-465F-8BA2-F648A44360F6}" dt="2022-11-24T05:44:44.899" v="3486" actId="478"/>
        <pc:sldMkLst>
          <pc:docMk/>
          <pc:sldMk cId="3243474734" sldId="1703"/>
        </pc:sldMkLst>
        <pc:spChg chg="del">
          <ac:chgData name="伊健 杜" userId="e69aded81da48593" providerId="LiveId" clId="{9F22EA10-544E-465F-8BA2-F648A44360F6}" dt="2022-11-24T05:44:44.899" v="3486" actId="478"/>
          <ac:spMkLst>
            <pc:docMk/>
            <pc:sldMk cId="3243474734" sldId="1703"/>
            <ac:spMk id="2" creationId="{F818D621-C820-545B-DA39-1D06A5C6EDDE}"/>
          </ac:spMkLst>
        </pc:spChg>
        <pc:spChg chg="del">
          <ac:chgData name="伊健 杜" userId="e69aded81da48593" providerId="LiveId" clId="{9F22EA10-544E-465F-8BA2-F648A44360F6}" dt="2022-11-24T05:08:33.928" v="2497" actId="478"/>
          <ac:spMkLst>
            <pc:docMk/>
            <pc:sldMk cId="3243474734" sldId="1703"/>
            <ac:spMk id="3" creationId="{9A6A0907-5F86-9F16-622E-5111843ACF5E}"/>
          </ac:spMkLst>
        </pc:spChg>
        <pc:picChg chg="add">
          <ac:chgData name="伊健 杜" userId="e69aded81da48593" providerId="LiveId" clId="{9F22EA10-544E-465F-8BA2-F648A44360F6}" dt="2022-11-24T05:44:43.018" v="3485"/>
          <ac:picMkLst>
            <pc:docMk/>
            <pc:sldMk cId="3243474734" sldId="1703"/>
            <ac:picMk id="30722" creationId="{FF36E491-DCED-A8B6-6178-5FF5D34CDD07}"/>
          </ac:picMkLst>
        </pc:picChg>
      </pc:sldChg>
      <pc:sldChg chg="modSp add mod">
        <pc:chgData name="伊健 杜" userId="e69aded81da48593" providerId="LiveId" clId="{9F22EA10-544E-465F-8BA2-F648A44360F6}" dt="2022-11-24T07:08:24.065" v="3828"/>
        <pc:sldMkLst>
          <pc:docMk/>
          <pc:sldMk cId="2635680326" sldId="1704"/>
        </pc:sldMkLst>
        <pc:spChg chg="mod">
          <ac:chgData name="伊健 杜" userId="e69aded81da48593" providerId="LiveId" clId="{9F22EA10-544E-465F-8BA2-F648A44360F6}" dt="2022-11-24T05:04:11.065" v="2029"/>
          <ac:spMkLst>
            <pc:docMk/>
            <pc:sldMk cId="2635680326" sldId="1704"/>
            <ac:spMk id="2" creationId="{10304424-DB4A-36E7-9E0D-D32A5DD0F26C}"/>
          </ac:spMkLst>
        </pc:spChg>
        <pc:spChg chg="mod">
          <ac:chgData name="伊健 杜" userId="e69aded81da48593" providerId="LiveId" clId="{9F22EA10-544E-465F-8BA2-F648A44360F6}" dt="2022-11-24T05:04:25.825" v="2030"/>
          <ac:spMkLst>
            <pc:docMk/>
            <pc:sldMk cId="2635680326" sldId="1704"/>
            <ac:spMk id="5" creationId="{12133E31-EFD8-1428-E834-932512E03115}"/>
          </ac:spMkLst>
        </pc:spChg>
        <pc:spChg chg="mod">
          <ac:chgData name="伊健 杜" userId="e69aded81da48593" providerId="LiveId" clId="{9F22EA10-544E-465F-8BA2-F648A44360F6}" dt="2022-11-24T07:08:24.065" v="3828"/>
          <ac:spMkLst>
            <pc:docMk/>
            <pc:sldMk cId="2635680326" sldId="1704"/>
            <ac:spMk id="10" creationId="{B839CA97-BE0D-8B7C-B769-3E145A81D451}"/>
          </ac:spMkLst>
        </pc:spChg>
      </pc:sldChg>
      <pc:sldChg chg="addSp delSp modSp add mod delAnim">
        <pc:chgData name="伊健 杜" userId="e69aded81da48593" providerId="LiveId" clId="{9F22EA10-544E-465F-8BA2-F648A44360F6}" dt="2022-11-24T07:08:24.065" v="3828"/>
        <pc:sldMkLst>
          <pc:docMk/>
          <pc:sldMk cId="2737894312" sldId="1705"/>
        </pc:sldMkLst>
        <pc:spChg chg="del">
          <ac:chgData name="伊健 杜" userId="e69aded81da48593" providerId="LiveId" clId="{9F22EA10-544E-465F-8BA2-F648A44360F6}" dt="2022-11-24T05:06:23.525" v="2177" actId="478"/>
          <ac:spMkLst>
            <pc:docMk/>
            <pc:sldMk cId="2737894312" sldId="1705"/>
            <ac:spMk id="5" creationId="{12133E31-EFD8-1428-E834-932512E03115}"/>
          </ac:spMkLst>
        </pc:spChg>
        <pc:spChg chg="mod">
          <ac:chgData name="伊健 杜" userId="e69aded81da48593" providerId="LiveId" clId="{9F22EA10-544E-465F-8BA2-F648A44360F6}" dt="2022-11-24T07:08:24.065" v="3828"/>
          <ac:spMkLst>
            <pc:docMk/>
            <pc:sldMk cId="2737894312" sldId="1705"/>
            <ac:spMk id="10" creationId="{B839CA97-BE0D-8B7C-B769-3E145A81D451}"/>
          </ac:spMkLst>
        </pc:spChg>
        <pc:picChg chg="del mod">
          <ac:chgData name="伊健 杜" userId="e69aded81da48593" providerId="LiveId" clId="{9F22EA10-544E-465F-8BA2-F648A44360F6}" dt="2022-11-24T05:06:55.052" v="2262" actId="478"/>
          <ac:picMkLst>
            <pc:docMk/>
            <pc:sldMk cId="2737894312" sldId="1705"/>
            <ac:picMk id="13314" creationId="{D1AC043E-AC65-7B70-1561-F48102521730}"/>
          </ac:picMkLst>
        </pc:picChg>
        <pc:picChg chg="add mod">
          <ac:chgData name="伊健 杜" userId="e69aded81da48593" providerId="LiveId" clId="{9F22EA10-544E-465F-8BA2-F648A44360F6}" dt="2022-11-24T05:07:12.354" v="2268" actId="1076"/>
          <ac:picMkLst>
            <pc:docMk/>
            <pc:sldMk cId="2737894312" sldId="1705"/>
            <ac:picMk id="16386" creationId="{42B7F351-34C7-DE25-1F91-0D4C1B64B0CC}"/>
          </ac:picMkLst>
        </pc:picChg>
      </pc:sldChg>
      <pc:sldChg chg="addSp delSp modSp add mod">
        <pc:chgData name="伊健 杜" userId="e69aded81da48593" providerId="LiveId" clId="{9F22EA10-544E-465F-8BA2-F648A44360F6}" dt="2022-11-24T07:08:24.065" v="3828"/>
        <pc:sldMkLst>
          <pc:docMk/>
          <pc:sldMk cId="3782280875" sldId="1706"/>
        </pc:sldMkLst>
        <pc:spChg chg="mod">
          <ac:chgData name="伊健 杜" userId="e69aded81da48593" providerId="LiveId" clId="{9F22EA10-544E-465F-8BA2-F648A44360F6}" dt="2022-11-24T07:08:24.065" v="3828"/>
          <ac:spMkLst>
            <pc:docMk/>
            <pc:sldMk cId="3782280875" sldId="1706"/>
            <ac:spMk id="3" creationId="{9EDCD38E-F471-5FBB-3895-0BD45C0A03A2}"/>
          </ac:spMkLst>
        </pc:spChg>
        <pc:spChg chg="add del mod">
          <ac:chgData name="伊健 杜" userId="e69aded81da48593" providerId="LiveId" clId="{9F22EA10-544E-465F-8BA2-F648A44360F6}" dt="2022-11-24T05:09:31.355" v="2545" actId="478"/>
          <ac:spMkLst>
            <pc:docMk/>
            <pc:sldMk cId="3782280875" sldId="1706"/>
            <ac:spMk id="4" creationId="{A37E741D-28D8-458D-2768-258C3B12A412}"/>
          </ac:spMkLst>
        </pc:spChg>
        <pc:spChg chg="del">
          <ac:chgData name="伊健 杜" userId="e69aded81da48593" providerId="LiveId" clId="{9F22EA10-544E-465F-8BA2-F648A44360F6}" dt="2022-11-24T05:09:28.868" v="2544" actId="478"/>
          <ac:spMkLst>
            <pc:docMk/>
            <pc:sldMk cId="3782280875" sldId="1706"/>
            <ac:spMk id="7" creationId="{737816FE-5A76-5D8F-B41E-38147066A29A}"/>
          </ac:spMkLst>
        </pc:spChg>
        <pc:spChg chg="del">
          <ac:chgData name="伊健 杜" userId="e69aded81da48593" providerId="LiveId" clId="{9F22EA10-544E-465F-8BA2-F648A44360F6}" dt="2022-11-24T05:09:28.868" v="2544" actId="478"/>
          <ac:spMkLst>
            <pc:docMk/>
            <pc:sldMk cId="3782280875" sldId="1706"/>
            <ac:spMk id="8" creationId="{EADCD047-DF32-9F24-E0C7-482DB4AF8900}"/>
          </ac:spMkLst>
        </pc:spChg>
        <pc:spChg chg="del">
          <ac:chgData name="伊健 杜" userId="e69aded81da48593" providerId="LiveId" clId="{9F22EA10-544E-465F-8BA2-F648A44360F6}" dt="2022-11-24T05:09:28.868" v="2544" actId="478"/>
          <ac:spMkLst>
            <pc:docMk/>
            <pc:sldMk cId="3782280875" sldId="1706"/>
            <ac:spMk id="9" creationId="{3BB1E59B-3874-597C-6906-8D6594ECB26F}"/>
          </ac:spMkLst>
        </pc:spChg>
      </pc:sldChg>
      <pc:sldChg chg="add del">
        <pc:chgData name="伊健 杜" userId="e69aded81da48593" providerId="LiveId" clId="{9F22EA10-544E-465F-8BA2-F648A44360F6}" dt="2022-11-24T05:18:53.863" v="2707" actId="47"/>
        <pc:sldMkLst>
          <pc:docMk/>
          <pc:sldMk cId="3330114948" sldId="1707"/>
        </pc:sldMkLst>
      </pc:sldChg>
      <pc:sldChg chg="addSp delSp modSp add mod ord">
        <pc:chgData name="伊健 杜" userId="e69aded81da48593" providerId="LiveId" clId="{9F22EA10-544E-465F-8BA2-F648A44360F6}" dt="2022-11-24T07:08:24.065" v="3828"/>
        <pc:sldMkLst>
          <pc:docMk/>
          <pc:sldMk cId="3470930255" sldId="1708"/>
        </pc:sldMkLst>
        <pc:spChg chg="add mod">
          <ac:chgData name="伊健 杜" userId="e69aded81da48593" providerId="LiveId" clId="{9F22EA10-544E-465F-8BA2-F648A44360F6}" dt="2022-11-24T05:19:54.496" v="2801" actId="207"/>
          <ac:spMkLst>
            <pc:docMk/>
            <pc:sldMk cId="3470930255" sldId="1708"/>
            <ac:spMk id="2" creationId="{00E1E1FC-277F-F9A9-0A88-FE30D450DA1F}"/>
          </ac:spMkLst>
        </pc:spChg>
        <pc:spChg chg="add mod">
          <ac:chgData name="伊健 杜" userId="e69aded81da48593" providerId="LiveId" clId="{9F22EA10-544E-465F-8BA2-F648A44360F6}" dt="2022-11-24T05:19:57.714" v="2802" actId="207"/>
          <ac:spMkLst>
            <pc:docMk/>
            <pc:sldMk cId="3470930255" sldId="1708"/>
            <ac:spMk id="3" creationId="{B48C609A-74F3-1490-4579-A7D6D835C797}"/>
          </ac:spMkLst>
        </pc:spChg>
        <pc:spChg chg="mod">
          <ac:chgData name="伊健 杜" userId="e69aded81da48593" providerId="LiveId" clId="{9F22EA10-544E-465F-8BA2-F648A44360F6}" dt="2022-11-24T05:14:24.556" v="2589" actId="1076"/>
          <ac:spMkLst>
            <pc:docMk/>
            <pc:sldMk cId="3470930255" sldId="1708"/>
            <ac:spMk id="4" creationId="{767FBCC3-E590-DDD9-AC6E-390CBBE40FB6}"/>
          </ac:spMkLst>
        </pc:spChg>
        <pc:spChg chg="add mod">
          <ac:chgData name="伊健 杜" userId="e69aded81da48593" providerId="LiveId" clId="{9F22EA10-544E-465F-8BA2-F648A44360F6}" dt="2022-11-24T05:16:35.715" v="2642"/>
          <ac:spMkLst>
            <pc:docMk/>
            <pc:sldMk cId="3470930255" sldId="1708"/>
            <ac:spMk id="5" creationId="{6EED766F-243A-E533-8957-54BBAAD2C8C5}"/>
          </ac:spMkLst>
        </pc:spChg>
        <pc:spChg chg="mod">
          <ac:chgData name="伊健 杜" userId="e69aded81da48593" providerId="LiveId" clId="{9F22EA10-544E-465F-8BA2-F648A44360F6}" dt="2022-11-24T05:18:36.644" v="2703" actId="1076"/>
          <ac:spMkLst>
            <pc:docMk/>
            <pc:sldMk cId="3470930255" sldId="1708"/>
            <ac:spMk id="6" creationId="{159B7E6B-21F0-E0FE-7ABA-4ADD738FA9C0}"/>
          </ac:spMkLst>
        </pc:spChg>
        <pc:spChg chg="add mod">
          <ac:chgData name="伊健 杜" userId="e69aded81da48593" providerId="LiveId" clId="{9F22EA10-544E-465F-8BA2-F648A44360F6}" dt="2022-11-24T05:18:18.148" v="2694" actId="1076"/>
          <ac:spMkLst>
            <pc:docMk/>
            <pc:sldMk cId="3470930255" sldId="1708"/>
            <ac:spMk id="8" creationId="{22A6ECA4-EF18-68E2-B586-DCAA444C5015}"/>
          </ac:spMkLst>
        </pc:spChg>
        <pc:spChg chg="add del mod">
          <ac:chgData name="伊健 杜" userId="e69aded81da48593" providerId="LiveId" clId="{9F22EA10-544E-465F-8BA2-F648A44360F6}" dt="2022-11-24T05:17:55.507" v="2679" actId="478"/>
          <ac:spMkLst>
            <pc:docMk/>
            <pc:sldMk cId="3470930255" sldId="1708"/>
            <ac:spMk id="9" creationId="{C03BB5A4-A099-D163-9E45-54BED19C58F6}"/>
          </ac:spMkLst>
        </pc:spChg>
        <pc:spChg chg="add mod">
          <ac:chgData name="伊健 杜" userId="e69aded81da48593" providerId="LiveId" clId="{9F22EA10-544E-465F-8BA2-F648A44360F6}" dt="2022-11-24T05:18:18.148" v="2694" actId="1076"/>
          <ac:spMkLst>
            <pc:docMk/>
            <pc:sldMk cId="3470930255" sldId="1708"/>
            <ac:spMk id="10" creationId="{4DD72E86-FE8B-F9EB-2C62-3EB722A1B5F2}"/>
          </ac:spMkLst>
        </pc:spChg>
        <pc:spChg chg="add mod">
          <ac:chgData name="伊健 杜" userId="e69aded81da48593" providerId="LiveId" clId="{9F22EA10-544E-465F-8BA2-F648A44360F6}" dt="2022-11-24T05:18:40.652" v="2705" actId="1076"/>
          <ac:spMkLst>
            <pc:docMk/>
            <pc:sldMk cId="3470930255" sldId="1708"/>
            <ac:spMk id="11" creationId="{70A81645-DDD4-3424-DC62-1C5D2BCE9EBC}"/>
          </ac:spMkLst>
        </pc:spChg>
        <pc:spChg chg="add mod">
          <ac:chgData name="伊健 杜" userId="e69aded81da48593" providerId="LiveId" clId="{9F22EA10-544E-465F-8BA2-F648A44360F6}" dt="2022-11-24T07:08:24.065" v="3828"/>
          <ac:spMkLst>
            <pc:docMk/>
            <pc:sldMk cId="3470930255" sldId="1708"/>
            <ac:spMk id="12" creationId="{4B97929E-FBAD-50C1-CC5D-2268C7819A2A}"/>
          </ac:spMkLst>
        </pc:spChg>
        <pc:picChg chg="del">
          <ac:chgData name="伊健 杜" userId="e69aded81da48593" providerId="LiveId" clId="{9F22EA10-544E-465F-8BA2-F648A44360F6}" dt="2022-11-24T05:18:42.621" v="2706" actId="478"/>
          <ac:picMkLst>
            <pc:docMk/>
            <pc:sldMk cId="3470930255" sldId="1708"/>
            <ac:picMk id="7" creationId="{71FCFE7D-FEFD-8516-EABE-F2E958B9D732}"/>
          </ac:picMkLst>
        </pc:picChg>
        <pc:picChg chg="add mod">
          <ac:chgData name="伊健 杜" userId="e69aded81da48593" providerId="LiveId" clId="{9F22EA10-544E-465F-8BA2-F648A44360F6}" dt="2022-11-24T05:20:12.724" v="2805" actId="1076"/>
          <ac:picMkLst>
            <pc:docMk/>
            <pc:sldMk cId="3470930255" sldId="1708"/>
            <ac:picMk id="13" creationId="{F0B7287A-175F-9EAE-63D5-9A9AE16A9B60}"/>
          </ac:picMkLst>
        </pc:picChg>
      </pc:sldChg>
      <pc:sldChg chg="addSp delSp modSp add mod">
        <pc:chgData name="伊健 杜" userId="e69aded81da48593" providerId="LiveId" clId="{9F22EA10-544E-465F-8BA2-F648A44360F6}" dt="2022-11-24T07:08:24.065" v="3828"/>
        <pc:sldMkLst>
          <pc:docMk/>
          <pc:sldMk cId="2265526868" sldId="1709"/>
        </pc:sldMkLst>
        <pc:spChg chg="mod">
          <ac:chgData name="伊健 杜" userId="e69aded81da48593" providerId="LiveId" clId="{9F22EA10-544E-465F-8BA2-F648A44360F6}" dt="2022-11-24T07:08:24.065" v="3828"/>
          <ac:spMkLst>
            <pc:docMk/>
            <pc:sldMk cId="2265526868" sldId="1709"/>
            <ac:spMk id="12" creationId="{4B97929E-FBAD-50C1-CC5D-2268C7819A2A}"/>
          </ac:spMkLst>
        </pc:spChg>
        <pc:picChg chg="del">
          <ac:chgData name="伊健 杜" userId="e69aded81da48593" providerId="LiveId" clId="{9F22EA10-544E-465F-8BA2-F648A44360F6}" dt="2022-11-24T05:21:04.882" v="2861" actId="478"/>
          <ac:picMkLst>
            <pc:docMk/>
            <pc:sldMk cId="2265526868" sldId="1709"/>
            <ac:picMk id="13" creationId="{F0B7287A-175F-9EAE-63D5-9A9AE16A9B60}"/>
          </ac:picMkLst>
        </pc:picChg>
        <pc:picChg chg="add mod">
          <ac:chgData name="伊健 杜" userId="e69aded81da48593" providerId="LiveId" clId="{9F22EA10-544E-465F-8BA2-F648A44360F6}" dt="2022-11-24T05:21:39.350" v="2865" actId="1076"/>
          <ac:picMkLst>
            <pc:docMk/>
            <pc:sldMk cId="2265526868" sldId="1709"/>
            <ac:picMk id="18434" creationId="{7E4ACDD1-32B5-1E95-5CE0-43B58DA3EC91}"/>
          </ac:picMkLst>
        </pc:picChg>
      </pc:sldChg>
      <pc:sldChg chg="addSp delSp modSp add mod modAnim">
        <pc:chgData name="伊健 杜" userId="e69aded81da48593" providerId="LiveId" clId="{9F22EA10-544E-465F-8BA2-F648A44360F6}" dt="2022-11-24T07:08:24.065" v="3828"/>
        <pc:sldMkLst>
          <pc:docMk/>
          <pc:sldMk cId="1727570174" sldId="1710"/>
        </pc:sldMkLst>
        <pc:spChg chg="add mod">
          <ac:chgData name="伊健 杜" userId="e69aded81da48593" providerId="LiveId" clId="{9F22EA10-544E-465F-8BA2-F648A44360F6}" dt="2022-11-24T07:08:24.065" v="3828"/>
          <ac:spMkLst>
            <pc:docMk/>
            <pc:sldMk cId="1727570174" sldId="1710"/>
            <ac:spMk id="7" creationId="{759262DC-98F6-E797-A540-BBB5AA79542E}"/>
          </ac:spMkLst>
        </pc:spChg>
        <pc:spChg chg="mod">
          <ac:chgData name="伊健 杜" userId="e69aded81da48593" providerId="LiveId" clId="{9F22EA10-544E-465F-8BA2-F648A44360F6}" dt="2022-11-24T07:08:24.065" v="3828"/>
          <ac:spMkLst>
            <pc:docMk/>
            <pc:sldMk cId="1727570174" sldId="1710"/>
            <ac:spMk id="12" creationId="{4B97929E-FBAD-50C1-CC5D-2268C7819A2A}"/>
          </ac:spMkLst>
        </pc:spChg>
        <pc:picChg chg="del">
          <ac:chgData name="伊健 杜" userId="e69aded81da48593" providerId="LiveId" clId="{9F22EA10-544E-465F-8BA2-F648A44360F6}" dt="2022-11-24T05:21:51.439" v="2888" actId="478"/>
          <ac:picMkLst>
            <pc:docMk/>
            <pc:sldMk cId="1727570174" sldId="1710"/>
            <ac:picMk id="18434" creationId="{7E4ACDD1-32B5-1E95-5CE0-43B58DA3EC91}"/>
          </ac:picMkLst>
        </pc:picChg>
        <pc:picChg chg="add del mod">
          <ac:chgData name="伊健 杜" userId="e69aded81da48593" providerId="LiveId" clId="{9F22EA10-544E-465F-8BA2-F648A44360F6}" dt="2022-11-24T05:22:05.219" v="2891" actId="478"/>
          <ac:picMkLst>
            <pc:docMk/>
            <pc:sldMk cId="1727570174" sldId="1710"/>
            <ac:picMk id="21506" creationId="{4C808F0F-43E2-C0D2-FB6A-2243567449FE}"/>
          </ac:picMkLst>
        </pc:picChg>
        <pc:picChg chg="add mod">
          <ac:chgData name="伊健 杜" userId="e69aded81da48593" providerId="LiveId" clId="{9F22EA10-544E-465F-8BA2-F648A44360F6}" dt="2022-11-24T05:38:29.803" v="3316" actId="1076"/>
          <ac:picMkLst>
            <pc:docMk/>
            <pc:sldMk cId="1727570174" sldId="1710"/>
            <ac:picMk id="21508" creationId="{0D8E8B7C-185A-39E6-3602-4A6697D4BF55}"/>
          </ac:picMkLst>
        </pc:picChg>
      </pc:sldChg>
      <pc:sldChg chg="addSp delSp modSp add mod">
        <pc:chgData name="伊健 杜" userId="e69aded81da48593" providerId="LiveId" clId="{9F22EA10-544E-465F-8BA2-F648A44360F6}" dt="2022-11-24T07:08:24.065" v="3828"/>
        <pc:sldMkLst>
          <pc:docMk/>
          <pc:sldMk cId="2392948328" sldId="1711"/>
        </pc:sldMkLst>
        <pc:spChg chg="mod">
          <ac:chgData name="伊健 杜" userId="e69aded81da48593" providerId="LiveId" clId="{9F22EA10-544E-465F-8BA2-F648A44360F6}" dt="2022-11-24T07:08:24.065" v="3828"/>
          <ac:spMkLst>
            <pc:docMk/>
            <pc:sldMk cId="2392948328" sldId="1711"/>
            <ac:spMk id="12" creationId="{4B97929E-FBAD-50C1-CC5D-2268C7819A2A}"/>
          </ac:spMkLst>
        </pc:spChg>
        <pc:picChg chg="del mod">
          <ac:chgData name="伊健 杜" userId="e69aded81da48593" providerId="LiveId" clId="{9F22EA10-544E-465F-8BA2-F648A44360F6}" dt="2022-11-24T05:28:25.404" v="2973" actId="478"/>
          <ac:picMkLst>
            <pc:docMk/>
            <pc:sldMk cId="2392948328" sldId="1711"/>
            <ac:picMk id="13" creationId="{F0B7287A-175F-9EAE-63D5-9A9AE16A9B60}"/>
          </ac:picMkLst>
        </pc:picChg>
        <pc:picChg chg="add mod">
          <ac:chgData name="伊健 杜" userId="e69aded81da48593" providerId="LiveId" clId="{9F22EA10-544E-465F-8BA2-F648A44360F6}" dt="2022-11-24T05:28:45.903" v="2979" actId="1076"/>
          <ac:picMkLst>
            <pc:docMk/>
            <pc:sldMk cId="2392948328" sldId="1711"/>
            <ac:picMk id="22530" creationId="{1C7D225D-8B6A-B53B-0CA4-6956402C13D4}"/>
          </ac:picMkLst>
        </pc:picChg>
      </pc:sldChg>
      <pc:sldChg chg="addSp delSp modSp add mod">
        <pc:chgData name="伊健 杜" userId="e69aded81da48593" providerId="LiveId" clId="{9F22EA10-544E-465F-8BA2-F648A44360F6}" dt="2022-11-24T07:08:24.065" v="3828"/>
        <pc:sldMkLst>
          <pc:docMk/>
          <pc:sldMk cId="3993140707" sldId="1712"/>
        </pc:sldMkLst>
        <pc:spChg chg="mod">
          <ac:chgData name="伊健 杜" userId="e69aded81da48593" providerId="LiveId" clId="{9F22EA10-544E-465F-8BA2-F648A44360F6}" dt="2022-11-24T07:08:24.065" v="3828"/>
          <ac:spMkLst>
            <pc:docMk/>
            <pc:sldMk cId="3993140707" sldId="1712"/>
            <ac:spMk id="12" creationId="{4B97929E-FBAD-50C1-CC5D-2268C7819A2A}"/>
          </ac:spMkLst>
        </pc:spChg>
        <pc:picChg chg="del">
          <ac:chgData name="伊健 杜" userId="e69aded81da48593" providerId="LiveId" clId="{9F22EA10-544E-465F-8BA2-F648A44360F6}" dt="2022-11-24T05:29:42.781" v="3004" actId="478"/>
          <ac:picMkLst>
            <pc:docMk/>
            <pc:sldMk cId="3993140707" sldId="1712"/>
            <ac:picMk id="22530" creationId="{1C7D225D-8B6A-B53B-0CA4-6956402C13D4}"/>
          </ac:picMkLst>
        </pc:picChg>
        <pc:picChg chg="add del mod">
          <ac:chgData name="伊健 杜" userId="e69aded81da48593" providerId="LiveId" clId="{9F22EA10-544E-465F-8BA2-F648A44360F6}" dt="2022-11-24T05:31:02.572" v="3044" actId="478"/>
          <ac:picMkLst>
            <pc:docMk/>
            <pc:sldMk cId="3993140707" sldId="1712"/>
            <ac:picMk id="23554" creationId="{7109CA10-209A-2AF0-25E0-A49F8E1912B6}"/>
          </ac:picMkLst>
        </pc:picChg>
        <pc:picChg chg="add mod">
          <ac:chgData name="伊健 杜" userId="e69aded81da48593" providerId="LiveId" clId="{9F22EA10-544E-465F-8BA2-F648A44360F6}" dt="2022-11-24T05:31:17.278" v="3048" actId="1076"/>
          <ac:picMkLst>
            <pc:docMk/>
            <pc:sldMk cId="3993140707" sldId="1712"/>
            <ac:picMk id="23556" creationId="{95E87AC6-169E-0A4B-5F4D-1DEEB754322B}"/>
          </ac:picMkLst>
        </pc:picChg>
      </pc:sldChg>
      <pc:sldChg chg="addSp delSp modSp add mod">
        <pc:chgData name="伊健 杜" userId="e69aded81da48593" providerId="LiveId" clId="{9F22EA10-544E-465F-8BA2-F648A44360F6}" dt="2022-11-24T07:08:24.065" v="3828"/>
        <pc:sldMkLst>
          <pc:docMk/>
          <pc:sldMk cId="2051998267" sldId="1713"/>
        </pc:sldMkLst>
        <pc:spChg chg="mod">
          <ac:chgData name="伊健 杜" userId="e69aded81da48593" providerId="LiveId" clId="{9F22EA10-544E-465F-8BA2-F648A44360F6}" dt="2022-11-24T07:08:24.065" v="3828"/>
          <ac:spMkLst>
            <pc:docMk/>
            <pc:sldMk cId="2051998267" sldId="1713"/>
            <ac:spMk id="12" creationId="{4B97929E-FBAD-50C1-CC5D-2268C7819A2A}"/>
          </ac:spMkLst>
        </pc:spChg>
        <pc:picChg chg="del">
          <ac:chgData name="伊健 杜" userId="e69aded81da48593" providerId="LiveId" clId="{9F22EA10-544E-465F-8BA2-F648A44360F6}" dt="2022-11-24T05:32:23.988" v="3156" actId="478"/>
          <ac:picMkLst>
            <pc:docMk/>
            <pc:sldMk cId="2051998267" sldId="1713"/>
            <ac:picMk id="23554" creationId="{7109CA10-209A-2AF0-25E0-A49F8E1912B6}"/>
          </ac:picMkLst>
        </pc:picChg>
        <pc:picChg chg="add mod">
          <ac:chgData name="伊健 杜" userId="e69aded81da48593" providerId="LiveId" clId="{9F22EA10-544E-465F-8BA2-F648A44360F6}" dt="2022-11-24T05:34:00.294" v="3161" actId="1076"/>
          <ac:picMkLst>
            <pc:docMk/>
            <pc:sldMk cId="2051998267" sldId="1713"/>
            <ac:picMk id="24578" creationId="{AEFC4F79-1A4C-31E3-1D79-922EB62AE4A9}"/>
          </ac:picMkLst>
        </pc:picChg>
      </pc:sldChg>
      <pc:sldChg chg="addSp modSp add mod">
        <pc:chgData name="伊健 杜" userId="e69aded81da48593" providerId="LiveId" clId="{9F22EA10-544E-465F-8BA2-F648A44360F6}" dt="2022-11-24T07:08:24.065" v="3828"/>
        <pc:sldMkLst>
          <pc:docMk/>
          <pc:sldMk cId="3257311218" sldId="1714"/>
        </pc:sldMkLst>
        <pc:spChg chg="add mod">
          <ac:chgData name="伊健 杜" userId="e69aded81da48593" providerId="LiveId" clId="{9F22EA10-544E-465F-8BA2-F648A44360F6}" dt="2022-11-24T05:34:23.185" v="3237" actId="5793"/>
          <ac:spMkLst>
            <pc:docMk/>
            <pc:sldMk cId="3257311218" sldId="1714"/>
            <ac:spMk id="2" creationId="{61D55499-70E8-7B7A-53A8-79EA54B57986}"/>
          </ac:spMkLst>
        </pc:spChg>
        <pc:spChg chg="mod">
          <ac:chgData name="伊健 杜" userId="e69aded81da48593" providerId="LiveId" clId="{9F22EA10-544E-465F-8BA2-F648A44360F6}" dt="2022-11-24T07:08:24.065" v="3828"/>
          <ac:spMkLst>
            <pc:docMk/>
            <pc:sldMk cId="3257311218" sldId="1714"/>
            <ac:spMk id="3" creationId="{9EDCD38E-F471-5FBB-3895-0BD45C0A03A2}"/>
          </ac:spMkLst>
        </pc:spChg>
      </pc:sldChg>
      <pc:sldChg chg="addSp delSp modSp add mod">
        <pc:chgData name="伊健 杜" userId="e69aded81da48593" providerId="LiveId" clId="{9F22EA10-544E-465F-8BA2-F648A44360F6}" dt="2022-11-24T07:08:24.065" v="3828"/>
        <pc:sldMkLst>
          <pc:docMk/>
          <pc:sldMk cId="2414090647" sldId="1715"/>
        </pc:sldMkLst>
        <pc:spChg chg="del">
          <ac:chgData name="伊健 杜" userId="e69aded81da48593" providerId="LiveId" clId="{9F22EA10-544E-465F-8BA2-F648A44360F6}" dt="2022-11-24T05:34:29.225" v="3239" actId="478"/>
          <ac:spMkLst>
            <pc:docMk/>
            <pc:sldMk cId="2414090647" sldId="1715"/>
            <ac:spMk id="2" creationId="{61D55499-70E8-7B7A-53A8-79EA54B57986}"/>
          </ac:spMkLst>
        </pc:spChg>
        <pc:spChg chg="mod">
          <ac:chgData name="伊健 杜" userId="e69aded81da48593" providerId="LiveId" clId="{9F22EA10-544E-465F-8BA2-F648A44360F6}" dt="2022-11-24T07:08:24.065" v="3828"/>
          <ac:spMkLst>
            <pc:docMk/>
            <pc:sldMk cId="2414090647" sldId="1715"/>
            <ac:spMk id="3" creationId="{9EDCD38E-F471-5FBB-3895-0BD45C0A03A2}"/>
          </ac:spMkLst>
        </pc:spChg>
        <pc:spChg chg="add mod">
          <ac:chgData name="伊健 杜" userId="e69aded81da48593" providerId="LiveId" clId="{9F22EA10-544E-465F-8BA2-F648A44360F6}" dt="2022-11-24T07:08:24.065" v="3828"/>
          <ac:spMkLst>
            <pc:docMk/>
            <pc:sldMk cId="2414090647" sldId="1715"/>
            <ac:spMk id="4" creationId="{76A7DA8F-66A4-AD3C-A3F6-CD5E702C4EC7}"/>
          </ac:spMkLst>
        </pc:spChg>
      </pc:sldChg>
      <pc:sldChg chg="delSp modSp add mod">
        <pc:chgData name="伊健 杜" userId="e69aded81da48593" providerId="LiveId" clId="{9F22EA10-544E-465F-8BA2-F648A44360F6}" dt="2022-11-24T07:08:24.065" v="3828"/>
        <pc:sldMkLst>
          <pc:docMk/>
          <pc:sldMk cId="838589425" sldId="1716"/>
        </pc:sldMkLst>
        <pc:spChg chg="mod">
          <ac:chgData name="伊健 杜" userId="e69aded81da48593" providerId="LiveId" clId="{9F22EA10-544E-465F-8BA2-F648A44360F6}" dt="2022-11-24T05:36:08.114" v="3314" actId="20577"/>
          <ac:spMkLst>
            <pc:docMk/>
            <pc:sldMk cId="838589425" sldId="1716"/>
            <ac:spMk id="5" creationId="{6EED766F-243A-E533-8957-54BBAAD2C8C5}"/>
          </ac:spMkLst>
        </pc:spChg>
        <pc:spChg chg="mod">
          <ac:chgData name="伊健 杜" userId="e69aded81da48593" providerId="LiveId" clId="{9F22EA10-544E-465F-8BA2-F648A44360F6}" dt="2022-11-24T05:39:29.127" v="3349" actId="1076"/>
          <ac:spMkLst>
            <pc:docMk/>
            <pc:sldMk cId="838589425" sldId="1716"/>
            <ac:spMk id="8" creationId="{22A6ECA4-EF18-68E2-B586-DCAA444C5015}"/>
          </ac:spMkLst>
        </pc:spChg>
        <pc:spChg chg="del">
          <ac:chgData name="伊健 杜" userId="e69aded81da48593" providerId="LiveId" clId="{9F22EA10-544E-465F-8BA2-F648A44360F6}" dt="2022-11-24T05:39:20.887" v="3333" actId="478"/>
          <ac:spMkLst>
            <pc:docMk/>
            <pc:sldMk cId="838589425" sldId="1716"/>
            <ac:spMk id="10" creationId="{4DD72E86-FE8B-F9EB-2C62-3EB722A1B5F2}"/>
          </ac:spMkLst>
        </pc:spChg>
        <pc:spChg chg="mod">
          <ac:chgData name="伊健 杜" userId="e69aded81da48593" providerId="LiveId" clId="{9F22EA10-544E-465F-8BA2-F648A44360F6}" dt="2022-11-24T07:08:24.065" v="3828"/>
          <ac:spMkLst>
            <pc:docMk/>
            <pc:sldMk cId="838589425" sldId="1716"/>
            <ac:spMk id="12" creationId="{4B97929E-FBAD-50C1-CC5D-2268C7819A2A}"/>
          </ac:spMkLst>
        </pc:spChg>
      </pc:sldChg>
      <pc:sldChg chg="addSp delSp modSp add mod">
        <pc:chgData name="伊健 杜" userId="e69aded81da48593" providerId="LiveId" clId="{9F22EA10-544E-465F-8BA2-F648A44360F6}" dt="2022-11-24T07:08:24.065" v="3828"/>
        <pc:sldMkLst>
          <pc:docMk/>
          <pc:sldMk cId="599260752" sldId="1717"/>
        </pc:sldMkLst>
        <pc:spChg chg="mod">
          <ac:chgData name="伊健 杜" userId="e69aded81da48593" providerId="LiveId" clId="{9F22EA10-544E-465F-8BA2-F648A44360F6}" dt="2022-11-24T07:08:24.065" v="3828"/>
          <ac:spMkLst>
            <pc:docMk/>
            <pc:sldMk cId="599260752" sldId="1717"/>
            <ac:spMk id="12" creationId="{4B97929E-FBAD-50C1-CC5D-2268C7819A2A}"/>
          </ac:spMkLst>
        </pc:spChg>
        <pc:picChg chg="del">
          <ac:chgData name="伊健 杜" userId="e69aded81da48593" providerId="LiveId" clId="{9F22EA10-544E-465F-8BA2-F648A44360F6}" dt="2022-11-24T05:40:08.658" v="3413" actId="478"/>
          <ac:picMkLst>
            <pc:docMk/>
            <pc:sldMk cId="599260752" sldId="1717"/>
            <ac:picMk id="18434" creationId="{7E4ACDD1-32B5-1E95-5CE0-43B58DA3EC91}"/>
          </ac:picMkLst>
        </pc:picChg>
        <pc:picChg chg="add mod">
          <ac:chgData name="伊健 杜" userId="e69aded81da48593" providerId="LiveId" clId="{9F22EA10-544E-465F-8BA2-F648A44360F6}" dt="2022-11-24T05:41:02.726" v="3418" actId="14100"/>
          <ac:picMkLst>
            <pc:docMk/>
            <pc:sldMk cId="599260752" sldId="1717"/>
            <ac:picMk id="25602" creationId="{1F332EA8-23A0-DECD-C5FA-737F72DA3012}"/>
          </ac:picMkLst>
        </pc:picChg>
      </pc:sldChg>
      <pc:sldChg chg="addSp delSp modSp add mod modAnim">
        <pc:chgData name="伊健 杜" userId="e69aded81da48593" providerId="LiveId" clId="{9F22EA10-544E-465F-8BA2-F648A44360F6}" dt="2022-11-24T07:08:24.065" v="3828"/>
        <pc:sldMkLst>
          <pc:docMk/>
          <pc:sldMk cId="554889428" sldId="1718"/>
        </pc:sldMkLst>
        <pc:spChg chg="mod">
          <ac:chgData name="伊健 杜" userId="e69aded81da48593" providerId="LiveId" clId="{9F22EA10-544E-465F-8BA2-F648A44360F6}" dt="2022-11-24T07:08:24.065" v="3828"/>
          <ac:spMkLst>
            <pc:docMk/>
            <pc:sldMk cId="554889428" sldId="1718"/>
            <ac:spMk id="12" creationId="{4B97929E-FBAD-50C1-CC5D-2268C7819A2A}"/>
          </ac:spMkLst>
        </pc:spChg>
        <pc:picChg chg="del">
          <ac:chgData name="伊健 杜" userId="e69aded81da48593" providerId="LiveId" clId="{9F22EA10-544E-465F-8BA2-F648A44360F6}" dt="2022-11-24T05:41:41.273" v="3463" actId="478"/>
          <ac:picMkLst>
            <pc:docMk/>
            <pc:sldMk cId="554889428" sldId="1718"/>
            <ac:picMk id="25602" creationId="{1F332EA8-23A0-DECD-C5FA-737F72DA3012}"/>
          </ac:picMkLst>
        </pc:picChg>
        <pc:picChg chg="add mod">
          <ac:chgData name="伊健 杜" userId="e69aded81da48593" providerId="LiveId" clId="{9F22EA10-544E-465F-8BA2-F648A44360F6}" dt="2022-11-24T05:41:45.043" v="3467" actId="1076"/>
          <ac:picMkLst>
            <pc:docMk/>
            <pc:sldMk cId="554889428" sldId="1718"/>
            <ac:picMk id="29698" creationId="{56E633A2-AE88-C033-AD61-E7001CB7774A}"/>
          </ac:picMkLst>
        </pc:picChg>
      </pc:sldChg>
      <pc:sldChg chg="addSp delSp modSp add">
        <pc:chgData name="伊健 杜" userId="e69aded81da48593" providerId="LiveId" clId="{9F22EA10-544E-465F-8BA2-F648A44360F6}" dt="2022-11-24T05:45:36.394" v="3492" actId="1076"/>
        <pc:sldMkLst>
          <pc:docMk/>
          <pc:sldMk cId="529435469" sldId="1719"/>
        </pc:sldMkLst>
        <pc:picChg chg="del">
          <ac:chgData name="伊健 杜" userId="e69aded81da48593" providerId="LiveId" clId="{9F22EA10-544E-465F-8BA2-F648A44360F6}" dt="2022-11-24T05:44:47.385" v="3488" actId="478"/>
          <ac:picMkLst>
            <pc:docMk/>
            <pc:sldMk cId="529435469" sldId="1719"/>
            <ac:picMk id="30722" creationId="{FF36E491-DCED-A8B6-6178-5FF5D34CDD07}"/>
          </ac:picMkLst>
        </pc:picChg>
        <pc:picChg chg="add mod">
          <ac:chgData name="伊健 杜" userId="e69aded81da48593" providerId="LiveId" clId="{9F22EA10-544E-465F-8BA2-F648A44360F6}" dt="2022-11-24T05:45:36.394" v="3492" actId="1076"/>
          <ac:picMkLst>
            <pc:docMk/>
            <pc:sldMk cId="529435469" sldId="1719"/>
            <ac:picMk id="31746" creationId="{7453FA69-0846-3F45-0BDB-7303321194FF}"/>
          </ac:picMkLst>
        </pc:picChg>
      </pc:sldChg>
      <pc:sldChg chg="addSp delSp new mod">
        <pc:chgData name="伊健 杜" userId="e69aded81da48593" providerId="LiveId" clId="{9F22EA10-544E-465F-8BA2-F648A44360F6}" dt="2022-11-24T05:46:02.362" v="3495"/>
        <pc:sldMkLst>
          <pc:docMk/>
          <pc:sldMk cId="2482150070" sldId="1720"/>
        </pc:sldMkLst>
        <pc:spChg chg="del">
          <ac:chgData name="伊健 杜" userId="e69aded81da48593" providerId="LiveId" clId="{9F22EA10-544E-465F-8BA2-F648A44360F6}" dt="2022-11-24T05:45:41.069" v="3494" actId="478"/>
          <ac:spMkLst>
            <pc:docMk/>
            <pc:sldMk cId="2482150070" sldId="1720"/>
            <ac:spMk id="2" creationId="{39873154-3076-DE14-BC4B-E9E9E0CCBFB9}"/>
          </ac:spMkLst>
        </pc:spChg>
        <pc:spChg chg="del">
          <ac:chgData name="伊健 杜" userId="e69aded81da48593" providerId="LiveId" clId="{9F22EA10-544E-465F-8BA2-F648A44360F6}" dt="2022-11-24T05:45:41.069" v="3494" actId="478"/>
          <ac:spMkLst>
            <pc:docMk/>
            <pc:sldMk cId="2482150070" sldId="1720"/>
            <ac:spMk id="3" creationId="{AFCB979E-98A4-B4B1-61E1-50FFC4AEF2DF}"/>
          </ac:spMkLst>
        </pc:spChg>
        <pc:picChg chg="add">
          <ac:chgData name="伊健 杜" userId="e69aded81da48593" providerId="LiveId" clId="{9F22EA10-544E-465F-8BA2-F648A44360F6}" dt="2022-11-24T05:46:02.362" v="3495"/>
          <ac:picMkLst>
            <pc:docMk/>
            <pc:sldMk cId="2482150070" sldId="1720"/>
            <ac:picMk id="32770" creationId="{7FED018F-71A4-C78D-E424-81528E6568AF}"/>
          </ac:picMkLst>
        </pc:picChg>
      </pc:sldChg>
      <pc:sldChg chg="new">
        <pc:chgData name="伊健 杜" userId="e69aded81da48593" providerId="LiveId" clId="{9F22EA10-544E-465F-8BA2-F648A44360F6}" dt="2022-11-24T05:46:04.904" v="3496" actId="680"/>
        <pc:sldMkLst>
          <pc:docMk/>
          <pc:sldMk cId="3705564212" sldId="1721"/>
        </pc:sldMkLst>
      </pc:sldChg>
      <pc:sldChg chg="addSp delSp modSp add">
        <pc:chgData name="伊健 杜" userId="e69aded81da48593" providerId="LiveId" clId="{9F22EA10-544E-465F-8BA2-F648A44360F6}" dt="2022-11-24T05:47:08.867" v="3501" actId="1076"/>
        <pc:sldMkLst>
          <pc:docMk/>
          <pc:sldMk cId="2507611010" sldId="1722"/>
        </pc:sldMkLst>
        <pc:picChg chg="del">
          <ac:chgData name="伊健 杜" userId="e69aded81da48593" providerId="LiveId" clId="{9F22EA10-544E-465F-8BA2-F648A44360F6}" dt="2022-11-24T05:47:04.407" v="3498" actId="478"/>
          <ac:picMkLst>
            <pc:docMk/>
            <pc:sldMk cId="2507611010" sldId="1722"/>
            <ac:picMk id="32770" creationId="{7FED018F-71A4-C78D-E424-81528E6568AF}"/>
          </ac:picMkLst>
        </pc:picChg>
        <pc:picChg chg="add mod">
          <ac:chgData name="伊健 杜" userId="e69aded81da48593" providerId="LiveId" clId="{9F22EA10-544E-465F-8BA2-F648A44360F6}" dt="2022-11-24T05:47:08.867" v="3501" actId="1076"/>
          <ac:picMkLst>
            <pc:docMk/>
            <pc:sldMk cId="2507611010" sldId="1722"/>
            <ac:picMk id="33794" creationId="{E772AC45-DA24-0175-6193-311ADD768AB8}"/>
          </ac:picMkLst>
        </pc:picChg>
      </pc:sldChg>
      <pc:sldChg chg="addSp delSp add">
        <pc:chgData name="伊健 杜" userId="e69aded81da48593" providerId="LiveId" clId="{9F22EA10-544E-465F-8BA2-F648A44360F6}" dt="2022-11-24T05:48:22.498" v="3504"/>
        <pc:sldMkLst>
          <pc:docMk/>
          <pc:sldMk cId="2528534030" sldId="1723"/>
        </pc:sldMkLst>
        <pc:picChg chg="del">
          <ac:chgData name="伊健 杜" userId="e69aded81da48593" providerId="LiveId" clId="{9F22EA10-544E-465F-8BA2-F648A44360F6}" dt="2022-11-24T05:48:22.089" v="3503" actId="478"/>
          <ac:picMkLst>
            <pc:docMk/>
            <pc:sldMk cId="2528534030" sldId="1723"/>
            <ac:picMk id="33794" creationId="{E772AC45-DA24-0175-6193-311ADD768AB8}"/>
          </ac:picMkLst>
        </pc:picChg>
        <pc:picChg chg="add">
          <ac:chgData name="伊健 杜" userId="e69aded81da48593" providerId="LiveId" clId="{9F22EA10-544E-465F-8BA2-F648A44360F6}" dt="2022-11-24T05:48:22.498" v="3504"/>
          <ac:picMkLst>
            <pc:docMk/>
            <pc:sldMk cId="2528534030" sldId="1723"/>
            <ac:picMk id="34818" creationId="{91EC36F6-E69C-865C-3061-F3865E25550C}"/>
          </ac:picMkLst>
        </pc:picChg>
      </pc:sldChg>
      <pc:sldChg chg="delSp modSp add mod">
        <pc:chgData name="伊健 杜" userId="e69aded81da48593" providerId="LiveId" clId="{9F22EA10-544E-465F-8BA2-F648A44360F6}" dt="2022-11-24T07:08:24.065" v="3828"/>
        <pc:sldMkLst>
          <pc:docMk/>
          <pc:sldMk cId="4253589280" sldId="1724"/>
        </pc:sldMkLst>
        <pc:spChg chg="mod">
          <ac:chgData name="伊健 杜" userId="e69aded81da48593" providerId="LiveId" clId="{9F22EA10-544E-465F-8BA2-F648A44360F6}" dt="2022-11-24T07:08:24.065" v="3828"/>
          <ac:spMkLst>
            <pc:docMk/>
            <pc:sldMk cId="4253589280" sldId="1724"/>
            <ac:spMk id="3" creationId="{9EDCD38E-F471-5FBB-3895-0BD45C0A03A2}"/>
          </ac:spMkLst>
        </pc:spChg>
        <pc:spChg chg="del">
          <ac:chgData name="伊健 杜" userId="e69aded81da48593" providerId="LiveId" clId="{9F22EA10-544E-465F-8BA2-F648A44360F6}" dt="2022-11-24T05:49:28.621" v="3506" actId="478"/>
          <ac:spMkLst>
            <pc:docMk/>
            <pc:sldMk cId="4253589280" sldId="1724"/>
            <ac:spMk id="4" creationId="{76A7DA8F-66A4-AD3C-A3F6-CD5E702C4EC7}"/>
          </ac:spMkLst>
        </pc:spChg>
      </pc:sldChg>
      <pc:sldChg chg="addSp delSp modSp add mod">
        <pc:chgData name="伊健 杜" userId="e69aded81da48593" providerId="LiveId" clId="{9F22EA10-544E-465F-8BA2-F648A44360F6}" dt="2022-11-24T07:08:24.065" v="3828"/>
        <pc:sldMkLst>
          <pc:docMk/>
          <pc:sldMk cId="314837595" sldId="1725"/>
        </pc:sldMkLst>
        <pc:spChg chg="mod">
          <ac:chgData name="伊健 杜" userId="e69aded81da48593" providerId="LiveId" clId="{9F22EA10-544E-465F-8BA2-F648A44360F6}" dt="2022-11-24T07:08:24.065" v="3828"/>
          <ac:spMkLst>
            <pc:docMk/>
            <pc:sldMk cId="314837595" sldId="1725"/>
            <ac:spMk id="2" creationId="{10304424-DB4A-36E7-9E0D-D32A5DD0F26C}"/>
          </ac:spMkLst>
        </pc:spChg>
        <pc:spChg chg="mod">
          <ac:chgData name="伊健 杜" userId="e69aded81da48593" providerId="LiveId" clId="{9F22EA10-544E-465F-8BA2-F648A44360F6}" dt="2022-11-24T06:00:11.423" v="3562"/>
          <ac:spMkLst>
            <pc:docMk/>
            <pc:sldMk cId="314837595" sldId="1725"/>
            <ac:spMk id="5" creationId="{12133E31-EFD8-1428-E834-932512E03115}"/>
          </ac:spMkLst>
        </pc:spChg>
        <pc:spChg chg="mod">
          <ac:chgData name="伊健 杜" userId="e69aded81da48593" providerId="LiveId" clId="{9F22EA10-544E-465F-8BA2-F648A44360F6}" dt="2022-11-24T07:08:24.065" v="3828"/>
          <ac:spMkLst>
            <pc:docMk/>
            <pc:sldMk cId="314837595" sldId="1725"/>
            <ac:spMk id="10" creationId="{B839CA97-BE0D-8B7C-B769-3E145A81D451}"/>
          </ac:spMkLst>
        </pc:spChg>
        <pc:picChg chg="del">
          <ac:chgData name="伊健 杜" userId="e69aded81da48593" providerId="LiveId" clId="{9F22EA10-544E-465F-8BA2-F648A44360F6}" dt="2022-11-24T06:35:30.021" v="3692" actId="478"/>
          <ac:picMkLst>
            <pc:docMk/>
            <pc:sldMk cId="314837595" sldId="1725"/>
            <ac:picMk id="12292" creationId="{B1295AC9-317D-0467-B484-E345450C2331}"/>
          </ac:picMkLst>
        </pc:picChg>
        <pc:picChg chg="del">
          <ac:chgData name="伊健 杜" userId="e69aded81da48593" providerId="LiveId" clId="{9F22EA10-544E-465F-8BA2-F648A44360F6}" dt="2022-11-24T06:35:30.021" v="3692" actId="478"/>
          <ac:picMkLst>
            <pc:docMk/>
            <pc:sldMk cId="314837595" sldId="1725"/>
            <ac:picMk id="12294" creationId="{132B7463-59B1-4453-F970-0C542ADBA85B}"/>
          </ac:picMkLst>
        </pc:picChg>
        <pc:picChg chg="add mod">
          <ac:chgData name="伊健 杜" userId="e69aded81da48593" providerId="LiveId" clId="{9F22EA10-544E-465F-8BA2-F648A44360F6}" dt="2022-11-24T06:36:26.895" v="3695" actId="14100"/>
          <ac:picMkLst>
            <pc:docMk/>
            <pc:sldMk cId="314837595" sldId="1725"/>
            <ac:picMk id="35842" creationId="{E34DEA28-9FE0-320E-1619-A4E1F3E49DE5}"/>
          </ac:picMkLst>
        </pc:picChg>
      </pc:sldChg>
      <pc:sldChg chg="delSp modSp add mod delAnim">
        <pc:chgData name="伊健 杜" userId="e69aded81da48593" providerId="LiveId" clId="{9F22EA10-544E-465F-8BA2-F648A44360F6}" dt="2022-11-24T07:08:24.065" v="3828"/>
        <pc:sldMkLst>
          <pc:docMk/>
          <pc:sldMk cId="2657600605" sldId="1726"/>
        </pc:sldMkLst>
        <pc:spChg chg="mod">
          <ac:chgData name="伊健 杜" userId="e69aded81da48593" providerId="LiveId" clId="{9F22EA10-544E-465F-8BA2-F648A44360F6}" dt="2022-11-24T07:08:24.065" v="3828"/>
          <ac:spMkLst>
            <pc:docMk/>
            <pc:sldMk cId="2657600605" sldId="1726"/>
            <ac:spMk id="2" creationId="{10304424-DB4A-36E7-9E0D-D32A5DD0F26C}"/>
          </ac:spMkLst>
        </pc:spChg>
        <pc:spChg chg="del">
          <ac:chgData name="伊健 杜" userId="e69aded81da48593" providerId="LiveId" clId="{9F22EA10-544E-465F-8BA2-F648A44360F6}" dt="2022-11-24T06:36:32.330" v="3698" actId="478"/>
          <ac:spMkLst>
            <pc:docMk/>
            <pc:sldMk cId="2657600605" sldId="1726"/>
            <ac:spMk id="5" creationId="{12133E31-EFD8-1428-E834-932512E03115}"/>
          </ac:spMkLst>
        </pc:spChg>
        <pc:spChg chg="del">
          <ac:chgData name="伊健 杜" userId="e69aded81da48593" providerId="LiveId" clId="{9F22EA10-544E-465F-8BA2-F648A44360F6}" dt="2022-11-24T06:39:05.540" v="3813" actId="478"/>
          <ac:spMkLst>
            <pc:docMk/>
            <pc:sldMk cId="2657600605" sldId="1726"/>
            <ac:spMk id="6" creationId="{FCF60491-E739-DB42-5DA9-C3A6F3C5776C}"/>
          </ac:spMkLst>
        </pc:spChg>
        <pc:spChg chg="mod">
          <ac:chgData name="伊健 杜" userId="e69aded81da48593" providerId="LiveId" clId="{9F22EA10-544E-465F-8BA2-F648A44360F6}" dt="2022-11-24T07:08:24.065" v="3828"/>
          <ac:spMkLst>
            <pc:docMk/>
            <pc:sldMk cId="2657600605" sldId="1726"/>
            <ac:spMk id="10" creationId="{B839CA97-BE0D-8B7C-B769-3E145A81D451}"/>
          </ac:spMkLst>
        </pc:spChg>
      </pc:sldChg>
    </pc:docChg>
  </pc:docChgLst>
  <pc:docChgLst>
    <pc:chgData name="伊健 杜" userId="e69aded81da48593" providerId="LiveId" clId="{B0D7DC44-D5ED-4270-9AD9-0FAB85A003C5}"/>
    <pc:docChg chg="undo custSel addSld delSld modSld sldOrd">
      <pc:chgData name="伊健 杜" userId="e69aded81da48593" providerId="LiveId" clId="{B0D7DC44-D5ED-4270-9AD9-0FAB85A003C5}" dt="2022-11-10T14:30:05.206" v="3948" actId="478"/>
      <pc:docMkLst>
        <pc:docMk/>
      </pc:docMkLst>
      <pc:sldChg chg="addSp delSp modSp add del mod">
        <pc:chgData name="伊健 杜" userId="e69aded81da48593" providerId="LiveId" clId="{B0D7DC44-D5ED-4270-9AD9-0FAB85A003C5}" dt="2022-11-10T06:47:36.314" v="3940"/>
        <pc:sldMkLst>
          <pc:docMk/>
          <pc:sldMk cId="294288172" sldId="1381"/>
        </pc:sldMkLst>
        <pc:spChg chg="add del mod">
          <ac:chgData name="伊健 杜" userId="e69aded81da48593" providerId="LiveId" clId="{B0D7DC44-D5ED-4270-9AD9-0FAB85A003C5}" dt="2022-11-10T05:52:14.608" v="2080" actId="478"/>
          <ac:spMkLst>
            <pc:docMk/>
            <pc:sldMk cId="294288172" sldId="1381"/>
            <ac:spMk id="3" creationId="{A6D8A8E9-BEE2-2383-B1FF-46FB6406EE36}"/>
          </ac:spMkLst>
        </pc:spChg>
        <pc:spChg chg="mod">
          <ac:chgData name="伊健 杜" userId="e69aded81da48593" providerId="LiveId" clId="{B0D7DC44-D5ED-4270-9AD9-0FAB85A003C5}" dt="2022-11-10T05:42:43.576" v="2078" actId="5793"/>
          <ac:spMkLst>
            <pc:docMk/>
            <pc:sldMk cId="294288172" sldId="1381"/>
            <ac:spMk id="4" creationId="{767FBCC3-E590-DDD9-AC6E-390CBBE40FB6}"/>
          </ac:spMkLst>
        </pc:spChg>
        <pc:spChg chg="del">
          <ac:chgData name="伊健 杜" userId="e69aded81da48593" providerId="LiveId" clId="{B0D7DC44-D5ED-4270-9AD9-0FAB85A003C5}" dt="2022-11-10T05:52:12.479" v="2079" actId="478"/>
          <ac:spMkLst>
            <pc:docMk/>
            <pc:sldMk cId="294288172" sldId="1381"/>
            <ac:spMk id="6" creationId="{6E78AFC2-A6D1-6D8D-19BC-D04833663EB2}"/>
          </ac:spMkLst>
        </pc:spChg>
        <pc:spChg chg="mod">
          <ac:chgData name="伊健 杜" userId="e69aded81da48593" providerId="LiveId" clId="{B0D7DC44-D5ED-4270-9AD9-0FAB85A003C5}" dt="2022-11-10T06:47:36.314" v="3940"/>
          <ac:spMkLst>
            <pc:docMk/>
            <pc:sldMk cId="294288172" sldId="1381"/>
            <ac:spMk id="7" creationId="{56D821EC-BCD9-B230-0383-57A1A2AEB645}"/>
          </ac:spMkLst>
        </pc:spChg>
        <pc:spChg chg="del">
          <ac:chgData name="伊健 杜" userId="e69aded81da48593" providerId="LiveId" clId="{B0D7DC44-D5ED-4270-9AD9-0FAB85A003C5}" dt="2022-11-10T05:52:12.479" v="2079" actId="478"/>
          <ac:spMkLst>
            <pc:docMk/>
            <pc:sldMk cId="294288172" sldId="1381"/>
            <ac:spMk id="9" creationId="{B79AC1D3-F707-5BC9-5416-FB6AFBD17522}"/>
          </ac:spMkLst>
        </pc:spChg>
        <pc:picChg chg="add mod">
          <ac:chgData name="伊健 杜" userId="e69aded81da48593" providerId="LiveId" clId="{B0D7DC44-D5ED-4270-9AD9-0FAB85A003C5}" dt="2022-11-10T05:54:04.307" v="2208" actId="1076"/>
          <ac:picMkLst>
            <pc:docMk/>
            <pc:sldMk cId="294288172" sldId="1381"/>
            <ac:picMk id="1026" creationId="{1C10E53D-853A-7C63-7E33-3AE4BE3CF8DF}"/>
          </ac:picMkLst>
        </pc:picChg>
        <pc:picChg chg="add mod">
          <ac:chgData name="伊健 杜" userId="e69aded81da48593" providerId="LiveId" clId="{B0D7DC44-D5ED-4270-9AD9-0FAB85A003C5}" dt="2022-11-10T05:54:57.031" v="2212" actId="1076"/>
          <ac:picMkLst>
            <pc:docMk/>
            <pc:sldMk cId="294288172" sldId="1381"/>
            <ac:picMk id="1028" creationId="{7FFE106F-ABE2-FCC7-D7C8-3BA157D909F5}"/>
          </ac:picMkLst>
        </pc:picChg>
      </pc:sldChg>
      <pc:sldChg chg="del">
        <pc:chgData name="伊健 杜" userId="e69aded81da48593" providerId="LiveId" clId="{B0D7DC44-D5ED-4270-9AD9-0FAB85A003C5}" dt="2022-11-10T04:12:57.362" v="0" actId="47"/>
        <pc:sldMkLst>
          <pc:docMk/>
          <pc:sldMk cId="3970391449" sldId="1419"/>
        </pc:sldMkLst>
      </pc:sldChg>
      <pc:sldChg chg="del">
        <pc:chgData name="伊健 杜" userId="e69aded81da48593" providerId="LiveId" clId="{B0D7DC44-D5ED-4270-9AD9-0FAB85A003C5}" dt="2022-11-10T04:12:57.362" v="0" actId="47"/>
        <pc:sldMkLst>
          <pc:docMk/>
          <pc:sldMk cId="810053395" sldId="1420"/>
        </pc:sldMkLst>
      </pc:sldChg>
      <pc:sldChg chg="del">
        <pc:chgData name="伊健 杜" userId="e69aded81da48593" providerId="LiveId" clId="{B0D7DC44-D5ED-4270-9AD9-0FAB85A003C5}" dt="2022-11-10T04:12:57.362" v="0" actId="47"/>
        <pc:sldMkLst>
          <pc:docMk/>
          <pc:sldMk cId="2351993904" sldId="1421"/>
        </pc:sldMkLst>
      </pc:sldChg>
      <pc:sldChg chg="del">
        <pc:chgData name="伊健 杜" userId="e69aded81da48593" providerId="LiveId" clId="{B0D7DC44-D5ED-4270-9AD9-0FAB85A003C5}" dt="2022-11-10T04:12:57.362" v="0" actId="47"/>
        <pc:sldMkLst>
          <pc:docMk/>
          <pc:sldMk cId="4078498991" sldId="1422"/>
        </pc:sldMkLst>
      </pc:sldChg>
      <pc:sldChg chg="del">
        <pc:chgData name="伊健 杜" userId="e69aded81da48593" providerId="LiveId" clId="{B0D7DC44-D5ED-4270-9AD9-0FAB85A003C5}" dt="2022-11-10T04:12:57.362" v="0" actId="47"/>
        <pc:sldMkLst>
          <pc:docMk/>
          <pc:sldMk cId="942731093" sldId="1423"/>
        </pc:sldMkLst>
      </pc:sldChg>
      <pc:sldChg chg="del">
        <pc:chgData name="伊健 杜" userId="e69aded81da48593" providerId="LiveId" clId="{B0D7DC44-D5ED-4270-9AD9-0FAB85A003C5}" dt="2022-11-10T04:12:57.362" v="0" actId="47"/>
        <pc:sldMkLst>
          <pc:docMk/>
          <pc:sldMk cId="2729525006" sldId="1424"/>
        </pc:sldMkLst>
      </pc:sldChg>
      <pc:sldChg chg="del">
        <pc:chgData name="伊健 杜" userId="e69aded81da48593" providerId="LiveId" clId="{B0D7DC44-D5ED-4270-9AD9-0FAB85A003C5}" dt="2022-11-10T04:12:57.362" v="0" actId="47"/>
        <pc:sldMkLst>
          <pc:docMk/>
          <pc:sldMk cId="2785728662" sldId="1425"/>
        </pc:sldMkLst>
      </pc:sldChg>
      <pc:sldChg chg="del">
        <pc:chgData name="伊健 杜" userId="e69aded81da48593" providerId="LiveId" clId="{B0D7DC44-D5ED-4270-9AD9-0FAB85A003C5}" dt="2022-11-10T04:12:57.362" v="0" actId="47"/>
        <pc:sldMkLst>
          <pc:docMk/>
          <pc:sldMk cId="164027112" sldId="1426"/>
        </pc:sldMkLst>
      </pc:sldChg>
      <pc:sldChg chg="del">
        <pc:chgData name="伊健 杜" userId="e69aded81da48593" providerId="LiveId" clId="{B0D7DC44-D5ED-4270-9AD9-0FAB85A003C5}" dt="2022-11-10T04:12:57.362" v="0" actId="47"/>
        <pc:sldMkLst>
          <pc:docMk/>
          <pc:sldMk cId="2672919059" sldId="1427"/>
        </pc:sldMkLst>
      </pc:sldChg>
      <pc:sldChg chg="del">
        <pc:chgData name="伊健 杜" userId="e69aded81da48593" providerId="LiveId" clId="{B0D7DC44-D5ED-4270-9AD9-0FAB85A003C5}" dt="2022-11-10T04:12:57.362" v="0" actId="47"/>
        <pc:sldMkLst>
          <pc:docMk/>
          <pc:sldMk cId="156209871" sldId="1429"/>
        </pc:sldMkLst>
      </pc:sldChg>
      <pc:sldChg chg="del">
        <pc:chgData name="伊健 杜" userId="e69aded81da48593" providerId="LiveId" clId="{B0D7DC44-D5ED-4270-9AD9-0FAB85A003C5}" dt="2022-11-10T04:12:57.362" v="0" actId="47"/>
        <pc:sldMkLst>
          <pc:docMk/>
          <pc:sldMk cId="3159243786" sldId="1430"/>
        </pc:sldMkLst>
      </pc:sldChg>
      <pc:sldChg chg="del">
        <pc:chgData name="伊健 杜" userId="e69aded81da48593" providerId="LiveId" clId="{B0D7DC44-D5ED-4270-9AD9-0FAB85A003C5}" dt="2022-11-10T04:12:57.362" v="0" actId="47"/>
        <pc:sldMkLst>
          <pc:docMk/>
          <pc:sldMk cId="3269173313" sldId="1431"/>
        </pc:sldMkLst>
      </pc:sldChg>
      <pc:sldChg chg="del">
        <pc:chgData name="伊健 杜" userId="e69aded81da48593" providerId="LiveId" clId="{B0D7DC44-D5ED-4270-9AD9-0FAB85A003C5}" dt="2022-11-10T04:12:57.362" v="0" actId="47"/>
        <pc:sldMkLst>
          <pc:docMk/>
          <pc:sldMk cId="4030080968" sldId="1432"/>
        </pc:sldMkLst>
      </pc:sldChg>
      <pc:sldChg chg="del">
        <pc:chgData name="伊健 杜" userId="e69aded81da48593" providerId="LiveId" clId="{B0D7DC44-D5ED-4270-9AD9-0FAB85A003C5}" dt="2022-11-10T04:12:57.362" v="0" actId="47"/>
        <pc:sldMkLst>
          <pc:docMk/>
          <pc:sldMk cId="2346583848" sldId="1433"/>
        </pc:sldMkLst>
      </pc:sldChg>
      <pc:sldChg chg="del">
        <pc:chgData name="伊健 杜" userId="e69aded81da48593" providerId="LiveId" clId="{B0D7DC44-D5ED-4270-9AD9-0FAB85A003C5}" dt="2022-11-10T04:12:57.362" v="0" actId="47"/>
        <pc:sldMkLst>
          <pc:docMk/>
          <pc:sldMk cId="3175524254" sldId="1434"/>
        </pc:sldMkLst>
      </pc:sldChg>
      <pc:sldChg chg="del">
        <pc:chgData name="伊健 杜" userId="e69aded81da48593" providerId="LiveId" clId="{B0D7DC44-D5ED-4270-9AD9-0FAB85A003C5}" dt="2022-11-10T04:12:57.362" v="0" actId="47"/>
        <pc:sldMkLst>
          <pc:docMk/>
          <pc:sldMk cId="2439924124" sldId="1435"/>
        </pc:sldMkLst>
      </pc:sldChg>
      <pc:sldChg chg="del">
        <pc:chgData name="伊健 杜" userId="e69aded81da48593" providerId="LiveId" clId="{B0D7DC44-D5ED-4270-9AD9-0FAB85A003C5}" dt="2022-11-10T04:12:57.362" v="0" actId="47"/>
        <pc:sldMkLst>
          <pc:docMk/>
          <pc:sldMk cId="3691953513" sldId="1436"/>
        </pc:sldMkLst>
      </pc:sldChg>
      <pc:sldChg chg="del">
        <pc:chgData name="伊健 杜" userId="e69aded81da48593" providerId="LiveId" clId="{B0D7DC44-D5ED-4270-9AD9-0FAB85A003C5}" dt="2022-11-10T04:12:57.362" v="0" actId="47"/>
        <pc:sldMkLst>
          <pc:docMk/>
          <pc:sldMk cId="2151421389" sldId="1437"/>
        </pc:sldMkLst>
      </pc:sldChg>
      <pc:sldChg chg="del">
        <pc:chgData name="伊健 杜" userId="e69aded81da48593" providerId="LiveId" clId="{B0D7DC44-D5ED-4270-9AD9-0FAB85A003C5}" dt="2022-11-10T04:12:57.362" v="0" actId="47"/>
        <pc:sldMkLst>
          <pc:docMk/>
          <pc:sldMk cId="350437629" sldId="1438"/>
        </pc:sldMkLst>
      </pc:sldChg>
      <pc:sldChg chg="del">
        <pc:chgData name="伊健 杜" userId="e69aded81da48593" providerId="LiveId" clId="{B0D7DC44-D5ED-4270-9AD9-0FAB85A003C5}" dt="2022-11-10T04:12:57.362" v="0" actId="47"/>
        <pc:sldMkLst>
          <pc:docMk/>
          <pc:sldMk cId="2764529976" sldId="1439"/>
        </pc:sldMkLst>
      </pc:sldChg>
      <pc:sldChg chg="del">
        <pc:chgData name="伊健 杜" userId="e69aded81da48593" providerId="LiveId" clId="{B0D7DC44-D5ED-4270-9AD9-0FAB85A003C5}" dt="2022-11-10T04:12:57.362" v="0" actId="47"/>
        <pc:sldMkLst>
          <pc:docMk/>
          <pc:sldMk cId="192945686" sldId="1440"/>
        </pc:sldMkLst>
      </pc:sldChg>
      <pc:sldChg chg="del">
        <pc:chgData name="伊健 杜" userId="e69aded81da48593" providerId="LiveId" clId="{B0D7DC44-D5ED-4270-9AD9-0FAB85A003C5}" dt="2022-11-10T04:12:57.362" v="0" actId="47"/>
        <pc:sldMkLst>
          <pc:docMk/>
          <pc:sldMk cId="235991790" sldId="1441"/>
        </pc:sldMkLst>
      </pc:sldChg>
      <pc:sldChg chg="del">
        <pc:chgData name="伊健 杜" userId="e69aded81da48593" providerId="LiveId" clId="{B0D7DC44-D5ED-4270-9AD9-0FAB85A003C5}" dt="2022-11-10T04:12:57.362" v="0" actId="47"/>
        <pc:sldMkLst>
          <pc:docMk/>
          <pc:sldMk cId="1496280559" sldId="1442"/>
        </pc:sldMkLst>
      </pc:sldChg>
      <pc:sldChg chg="del">
        <pc:chgData name="伊健 杜" userId="e69aded81da48593" providerId="LiveId" clId="{B0D7DC44-D5ED-4270-9AD9-0FAB85A003C5}" dt="2022-11-10T04:12:57.362" v="0" actId="47"/>
        <pc:sldMkLst>
          <pc:docMk/>
          <pc:sldMk cId="3923063049" sldId="1443"/>
        </pc:sldMkLst>
      </pc:sldChg>
      <pc:sldChg chg="del">
        <pc:chgData name="伊健 杜" userId="e69aded81da48593" providerId="LiveId" clId="{B0D7DC44-D5ED-4270-9AD9-0FAB85A003C5}" dt="2022-11-10T04:12:57.362" v="0" actId="47"/>
        <pc:sldMkLst>
          <pc:docMk/>
          <pc:sldMk cId="911985890" sldId="1444"/>
        </pc:sldMkLst>
      </pc:sldChg>
      <pc:sldChg chg="del">
        <pc:chgData name="伊健 杜" userId="e69aded81da48593" providerId="LiveId" clId="{B0D7DC44-D5ED-4270-9AD9-0FAB85A003C5}" dt="2022-11-10T04:12:57.362" v="0" actId="47"/>
        <pc:sldMkLst>
          <pc:docMk/>
          <pc:sldMk cId="3162248287" sldId="1445"/>
        </pc:sldMkLst>
      </pc:sldChg>
      <pc:sldChg chg="del">
        <pc:chgData name="伊健 杜" userId="e69aded81da48593" providerId="LiveId" clId="{B0D7DC44-D5ED-4270-9AD9-0FAB85A003C5}" dt="2022-11-10T04:12:57.362" v="0" actId="47"/>
        <pc:sldMkLst>
          <pc:docMk/>
          <pc:sldMk cId="2928688457" sldId="1446"/>
        </pc:sldMkLst>
      </pc:sldChg>
      <pc:sldChg chg="del">
        <pc:chgData name="伊健 杜" userId="e69aded81da48593" providerId="LiveId" clId="{B0D7DC44-D5ED-4270-9AD9-0FAB85A003C5}" dt="2022-11-10T04:12:57.362" v="0" actId="47"/>
        <pc:sldMkLst>
          <pc:docMk/>
          <pc:sldMk cId="1431316633" sldId="1447"/>
        </pc:sldMkLst>
      </pc:sldChg>
      <pc:sldChg chg="del">
        <pc:chgData name="伊健 杜" userId="e69aded81da48593" providerId="LiveId" clId="{B0D7DC44-D5ED-4270-9AD9-0FAB85A003C5}" dt="2022-11-10T04:12:57.362" v="0" actId="47"/>
        <pc:sldMkLst>
          <pc:docMk/>
          <pc:sldMk cId="2656425758" sldId="1448"/>
        </pc:sldMkLst>
      </pc:sldChg>
      <pc:sldChg chg="addSp delSp mod">
        <pc:chgData name="伊健 杜" userId="e69aded81da48593" providerId="LiveId" clId="{B0D7DC44-D5ED-4270-9AD9-0FAB85A003C5}" dt="2022-11-10T14:30:02.236" v="3947" actId="478"/>
        <pc:sldMkLst>
          <pc:docMk/>
          <pc:sldMk cId="4267300696" sldId="1449"/>
        </pc:sldMkLst>
        <pc:inkChg chg="add del">
          <ac:chgData name="伊健 杜" userId="e69aded81da48593" providerId="LiveId" clId="{B0D7DC44-D5ED-4270-9AD9-0FAB85A003C5}" dt="2022-11-10T14:30:02.236" v="3947" actId="478"/>
          <ac:inkMkLst>
            <pc:docMk/>
            <pc:sldMk cId="4267300696" sldId="1449"/>
            <ac:inkMk id="3" creationId="{DFC896A7-2DC6-87E7-F0BC-122F6EE517E0}"/>
          </ac:inkMkLst>
        </pc:inkChg>
      </pc:sldChg>
      <pc:sldChg chg="del">
        <pc:chgData name="伊健 杜" userId="e69aded81da48593" providerId="LiveId" clId="{B0D7DC44-D5ED-4270-9AD9-0FAB85A003C5}" dt="2022-11-10T04:12:57.362" v="0" actId="47"/>
        <pc:sldMkLst>
          <pc:docMk/>
          <pc:sldMk cId="1111685882" sldId="1450"/>
        </pc:sldMkLst>
      </pc:sldChg>
      <pc:sldChg chg="del">
        <pc:chgData name="伊健 杜" userId="e69aded81da48593" providerId="LiveId" clId="{B0D7DC44-D5ED-4270-9AD9-0FAB85A003C5}" dt="2022-11-10T04:12:57.362" v="0" actId="47"/>
        <pc:sldMkLst>
          <pc:docMk/>
          <pc:sldMk cId="1217770176" sldId="1451"/>
        </pc:sldMkLst>
      </pc:sldChg>
      <pc:sldChg chg="addSp">
        <pc:chgData name="伊健 杜" userId="e69aded81da48593" providerId="LiveId" clId="{B0D7DC44-D5ED-4270-9AD9-0FAB85A003C5}" dt="2022-11-10T08:20:49.157" v="3943"/>
        <pc:sldMkLst>
          <pc:docMk/>
          <pc:sldMk cId="670725614" sldId="1455"/>
        </pc:sldMkLst>
        <pc:inkChg chg="add">
          <ac:chgData name="伊健 杜" userId="e69aded81da48593" providerId="LiveId" clId="{B0D7DC44-D5ED-4270-9AD9-0FAB85A003C5}" dt="2022-11-10T08:20:49.157" v="3943"/>
          <ac:inkMkLst>
            <pc:docMk/>
            <pc:sldMk cId="670725614" sldId="1455"/>
            <ac:inkMk id="6" creationId="{02C89A9D-0C1A-C587-E73F-1893E694308B}"/>
          </ac:inkMkLst>
        </pc:inkChg>
      </pc:sldChg>
      <pc:sldChg chg="addSp delSp mod">
        <pc:chgData name="伊健 杜" userId="e69aded81da48593" providerId="LiveId" clId="{B0D7DC44-D5ED-4270-9AD9-0FAB85A003C5}" dt="2022-11-10T14:30:05.206" v="3948" actId="478"/>
        <pc:sldMkLst>
          <pc:docMk/>
          <pc:sldMk cId="3423403746" sldId="1457"/>
        </pc:sldMkLst>
        <pc:inkChg chg="add del">
          <ac:chgData name="伊健 杜" userId="e69aded81da48593" providerId="LiveId" clId="{B0D7DC44-D5ED-4270-9AD9-0FAB85A003C5}" dt="2022-11-10T14:30:05.206" v="3948" actId="478"/>
          <ac:inkMkLst>
            <pc:docMk/>
            <pc:sldMk cId="3423403746" sldId="1457"/>
            <ac:inkMk id="6" creationId="{EEB7F586-2C32-4952-6E4B-CEE5F2BC2974}"/>
          </ac:inkMkLst>
        </pc:inkChg>
      </pc:sldChg>
      <pc:sldChg chg="addSp delSp modSp add mod">
        <pc:chgData name="伊健 杜" userId="e69aded81da48593" providerId="LiveId" clId="{B0D7DC44-D5ED-4270-9AD9-0FAB85A003C5}" dt="2022-11-10T08:20:49.157" v="3943"/>
        <pc:sldMkLst>
          <pc:docMk/>
          <pc:sldMk cId="1431194953" sldId="1461"/>
        </pc:sldMkLst>
        <pc:spChg chg="mod">
          <ac:chgData name="伊健 杜" userId="e69aded81da48593" providerId="LiveId" clId="{B0D7DC44-D5ED-4270-9AD9-0FAB85A003C5}" dt="2022-11-10T06:47:36.314" v="3940"/>
          <ac:spMkLst>
            <pc:docMk/>
            <pc:sldMk cId="1431194953" sldId="1461"/>
            <ac:spMk id="2" creationId="{10304424-DB4A-36E7-9E0D-D32A5DD0F26C}"/>
          </ac:spMkLst>
        </pc:spChg>
        <pc:spChg chg="mod">
          <ac:chgData name="伊健 杜" userId="e69aded81da48593" providerId="LiveId" clId="{B0D7DC44-D5ED-4270-9AD9-0FAB85A003C5}" dt="2022-11-10T06:47:36.314" v="3940"/>
          <ac:spMkLst>
            <pc:docMk/>
            <pc:sldMk cId="1431194953" sldId="1461"/>
            <ac:spMk id="4" creationId="{2691090D-D035-2EE7-556B-29D21742E484}"/>
          </ac:spMkLst>
        </pc:spChg>
        <pc:spChg chg="mod">
          <ac:chgData name="伊健 杜" userId="e69aded81da48593" providerId="LiveId" clId="{B0D7DC44-D5ED-4270-9AD9-0FAB85A003C5}" dt="2022-11-10T04:44:47.691" v="180"/>
          <ac:spMkLst>
            <pc:docMk/>
            <pc:sldMk cId="1431194953" sldId="1461"/>
            <ac:spMk id="5" creationId="{12133E31-EFD8-1428-E834-932512E03115}"/>
          </ac:spMkLst>
        </pc:spChg>
        <pc:picChg chg="add mod">
          <ac:chgData name="伊健 杜" userId="e69aded81da48593" providerId="LiveId" clId="{B0D7DC44-D5ED-4270-9AD9-0FAB85A003C5}" dt="2022-11-10T04:47:03.363" v="363" actId="1076"/>
          <ac:picMkLst>
            <pc:docMk/>
            <pc:sldMk cId="1431194953" sldId="1461"/>
            <ac:picMk id="1026" creationId="{E326AE45-F156-7E91-3B5B-7C32BCDA2A5E}"/>
          </ac:picMkLst>
        </pc:picChg>
        <pc:picChg chg="del">
          <ac:chgData name="伊健 杜" userId="e69aded81da48593" providerId="LiveId" clId="{B0D7DC44-D5ED-4270-9AD9-0FAB85A003C5}" dt="2022-11-10T04:45:59.121" v="182" actId="478"/>
          <ac:picMkLst>
            <pc:docMk/>
            <pc:sldMk cId="1431194953" sldId="1461"/>
            <ac:picMk id="9218" creationId="{ACBD576C-4464-4F61-9E61-FDE744E88A84}"/>
          </ac:picMkLst>
        </pc:picChg>
        <pc:inkChg chg="add">
          <ac:chgData name="伊健 杜" userId="e69aded81da48593" providerId="LiveId" clId="{B0D7DC44-D5ED-4270-9AD9-0FAB85A003C5}" dt="2022-11-10T08:20:49.157" v="3943"/>
          <ac:inkMkLst>
            <pc:docMk/>
            <pc:sldMk cId="1431194953" sldId="1461"/>
            <ac:inkMk id="6" creationId="{79F7E9ED-3001-3C1A-89B7-58CEC72B1BBB}"/>
          </ac:inkMkLst>
        </pc:inkChg>
      </pc:sldChg>
      <pc:sldChg chg="delSp modSp new mod">
        <pc:chgData name="伊健 杜" userId="e69aded81da48593" providerId="LiveId" clId="{B0D7DC44-D5ED-4270-9AD9-0FAB85A003C5}" dt="2022-11-10T06:47:36.314" v="3940"/>
        <pc:sldMkLst>
          <pc:docMk/>
          <pc:sldMk cId="371216994" sldId="1462"/>
        </pc:sldMkLst>
        <pc:spChg chg="mod">
          <ac:chgData name="伊健 杜" userId="e69aded81da48593" providerId="LiveId" clId="{B0D7DC44-D5ED-4270-9AD9-0FAB85A003C5}" dt="2022-11-10T06:47:36.314" v="3940"/>
          <ac:spMkLst>
            <pc:docMk/>
            <pc:sldMk cId="371216994" sldId="1462"/>
            <ac:spMk id="2" creationId="{E8BEA2AA-8AED-B586-5B48-3D3F15A05FC7}"/>
          </ac:spMkLst>
        </pc:spChg>
        <pc:spChg chg="del">
          <ac:chgData name="伊健 杜" userId="e69aded81da48593" providerId="LiveId" clId="{B0D7DC44-D5ED-4270-9AD9-0FAB85A003C5}" dt="2022-11-10T04:13:13.789" v="3" actId="478"/>
          <ac:spMkLst>
            <pc:docMk/>
            <pc:sldMk cId="371216994" sldId="1462"/>
            <ac:spMk id="3" creationId="{24734867-538A-CBF6-37BF-FAEA1CA2089C}"/>
          </ac:spMkLst>
        </pc:spChg>
      </pc:sldChg>
      <pc:sldChg chg="modSp add mod">
        <pc:chgData name="伊健 杜" userId="e69aded81da48593" providerId="LiveId" clId="{B0D7DC44-D5ED-4270-9AD9-0FAB85A003C5}" dt="2022-11-10T06:47:36.314" v="3940"/>
        <pc:sldMkLst>
          <pc:docMk/>
          <pc:sldMk cId="2370013421" sldId="1463"/>
        </pc:sldMkLst>
        <pc:spChg chg="mod">
          <ac:chgData name="伊健 杜" userId="e69aded81da48593" providerId="LiveId" clId="{B0D7DC44-D5ED-4270-9AD9-0FAB85A003C5}" dt="2022-11-10T06:47:36.314" v="3940"/>
          <ac:spMkLst>
            <pc:docMk/>
            <pc:sldMk cId="2370013421" sldId="1463"/>
            <ac:spMk id="2" creationId="{E8BEA2AA-8AED-B586-5B48-3D3F15A05FC7}"/>
          </ac:spMkLst>
        </pc:spChg>
      </pc:sldChg>
      <pc:sldChg chg="addSp delSp modSp add mod delAnim">
        <pc:chgData name="伊健 杜" userId="e69aded81da48593" providerId="LiveId" clId="{B0D7DC44-D5ED-4270-9AD9-0FAB85A003C5}" dt="2022-11-10T06:47:36.314" v="3940"/>
        <pc:sldMkLst>
          <pc:docMk/>
          <pc:sldMk cId="3874138281" sldId="1464"/>
        </pc:sldMkLst>
        <pc:spChg chg="mod">
          <ac:chgData name="伊健 杜" userId="e69aded81da48593" providerId="LiveId" clId="{B0D7DC44-D5ED-4270-9AD9-0FAB85A003C5}" dt="2022-11-10T06:47:36.314" v="3940"/>
          <ac:spMkLst>
            <pc:docMk/>
            <pc:sldMk cId="3874138281" sldId="1464"/>
            <ac:spMk id="2" creationId="{10304424-DB4A-36E7-9E0D-D32A5DD0F26C}"/>
          </ac:spMkLst>
        </pc:spChg>
        <pc:spChg chg="mod">
          <ac:chgData name="伊健 杜" userId="e69aded81da48593" providerId="LiveId" clId="{B0D7DC44-D5ED-4270-9AD9-0FAB85A003C5}" dt="2022-11-10T06:47:36.314" v="3940"/>
          <ac:spMkLst>
            <pc:docMk/>
            <pc:sldMk cId="3874138281" sldId="1464"/>
            <ac:spMk id="4" creationId="{2691090D-D035-2EE7-556B-29D21742E484}"/>
          </ac:spMkLst>
        </pc:spChg>
        <pc:spChg chg="del">
          <ac:chgData name="伊健 杜" userId="e69aded81da48593" providerId="LiveId" clId="{B0D7DC44-D5ED-4270-9AD9-0FAB85A003C5}" dt="2022-11-10T04:48:55.921" v="564" actId="478"/>
          <ac:spMkLst>
            <pc:docMk/>
            <pc:sldMk cId="3874138281" sldId="1464"/>
            <ac:spMk id="5" creationId="{12133E31-EFD8-1428-E834-932512E03115}"/>
          </ac:spMkLst>
        </pc:spChg>
        <pc:spChg chg="add del">
          <ac:chgData name="伊健 杜" userId="e69aded81da48593" providerId="LiveId" clId="{B0D7DC44-D5ED-4270-9AD9-0FAB85A003C5}" dt="2022-11-10T04:52:06.301" v="570" actId="478"/>
          <ac:spMkLst>
            <pc:docMk/>
            <pc:sldMk cId="3874138281" sldId="1464"/>
            <ac:spMk id="6" creationId="{D4C79B64-7813-36F9-DC25-501D2DF2D3EB}"/>
          </ac:spMkLst>
        </pc:spChg>
        <pc:picChg chg="del mod">
          <ac:chgData name="伊健 杜" userId="e69aded81da48593" providerId="LiveId" clId="{B0D7DC44-D5ED-4270-9AD9-0FAB85A003C5}" dt="2022-11-10T04:52:01.488" v="568" actId="478"/>
          <ac:picMkLst>
            <pc:docMk/>
            <pc:sldMk cId="3874138281" sldId="1464"/>
            <ac:picMk id="1026" creationId="{E326AE45-F156-7E91-3B5B-7C32BCDA2A5E}"/>
          </ac:picMkLst>
        </pc:picChg>
        <pc:picChg chg="add mod">
          <ac:chgData name="伊健 杜" userId="e69aded81da48593" providerId="LiveId" clId="{B0D7DC44-D5ED-4270-9AD9-0FAB85A003C5}" dt="2022-11-10T04:52:24.740" v="575" actId="14100"/>
          <ac:picMkLst>
            <pc:docMk/>
            <pc:sldMk cId="3874138281" sldId="1464"/>
            <ac:picMk id="2052" creationId="{56C7EE9B-F217-49E5-7491-10187C1FEE60}"/>
          </ac:picMkLst>
        </pc:picChg>
      </pc:sldChg>
      <pc:sldChg chg="delSp modSp new mod">
        <pc:chgData name="伊健 杜" userId="e69aded81da48593" providerId="LiveId" clId="{B0D7DC44-D5ED-4270-9AD9-0FAB85A003C5}" dt="2022-11-10T06:47:36.314" v="3940"/>
        <pc:sldMkLst>
          <pc:docMk/>
          <pc:sldMk cId="4125116478" sldId="1465"/>
        </pc:sldMkLst>
        <pc:spChg chg="mod">
          <ac:chgData name="伊健 杜" userId="e69aded81da48593" providerId="LiveId" clId="{B0D7DC44-D5ED-4270-9AD9-0FAB85A003C5}" dt="2022-11-10T06:47:36.314" v="3940"/>
          <ac:spMkLst>
            <pc:docMk/>
            <pc:sldMk cId="4125116478" sldId="1465"/>
            <ac:spMk id="2" creationId="{8FE4F1E2-F6CF-1D2C-8382-65D524BCF9AB}"/>
          </ac:spMkLst>
        </pc:spChg>
        <pc:spChg chg="del">
          <ac:chgData name="伊健 杜" userId="e69aded81da48593" providerId="LiveId" clId="{B0D7DC44-D5ED-4270-9AD9-0FAB85A003C5}" dt="2022-11-10T04:55:10.481" v="777" actId="478"/>
          <ac:spMkLst>
            <pc:docMk/>
            <pc:sldMk cId="4125116478" sldId="1465"/>
            <ac:spMk id="3" creationId="{2D579B64-E346-1538-5D06-DA3C68C21C86}"/>
          </ac:spMkLst>
        </pc:spChg>
      </pc:sldChg>
      <pc:sldChg chg="addSp delSp modSp add mod">
        <pc:chgData name="伊健 杜" userId="e69aded81da48593" providerId="LiveId" clId="{B0D7DC44-D5ED-4270-9AD9-0FAB85A003C5}" dt="2022-11-10T08:20:49.157" v="3943"/>
        <pc:sldMkLst>
          <pc:docMk/>
          <pc:sldMk cId="3985115302" sldId="1466"/>
        </pc:sldMkLst>
        <pc:spChg chg="mod">
          <ac:chgData name="伊健 杜" userId="e69aded81da48593" providerId="LiveId" clId="{B0D7DC44-D5ED-4270-9AD9-0FAB85A003C5}" dt="2022-11-10T05:02:52.036" v="932"/>
          <ac:spMkLst>
            <pc:docMk/>
            <pc:sldMk cId="3985115302" sldId="1466"/>
            <ac:spMk id="2" creationId="{10304424-DB4A-36E7-9E0D-D32A5DD0F26C}"/>
          </ac:spMkLst>
        </pc:spChg>
        <pc:spChg chg="mod">
          <ac:chgData name="伊健 杜" userId="e69aded81da48593" providerId="LiveId" clId="{B0D7DC44-D5ED-4270-9AD9-0FAB85A003C5}" dt="2022-11-10T06:47:36.314" v="3940"/>
          <ac:spMkLst>
            <pc:docMk/>
            <pc:sldMk cId="3985115302" sldId="1466"/>
            <ac:spMk id="4" creationId="{2691090D-D035-2EE7-556B-29D21742E484}"/>
          </ac:spMkLst>
        </pc:spChg>
        <pc:spChg chg="mod">
          <ac:chgData name="伊健 杜" userId="e69aded81da48593" providerId="LiveId" clId="{B0D7DC44-D5ED-4270-9AD9-0FAB85A003C5}" dt="2022-11-10T05:03:02.029" v="933"/>
          <ac:spMkLst>
            <pc:docMk/>
            <pc:sldMk cId="3985115302" sldId="1466"/>
            <ac:spMk id="5" creationId="{12133E31-EFD8-1428-E834-932512E03115}"/>
          </ac:spMkLst>
        </pc:spChg>
        <pc:picChg chg="del">
          <ac:chgData name="伊健 杜" userId="e69aded81da48593" providerId="LiveId" clId="{B0D7DC44-D5ED-4270-9AD9-0FAB85A003C5}" dt="2022-11-10T05:03:27.116" v="1003" actId="478"/>
          <ac:picMkLst>
            <pc:docMk/>
            <pc:sldMk cId="3985115302" sldId="1466"/>
            <ac:picMk id="1026" creationId="{E326AE45-F156-7E91-3B5B-7C32BCDA2A5E}"/>
          </ac:picMkLst>
        </pc:picChg>
        <pc:picChg chg="add mod">
          <ac:chgData name="伊健 杜" userId="e69aded81da48593" providerId="LiveId" clId="{B0D7DC44-D5ED-4270-9AD9-0FAB85A003C5}" dt="2022-11-10T05:03:56.025" v="1007" actId="1076"/>
          <ac:picMkLst>
            <pc:docMk/>
            <pc:sldMk cId="3985115302" sldId="1466"/>
            <ac:picMk id="3074" creationId="{65819E6C-0FA8-14E8-233C-EE2DAA164507}"/>
          </ac:picMkLst>
        </pc:picChg>
        <pc:inkChg chg="add">
          <ac:chgData name="伊健 杜" userId="e69aded81da48593" providerId="LiveId" clId="{B0D7DC44-D5ED-4270-9AD9-0FAB85A003C5}" dt="2022-11-10T08:20:49.157" v="3943"/>
          <ac:inkMkLst>
            <pc:docMk/>
            <pc:sldMk cId="3985115302" sldId="1466"/>
            <ac:inkMk id="6" creationId="{D7222A44-0FA7-C4DB-310A-65D502551CEA}"/>
          </ac:inkMkLst>
        </pc:inkChg>
      </pc:sldChg>
      <pc:sldChg chg="addSp delSp modSp add mod delAnim">
        <pc:chgData name="伊健 杜" userId="e69aded81da48593" providerId="LiveId" clId="{B0D7DC44-D5ED-4270-9AD9-0FAB85A003C5}" dt="2022-11-10T06:47:36.314" v="3940"/>
        <pc:sldMkLst>
          <pc:docMk/>
          <pc:sldMk cId="159145991" sldId="1467"/>
        </pc:sldMkLst>
        <pc:spChg chg="mod">
          <ac:chgData name="伊健 杜" userId="e69aded81da48593" providerId="LiveId" clId="{B0D7DC44-D5ED-4270-9AD9-0FAB85A003C5}" dt="2022-11-10T06:47:36.314" v="3940"/>
          <ac:spMkLst>
            <pc:docMk/>
            <pc:sldMk cId="159145991" sldId="1467"/>
            <ac:spMk id="4" creationId="{2691090D-D035-2EE7-556B-29D21742E484}"/>
          </ac:spMkLst>
        </pc:spChg>
        <pc:spChg chg="del">
          <ac:chgData name="伊健 杜" userId="e69aded81da48593" providerId="LiveId" clId="{B0D7DC44-D5ED-4270-9AD9-0FAB85A003C5}" dt="2022-11-10T05:04:08.903" v="1010" actId="478"/>
          <ac:spMkLst>
            <pc:docMk/>
            <pc:sldMk cId="159145991" sldId="1467"/>
            <ac:spMk id="5" creationId="{12133E31-EFD8-1428-E834-932512E03115}"/>
          </ac:spMkLst>
        </pc:spChg>
        <pc:picChg chg="del">
          <ac:chgData name="伊健 杜" userId="e69aded81da48593" providerId="LiveId" clId="{B0D7DC44-D5ED-4270-9AD9-0FAB85A003C5}" dt="2022-11-10T05:04:50.494" v="1085" actId="478"/>
          <ac:picMkLst>
            <pc:docMk/>
            <pc:sldMk cId="159145991" sldId="1467"/>
            <ac:picMk id="3074" creationId="{65819E6C-0FA8-14E8-233C-EE2DAA164507}"/>
          </ac:picMkLst>
        </pc:picChg>
        <pc:picChg chg="add del mod">
          <ac:chgData name="伊健 杜" userId="e69aded81da48593" providerId="LiveId" clId="{B0D7DC44-D5ED-4270-9AD9-0FAB85A003C5}" dt="2022-11-10T05:08:50.167" v="1229" actId="478"/>
          <ac:picMkLst>
            <pc:docMk/>
            <pc:sldMk cId="159145991" sldId="1467"/>
            <ac:picMk id="4098" creationId="{82D5CC4C-59D7-E2A7-5FDD-046CE782CDB0}"/>
          </ac:picMkLst>
        </pc:picChg>
        <pc:picChg chg="add mod">
          <ac:chgData name="伊健 杜" userId="e69aded81da48593" providerId="LiveId" clId="{B0D7DC44-D5ED-4270-9AD9-0FAB85A003C5}" dt="2022-11-10T05:09:31.369" v="1334" actId="1076"/>
          <ac:picMkLst>
            <pc:docMk/>
            <pc:sldMk cId="159145991" sldId="1467"/>
            <ac:picMk id="4100" creationId="{9E2DE05B-61A2-577E-5E3A-5B17492F4F9A}"/>
          </ac:picMkLst>
        </pc:picChg>
      </pc:sldChg>
      <pc:sldChg chg="addSp delSp modSp new mod modAnim">
        <pc:chgData name="伊健 杜" userId="e69aded81da48593" providerId="LiveId" clId="{B0D7DC44-D5ED-4270-9AD9-0FAB85A003C5}" dt="2022-11-10T05:15:17.777" v="1476" actId="1076"/>
        <pc:sldMkLst>
          <pc:docMk/>
          <pc:sldMk cId="761569582" sldId="1468"/>
        </pc:sldMkLst>
        <pc:spChg chg="del">
          <ac:chgData name="伊健 杜" userId="e69aded81da48593" providerId="LiveId" clId="{B0D7DC44-D5ED-4270-9AD9-0FAB85A003C5}" dt="2022-11-10T05:07:23.489" v="1197" actId="478"/>
          <ac:spMkLst>
            <pc:docMk/>
            <pc:sldMk cId="761569582" sldId="1468"/>
            <ac:spMk id="2" creationId="{34E9BCC5-9DA2-FF6A-794E-49308AADF568}"/>
          </ac:spMkLst>
        </pc:spChg>
        <pc:spChg chg="del">
          <ac:chgData name="伊健 杜" userId="e69aded81da48593" providerId="LiveId" clId="{B0D7DC44-D5ED-4270-9AD9-0FAB85A003C5}" dt="2022-11-10T05:07:23.489" v="1197" actId="478"/>
          <ac:spMkLst>
            <pc:docMk/>
            <pc:sldMk cId="761569582" sldId="1468"/>
            <ac:spMk id="3" creationId="{4496A970-91DA-0C50-4045-DD84B1308A67}"/>
          </ac:spMkLst>
        </pc:spChg>
        <pc:spChg chg="add mod">
          <ac:chgData name="伊健 杜" userId="e69aded81da48593" providerId="LiveId" clId="{B0D7DC44-D5ED-4270-9AD9-0FAB85A003C5}" dt="2022-11-10T05:15:17.777" v="1476" actId="1076"/>
          <ac:spMkLst>
            <pc:docMk/>
            <pc:sldMk cId="761569582" sldId="1468"/>
            <ac:spMk id="4" creationId="{986313F1-811F-BC56-7F64-821CFFE4B0A1}"/>
          </ac:spMkLst>
        </pc:spChg>
        <pc:picChg chg="add">
          <ac:chgData name="伊健 杜" userId="e69aded81da48593" providerId="LiveId" clId="{B0D7DC44-D5ED-4270-9AD9-0FAB85A003C5}" dt="2022-11-10T05:07:25.203" v="1198"/>
          <ac:picMkLst>
            <pc:docMk/>
            <pc:sldMk cId="761569582" sldId="1468"/>
            <ac:picMk id="5122" creationId="{EC03F858-9A00-C288-809B-E9917961A6C7}"/>
          </ac:picMkLst>
        </pc:picChg>
      </pc:sldChg>
      <pc:sldChg chg="modSp add del mod">
        <pc:chgData name="伊健 杜" userId="e69aded81da48593" providerId="LiveId" clId="{B0D7DC44-D5ED-4270-9AD9-0FAB85A003C5}" dt="2022-11-10T05:06:58.769" v="1196" actId="47"/>
        <pc:sldMkLst>
          <pc:docMk/>
          <pc:sldMk cId="1133983298" sldId="1469"/>
        </pc:sldMkLst>
        <pc:spChg chg="mod">
          <ac:chgData name="伊健 杜" userId="e69aded81da48593" providerId="LiveId" clId="{B0D7DC44-D5ED-4270-9AD9-0FAB85A003C5}" dt="2022-11-10T05:06:07.607" v="1193" actId="122"/>
          <ac:spMkLst>
            <pc:docMk/>
            <pc:sldMk cId="1133983298" sldId="1469"/>
            <ac:spMk id="2" creationId="{8FE4F1E2-F6CF-1D2C-8382-65D524BCF9AB}"/>
          </ac:spMkLst>
        </pc:spChg>
      </pc:sldChg>
      <pc:sldChg chg="addSp delSp modSp add mod modAnim">
        <pc:chgData name="伊健 杜" userId="e69aded81da48593" providerId="LiveId" clId="{B0D7DC44-D5ED-4270-9AD9-0FAB85A003C5}" dt="2022-11-10T06:47:36.314" v="3940"/>
        <pc:sldMkLst>
          <pc:docMk/>
          <pc:sldMk cId="1597814909" sldId="1469"/>
        </pc:sldMkLst>
        <pc:spChg chg="add mod">
          <ac:chgData name="伊健 杜" userId="e69aded81da48593" providerId="LiveId" clId="{B0D7DC44-D5ED-4270-9AD9-0FAB85A003C5}" dt="2022-11-10T05:15:41.523" v="1517" actId="20577"/>
          <ac:spMkLst>
            <pc:docMk/>
            <pc:sldMk cId="1597814909" sldId="1469"/>
            <ac:spMk id="2" creationId="{5B9FA5CE-C363-524E-3A61-AEEB5039AD00}"/>
          </ac:spMkLst>
        </pc:spChg>
        <pc:spChg chg="add mod">
          <ac:chgData name="伊健 杜" userId="e69aded81da48593" providerId="LiveId" clId="{B0D7DC44-D5ED-4270-9AD9-0FAB85A003C5}" dt="2022-11-10T05:15:50.951" v="1527"/>
          <ac:spMkLst>
            <pc:docMk/>
            <pc:sldMk cId="1597814909" sldId="1469"/>
            <ac:spMk id="3" creationId="{CABB9E58-B9AB-97E4-9049-F58A3D7CAA03}"/>
          </ac:spMkLst>
        </pc:spChg>
        <pc:spChg chg="add mod">
          <ac:chgData name="伊健 杜" userId="e69aded81da48593" providerId="LiveId" clId="{B0D7DC44-D5ED-4270-9AD9-0FAB85A003C5}" dt="2022-11-10T06:47:36.314" v="3940"/>
          <ac:spMkLst>
            <pc:docMk/>
            <pc:sldMk cId="1597814909" sldId="1469"/>
            <ac:spMk id="4" creationId="{4A284112-4381-146D-949E-BE731500B42A}"/>
          </ac:spMkLst>
        </pc:spChg>
        <pc:picChg chg="del">
          <ac:chgData name="伊健 杜" userId="e69aded81da48593" providerId="LiveId" clId="{B0D7DC44-D5ED-4270-9AD9-0FAB85A003C5}" dt="2022-11-10T05:09:46.398" v="1340" actId="478"/>
          <ac:picMkLst>
            <pc:docMk/>
            <pc:sldMk cId="1597814909" sldId="1469"/>
            <ac:picMk id="5122" creationId="{EC03F858-9A00-C288-809B-E9917961A6C7}"/>
          </ac:picMkLst>
        </pc:picChg>
        <pc:picChg chg="add mod">
          <ac:chgData name="伊健 杜" userId="e69aded81da48593" providerId="LiveId" clId="{B0D7DC44-D5ED-4270-9AD9-0FAB85A003C5}" dt="2022-11-10T05:16:02.502" v="1550" actId="1076"/>
          <ac:picMkLst>
            <pc:docMk/>
            <pc:sldMk cId="1597814909" sldId="1469"/>
            <ac:picMk id="6146" creationId="{F8E09DA7-F382-3DDD-3FF5-9EA9895E1059}"/>
          </ac:picMkLst>
        </pc:picChg>
      </pc:sldChg>
      <pc:sldChg chg="addSp delSp modSp add mod modAnim">
        <pc:chgData name="伊健 杜" userId="e69aded81da48593" providerId="LiveId" clId="{B0D7DC44-D5ED-4270-9AD9-0FAB85A003C5}" dt="2022-11-10T14:29:53.970" v="3946" actId="478"/>
        <pc:sldMkLst>
          <pc:docMk/>
          <pc:sldMk cId="4000166668" sldId="1470"/>
        </pc:sldMkLst>
        <pc:spChg chg="add mod">
          <ac:chgData name="伊健 杜" userId="e69aded81da48593" providerId="LiveId" clId="{B0D7DC44-D5ED-4270-9AD9-0FAB85A003C5}" dt="2022-11-10T06:47:36.314" v="3940"/>
          <ac:spMkLst>
            <pc:docMk/>
            <pc:sldMk cId="4000166668" sldId="1470"/>
            <ac:spMk id="2" creationId="{484BFC50-4CC9-3C0E-51AC-3B63F14E2CDB}"/>
          </ac:spMkLst>
        </pc:spChg>
        <pc:spChg chg="add mod">
          <ac:chgData name="伊健 杜" userId="e69aded81da48593" providerId="LiveId" clId="{B0D7DC44-D5ED-4270-9AD9-0FAB85A003C5}" dt="2022-11-10T06:47:36.314" v="3940"/>
          <ac:spMkLst>
            <pc:docMk/>
            <pc:sldMk cId="4000166668" sldId="1470"/>
            <ac:spMk id="3" creationId="{34C6720E-5040-DDCA-1DF3-AB3C310B0271}"/>
          </ac:spMkLst>
        </pc:spChg>
        <pc:picChg chg="del">
          <ac:chgData name="伊健 杜" userId="e69aded81da48593" providerId="LiveId" clId="{B0D7DC44-D5ED-4270-9AD9-0FAB85A003C5}" dt="2022-11-10T05:10:11.592" v="1345" actId="478"/>
          <ac:picMkLst>
            <pc:docMk/>
            <pc:sldMk cId="4000166668" sldId="1470"/>
            <ac:picMk id="6146" creationId="{F8E09DA7-F382-3DDD-3FF5-9EA9895E1059}"/>
          </ac:picMkLst>
        </pc:picChg>
        <pc:picChg chg="add mod">
          <ac:chgData name="伊健 杜" userId="e69aded81da48593" providerId="LiveId" clId="{B0D7DC44-D5ED-4270-9AD9-0FAB85A003C5}" dt="2022-11-10T05:16:16.277" v="1564" actId="1076"/>
          <ac:picMkLst>
            <pc:docMk/>
            <pc:sldMk cId="4000166668" sldId="1470"/>
            <ac:picMk id="7170" creationId="{6F799F95-A0D2-5178-6044-838974E454F8}"/>
          </ac:picMkLst>
        </pc:picChg>
        <pc:inkChg chg="add del">
          <ac:chgData name="伊健 杜" userId="e69aded81da48593" providerId="LiveId" clId="{B0D7DC44-D5ED-4270-9AD9-0FAB85A003C5}" dt="2022-11-10T14:29:53.970" v="3946" actId="478"/>
          <ac:inkMkLst>
            <pc:docMk/>
            <pc:sldMk cId="4000166668" sldId="1470"/>
            <ac:inkMk id="4" creationId="{DA15F038-149C-F439-E277-7C10E6FF78FD}"/>
          </ac:inkMkLst>
        </pc:inkChg>
      </pc:sldChg>
      <pc:sldChg chg="addSp delSp modSp add mod modAnim">
        <pc:chgData name="伊健 杜" userId="e69aded81da48593" providerId="LiveId" clId="{B0D7DC44-D5ED-4270-9AD9-0FAB85A003C5}" dt="2022-11-10T06:47:36.314" v="3940"/>
        <pc:sldMkLst>
          <pc:docMk/>
          <pc:sldMk cId="2573173427" sldId="1471"/>
        </pc:sldMkLst>
        <pc:spChg chg="add del">
          <ac:chgData name="伊健 杜" userId="e69aded81da48593" providerId="LiveId" clId="{B0D7DC44-D5ED-4270-9AD9-0FAB85A003C5}" dt="2022-11-10T05:13:13.240" v="1424" actId="478"/>
          <ac:spMkLst>
            <pc:docMk/>
            <pc:sldMk cId="2573173427" sldId="1471"/>
            <ac:spMk id="2" creationId="{72249F1D-324B-045A-FB2E-1B47A4E94924}"/>
          </ac:spMkLst>
        </pc:spChg>
        <pc:spChg chg="add mod">
          <ac:chgData name="伊健 杜" userId="e69aded81da48593" providerId="LiveId" clId="{B0D7DC44-D5ED-4270-9AD9-0FAB85A003C5}" dt="2022-11-10T06:47:36.314" v="3940"/>
          <ac:spMkLst>
            <pc:docMk/>
            <pc:sldMk cId="2573173427" sldId="1471"/>
            <ac:spMk id="5" creationId="{05DF654D-A5E3-1B36-B5FA-23EFDEBB49F6}"/>
          </ac:spMkLst>
        </pc:spChg>
        <pc:spChg chg="add mod">
          <ac:chgData name="伊健 杜" userId="e69aded81da48593" providerId="LiveId" clId="{B0D7DC44-D5ED-4270-9AD9-0FAB85A003C5}" dt="2022-11-10T06:47:36.314" v="3940"/>
          <ac:spMkLst>
            <pc:docMk/>
            <pc:sldMk cId="2573173427" sldId="1471"/>
            <ac:spMk id="6" creationId="{E0B8026A-B8B2-A695-A38D-7267192073E5}"/>
          </ac:spMkLst>
        </pc:spChg>
        <pc:picChg chg="add mod">
          <ac:chgData name="伊健 杜" userId="e69aded81da48593" providerId="LiveId" clId="{B0D7DC44-D5ED-4270-9AD9-0FAB85A003C5}" dt="2022-11-10T05:14:55.414" v="1434" actId="1076"/>
          <ac:picMkLst>
            <pc:docMk/>
            <pc:sldMk cId="2573173427" sldId="1471"/>
            <ac:picMk id="4" creationId="{A973F66E-1100-78EA-3E78-128C64E08015}"/>
          </ac:picMkLst>
        </pc:picChg>
        <pc:picChg chg="del">
          <ac:chgData name="伊健 杜" userId="e69aded81da48593" providerId="LiveId" clId="{B0D7DC44-D5ED-4270-9AD9-0FAB85A003C5}" dt="2022-11-10T05:13:10.186" v="1422" actId="478"/>
          <ac:picMkLst>
            <pc:docMk/>
            <pc:sldMk cId="2573173427" sldId="1471"/>
            <ac:picMk id="6146" creationId="{F8E09DA7-F382-3DDD-3FF5-9EA9895E1059}"/>
          </ac:picMkLst>
        </pc:picChg>
        <pc:picChg chg="add mod">
          <ac:chgData name="伊健 杜" userId="e69aded81da48593" providerId="LiveId" clId="{B0D7DC44-D5ED-4270-9AD9-0FAB85A003C5}" dt="2022-11-10T05:14:42.797" v="1428" actId="1076"/>
          <ac:picMkLst>
            <pc:docMk/>
            <pc:sldMk cId="2573173427" sldId="1471"/>
            <ac:picMk id="8196" creationId="{448DB5D9-D726-CEBF-408C-EF90A2252216}"/>
          </ac:picMkLst>
        </pc:picChg>
        <pc:picChg chg="add mod">
          <ac:chgData name="伊健 杜" userId="e69aded81da48593" providerId="LiveId" clId="{B0D7DC44-D5ED-4270-9AD9-0FAB85A003C5}" dt="2022-11-10T05:14:53.916" v="1433" actId="14100"/>
          <ac:picMkLst>
            <pc:docMk/>
            <pc:sldMk cId="2573173427" sldId="1471"/>
            <ac:picMk id="8198" creationId="{17283646-C0D7-8B33-6E0B-E8D8378E7CF1}"/>
          </ac:picMkLst>
        </pc:picChg>
      </pc:sldChg>
      <pc:sldChg chg="addSp delSp modSp new mod">
        <pc:chgData name="伊健 杜" userId="e69aded81da48593" providerId="LiveId" clId="{B0D7DC44-D5ED-4270-9AD9-0FAB85A003C5}" dt="2022-11-10T06:47:36.314" v="3940"/>
        <pc:sldMkLst>
          <pc:docMk/>
          <pc:sldMk cId="675966493" sldId="1472"/>
        </pc:sldMkLst>
        <pc:spChg chg="mod">
          <ac:chgData name="伊健 杜" userId="e69aded81da48593" providerId="LiveId" clId="{B0D7DC44-D5ED-4270-9AD9-0FAB85A003C5}" dt="2022-11-10T06:47:36.314" v="3940"/>
          <ac:spMkLst>
            <pc:docMk/>
            <pc:sldMk cId="675966493" sldId="1472"/>
            <ac:spMk id="2" creationId="{41965EE3-0EDD-5805-15D3-07D154C2590F}"/>
          </ac:spMkLst>
        </pc:spChg>
        <pc:spChg chg="del">
          <ac:chgData name="伊健 杜" userId="e69aded81da48593" providerId="LiveId" clId="{B0D7DC44-D5ED-4270-9AD9-0FAB85A003C5}" dt="2022-11-10T05:17:05.705" v="1609" actId="478"/>
          <ac:spMkLst>
            <pc:docMk/>
            <pc:sldMk cId="675966493" sldId="1472"/>
            <ac:spMk id="3" creationId="{FBEAA08E-7DBC-25C6-7C11-57CED398BD08}"/>
          </ac:spMkLst>
        </pc:spChg>
        <pc:spChg chg="add mod">
          <ac:chgData name="伊健 杜" userId="e69aded81da48593" providerId="LiveId" clId="{B0D7DC44-D5ED-4270-9AD9-0FAB85A003C5}" dt="2022-11-10T05:23:03.857" v="1986"/>
          <ac:spMkLst>
            <pc:docMk/>
            <pc:sldMk cId="675966493" sldId="1472"/>
            <ac:spMk id="4" creationId="{5597DB0E-6A51-AA74-B034-2599555C1844}"/>
          </ac:spMkLst>
        </pc:spChg>
        <pc:spChg chg="add del mod">
          <ac:chgData name="伊健 杜" userId="e69aded81da48593" providerId="LiveId" clId="{B0D7DC44-D5ED-4270-9AD9-0FAB85A003C5}" dt="2022-11-10T05:23:36.008" v="2058" actId="478"/>
          <ac:spMkLst>
            <pc:docMk/>
            <pc:sldMk cId="675966493" sldId="1472"/>
            <ac:spMk id="5" creationId="{77F0351E-F27E-F78A-F35F-58A633DF1EBE}"/>
          </ac:spMkLst>
        </pc:spChg>
      </pc:sldChg>
      <pc:sldChg chg="delSp modSp add mod delAnim">
        <pc:chgData name="伊健 杜" userId="e69aded81da48593" providerId="LiveId" clId="{B0D7DC44-D5ED-4270-9AD9-0FAB85A003C5}" dt="2022-11-10T06:47:36.314" v="3940"/>
        <pc:sldMkLst>
          <pc:docMk/>
          <pc:sldMk cId="1931050750" sldId="1473"/>
        </pc:sldMkLst>
        <pc:spChg chg="mod">
          <ac:chgData name="伊健 杜" userId="e69aded81da48593" providerId="LiveId" clId="{B0D7DC44-D5ED-4270-9AD9-0FAB85A003C5}" dt="2022-11-10T05:17:32.982" v="1649"/>
          <ac:spMkLst>
            <pc:docMk/>
            <pc:sldMk cId="1931050750" sldId="1473"/>
            <ac:spMk id="2" creationId="{10304424-DB4A-36E7-9E0D-D32A5DD0F26C}"/>
          </ac:spMkLst>
        </pc:spChg>
        <pc:spChg chg="mod">
          <ac:chgData name="伊健 杜" userId="e69aded81da48593" providerId="LiveId" clId="{B0D7DC44-D5ED-4270-9AD9-0FAB85A003C5}" dt="2022-11-10T06:47:36.314" v="3940"/>
          <ac:spMkLst>
            <pc:docMk/>
            <pc:sldMk cId="1931050750" sldId="1473"/>
            <ac:spMk id="4" creationId="{2691090D-D035-2EE7-556B-29D21742E484}"/>
          </ac:spMkLst>
        </pc:spChg>
        <pc:spChg chg="del">
          <ac:chgData name="伊健 杜" userId="e69aded81da48593" providerId="LiveId" clId="{B0D7DC44-D5ED-4270-9AD9-0FAB85A003C5}" dt="2022-11-10T05:20:11.870" v="1740" actId="478"/>
          <ac:spMkLst>
            <pc:docMk/>
            <pc:sldMk cId="1931050750" sldId="1473"/>
            <ac:spMk id="5" creationId="{12133E31-EFD8-1428-E834-932512E03115}"/>
          </ac:spMkLst>
        </pc:spChg>
      </pc:sldChg>
      <pc:sldChg chg="addSp delSp modSp add mod">
        <pc:chgData name="伊健 杜" userId="e69aded81da48593" providerId="LiveId" clId="{B0D7DC44-D5ED-4270-9AD9-0FAB85A003C5}" dt="2022-11-10T06:47:36.314" v="3940"/>
        <pc:sldMkLst>
          <pc:docMk/>
          <pc:sldMk cId="1640212114" sldId="1474"/>
        </pc:sldMkLst>
        <pc:spChg chg="mod">
          <ac:chgData name="伊健 杜" userId="e69aded81da48593" providerId="LiveId" clId="{B0D7DC44-D5ED-4270-9AD9-0FAB85A003C5}" dt="2022-11-10T06:47:36.314" v="3940"/>
          <ac:spMkLst>
            <pc:docMk/>
            <pc:sldMk cId="1640212114" sldId="1474"/>
            <ac:spMk id="4" creationId="{2691090D-D035-2EE7-556B-29D21742E484}"/>
          </ac:spMkLst>
        </pc:spChg>
        <pc:picChg chg="del">
          <ac:chgData name="伊健 杜" userId="e69aded81da48593" providerId="LiveId" clId="{B0D7DC44-D5ED-4270-9AD9-0FAB85A003C5}" dt="2022-11-10T05:20:41.790" v="1821" actId="478"/>
          <ac:picMkLst>
            <pc:docMk/>
            <pc:sldMk cId="1640212114" sldId="1474"/>
            <ac:picMk id="3074" creationId="{65819E6C-0FA8-14E8-233C-EE2DAA164507}"/>
          </ac:picMkLst>
        </pc:picChg>
        <pc:picChg chg="add mod">
          <ac:chgData name="伊健 杜" userId="e69aded81da48593" providerId="LiveId" clId="{B0D7DC44-D5ED-4270-9AD9-0FAB85A003C5}" dt="2022-11-10T05:22:06.123" v="1897" actId="1076"/>
          <ac:picMkLst>
            <pc:docMk/>
            <pc:sldMk cId="1640212114" sldId="1474"/>
            <ac:picMk id="9218" creationId="{C56585A9-07CD-1A47-587C-D38F3284323E}"/>
          </ac:picMkLst>
        </pc:picChg>
        <pc:picChg chg="add mod">
          <ac:chgData name="伊健 杜" userId="e69aded81da48593" providerId="LiveId" clId="{B0D7DC44-D5ED-4270-9AD9-0FAB85A003C5}" dt="2022-11-10T05:22:03.304" v="1894" actId="1076"/>
          <ac:picMkLst>
            <pc:docMk/>
            <pc:sldMk cId="1640212114" sldId="1474"/>
            <ac:picMk id="9220" creationId="{C6A4A289-AF61-B603-E52B-3026BFB528F4}"/>
          </ac:picMkLst>
        </pc:picChg>
      </pc:sldChg>
      <pc:sldChg chg="addSp delSp modSp new mod">
        <pc:chgData name="伊健 杜" userId="e69aded81da48593" providerId="LiveId" clId="{B0D7DC44-D5ED-4270-9AD9-0FAB85A003C5}" dt="2022-11-10T14:29:49.888" v="3945" actId="478"/>
        <pc:sldMkLst>
          <pc:docMk/>
          <pc:sldMk cId="3782381404" sldId="1475"/>
        </pc:sldMkLst>
        <pc:spChg chg="del">
          <ac:chgData name="伊健 杜" userId="e69aded81da48593" providerId="LiveId" clId="{B0D7DC44-D5ED-4270-9AD9-0FAB85A003C5}" dt="2022-11-10T06:12:17.886" v="2502" actId="478"/>
          <ac:spMkLst>
            <pc:docMk/>
            <pc:sldMk cId="3782381404" sldId="1475"/>
            <ac:spMk id="2" creationId="{781406AD-D747-5771-1110-0D34AB985920}"/>
          </ac:spMkLst>
        </pc:spChg>
        <pc:spChg chg="del">
          <ac:chgData name="伊健 杜" userId="e69aded81da48593" providerId="LiveId" clId="{B0D7DC44-D5ED-4270-9AD9-0FAB85A003C5}" dt="2022-11-10T06:12:16.150" v="2501" actId="478"/>
          <ac:spMkLst>
            <pc:docMk/>
            <pc:sldMk cId="3782381404" sldId="1475"/>
            <ac:spMk id="3" creationId="{B20FB104-3BBF-C161-0F7F-42F6E53F309F}"/>
          </ac:spMkLst>
        </pc:spChg>
        <pc:spChg chg="add mod">
          <ac:chgData name="伊健 杜" userId="e69aded81da48593" providerId="LiveId" clId="{B0D7DC44-D5ED-4270-9AD9-0FAB85A003C5}" dt="2022-11-10T06:47:36.314" v="3940"/>
          <ac:spMkLst>
            <pc:docMk/>
            <pc:sldMk cId="3782381404" sldId="1475"/>
            <ac:spMk id="4" creationId="{4397235D-C889-2142-301D-89BBDC351676}"/>
          </ac:spMkLst>
        </pc:spChg>
        <pc:spChg chg="add mod">
          <ac:chgData name="伊健 杜" userId="e69aded81da48593" providerId="LiveId" clId="{B0D7DC44-D5ED-4270-9AD9-0FAB85A003C5}" dt="2022-11-10T06:47:36.314" v="3940"/>
          <ac:spMkLst>
            <pc:docMk/>
            <pc:sldMk cId="3782381404" sldId="1475"/>
            <ac:spMk id="5" creationId="{61B1063F-6D6B-831A-4F92-77B2B26CE771}"/>
          </ac:spMkLst>
        </pc:spChg>
        <pc:picChg chg="add del">
          <ac:chgData name="伊健 杜" userId="e69aded81da48593" providerId="LiveId" clId="{B0D7DC44-D5ED-4270-9AD9-0FAB85A003C5}" dt="2022-11-10T06:12:20.767" v="2504" actId="478"/>
          <ac:picMkLst>
            <pc:docMk/>
            <pc:sldMk cId="3782381404" sldId="1475"/>
            <ac:picMk id="4098" creationId="{8A9BE9B2-0800-68C4-7CAB-7E18A5231536}"/>
          </ac:picMkLst>
        </pc:picChg>
        <pc:inkChg chg="add del">
          <ac:chgData name="伊健 杜" userId="e69aded81da48593" providerId="LiveId" clId="{B0D7DC44-D5ED-4270-9AD9-0FAB85A003C5}" dt="2022-11-10T14:29:49.888" v="3945" actId="478"/>
          <ac:inkMkLst>
            <pc:docMk/>
            <pc:sldMk cId="3782381404" sldId="1475"/>
            <ac:inkMk id="2" creationId="{75E12C86-A55E-D202-8875-A03435F7AF3A}"/>
          </ac:inkMkLst>
        </pc:inkChg>
      </pc:sldChg>
      <pc:sldChg chg="modSp add">
        <pc:chgData name="伊健 杜" userId="e69aded81da48593" providerId="LiveId" clId="{B0D7DC44-D5ED-4270-9AD9-0FAB85A003C5}" dt="2022-11-10T06:47:36.314" v="3940"/>
        <pc:sldMkLst>
          <pc:docMk/>
          <pc:sldMk cId="1523414700" sldId="1476"/>
        </pc:sldMkLst>
        <pc:spChg chg="mod">
          <ac:chgData name="伊健 杜" userId="e69aded81da48593" providerId="LiveId" clId="{B0D7DC44-D5ED-4270-9AD9-0FAB85A003C5}" dt="2022-11-10T06:47:36.314" v="3940"/>
          <ac:spMkLst>
            <pc:docMk/>
            <pc:sldMk cId="1523414700" sldId="1476"/>
            <ac:spMk id="4" creationId="{2691090D-D035-2EE7-556B-29D21742E484}"/>
          </ac:spMkLst>
        </pc:spChg>
      </pc:sldChg>
      <pc:sldChg chg="addSp delSp modSp add mod">
        <pc:chgData name="伊健 杜" userId="e69aded81da48593" providerId="LiveId" clId="{B0D7DC44-D5ED-4270-9AD9-0FAB85A003C5}" dt="2022-11-10T06:47:36.314" v="3940"/>
        <pc:sldMkLst>
          <pc:docMk/>
          <pc:sldMk cId="711575520" sldId="1477"/>
        </pc:sldMkLst>
        <pc:spChg chg="mod">
          <ac:chgData name="伊健 杜" userId="e69aded81da48593" providerId="LiveId" clId="{B0D7DC44-D5ED-4270-9AD9-0FAB85A003C5}" dt="2022-11-10T06:47:36.314" v="3940"/>
          <ac:spMkLst>
            <pc:docMk/>
            <pc:sldMk cId="711575520" sldId="1477"/>
            <ac:spMk id="7" creationId="{56D821EC-BCD9-B230-0383-57A1A2AEB645}"/>
          </ac:spMkLst>
        </pc:spChg>
        <pc:picChg chg="del">
          <ac:chgData name="伊健 杜" userId="e69aded81da48593" providerId="LiveId" clId="{B0D7DC44-D5ED-4270-9AD9-0FAB85A003C5}" dt="2022-11-10T05:56:01.895" v="2353" actId="478"/>
          <ac:picMkLst>
            <pc:docMk/>
            <pc:sldMk cId="711575520" sldId="1477"/>
            <ac:picMk id="1026" creationId="{1C10E53D-853A-7C63-7E33-3AE4BE3CF8DF}"/>
          </ac:picMkLst>
        </pc:picChg>
        <pc:picChg chg="del">
          <ac:chgData name="伊健 杜" userId="e69aded81da48593" providerId="LiveId" clId="{B0D7DC44-D5ED-4270-9AD9-0FAB85A003C5}" dt="2022-11-10T05:56:01.895" v="2353" actId="478"/>
          <ac:picMkLst>
            <pc:docMk/>
            <pc:sldMk cId="711575520" sldId="1477"/>
            <ac:picMk id="1028" creationId="{7FFE106F-ABE2-FCC7-D7C8-3BA157D909F5}"/>
          </ac:picMkLst>
        </pc:picChg>
        <pc:picChg chg="add mod">
          <ac:chgData name="伊健 杜" userId="e69aded81da48593" providerId="LiveId" clId="{B0D7DC44-D5ED-4270-9AD9-0FAB85A003C5}" dt="2022-11-10T05:56:38.543" v="2358" actId="1076"/>
          <ac:picMkLst>
            <pc:docMk/>
            <pc:sldMk cId="711575520" sldId="1477"/>
            <ac:picMk id="2050" creationId="{CC91472B-390B-0B3B-83B5-60690B3EA582}"/>
          </ac:picMkLst>
        </pc:picChg>
      </pc:sldChg>
      <pc:sldChg chg="addSp delSp modSp add mod">
        <pc:chgData name="伊健 杜" userId="e69aded81da48593" providerId="LiveId" clId="{B0D7DC44-D5ED-4270-9AD9-0FAB85A003C5}" dt="2022-11-10T08:14:05.679" v="3941" actId="20577"/>
        <pc:sldMkLst>
          <pc:docMk/>
          <pc:sldMk cId="4218203950" sldId="1478"/>
        </pc:sldMkLst>
        <pc:spChg chg="mod">
          <ac:chgData name="伊健 杜" userId="e69aded81da48593" providerId="LiveId" clId="{B0D7DC44-D5ED-4270-9AD9-0FAB85A003C5}" dt="2022-11-10T08:14:05.679" v="3941" actId="20577"/>
          <ac:spMkLst>
            <pc:docMk/>
            <pc:sldMk cId="4218203950" sldId="1478"/>
            <ac:spMk id="7" creationId="{56D821EC-BCD9-B230-0383-57A1A2AEB645}"/>
          </ac:spMkLst>
        </pc:spChg>
        <pc:picChg chg="del">
          <ac:chgData name="伊健 杜" userId="e69aded81da48593" providerId="LiveId" clId="{B0D7DC44-D5ED-4270-9AD9-0FAB85A003C5}" dt="2022-11-10T06:09:40.683" v="2439" actId="478"/>
          <ac:picMkLst>
            <pc:docMk/>
            <pc:sldMk cId="4218203950" sldId="1478"/>
            <ac:picMk id="2050" creationId="{CC91472B-390B-0B3B-83B5-60690B3EA582}"/>
          </ac:picMkLst>
        </pc:picChg>
        <pc:picChg chg="add mod">
          <ac:chgData name="伊健 杜" userId="e69aded81da48593" providerId="LiveId" clId="{B0D7DC44-D5ED-4270-9AD9-0FAB85A003C5}" dt="2022-11-10T06:10:37.752" v="2450" actId="1076"/>
          <ac:picMkLst>
            <pc:docMk/>
            <pc:sldMk cId="4218203950" sldId="1478"/>
            <ac:picMk id="3074" creationId="{BAED11FC-30B4-7673-E1DA-1AE692C1592C}"/>
          </ac:picMkLst>
        </pc:picChg>
      </pc:sldChg>
      <pc:sldChg chg="modSp add del mod">
        <pc:chgData name="伊健 杜" userId="e69aded81da48593" providerId="LiveId" clId="{B0D7DC44-D5ED-4270-9AD9-0FAB85A003C5}" dt="2022-11-10T06:47:36.314" v="3940"/>
        <pc:sldMkLst>
          <pc:docMk/>
          <pc:sldMk cId="195725402" sldId="1479"/>
        </pc:sldMkLst>
        <pc:spChg chg="mod">
          <ac:chgData name="伊健 杜" userId="e69aded81da48593" providerId="LiveId" clId="{B0D7DC44-D5ED-4270-9AD9-0FAB85A003C5}" dt="2022-11-10T06:47:36.314" v="3940"/>
          <ac:spMkLst>
            <pc:docMk/>
            <pc:sldMk cId="195725402" sldId="1479"/>
            <ac:spMk id="4" creationId="{4397235D-C889-2142-301D-89BBDC351676}"/>
          </ac:spMkLst>
        </pc:spChg>
        <pc:spChg chg="mod">
          <ac:chgData name="伊健 杜" userId="e69aded81da48593" providerId="LiveId" clId="{B0D7DC44-D5ED-4270-9AD9-0FAB85A003C5}" dt="2022-11-10T06:47:36.314" v="3940"/>
          <ac:spMkLst>
            <pc:docMk/>
            <pc:sldMk cId="195725402" sldId="1479"/>
            <ac:spMk id="5" creationId="{61B1063F-6D6B-831A-4F92-77B2B26CE771}"/>
          </ac:spMkLst>
        </pc:spChg>
      </pc:sldChg>
      <pc:sldChg chg="modSp add mod">
        <pc:chgData name="伊健 杜" userId="e69aded81da48593" providerId="LiveId" clId="{B0D7DC44-D5ED-4270-9AD9-0FAB85A003C5}" dt="2022-11-10T06:47:36.314" v="3940"/>
        <pc:sldMkLst>
          <pc:docMk/>
          <pc:sldMk cId="1525651430" sldId="1480"/>
        </pc:sldMkLst>
        <pc:spChg chg="mod">
          <ac:chgData name="伊健 杜" userId="e69aded81da48593" providerId="LiveId" clId="{B0D7DC44-D5ED-4270-9AD9-0FAB85A003C5}" dt="2022-11-10T06:47:36.314" v="3940"/>
          <ac:spMkLst>
            <pc:docMk/>
            <pc:sldMk cId="1525651430" sldId="1480"/>
            <ac:spMk id="4" creationId="{4397235D-C889-2142-301D-89BBDC351676}"/>
          </ac:spMkLst>
        </pc:spChg>
        <pc:spChg chg="mod">
          <ac:chgData name="伊健 杜" userId="e69aded81da48593" providerId="LiveId" clId="{B0D7DC44-D5ED-4270-9AD9-0FAB85A003C5}" dt="2022-11-10T06:47:36.314" v="3940"/>
          <ac:spMkLst>
            <pc:docMk/>
            <pc:sldMk cId="1525651430" sldId="1480"/>
            <ac:spMk id="5" creationId="{61B1063F-6D6B-831A-4F92-77B2B26CE771}"/>
          </ac:spMkLst>
        </pc:spChg>
      </pc:sldChg>
      <pc:sldChg chg="modSp add del mod">
        <pc:chgData name="伊健 杜" userId="e69aded81da48593" providerId="LiveId" clId="{B0D7DC44-D5ED-4270-9AD9-0FAB85A003C5}" dt="2022-11-10T06:17:40.015" v="2842" actId="47"/>
        <pc:sldMkLst>
          <pc:docMk/>
          <pc:sldMk cId="3366108952" sldId="1480"/>
        </pc:sldMkLst>
        <pc:spChg chg="mod">
          <ac:chgData name="伊健 杜" userId="e69aded81da48593" providerId="LiveId" clId="{B0D7DC44-D5ED-4270-9AD9-0FAB85A003C5}" dt="2022-11-10T06:17:36.991" v="2841" actId="20577"/>
          <ac:spMkLst>
            <pc:docMk/>
            <pc:sldMk cId="3366108952" sldId="1480"/>
            <ac:spMk id="4" creationId="{4397235D-C889-2142-301D-89BBDC351676}"/>
          </ac:spMkLst>
        </pc:spChg>
      </pc:sldChg>
      <pc:sldChg chg="addSp delSp modSp new mod">
        <pc:chgData name="伊健 杜" userId="e69aded81da48593" providerId="LiveId" clId="{B0D7DC44-D5ED-4270-9AD9-0FAB85A003C5}" dt="2022-11-10T06:47:36.314" v="3940"/>
        <pc:sldMkLst>
          <pc:docMk/>
          <pc:sldMk cId="3428114764" sldId="1481"/>
        </pc:sldMkLst>
        <pc:spChg chg="mod">
          <ac:chgData name="伊健 杜" userId="e69aded81da48593" providerId="LiveId" clId="{B0D7DC44-D5ED-4270-9AD9-0FAB85A003C5}" dt="2022-11-10T06:47:36.314" v="3940"/>
          <ac:spMkLst>
            <pc:docMk/>
            <pc:sldMk cId="3428114764" sldId="1481"/>
            <ac:spMk id="2" creationId="{9A9F4016-E56A-6C37-44A5-418E731E556C}"/>
          </ac:spMkLst>
        </pc:spChg>
        <pc:spChg chg="del">
          <ac:chgData name="伊健 杜" userId="e69aded81da48593" providerId="LiveId" clId="{B0D7DC44-D5ED-4270-9AD9-0FAB85A003C5}" dt="2022-11-10T06:45:39.029" v="3813" actId="478"/>
          <ac:spMkLst>
            <pc:docMk/>
            <pc:sldMk cId="3428114764" sldId="1481"/>
            <ac:spMk id="3" creationId="{7541AE96-F8F5-4998-A2B0-EB50CAEDC744}"/>
          </ac:spMkLst>
        </pc:spChg>
        <pc:picChg chg="add mod">
          <ac:chgData name="伊健 杜" userId="e69aded81da48593" providerId="LiveId" clId="{B0D7DC44-D5ED-4270-9AD9-0FAB85A003C5}" dt="2022-11-10T06:45:47.212" v="3818" actId="1076"/>
          <ac:picMkLst>
            <pc:docMk/>
            <pc:sldMk cId="3428114764" sldId="1481"/>
            <ac:picMk id="14338" creationId="{2769814B-76E0-9701-0F82-D5FD9E949720}"/>
          </ac:picMkLst>
        </pc:picChg>
      </pc:sldChg>
      <pc:sldChg chg="addSp delSp modSp add mod ord">
        <pc:chgData name="伊健 杜" userId="e69aded81da48593" providerId="LiveId" clId="{B0D7DC44-D5ED-4270-9AD9-0FAB85A003C5}" dt="2022-11-10T14:29:46.217" v="3944" actId="478"/>
        <pc:sldMkLst>
          <pc:docMk/>
          <pc:sldMk cId="3449016446" sldId="1482"/>
        </pc:sldMkLst>
        <pc:spChg chg="mod">
          <ac:chgData name="伊健 杜" userId="e69aded81da48593" providerId="LiveId" clId="{B0D7DC44-D5ED-4270-9AD9-0FAB85A003C5}" dt="2022-11-10T08:19:52.104" v="3942" actId="20577"/>
          <ac:spMkLst>
            <pc:docMk/>
            <pc:sldMk cId="3449016446" sldId="1482"/>
            <ac:spMk id="4" creationId="{4397235D-C889-2142-301D-89BBDC351676}"/>
          </ac:spMkLst>
        </pc:spChg>
        <pc:spChg chg="del">
          <ac:chgData name="伊健 杜" userId="e69aded81da48593" providerId="LiveId" clId="{B0D7DC44-D5ED-4270-9AD9-0FAB85A003C5}" dt="2022-11-10T06:23:26.430" v="3219" actId="478"/>
          <ac:spMkLst>
            <pc:docMk/>
            <pc:sldMk cId="3449016446" sldId="1482"/>
            <ac:spMk id="5" creationId="{61B1063F-6D6B-831A-4F92-77B2B26CE771}"/>
          </ac:spMkLst>
        </pc:spChg>
        <pc:inkChg chg="add del">
          <ac:chgData name="伊健 杜" userId="e69aded81da48593" providerId="LiveId" clId="{B0D7DC44-D5ED-4270-9AD9-0FAB85A003C5}" dt="2022-11-10T14:29:46.217" v="3944" actId="478"/>
          <ac:inkMkLst>
            <pc:docMk/>
            <pc:sldMk cId="3449016446" sldId="1482"/>
            <ac:inkMk id="2" creationId="{433175F0-8441-9035-BA92-B563BB3D700E}"/>
          </ac:inkMkLst>
        </pc:inkChg>
      </pc:sldChg>
      <pc:sldChg chg="addSp delSp modSp add mod">
        <pc:chgData name="伊健 杜" userId="e69aded81da48593" providerId="LiveId" clId="{B0D7DC44-D5ED-4270-9AD9-0FAB85A003C5}" dt="2022-11-10T06:47:36.314" v="3940"/>
        <pc:sldMkLst>
          <pc:docMk/>
          <pc:sldMk cId="1638466634" sldId="1483"/>
        </pc:sldMkLst>
        <pc:spChg chg="mod">
          <ac:chgData name="伊健 杜" userId="e69aded81da48593" providerId="LiveId" clId="{B0D7DC44-D5ED-4270-9AD9-0FAB85A003C5}" dt="2022-11-10T06:47:36.314" v="3940"/>
          <ac:spMkLst>
            <pc:docMk/>
            <pc:sldMk cId="1638466634" sldId="1483"/>
            <ac:spMk id="2" creationId="{10304424-DB4A-36E7-9E0D-D32A5DD0F26C}"/>
          </ac:spMkLst>
        </pc:spChg>
        <pc:spChg chg="mod">
          <ac:chgData name="伊健 杜" userId="e69aded81da48593" providerId="LiveId" clId="{B0D7DC44-D5ED-4270-9AD9-0FAB85A003C5}" dt="2022-11-10T06:47:36.314" v="3940"/>
          <ac:spMkLst>
            <pc:docMk/>
            <pc:sldMk cId="1638466634" sldId="1483"/>
            <ac:spMk id="4" creationId="{2691090D-D035-2EE7-556B-29D21742E484}"/>
          </ac:spMkLst>
        </pc:spChg>
        <pc:spChg chg="mod">
          <ac:chgData name="伊健 杜" userId="e69aded81da48593" providerId="LiveId" clId="{B0D7DC44-D5ED-4270-9AD9-0FAB85A003C5}" dt="2022-11-10T06:24:45.010" v="3245"/>
          <ac:spMkLst>
            <pc:docMk/>
            <pc:sldMk cId="1638466634" sldId="1483"/>
            <ac:spMk id="5" creationId="{12133E31-EFD8-1428-E834-932512E03115}"/>
          </ac:spMkLst>
        </pc:spChg>
        <pc:picChg chg="del">
          <ac:chgData name="伊健 杜" userId="e69aded81da48593" providerId="LiveId" clId="{B0D7DC44-D5ED-4270-9AD9-0FAB85A003C5}" dt="2022-11-10T06:25:14.004" v="3291" actId="478"/>
          <ac:picMkLst>
            <pc:docMk/>
            <pc:sldMk cId="1638466634" sldId="1483"/>
            <ac:picMk id="3074" creationId="{65819E6C-0FA8-14E8-233C-EE2DAA164507}"/>
          </ac:picMkLst>
        </pc:picChg>
        <pc:picChg chg="add mod">
          <ac:chgData name="伊健 杜" userId="e69aded81da48593" providerId="LiveId" clId="{B0D7DC44-D5ED-4270-9AD9-0FAB85A003C5}" dt="2022-11-10T06:26:06.423" v="3369" actId="1076"/>
          <ac:picMkLst>
            <pc:docMk/>
            <pc:sldMk cId="1638466634" sldId="1483"/>
            <ac:picMk id="5122" creationId="{A3F6B26B-1E41-FC39-6AC8-648F8984AD30}"/>
          </ac:picMkLst>
        </pc:picChg>
      </pc:sldChg>
      <pc:sldChg chg="addSp delSp modSp add mod delAnim">
        <pc:chgData name="伊健 杜" userId="e69aded81da48593" providerId="LiveId" clId="{B0D7DC44-D5ED-4270-9AD9-0FAB85A003C5}" dt="2022-11-10T06:47:36.314" v="3940"/>
        <pc:sldMkLst>
          <pc:docMk/>
          <pc:sldMk cId="13206502" sldId="1484"/>
        </pc:sldMkLst>
        <pc:spChg chg="mod">
          <ac:chgData name="伊健 杜" userId="e69aded81da48593" providerId="LiveId" clId="{B0D7DC44-D5ED-4270-9AD9-0FAB85A003C5}" dt="2022-11-10T06:47:36.314" v="3940"/>
          <ac:spMkLst>
            <pc:docMk/>
            <pc:sldMk cId="13206502" sldId="1484"/>
            <ac:spMk id="2" creationId="{10304424-DB4A-36E7-9E0D-D32A5DD0F26C}"/>
          </ac:spMkLst>
        </pc:spChg>
        <pc:spChg chg="mod">
          <ac:chgData name="伊健 杜" userId="e69aded81da48593" providerId="LiveId" clId="{B0D7DC44-D5ED-4270-9AD9-0FAB85A003C5}" dt="2022-11-10T06:47:36.314" v="3940"/>
          <ac:spMkLst>
            <pc:docMk/>
            <pc:sldMk cId="13206502" sldId="1484"/>
            <ac:spMk id="4" creationId="{2691090D-D035-2EE7-556B-29D21742E484}"/>
          </ac:spMkLst>
        </pc:spChg>
        <pc:spChg chg="del">
          <ac:chgData name="伊健 杜" userId="e69aded81da48593" providerId="LiveId" clId="{B0D7DC44-D5ED-4270-9AD9-0FAB85A003C5}" dt="2022-11-10T06:26:12.809" v="3371" actId="478"/>
          <ac:spMkLst>
            <pc:docMk/>
            <pc:sldMk cId="13206502" sldId="1484"/>
            <ac:spMk id="5" creationId="{12133E31-EFD8-1428-E834-932512E03115}"/>
          </ac:spMkLst>
        </pc:spChg>
        <pc:picChg chg="del">
          <ac:chgData name="伊健 杜" userId="e69aded81da48593" providerId="LiveId" clId="{B0D7DC44-D5ED-4270-9AD9-0FAB85A003C5}" dt="2022-11-10T06:26:40.855" v="3473" actId="478"/>
          <ac:picMkLst>
            <pc:docMk/>
            <pc:sldMk cId="13206502" sldId="1484"/>
            <ac:picMk id="5122" creationId="{A3F6B26B-1E41-FC39-6AC8-648F8984AD30}"/>
          </ac:picMkLst>
        </pc:picChg>
        <pc:picChg chg="add mod">
          <ac:chgData name="伊健 杜" userId="e69aded81da48593" providerId="LiveId" clId="{B0D7DC44-D5ED-4270-9AD9-0FAB85A003C5}" dt="2022-11-10T06:27:51.150" v="3477" actId="1076"/>
          <ac:picMkLst>
            <pc:docMk/>
            <pc:sldMk cId="13206502" sldId="1484"/>
            <ac:picMk id="9218" creationId="{EB872691-00A1-4E6D-E41B-34F6AEAC0207}"/>
          </ac:picMkLst>
        </pc:picChg>
      </pc:sldChg>
      <pc:sldChg chg="addSp delSp modSp add mod">
        <pc:chgData name="伊健 杜" userId="e69aded81da48593" providerId="LiveId" clId="{B0D7DC44-D5ED-4270-9AD9-0FAB85A003C5}" dt="2022-11-10T06:47:36.314" v="3940"/>
        <pc:sldMkLst>
          <pc:docMk/>
          <pc:sldMk cId="3476073830" sldId="1485"/>
        </pc:sldMkLst>
        <pc:spChg chg="mod">
          <ac:chgData name="伊健 杜" userId="e69aded81da48593" providerId="LiveId" clId="{B0D7DC44-D5ED-4270-9AD9-0FAB85A003C5}" dt="2022-11-10T06:47:36.314" v="3940"/>
          <ac:spMkLst>
            <pc:docMk/>
            <pc:sldMk cId="3476073830" sldId="1485"/>
            <ac:spMk id="7" creationId="{56D821EC-BCD9-B230-0383-57A1A2AEB645}"/>
          </ac:spMkLst>
        </pc:spChg>
        <pc:picChg chg="del">
          <ac:chgData name="伊健 杜" userId="e69aded81da48593" providerId="LiveId" clId="{B0D7DC44-D5ED-4270-9AD9-0FAB85A003C5}" dt="2022-11-10T06:28:08.857" v="3538" actId="478"/>
          <ac:picMkLst>
            <pc:docMk/>
            <pc:sldMk cId="3476073830" sldId="1485"/>
            <ac:picMk id="3074" creationId="{BAED11FC-30B4-7673-E1DA-1AE692C1592C}"/>
          </ac:picMkLst>
        </pc:picChg>
        <pc:picChg chg="add mod">
          <ac:chgData name="伊健 杜" userId="e69aded81da48593" providerId="LiveId" clId="{B0D7DC44-D5ED-4270-9AD9-0FAB85A003C5}" dt="2022-11-10T06:29:51.212" v="3543" actId="1076"/>
          <ac:picMkLst>
            <pc:docMk/>
            <pc:sldMk cId="3476073830" sldId="1485"/>
            <ac:picMk id="10242" creationId="{0BEFD21A-46D1-B13B-132C-6868C45BB00E}"/>
          </ac:picMkLst>
        </pc:picChg>
        <pc:picChg chg="add mod">
          <ac:chgData name="伊健 杜" userId="e69aded81da48593" providerId="LiveId" clId="{B0D7DC44-D5ED-4270-9AD9-0FAB85A003C5}" dt="2022-11-10T06:36:28.528" v="3551" actId="14100"/>
          <ac:picMkLst>
            <pc:docMk/>
            <pc:sldMk cId="3476073830" sldId="1485"/>
            <ac:picMk id="10244" creationId="{2BD05E8B-D369-97E1-F35D-EE1981CB8E22}"/>
          </ac:picMkLst>
        </pc:picChg>
      </pc:sldChg>
      <pc:sldChg chg="delSp modSp add mod">
        <pc:chgData name="伊健 杜" userId="e69aded81da48593" providerId="LiveId" clId="{B0D7DC44-D5ED-4270-9AD9-0FAB85A003C5}" dt="2022-11-10T06:47:36.314" v="3940"/>
        <pc:sldMkLst>
          <pc:docMk/>
          <pc:sldMk cId="2539798659" sldId="1486"/>
        </pc:sldMkLst>
        <pc:spChg chg="mod">
          <ac:chgData name="伊健 杜" userId="e69aded81da48593" providerId="LiveId" clId="{B0D7DC44-D5ED-4270-9AD9-0FAB85A003C5}" dt="2022-11-10T06:47:36.314" v="3940"/>
          <ac:spMkLst>
            <pc:docMk/>
            <pc:sldMk cId="2539798659" sldId="1486"/>
            <ac:spMk id="4" creationId="{4397235D-C889-2142-301D-89BBDC351676}"/>
          </ac:spMkLst>
        </pc:spChg>
        <pc:spChg chg="del">
          <ac:chgData name="伊健 杜" userId="e69aded81da48593" providerId="LiveId" clId="{B0D7DC44-D5ED-4270-9AD9-0FAB85A003C5}" dt="2022-11-10T06:37:00.022" v="3625" actId="478"/>
          <ac:spMkLst>
            <pc:docMk/>
            <pc:sldMk cId="2539798659" sldId="1486"/>
            <ac:spMk id="5" creationId="{61B1063F-6D6B-831A-4F92-77B2B26CE771}"/>
          </ac:spMkLst>
        </pc:spChg>
      </pc:sldChg>
      <pc:sldChg chg="modSp add mod">
        <pc:chgData name="伊健 杜" userId="e69aded81da48593" providerId="LiveId" clId="{B0D7DC44-D5ED-4270-9AD9-0FAB85A003C5}" dt="2022-11-10T06:47:36.314" v="3940"/>
        <pc:sldMkLst>
          <pc:docMk/>
          <pc:sldMk cId="1999749704" sldId="1487"/>
        </pc:sldMkLst>
        <pc:spChg chg="mod">
          <ac:chgData name="伊健 杜" userId="e69aded81da48593" providerId="LiveId" clId="{B0D7DC44-D5ED-4270-9AD9-0FAB85A003C5}" dt="2022-11-10T06:47:36.314" v="3940"/>
          <ac:spMkLst>
            <pc:docMk/>
            <pc:sldMk cId="1999749704" sldId="1487"/>
            <ac:spMk id="4" creationId="{4397235D-C889-2142-301D-89BBDC351676}"/>
          </ac:spMkLst>
        </pc:spChg>
      </pc:sldChg>
      <pc:sldChg chg="addSp delSp modSp add mod">
        <pc:chgData name="伊健 杜" userId="e69aded81da48593" providerId="LiveId" clId="{B0D7DC44-D5ED-4270-9AD9-0FAB85A003C5}" dt="2022-11-10T06:47:36.314" v="3940"/>
        <pc:sldMkLst>
          <pc:docMk/>
          <pc:sldMk cId="3158373548" sldId="1488"/>
        </pc:sldMkLst>
        <pc:spChg chg="mod">
          <ac:chgData name="伊健 杜" userId="e69aded81da48593" providerId="LiveId" clId="{B0D7DC44-D5ED-4270-9AD9-0FAB85A003C5}" dt="2022-11-10T06:47:36.314" v="3940"/>
          <ac:spMkLst>
            <pc:docMk/>
            <pc:sldMk cId="3158373548" sldId="1488"/>
            <ac:spMk id="2" creationId="{10304424-DB4A-36E7-9E0D-D32A5DD0F26C}"/>
          </ac:spMkLst>
        </pc:spChg>
        <pc:spChg chg="mod">
          <ac:chgData name="伊健 杜" userId="e69aded81da48593" providerId="LiveId" clId="{B0D7DC44-D5ED-4270-9AD9-0FAB85A003C5}" dt="2022-11-10T06:47:36.314" v="3940"/>
          <ac:spMkLst>
            <pc:docMk/>
            <pc:sldMk cId="3158373548" sldId="1488"/>
            <ac:spMk id="4" creationId="{2691090D-D035-2EE7-556B-29D21742E484}"/>
          </ac:spMkLst>
        </pc:spChg>
        <pc:spChg chg="mod">
          <ac:chgData name="伊健 杜" userId="e69aded81da48593" providerId="LiveId" clId="{B0D7DC44-D5ED-4270-9AD9-0FAB85A003C5}" dt="2022-11-10T06:37:52.447" v="3703"/>
          <ac:spMkLst>
            <pc:docMk/>
            <pc:sldMk cId="3158373548" sldId="1488"/>
            <ac:spMk id="5" creationId="{12133E31-EFD8-1428-E834-932512E03115}"/>
          </ac:spMkLst>
        </pc:spChg>
        <pc:picChg chg="del">
          <ac:chgData name="伊健 杜" userId="e69aded81da48593" providerId="LiveId" clId="{B0D7DC44-D5ED-4270-9AD9-0FAB85A003C5}" dt="2022-11-10T06:41:54.466" v="3803" actId="478"/>
          <ac:picMkLst>
            <pc:docMk/>
            <pc:sldMk cId="3158373548" sldId="1488"/>
            <ac:picMk id="5122" creationId="{A3F6B26B-1E41-FC39-6AC8-648F8984AD30}"/>
          </ac:picMkLst>
        </pc:picChg>
        <pc:picChg chg="add mod">
          <ac:chgData name="伊健 杜" userId="e69aded81da48593" providerId="LiveId" clId="{B0D7DC44-D5ED-4270-9AD9-0FAB85A003C5}" dt="2022-11-10T06:44:56.661" v="3808" actId="1076"/>
          <ac:picMkLst>
            <pc:docMk/>
            <pc:sldMk cId="3158373548" sldId="1488"/>
            <ac:picMk id="11266" creationId="{ED9CB433-AB9A-1116-7543-D4E402AF8175}"/>
          </ac:picMkLst>
        </pc:picChg>
      </pc:sldChg>
      <pc:sldChg chg="addSp delSp modSp add mod delAnim">
        <pc:chgData name="伊健 杜" userId="e69aded81da48593" providerId="LiveId" clId="{B0D7DC44-D5ED-4270-9AD9-0FAB85A003C5}" dt="2022-11-10T06:47:36.314" v="3940"/>
        <pc:sldMkLst>
          <pc:docMk/>
          <pc:sldMk cId="775996364" sldId="1489"/>
        </pc:sldMkLst>
        <pc:spChg chg="mod">
          <ac:chgData name="伊健 杜" userId="e69aded81da48593" providerId="LiveId" clId="{B0D7DC44-D5ED-4270-9AD9-0FAB85A003C5}" dt="2022-11-10T06:47:36.314" v="3940"/>
          <ac:spMkLst>
            <pc:docMk/>
            <pc:sldMk cId="775996364" sldId="1489"/>
            <ac:spMk id="2" creationId="{10304424-DB4A-36E7-9E0D-D32A5DD0F26C}"/>
          </ac:spMkLst>
        </pc:spChg>
        <pc:spChg chg="mod">
          <ac:chgData name="伊健 杜" userId="e69aded81da48593" providerId="LiveId" clId="{B0D7DC44-D5ED-4270-9AD9-0FAB85A003C5}" dt="2022-11-10T06:47:36.314" v="3940"/>
          <ac:spMkLst>
            <pc:docMk/>
            <pc:sldMk cId="775996364" sldId="1489"/>
            <ac:spMk id="4" creationId="{2691090D-D035-2EE7-556B-29D21742E484}"/>
          </ac:spMkLst>
        </pc:spChg>
        <pc:spChg chg="del">
          <ac:chgData name="伊健 杜" userId="e69aded81da48593" providerId="LiveId" clId="{B0D7DC44-D5ED-4270-9AD9-0FAB85A003C5}" dt="2022-11-10T06:45:01.863" v="3810" actId="478"/>
          <ac:spMkLst>
            <pc:docMk/>
            <pc:sldMk cId="775996364" sldId="1489"/>
            <ac:spMk id="5" creationId="{12133E31-EFD8-1428-E834-932512E03115}"/>
          </ac:spMkLst>
        </pc:spChg>
        <pc:picChg chg="del mod">
          <ac:chgData name="伊健 杜" userId="e69aded81da48593" providerId="LiveId" clId="{B0D7DC44-D5ED-4270-9AD9-0FAB85A003C5}" dt="2022-11-10T06:46:32.896" v="3933" actId="478"/>
          <ac:picMkLst>
            <pc:docMk/>
            <pc:sldMk cId="775996364" sldId="1489"/>
            <ac:picMk id="11266" creationId="{ED9CB433-AB9A-1116-7543-D4E402AF8175}"/>
          </ac:picMkLst>
        </pc:picChg>
        <pc:picChg chg="add mod">
          <ac:chgData name="伊健 杜" userId="e69aded81da48593" providerId="LiveId" clId="{B0D7DC44-D5ED-4270-9AD9-0FAB85A003C5}" dt="2022-11-10T06:47:01.614" v="3935" actId="1076"/>
          <ac:picMkLst>
            <pc:docMk/>
            <pc:sldMk cId="775996364" sldId="1489"/>
            <ac:picMk id="15362" creationId="{DA00CF20-4109-796E-C075-056BE64BE6FA}"/>
          </ac:picMkLst>
        </pc:picChg>
        <pc:picChg chg="add mod">
          <ac:chgData name="伊健 杜" userId="e69aded81da48593" providerId="LiveId" clId="{B0D7DC44-D5ED-4270-9AD9-0FAB85A003C5}" dt="2022-11-10T06:47:26.050" v="3939" actId="1076"/>
          <ac:picMkLst>
            <pc:docMk/>
            <pc:sldMk cId="775996364" sldId="1489"/>
            <ac:picMk id="15364" creationId="{9620ED17-A799-B3E6-3A20-878B03E6BDA8}"/>
          </ac:picMkLst>
        </pc:picChg>
      </pc:sldChg>
    </pc:docChg>
  </pc:docChgLst>
  <pc:docChgLst>
    <pc:chgData name="伊健 杜" userId="e69aded81da48593" providerId="LiveId" clId="{BFB1A0F1-4048-4F39-8DCB-E886FDE0A7E0}"/>
    <pc:docChg chg="undo custSel addSld delSld modSld sldOrd">
      <pc:chgData name="伊健 杜" userId="e69aded81da48593" providerId="LiveId" clId="{BFB1A0F1-4048-4F39-8DCB-E886FDE0A7E0}" dt="2022-11-15T04:12:15.658" v="4352" actId="47"/>
      <pc:docMkLst>
        <pc:docMk/>
      </pc:docMkLst>
      <pc:sldChg chg="addSp delSp modSp add del mod">
        <pc:chgData name="伊健 杜" userId="e69aded81da48593" providerId="LiveId" clId="{BFB1A0F1-4048-4F39-8DCB-E886FDE0A7E0}" dt="2022-11-14T05:02:00.818" v="2848"/>
        <pc:sldMkLst>
          <pc:docMk/>
          <pc:sldMk cId="294288172" sldId="1381"/>
        </pc:sldMkLst>
        <pc:spChg chg="mod">
          <ac:chgData name="伊健 杜" userId="e69aded81da48593" providerId="LiveId" clId="{BFB1A0F1-4048-4F39-8DCB-E886FDE0A7E0}" dt="2022-11-14T05:02:00.818" v="2848"/>
          <ac:spMkLst>
            <pc:docMk/>
            <pc:sldMk cId="294288172" sldId="1381"/>
            <ac:spMk id="4" creationId="{767FBCC3-E590-DDD9-AC6E-390CBBE40FB6}"/>
          </ac:spMkLst>
        </pc:spChg>
        <pc:spChg chg="mod">
          <ac:chgData name="伊健 杜" userId="e69aded81da48593" providerId="LiveId" clId="{BFB1A0F1-4048-4F39-8DCB-E886FDE0A7E0}" dt="2022-11-14T05:02:00.818" v="2848"/>
          <ac:spMkLst>
            <pc:docMk/>
            <pc:sldMk cId="294288172" sldId="1381"/>
            <ac:spMk id="7" creationId="{56D821EC-BCD9-B230-0383-57A1A2AEB645}"/>
          </ac:spMkLst>
        </pc:spChg>
        <pc:picChg chg="del">
          <ac:chgData name="伊健 杜" userId="e69aded81da48593" providerId="LiveId" clId="{BFB1A0F1-4048-4F39-8DCB-E886FDE0A7E0}" dt="2022-11-14T04:48:43.440" v="2298" actId="478"/>
          <ac:picMkLst>
            <pc:docMk/>
            <pc:sldMk cId="294288172" sldId="1381"/>
            <ac:picMk id="1026" creationId="{1C10E53D-853A-7C63-7E33-3AE4BE3CF8DF}"/>
          </ac:picMkLst>
        </pc:picChg>
        <pc:picChg chg="del">
          <ac:chgData name="伊健 杜" userId="e69aded81da48593" providerId="LiveId" clId="{BFB1A0F1-4048-4F39-8DCB-E886FDE0A7E0}" dt="2022-11-14T04:48:43.440" v="2298" actId="478"/>
          <ac:picMkLst>
            <pc:docMk/>
            <pc:sldMk cId="294288172" sldId="1381"/>
            <ac:picMk id="1028" creationId="{7FFE106F-ABE2-FCC7-D7C8-3BA157D909F5}"/>
          </ac:picMkLst>
        </pc:picChg>
        <pc:picChg chg="add mod">
          <ac:chgData name="伊健 杜" userId="e69aded81da48593" providerId="LiveId" clId="{BFB1A0F1-4048-4F39-8DCB-E886FDE0A7E0}" dt="2022-11-14T04:49:29.127" v="2302" actId="1076"/>
          <ac:picMkLst>
            <pc:docMk/>
            <pc:sldMk cId="294288172" sldId="1381"/>
            <ac:picMk id="14338" creationId="{FD14D278-4DA0-10D4-328E-F8D3B067B1DD}"/>
          </ac:picMkLst>
        </pc:picChg>
      </pc:sldChg>
      <pc:sldChg chg="del">
        <pc:chgData name="伊健 杜" userId="e69aded81da48593" providerId="LiveId" clId="{BFB1A0F1-4048-4F39-8DCB-E886FDE0A7E0}" dt="2022-11-14T03:44:09.876" v="0" actId="47"/>
        <pc:sldMkLst>
          <pc:docMk/>
          <pc:sldMk cId="4267300696" sldId="1449"/>
        </pc:sldMkLst>
      </pc:sldChg>
      <pc:sldChg chg="del">
        <pc:chgData name="伊健 杜" userId="e69aded81da48593" providerId="LiveId" clId="{BFB1A0F1-4048-4F39-8DCB-E886FDE0A7E0}" dt="2022-11-14T03:44:09.876" v="0" actId="47"/>
        <pc:sldMkLst>
          <pc:docMk/>
          <pc:sldMk cId="1059608560" sldId="1459"/>
        </pc:sldMkLst>
      </pc:sldChg>
      <pc:sldChg chg="del">
        <pc:chgData name="伊健 杜" userId="e69aded81da48593" providerId="LiveId" clId="{BFB1A0F1-4048-4F39-8DCB-E886FDE0A7E0}" dt="2022-11-14T03:44:09.876" v="0" actId="47"/>
        <pc:sldMkLst>
          <pc:docMk/>
          <pc:sldMk cId="217761373" sldId="1460"/>
        </pc:sldMkLst>
      </pc:sldChg>
      <pc:sldChg chg="del">
        <pc:chgData name="伊健 杜" userId="e69aded81da48593" providerId="LiveId" clId="{BFB1A0F1-4048-4F39-8DCB-E886FDE0A7E0}" dt="2022-11-14T03:44:09.876" v="0" actId="47"/>
        <pc:sldMkLst>
          <pc:docMk/>
          <pc:sldMk cId="1431194953" sldId="1461"/>
        </pc:sldMkLst>
      </pc:sldChg>
      <pc:sldChg chg="del">
        <pc:chgData name="伊健 杜" userId="e69aded81da48593" providerId="LiveId" clId="{BFB1A0F1-4048-4F39-8DCB-E886FDE0A7E0}" dt="2022-11-14T03:44:09.876" v="0" actId="47"/>
        <pc:sldMkLst>
          <pc:docMk/>
          <pc:sldMk cId="371216994" sldId="1462"/>
        </pc:sldMkLst>
      </pc:sldChg>
      <pc:sldChg chg="del">
        <pc:chgData name="伊健 杜" userId="e69aded81da48593" providerId="LiveId" clId="{BFB1A0F1-4048-4F39-8DCB-E886FDE0A7E0}" dt="2022-11-14T03:44:09.876" v="0" actId="47"/>
        <pc:sldMkLst>
          <pc:docMk/>
          <pc:sldMk cId="2370013421" sldId="1463"/>
        </pc:sldMkLst>
      </pc:sldChg>
      <pc:sldChg chg="del">
        <pc:chgData name="伊健 杜" userId="e69aded81da48593" providerId="LiveId" clId="{BFB1A0F1-4048-4F39-8DCB-E886FDE0A7E0}" dt="2022-11-14T03:44:09.876" v="0" actId="47"/>
        <pc:sldMkLst>
          <pc:docMk/>
          <pc:sldMk cId="3874138281" sldId="1464"/>
        </pc:sldMkLst>
      </pc:sldChg>
      <pc:sldChg chg="del">
        <pc:chgData name="伊健 杜" userId="e69aded81da48593" providerId="LiveId" clId="{BFB1A0F1-4048-4F39-8DCB-E886FDE0A7E0}" dt="2022-11-14T03:44:09.876" v="0" actId="47"/>
        <pc:sldMkLst>
          <pc:docMk/>
          <pc:sldMk cId="4125116478" sldId="1465"/>
        </pc:sldMkLst>
      </pc:sldChg>
      <pc:sldChg chg="del">
        <pc:chgData name="伊健 杜" userId="e69aded81da48593" providerId="LiveId" clId="{BFB1A0F1-4048-4F39-8DCB-E886FDE0A7E0}" dt="2022-11-14T03:44:09.876" v="0" actId="47"/>
        <pc:sldMkLst>
          <pc:docMk/>
          <pc:sldMk cId="3985115302" sldId="1466"/>
        </pc:sldMkLst>
      </pc:sldChg>
      <pc:sldChg chg="del">
        <pc:chgData name="伊健 杜" userId="e69aded81da48593" providerId="LiveId" clId="{BFB1A0F1-4048-4F39-8DCB-E886FDE0A7E0}" dt="2022-11-14T03:44:09.876" v="0" actId="47"/>
        <pc:sldMkLst>
          <pc:docMk/>
          <pc:sldMk cId="159145991" sldId="1467"/>
        </pc:sldMkLst>
      </pc:sldChg>
      <pc:sldChg chg="del">
        <pc:chgData name="伊健 杜" userId="e69aded81da48593" providerId="LiveId" clId="{BFB1A0F1-4048-4F39-8DCB-E886FDE0A7E0}" dt="2022-11-14T03:44:09.876" v="0" actId="47"/>
        <pc:sldMkLst>
          <pc:docMk/>
          <pc:sldMk cId="761569582" sldId="1468"/>
        </pc:sldMkLst>
      </pc:sldChg>
      <pc:sldChg chg="del">
        <pc:chgData name="伊健 杜" userId="e69aded81da48593" providerId="LiveId" clId="{BFB1A0F1-4048-4F39-8DCB-E886FDE0A7E0}" dt="2022-11-14T03:44:09.876" v="0" actId="47"/>
        <pc:sldMkLst>
          <pc:docMk/>
          <pc:sldMk cId="1597814909" sldId="1469"/>
        </pc:sldMkLst>
      </pc:sldChg>
      <pc:sldChg chg="del">
        <pc:chgData name="伊健 杜" userId="e69aded81da48593" providerId="LiveId" clId="{BFB1A0F1-4048-4F39-8DCB-E886FDE0A7E0}" dt="2022-11-14T03:44:09.876" v="0" actId="47"/>
        <pc:sldMkLst>
          <pc:docMk/>
          <pc:sldMk cId="4000166668" sldId="1470"/>
        </pc:sldMkLst>
      </pc:sldChg>
      <pc:sldChg chg="del">
        <pc:chgData name="伊健 杜" userId="e69aded81da48593" providerId="LiveId" clId="{BFB1A0F1-4048-4F39-8DCB-E886FDE0A7E0}" dt="2022-11-14T03:44:09.876" v="0" actId="47"/>
        <pc:sldMkLst>
          <pc:docMk/>
          <pc:sldMk cId="2573173427" sldId="1471"/>
        </pc:sldMkLst>
      </pc:sldChg>
      <pc:sldChg chg="del">
        <pc:chgData name="伊健 杜" userId="e69aded81da48593" providerId="LiveId" clId="{BFB1A0F1-4048-4F39-8DCB-E886FDE0A7E0}" dt="2022-11-14T03:44:09.876" v="0" actId="47"/>
        <pc:sldMkLst>
          <pc:docMk/>
          <pc:sldMk cId="675966493" sldId="1472"/>
        </pc:sldMkLst>
      </pc:sldChg>
      <pc:sldChg chg="del">
        <pc:chgData name="伊健 杜" userId="e69aded81da48593" providerId="LiveId" clId="{BFB1A0F1-4048-4F39-8DCB-E886FDE0A7E0}" dt="2022-11-14T03:44:09.876" v="0" actId="47"/>
        <pc:sldMkLst>
          <pc:docMk/>
          <pc:sldMk cId="1931050750" sldId="1473"/>
        </pc:sldMkLst>
      </pc:sldChg>
      <pc:sldChg chg="del">
        <pc:chgData name="伊健 杜" userId="e69aded81da48593" providerId="LiveId" clId="{BFB1A0F1-4048-4F39-8DCB-E886FDE0A7E0}" dt="2022-11-14T03:44:09.876" v="0" actId="47"/>
        <pc:sldMkLst>
          <pc:docMk/>
          <pc:sldMk cId="1640212114" sldId="1474"/>
        </pc:sldMkLst>
      </pc:sldChg>
      <pc:sldChg chg="del">
        <pc:chgData name="伊健 杜" userId="e69aded81da48593" providerId="LiveId" clId="{BFB1A0F1-4048-4F39-8DCB-E886FDE0A7E0}" dt="2022-11-14T03:44:09.876" v="0" actId="47"/>
        <pc:sldMkLst>
          <pc:docMk/>
          <pc:sldMk cId="3782381404" sldId="1475"/>
        </pc:sldMkLst>
      </pc:sldChg>
      <pc:sldChg chg="del">
        <pc:chgData name="伊健 杜" userId="e69aded81da48593" providerId="LiveId" clId="{BFB1A0F1-4048-4F39-8DCB-E886FDE0A7E0}" dt="2022-11-14T03:44:09.876" v="0" actId="47"/>
        <pc:sldMkLst>
          <pc:docMk/>
          <pc:sldMk cId="1523414700" sldId="1476"/>
        </pc:sldMkLst>
      </pc:sldChg>
      <pc:sldChg chg="del">
        <pc:chgData name="伊健 杜" userId="e69aded81da48593" providerId="LiveId" clId="{BFB1A0F1-4048-4F39-8DCB-E886FDE0A7E0}" dt="2022-11-14T03:44:09.876" v="0" actId="47"/>
        <pc:sldMkLst>
          <pc:docMk/>
          <pc:sldMk cId="711575520" sldId="1477"/>
        </pc:sldMkLst>
      </pc:sldChg>
      <pc:sldChg chg="del">
        <pc:chgData name="伊健 杜" userId="e69aded81da48593" providerId="LiveId" clId="{BFB1A0F1-4048-4F39-8DCB-E886FDE0A7E0}" dt="2022-11-14T03:44:09.876" v="0" actId="47"/>
        <pc:sldMkLst>
          <pc:docMk/>
          <pc:sldMk cId="4218203950" sldId="1478"/>
        </pc:sldMkLst>
      </pc:sldChg>
      <pc:sldChg chg="del">
        <pc:chgData name="伊健 杜" userId="e69aded81da48593" providerId="LiveId" clId="{BFB1A0F1-4048-4F39-8DCB-E886FDE0A7E0}" dt="2022-11-14T03:44:09.876" v="0" actId="47"/>
        <pc:sldMkLst>
          <pc:docMk/>
          <pc:sldMk cId="195725402" sldId="1479"/>
        </pc:sldMkLst>
      </pc:sldChg>
      <pc:sldChg chg="del">
        <pc:chgData name="伊健 杜" userId="e69aded81da48593" providerId="LiveId" clId="{BFB1A0F1-4048-4F39-8DCB-E886FDE0A7E0}" dt="2022-11-14T03:44:09.876" v="0" actId="47"/>
        <pc:sldMkLst>
          <pc:docMk/>
          <pc:sldMk cId="1525651430" sldId="1480"/>
        </pc:sldMkLst>
      </pc:sldChg>
      <pc:sldChg chg="del">
        <pc:chgData name="伊健 杜" userId="e69aded81da48593" providerId="LiveId" clId="{BFB1A0F1-4048-4F39-8DCB-E886FDE0A7E0}" dt="2022-11-14T03:44:09.876" v="0" actId="47"/>
        <pc:sldMkLst>
          <pc:docMk/>
          <pc:sldMk cId="3449016446" sldId="1482"/>
        </pc:sldMkLst>
      </pc:sldChg>
      <pc:sldChg chg="del">
        <pc:chgData name="伊健 杜" userId="e69aded81da48593" providerId="LiveId" clId="{BFB1A0F1-4048-4F39-8DCB-E886FDE0A7E0}" dt="2022-11-14T03:44:09.876" v="0" actId="47"/>
        <pc:sldMkLst>
          <pc:docMk/>
          <pc:sldMk cId="3476073830" sldId="1485"/>
        </pc:sldMkLst>
      </pc:sldChg>
      <pc:sldChg chg="addSp modSp del">
        <pc:chgData name="伊健 杜" userId="e69aded81da48593" providerId="LiveId" clId="{BFB1A0F1-4048-4F39-8DCB-E886FDE0A7E0}" dt="2022-11-15T04:12:15.658" v="4352" actId="47"/>
        <pc:sldMkLst>
          <pc:docMk/>
          <pc:sldMk cId="1009653744" sldId="1494"/>
        </pc:sldMkLst>
        <pc:picChg chg="add mod">
          <ac:chgData name="伊健 杜" userId="e69aded81da48593" providerId="LiveId" clId="{BFB1A0F1-4048-4F39-8DCB-E886FDE0A7E0}" dt="2022-11-14T05:29:40.784" v="2851" actId="1076"/>
          <ac:picMkLst>
            <pc:docMk/>
            <pc:sldMk cId="1009653744" sldId="1494"/>
            <ac:picMk id="1026" creationId="{D0C21AF1-ADB7-FCA9-38C3-D03813CC7C88}"/>
          </ac:picMkLst>
        </pc:picChg>
      </pc:sldChg>
      <pc:sldChg chg="addSp delSp modSp add mod">
        <pc:chgData name="伊健 杜" userId="e69aded81da48593" providerId="LiveId" clId="{BFB1A0F1-4048-4F39-8DCB-E886FDE0A7E0}" dt="2022-11-14T05:02:00.818" v="2848"/>
        <pc:sldMkLst>
          <pc:docMk/>
          <pc:sldMk cId="3149248250" sldId="1495"/>
        </pc:sldMkLst>
        <pc:spChg chg="mod">
          <ac:chgData name="伊健 杜" userId="e69aded81da48593" providerId="LiveId" clId="{BFB1A0F1-4048-4F39-8DCB-E886FDE0A7E0}" dt="2022-11-14T05:02:00.818" v="2848"/>
          <ac:spMkLst>
            <pc:docMk/>
            <pc:sldMk cId="3149248250" sldId="1495"/>
            <ac:spMk id="2" creationId="{10304424-DB4A-36E7-9E0D-D32A5DD0F26C}"/>
          </ac:spMkLst>
        </pc:spChg>
        <pc:spChg chg="mod">
          <ac:chgData name="伊健 杜" userId="e69aded81da48593" providerId="LiveId" clId="{BFB1A0F1-4048-4F39-8DCB-E886FDE0A7E0}" dt="2022-11-14T05:02:00.818" v="2848"/>
          <ac:spMkLst>
            <pc:docMk/>
            <pc:sldMk cId="3149248250" sldId="1495"/>
            <ac:spMk id="4" creationId="{2691090D-D035-2EE7-556B-29D21742E484}"/>
          </ac:spMkLst>
        </pc:spChg>
        <pc:spChg chg="mod">
          <ac:chgData name="伊健 杜" userId="e69aded81da48593" providerId="LiveId" clId="{BFB1A0F1-4048-4F39-8DCB-E886FDE0A7E0}" dt="2022-11-14T03:47:17.360" v="33"/>
          <ac:spMkLst>
            <pc:docMk/>
            <pc:sldMk cId="3149248250" sldId="1495"/>
            <ac:spMk id="5" creationId="{12133E31-EFD8-1428-E834-932512E03115}"/>
          </ac:spMkLst>
        </pc:spChg>
        <pc:picChg chg="del">
          <ac:chgData name="伊健 杜" userId="e69aded81da48593" providerId="LiveId" clId="{BFB1A0F1-4048-4F39-8DCB-E886FDE0A7E0}" dt="2022-11-14T03:48:12.780" v="187" actId="478"/>
          <ac:picMkLst>
            <pc:docMk/>
            <pc:sldMk cId="3149248250" sldId="1495"/>
            <ac:picMk id="6" creationId="{0B290404-1156-B3E9-9607-D254425A0BE9}"/>
          </ac:picMkLst>
        </pc:picChg>
        <pc:picChg chg="add mod">
          <ac:chgData name="伊健 杜" userId="e69aded81da48593" providerId="LiveId" clId="{BFB1A0F1-4048-4F39-8DCB-E886FDE0A7E0}" dt="2022-11-14T03:49:54.369" v="198" actId="1076"/>
          <ac:picMkLst>
            <pc:docMk/>
            <pc:sldMk cId="3149248250" sldId="1495"/>
            <ac:picMk id="7" creationId="{51D0AA49-5D77-13BD-2F99-509DD898631A}"/>
          </ac:picMkLst>
        </pc:picChg>
        <pc:picChg chg="del">
          <ac:chgData name="伊健 杜" userId="e69aded81da48593" providerId="LiveId" clId="{BFB1A0F1-4048-4F39-8DCB-E886FDE0A7E0}" dt="2022-11-14T03:48:12.780" v="187" actId="478"/>
          <ac:picMkLst>
            <pc:docMk/>
            <pc:sldMk cId="3149248250" sldId="1495"/>
            <ac:picMk id="1026" creationId="{522BA1DB-5D54-EB18-0E59-6BEDBBBB0821}"/>
          </ac:picMkLst>
        </pc:picChg>
      </pc:sldChg>
      <pc:sldChg chg="addSp delSp modSp add mod delAnim">
        <pc:chgData name="伊健 杜" userId="e69aded81da48593" providerId="LiveId" clId="{BFB1A0F1-4048-4F39-8DCB-E886FDE0A7E0}" dt="2022-11-14T05:02:00.818" v="2848"/>
        <pc:sldMkLst>
          <pc:docMk/>
          <pc:sldMk cId="4062881160" sldId="1496"/>
        </pc:sldMkLst>
        <pc:spChg chg="add del mod">
          <ac:chgData name="伊健 杜" userId="e69aded81da48593" providerId="LiveId" clId="{BFB1A0F1-4048-4F39-8DCB-E886FDE0A7E0}" dt="2022-11-14T05:02:00.818" v="2848"/>
          <ac:spMkLst>
            <pc:docMk/>
            <pc:sldMk cId="4062881160" sldId="1496"/>
            <ac:spMk id="2" creationId="{10304424-DB4A-36E7-9E0D-D32A5DD0F26C}"/>
          </ac:spMkLst>
        </pc:spChg>
        <pc:spChg chg="mod">
          <ac:chgData name="伊健 杜" userId="e69aded81da48593" providerId="LiveId" clId="{BFB1A0F1-4048-4F39-8DCB-E886FDE0A7E0}" dt="2022-11-14T05:02:00.818" v="2848"/>
          <ac:spMkLst>
            <pc:docMk/>
            <pc:sldMk cId="4062881160" sldId="1496"/>
            <ac:spMk id="4" creationId="{2691090D-D035-2EE7-556B-29D21742E484}"/>
          </ac:spMkLst>
        </pc:spChg>
        <pc:spChg chg="del">
          <ac:chgData name="伊健 杜" userId="e69aded81da48593" providerId="LiveId" clId="{BFB1A0F1-4048-4F39-8DCB-E886FDE0A7E0}" dt="2022-11-14T03:50:05.846" v="202" actId="478"/>
          <ac:spMkLst>
            <pc:docMk/>
            <pc:sldMk cId="4062881160" sldId="1496"/>
            <ac:spMk id="5" creationId="{12133E31-EFD8-1428-E834-932512E03115}"/>
          </ac:spMkLst>
        </pc:spChg>
        <pc:spChg chg="add del mod">
          <ac:chgData name="伊健 杜" userId="e69aded81da48593" providerId="LiveId" clId="{BFB1A0F1-4048-4F39-8DCB-E886FDE0A7E0}" dt="2022-11-14T03:50:02.534" v="201" actId="478"/>
          <ac:spMkLst>
            <pc:docMk/>
            <pc:sldMk cId="4062881160" sldId="1496"/>
            <ac:spMk id="8" creationId="{D1E87CAA-ABE5-79D6-B048-4662C2A1EEE2}"/>
          </ac:spMkLst>
        </pc:spChg>
        <pc:picChg chg="del">
          <ac:chgData name="伊健 杜" userId="e69aded81da48593" providerId="LiveId" clId="{BFB1A0F1-4048-4F39-8DCB-E886FDE0A7E0}" dt="2022-11-14T03:50:17.069" v="204" actId="478"/>
          <ac:picMkLst>
            <pc:docMk/>
            <pc:sldMk cId="4062881160" sldId="1496"/>
            <ac:picMk id="7" creationId="{51D0AA49-5D77-13BD-2F99-509DD898631A}"/>
          </ac:picMkLst>
        </pc:picChg>
        <pc:picChg chg="add mod">
          <ac:chgData name="伊健 杜" userId="e69aded81da48593" providerId="LiveId" clId="{BFB1A0F1-4048-4F39-8DCB-E886FDE0A7E0}" dt="2022-11-14T03:56:28.346" v="394" actId="1076"/>
          <ac:picMkLst>
            <pc:docMk/>
            <pc:sldMk cId="4062881160" sldId="1496"/>
            <ac:picMk id="2050" creationId="{F15EFFA7-DBD0-3F0D-31D2-F7D099FE5280}"/>
          </ac:picMkLst>
        </pc:picChg>
      </pc:sldChg>
      <pc:sldChg chg="new del">
        <pc:chgData name="伊健 杜" userId="e69aded81da48593" providerId="LiveId" clId="{BFB1A0F1-4048-4F39-8DCB-E886FDE0A7E0}" dt="2022-11-14T03:54:46.169" v="338" actId="47"/>
        <pc:sldMkLst>
          <pc:docMk/>
          <pc:sldMk cId="2412843356" sldId="1497"/>
        </pc:sldMkLst>
      </pc:sldChg>
      <pc:sldChg chg="modSp add mod">
        <pc:chgData name="伊健 杜" userId="e69aded81da48593" providerId="LiveId" clId="{BFB1A0F1-4048-4F39-8DCB-E886FDE0A7E0}" dt="2022-11-14T05:02:00.818" v="2848"/>
        <pc:sldMkLst>
          <pc:docMk/>
          <pc:sldMk cId="4219333758" sldId="1497"/>
        </pc:sldMkLst>
        <pc:spChg chg="mod">
          <ac:chgData name="伊健 杜" userId="e69aded81da48593" providerId="LiveId" clId="{BFB1A0F1-4048-4F39-8DCB-E886FDE0A7E0}" dt="2022-11-14T05:02:00.818" v="2848"/>
          <ac:spMkLst>
            <pc:docMk/>
            <pc:sldMk cId="4219333758" sldId="1497"/>
            <ac:spMk id="2" creationId="{5752B7B4-69D2-8FC9-31BC-BD1D608ED079}"/>
          </ac:spMkLst>
        </pc:spChg>
      </pc:sldChg>
      <pc:sldChg chg="modSp add mod">
        <pc:chgData name="伊健 杜" userId="e69aded81da48593" providerId="LiveId" clId="{BFB1A0F1-4048-4F39-8DCB-E886FDE0A7E0}" dt="2022-11-14T05:02:00.818" v="2848"/>
        <pc:sldMkLst>
          <pc:docMk/>
          <pc:sldMk cId="1305849950" sldId="1498"/>
        </pc:sldMkLst>
        <pc:spChg chg="mod">
          <ac:chgData name="伊健 杜" userId="e69aded81da48593" providerId="LiveId" clId="{BFB1A0F1-4048-4F39-8DCB-E886FDE0A7E0}" dt="2022-11-14T05:02:00.818" v="2848"/>
          <ac:spMkLst>
            <pc:docMk/>
            <pc:sldMk cId="1305849950" sldId="1498"/>
            <ac:spMk id="2" creationId="{10304424-DB4A-36E7-9E0D-D32A5DD0F26C}"/>
          </ac:spMkLst>
        </pc:spChg>
        <pc:spChg chg="mod">
          <ac:chgData name="伊健 杜" userId="e69aded81da48593" providerId="LiveId" clId="{BFB1A0F1-4048-4F39-8DCB-E886FDE0A7E0}" dt="2022-11-14T05:02:00.818" v="2848"/>
          <ac:spMkLst>
            <pc:docMk/>
            <pc:sldMk cId="1305849950" sldId="1498"/>
            <ac:spMk id="4" creationId="{2691090D-D035-2EE7-556B-29D21742E484}"/>
          </ac:spMkLst>
        </pc:spChg>
        <pc:spChg chg="mod">
          <ac:chgData name="伊健 杜" userId="e69aded81da48593" providerId="LiveId" clId="{BFB1A0F1-4048-4F39-8DCB-E886FDE0A7E0}" dt="2022-11-14T03:58:47.934" v="507"/>
          <ac:spMkLst>
            <pc:docMk/>
            <pc:sldMk cId="1305849950" sldId="1498"/>
            <ac:spMk id="5" creationId="{12133E31-EFD8-1428-E834-932512E03115}"/>
          </ac:spMkLst>
        </pc:spChg>
      </pc:sldChg>
      <pc:sldChg chg="addSp delSp modSp add mod delAnim">
        <pc:chgData name="伊健 杜" userId="e69aded81da48593" providerId="LiveId" clId="{BFB1A0F1-4048-4F39-8DCB-E886FDE0A7E0}" dt="2022-11-14T05:02:00.818" v="2848"/>
        <pc:sldMkLst>
          <pc:docMk/>
          <pc:sldMk cId="1383610793" sldId="1499"/>
        </pc:sldMkLst>
        <pc:spChg chg="mod">
          <ac:chgData name="伊健 杜" userId="e69aded81da48593" providerId="LiveId" clId="{BFB1A0F1-4048-4F39-8DCB-E886FDE0A7E0}" dt="2022-11-14T05:02:00.818" v="2848"/>
          <ac:spMkLst>
            <pc:docMk/>
            <pc:sldMk cId="1383610793" sldId="1499"/>
            <ac:spMk id="2" creationId="{10304424-DB4A-36E7-9E0D-D32A5DD0F26C}"/>
          </ac:spMkLst>
        </pc:spChg>
        <pc:spChg chg="mod">
          <ac:chgData name="伊健 杜" userId="e69aded81da48593" providerId="LiveId" clId="{BFB1A0F1-4048-4F39-8DCB-E886FDE0A7E0}" dt="2022-11-14T05:02:00.818" v="2848"/>
          <ac:spMkLst>
            <pc:docMk/>
            <pc:sldMk cId="1383610793" sldId="1499"/>
            <ac:spMk id="4" creationId="{2691090D-D035-2EE7-556B-29D21742E484}"/>
          </ac:spMkLst>
        </pc:spChg>
        <pc:spChg chg="del">
          <ac:chgData name="伊健 杜" userId="e69aded81da48593" providerId="LiveId" clId="{BFB1A0F1-4048-4F39-8DCB-E886FDE0A7E0}" dt="2022-11-14T04:01:12.688" v="723" actId="478"/>
          <ac:spMkLst>
            <pc:docMk/>
            <pc:sldMk cId="1383610793" sldId="1499"/>
            <ac:spMk id="5" creationId="{12133E31-EFD8-1428-E834-932512E03115}"/>
          </ac:spMkLst>
        </pc:spChg>
        <pc:picChg chg="del mod">
          <ac:chgData name="伊健 杜" userId="e69aded81da48593" providerId="LiveId" clId="{BFB1A0F1-4048-4F39-8DCB-E886FDE0A7E0}" dt="2022-11-14T04:07:29.636" v="955" actId="478"/>
          <ac:picMkLst>
            <pc:docMk/>
            <pc:sldMk cId="1383610793" sldId="1499"/>
            <ac:picMk id="7" creationId="{51D0AA49-5D77-13BD-2F99-509DD898631A}"/>
          </ac:picMkLst>
        </pc:picChg>
        <pc:picChg chg="add mod">
          <ac:chgData name="伊健 杜" userId="e69aded81da48593" providerId="LiveId" clId="{BFB1A0F1-4048-4F39-8DCB-E886FDE0A7E0}" dt="2022-11-14T04:07:36.301" v="959" actId="1076"/>
          <ac:picMkLst>
            <pc:docMk/>
            <pc:sldMk cId="1383610793" sldId="1499"/>
            <ac:picMk id="8" creationId="{6F3BC824-F8AE-6D8D-A2AC-D2D1ABFCE70D}"/>
          </ac:picMkLst>
        </pc:picChg>
      </pc:sldChg>
      <pc:sldChg chg="addSp delSp modSp add mod">
        <pc:chgData name="伊健 杜" userId="e69aded81da48593" providerId="LiveId" clId="{BFB1A0F1-4048-4F39-8DCB-E886FDE0A7E0}" dt="2022-11-14T05:02:00.818" v="2848"/>
        <pc:sldMkLst>
          <pc:docMk/>
          <pc:sldMk cId="2163062232" sldId="1500"/>
        </pc:sldMkLst>
        <pc:spChg chg="mod">
          <ac:chgData name="伊健 杜" userId="e69aded81da48593" providerId="LiveId" clId="{BFB1A0F1-4048-4F39-8DCB-E886FDE0A7E0}" dt="2022-11-14T05:02:00.818" v="2848"/>
          <ac:spMkLst>
            <pc:docMk/>
            <pc:sldMk cId="2163062232" sldId="1500"/>
            <ac:spMk id="2" creationId="{10304424-DB4A-36E7-9E0D-D32A5DD0F26C}"/>
          </ac:spMkLst>
        </pc:spChg>
        <pc:spChg chg="mod">
          <ac:chgData name="伊健 杜" userId="e69aded81da48593" providerId="LiveId" clId="{BFB1A0F1-4048-4F39-8DCB-E886FDE0A7E0}" dt="2022-11-14T05:02:00.818" v="2848"/>
          <ac:spMkLst>
            <pc:docMk/>
            <pc:sldMk cId="2163062232" sldId="1500"/>
            <ac:spMk id="4" creationId="{2691090D-D035-2EE7-556B-29D21742E484}"/>
          </ac:spMkLst>
        </pc:spChg>
        <pc:picChg chg="del">
          <ac:chgData name="伊健 杜" userId="e69aded81da48593" providerId="LiveId" clId="{BFB1A0F1-4048-4F39-8DCB-E886FDE0A7E0}" dt="2022-11-14T04:07:42.271" v="961" actId="478"/>
          <ac:picMkLst>
            <pc:docMk/>
            <pc:sldMk cId="2163062232" sldId="1500"/>
            <ac:picMk id="8" creationId="{6F3BC824-F8AE-6D8D-A2AC-D2D1ABFCE70D}"/>
          </ac:picMkLst>
        </pc:picChg>
        <pc:picChg chg="add mod">
          <ac:chgData name="伊健 杜" userId="e69aded81da48593" providerId="LiveId" clId="{BFB1A0F1-4048-4F39-8DCB-E886FDE0A7E0}" dt="2022-11-14T04:11:49.846" v="1028" actId="1076"/>
          <ac:picMkLst>
            <pc:docMk/>
            <pc:sldMk cId="2163062232" sldId="1500"/>
            <ac:picMk id="3074" creationId="{DA5A637D-E616-5447-D735-8E7D0760EAC0}"/>
          </ac:picMkLst>
        </pc:picChg>
        <pc:picChg chg="add mod">
          <ac:chgData name="伊健 杜" userId="e69aded81da48593" providerId="LiveId" clId="{BFB1A0F1-4048-4F39-8DCB-E886FDE0A7E0}" dt="2022-11-14T04:11:52.626" v="1030" actId="1076"/>
          <ac:picMkLst>
            <pc:docMk/>
            <pc:sldMk cId="2163062232" sldId="1500"/>
            <ac:picMk id="3076" creationId="{0A3D73D0-B67D-B7A4-EBF8-8EBC61A8CC51}"/>
          </ac:picMkLst>
        </pc:picChg>
        <pc:picChg chg="add mod">
          <ac:chgData name="伊健 杜" userId="e69aded81da48593" providerId="LiveId" clId="{BFB1A0F1-4048-4F39-8DCB-E886FDE0A7E0}" dt="2022-11-14T04:11:51.412" v="1029" actId="1076"/>
          <ac:picMkLst>
            <pc:docMk/>
            <pc:sldMk cId="2163062232" sldId="1500"/>
            <ac:picMk id="3078" creationId="{18B5D304-A6D0-3B32-7509-B0DBF504C803}"/>
          </ac:picMkLst>
        </pc:picChg>
      </pc:sldChg>
      <pc:sldChg chg="modSp add mod">
        <pc:chgData name="伊健 杜" userId="e69aded81da48593" providerId="LiveId" clId="{BFB1A0F1-4048-4F39-8DCB-E886FDE0A7E0}" dt="2022-11-14T05:02:00.818" v="2848"/>
        <pc:sldMkLst>
          <pc:docMk/>
          <pc:sldMk cId="419426131" sldId="1501"/>
        </pc:sldMkLst>
        <pc:spChg chg="mod">
          <ac:chgData name="伊健 杜" userId="e69aded81da48593" providerId="LiveId" clId="{BFB1A0F1-4048-4F39-8DCB-E886FDE0A7E0}" dt="2022-11-14T05:02:00.818" v="2848"/>
          <ac:spMkLst>
            <pc:docMk/>
            <pc:sldMk cId="419426131" sldId="1501"/>
            <ac:spMk id="2" creationId="{5752B7B4-69D2-8FC9-31BC-BD1D608ED079}"/>
          </ac:spMkLst>
        </pc:spChg>
      </pc:sldChg>
      <pc:sldChg chg="addSp delSp modSp add mod">
        <pc:chgData name="伊健 杜" userId="e69aded81da48593" providerId="LiveId" clId="{BFB1A0F1-4048-4F39-8DCB-E886FDE0A7E0}" dt="2022-11-14T05:02:00.818" v="2848"/>
        <pc:sldMkLst>
          <pc:docMk/>
          <pc:sldMk cId="1668650788" sldId="1502"/>
        </pc:sldMkLst>
        <pc:spChg chg="mod">
          <ac:chgData name="伊健 杜" userId="e69aded81da48593" providerId="LiveId" clId="{BFB1A0F1-4048-4F39-8DCB-E886FDE0A7E0}" dt="2022-11-14T05:02:00.818" v="2848"/>
          <ac:spMkLst>
            <pc:docMk/>
            <pc:sldMk cId="1668650788" sldId="1502"/>
            <ac:spMk id="2" creationId="{10304424-DB4A-36E7-9E0D-D32A5DD0F26C}"/>
          </ac:spMkLst>
        </pc:spChg>
        <pc:spChg chg="mod">
          <ac:chgData name="伊健 杜" userId="e69aded81da48593" providerId="LiveId" clId="{BFB1A0F1-4048-4F39-8DCB-E886FDE0A7E0}" dt="2022-11-14T05:02:00.818" v="2848"/>
          <ac:spMkLst>
            <pc:docMk/>
            <pc:sldMk cId="1668650788" sldId="1502"/>
            <ac:spMk id="4" creationId="{2691090D-D035-2EE7-556B-29D21742E484}"/>
          </ac:spMkLst>
        </pc:spChg>
        <pc:picChg chg="del">
          <ac:chgData name="伊健 杜" userId="e69aded81da48593" providerId="LiveId" clId="{BFB1A0F1-4048-4F39-8DCB-E886FDE0A7E0}" dt="2022-11-14T04:18:06.942" v="1106" actId="478"/>
          <ac:picMkLst>
            <pc:docMk/>
            <pc:sldMk cId="1668650788" sldId="1502"/>
            <ac:picMk id="3074" creationId="{DA5A637D-E616-5447-D735-8E7D0760EAC0}"/>
          </ac:picMkLst>
        </pc:picChg>
        <pc:picChg chg="del">
          <ac:chgData name="伊健 杜" userId="e69aded81da48593" providerId="LiveId" clId="{BFB1A0F1-4048-4F39-8DCB-E886FDE0A7E0}" dt="2022-11-14T04:18:06.942" v="1106" actId="478"/>
          <ac:picMkLst>
            <pc:docMk/>
            <pc:sldMk cId="1668650788" sldId="1502"/>
            <ac:picMk id="3076" creationId="{0A3D73D0-B67D-B7A4-EBF8-8EBC61A8CC51}"/>
          </ac:picMkLst>
        </pc:picChg>
        <pc:picChg chg="del">
          <ac:chgData name="伊健 杜" userId="e69aded81da48593" providerId="LiveId" clId="{BFB1A0F1-4048-4F39-8DCB-E886FDE0A7E0}" dt="2022-11-14T04:18:06.942" v="1106" actId="478"/>
          <ac:picMkLst>
            <pc:docMk/>
            <pc:sldMk cId="1668650788" sldId="1502"/>
            <ac:picMk id="3078" creationId="{18B5D304-A6D0-3B32-7509-B0DBF504C803}"/>
          </ac:picMkLst>
        </pc:picChg>
        <pc:picChg chg="add mod">
          <ac:chgData name="伊健 杜" userId="e69aded81da48593" providerId="LiveId" clId="{BFB1A0F1-4048-4F39-8DCB-E886FDE0A7E0}" dt="2022-11-14T04:18:38.485" v="1111" actId="14100"/>
          <ac:picMkLst>
            <pc:docMk/>
            <pc:sldMk cId="1668650788" sldId="1502"/>
            <ac:picMk id="6146" creationId="{E3B3E362-321F-87D1-EBC0-FDB322FE83F3}"/>
          </ac:picMkLst>
        </pc:picChg>
      </pc:sldChg>
      <pc:sldChg chg="add del">
        <pc:chgData name="伊健 杜" userId="e69aded81da48593" providerId="LiveId" clId="{BFB1A0F1-4048-4F39-8DCB-E886FDE0A7E0}" dt="2022-11-14T04:18:56.876" v="1118" actId="47"/>
        <pc:sldMkLst>
          <pc:docMk/>
          <pc:sldMk cId="2376872298" sldId="1503"/>
        </pc:sldMkLst>
      </pc:sldChg>
      <pc:sldChg chg="addSp delSp modSp add mod">
        <pc:chgData name="伊健 杜" userId="e69aded81da48593" providerId="LiveId" clId="{BFB1A0F1-4048-4F39-8DCB-E886FDE0A7E0}" dt="2022-11-14T05:02:00.818" v="2848"/>
        <pc:sldMkLst>
          <pc:docMk/>
          <pc:sldMk cId="3639608240" sldId="1503"/>
        </pc:sldMkLst>
        <pc:spChg chg="mod">
          <ac:chgData name="伊健 杜" userId="e69aded81da48593" providerId="LiveId" clId="{BFB1A0F1-4048-4F39-8DCB-E886FDE0A7E0}" dt="2022-11-14T04:20:07.001" v="1141"/>
          <ac:spMkLst>
            <pc:docMk/>
            <pc:sldMk cId="3639608240" sldId="1503"/>
            <ac:spMk id="2" creationId="{10304424-DB4A-36E7-9E0D-D32A5DD0F26C}"/>
          </ac:spMkLst>
        </pc:spChg>
        <pc:spChg chg="mod">
          <ac:chgData name="伊健 杜" userId="e69aded81da48593" providerId="LiveId" clId="{BFB1A0F1-4048-4F39-8DCB-E886FDE0A7E0}" dt="2022-11-14T05:02:00.818" v="2848"/>
          <ac:spMkLst>
            <pc:docMk/>
            <pc:sldMk cId="3639608240" sldId="1503"/>
            <ac:spMk id="4" creationId="{2691090D-D035-2EE7-556B-29D21742E484}"/>
          </ac:spMkLst>
        </pc:spChg>
        <pc:spChg chg="mod">
          <ac:chgData name="伊健 杜" userId="e69aded81da48593" providerId="LiveId" clId="{BFB1A0F1-4048-4F39-8DCB-E886FDE0A7E0}" dt="2022-11-14T04:20:01.341" v="1131"/>
          <ac:spMkLst>
            <pc:docMk/>
            <pc:sldMk cId="3639608240" sldId="1503"/>
            <ac:spMk id="5" creationId="{12133E31-EFD8-1428-E834-932512E03115}"/>
          </ac:spMkLst>
        </pc:spChg>
        <pc:picChg chg="del">
          <ac:chgData name="伊健 杜" userId="e69aded81da48593" providerId="LiveId" clId="{BFB1A0F1-4048-4F39-8DCB-E886FDE0A7E0}" dt="2022-11-14T04:24:36.993" v="1264" actId="478"/>
          <ac:picMkLst>
            <pc:docMk/>
            <pc:sldMk cId="3639608240" sldId="1503"/>
            <ac:picMk id="7" creationId="{51D0AA49-5D77-13BD-2F99-509DD898631A}"/>
          </ac:picMkLst>
        </pc:picChg>
        <pc:picChg chg="add mod">
          <ac:chgData name="伊健 杜" userId="e69aded81da48593" providerId="LiveId" clId="{BFB1A0F1-4048-4F39-8DCB-E886FDE0A7E0}" dt="2022-11-14T04:25:23.797" v="1289" actId="1076"/>
          <ac:picMkLst>
            <pc:docMk/>
            <pc:sldMk cId="3639608240" sldId="1503"/>
            <ac:picMk id="7170" creationId="{95F86677-0080-66BF-12C3-4C54631BDE3C}"/>
          </ac:picMkLst>
        </pc:picChg>
      </pc:sldChg>
      <pc:sldChg chg="addSp delSp modSp add mod delAnim">
        <pc:chgData name="伊健 杜" userId="e69aded81da48593" providerId="LiveId" clId="{BFB1A0F1-4048-4F39-8DCB-E886FDE0A7E0}" dt="2022-11-14T05:02:00.818" v="2848"/>
        <pc:sldMkLst>
          <pc:docMk/>
          <pc:sldMk cId="3860629457" sldId="1504"/>
        </pc:sldMkLst>
        <pc:spChg chg="mod">
          <ac:chgData name="伊健 杜" userId="e69aded81da48593" providerId="LiveId" clId="{BFB1A0F1-4048-4F39-8DCB-E886FDE0A7E0}" dt="2022-11-14T05:02:00.818" v="2848"/>
          <ac:spMkLst>
            <pc:docMk/>
            <pc:sldMk cId="3860629457" sldId="1504"/>
            <ac:spMk id="4" creationId="{2691090D-D035-2EE7-556B-29D21742E484}"/>
          </ac:spMkLst>
        </pc:spChg>
        <pc:spChg chg="del">
          <ac:chgData name="伊健 杜" userId="e69aded81da48593" providerId="LiveId" clId="{BFB1A0F1-4048-4F39-8DCB-E886FDE0A7E0}" dt="2022-11-14T04:25:28.069" v="1291" actId="478"/>
          <ac:spMkLst>
            <pc:docMk/>
            <pc:sldMk cId="3860629457" sldId="1504"/>
            <ac:spMk id="5" creationId="{12133E31-EFD8-1428-E834-932512E03115}"/>
          </ac:spMkLst>
        </pc:spChg>
        <pc:spChg chg="add del">
          <ac:chgData name="伊健 杜" userId="e69aded81da48593" providerId="LiveId" clId="{BFB1A0F1-4048-4F39-8DCB-E886FDE0A7E0}" dt="2022-11-14T04:27:05.267" v="1389" actId="478"/>
          <ac:spMkLst>
            <pc:docMk/>
            <pc:sldMk cId="3860629457" sldId="1504"/>
            <ac:spMk id="6" creationId="{E40771CE-6B79-CB87-267B-D5304836AB3E}"/>
          </ac:spMkLst>
        </pc:spChg>
        <pc:picChg chg="add mod">
          <ac:chgData name="伊健 杜" userId="e69aded81da48593" providerId="LiveId" clId="{BFB1A0F1-4048-4F39-8DCB-E886FDE0A7E0}" dt="2022-11-14T04:27:14.134" v="1393" actId="1076"/>
          <ac:picMkLst>
            <pc:docMk/>
            <pc:sldMk cId="3860629457" sldId="1504"/>
            <ac:picMk id="8" creationId="{7D0E1355-55D2-F567-EEA0-13956D557847}"/>
          </ac:picMkLst>
        </pc:picChg>
        <pc:picChg chg="del mod">
          <ac:chgData name="伊健 杜" userId="e69aded81da48593" providerId="LiveId" clId="{BFB1A0F1-4048-4F39-8DCB-E886FDE0A7E0}" dt="2022-11-14T04:25:31.977" v="1294" actId="478"/>
          <ac:picMkLst>
            <pc:docMk/>
            <pc:sldMk cId="3860629457" sldId="1504"/>
            <ac:picMk id="7170" creationId="{95F86677-0080-66BF-12C3-4C54631BDE3C}"/>
          </ac:picMkLst>
        </pc:picChg>
      </pc:sldChg>
      <pc:sldChg chg="delSp modSp new mod">
        <pc:chgData name="伊健 杜" userId="e69aded81da48593" providerId="LiveId" clId="{BFB1A0F1-4048-4F39-8DCB-E886FDE0A7E0}" dt="2022-11-14T08:27:36.702" v="4333"/>
        <pc:sldMkLst>
          <pc:docMk/>
          <pc:sldMk cId="2184303327" sldId="1505"/>
        </pc:sldMkLst>
        <pc:spChg chg="mod">
          <ac:chgData name="伊健 杜" userId="e69aded81da48593" providerId="LiveId" clId="{BFB1A0F1-4048-4F39-8DCB-E886FDE0A7E0}" dt="2022-11-14T08:27:36.702" v="4333"/>
          <ac:spMkLst>
            <pc:docMk/>
            <pc:sldMk cId="2184303327" sldId="1505"/>
            <ac:spMk id="2" creationId="{DB2A3806-678A-70C2-0A80-D508BE929239}"/>
          </ac:spMkLst>
        </pc:spChg>
        <pc:spChg chg="del">
          <ac:chgData name="伊健 杜" userId="e69aded81da48593" providerId="LiveId" clId="{BFB1A0F1-4048-4F39-8DCB-E886FDE0A7E0}" dt="2022-11-14T07:19:01.208" v="4062" actId="478"/>
          <ac:spMkLst>
            <pc:docMk/>
            <pc:sldMk cId="2184303327" sldId="1505"/>
            <ac:spMk id="3" creationId="{FB6CE087-142C-8787-400A-6E90E6AA59F2}"/>
          </ac:spMkLst>
        </pc:spChg>
      </pc:sldChg>
      <pc:sldChg chg="modSp add">
        <pc:chgData name="伊健 杜" userId="e69aded81da48593" providerId="LiveId" clId="{BFB1A0F1-4048-4F39-8DCB-E886FDE0A7E0}" dt="2022-11-14T05:02:00.818" v="2848"/>
        <pc:sldMkLst>
          <pc:docMk/>
          <pc:sldMk cId="3867782353" sldId="1506"/>
        </pc:sldMkLst>
        <pc:spChg chg="mod">
          <ac:chgData name="伊健 杜" userId="e69aded81da48593" providerId="LiveId" clId="{BFB1A0F1-4048-4F39-8DCB-E886FDE0A7E0}" dt="2022-11-14T05:02:00.818" v="2848"/>
          <ac:spMkLst>
            <pc:docMk/>
            <pc:sldMk cId="3867782353" sldId="1506"/>
            <ac:spMk id="2" creationId="{5752B7B4-69D2-8FC9-31BC-BD1D608ED079}"/>
          </ac:spMkLst>
        </pc:spChg>
      </pc:sldChg>
      <pc:sldChg chg="addSp delSp modSp add mod">
        <pc:chgData name="伊健 杜" userId="e69aded81da48593" providerId="LiveId" clId="{BFB1A0F1-4048-4F39-8DCB-E886FDE0A7E0}" dt="2022-11-14T14:02:25.330" v="4351"/>
        <pc:sldMkLst>
          <pc:docMk/>
          <pc:sldMk cId="1614944018" sldId="1507"/>
        </pc:sldMkLst>
        <pc:spChg chg="mod">
          <ac:chgData name="伊健 杜" userId="e69aded81da48593" providerId="LiveId" clId="{BFB1A0F1-4048-4F39-8DCB-E886FDE0A7E0}" dt="2022-11-14T05:02:00.818" v="2848"/>
          <ac:spMkLst>
            <pc:docMk/>
            <pc:sldMk cId="1614944018" sldId="1507"/>
            <ac:spMk id="2" creationId="{10304424-DB4A-36E7-9E0D-D32A5DD0F26C}"/>
          </ac:spMkLst>
        </pc:spChg>
        <pc:spChg chg="mod">
          <ac:chgData name="伊健 杜" userId="e69aded81da48593" providerId="LiveId" clId="{BFB1A0F1-4048-4F39-8DCB-E886FDE0A7E0}" dt="2022-11-14T14:02:25.330" v="4351"/>
          <ac:spMkLst>
            <pc:docMk/>
            <pc:sldMk cId="1614944018" sldId="1507"/>
            <ac:spMk id="4" creationId="{2691090D-D035-2EE7-556B-29D21742E484}"/>
          </ac:spMkLst>
        </pc:spChg>
        <pc:spChg chg="mod">
          <ac:chgData name="伊健 杜" userId="e69aded81da48593" providerId="LiveId" clId="{BFB1A0F1-4048-4F39-8DCB-E886FDE0A7E0}" dt="2022-11-14T04:28:10.545" v="1406"/>
          <ac:spMkLst>
            <pc:docMk/>
            <pc:sldMk cId="1614944018" sldId="1507"/>
            <ac:spMk id="5" creationId="{12133E31-EFD8-1428-E834-932512E03115}"/>
          </ac:spMkLst>
        </pc:spChg>
        <pc:picChg chg="del">
          <ac:chgData name="伊健 杜" userId="e69aded81da48593" providerId="LiveId" clId="{BFB1A0F1-4048-4F39-8DCB-E886FDE0A7E0}" dt="2022-11-14T04:28:42.783" v="1526" actId="478"/>
          <ac:picMkLst>
            <pc:docMk/>
            <pc:sldMk cId="1614944018" sldId="1507"/>
            <ac:picMk id="7" creationId="{51D0AA49-5D77-13BD-2F99-509DD898631A}"/>
          </ac:picMkLst>
        </pc:picChg>
        <pc:picChg chg="add mod">
          <ac:chgData name="伊健 杜" userId="e69aded81da48593" providerId="LiveId" clId="{BFB1A0F1-4048-4F39-8DCB-E886FDE0A7E0}" dt="2022-11-14T04:29:34.953" v="1534" actId="1076"/>
          <ac:picMkLst>
            <pc:docMk/>
            <pc:sldMk cId="1614944018" sldId="1507"/>
            <ac:picMk id="10242" creationId="{815D5A2E-CFF9-C6F3-3120-3D5A5F562831}"/>
          </ac:picMkLst>
        </pc:picChg>
      </pc:sldChg>
      <pc:sldChg chg="modSp add mod">
        <pc:chgData name="伊健 杜" userId="e69aded81da48593" providerId="LiveId" clId="{BFB1A0F1-4048-4F39-8DCB-E886FDE0A7E0}" dt="2022-11-14T05:02:00.818" v="2848"/>
        <pc:sldMkLst>
          <pc:docMk/>
          <pc:sldMk cId="777418212" sldId="1508"/>
        </pc:sldMkLst>
        <pc:spChg chg="mod">
          <ac:chgData name="伊健 杜" userId="e69aded81da48593" providerId="LiveId" clId="{BFB1A0F1-4048-4F39-8DCB-E886FDE0A7E0}" dt="2022-11-14T05:02:00.818" v="2848"/>
          <ac:spMkLst>
            <pc:docMk/>
            <pc:sldMk cId="777418212" sldId="1508"/>
            <ac:spMk id="2" creationId="{5752B7B4-69D2-8FC9-31BC-BD1D608ED079}"/>
          </ac:spMkLst>
        </pc:spChg>
      </pc:sldChg>
      <pc:sldChg chg="modSp add mod">
        <pc:chgData name="伊健 杜" userId="e69aded81da48593" providerId="LiveId" clId="{BFB1A0F1-4048-4F39-8DCB-E886FDE0A7E0}" dt="2022-11-14T05:02:00.818" v="2848"/>
        <pc:sldMkLst>
          <pc:docMk/>
          <pc:sldMk cId="69709591" sldId="1509"/>
        </pc:sldMkLst>
        <pc:spChg chg="mod">
          <ac:chgData name="伊健 杜" userId="e69aded81da48593" providerId="LiveId" clId="{BFB1A0F1-4048-4F39-8DCB-E886FDE0A7E0}" dt="2022-11-14T05:02:00.818" v="2848"/>
          <ac:spMkLst>
            <pc:docMk/>
            <pc:sldMk cId="69709591" sldId="1509"/>
            <ac:spMk id="2" creationId="{5752B7B4-69D2-8FC9-31BC-BD1D608ED079}"/>
          </ac:spMkLst>
        </pc:spChg>
      </pc:sldChg>
      <pc:sldChg chg="addSp delSp modSp add mod delAnim">
        <pc:chgData name="伊健 杜" userId="e69aded81da48593" providerId="LiveId" clId="{BFB1A0F1-4048-4F39-8DCB-E886FDE0A7E0}" dt="2022-11-14T05:02:00.818" v="2848"/>
        <pc:sldMkLst>
          <pc:docMk/>
          <pc:sldMk cId="3709038691" sldId="1510"/>
        </pc:sldMkLst>
        <pc:spChg chg="mod">
          <ac:chgData name="伊健 杜" userId="e69aded81da48593" providerId="LiveId" clId="{BFB1A0F1-4048-4F39-8DCB-E886FDE0A7E0}" dt="2022-11-14T05:02:00.818" v="2848"/>
          <ac:spMkLst>
            <pc:docMk/>
            <pc:sldMk cId="3709038691" sldId="1510"/>
            <ac:spMk id="2" creationId="{10304424-DB4A-36E7-9E0D-D32A5DD0F26C}"/>
          </ac:spMkLst>
        </pc:spChg>
        <pc:spChg chg="mod">
          <ac:chgData name="伊健 杜" userId="e69aded81da48593" providerId="LiveId" clId="{BFB1A0F1-4048-4F39-8DCB-E886FDE0A7E0}" dt="2022-11-14T05:02:00.818" v="2848"/>
          <ac:spMkLst>
            <pc:docMk/>
            <pc:sldMk cId="3709038691" sldId="1510"/>
            <ac:spMk id="4" creationId="{2691090D-D035-2EE7-556B-29D21742E484}"/>
          </ac:spMkLst>
        </pc:spChg>
        <pc:spChg chg="del">
          <ac:chgData name="伊健 杜" userId="e69aded81da48593" providerId="LiveId" clId="{BFB1A0F1-4048-4F39-8DCB-E886FDE0A7E0}" dt="2022-11-14T04:36:03.576" v="1835" actId="478"/>
          <ac:spMkLst>
            <pc:docMk/>
            <pc:sldMk cId="3709038691" sldId="1510"/>
            <ac:spMk id="5" creationId="{12133E31-EFD8-1428-E834-932512E03115}"/>
          </ac:spMkLst>
        </pc:spChg>
        <pc:picChg chg="del">
          <ac:chgData name="伊健 杜" userId="e69aded81da48593" providerId="LiveId" clId="{BFB1A0F1-4048-4F39-8DCB-E886FDE0A7E0}" dt="2022-11-14T04:37:36.251" v="2003" actId="478"/>
          <ac:picMkLst>
            <pc:docMk/>
            <pc:sldMk cId="3709038691" sldId="1510"/>
            <ac:picMk id="10242" creationId="{815D5A2E-CFF9-C6F3-3120-3D5A5F562831}"/>
          </ac:picMkLst>
        </pc:picChg>
        <pc:picChg chg="add mod">
          <ac:chgData name="伊健 杜" userId="e69aded81da48593" providerId="LiveId" clId="{BFB1A0F1-4048-4F39-8DCB-E886FDE0A7E0}" dt="2022-11-14T04:45:06.470" v="2007" actId="1076"/>
          <ac:picMkLst>
            <pc:docMk/>
            <pc:sldMk cId="3709038691" sldId="1510"/>
            <ac:picMk id="11266" creationId="{004759D1-DCB7-E29E-A87C-8CB26B07960F}"/>
          </ac:picMkLst>
        </pc:picChg>
      </pc:sldChg>
      <pc:sldChg chg="addSp delSp modSp add mod delAnim">
        <pc:chgData name="伊健 杜" userId="e69aded81da48593" providerId="LiveId" clId="{BFB1A0F1-4048-4F39-8DCB-E886FDE0A7E0}" dt="2022-11-14T05:02:00.818" v="2848"/>
        <pc:sldMkLst>
          <pc:docMk/>
          <pc:sldMk cId="1062628319" sldId="1511"/>
        </pc:sldMkLst>
        <pc:spChg chg="mod">
          <ac:chgData name="伊健 杜" userId="e69aded81da48593" providerId="LiveId" clId="{BFB1A0F1-4048-4F39-8DCB-E886FDE0A7E0}" dt="2022-11-14T05:02:00.818" v="2848"/>
          <ac:spMkLst>
            <pc:docMk/>
            <pc:sldMk cId="1062628319" sldId="1511"/>
            <ac:spMk id="2" creationId="{10304424-DB4A-36E7-9E0D-D32A5DD0F26C}"/>
          </ac:spMkLst>
        </pc:spChg>
        <pc:spChg chg="mod">
          <ac:chgData name="伊健 杜" userId="e69aded81da48593" providerId="LiveId" clId="{BFB1A0F1-4048-4F39-8DCB-E886FDE0A7E0}" dt="2022-11-14T05:02:00.818" v="2848"/>
          <ac:spMkLst>
            <pc:docMk/>
            <pc:sldMk cId="1062628319" sldId="1511"/>
            <ac:spMk id="4" creationId="{2691090D-D035-2EE7-556B-29D21742E484}"/>
          </ac:spMkLst>
        </pc:spChg>
        <pc:spChg chg="del">
          <ac:chgData name="伊健 杜" userId="e69aded81da48593" providerId="LiveId" clId="{BFB1A0F1-4048-4F39-8DCB-E886FDE0A7E0}" dt="2022-11-14T04:45:16.810" v="2011" actId="478"/>
          <ac:spMkLst>
            <pc:docMk/>
            <pc:sldMk cId="1062628319" sldId="1511"/>
            <ac:spMk id="5" creationId="{12133E31-EFD8-1428-E834-932512E03115}"/>
          </ac:spMkLst>
        </pc:spChg>
        <pc:picChg chg="del">
          <ac:chgData name="伊健 杜" userId="e69aded81da48593" providerId="LiveId" clId="{BFB1A0F1-4048-4F39-8DCB-E886FDE0A7E0}" dt="2022-11-14T04:46:13.368" v="2118" actId="478"/>
          <ac:picMkLst>
            <pc:docMk/>
            <pc:sldMk cId="1062628319" sldId="1511"/>
            <ac:picMk id="10242" creationId="{815D5A2E-CFF9-C6F3-3120-3D5A5F562831}"/>
          </ac:picMkLst>
        </pc:picChg>
        <pc:picChg chg="add mod">
          <ac:chgData name="伊健 杜" userId="e69aded81da48593" providerId="LiveId" clId="{BFB1A0F1-4048-4F39-8DCB-E886FDE0A7E0}" dt="2022-11-14T04:46:38.900" v="2120" actId="1076"/>
          <ac:picMkLst>
            <pc:docMk/>
            <pc:sldMk cId="1062628319" sldId="1511"/>
            <ac:picMk id="12290" creationId="{EAF45722-C44D-479B-E12B-564963D01983}"/>
          </ac:picMkLst>
        </pc:picChg>
      </pc:sldChg>
      <pc:sldChg chg="add del">
        <pc:chgData name="伊健 杜" userId="e69aded81da48593" providerId="LiveId" clId="{BFB1A0F1-4048-4F39-8DCB-E886FDE0A7E0}" dt="2022-11-14T04:45:12.024" v="2009" actId="47"/>
        <pc:sldMkLst>
          <pc:docMk/>
          <pc:sldMk cId="2785136868" sldId="1511"/>
        </pc:sldMkLst>
      </pc:sldChg>
      <pc:sldChg chg="modSp add mod">
        <pc:chgData name="伊健 杜" userId="e69aded81da48593" providerId="LiveId" clId="{BFB1A0F1-4048-4F39-8DCB-E886FDE0A7E0}" dt="2022-11-14T05:02:00.818" v="2848"/>
        <pc:sldMkLst>
          <pc:docMk/>
          <pc:sldMk cId="2230162073" sldId="1512"/>
        </pc:sldMkLst>
        <pc:spChg chg="mod">
          <ac:chgData name="伊健 杜" userId="e69aded81da48593" providerId="LiveId" clId="{BFB1A0F1-4048-4F39-8DCB-E886FDE0A7E0}" dt="2022-11-14T05:02:00.818" v="2848"/>
          <ac:spMkLst>
            <pc:docMk/>
            <pc:sldMk cId="2230162073" sldId="1512"/>
            <ac:spMk id="2" creationId="{5752B7B4-69D2-8FC9-31BC-BD1D608ED079}"/>
          </ac:spMkLst>
        </pc:spChg>
      </pc:sldChg>
      <pc:sldChg chg="addSp delSp modSp add mod">
        <pc:chgData name="伊健 杜" userId="e69aded81da48593" providerId="LiveId" clId="{BFB1A0F1-4048-4F39-8DCB-E886FDE0A7E0}" dt="2022-11-14T05:02:00.818" v="2848"/>
        <pc:sldMkLst>
          <pc:docMk/>
          <pc:sldMk cId="1314336077" sldId="1513"/>
        </pc:sldMkLst>
        <pc:spChg chg="mod">
          <ac:chgData name="伊健 杜" userId="e69aded81da48593" providerId="LiveId" clId="{BFB1A0F1-4048-4F39-8DCB-E886FDE0A7E0}" dt="2022-11-14T05:02:00.818" v="2848"/>
          <ac:spMkLst>
            <pc:docMk/>
            <pc:sldMk cId="1314336077" sldId="1513"/>
            <ac:spMk id="4" creationId="{767FBCC3-E590-DDD9-AC6E-390CBBE40FB6}"/>
          </ac:spMkLst>
        </pc:spChg>
        <pc:spChg chg="mod">
          <ac:chgData name="伊健 杜" userId="e69aded81da48593" providerId="LiveId" clId="{BFB1A0F1-4048-4F39-8DCB-E886FDE0A7E0}" dt="2022-11-14T05:02:00.818" v="2848"/>
          <ac:spMkLst>
            <pc:docMk/>
            <pc:sldMk cId="1314336077" sldId="1513"/>
            <ac:spMk id="7" creationId="{56D821EC-BCD9-B230-0383-57A1A2AEB645}"/>
          </ac:spMkLst>
        </pc:spChg>
        <pc:picChg chg="del">
          <ac:chgData name="伊健 杜" userId="e69aded81da48593" providerId="LiveId" clId="{BFB1A0F1-4048-4F39-8DCB-E886FDE0A7E0}" dt="2022-11-14T04:50:12.267" v="2304" actId="478"/>
          <ac:picMkLst>
            <pc:docMk/>
            <pc:sldMk cId="1314336077" sldId="1513"/>
            <ac:picMk id="14338" creationId="{FD14D278-4DA0-10D4-328E-F8D3B067B1DD}"/>
          </ac:picMkLst>
        </pc:picChg>
        <pc:picChg chg="add mod">
          <ac:chgData name="伊健 杜" userId="e69aded81da48593" providerId="LiveId" clId="{BFB1A0F1-4048-4F39-8DCB-E886FDE0A7E0}" dt="2022-11-14T04:50:53.557" v="2382" actId="1076"/>
          <ac:picMkLst>
            <pc:docMk/>
            <pc:sldMk cId="1314336077" sldId="1513"/>
            <ac:picMk id="16386" creationId="{0C84893D-CF9F-5A5B-A5B0-3291E6E8E8BC}"/>
          </ac:picMkLst>
        </pc:picChg>
      </pc:sldChg>
      <pc:sldChg chg="add del">
        <pc:chgData name="伊健 杜" userId="e69aded81da48593" providerId="LiveId" clId="{BFB1A0F1-4048-4F39-8DCB-E886FDE0A7E0}" dt="2022-11-14T04:47:36.823" v="2192" actId="47"/>
        <pc:sldMkLst>
          <pc:docMk/>
          <pc:sldMk cId="3207994974" sldId="1513"/>
        </pc:sldMkLst>
      </pc:sldChg>
      <pc:sldChg chg="addSp delSp modSp add mod">
        <pc:chgData name="伊健 杜" userId="e69aded81da48593" providerId="LiveId" clId="{BFB1A0F1-4048-4F39-8DCB-E886FDE0A7E0}" dt="2022-11-14T05:02:00.818" v="2848"/>
        <pc:sldMkLst>
          <pc:docMk/>
          <pc:sldMk cId="1944419382" sldId="1514"/>
        </pc:sldMkLst>
        <pc:spChg chg="mod">
          <ac:chgData name="伊健 杜" userId="e69aded81da48593" providerId="LiveId" clId="{BFB1A0F1-4048-4F39-8DCB-E886FDE0A7E0}" dt="2022-11-14T05:02:00.818" v="2848"/>
          <ac:spMkLst>
            <pc:docMk/>
            <pc:sldMk cId="1944419382" sldId="1514"/>
            <ac:spMk id="4" creationId="{767FBCC3-E590-DDD9-AC6E-390CBBE40FB6}"/>
          </ac:spMkLst>
        </pc:spChg>
        <pc:spChg chg="mod">
          <ac:chgData name="伊健 杜" userId="e69aded81da48593" providerId="LiveId" clId="{BFB1A0F1-4048-4F39-8DCB-E886FDE0A7E0}" dt="2022-11-14T05:02:00.818" v="2848"/>
          <ac:spMkLst>
            <pc:docMk/>
            <pc:sldMk cId="1944419382" sldId="1514"/>
            <ac:spMk id="7" creationId="{56D821EC-BCD9-B230-0383-57A1A2AEB645}"/>
          </ac:spMkLst>
        </pc:spChg>
        <pc:picChg chg="del">
          <ac:chgData name="伊健 杜" userId="e69aded81da48593" providerId="LiveId" clId="{BFB1A0F1-4048-4F39-8DCB-E886FDE0A7E0}" dt="2022-11-14T04:50:57.597" v="2384" actId="478"/>
          <ac:picMkLst>
            <pc:docMk/>
            <pc:sldMk cId="1944419382" sldId="1514"/>
            <ac:picMk id="16386" creationId="{0C84893D-CF9F-5A5B-A5B0-3291E6E8E8BC}"/>
          </ac:picMkLst>
        </pc:picChg>
        <pc:picChg chg="add mod">
          <ac:chgData name="伊健 杜" userId="e69aded81da48593" providerId="LiveId" clId="{BFB1A0F1-4048-4F39-8DCB-E886FDE0A7E0}" dt="2022-11-14T04:53:01.400" v="2481" actId="1076"/>
          <ac:picMkLst>
            <pc:docMk/>
            <pc:sldMk cId="1944419382" sldId="1514"/>
            <ac:picMk id="17410" creationId="{1D9A18C5-050A-55EE-DB51-B0E7680FD099}"/>
          </ac:picMkLst>
        </pc:picChg>
      </pc:sldChg>
      <pc:sldChg chg="modSp add mod">
        <pc:chgData name="伊健 杜" userId="e69aded81da48593" providerId="LiveId" clId="{BFB1A0F1-4048-4F39-8DCB-E886FDE0A7E0}" dt="2022-11-14T05:02:00.818" v="2848"/>
        <pc:sldMkLst>
          <pc:docMk/>
          <pc:sldMk cId="2343578061" sldId="1515"/>
        </pc:sldMkLst>
        <pc:spChg chg="mod">
          <ac:chgData name="伊健 杜" userId="e69aded81da48593" providerId="LiveId" clId="{BFB1A0F1-4048-4F39-8DCB-E886FDE0A7E0}" dt="2022-11-14T05:02:00.818" v="2848"/>
          <ac:spMkLst>
            <pc:docMk/>
            <pc:sldMk cId="2343578061" sldId="1515"/>
            <ac:spMk id="2" creationId="{5752B7B4-69D2-8FC9-31BC-BD1D608ED079}"/>
          </ac:spMkLst>
        </pc:spChg>
      </pc:sldChg>
      <pc:sldChg chg="addSp delSp modSp add mod ord">
        <pc:chgData name="伊健 杜" userId="e69aded81da48593" providerId="LiveId" clId="{BFB1A0F1-4048-4F39-8DCB-E886FDE0A7E0}" dt="2022-11-14T05:02:00.818" v="2848"/>
        <pc:sldMkLst>
          <pc:docMk/>
          <pc:sldMk cId="4288222492" sldId="1516"/>
        </pc:sldMkLst>
        <pc:spChg chg="del">
          <ac:chgData name="伊健 杜" userId="e69aded81da48593" providerId="LiveId" clId="{BFB1A0F1-4048-4F39-8DCB-E886FDE0A7E0}" dt="2022-11-14T04:53:38.679" v="2557" actId="478"/>
          <ac:spMkLst>
            <pc:docMk/>
            <pc:sldMk cId="4288222492" sldId="1516"/>
            <ac:spMk id="4" creationId="{767FBCC3-E590-DDD9-AC6E-390CBBE40FB6}"/>
          </ac:spMkLst>
        </pc:spChg>
        <pc:spChg chg="mod">
          <ac:chgData name="伊健 杜" userId="e69aded81da48593" providerId="LiveId" clId="{BFB1A0F1-4048-4F39-8DCB-E886FDE0A7E0}" dt="2022-11-14T05:02:00.818" v="2848"/>
          <ac:spMkLst>
            <pc:docMk/>
            <pc:sldMk cId="4288222492" sldId="1516"/>
            <ac:spMk id="7" creationId="{56D821EC-BCD9-B230-0383-57A1A2AEB645}"/>
          </ac:spMkLst>
        </pc:spChg>
        <pc:picChg chg="del">
          <ac:chgData name="伊健 杜" userId="e69aded81da48593" providerId="LiveId" clId="{BFB1A0F1-4048-4F39-8DCB-E886FDE0A7E0}" dt="2022-11-14T04:53:55.088" v="2603" actId="478"/>
          <ac:picMkLst>
            <pc:docMk/>
            <pc:sldMk cId="4288222492" sldId="1516"/>
            <ac:picMk id="17410" creationId="{1D9A18C5-050A-55EE-DB51-B0E7680FD099}"/>
          </ac:picMkLst>
        </pc:picChg>
        <pc:picChg chg="add del mod">
          <ac:chgData name="伊健 杜" userId="e69aded81da48593" providerId="LiveId" clId="{BFB1A0F1-4048-4F39-8DCB-E886FDE0A7E0}" dt="2022-11-14T04:54:10.284" v="2608" actId="478"/>
          <ac:picMkLst>
            <pc:docMk/>
            <pc:sldMk cId="4288222492" sldId="1516"/>
            <ac:picMk id="18434" creationId="{24F20A73-2220-7122-3C33-1C76FD994729}"/>
          </ac:picMkLst>
        </pc:picChg>
        <pc:picChg chg="add mod">
          <ac:chgData name="伊健 杜" userId="e69aded81da48593" providerId="LiveId" clId="{BFB1A0F1-4048-4F39-8DCB-E886FDE0A7E0}" dt="2022-11-14T04:54:19.524" v="2612" actId="1076"/>
          <ac:picMkLst>
            <pc:docMk/>
            <pc:sldMk cId="4288222492" sldId="1516"/>
            <ac:picMk id="18436" creationId="{2B90AC9C-BF00-3DC7-84F4-EA4E030952A4}"/>
          </ac:picMkLst>
        </pc:picChg>
      </pc:sldChg>
      <pc:sldChg chg="addSp delSp modSp add mod ord">
        <pc:chgData name="伊健 杜" userId="e69aded81da48593" providerId="LiveId" clId="{BFB1A0F1-4048-4F39-8DCB-E886FDE0A7E0}" dt="2022-11-14T05:02:00.818" v="2848"/>
        <pc:sldMkLst>
          <pc:docMk/>
          <pc:sldMk cId="78043868" sldId="1517"/>
        </pc:sldMkLst>
        <pc:spChg chg="mod">
          <ac:chgData name="伊健 杜" userId="e69aded81da48593" providerId="LiveId" clId="{BFB1A0F1-4048-4F39-8DCB-E886FDE0A7E0}" dt="2022-11-14T05:02:00.818" v="2848"/>
          <ac:spMkLst>
            <pc:docMk/>
            <pc:sldMk cId="78043868" sldId="1517"/>
            <ac:spMk id="7" creationId="{56D821EC-BCD9-B230-0383-57A1A2AEB645}"/>
          </ac:spMkLst>
        </pc:spChg>
        <pc:picChg chg="del">
          <ac:chgData name="伊健 杜" userId="e69aded81da48593" providerId="LiveId" clId="{BFB1A0F1-4048-4F39-8DCB-E886FDE0A7E0}" dt="2022-11-14T04:55:29.091" v="2623" actId="478"/>
          <ac:picMkLst>
            <pc:docMk/>
            <pc:sldMk cId="78043868" sldId="1517"/>
            <ac:picMk id="18436" creationId="{2B90AC9C-BF00-3DC7-84F4-EA4E030952A4}"/>
          </ac:picMkLst>
        </pc:picChg>
        <pc:picChg chg="add mod">
          <ac:chgData name="伊健 杜" userId="e69aded81da48593" providerId="LiveId" clId="{BFB1A0F1-4048-4F39-8DCB-E886FDE0A7E0}" dt="2022-11-14T04:55:31.719" v="2625" actId="1076"/>
          <ac:picMkLst>
            <pc:docMk/>
            <pc:sldMk cId="78043868" sldId="1517"/>
            <ac:picMk id="19458" creationId="{EAAE0620-DDA5-FD24-2E60-2E8DAA471382}"/>
          </ac:picMkLst>
        </pc:picChg>
      </pc:sldChg>
      <pc:sldChg chg="addSp delSp modSp add mod ord">
        <pc:chgData name="伊健 杜" userId="e69aded81da48593" providerId="LiveId" clId="{BFB1A0F1-4048-4F39-8DCB-E886FDE0A7E0}" dt="2022-11-14T05:02:00.818" v="2848"/>
        <pc:sldMkLst>
          <pc:docMk/>
          <pc:sldMk cId="3027257664" sldId="1518"/>
        </pc:sldMkLst>
        <pc:spChg chg="mod">
          <ac:chgData name="伊健 杜" userId="e69aded81da48593" providerId="LiveId" clId="{BFB1A0F1-4048-4F39-8DCB-E886FDE0A7E0}" dt="2022-11-14T05:02:00.818" v="2848"/>
          <ac:spMkLst>
            <pc:docMk/>
            <pc:sldMk cId="3027257664" sldId="1518"/>
            <ac:spMk id="7" creationId="{56D821EC-BCD9-B230-0383-57A1A2AEB645}"/>
          </ac:spMkLst>
        </pc:spChg>
        <pc:picChg chg="del">
          <ac:chgData name="伊健 杜" userId="e69aded81da48593" providerId="LiveId" clId="{BFB1A0F1-4048-4F39-8DCB-E886FDE0A7E0}" dt="2022-11-14T04:56:44.699" v="2714" actId="478"/>
          <ac:picMkLst>
            <pc:docMk/>
            <pc:sldMk cId="3027257664" sldId="1518"/>
            <ac:picMk id="19458" creationId="{EAAE0620-DDA5-FD24-2E60-2E8DAA471382}"/>
          </ac:picMkLst>
        </pc:picChg>
        <pc:picChg chg="add mod">
          <ac:chgData name="伊健 杜" userId="e69aded81da48593" providerId="LiveId" clId="{BFB1A0F1-4048-4F39-8DCB-E886FDE0A7E0}" dt="2022-11-14T04:56:51.416" v="2719" actId="1076"/>
          <ac:picMkLst>
            <pc:docMk/>
            <pc:sldMk cId="3027257664" sldId="1518"/>
            <ac:picMk id="20482" creationId="{B4A3D57E-C750-8F25-08D7-EAB77B6FDC56}"/>
          </ac:picMkLst>
        </pc:picChg>
      </pc:sldChg>
      <pc:sldChg chg="addSp delSp modSp add mod">
        <pc:chgData name="伊健 杜" userId="e69aded81da48593" providerId="LiveId" clId="{BFB1A0F1-4048-4F39-8DCB-E886FDE0A7E0}" dt="2022-11-14T05:00:29.269" v="2802" actId="1076"/>
        <pc:sldMkLst>
          <pc:docMk/>
          <pc:sldMk cId="2461842350" sldId="1519"/>
        </pc:sldMkLst>
        <pc:spChg chg="mod">
          <ac:chgData name="伊健 杜" userId="e69aded81da48593" providerId="LiveId" clId="{BFB1A0F1-4048-4F39-8DCB-E886FDE0A7E0}" dt="2022-11-14T05:00:27.402" v="2801"/>
          <ac:spMkLst>
            <pc:docMk/>
            <pc:sldMk cId="2461842350" sldId="1519"/>
            <ac:spMk id="7" creationId="{56D821EC-BCD9-B230-0383-57A1A2AEB645}"/>
          </ac:spMkLst>
        </pc:spChg>
        <pc:picChg chg="del">
          <ac:chgData name="伊健 杜" userId="e69aded81da48593" providerId="LiveId" clId="{BFB1A0F1-4048-4F39-8DCB-E886FDE0A7E0}" dt="2022-11-14T05:00:16.900" v="2787" actId="478"/>
          <ac:picMkLst>
            <pc:docMk/>
            <pc:sldMk cId="2461842350" sldId="1519"/>
            <ac:picMk id="20482" creationId="{B4A3D57E-C750-8F25-08D7-EAB77B6FDC56}"/>
          </ac:picMkLst>
        </pc:picChg>
        <pc:picChg chg="add mod">
          <ac:chgData name="伊健 杜" userId="e69aded81da48593" providerId="LiveId" clId="{BFB1A0F1-4048-4F39-8DCB-E886FDE0A7E0}" dt="2022-11-14T05:00:29.269" v="2802" actId="1076"/>
          <ac:picMkLst>
            <pc:docMk/>
            <pc:sldMk cId="2461842350" sldId="1519"/>
            <ac:picMk id="21506" creationId="{94BFC44D-CFF8-6B68-ECE3-39C41D5582B3}"/>
          </ac:picMkLst>
        </pc:picChg>
      </pc:sldChg>
      <pc:sldChg chg="addSp delSp modSp add mod">
        <pc:chgData name="伊健 杜" userId="e69aded81da48593" providerId="LiveId" clId="{BFB1A0F1-4048-4F39-8DCB-E886FDE0A7E0}" dt="2022-11-14T06:38:43.208" v="3298"/>
        <pc:sldMkLst>
          <pc:docMk/>
          <pc:sldMk cId="1913739618" sldId="1520"/>
        </pc:sldMkLst>
        <pc:spChg chg="mod">
          <ac:chgData name="伊健 杜" userId="e69aded81da48593" providerId="LiveId" clId="{BFB1A0F1-4048-4F39-8DCB-E886FDE0A7E0}" dt="2022-11-14T06:21:48.145" v="2875"/>
          <ac:spMkLst>
            <pc:docMk/>
            <pc:sldMk cId="1913739618" sldId="1520"/>
            <ac:spMk id="2" creationId="{10304424-DB4A-36E7-9E0D-D32A5DD0F26C}"/>
          </ac:spMkLst>
        </pc:spChg>
        <pc:spChg chg="mod">
          <ac:chgData name="伊健 杜" userId="e69aded81da48593" providerId="LiveId" clId="{BFB1A0F1-4048-4F39-8DCB-E886FDE0A7E0}" dt="2022-11-14T06:38:43.208" v="3298"/>
          <ac:spMkLst>
            <pc:docMk/>
            <pc:sldMk cId="1913739618" sldId="1520"/>
            <ac:spMk id="4" creationId="{2691090D-D035-2EE7-556B-29D21742E484}"/>
          </ac:spMkLst>
        </pc:spChg>
        <pc:spChg chg="mod">
          <ac:chgData name="伊健 杜" userId="e69aded81da48593" providerId="LiveId" clId="{BFB1A0F1-4048-4F39-8DCB-E886FDE0A7E0}" dt="2022-11-14T06:21:37.126" v="2869"/>
          <ac:spMkLst>
            <pc:docMk/>
            <pc:sldMk cId="1913739618" sldId="1520"/>
            <ac:spMk id="5" creationId="{12133E31-EFD8-1428-E834-932512E03115}"/>
          </ac:spMkLst>
        </pc:spChg>
        <pc:picChg chg="add del mod">
          <ac:chgData name="伊健 杜" userId="e69aded81da48593" providerId="LiveId" clId="{BFB1A0F1-4048-4F39-8DCB-E886FDE0A7E0}" dt="2022-11-14T06:25:39.161" v="2994" actId="478"/>
          <ac:picMkLst>
            <pc:docMk/>
            <pc:sldMk cId="1913739618" sldId="1520"/>
            <ac:picMk id="2050" creationId="{8C8F9524-F1A3-A86C-3395-2A00F99409F9}"/>
          </ac:picMkLst>
        </pc:picChg>
        <pc:picChg chg="add mod">
          <ac:chgData name="伊健 杜" userId="e69aded81da48593" providerId="LiveId" clId="{BFB1A0F1-4048-4F39-8DCB-E886FDE0A7E0}" dt="2022-11-14T06:26:10.600" v="3001" actId="1076"/>
          <ac:picMkLst>
            <pc:docMk/>
            <pc:sldMk cId="1913739618" sldId="1520"/>
            <ac:picMk id="2052" creationId="{6157071B-9BA2-02E5-D8DA-F07191A8EC01}"/>
          </ac:picMkLst>
        </pc:picChg>
        <pc:picChg chg="add mod">
          <ac:chgData name="伊健 杜" userId="e69aded81da48593" providerId="LiveId" clId="{BFB1A0F1-4048-4F39-8DCB-E886FDE0A7E0}" dt="2022-11-14T06:26:11.791" v="3002" actId="1076"/>
          <ac:picMkLst>
            <pc:docMk/>
            <pc:sldMk cId="1913739618" sldId="1520"/>
            <ac:picMk id="2054" creationId="{089B451E-B5C2-9AE9-2CF8-1BCDE217BF96}"/>
          </ac:picMkLst>
        </pc:picChg>
        <pc:picChg chg="del">
          <ac:chgData name="伊健 杜" userId="e69aded81da48593" providerId="LiveId" clId="{BFB1A0F1-4048-4F39-8DCB-E886FDE0A7E0}" dt="2022-11-14T06:23:19.590" v="2985" actId="478"/>
          <ac:picMkLst>
            <pc:docMk/>
            <pc:sldMk cId="1913739618" sldId="1520"/>
            <ac:picMk id="10242" creationId="{815D5A2E-CFF9-C6F3-3120-3D5A5F562831}"/>
          </ac:picMkLst>
        </pc:picChg>
      </pc:sldChg>
      <pc:sldChg chg="add del">
        <pc:chgData name="伊健 杜" userId="e69aded81da48593" providerId="LiveId" clId="{BFB1A0F1-4048-4F39-8DCB-E886FDE0A7E0}" dt="2022-11-14T05:01:25.534" v="2847" actId="47"/>
        <pc:sldMkLst>
          <pc:docMk/>
          <pc:sldMk cId="3724925832" sldId="1520"/>
        </pc:sldMkLst>
      </pc:sldChg>
      <pc:sldChg chg="addSp delSp modSp add mod delAnim">
        <pc:chgData name="伊健 杜" userId="e69aded81da48593" providerId="LiveId" clId="{BFB1A0F1-4048-4F39-8DCB-E886FDE0A7E0}" dt="2022-11-14T06:38:43.208" v="3298"/>
        <pc:sldMkLst>
          <pc:docMk/>
          <pc:sldMk cId="488194149" sldId="1521"/>
        </pc:sldMkLst>
        <pc:spChg chg="mod">
          <ac:chgData name="伊健 杜" userId="e69aded81da48593" providerId="LiveId" clId="{BFB1A0F1-4048-4F39-8DCB-E886FDE0A7E0}" dt="2022-11-14T06:38:43.208" v="3298"/>
          <ac:spMkLst>
            <pc:docMk/>
            <pc:sldMk cId="488194149" sldId="1521"/>
            <ac:spMk id="4" creationId="{2691090D-D035-2EE7-556B-29D21742E484}"/>
          </ac:spMkLst>
        </pc:spChg>
        <pc:spChg chg="del">
          <ac:chgData name="伊健 杜" userId="e69aded81da48593" providerId="LiveId" clId="{BFB1A0F1-4048-4F39-8DCB-E886FDE0A7E0}" dt="2022-11-14T06:26:18.250" v="3004" actId="478"/>
          <ac:spMkLst>
            <pc:docMk/>
            <pc:sldMk cId="488194149" sldId="1521"/>
            <ac:spMk id="5" creationId="{12133E31-EFD8-1428-E834-932512E03115}"/>
          </ac:spMkLst>
        </pc:spChg>
        <pc:picChg chg="del">
          <ac:chgData name="伊健 杜" userId="e69aded81da48593" providerId="LiveId" clId="{BFB1A0F1-4048-4F39-8DCB-E886FDE0A7E0}" dt="2022-11-14T06:26:20.454" v="3005" actId="478"/>
          <ac:picMkLst>
            <pc:docMk/>
            <pc:sldMk cId="488194149" sldId="1521"/>
            <ac:picMk id="2052" creationId="{6157071B-9BA2-02E5-D8DA-F07191A8EC01}"/>
          </ac:picMkLst>
        </pc:picChg>
        <pc:picChg chg="del">
          <ac:chgData name="伊健 杜" userId="e69aded81da48593" providerId="LiveId" clId="{BFB1A0F1-4048-4F39-8DCB-E886FDE0A7E0}" dt="2022-11-14T06:26:20.454" v="3005" actId="478"/>
          <ac:picMkLst>
            <pc:docMk/>
            <pc:sldMk cId="488194149" sldId="1521"/>
            <ac:picMk id="2054" creationId="{089B451E-B5C2-9AE9-2CF8-1BCDE217BF96}"/>
          </ac:picMkLst>
        </pc:picChg>
        <pc:picChg chg="add mod">
          <ac:chgData name="伊健 杜" userId="e69aded81da48593" providerId="LiveId" clId="{BFB1A0F1-4048-4F39-8DCB-E886FDE0A7E0}" dt="2022-11-14T06:27:31.055" v="3111" actId="14100"/>
          <ac:picMkLst>
            <pc:docMk/>
            <pc:sldMk cId="488194149" sldId="1521"/>
            <ac:picMk id="3074" creationId="{2B362D61-A454-A00A-FE43-1C8D989DDC0E}"/>
          </ac:picMkLst>
        </pc:picChg>
      </pc:sldChg>
      <pc:sldChg chg="modSp add del mod">
        <pc:chgData name="伊健 杜" userId="e69aded81da48593" providerId="LiveId" clId="{BFB1A0F1-4048-4F39-8DCB-E886FDE0A7E0}" dt="2022-11-14T05:00:56.233" v="2846" actId="47"/>
        <pc:sldMkLst>
          <pc:docMk/>
          <pc:sldMk cId="1735871976" sldId="1521"/>
        </pc:sldMkLst>
        <pc:spChg chg="mod">
          <ac:chgData name="伊健 杜" userId="e69aded81da48593" providerId="LiveId" clId="{BFB1A0F1-4048-4F39-8DCB-E886FDE0A7E0}" dt="2022-11-14T05:00:54.047" v="2845" actId="20577"/>
          <ac:spMkLst>
            <pc:docMk/>
            <pc:sldMk cId="1735871976" sldId="1521"/>
            <ac:spMk id="2" creationId="{5752B7B4-69D2-8FC9-31BC-BD1D608ED079}"/>
          </ac:spMkLst>
        </pc:spChg>
      </pc:sldChg>
      <pc:sldChg chg="addSp delSp modSp add mod">
        <pc:chgData name="伊健 杜" userId="e69aded81da48593" providerId="LiveId" clId="{BFB1A0F1-4048-4F39-8DCB-E886FDE0A7E0}" dt="2022-11-14T06:38:43.208" v="3298"/>
        <pc:sldMkLst>
          <pc:docMk/>
          <pc:sldMk cId="346026357" sldId="1522"/>
        </pc:sldMkLst>
        <pc:spChg chg="mod">
          <ac:chgData name="伊健 杜" userId="e69aded81da48593" providerId="LiveId" clId="{BFB1A0F1-4048-4F39-8DCB-E886FDE0A7E0}" dt="2022-11-14T06:38:43.208" v="3298"/>
          <ac:spMkLst>
            <pc:docMk/>
            <pc:sldMk cId="346026357" sldId="1522"/>
            <ac:spMk id="4" creationId="{2691090D-D035-2EE7-556B-29D21742E484}"/>
          </ac:spMkLst>
        </pc:spChg>
        <pc:picChg chg="del mod">
          <ac:chgData name="伊健 杜" userId="e69aded81da48593" providerId="LiveId" clId="{BFB1A0F1-4048-4F39-8DCB-E886FDE0A7E0}" dt="2022-11-14T06:31:17.456" v="3121" actId="478"/>
          <ac:picMkLst>
            <pc:docMk/>
            <pc:sldMk cId="346026357" sldId="1522"/>
            <ac:picMk id="3074" creationId="{2B362D61-A454-A00A-FE43-1C8D989DDC0E}"/>
          </ac:picMkLst>
        </pc:picChg>
        <pc:picChg chg="add mod">
          <ac:chgData name="伊健 杜" userId="e69aded81da48593" providerId="LiveId" clId="{BFB1A0F1-4048-4F39-8DCB-E886FDE0A7E0}" dt="2022-11-14T06:32:03.978" v="3186" actId="1076"/>
          <ac:picMkLst>
            <pc:docMk/>
            <pc:sldMk cId="346026357" sldId="1522"/>
            <ac:picMk id="4098" creationId="{E9865C8A-B90F-0CE0-E9FA-02CB6FFD798C}"/>
          </ac:picMkLst>
        </pc:picChg>
      </pc:sldChg>
      <pc:sldChg chg="modSp add del mod">
        <pc:chgData name="伊健 杜" userId="e69aded81da48593" providerId="LiveId" clId="{BFB1A0F1-4048-4F39-8DCB-E886FDE0A7E0}" dt="2022-11-14T07:09:52.319" v="3316" actId="47"/>
        <pc:sldMkLst>
          <pc:docMk/>
          <pc:sldMk cId="930788960" sldId="1523"/>
        </pc:sldMkLst>
        <pc:spChg chg="mod">
          <ac:chgData name="伊健 杜" userId="e69aded81da48593" providerId="LiveId" clId="{BFB1A0F1-4048-4F39-8DCB-E886FDE0A7E0}" dt="2022-11-14T07:09:31.810" v="3315"/>
          <ac:spMkLst>
            <pc:docMk/>
            <pc:sldMk cId="930788960" sldId="1523"/>
            <ac:spMk id="2" creationId="{5752B7B4-69D2-8FC9-31BC-BD1D608ED079}"/>
          </ac:spMkLst>
        </pc:spChg>
      </pc:sldChg>
      <pc:sldChg chg="modSp add mod">
        <pc:chgData name="伊健 杜" userId="e69aded81da48593" providerId="LiveId" clId="{BFB1A0F1-4048-4F39-8DCB-E886FDE0A7E0}" dt="2022-11-14T08:27:36.702" v="4333"/>
        <pc:sldMkLst>
          <pc:docMk/>
          <pc:sldMk cId="599426179" sldId="1524"/>
        </pc:sldMkLst>
        <pc:spChg chg="mod">
          <ac:chgData name="伊健 杜" userId="e69aded81da48593" providerId="LiveId" clId="{BFB1A0F1-4048-4F39-8DCB-E886FDE0A7E0}" dt="2022-11-14T08:27:36.702" v="4333"/>
          <ac:spMkLst>
            <pc:docMk/>
            <pc:sldMk cId="599426179" sldId="1524"/>
            <ac:spMk id="2" creationId="{5752B7B4-69D2-8FC9-31BC-BD1D608ED079}"/>
          </ac:spMkLst>
        </pc:spChg>
      </pc:sldChg>
      <pc:sldChg chg="delSp modSp add del mod">
        <pc:chgData name="伊健 杜" userId="e69aded81da48593" providerId="LiveId" clId="{BFB1A0F1-4048-4F39-8DCB-E886FDE0A7E0}" dt="2022-11-14T06:38:32.669" v="3297" actId="47"/>
        <pc:sldMkLst>
          <pc:docMk/>
          <pc:sldMk cId="2384261164" sldId="1524"/>
        </pc:sldMkLst>
        <pc:spChg chg="del mod">
          <ac:chgData name="伊健 杜" userId="e69aded81da48593" providerId="LiveId" clId="{BFB1A0F1-4048-4F39-8DCB-E886FDE0A7E0}" dt="2022-11-14T06:38:31.769" v="3296" actId="478"/>
          <ac:spMkLst>
            <pc:docMk/>
            <pc:sldMk cId="2384261164" sldId="1524"/>
            <ac:spMk id="2" creationId="{5752B7B4-69D2-8FC9-31BC-BD1D608ED079}"/>
          </ac:spMkLst>
        </pc:spChg>
      </pc:sldChg>
      <pc:sldChg chg="add">
        <pc:chgData name="伊健 杜" userId="e69aded81da48593" providerId="LiveId" clId="{BFB1A0F1-4048-4F39-8DCB-E886FDE0A7E0}" dt="2022-11-14T07:09:54.505" v="3317"/>
        <pc:sldMkLst>
          <pc:docMk/>
          <pc:sldMk cId="1702774516" sldId="1525"/>
        </pc:sldMkLst>
      </pc:sldChg>
      <pc:sldChg chg="addSp delSp modSp add mod">
        <pc:chgData name="伊健 杜" userId="e69aded81da48593" providerId="LiveId" clId="{BFB1A0F1-4048-4F39-8DCB-E886FDE0A7E0}" dt="2022-11-14T08:27:36.702" v="4333"/>
        <pc:sldMkLst>
          <pc:docMk/>
          <pc:sldMk cId="4171538496" sldId="1526"/>
        </pc:sldMkLst>
        <pc:spChg chg="mod">
          <ac:chgData name="伊健 杜" userId="e69aded81da48593" providerId="LiveId" clId="{BFB1A0F1-4048-4F39-8DCB-E886FDE0A7E0}" dt="2022-11-14T07:11:23.137" v="3460"/>
          <ac:spMkLst>
            <pc:docMk/>
            <pc:sldMk cId="4171538496" sldId="1526"/>
            <ac:spMk id="2" creationId="{10304424-DB4A-36E7-9E0D-D32A5DD0F26C}"/>
          </ac:spMkLst>
        </pc:spChg>
        <pc:spChg chg="mod">
          <ac:chgData name="伊健 杜" userId="e69aded81da48593" providerId="LiveId" clId="{BFB1A0F1-4048-4F39-8DCB-E886FDE0A7E0}" dt="2022-11-14T08:27:36.702" v="4333"/>
          <ac:spMkLst>
            <pc:docMk/>
            <pc:sldMk cId="4171538496" sldId="1526"/>
            <ac:spMk id="4" creationId="{2691090D-D035-2EE7-556B-29D21742E484}"/>
          </ac:spMkLst>
        </pc:spChg>
        <pc:picChg chg="add mod">
          <ac:chgData name="伊健 杜" userId="e69aded81da48593" providerId="LiveId" clId="{BFB1A0F1-4048-4F39-8DCB-E886FDE0A7E0}" dt="2022-11-14T07:13:19.253" v="3609" actId="1076"/>
          <ac:picMkLst>
            <pc:docMk/>
            <pc:sldMk cId="4171538496" sldId="1526"/>
            <ac:picMk id="1026" creationId="{31CBB3AD-09BA-FCE0-1F13-1F0215A8485E}"/>
          </ac:picMkLst>
        </pc:picChg>
        <pc:picChg chg="del">
          <ac:chgData name="伊健 杜" userId="e69aded81da48593" providerId="LiveId" clId="{BFB1A0F1-4048-4F39-8DCB-E886FDE0A7E0}" dt="2022-11-14T07:12:40.343" v="3605" actId="478"/>
          <ac:picMkLst>
            <pc:docMk/>
            <pc:sldMk cId="4171538496" sldId="1526"/>
            <ac:picMk id="2052" creationId="{6157071B-9BA2-02E5-D8DA-F07191A8EC01}"/>
          </ac:picMkLst>
        </pc:picChg>
        <pc:picChg chg="del">
          <ac:chgData name="伊健 杜" userId="e69aded81da48593" providerId="LiveId" clId="{BFB1A0F1-4048-4F39-8DCB-E886FDE0A7E0}" dt="2022-11-14T07:12:40.343" v="3605" actId="478"/>
          <ac:picMkLst>
            <pc:docMk/>
            <pc:sldMk cId="4171538496" sldId="1526"/>
            <ac:picMk id="2054" creationId="{089B451E-B5C2-9AE9-2CF8-1BCDE217BF96}"/>
          </ac:picMkLst>
        </pc:picChg>
      </pc:sldChg>
      <pc:sldChg chg="addSp delSp modSp add mod delAnim">
        <pc:chgData name="伊健 杜" userId="e69aded81da48593" providerId="LiveId" clId="{BFB1A0F1-4048-4F39-8DCB-E886FDE0A7E0}" dt="2022-11-14T08:27:36.702" v="4333"/>
        <pc:sldMkLst>
          <pc:docMk/>
          <pc:sldMk cId="336630263" sldId="1527"/>
        </pc:sldMkLst>
        <pc:spChg chg="mod">
          <ac:chgData name="伊健 杜" userId="e69aded81da48593" providerId="LiveId" clId="{BFB1A0F1-4048-4F39-8DCB-E886FDE0A7E0}" dt="2022-11-14T08:27:36.702" v="4333"/>
          <ac:spMkLst>
            <pc:docMk/>
            <pc:sldMk cId="336630263" sldId="1527"/>
            <ac:spMk id="4" creationId="{2691090D-D035-2EE7-556B-29D21742E484}"/>
          </ac:spMkLst>
        </pc:spChg>
        <pc:spChg chg="del">
          <ac:chgData name="伊健 杜" userId="e69aded81da48593" providerId="LiveId" clId="{BFB1A0F1-4048-4F39-8DCB-E886FDE0A7E0}" dt="2022-11-14T07:13:26.102" v="3611" actId="478"/>
          <ac:spMkLst>
            <pc:docMk/>
            <pc:sldMk cId="336630263" sldId="1527"/>
            <ac:spMk id="5" creationId="{12133E31-EFD8-1428-E834-932512E03115}"/>
          </ac:spMkLst>
        </pc:spChg>
        <pc:picChg chg="del mod">
          <ac:chgData name="伊健 杜" userId="e69aded81da48593" providerId="LiveId" clId="{BFB1A0F1-4048-4F39-8DCB-E886FDE0A7E0}" dt="2022-11-14T07:14:13.976" v="3729" actId="478"/>
          <ac:picMkLst>
            <pc:docMk/>
            <pc:sldMk cId="336630263" sldId="1527"/>
            <ac:picMk id="1026" creationId="{31CBB3AD-09BA-FCE0-1F13-1F0215A8485E}"/>
          </ac:picMkLst>
        </pc:picChg>
        <pc:picChg chg="add mod">
          <ac:chgData name="伊健 杜" userId="e69aded81da48593" providerId="LiveId" clId="{BFB1A0F1-4048-4F39-8DCB-E886FDE0A7E0}" dt="2022-11-14T07:14:37.628" v="3732" actId="1076"/>
          <ac:picMkLst>
            <pc:docMk/>
            <pc:sldMk cId="336630263" sldId="1527"/>
            <ac:picMk id="2050" creationId="{E4B6A48D-BC3C-46E8-26AA-A3FC4DF69D98}"/>
          </ac:picMkLst>
        </pc:picChg>
      </pc:sldChg>
      <pc:sldChg chg="addSp delSp modSp add mod">
        <pc:chgData name="伊健 杜" userId="e69aded81da48593" providerId="LiveId" clId="{BFB1A0F1-4048-4F39-8DCB-E886FDE0A7E0}" dt="2022-11-14T08:27:36.702" v="4333"/>
        <pc:sldMkLst>
          <pc:docMk/>
          <pc:sldMk cId="3826549699" sldId="1528"/>
        </pc:sldMkLst>
        <pc:spChg chg="mod ord">
          <ac:chgData name="伊健 杜" userId="e69aded81da48593" providerId="LiveId" clId="{BFB1A0F1-4048-4F39-8DCB-E886FDE0A7E0}" dt="2022-11-14T08:27:36.702" v="4333"/>
          <ac:spMkLst>
            <pc:docMk/>
            <pc:sldMk cId="3826549699" sldId="1528"/>
            <ac:spMk id="4" creationId="{2691090D-D035-2EE7-556B-29D21742E484}"/>
          </ac:spMkLst>
        </pc:spChg>
        <pc:picChg chg="del">
          <ac:chgData name="伊健 杜" userId="e69aded81da48593" providerId="LiveId" clId="{BFB1A0F1-4048-4F39-8DCB-E886FDE0A7E0}" dt="2022-11-14T07:16:24.147" v="3734" actId="478"/>
          <ac:picMkLst>
            <pc:docMk/>
            <pc:sldMk cId="3826549699" sldId="1528"/>
            <ac:picMk id="2050" creationId="{E4B6A48D-BC3C-46E8-26AA-A3FC4DF69D98}"/>
          </ac:picMkLst>
        </pc:picChg>
        <pc:picChg chg="add">
          <ac:chgData name="伊健 杜" userId="e69aded81da48593" providerId="LiveId" clId="{BFB1A0F1-4048-4F39-8DCB-E886FDE0A7E0}" dt="2022-11-14T07:16:24.940" v="3735"/>
          <ac:picMkLst>
            <pc:docMk/>
            <pc:sldMk cId="3826549699" sldId="1528"/>
            <ac:picMk id="3074" creationId="{2BBC83AB-DE93-B2EC-6F21-C67631DF0DB1}"/>
          </ac:picMkLst>
        </pc:picChg>
      </pc:sldChg>
      <pc:sldChg chg="addSp delSp modSp add mod">
        <pc:chgData name="伊健 杜" userId="e69aded81da48593" providerId="LiveId" clId="{BFB1A0F1-4048-4F39-8DCB-E886FDE0A7E0}" dt="2022-11-14T08:27:36.702" v="4333"/>
        <pc:sldMkLst>
          <pc:docMk/>
          <pc:sldMk cId="3467009471" sldId="1529"/>
        </pc:sldMkLst>
        <pc:spChg chg="mod">
          <ac:chgData name="伊健 杜" userId="e69aded81da48593" providerId="LiveId" clId="{BFB1A0F1-4048-4F39-8DCB-E886FDE0A7E0}" dt="2022-11-14T08:27:36.702" v="4333"/>
          <ac:spMkLst>
            <pc:docMk/>
            <pc:sldMk cId="3467009471" sldId="1529"/>
            <ac:spMk id="4" creationId="{2691090D-D035-2EE7-556B-29D21742E484}"/>
          </ac:spMkLst>
        </pc:spChg>
        <pc:picChg chg="del">
          <ac:chgData name="伊健 杜" userId="e69aded81da48593" providerId="LiveId" clId="{BFB1A0F1-4048-4F39-8DCB-E886FDE0A7E0}" dt="2022-11-14T07:19:53.533" v="4205" actId="478"/>
          <ac:picMkLst>
            <pc:docMk/>
            <pc:sldMk cId="3467009471" sldId="1529"/>
            <ac:picMk id="3074" creationId="{2BBC83AB-DE93-B2EC-6F21-C67631DF0DB1}"/>
          </ac:picMkLst>
        </pc:picChg>
        <pc:picChg chg="add mod">
          <ac:chgData name="伊健 杜" userId="e69aded81da48593" providerId="LiveId" clId="{BFB1A0F1-4048-4F39-8DCB-E886FDE0A7E0}" dt="2022-11-14T07:21:17.751" v="4296" actId="1076"/>
          <ac:picMkLst>
            <pc:docMk/>
            <pc:sldMk cId="3467009471" sldId="1529"/>
            <ac:picMk id="4098" creationId="{0F4DE6B7-779C-9C34-40C9-DE812E31672F}"/>
          </ac:picMkLst>
        </pc:picChg>
      </pc:sldChg>
      <pc:sldChg chg="modSp add">
        <pc:chgData name="伊健 杜" userId="e69aded81da48593" providerId="LiveId" clId="{BFB1A0F1-4048-4F39-8DCB-E886FDE0A7E0}" dt="2022-11-14T08:27:36.702" v="4333"/>
        <pc:sldMkLst>
          <pc:docMk/>
          <pc:sldMk cId="4078756059" sldId="1530"/>
        </pc:sldMkLst>
        <pc:spChg chg="mod">
          <ac:chgData name="伊健 杜" userId="e69aded81da48593" providerId="LiveId" clId="{BFB1A0F1-4048-4F39-8DCB-E886FDE0A7E0}" dt="2022-11-14T08:27:36.702" v="4333"/>
          <ac:spMkLst>
            <pc:docMk/>
            <pc:sldMk cId="4078756059" sldId="1530"/>
            <ac:spMk id="4" creationId="{2691090D-D035-2EE7-556B-29D21742E484}"/>
          </ac:spMkLst>
        </pc:spChg>
      </pc:sldChg>
      <pc:sldChg chg="addSp modSp new del">
        <pc:chgData name="伊健 杜" userId="e69aded81da48593" providerId="LiveId" clId="{BFB1A0F1-4048-4F39-8DCB-E886FDE0A7E0}" dt="2022-11-15T04:12:15.658" v="4352" actId="47"/>
        <pc:sldMkLst>
          <pc:docMk/>
          <pc:sldMk cId="761752331" sldId="1531"/>
        </pc:sldMkLst>
        <pc:picChg chg="add mod">
          <ac:chgData name="伊健 杜" userId="e69aded81da48593" providerId="LiveId" clId="{BFB1A0F1-4048-4F39-8DCB-E886FDE0A7E0}" dt="2022-11-14T13:10:13.079" v="4338" actId="14100"/>
          <ac:picMkLst>
            <pc:docMk/>
            <pc:sldMk cId="761752331" sldId="1531"/>
            <ac:picMk id="1026" creationId="{32875958-6F21-1575-7E5B-C8CC99BFE569}"/>
          </ac:picMkLst>
        </pc:picChg>
      </pc:sldChg>
    </pc:docChg>
  </pc:docChgLst>
  <pc:docChgLst>
    <pc:chgData name="伊健 杜" userId="e69aded81da48593" providerId="LiveId" clId="{BDA6C9E0-7790-432C-B9C9-E0296059254F}"/>
    <pc:docChg chg="undo custSel addSld delSld modSld">
      <pc:chgData name="伊健 杜" userId="e69aded81da48593" providerId="LiveId" clId="{BDA6C9E0-7790-432C-B9C9-E0296059254F}" dt="2022-12-05T08:07:53.130" v="4588" actId="478"/>
      <pc:docMkLst>
        <pc:docMk/>
      </pc:docMkLst>
      <pc:sldChg chg="addSp delSp modSp add mod">
        <pc:chgData name="伊健 杜" userId="e69aded81da48593" providerId="LiveId" clId="{BDA6C9E0-7790-432C-B9C9-E0296059254F}" dt="2022-12-05T06:48:48.167" v="4577"/>
        <pc:sldMkLst>
          <pc:docMk/>
          <pc:sldMk cId="3067087670" sldId="1818"/>
        </pc:sldMkLst>
        <pc:spChg chg="mod">
          <ac:chgData name="伊健 杜" userId="e69aded81da48593" providerId="LiveId" clId="{BDA6C9E0-7790-432C-B9C9-E0296059254F}" dt="2022-12-05T05:07:03.939" v="1496" actId="1076"/>
          <ac:spMkLst>
            <pc:docMk/>
            <pc:sldMk cId="3067087670" sldId="1818"/>
            <ac:spMk id="2" creationId="{355CCCFB-2EC1-9E78-95A5-6F521E2393E9}"/>
          </ac:spMkLst>
        </pc:spChg>
        <pc:spChg chg="add mod">
          <ac:chgData name="伊健 杜" userId="e69aded81da48593" providerId="LiveId" clId="{BDA6C9E0-7790-432C-B9C9-E0296059254F}" dt="2022-12-05T05:07:54.969" v="1504" actId="11529"/>
          <ac:spMkLst>
            <pc:docMk/>
            <pc:sldMk cId="3067087670" sldId="1818"/>
            <ac:spMk id="3" creationId="{C1D5B0B4-AE30-DE73-E95C-DBDA71D7F534}"/>
          </ac:spMkLst>
        </pc:spChg>
        <pc:spChg chg="mod">
          <ac:chgData name="伊健 杜" userId="e69aded81da48593" providerId="LiveId" clId="{BDA6C9E0-7790-432C-B9C9-E0296059254F}" dt="2022-12-05T06:48:48.167" v="4577"/>
          <ac:spMkLst>
            <pc:docMk/>
            <pc:sldMk cId="3067087670" sldId="1818"/>
            <ac:spMk id="6" creationId="{159B7E6B-21F0-E0FE-7ABA-4ADD738FA9C0}"/>
          </ac:spMkLst>
        </pc:spChg>
        <pc:picChg chg="add mod">
          <ac:chgData name="伊健 杜" userId="e69aded81da48593" providerId="LiveId" clId="{BDA6C9E0-7790-432C-B9C9-E0296059254F}" dt="2022-12-05T05:07:42.795" v="1500" actId="1076"/>
          <ac:picMkLst>
            <pc:docMk/>
            <pc:sldMk cId="3067087670" sldId="1818"/>
            <ac:picMk id="11266" creationId="{DDE0EB1A-4EC5-AA63-D033-5AB1D3CAAD41}"/>
          </ac:picMkLst>
        </pc:picChg>
        <pc:picChg chg="add mod">
          <ac:chgData name="伊健 杜" userId="e69aded81da48593" providerId="LiveId" clId="{BDA6C9E0-7790-432C-B9C9-E0296059254F}" dt="2022-12-05T05:07:46.411" v="1503" actId="1076"/>
          <ac:picMkLst>
            <pc:docMk/>
            <pc:sldMk cId="3067087670" sldId="1818"/>
            <ac:picMk id="11268" creationId="{2B66FDD5-DF6F-466F-B2A8-8BBE33B7FA5E}"/>
          </ac:picMkLst>
        </pc:picChg>
        <pc:picChg chg="del">
          <ac:chgData name="伊健 杜" userId="e69aded81da48593" providerId="LiveId" clId="{BDA6C9E0-7790-432C-B9C9-E0296059254F}" dt="2022-12-05T05:05:50.230" v="1448" actId="478"/>
          <ac:picMkLst>
            <pc:docMk/>
            <pc:sldMk cId="3067087670" sldId="1818"/>
            <ac:picMk id="28674" creationId="{30C5D784-F0F0-5C70-BD3B-A2544A7C96FA}"/>
          </ac:picMkLst>
        </pc:picChg>
      </pc:sldChg>
      <pc:sldChg chg="del">
        <pc:chgData name="伊健 杜" userId="e69aded81da48593" providerId="LiveId" clId="{BDA6C9E0-7790-432C-B9C9-E0296059254F}" dt="2022-12-05T04:34:05.597" v="0" actId="47"/>
        <pc:sldMkLst>
          <pc:docMk/>
          <pc:sldMk cId="2627151741" sldId="1841"/>
        </pc:sldMkLst>
      </pc:sldChg>
      <pc:sldChg chg="del">
        <pc:chgData name="伊健 杜" userId="e69aded81da48593" providerId="LiveId" clId="{BDA6C9E0-7790-432C-B9C9-E0296059254F}" dt="2022-12-05T04:34:05.597" v="0" actId="47"/>
        <pc:sldMkLst>
          <pc:docMk/>
          <pc:sldMk cId="1006891047" sldId="1842"/>
        </pc:sldMkLst>
      </pc:sldChg>
      <pc:sldChg chg="del">
        <pc:chgData name="伊健 杜" userId="e69aded81da48593" providerId="LiveId" clId="{BDA6C9E0-7790-432C-B9C9-E0296059254F}" dt="2022-12-05T04:34:05.597" v="0" actId="47"/>
        <pc:sldMkLst>
          <pc:docMk/>
          <pc:sldMk cId="3000178004" sldId="1843"/>
        </pc:sldMkLst>
      </pc:sldChg>
      <pc:sldChg chg="del">
        <pc:chgData name="伊健 杜" userId="e69aded81da48593" providerId="LiveId" clId="{BDA6C9E0-7790-432C-B9C9-E0296059254F}" dt="2022-12-05T04:34:05.597" v="0" actId="47"/>
        <pc:sldMkLst>
          <pc:docMk/>
          <pc:sldMk cId="1816966275" sldId="1844"/>
        </pc:sldMkLst>
      </pc:sldChg>
      <pc:sldChg chg="del">
        <pc:chgData name="伊健 杜" userId="e69aded81da48593" providerId="LiveId" clId="{BDA6C9E0-7790-432C-B9C9-E0296059254F}" dt="2022-12-05T04:34:05.597" v="0" actId="47"/>
        <pc:sldMkLst>
          <pc:docMk/>
          <pc:sldMk cId="1612908215" sldId="1845"/>
        </pc:sldMkLst>
      </pc:sldChg>
      <pc:sldChg chg="del">
        <pc:chgData name="伊健 杜" userId="e69aded81da48593" providerId="LiveId" clId="{BDA6C9E0-7790-432C-B9C9-E0296059254F}" dt="2022-12-05T04:34:05.597" v="0" actId="47"/>
        <pc:sldMkLst>
          <pc:docMk/>
          <pc:sldMk cId="1140596550" sldId="1846"/>
        </pc:sldMkLst>
      </pc:sldChg>
      <pc:sldChg chg="del">
        <pc:chgData name="伊健 杜" userId="e69aded81da48593" providerId="LiveId" clId="{BDA6C9E0-7790-432C-B9C9-E0296059254F}" dt="2022-12-05T04:34:05.597" v="0" actId="47"/>
        <pc:sldMkLst>
          <pc:docMk/>
          <pc:sldMk cId="2619433439" sldId="1847"/>
        </pc:sldMkLst>
      </pc:sldChg>
      <pc:sldChg chg="del">
        <pc:chgData name="伊健 杜" userId="e69aded81da48593" providerId="LiveId" clId="{BDA6C9E0-7790-432C-B9C9-E0296059254F}" dt="2022-12-05T04:34:05.597" v="0" actId="47"/>
        <pc:sldMkLst>
          <pc:docMk/>
          <pc:sldMk cId="3409591118" sldId="1848"/>
        </pc:sldMkLst>
      </pc:sldChg>
      <pc:sldChg chg="del">
        <pc:chgData name="伊健 杜" userId="e69aded81da48593" providerId="LiveId" clId="{BDA6C9E0-7790-432C-B9C9-E0296059254F}" dt="2022-12-05T04:34:05.597" v="0" actId="47"/>
        <pc:sldMkLst>
          <pc:docMk/>
          <pc:sldMk cId="738264871" sldId="1849"/>
        </pc:sldMkLst>
      </pc:sldChg>
      <pc:sldChg chg="del">
        <pc:chgData name="伊健 杜" userId="e69aded81da48593" providerId="LiveId" clId="{BDA6C9E0-7790-432C-B9C9-E0296059254F}" dt="2022-12-05T04:34:05.597" v="0" actId="47"/>
        <pc:sldMkLst>
          <pc:docMk/>
          <pc:sldMk cId="1366944380" sldId="1850"/>
        </pc:sldMkLst>
      </pc:sldChg>
      <pc:sldChg chg="del">
        <pc:chgData name="伊健 杜" userId="e69aded81da48593" providerId="LiveId" clId="{BDA6C9E0-7790-432C-B9C9-E0296059254F}" dt="2022-12-05T04:34:05.597" v="0" actId="47"/>
        <pc:sldMkLst>
          <pc:docMk/>
          <pc:sldMk cId="2665648852" sldId="1851"/>
        </pc:sldMkLst>
      </pc:sldChg>
      <pc:sldChg chg="del">
        <pc:chgData name="伊健 杜" userId="e69aded81da48593" providerId="LiveId" clId="{BDA6C9E0-7790-432C-B9C9-E0296059254F}" dt="2022-12-05T04:34:05.597" v="0" actId="47"/>
        <pc:sldMkLst>
          <pc:docMk/>
          <pc:sldMk cId="891458807" sldId="1852"/>
        </pc:sldMkLst>
      </pc:sldChg>
      <pc:sldChg chg="del">
        <pc:chgData name="伊健 杜" userId="e69aded81da48593" providerId="LiveId" clId="{BDA6C9E0-7790-432C-B9C9-E0296059254F}" dt="2022-12-05T04:34:05.597" v="0" actId="47"/>
        <pc:sldMkLst>
          <pc:docMk/>
          <pc:sldMk cId="636416477" sldId="1853"/>
        </pc:sldMkLst>
      </pc:sldChg>
      <pc:sldChg chg="del">
        <pc:chgData name="伊健 杜" userId="e69aded81da48593" providerId="LiveId" clId="{BDA6C9E0-7790-432C-B9C9-E0296059254F}" dt="2022-12-05T04:34:05.597" v="0" actId="47"/>
        <pc:sldMkLst>
          <pc:docMk/>
          <pc:sldMk cId="3507809982" sldId="1854"/>
        </pc:sldMkLst>
      </pc:sldChg>
      <pc:sldChg chg="del">
        <pc:chgData name="伊健 杜" userId="e69aded81da48593" providerId="LiveId" clId="{BDA6C9E0-7790-432C-B9C9-E0296059254F}" dt="2022-12-05T04:34:09.766" v="1" actId="47"/>
        <pc:sldMkLst>
          <pc:docMk/>
          <pc:sldMk cId="2191092680" sldId="1855"/>
        </pc:sldMkLst>
      </pc:sldChg>
      <pc:sldChg chg="del">
        <pc:chgData name="伊健 杜" userId="e69aded81da48593" providerId="LiveId" clId="{BDA6C9E0-7790-432C-B9C9-E0296059254F}" dt="2022-12-05T04:34:05.597" v="0" actId="47"/>
        <pc:sldMkLst>
          <pc:docMk/>
          <pc:sldMk cId="3346698510" sldId="1856"/>
        </pc:sldMkLst>
      </pc:sldChg>
      <pc:sldChg chg="del">
        <pc:chgData name="伊健 杜" userId="e69aded81da48593" providerId="LiveId" clId="{BDA6C9E0-7790-432C-B9C9-E0296059254F}" dt="2022-12-05T04:34:05.597" v="0" actId="47"/>
        <pc:sldMkLst>
          <pc:docMk/>
          <pc:sldMk cId="3664633072" sldId="1858"/>
        </pc:sldMkLst>
      </pc:sldChg>
      <pc:sldChg chg="del">
        <pc:chgData name="伊健 杜" userId="e69aded81da48593" providerId="LiveId" clId="{BDA6C9E0-7790-432C-B9C9-E0296059254F}" dt="2022-12-05T04:34:05.597" v="0" actId="47"/>
        <pc:sldMkLst>
          <pc:docMk/>
          <pc:sldMk cId="997330758" sldId="1859"/>
        </pc:sldMkLst>
      </pc:sldChg>
      <pc:sldChg chg="del">
        <pc:chgData name="伊健 杜" userId="e69aded81da48593" providerId="LiveId" clId="{BDA6C9E0-7790-432C-B9C9-E0296059254F}" dt="2022-12-05T04:34:05.597" v="0" actId="47"/>
        <pc:sldMkLst>
          <pc:docMk/>
          <pc:sldMk cId="311104738" sldId="1860"/>
        </pc:sldMkLst>
      </pc:sldChg>
      <pc:sldChg chg="del">
        <pc:chgData name="伊健 杜" userId="e69aded81da48593" providerId="LiveId" clId="{BDA6C9E0-7790-432C-B9C9-E0296059254F}" dt="2022-12-05T04:34:05.597" v="0" actId="47"/>
        <pc:sldMkLst>
          <pc:docMk/>
          <pc:sldMk cId="1883078215" sldId="1861"/>
        </pc:sldMkLst>
      </pc:sldChg>
      <pc:sldChg chg="del">
        <pc:chgData name="伊健 杜" userId="e69aded81da48593" providerId="LiveId" clId="{BDA6C9E0-7790-432C-B9C9-E0296059254F}" dt="2022-12-05T04:34:05.597" v="0" actId="47"/>
        <pc:sldMkLst>
          <pc:docMk/>
          <pc:sldMk cId="3701314547" sldId="1862"/>
        </pc:sldMkLst>
      </pc:sldChg>
      <pc:sldChg chg="del">
        <pc:chgData name="伊健 杜" userId="e69aded81da48593" providerId="LiveId" clId="{BDA6C9E0-7790-432C-B9C9-E0296059254F}" dt="2022-12-05T04:34:05.597" v="0" actId="47"/>
        <pc:sldMkLst>
          <pc:docMk/>
          <pc:sldMk cId="2502803133" sldId="1863"/>
        </pc:sldMkLst>
      </pc:sldChg>
      <pc:sldChg chg="del">
        <pc:chgData name="伊健 杜" userId="e69aded81da48593" providerId="LiveId" clId="{BDA6C9E0-7790-432C-B9C9-E0296059254F}" dt="2022-12-05T04:34:05.597" v="0" actId="47"/>
        <pc:sldMkLst>
          <pc:docMk/>
          <pc:sldMk cId="502780538" sldId="1864"/>
        </pc:sldMkLst>
      </pc:sldChg>
      <pc:sldChg chg="addSp delSp modSp add mod">
        <pc:chgData name="伊健 杜" userId="e69aded81da48593" providerId="LiveId" clId="{BDA6C9E0-7790-432C-B9C9-E0296059254F}" dt="2022-12-05T06:48:48.167" v="4577"/>
        <pc:sldMkLst>
          <pc:docMk/>
          <pc:sldMk cId="2488054366" sldId="1889"/>
        </pc:sldMkLst>
        <pc:spChg chg="mod">
          <ac:chgData name="伊健 杜" userId="e69aded81da48593" providerId="LiveId" clId="{BDA6C9E0-7790-432C-B9C9-E0296059254F}" dt="2022-12-05T04:35:06.447" v="16"/>
          <ac:spMkLst>
            <pc:docMk/>
            <pc:sldMk cId="2488054366" sldId="1889"/>
            <ac:spMk id="2" creationId="{10304424-DB4A-36E7-9E0D-D32A5DD0F26C}"/>
          </ac:spMkLst>
        </pc:spChg>
        <pc:spChg chg="mod">
          <ac:chgData name="伊健 杜" userId="e69aded81da48593" providerId="LiveId" clId="{BDA6C9E0-7790-432C-B9C9-E0296059254F}" dt="2022-12-05T04:35:36.089" v="17"/>
          <ac:spMkLst>
            <pc:docMk/>
            <pc:sldMk cId="2488054366" sldId="1889"/>
            <ac:spMk id="5" creationId="{12133E31-EFD8-1428-E834-932512E03115}"/>
          </ac:spMkLst>
        </pc:spChg>
        <pc:spChg chg="mod">
          <ac:chgData name="伊健 杜" userId="e69aded81da48593" providerId="LiveId" clId="{BDA6C9E0-7790-432C-B9C9-E0296059254F}" dt="2022-12-05T06:48:48.167" v="4577"/>
          <ac:spMkLst>
            <pc:docMk/>
            <pc:sldMk cId="2488054366" sldId="1889"/>
            <ac:spMk id="10" creationId="{B839CA97-BE0D-8B7C-B769-3E145A81D451}"/>
          </ac:spMkLst>
        </pc:spChg>
        <pc:picChg chg="add mod">
          <ac:chgData name="伊健 杜" userId="e69aded81da48593" providerId="LiveId" clId="{BDA6C9E0-7790-432C-B9C9-E0296059254F}" dt="2022-12-05T04:37:35.473" v="142" actId="1076"/>
          <ac:picMkLst>
            <pc:docMk/>
            <pc:sldMk cId="2488054366" sldId="1889"/>
            <ac:picMk id="1026" creationId="{5A274392-25DD-69BE-262F-0505A1F3EF29}"/>
          </ac:picMkLst>
        </pc:picChg>
        <pc:picChg chg="del">
          <ac:chgData name="伊健 杜" userId="e69aded81da48593" providerId="LiveId" clId="{BDA6C9E0-7790-432C-B9C9-E0296059254F}" dt="2022-12-05T04:35:49.300" v="49" actId="478"/>
          <ac:picMkLst>
            <pc:docMk/>
            <pc:sldMk cId="2488054366" sldId="1889"/>
            <ac:picMk id="2052" creationId="{3B3071BD-A807-3CDB-9DC2-B1B224F2A66D}"/>
          </ac:picMkLst>
        </pc:picChg>
        <pc:picChg chg="del">
          <ac:chgData name="伊健 杜" userId="e69aded81da48593" providerId="LiveId" clId="{BDA6C9E0-7790-432C-B9C9-E0296059254F}" dt="2022-12-05T04:35:48.993" v="48" actId="478"/>
          <ac:picMkLst>
            <pc:docMk/>
            <pc:sldMk cId="2488054366" sldId="1889"/>
            <ac:picMk id="2054" creationId="{B1B75150-0B11-C6AA-233F-FAC5DD9DDEF0}"/>
          </ac:picMkLst>
        </pc:picChg>
      </pc:sldChg>
      <pc:sldChg chg="addSp delSp modSp add mod delAnim">
        <pc:chgData name="伊健 杜" userId="e69aded81da48593" providerId="LiveId" clId="{BDA6C9E0-7790-432C-B9C9-E0296059254F}" dt="2022-12-05T06:48:48.167" v="4577"/>
        <pc:sldMkLst>
          <pc:docMk/>
          <pc:sldMk cId="223055863" sldId="1890"/>
        </pc:sldMkLst>
        <pc:spChg chg="del">
          <ac:chgData name="伊健 杜" userId="e69aded81da48593" providerId="LiveId" clId="{BDA6C9E0-7790-432C-B9C9-E0296059254F}" dt="2022-12-05T04:37:39.369" v="144" actId="478"/>
          <ac:spMkLst>
            <pc:docMk/>
            <pc:sldMk cId="223055863" sldId="1890"/>
            <ac:spMk id="5" creationId="{12133E31-EFD8-1428-E834-932512E03115}"/>
          </ac:spMkLst>
        </pc:spChg>
        <pc:spChg chg="mod">
          <ac:chgData name="伊健 杜" userId="e69aded81da48593" providerId="LiveId" clId="{BDA6C9E0-7790-432C-B9C9-E0296059254F}" dt="2022-12-05T06:48:48.167" v="4577"/>
          <ac:spMkLst>
            <pc:docMk/>
            <pc:sldMk cId="223055863" sldId="1890"/>
            <ac:spMk id="10" creationId="{B839CA97-BE0D-8B7C-B769-3E145A81D451}"/>
          </ac:spMkLst>
        </pc:spChg>
        <pc:picChg chg="del">
          <ac:chgData name="伊健 杜" userId="e69aded81da48593" providerId="LiveId" clId="{BDA6C9E0-7790-432C-B9C9-E0296059254F}" dt="2022-12-05T04:38:14.902" v="209" actId="478"/>
          <ac:picMkLst>
            <pc:docMk/>
            <pc:sldMk cId="223055863" sldId="1890"/>
            <ac:picMk id="1026" creationId="{5A274392-25DD-69BE-262F-0505A1F3EF29}"/>
          </ac:picMkLst>
        </pc:picChg>
        <pc:picChg chg="add mod">
          <ac:chgData name="伊健 杜" userId="e69aded81da48593" providerId="LiveId" clId="{BDA6C9E0-7790-432C-B9C9-E0296059254F}" dt="2022-12-05T04:38:18.135" v="211" actId="1076"/>
          <ac:picMkLst>
            <pc:docMk/>
            <pc:sldMk cId="223055863" sldId="1890"/>
            <ac:picMk id="2050" creationId="{FDC2D70B-3991-AA52-A0D3-58C97F6917B1}"/>
          </ac:picMkLst>
        </pc:picChg>
      </pc:sldChg>
      <pc:sldChg chg="addSp delSp modSp add mod">
        <pc:chgData name="伊健 杜" userId="e69aded81da48593" providerId="LiveId" clId="{BDA6C9E0-7790-432C-B9C9-E0296059254F}" dt="2022-12-05T06:48:48.167" v="4577"/>
        <pc:sldMkLst>
          <pc:docMk/>
          <pc:sldMk cId="1837997747" sldId="1891"/>
        </pc:sldMkLst>
        <pc:spChg chg="mod">
          <ac:chgData name="伊健 杜" userId="e69aded81da48593" providerId="LiveId" clId="{BDA6C9E0-7790-432C-B9C9-E0296059254F}" dt="2022-12-05T06:48:48.167" v="4577"/>
          <ac:spMkLst>
            <pc:docMk/>
            <pc:sldMk cId="1837997747" sldId="1891"/>
            <ac:spMk id="2" creationId="{10304424-DB4A-36E7-9E0D-D32A5DD0F26C}"/>
          </ac:spMkLst>
        </pc:spChg>
        <pc:spChg chg="add del">
          <ac:chgData name="伊健 杜" userId="e69aded81da48593" providerId="LiveId" clId="{BDA6C9E0-7790-432C-B9C9-E0296059254F}" dt="2022-12-05T04:38:37.893" v="226"/>
          <ac:spMkLst>
            <pc:docMk/>
            <pc:sldMk cId="1837997747" sldId="1891"/>
            <ac:spMk id="3" creationId="{376B697A-ACEF-873E-904D-46D9CB2D13DD}"/>
          </ac:spMkLst>
        </pc:spChg>
        <pc:spChg chg="mod">
          <ac:chgData name="伊健 杜" userId="e69aded81da48593" providerId="LiveId" clId="{BDA6C9E0-7790-432C-B9C9-E0296059254F}" dt="2022-12-05T04:38:39.065" v="227"/>
          <ac:spMkLst>
            <pc:docMk/>
            <pc:sldMk cId="1837997747" sldId="1891"/>
            <ac:spMk id="5" creationId="{12133E31-EFD8-1428-E834-932512E03115}"/>
          </ac:spMkLst>
        </pc:spChg>
        <pc:spChg chg="mod">
          <ac:chgData name="伊健 杜" userId="e69aded81da48593" providerId="LiveId" clId="{BDA6C9E0-7790-432C-B9C9-E0296059254F}" dt="2022-12-05T06:48:48.167" v="4577"/>
          <ac:spMkLst>
            <pc:docMk/>
            <pc:sldMk cId="1837997747" sldId="1891"/>
            <ac:spMk id="10" creationId="{B839CA97-BE0D-8B7C-B769-3E145A81D451}"/>
          </ac:spMkLst>
        </pc:spChg>
        <pc:picChg chg="del">
          <ac:chgData name="伊健 杜" userId="e69aded81da48593" providerId="LiveId" clId="{BDA6C9E0-7790-432C-B9C9-E0296059254F}" dt="2022-12-05T04:38:58.367" v="311" actId="478"/>
          <ac:picMkLst>
            <pc:docMk/>
            <pc:sldMk cId="1837997747" sldId="1891"/>
            <ac:picMk id="1026" creationId="{5A274392-25DD-69BE-262F-0505A1F3EF29}"/>
          </ac:picMkLst>
        </pc:picChg>
        <pc:picChg chg="add mod">
          <ac:chgData name="伊健 杜" userId="e69aded81da48593" providerId="LiveId" clId="{BDA6C9E0-7790-432C-B9C9-E0296059254F}" dt="2022-12-05T04:39:35.980" v="315" actId="1076"/>
          <ac:picMkLst>
            <pc:docMk/>
            <pc:sldMk cId="1837997747" sldId="1891"/>
            <ac:picMk id="3075" creationId="{678CB2EE-E3C1-F1F3-CBCA-062D0E7D2E6B}"/>
          </ac:picMkLst>
        </pc:picChg>
      </pc:sldChg>
      <pc:sldChg chg="addSp delSp modSp add mod">
        <pc:chgData name="伊健 杜" userId="e69aded81da48593" providerId="LiveId" clId="{BDA6C9E0-7790-432C-B9C9-E0296059254F}" dt="2022-12-05T08:07:53.130" v="4588" actId="478"/>
        <pc:sldMkLst>
          <pc:docMk/>
          <pc:sldMk cId="446816972" sldId="1892"/>
        </pc:sldMkLst>
        <pc:spChg chg="mod">
          <ac:chgData name="伊健 杜" userId="e69aded81da48593" providerId="LiveId" clId="{BDA6C9E0-7790-432C-B9C9-E0296059254F}" dt="2022-12-05T06:48:48.167" v="4577"/>
          <ac:spMkLst>
            <pc:docMk/>
            <pc:sldMk cId="446816972" sldId="1892"/>
            <ac:spMk id="2" creationId="{CF093439-81E9-9130-8552-41053044C2EA}"/>
          </ac:spMkLst>
        </pc:spChg>
        <pc:spChg chg="add del mod">
          <ac:chgData name="伊健 杜" userId="e69aded81da48593" providerId="LiveId" clId="{BDA6C9E0-7790-432C-B9C9-E0296059254F}" dt="2022-12-05T08:07:53.130" v="4588" actId="478"/>
          <ac:spMkLst>
            <pc:docMk/>
            <pc:sldMk cId="446816972" sldId="1892"/>
            <ac:spMk id="3" creationId="{FDADA414-7951-D884-007F-BDFE4325EA50}"/>
          </ac:spMkLst>
        </pc:spChg>
      </pc:sldChg>
      <pc:sldChg chg="modSp add mod">
        <pc:chgData name="伊健 杜" userId="e69aded81da48593" providerId="LiveId" clId="{BDA6C9E0-7790-432C-B9C9-E0296059254F}" dt="2022-12-05T06:48:48.167" v="4577"/>
        <pc:sldMkLst>
          <pc:docMk/>
          <pc:sldMk cId="2959873572" sldId="1893"/>
        </pc:sldMkLst>
        <pc:spChg chg="mod">
          <ac:chgData name="伊健 杜" userId="e69aded81da48593" providerId="LiveId" clId="{BDA6C9E0-7790-432C-B9C9-E0296059254F}" dt="2022-12-05T06:48:48.167" v="4577"/>
          <ac:spMkLst>
            <pc:docMk/>
            <pc:sldMk cId="2959873572" sldId="1893"/>
            <ac:spMk id="2" creationId="{CF093439-81E9-9130-8552-41053044C2EA}"/>
          </ac:spMkLst>
        </pc:spChg>
      </pc:sldChg>
      <pc:sldChg chg="modSp add mod">
        <pc:chgData name="伊健 杜" userId="e69aded81da48593" providerId="LiveId" clId="{BDA6C9E0-7790-432C-B9C9-E0296059254F}" dt="2022-12-05T06:48:48.167" v="4577"/>
        <pc:sldMkLst>
          <pc:docMk/>
          <pc:sldMk cId="2561652696" sldId="1894"/>
        </pc:sldMkLst>
        <pc:spChg chg="mod">
          <ac:chgData name="伊健 杜" userId="e69aded81da48593" providerId="LiveId" clId="{BDA6C9E0-7790-432C-B9C9-E0296059254F}" dt="2022-12-05T04:42:14.046" v="533"/>
          <ac:spMkLst>
            <pc:docMk/>
            <pc:sldMk cId="2561652696" sldId="1894"/>
            <ac:spMk id="2" creationId="{10304424-DB4A-36E7-9E0D-D32A5DD0F26C}"/>
          </ac:spMkLst>
        </pc:spChg>
        <pc:spChg chg="mod">
          <ac:chgData name="伊健 杜" userId="e69aded81da48593" providerId="LiveId" clId="{BDA6C9E0-7790-432C-B9C9-E0296059254F}" dt="2022-12-05T04:42:26.460" v="534"/>
          <ac:spMkLst>
            <pc:docMk/>
            <pc:sldMk cId="2561652696" sldId="1894"/>
            <ac:spMk id="5" creationId="{12133E31-EFD8-1428-E834-932512E03115}"/>
          </ac:spMkLst>
        </pc:spChg>
        <pc:spChg chg="mod">
          <ac:chgData name="伊健 杜" userId="e69aded81da48593" providerId="LiveId" clId="{BDA6C9E0-7790-432C-B9C9-E0296059254F}" dt="2022-12-05T06:48:48.167" v="4577"/>
          <ac:spMkLst>
            <pc:docMk/>
            <pc:sldMk cId="2561652696" sldId="1894"/>
            <ac:spMk id="10" creationId="{B839CA97-BE0D-8B7C-B769-3E145A81D451}"/>
          </ac:spMkLst>
        </pc:spChg>
      </pc:sldChg>
      <pc:sldChg chg="addSp delSp modSp add mod delAnim">
        <pc:chgData name="伊健 杜" userId="e69aded81da48593" providerId="LiveId" clId="{BDA6C9E0-7790-432C-B9C9-E0296059254F}" dt="2022-12-05T04:44:04.138" v="664" actId="1076"/>
        <pc:sldMkLst>
          <pc:docMk/>
          <pc:sldMk cId="2479838477" sldId="1895"/>
        </pc:sldMkLst>
        <pc:spChg chg="del">
          <ac:chgData name="伊健 杜" userId="e69aded81da48593" providerId="LiveId" clId="{BDA6C9E0-7790-432C-B9C9-E0296059254F}" dt="2022-12-05T04:43:23.529" v="610" actId="478"/>
          <ac:spMkLst>
            <pc:docMk/>
            <pc:sldMk cId="2479838477" sldId="1895"/>
            <ac:spMk id="5" creationId="{12133E31-EFD8-1428-E834-932512E03115}"/>
          </ac:spMkLst>
        </pc:spChg>
        <pc:spChg chg="mod">
          <ac:chgData name="伊健 杜" userId="e69aded81da48593" providerId="LiveId" clId="{BDA6C9E0-7790-432C-B9C9-E0296059254F}" dt="2022-12-05T04:43:40.624" v="659"/>
          <ac:spMkLst>
            <pc:docMk/>
            <pc:sldMk cId="2479838477" sldId="1895"/>
            <ac:spMk id="10" creationId="{B839CA97-BE0D-8B7C-B769-3E145A81D451}"/>
          </ac:spMkLst>
        </pc:spChg>
        <pc:picChg chg="del">
          <ac:chgData name="伊健 杜" userId="e69aded81da48593" providerId="LiveId" clId="{BDA6C9E0-7790-432C-B9C9-E0296059254F}" dt="2022-12-05T04:43:20.897" v="609" actId="478"/>
          <ac:picMkLst>
            <pc:docMk/>
            <pc:sldMk cId="2479838477" sldId="1895"/>
            <ac:picMk id="3075" creationId="{678CB2EE-E3C1-F1F3-CBCA-062D0E7D2E6B}"/>
          </ac:picMkLst>
        </pc:picChg>
        <pc:picChg chg="add mod">
          <ac:chgData name="伊健 杜" userId="e69aded81da48593" providerId="LiveId" clId="{BDA6C9E0-7790-432C-B9C9-E0296059254F}" dt="2022-12-05T04:44:04.138" v="664" actId="1076"/>
          <ac:picMkLst>
            <pc:docMk/>
            <pc:sldMk cId="2479838477" sldId="1895"/>
            <ac:picMk id="4098" creationId="{6BDD7484-15FF-8E86-A048-F43609D956D4}"/>
          </ac:picMkLst>
        </pc:picChg>
      </pc:sldChg>
      <pc:sldChg chg="addSp delSp modSp add mod">
        <pc:chgData name="伊健 杜" userId="e69aded81da48593" providerId="LiveId" clId="{BDA6C9E0-7790-432C-B9C9-E0296059254F}" dt="2022-12-05T06:48:48.167" v="4577"/>
        <pc:sldMkLst>
          <pc:docMk/>
          <pc:sldMk cId="3315859536" sldId="1896"/>
        </pc:sldMkLst>
        <pc:spChg chg="mod">
          <ac:chgData name="伊健 杜" userId="e69aded81da48593" providerId="LiveId" clId="{BDA6C9E0-7790-432C-B9C9-E0296059254F}" dt="2022-12-05T06:48:48.167" v="4577"/>
          <ac:spMkLst>
            <pc:docMk/>
            <pc:sldMk cId="3315859536" sldId="1896"/>
            <ac:spMk id="2" creationId="{CF093439-81E9-9130-8552-41053044C2EA}"/>
          </ac:spMkLst>
        </pc:spChg>
        <pc:picChg chg="add del">
          <ac:chgData name="伊健 杜" userId="e69aded81da48593" providerId="LiveId" clId="{BDA6C9E0-7790-432C-B9C9-E0296059254F}" dt="2022-12-05T04:46:11.097" v="894" actId="21"/>
          <ac:picMkLst>
            <pc:docMk/>
            <pc:sldMk cId="3315859536" sldId="1896"/>
            <ac:picMk id="6146" creationId="{C33A5901-34DE-AFA7-6C59-0FC01260D4BD}"/>
          </ac:picMkLst>
        </pc:picChg>
      </pc:sldChg>
      <pc:sldChg chg="addSp delSp modSp add mod">
        <pc:chgData name="伊健 杜" userId="e69aded81da48593" providerId="LiveId" clId="{BDA6C9E0-7790-432C-B9C9-E0296059254F}" dt="2022-12-05T06:48:48.167" v="4577"/>
        <pc:sldMkLst>
          <pc:docMk/>
          <pc:sldMk cId="3545842165" sldId="1897"/>
        </pc:sldMkLst>
        <pc:spChg chg="mod">
          <ac:chgData name="伊健 杜" userId="e69aded81da48593" providerId="LiveId" clId="{BDA6C9E0-7790-432C-B9C9-E0296059254F}" dt="2022-12-05T04:45:04.032" v="759"/>
          <ac:spMkLst>
            <pc:docMk/>
            <pc:sldMk cId="3545842165" sldId="1897"/>
            <ac:spMk id="2" creationId="{10304424-DB4A-36E7-9E0D-D32A5DD0F26C}"/>
          </ac:spMkLst>
        </pc:spChg>
        <pc:spChg chg="mod">
          <ac:chgData name="伊健 杜" userId="e69aded81da48593" providerId="LiveId" clId="{BDA6C9E0-7790-432C-B9C9-E0296059254F}" dt="2022-12-05T04:45:15.725" v="760"/>
          <ac:spMkLst>
            <pc:docMk/>
            <pc:sldMk cId="3545842165" sldId="1897"/>
            <ac:spMk id="5" creationId="{12133E31-EFD8-1428-E834-932512E03115}"/>
          </ac:spMkLst>
        </pc:spChg>
        <pc:spChg chg="mod">
          <ac:chgData name="伊健 杜" userId="e69aded81da48593" providerId="LiveId" clId="{BDA6C9E0-7790-432C-B9C9-E0296059254F}" dt="2022-12-05T06:48:48.167" v="4577"/>
          <ac:spMkLst>
            <pc:docMk/>
            <pc:sldMk cId="3545842165" sldId="1897"/>
            <ac:spMk id="10" creationId="{B839CA97-BE0D-8B7C-B769-3E145A81D451}"/>
          </ac:spMkLst>
        </pc:spChg>
        <pc:picChg chg="add mod">
          <ac:chgData name="伊健 杜" userId="e69aded81da48593" providerId="LiveId" clId="{BDA6C9E0-7790-432C-B9C9-E0296059254F}" dt="2022-12-05T04:46:17.021" v="899" actId="1076"/>
          <ac:picMkLst>
            <pc:docMk/>
            <pc:sldMk cId="3545842165" sldId="1897"/>
            <ac:picMk id="3" creationId="{A861BADD-AEA9-CF59-8AED-EE098C1596C9}"/>
          </ac:picMkLst>
        </pc:picChg>
        <pc:picChg chg="del">
          <ac:chgData name="伊健 杜" userId="e69aded81da48593" providerId="LiveId" clId="{BDA6C9E0-7790-432C-B9C9-E0296059254F}" dt="2022-12-05T04:45:52.571" v="892" actId="478"/>
          <ac:picMkLst>
            <pc:docMk/>
            <pc:sldMk cId="3545842165" sldId="1897"/>
            <ac:picMk id="3075" creationId="{678CB2EE-E3C1-F1F3-CBCA-062D0E7D2E6B}"/>
          </ac:picMkLst>
        </pc:picChg>
      </pc:sldChg>
      <pc:sldChg chg="addSp delSp modSp add mod delAnim">
        <pc:chgData name="伊健 杜" userId="e69aded81da48593" providerId="LiveId" clId="{BDA6C9E0-7790-432C-B9C9-E0296059254F}" dt="2022-12-05T06:48:48.167" v="4577"/>
        <pc:sldMkLst>
          <pc:docMk/>
          <pc:sldMk cId="2634154725" sldId="1898"/>
        </pc:sldMkLst>
        <pc:spChg chg="del">
          <ac:chgData name="伊健 杜" userId="e69aded81da48593" providerId="LiveId" clId="{BDA6C9E0-7790-432C-B9C9-E0296059254F}" dt="2022-12-05T04:47:00.727" v="938" actId="478"/>
          <ac:spMkLst>
            <pc:docMk/>
            <pc:sldMk cId="2634154725" sldId="1898"/>
            <ac:spMk id="5" creationId="{12133E31-EFD8-1428-E834-932512E03115}"/>
          </ac:spMkLst>
        </pc:spChg>
        <pc:spChg chg="add mod">
          <ac:chgData name="伊健 杜" userId="e69aded81da48593" providerId="LiveId" clId="{BDA6C9E0-7790-432C-B9C9-E0296059254F}" dt="2022-12-05T06:48:48.167" v="4577"/>
          <ac:spMkLst>
            <pc:docMk/>
            <pc:sldMk cId="2634154725" sldId="1898"/>
            <ac:spMk id="6" creationId="{ADD88966-9C9D-CA9C-DE42-48277930028A}"/>
          </ac:spMkLst>
        </pc:spChg>
        <pc:spChg chg="add mod">
          <ac:chgData name="伊健 杜" userId="e69aded81da48593" providerId="LiveId" clId="{BDA6C9E0-7790-432C-B9C9-E0296059254F}" dt="2022-12-05T06:48:48.167" v="4577"/>
          <ac:spMkLst>
            <pc:docMk/>
            <pc:sldMk cId="2634154725" sldId="1898"/>
            <ac:spMk id="8" creationId="{59D263D1-2855-96B5-29EE-CDA3ACE26317}"/>
          </ac:spMkLst>
        </pc:spChg>
        <pc:spChg chg="mod">
          <ac:chgData name="伊健 杜" userId="e69aded81da48593" providerId="LiveId" clId="{BDA6C9E0-7790-432C-B9C9-E0296059254F}" dt="2022-12-05T04:47:39.030" v="961" actId="1076"/>
          <ac:spMkLst>
            <pc:docMk/>
            <pc:sldMk cId="2634154725" sldId="1898"/>
            <ac:spMk id="10" creationId="{B839CA97-BE0D-8B7C-B769-3E145A81D451}"/>
          </ac:spMkLst>
        </pc:spChg>
        <pc:picChg chg="add del mod">
          <ac:chgData name="伊健 杜" userId="e69aded81da48593" providerId="LiveId" clId="{BDA6C9E0-7790-432C-B9C9-E0296059254F}" dt="2022-12-05T04:47:34.062" v="953" actId="1076"/>
          <ac:picMkLst>
            <pc:docMk/>
            <pc:sldMk cId="2634154725" sldId="1898"/>
            <ac:picMk id="3" creationId="{A861BADD-AEA9-CF59-8AED-EE098C1596C9}"/>
          </ac:picMkLst>
        </pc:picChg>
        <pc:picChg chg="add del mod">
          <ac:chgData name="伊健 杜" userId="e69aded81da48593" providerId="LiveId" clId="{BDA6C9E0-7790-432C-B9C9-E0296059254F}" dt="2022-12-05T04:48:29.946" v="966" actId="478"/>
          <ac:picMkLst>
            <pc:docMk/>
            <pc:sldMk cId="2634154725" sldId="1898"/>
            <ac:picMk id="4" creationId="{4BDA459B-6155-41A2-4B17-D0DD7FD07A31}"/>
          </ac:picMkLst>
        </pc:picChg>
        <pc:picChg chg="add del mod">
          <ac:chgData name="伊健 杜" userId="e69aded81da48593" providerId="LiveId" clId="{BDA6C9E0-7790-432C-B9C9-E0296059254F}" dt="2022-12-05T04:49:26.636" v="986" actId="478"/>
          <ac:picMkLst>
            <pc:docMk/>
            <pc:sldMk cId="2634154725" sldId="1898"/>
            <ac:picMk id="7" creationId="{3CA2771C-E906-7D94-F673-C088A2E0F00E}"/>
          </ac:picMkLst>
        </pc:picChg>
        <pc:picChg chg="add mod">
          <ac:chgData name="伊健 杜" userId="e69aded81da48593" providerId="LiveId" clId="{BDA6C9E0-7790-432C-B9C9-E0296059254F}" dt="2022-12-05T04:49:22.493" v="983" actId="1076"/>
          <ac:picMkLst>
            <pc:docMk/>
            <pc:sldMk cId="2634154725" sldId="1898"/>
            <ac:picMk id="8194" creationId="{5D4158F8-FB93-3B59-6884-77B2CB92DDAA}"/>
          </ac:picMkLst>
        </pc:picChg>
        <pc:picChg chg="add mod">
          <ac:chgData name="伊健 杜" userId="e69aded81da48593" providerId="LiveId" clId="{BDA6C9E0-7790-432C-B9C9-E0296059254F}" dt="2022-12-05T04:50:07.920" v="1007" actId="1076"/>
          <ac:picMkLst>
            <pc:docMk/>
            <pc:sldMk cId="2634154725" sldId="1898"/>
            <ac:picMk id="8196" creationId="{0F94C018-D4FA-5268-383E-73B6A507501D}"/>
          </ac:picMkLst>
        </pc:picChg>
      </pc:sldChg>
      <pc:sldChg chg="addSp delSp modSp add mod">
        <pc:chgData name="伊健 杜" userId="e69aded81da48593" providerId="LiveId" clId="{BDA6C9E0-7790-432C-B9C9-E0296059254F}" dt="2022-12-05T04:58:37.774" v="1118" actId="1076"/>
        <pc:sldMkLst>
          <pc:docMk/>
          <pc:sldMk cId="2165537447" sldId="1899"/>
        </pc:sldMkLst>
        <pc:spChg chg="mod">
          <ac:chgData name="伊健 杜" userId="e69aded81da48593" providerId="LiveId" clId="{BDA6C9E0-7790-432C-B9C9-E0296059254F}" dt="2022-12-05T04:53:22.387" v="1039"/>
          <ac:spMkLst>
            <pc:docMk/>
            <pc:sldMk cId="2165537447" sldId="1899"/>
            <ac:spMk id="2" creationId="{355CCCFB-2EC1-9E78-95A5-6F521E2393E9}"/>
          </ac:spMkLst>
        </pc:spChg>
        <pc:spChg chg="add mod">
          <ac:chgData name="伊健 杜" userId="e69aded81da48593" providerId="LiveId" clId="{BDA6C9E0-7790-432C-B9C9-E0296059254F}" dt="2022-12-05T04:58:37.774" v="1118" actId="1076"/>
          <ac:spMkLst>
            <pc:docMk/>
            <pc:sldMk cId="2165537447" sldId="1899"/>
            <ac:spMk id="3" creationId="{F894F094-1233-7035-4840-4D01F3DF0A1B}"/>
          </ac:spMkLst>
        </pc:spChg>
        <pc:spChg chg="mod">
          <ac:chgData name="伊健 杜" userId="e69aded81da48593" providerId="LiveId" clId="{BDA6C9E0-7790-432C-B9C9-E0296059254F}" dt="2022-12-05T04:58:32.327" v="1116" actId="1076"/>
          <ac:spMkLst>
            <pc:docMk/>
            <pc:sldMk cId="2165537447" sldId="1899"/>
            <ac:spMk id="6" creationId="{159B7E6B-21F0-E0FE-7ABA-4ADD738FA9C0}"/>
          </ac:spMkLst>
        </pc:spChg>
        <pc:picChg chg="del">
          <ac:chgData name="伊健 杜" userId="e69aded81da48593" providerId="LiveId" clId="{BDA6C9E0-7790-432C-B9C9-E0296059254F}" dt="2022-12-05T04:54:28.784" v="1080" actId="478"/>
          <ac:picMkLst>
            <pc:docMk/>
            <pc:sldMk cId="2165537447" sldId="1899"/>
            <ac:picMk id="2050" creationId="{0F4B4675-A694-1B9D-41CF-8CF027553CDD}"/>
          </ac:picMkLst>
        </pc:picChg>
        <pc:picChg chg="add del mod">
          <ac:chgData name="伊健 杜" userId="e69aded81da48593" providerId="LiveId" clId="{BDA6C9E0-7790-432C-B9C9-E0296059254F}" dt="2022-12-05T04:58:04.977" v="1101" actId="478"/>
          <ac:picMkLst>
            <pc:docMk/>
            <pc:sldMk cId="2165537447" sldId="1899"/>
            <ac:picMk id="9218" creationId="{D023F591-8EC7-9D97-A83D-5B3F68A769E2}"/>
          </ac:picMkLst>
        </pc:picChg>
        <pc:picChg chg="add mod">
          <ac:chgData name="伊健 杜" userId="e69aded81da48593" providerId="LiveId" clId="{BDA6C9E0-7790-432C-B9C9-E0296059254F}" dt="2022-12-05T04:58:12.693" v="1107" actId="1076"/>
          <ac:picMkLst>
            <pc:docMk/>
            <pc:sldMk cId="2165537447" sldId="1899"/>
            <ac:picMk id="9220" creationId="{6644D875-0B94-721C-00B9-1ADB9599E02F}"/>
          </ac:picMkLst>
        </pc:picChg>
        <pc:picChg chg="add mod">
          <ac:chgData name="伊健 杜" userId="e69aded81da48593" providerId="LiveId" clId="{BDA6C9E0-7790-432C-B9C9-E0296059254F}" dt="2022-12-05T04:58:33.489" v="1117" actId="1076"/>
          <ac:picMkLst>
            <pc:docMk/>
            <pc:sldMk cId="2165537447" sldId="1899"/>
            <ac:picMk id="9222" creationId="{04A29A71-0A55-2B2B-F0AC-D13023786B9A}"/>
          </ac:picMkLst>
        </pc:picChg>
      </pc:sldChg>
      <pc:sldChg chg="addSp delSp modSp add mod">
        <pc:chgData name="伊健 杜" userId="e69aded81da48593" providerId="LiveId" clId="{BDA6C9E0-7790-432C-B9C9-E0296059254F}" dt="2022-12-05T06:48:48.167" v="4577"/>
        <pc:sldMkLst>
          <pc:docMk/>
          <pc:sldMk cId="4181530019" sldId="1900"/>
        </pc:sldMkLst>
        <pc:spChg chg="mod">
          <ac:chgData name="伊健 杜" userId="e69aded81da48593" providerId="LiveId" clId="{BDA6C9E0-7790-432C-B9C9-E0296059254F}" dt="2022-12-05T06:48:48.167" v="4577"/>
          <ac:spMkLst>
            <pc:docMk/>
            <pc:sldMk cId="4181530019" sldId="1900"/>
            <ac:spMk id="3" creationId="{F894F094-1233-7035-4840-4D01F3DF0A1B}"/>
          </ac:spMkLst>
        </pc:spChg>
        <pc:spChg chg="del">
          <ac:chgData name="伊健 杜" userId="e69aded81da48593" providerId="LiveId" clId="{BDA6C9E0-7790-432C-B9C9-E0296059254F}" dt="2022-12-05T04:59:09.128" v="1120" actId="478"/>
          <ac:spMkLst>
            <pc:docMk/>
            <pc:sldMk cId="4181530019" sldId="1900"/>
            <ac:spMk id="6" creationId="{159B7E6B-21F0-E0FE-7ABA-4ADD738FA9C0}"/>
          </ac:spMkLst>
        </pc:spChg>
        <pc:picChg chg="del mod">
          <ac:chgData name="伊健 杜" userId="e69aded81da48593" providerId="LiveId" clId="{BDA6C9E0-7790-432C-B9C9-E0296059254F}" dt="2022-12-05T04:59:32.042" v="1123" actId="478"/>
          <ac:picMkLst>
            <pc:docMk/>
            <pc:sldMk cId="4181530019" sldId="1900"/>
            <ac:picMk id="9220" creationId="{6644D875-0B94-721C-00B9-1ADB9599E02F}"/>
          </ac:picMkLst>
        </pc:picChg>
        <pc:picChg chg="del">
          <ac:chgData name="伊健 杜" userId="e69aded81da48593" providerId="LiveId" clId="{BDA6C9E0-7790-432C-B9C9-E0296059254F}" dt="2022-12-05T04:59:09.128" v="1120" actId="478"/>
          <ac:picMkLst>
            <pc:docMk/>
            <pc:sldMk cId="4181530019" sldId="1900"/>
            <ac:picMk id="9222" creationId="{04A29A71-0A55-2B2B-F0AC-D13023786B9A}"/>
          </ac:picMkLst>
        </pc:picChg>
        <pc:picChg chg="add mod">
          <ac:chgData name="伊健 杜" userId="e69aded81da48593" providerId="LiveId" clId="{BDA6C9E0-7790-432C-B9C9-E0296059254F}" dt="2022-12-05T05:00:16.740" v="1198" actId="1076"/>
          <ac:picMkLst>
            <pc:docMk/>
            <pc:sldMk cId="4181530019" sldId="1900"/>
            <ac:picMk id="10242" creationId="{3068E751-15A8-8683-2299-F5D5BFC8901B}"/>
          </ac:picMkLst>
        </pc:picChg>
      </pc:sldChg>
      <pc:sldChg chg="addSp delSp modSp add del mod">
        <pc:chgData name="伊健 杜" userId="e69aded81da48593" providerId="LiveId" clId="{BDA6C9E0-7790-432C-B9C9-E0296059254F}" dt="2022-12-05T06:48:48.167" v="4577"/>
        <pc:sldMkLst>
          <pc:docMk/>
          <pc:sldMk cId="1915071075" sldId="1901"/>
        </pc:sldMkLst>
        <pc:spChg chg="mod">
          <ac:chgData name="伊健 杜" userId="e69aded81da48593" providerId="LiveId" clId="{BDA6C9E0-7790-432C-B9C9-E0296059254F}" dt="2022-12-05T06:48:48.167" v="4577"/>
          <ac:spMkLst>
            <pc:docMk/>
            <pc:sldMk cId="1915071075" sldId="1901"/>
            <ac:spMk id="3" creationId="{F894F094-1233-7035-4840-4D01F3DF0A1B}"/>
          </ac:spMkLst>
        </pc:spChg>
        <pc:picChg chg="add mod">
          <ac:chgData name="伊健 杜" userId="e69aded81da48593" providerId="LiveId" clId="{BDA6C9E0-7790-432C-B9C9-E0296059254F}" dt="2022-12-05T05:02:13.440" v="1353" actId="1076"/>
          <ac:picMkLst>
            <pc:docMk/>
            <pc:sldMk cId="1915071075" sldId="1901"/>
            <ac:picMk id="5" creationId="{EBC1D87E-7CAF-98D1-6AAF-634B9200ED87}"/>
          </ac:picMkLst>
        </pc:picChg>
        <pc:picChg chg="del">
          <ac:chgData name="伊健 杜" userId="e69aded81da48593" providerId="LiveId" clId="{BDA6C9E0-7790-432C-B9C9-E0296059254F}" dt="2022-12-05T05:01:33.360" v="1347" actId="478"/>
          <ac:picMkLst>
            <pc:docMk/>
            <pc:sldMk cId="1915071075" sldId="1901"/>
            <ac:picMk id="10242" creationId="{3068E751-15A8-8683-2299-F5D5BFC8901B}"/>
          </ac:picMkLst>
        </pc:picChg>
      </pc:sldChg>
      <pc:sldChg chg="modSp add mod">
        <pc:chgData name="伊健 杜" userId="e69aded81da48593" providerId="LiveId" clId="{BDA6C9E0-7790-432C-B9C9-E0296059254F}" dt="2022-12-05T06:48:48.167" v="4577"/>
        <pc:sldMkLst>
          <pc:docMk/>
          <pc:sldMk cId="390853040" sldId="1902"/>
        </pc:sldMkLst>
        <pc:spChg chg="mod">
          <ac:chgData name="伊健 杜" userId="e69aded81da48593" providerId="LiveId" clId="{BDA6C9E0-7790-432C-B9C9-E0296059254F}" dt="2022-12-05T06:48:48.167" v="4577"/>
          <ac:spMkLst>
            <pc:docMk/>
            <pc:sldMk cId="390853040" sldId="1902"/>
            <ac:spMk id="2" creationId="{CF093439-81E9-9130-8552-41053044C2EA}"/>
          </ac:spMkLst>
        </pc:spChg>
      </pc:sldChg>
      <pc:sldChg chg="modSp add mod">
        <pc:chgData name="伊健 杜" userId="e69aded81da48593" providerId="LiveId" clId="{BDA6C9E0-7790-432C-B9C9-E0296059254F}" dt="2022-12-05T06:48:48.167" v="4577"/>
        <pc:sldMkLst>
          <pc:docMk/>
          <pc:sldMk cId="1010897937" sldId="1903"/>
        </pc:sldMkLst>
        <pc:spChg chg="mod">
          <ac:chgData name="伊健 杜" userId="e69aded81da48593" providerId="LiveId" clId="{BDA6C9E0-7790-432C-B9C9-E0296059254F}" dt="2022-12-05T06:48:48.167" v="4577"/>
          <ac:spMkLst>
            <pc:docMk/>
            <pc:sldMk cId="1010897937" sldId="1903"/>
            <ac:spMk id="2" creationId="{CF093439-81E9-9130-8552-41053044C2EA}"/>
          </ac:spMkLst>
        </pc:spChg>
      </pc:sldChg>
      <pc:sldChg chg="modSp add mod">
        <pc:chgData name="伊健 杜" userId="e69aded81da48593" providerId="LiveId" clId="{BDA6C9E0-7790-432C-B9C9-E0296059254F}" dt="2022-12-05T05:03:51.832" v="1440" actId="20577"/>
        <pc:sldMkLst>
          <pc:docMk/>
          <pc:sldMk cId="1386469258" sldId="1904"/>
        </pc:sldMkLst>
        <pc:spChg chg="mod">
          <ac:chgData name="伊健 杜" userId="e69aded81da48593" providerId="LiveId" clId="{BDA6C9E0-7790-432C-B9C9-E0296059254F}" dt="2022-12-05T05:03:51.832" v="1440" actId="20577"/>
          <ac:spMkLst>
            <pc:docMk/>
            <pc:sldMk cId="1386469258" sldId="1904"/>
            <ac:spMk id="2" creationId="{CF093439-81E9-9130-8552-41053044C2EA}"/>
          </ac:spMkLst>
        </pc:spChg>
      </pc:sldChg>
      <pc:sldChg chg="addSp delSp modSp add mod">
        <pc:chgData name="伊健 杜" userId="e69aded81da48593" providerId="LiveId" clId="{BDA6C9E0-7790-432C-B9C9-E0296059254F}" dt="2022-12-05T06:48:48.167" v="4577"/>
        <pc:sldMkLst>
          <pc:docMk/>
          <pc:sldMk cId="2386184214" sldId="1905"/>
        </pc:sldMkLst>
        <pc:spChg chg="mod">
          <ac:chgData name="伊健 杜" userId="e69aded81da48593" providerId="LiveId" clId="{BDA6C9E0-7790-432C-B9C9-E0296059254F}" dt="2022-12-05T06:48:48.167" v="4577"/>
          <ac:spMkLst>
            <pc:docMk/>
            <pc:sldMk cId="2386184214" sldId="1905"/>
            <ac:spMk id="6" creationId="{159B7E6B-21F0-E0FE-7ABA-4ADD738FA9C0}"/>
          </ac:spMkLst>
        </pc:spChg>
        <pc:picChg chg="del">
          <ac:chgData name="伊健 杜" userId="e69aded81da48593" providerId="LiveId" clId="{BDA6C9E0-7790-432C-B9C9-E0296059254F}" dt="2022-12-05T05:09:12.026" v="1535" actId="478"/>
          <ac:picMkLst>
            <pc:docMk/>
            <pc:sldMk cId="2386184214" sldId="1905"/>
            <ac:picMk id="11266" creationId="{DDE0EB1A-4EC5-AA63-D033-5AB1D3CAAD41}"/>
          </ac:picMkLst>
        </pc:picChg>
        <pc:picChg chg="del">
          <ac:chgData name="伊健 杜" userId="e69aded81da48593" providerId="LiveId" clId="{BDA6C9E0-7790-432C-B9C9-E0296059254F}" dt="2022-12-05T05:09:24.288" v="1541" actId="478"/>
          <ac:picMkLst>
            <pc:docMk/>
            <pc:sldMk cId="2386184214" sldId="1905"/>
            <ac:picMk id="11268" creationId="{2B66FDD5-DF6F-466F-B2A8-8BBE33B7FA5E}"/>
          </ac:picMkLst>
        </pc:picChg>
        <pc:picChg chg="add mod">
          <ac:chgData name="伊健 杜" userId="e69aded81da48593" providerId="LiveId" clId="{BDA6C9E0-7790-432C-B9C9-E0296059254F}" dt="2022-12-05T05:09:22.970" v="1540" actId="14100"/>
          <ac:picMkLst>
            <pc:docMk/>
            <pc:sldMk cId="2386184214" sldId="1905"/>
            <ac:picMk id="16386" creationId="{479713AD-7534-167C-B1B5-84DE37027D84}"/>
          </ac:picMkLst>
        </pc:picChg>
        <pc:picChg chg="add mod">
          <ac:chgData name="伊健 杜" userId="e69aded81da48593" providerId="LiveId" clId="{BDA6C9E0-7790-432C-B9C9-E0296059254F}" dt="2022-12-05T05:10:00.502" v="1546" actId="1076"/>
          <ac:picMkLst>
            <pc:docMk/>
            <pc:sldMk cId="2386184214" sldId="1905"/>
            <ac:picMk id="16388" creationId="{03AA50E2-012C-CFAB-2F9D-A3ADE29CAEF6}"/>
          </ac:picMkLst>
        </pc:picChg>
      </pc:sldChg>
      <pc:sldChg chg="add del">
        <pc:chgData name="伊健 杜" userId="e69aded81da48593" providerId="LiveId" clId="{BDA6C9E0-7790-432C-B9C9-E0296059254F}" dt="2022-12-05T05:05:43.712" v="1446" actId="47"/>
        <pc:sldMkLst>
          <pc:docMk/>
          <pc:sldMk cId="4172722807" sldId="1905"/>
        </pc:sldMkLst>
      </pc:sldChg>
      <pc:sldChg chg="addSp delSp modSp add mod">
        <pc:chgData name="伊健 杜" userId="e69aded81da48593" providerId="LiveId" clId="{BDA6C9E0-7790-432C-B9C9-E0296059254F}" dt="2022-12-05T06:48:48.167" v="4577"/>
        <pc:sldMkLst>
          <pc:docMk/>
          <pc:sldMk cId="3542807729" sldId="1906"/>
        </pc:sldMkLst>
        <pc:spChg chg="mod">
          <ac:chgData name="伊健 杜" userId="e69aded81da48593" providerId="LiveId" clId="{BDA6C9E0-7790-432C-B9C9-E0296059254F}" dt="2022-12-05T06:48:48.167" v="4577"/>
          <ac:spMkLst>
            <pc:docMk/>
            <pc:sldMk cId="3542807729" sldId="1906"/>
            <ac:spMk id="6" creationId="{159B7E6B-21F0-E0FE-7ABA-4ADD738FA9C0}"/>
          </ac:spMkLst>
        </pc:spChg>
        <pc:picChg chg="add mod">
          <ac:chgData name="伊健 杜" userId="e69aded81da48593" providerId="LiveId" clId="{BDA6C9E0-7790-432C-B9C9-E0296059254F}" dt="2022-12-05T05:11:13.444" v="1568" actId="1076"/>
          <ac:picMkLst>
            <pc:docMk/>
            <pc:sldMk cId="3542807729" sldId="1906"/>
            <ac:picMk id="7" creationId="{EEE2F22C-1BEA-3A8D-AB9D-C62C0BDC66A5}"/>
          </ac:picMkLst>
        </pc:picChg>
        <pc:picChg chg="add mod">
          <ac:chgData name="伊健 杜" userId="e69aded81da48593" providerId="LiveId" clId="{BDA6C9E0-7790-432C-B9C9-E0296059254F}" dt="2022-12-05T05:11:30.443" v="1576" actId="1076"/>
          <ac:picMkLst>
            <pc:docMk/>
            <pc:sldMk cId="3542807729" sldId="1906"/>
            <ac:picMk id="9" creationId="{E59814D4-9500-D07D-F6D8-7CC9267CD86E}"/>
          </ac:picMkLst>
        </pc:picChg>
        <pc:picChg chg="del">
          <ac:chgData name="伊健 杜" userId="e69aded81da48593" providerId="LiveId" clId="{BDA6C9E0-7790-432C-B9C9-E0296059254F}" dt="2022-12-05T05:11:09.380" v="1565" actId="478"/>
          <ac:picMkLst>
            <pc:docMk/>
            <pc:sldMk cId="3542807729" sldId="1906"/>
            <ac:picMk id="16386" creationId="{479713AD-7534-167C-B1B5-84DE37027D84}"/>
          </ac:picMkLst>
        </pc:picChg>
        <pc:picChg chg="del">
          <ac:chgData name="伊健 杜" userId="e69aded81da48593" providerId="LiveId" clId="{BDA6C9E0-7790-432C-B9C9-E0296059254F}" dt="2022-12-05T05:11:21.438" v="1569" actId="478"/>
          <ac:picMkLst>
            <pc:docMk/>
            <pc:sldMk cId="3542807729" sldId="1906"/>
            <ac:picMk id="16388" creationId="{03AA50E2-012C-CFAB-2F9D-A3ADE29CAEF6}"/>
          </ac:picMkLst>
        </pc:picChg>
      </pc:sldChg>
      <pc:sldChg chg="delSp new del mod">
        <pc:chgData name="伊健 杜" userId="e69aded81da48593" providerId="LiveId" clId="{BDA6C9E0-7790-432C-B9C9-E0296059254F}" dt="2022-12-05T05:11:48.293" v="1579" actId="47"/>
        <pc:sldMkLst>
          <pc:docMk/>
          <pc:sldMk cId="1493718148" sldId="1907"/>
        </pc:sldMkLst>
        <pc:spChg chg="del">
          <ac:chgData name="伊健 杜" userId="e69aded81da48593" providerId="LiveId" clId="{BDA6C9E0-7790-432C-B9C9-E0296059254F}" dt="2022-12-05T05:11:42.694" v="1578" actId="478"/>
          <ac:spMkLst>
            <pc:docMk/>
            <pc:sldMk cId="1493718148" sldId="1907"/>
            <ac:spMk id="2" creationId="{DCB178BC-ADEC-9A10-50AD-6DF1CB67CFE9}"/>
          </ac:spMkLst>
        </pc:spChg>
        <pc:spChg chg="del">
          <ac:chgData name="伊健 杜" userId="e69aded81da48593" providerId="LiveId" clId="{BDA6C9E0-7790-432C-B9C9-E0296059254F}" dt="2022-12-05T05:11:42.694" v="1578" actId="478"/>
          <ac:spMkLst>
            <pc:docMk/>
            <pc:sldMk cId="1493718148" sldId="1907"/>
            <ac:spMk id="3" creationId="{03B85311-CDFD-935F-57B7-044E5A13A114}"/>
          </ac:spMkLst>
        </pc:spChg>
      </pc:sldChg>
      <pc:sldChg chg="modSp add mod">
        <pc:chgData name="伊健 杜" userId="e69aded81da48593" providerId="LiveId" clId="{BDA6C9E0-7790-432C-B9C9-E0296059254F}" dt="2022-12-05T06:48:48.167" v="4577"/>
        <pc:sldMkLst>
          <pc:docMk/>
          <pc:sldMk cId="1712688980" sldId="1907"/>
        </pc:sldMkLst>
        <pc:spChg chg="mod">
          <ac:chgData name="伊健 杜" userId="e69aded81da48593" providerId="LiveId" clId="{BDA6C9E0-7790-432C-B9C9-E0296059254F}" dt="2022-12-05T06:48:48.167" v="4577"/>
          <ac:spMkLst>
            <pc:docMk/>
            <pc:sldMk cId="1712688980" sldId="1907"/>
            <ac:spMk id="2" creationId="{CF093439-81E9-9130-8552-41053044C2EA}"/>
          </ac:spMkLst>
        </pc:spChg>
      </pc:sldChg>
      <pc:sldChg chg="modSp add mod">
        <pc:chgData name="伊健 杜" userId="e69aded81da48593" providerId="LiveId" clId="{BDA6C9E0-7790-432C-B9C9-E0296059254F}" dt="2022-12-05T06:48:48.167" v="4577"/>
        <pc:sldMkLst>
          <pc:docMk/>
          <pc:sldMk cId="353261878" sldId="1908"/>
        </pc:sldMkLst>
        <pc:spChg chg="mod">
          <ac:chgData name="伊健 杜" userId="e69aded81da48593" providerId="LiveId" clId="{BDA6C9E0-7790-432C-B9C9-E0296059254F}" dt="2022-12-05T06:48:48.167" v="4577"/>
          <ac:spMkLst>
            <pc:docMk/>
            <pc:sldMk cId="353261878" sldId="1908"/>
            <ac:spMk id="2" creationId="{CF093439-81E9-9130-8552-41053044C2EA}"/>
          </ac:spMkLst>
        </pc:spChg>
      </pc:sldChg>
      <pc:sldChg chg="addSp delSp modSp add mod">
        <pc:chgData name="伊健 杜" userId="e69aded81da48593" providerId="LiveId" clId="{BDA6C9E0-7790-432C-B9C9-E0296059254F}" dt="2022-12-05T06:48:48.167" v="4577"/>
        <pc:sldMkLst>
          <pc:docMk/>
          <pc:sldMk cId="2853024968" sldId="1909"/>
        </pc:sldMkLst>
        <pc:spChg chg="mod">
          <ac:chgData name="伊健 杜" userId="e69aded81da48593" providerId="LiveId" clId="{BDA6C9E0-7790-432C-B9C9-E0296059254F}" dt="2022-12-05T05:35:26.764" v="2332" actId="1076"/>
          <ac:spMkLst>
            <pc:docMk/>
            <pc:sldMk cId="2853024968" sldId="1909"/>
            <ac:spMk id="2" creationId="{355CCCFB-2EC1-9E78-95A5-6F521E2393E9}"/>
          </ac:spMkLst>
        </pc:spChg>
        <pc:spChg chg="mod">
          <ac:chgData name="伊健 杜" userId="e69aded81da48593" providerId="LiveId" clId="{BDA6C9E0-7790-432C-B9C9-E0296059254F}" dt="2022-12-05T06:48:48.167" v="4577"/>
          <ac:spMkLst>
            <pc:docMk/>
            <pc:sldMk cId="2853024968" sldId="1909"/>
            <ac:spMk id="3" creationId="{F894F094-1233-7035-4840-4D01F3DF0A1B}"/>
          </ac:spMkLst>
        </pc:spChg>
        <pc:spChg chg="add mod">
          <ac:chgData name="伊健 杜" userId="e69aded81da48593" providerId="LiveId" clId="{BDA6C9E0-7790-432C-B9C9-E0296059254F}" dt="2022-12-05T05:35:26.764" v="2332" actId="1076"/>
          <ac:spMkLst>
            <pc:docMk/>
            <pc:sldMk cId="2853024968" sldId="1909"/>
            <ac:spMk id="4" creationId="{49C4015F-1D63-4E0F-B17D-4DF54D001891}"/>
          </ac:spMkLst>
        </pc:spChg>
        <pc:spChg chg="add mod">
          <ac:chgData name="伊健 杜" userId="e69aded81da48593" providerId="LiveId" clId="{BDA6C9E0-7790-432C-B9C9-E0296059254F}" dt="2022-12-05T06:48:48.167" v="4577"/>
          <ac:spMkLst>
            <pc:docMk/>
            <pc:sldMk cId="2853024968" sldId="1909"/>
            <ac:spMk id="6" creationId="{FC955428-D167-1107-C85E-1D2BF77935D8}"/>
          </ac:spMkLst>
        </pc:spChg>
        <pc:spChg chg="add mod">
          <ac:chgData name="伊健 杜" userId="e69aded81da48593" providerId="LiveId" clId="{BDA6C9E0-7790-432C-B9C9-E0296059254F}" dt="2022-12-05T05:35:26.764" v="2332" actId="1076"/>
          <ac:spMkLst>
            <pc:docMk/>
            <pc:sldMk cId="2853024968" sldId="1909"/>
            <ac:spMk id="7" creationId="{4A95E424-3721-4195-225C-A2439D7A1749}"/>
          </ac:spMkLst>
        </pc:spChg>
        <pc:spChg chg="add del mod">
          <ac:chgData name="伊健 杜" userId="e69aded81da48593" providerId="LiveId" clId="{BDA6C9E0-7790-432C-B9C9-E0296059254F}" dt="2022-12-05T05:22:48.628" v="1873" actId="478"/>
          <ac:spMkLst>
            <pc:docMk/>
            <pc:sldMk cId="2853024968" sldId="1909"/>
            <ac:spMk id="8" creationId="{03117545-94EF-5C8A-9C09-5760506D7036}"/>
          </ac:spMkLst>
        </pc:spChg>
        <pc:spChg chg="add mod">
          <ac:chgData name="伊健 杜" userId="e69aded81da48593" providerId="LiveId" clId="{BDA6C9E0-7790-432C-B9C9-E0296059254F}" dt="2022-12-05T05:42:43.433" v="2426" actId="14100"/>
          <ac:spMkLst>
            <pc:docMk/>
            <pc:sldMk cId="2853024968" sldId="1909"/>
            <ac:spMk id="9" creationId="{E32D810C-4F1F-D270-ED84-FD4B2C6FB617}"/>
          </ac:spMkLst>
        </pc:spChg>
        <pc:spChg chg="add mod">
          <ac:chgData name="伊健 杜" userId="e69aded81da48593" providerId="LiveId" clId="{BDA6C9E0-7790-432C-B9C9-E0296059254F}" dt="2022-12-05T05:35:26.764" v="2332" actId="1076"/>
          <ac:spMkLst>
            <pc:docMk/>
            <pc:sldMk cId="2853024968" sldId="1909"/>
            <ac:spMk id="10" creationId="{8B488C10-2617-A938-923C-BD33EE3137DA}"/>
          </ac:spMkLst>
        </pc:spChg>
        <pc:picChg chg="del">
          <ac:chgData name="伊健 杜" userId="e69aded81da48593" providerId="LiveId" clId="{BDA6C9E0-7790-432C-B9C9-E0296059254F}" dt="2022-12-05T05:17:55.297" v="1733" actId="478"/>
          <ac:picMkLst>
            <pc:docMk/>
            <pc:sldMk cId="2853024968" sldId="1909"/>
            <ac:picMk id="5" creationId="{EBC1D87E-7CAF-98D1-6AAF-634B9200ED87}"/>
          </ac:picMkLst>
        </pc:picChg>
        <pc:picChg chg="add mod">
          <ac:chgData name="伊健 杜" userId="e69aded81da48593" providerId="LiveId" clId="{BDA6C9E0-7790-432C-B9C9-E0296059254F}" dt="2022-12-05T05:35:28.649" v="2333" actId="1076"/>
          <ac:picMkLst>
            <pc:docMk/>
            <pc:sldMk cId="2853024968" sldId="1909"/>
            <ac:picMk id="18434" creationId="{3A420265-A430-5958-56C9-44DB09FD1C52}"/>
          </ac:picMkLst>
        </pc:picChg>
      </pc:sldChg>
      <pc:sldChg chg="addSp delSp modSp add mod">
        <pc:chgData name="伊健 杜" userId="e69aded81da48593" providerId="LiveId" clId="{BDA6C9E0-7790-432C-B9C9-E0296059254F}" dt="2022-12-05T06:48:48.167" v="4577"/>
        <pc:sldMkLst>
          <pc:docMk/>
          <pc:sldMk cId="3381223036" sldId="1910"/>
        </pc:sldMkLst>
        <pc:spChg chg="del">
          <ac:chgData name="伊健 杜" userId="e69aded81da48593" providerId="LiveId" clId="{BDA6C9E0-7790-432C-B9C9-E0296059254F}" dt="2022-12-05T05:23:02.738" v="1876" actId="478"/>
          <ac:spMkLst>
            <pc:docMk/>
            <pc:sldMk cId="3381223036" sldId="1910"/>
            <ac:spMk id="2" creationId="{355CCCFB-2EC1-9E78-95A5-6F521E2393E9}"/>
          </ac:spMkLst>
        </pc:spChg>
        <pc:spChg chg="del">
          <ac:chgData name="伊健 杜" userId="e69aded81da48593" providerId="LiveId" clId="{BDA6C9E0-7790-432C-B9C9-E0296059254F}" dt="2022-12-05T05:23:02.738" v="1876" actId="478"/>
          <ac:spMkLst>
            <pc:docMk/>
            <pc:sldMk cId="3381223036" sldId="1910"/>
            <ac:spMk id="3" creationId="{F894F094-1233-7035-4840-4D01F3DF0A1B}"/>
          </ac:spMkLst>
        </pc:spChg>
        <pc:spChg chg="mod">
          <ac:chgData name="伊健 杜" userId="e69aded81da48593" providerId="LiveId" clId="{BDA6C9E0-7790-432C-B9C9-E0296059254F}" dt="2022-12-05T05:23:42.623" v="1889" actId="14100"/>
          <ac:spMkLst>
            <pc:docMk/>
            <pc:sldMk cId="3381223036" sldId="1910"/>
            <ac:spMk id="4" creationId="{49C4015F-1D63-4E0F-B17D-4DF54D001891}"/>
          </ac:spMkLst>
        </pc:spChg>
        <pc:spChg chg="add mod">
          <ac:chgData name="伊健 杜" userId="e69aded81da48593" providerId="LiveId" clId="{BDA6C9E0-7790-432C-B9C9-E0296059254F}" dt="2022-12-05T06:48:48.167" v="4577"/>
          <ac:spMkLst>
            <pc:docMk/>
            <pc:sldMk cId="3381223036" sldId="1910"/>
            <ac:spMk id="5" creationId="{5CD40482-5FE8-24A7-5025-4D03E45ACA97}"/>
          </ac:spMkLst>
        </pc:spChg>
        <pc:spChg chg="mod">
          <ac:chgData name="伊健 杜" userId="e69aded81da48593" providerId="LiveId" clId="{BDA6C9E0-7790-432C-B9C9-E0296059254F}" dt="2022-12-05T06:48:48.167" v="4577"/>
          <ac:spMkLst>
            <pc:docMk/>
            <pc:sldMk cId="3381223036" sldId="1910"/>
            <ac:spMk id="6" creationId="{FC955428-D167-1107-C85E-1D2BF77935D8}"/>
          </ac:spMkLst>
        </pc:spChg>
        <pc:spChg chg="mod">
          <ac:chgData name="伊健 杜" userId="e69aded81da48593" providerId="LiveId" clId="{BDA6C9E0-7790-432C-B9C9-E0296059254F}" dt="2022-12-05T05:23:24.983" v="1882" actId="14"/>
          <ac:spMkLst>
            <pc:docMk/>
            <pc:sldMk cId="3381223036" sldId="1910"/>
            <ac:spMk id="7" creationId="{4A95E424-3721-4195-225C-A2439D7A1749}"/>
          </ac:spMkLst>
        </pc:spChg>
        <pc:spChg chg="add mod">
          <ac:chgData name="伊健 杜" userId="e69aded81da48593" providerId="LiveId" clId="{BDA6C9E0-7790-432C-B9C9-E0296059254F}" dt="2022-12-05T06:48:48.167" v="4577"/>
          <ac:spMkLst>
            <pc:docMk/>
            <pc:sldMk cId="3381223036" sldId="1910"/>
            <ac:spMk id="8" creationId="{B6964DA1-B07A-F278-00A0-FD350A3E26E5}"/>
          </ac:spMkLst>
        </pc:spChg>
        <pc:spChg chg="add mod">
          <ac:chgData name="伊健 杜" userId="e69aded81da48593" providerId="LiveId" clId="{BDA6C9E0-7790-432C-B9C9-E0296059254F}" dt="2022-12-05T05:39:00.317" v="2363" actId="1076"/>
          <ac:spMkLst>
            <pc:docMk/>
            <pc:sldMk cId="3381223036" sldId="1910"/>
            <ac:spMk id="9" creationId="{4199A12A-FB7E-6901-9F6D-D711946729F8}"/>
          </ac:spMkLst>
        </pc:spChg>
        <pc:spChg chg="add mod">
          <ac:chgData name="伊健 杜" userId="e69aded81da48593" providerId="LiveId" clId="{BDA6C9E0-7790-432C-B9C9-E0296059254F}" dt="2022-12-05T05:39:02.627" v="2364" actId="1076"/>
          <ac:spMkLst>
            <pc:docMk/>
            <pc:sldMk cId="3381223036" sldId="1910"/>
            <ac:spMk id="10" creationId="{F89D36DC-3485-EB05-0FE7-19148C99E46A}"/>
          </ac:spMkLst>
        </pc:spChg>
        <pc:spChg chg="add mod">
          <ac:chgData name="伊健 杜" userId="e69aded81da48593" providerId="LiveId" clId="{BDA6C9E0-7790-432C-B9C9-E0296059254F}" dt="2022-12-05T06:48:48.167" v="4577"/>
          <ac:spMkLst>
            <pc:docMk/>
            <pc:sldMk cId="3381223036" sldId="1910"/>
            <ac:spMk id="11" creationId="{AA317E41-225F-7D66-41FE-565E23B70688}"/>
          </ac:spMkLst>
        </pc:spChg>
        <pc:spChg chg="add mod">
          <ac:chgData name="伊健 杜" userId="e69aded81da48593" providerId="LiveId" clId="{BDA6C9E0-7790-432C-B9C9-E0296059254F}" dt="2022-12-05T06:48:48.167" v="4577"/>
          <ac:spMkLst>
            <pc:docMk/>
            <pc:sldMk cId="3381223036" sldId="1910"/>
            <ac:spMk id="12" creationId="{AAFD8F40-8EC5-5097-A682-6C40B5065599}"/>
          </ac:spMkLst>
        </pc:spChg>
        <pc:picChg chg="add mod">
          <ac:chgData name="伊健 杜" userId="e69aded81da48593" providerId="LiveId" clId="{BDA6C9E0-7790-432C-B9C9-E0296059254F}" dt="2022-12-05T05:38:45.629" v="2337" actId="1076"/>
          <ac:picMkLst>
            <pc:docMk/>
            <pc:sldMk cId="3381223036" sldId="1910"/>
            <ac:picMk id="17410" creationId="{81E683C5-746A-B9B1-A65E-A4C18DF33DF8}"/>
          </ac:picMkLst>
        </pc:picChg>
        <pc:picChg chg="add mod">
          <ac:chgData name="伊健 杜" userId="e69aded81da48593" providerId="LiveId" clId="{BDA6C9E0-7790-432C-B9C9-E0296059254F}" dt="2022-12-05T05:38:49.157" v="2340" actId="14100"/>
          <ac:picMkLst>
            <pc:docMk/>
            <pc:sldMk cId="3381223036" sldId="1910"/>
            <ac:picMk id="17412" creationId="{8055158A-9A87-F5D9-3176-8E2A69342FF3}"/>
          </ac:picMkLst>
        </pc:picChg>
        <pc:picChg chg="add del">
          <ac:chgData name="伊健 杜" userId="e69aded81da48593" providerId="LiveId" clId="{BDA6C9E0-7790-432C-B9C9-E0296059254F}" dt="2022-12-05T05:29:24.985" v="2082"/>
          <ac:picMkLst>
            <pc:docMk/>
            <pc:sldMk cId="3381223036" sldId="1910"/>
            <ac:picMk id="17414" creationId="{7FDCCE4F-99E6-2679-981B-FFA857F177C9}"/>
          </ac:picMkLst>
        </pc:picChg>
      </pc:sldChg>
      <pc:sldChg chg="addSp delSp modSp add mod">
        <pc:chgData name="伊健 杜" userId="e69aded81da48593" providerId="LiveId" clId="{BDA6C9E0-7790-432C-B9C9-E0296059254F}" dt="2022-12-05T06:48:48.167" v="4577"/>
        <pc:sldMkLst>
          <pc:docMk/>
          <pc:sldMk cId="3299495042" sldId="1911"/>
        </pc:sldMkLst>
        <pc:spChg chg="mod">
          <ac:chgData name="伊健 杜" userId="e69aded81da48593" providerId="LiveId" clId="{BDA6C9E0-7790-432C-B9C9-E0296059254F}" dt="2022-12-05T06:48:48.167" v="4577"/>
          <ac:spMkLst>
            <pc:docMk/>
            <pc:sldMk cId="3299495042" sldId="1911"/>
            <ac:spMk id="5" creationId="{5CD40482-5FE8-24A7-5025-4D03E45ACA97}"/>
          </ac:spMkLst>
        </pc:spChg>
        <pc:spChg chg="mod">
          <ac:chgData name="伊健 杜" userId="e69aded81da48593" providerId="LiveId" clId="{BDA6C9E0-7790-432C-B9C9-E0296059254F}" dt="2022-12-05T06:48:48.167" v="4577"/>
          <ac:spMkLst>
            <pc:docMk/>
            <pc:sldMk cId="3299495042" sldId="1911"/>
            <ac:spMk id="6" creationId="{FC955428-D167-1107-C85E-1D2BF77935D8}"/>
          </ac:spMkLst>
        </pc:spChg>
        <pc:spChg chg="del">
          <ac:chgData name="伊健 杜" userId="e69aded81da48593" providerId="LiveId" clId="{BDA6C9E0-7790-432C-B9C9-E0296059254F}" dt="2022-12-05T05:27:56.387" v="2013" actId="478"/>
          <ac:spMkLst>
            <pc:docMk/>
            <pc:sldMk cId="3299495042" sldId="1911"/>
            <ac:spMk id="8" creationId="{B6964DA1-B07A-F278-00A0-FD350A3E26E5}"/>
          </ac:spMkLst>
        </pc:spChg>
        <pc:spChg chg="del">
          <ac:chgData name="伊健 杜" userId="e69aded81da48593" providerId="LiveId" clId="{BDA6C9E0-7790-432C-B9C9-E0296059254F}" dt="2022-12-05T05:27:56.387" v="2013" actId="478"/>
          <ac:spMkLst>
            <pc:docMk/>
            <pc:sldMk cId="3299495042" sldId="1911"/>
            <ac:spMk id="9" creationId="{4199A12A-FB7E-6901-9F6D-D711946729F8}"/>
          </ac:spMkLst>
        </pc:spChg>
        <pc:spChg chg="del">
          <ac:chgData name="伊健 杜" userId="e69aded81da48593" providerId="LiveId" clId="{BDA6C9E0-7790-432C-B9C9-E0296059254F}" dt="2022-12-05T05:27:56.387" v="2013" actId="478"/>
          <ac:spMkLst>
            <pc:docMk/>
            <pc:sldMk cId="3299495042" sldId="1911"/>
            <ac:spMk id="10" creationId="{F89D36DC-3485-EB05-0FE7-19148C99E46A}"/>
          </ac:spMkLst>
        </pc:spChg>
        <pc:picChg chg="del">
          <ac:chgData name="伊健 杜" userId="e69aded81da48593" providerId="LiveId" clId="{BDA6C9E0-7790-432C-B9C9-E0296059254F}" dt="2022-12-05T05:27:56.387" v="2013" actId="478"/>
          <ac:picMkLst>
            <pc:docMk/>
            <pc:sldMk cId="3299495042" sldId="1911"/>
            <ac:picMk id="17410" creationId="{81E683C5-746A-B9B1-A65E-A4C18DF33DF8}"/>
          </ac:picMkLst>
        </pc:picChg>
        <pc:picChg chg="del">
          <ac:chgData name="伊健 杜" userId="e69aded81da48593" providerId="LiveId" clId="{BDA6C9E0-7790-432C-B9C9-E0296059254F}" dt="2022-12-05T05:27:56.387" v="2013" actId="478"/>
          <ac:picMkLst>
            <pc:docMk/>
            <pc:sldMk cId="3299495042" sldId="1911"/>
            <ac:picMk id="17412" creationId="{8055158A-9A87-F5D9-3176-8E2A69342FF3}"/>
          </ac:picMkLst>
        </pc:picChg>
        <pc:picChg chg="add mod">
          <ac:chgData name="伊健 杜" userId="e69aded81da48593" providerId="LiveId" clId="{BDA6C9E0-7790-432C-B9C9-E0296059254F}" dt="2022-12-05T05:29:17.994" v="2080" actId="14100"/>
          <ac:picMkLst>
            <pc:docMk/>
            <pc:sldMk cId="3299495042" sldId="1911"/>
            <ac:picMk id="20482" creationId="{43026C65-E0F7-143A-2DE0-428DFD84C3A9}"/>
          </ac:picMkLst>
        </pc:picChg>
      </pc:sldChg>
      <pc:sldChg chg="delSp modSp add del mod">
        <pc:chgData name="伊健 杜" userId="e69aded81da48593" providerId="LiveId" clId="{BDA6C9E0-7790-432C-B9C9-E0296059254F}" dt="2022-12-05T05:31:18.703" v="2165" actId="47"/>
        <pc:sldMkLst>
          <pc:docMk/>
          <pc:sldMk cId="82052287" sldId="1912"/>
        </pc:sldMkLst>
        <pc:spChg chg="mod">
          <ac:chgData name="伊健 杜" userId="e69aded81da48593" providerId="LiveId" clId="{BDA6C9E0-7790-432C-B9C9-E0296059254F}" dt="2022-12-05T05:31:10.789" v="2151"/>
          <ac:spMkLst>
            <pc:docMk/>
            <pc:sldMk cId="82052287" sldId="1912"/>
            <ac:spMk id="5" creationId="{5CD40482-5FE8-24A7-5025-4D03E45ACA97}"/>
          </ac:spMkLst>
        </pc:spChg>
        <pc:spChg chg="mod">
          <ac:chgData name="伊健 杜" userId="e69aded81da48593" providerId="LiveId" clId="{BDA6C9E0-7790-432C-B9C9-E0296059254F}" dt="2022-12-05T05:31:14.330" v="2164"/>
          <ac:spMkLst>
            <pc:docMk/>
            <pc:sldMk cId="82052287" sldId="1912"/>
            <ac:spMk id="8" creationId="{B6964DA1-B07A-F278-00A0-FD350A3E26E5}"/>
          </ac:spMkLst>
        </pc:spChg>
        <pc:spChg chg="del">
          <ac:chgData name="伊健 杜" userId="e69aded81da48593" providerId="LiveId" clId="{BDA6C9E0-7790-432C-B9C9-E0296059254F}" dt="2022-12-05T05:29:54.894" v="2123" actId="478"/>
          <ac:spMkLst>
            <pc:docMk/>
            <pc:sldMk cId="82052287" sldId="1912"/>
            <ac:spMk id="9" creationId="{4199A12A-FB7E-6901-9F6D-D711946729F8}"/>
          </ac:spMkLst>
        </pc:spChg>
        <pc:spChg chg="mod">
          <ac:chgData name="伊健 杜" userId="e69aded81da48593" providerId="LiveId" clId="{BDA6C9E0-7790-432C-B9C9-E0296059254F}" dt="2022-12-05T05:29:52.483" v="2122" actId="1076"/>
          <ac:spMkLst>
            <pc:docMk/>
            <pc:sldMk cId="82052287" sldId="1912"/>
            <ac:spMk id="10" creationId="{F89D36DC-3485-EB05-0FE7-19148C99E46A}"/>
          </ac:spMkLst>
        </pc:spChg>
      </pc:sldChg>
      <pc:sldChg chg="addSp delSp modSp add mod">
        <pc:chgData name="伊健 杜" userId="e69aded81da48593" providerId="LiveId" clId="{BDA6C9E0-7790-432C-B9C9-E0296059254F}" dt="2022-12-05T06:48:48.167" v="4577"/>
        <pc:sldMkLst>
          <pc:docMk/>
          <pc:sldMk cId="117648130" sldId="1912"/>
        </pc:sldMkLst>
        <pc:spChg chg="mod">
          <ac:chgData name="伊健 杜" userId="e69aded81da48593" providerId="LiveId" clId="{BDA6C9E0-7790-432C-B9C9-E0296059254F}" dt="2022-12-05T06:48:48.167" v="4577"/>
          <ac:spMkLst>
            <pc:docMk/>
            <pc:sldMk cId="117648130" sldId="1912"/>
            <ac:spMk id="5" creationId="{5CD40482-5FE8-24A7-5025-4D03E45ACA97}"/>
          </ac:spMkLst>
        </pc:spChg>
        <pc:spChg chg="mod">
          <ac:chgData name="伊健 杜" userId="e69aded81da48593" providerId="LiveId" clId="{BDA6C9E0-7790-432C-B9C9-E0296059254F}" dt="2022-12-05T06:48:48.167" v="4577"/>
          <ac:spMkLst>
            <pc:docMk/>
            <pc:sldMk cId="117648130" sldId="1912"/>
            <ac:spMk id="6" creationId="{FC955428-D167-1107-C85E-1D2BF77935D8}"/>
          </ac:spMkLst>
        </pc:spChg>
        <pc:picChg chg="del">
          <ac:chgData name="伊健 杜" userId="e69aded81da48593" providerId="LiveId" clId="{BDA6C9E0-7790-432C-B9C9-E0296059254F}" dt="2022-12-05T05:31:34.119" v="2212" actId="478"/>
          <ac:picMkLst>
            <pc:docMk/>
            <pc:sldMk cId="117648130" sldId="1912"/>
            <ac:picMk id="20482" creationId="{43026C65-E0F7-143A-2DE0-428DFD84C3A9}"/>
          </ac:picMkLst>
        </pc:picChg>
        <pc:picChg chg="add mod">
          <ac:chgData name="伊健 杜" userId="e69aded81da48593" providerId="LiveId" clId="{BDA6C9E0-7790-432C-B9C9-E0296059254F}" dt="2022-12-05T05:32:49.758" v="2216" actId="1076"/>
          <ac:picMkLst>
            <pc:docMk/>
            <pc:sldMk cId="117648130" sldId="1912"/>
            <ac:picMk id="21506" creationId="{6F9FEEE2-09FF-8B91-499E-2EA0396FB7D4}"/>
          </ac:picMkLst>
        </pc:picChg>
      </pc:sldChg>
      <pc:sldChg chg="addSp delSp modSp add mod">
        <pc:chgData name="伊健 杜" userId="e69aded81da48593" providerId="LiveId" clId="{BDA6C9E0-7790-432C-B9C9-E0296059254F}" dt="2022-12-05T06:48:48.167" v="4577"/>
        <pc:sldMkLst>
          <pc:docMk/>
          <pc:sldMk cId="3875648402" sldId="1913"/>
        </pc:sldMkLst>
        <pc:spChg chg="mod">
          <ac:chgData name="伊健 杜" userId="e69aded81da48593" providerId="LiveId" clId="{BDA6C9E0-7790-432C-B9C9-E0296059254F}" dt="2022-12-05T06:48:48.167" v="4577"/>
          <ac:spMkLst>
            <pc:docMk/>
            <pc:sldMk cId="3875648402" sldId="1913"/>
            <ac:spMk id="3" creationId="{F894F094-1233-7035-4840-4D01F3DF0A1B}"/>
          </ac:spMkLst>
        </pc:spChg>
        <pc:spChg chg="mod">
          <ac:chgData name="伊健 杜" userId="e69aded81da48593" providerId="LiveId" clId="{BDA6C9E0-7790-432C-B9C9-E0296059254F}" dt="2022-12-05T05:41:00.157" v="2401" actId="1076"/>
          <ac:spMkLst>
            <pc:docMk/>
            <pc:sldMk cId="3875648402" sldId="1913"/>
            <ac:spMk id="4" creationId="{49C4015F-1D63-4E0F-B17D-4DF54D001891}"/>
          </ac:spMkLst>
        </pc:spChg>
        <pc:spChg chg="add mod">
          <ac:chgData name="伊健 杜" userId="e69aded81da48593" providerId="LiveId" clId="{BDA6C9E0-7790-432C-B9C9-E0296059254F}" dt="2022-12-05T05:41:04.302" v="2404" actId="1076"/>
          <ac:spMkLst>
            <pc:docMk/>
            <pc:sldMk cId="3875648402" sldId="1913"/>
            <ac:spMk id="5" creationId="{DB28BEC2-E13F-83D9-38F0-C27E04884EBB}"/>
          </ac:spMkLst>
        </pc:spChg>
        <pc:spChg chg="mod">
          <ac:chgData name="伊健 杜" userId="e69aded81da48593" providerId="LiveId" clId="{BDA6C9E0-7790-432C-B9C9-E0296059254F}" dt="2022-12-05T06:48:48.167" v="4577"/>
          <ac:spMkLst>
            <pc:docMk/>
            <pc:sldMk cId="3875648402" sldId="1913"/>
            <ac:spMk id="6" creationId="{FC955428-D167-1107-C85E-1D2BF77935D8}"/>
          </ac:spMkLst>
        </pc:spChg>
        <pc:spChg chg="mod">
          <ac:chgData name="伊健 杜" userId="e69aded81da48593" providerId="LiveId" clId="{BDA6C9E0-7790-432C-B9C9-E0296059254F}" dt="2022-12-05T05:40:57.494" v="2400" actId="14100"/>
          <ac:spMkLst>
            <pc:docMk/>
            <pc:sldMk cId="3875648402" sldId="1913"/>
            <ac:spMk id="7" creationId="{4A95E424-3721-4195-225C-A2439D7A1749}"/>
          </ac:spMkLst>
        </pc:spChg>
        <pc:spChg chg="add mod">
          <ac:chgData name="伊健 杜" userId="e69aded81da48593" providerId="LiveId" clId="{BDA6C9E0-7790-432C-B9C9-E0296059254F}" dt="2022-12-05T05:41:08.770" v="2408"/>
          <ac:spMkLst>
            <pc:docMk/>
            <pc:sldMk cId="3875648402" sldId="1913"/>
            <ac:spMk id="8" creationId="{D714E672-5F67-78C7-7D19-924CF5FDC46F}"/>
          </ac:spMkLst>
        </pc:spChg>
        <pc:spChg chg="mod">
          <ac:chgData name="伊健 杜" userId="e69aded81da48593" providerId="LiveId" clId="{BDA6C9E0-7790-432C-B9C9-E0296059254F}" dt="2022-12-05T05:48:37.028" v="2657" actId="14100"/>
          <ac:spMkLst>
            <pc:docMk/>
            <pc:sldMk cId="3875648402" sldId="1913"/>
            <ac:spMk id="9" creationId="{E32D810C-4F1F-D270-ED84-FD4B2C6FB617}"/>
          </ac:spMkLst>
        </pc:spChg>
        <pc:spChg chg="del">
          <ac:chgData name="伊健 杜" userId="e69aded81da48593" providerId="LiveId" clId="{BDA6C9E0-7790-432C-B9C9-E0296059254F}" dt="2022-12-05T05:42:58.384" v="2429" actId="478"/>
          <ac:spMkLst>
            <pc:docMk/>
            <pc:sldMk cId="3875648402" sldId="1913"/>
            <ac:spMk id="10" creationId="{8B488C10-2617-A938-923C-BD33EE3137DA}"/>
          </ac:spMkLst>
        </pc:spChg>
        <pc:picChg chg="del">
          <ac:chgData name="伊健 杜" userId="e69aded81da48593" providerId="LiveId" clId="{BDA6C9E0-7790-432C-B9C9-E0296059254F}" dt="2022-12-05T05:42:55.565" v="2428" actId="478"/>
          <ac:picMkLst>
            <pc:docMk/>
            <pc:sldMk cId="3875648402" sldId="1913"/>
            <ac:picMk id="18434" creationId="{3A420265-A430-5958-56C9-44DB09FD1C52}"/>
          </ac:picMkLst>
        </pc:picChg>
      </pc:sldChg>
      <pc:sldChg chg="addSp delSp modSp add mod">
        <pc:chgData name="伊健 杜" userId="e69aded81da48593" providerId="LiveId" clId="{BDA6C9E0-7790-432C-B9C9-E0296059254F}" dt="2022-12-05T06:48:48.167" v="4577"/>
        <pc:sldMkLst>
          <pc:docMk/>
          <pc:sldMk cId="202119210" sldId="1914"/>
        </pc:sldMkLst>
        <pc:spChg chg="add mod">
          <ac:chgData name="伊健 杜" userId="e69aded81da48593" providerId="LiveId" clId="{BDA6C9E0-7790-432C-B9C9-E0296059254F}" dt="2022-12-05T05:46:55.717" v="2490" actId="1076"/>
          <ac:spMkLst>
            <pc:docMk/>
            <pc:sldMk cId="202119210" sldId="1914"/>
            <ac:spMk id="2" creationId="{1F7DAFFC-6BEA-A9D4-E7CB-43AC99BEE76F}"/>
          </ac:spMkLst>
        </pc:spChg>
        <pc:spChg chg="add mod">
          <ac:chgData name="伊健 杜" userId="e69aded81da48593" providerId="LiveId" clId="{BDA6C9E0-7790-432C-B9C9-E0296059254F}" dt="2022-12-05T06:48:48.167" v="4577"/>
          <ac:spMkLst>
            <pc:docMk/>
            <pc:sldMk cId="202119210" sldId="1914"/>
            <ac:spMk id="3" creationId="{A6FEA6B5-35AA-1C10-91BB-7591AF433D39}"/>
          </ac:spMkLst>
        </pc:spChg>
        <pc:spChg chg="del">
          <ac:chgData name="伊健 杜" userId="e69aded81da48593" providerId="LiveId" clId="{BDA6C9E0-7790-432C-B9C9-E0296059254F}" dt="2022-12-05T05:46:52.442" v="2488" actId="478"/>
          <ac:spMkLst>
            <pc:docMk/>
            <pc:sldMk cId="202119210" sldId="1914"/>
            <ac:spMk id="4" creationId="{49C4015F-1D63-4E0F-B17D-4DF54D001891}"/>
          </ac:spMkLst>
        </pc:spChg>
        <pc:spChg chg="mod">
          <ac:chgData name="伊健 杜" userId="e69aded81da48593" providerId="LiveId" clId="{BDA6C9E0-7790-432C-B9C9-E0296059254F}" dt="2022-12-05T06:48:48.167" v="4577"/>
          <ac:spMkLst>
            <pc:docMk/>
            <pc:sldMk cId="202119210" sldId="1914"/>
            <ac:spMk id="5" creationId="{5CD40482-5FE8-24A7-5025-4D03E45ACA97}"/>
          </ac:spMkLst>
        </pc:spChg>
        <pc:spChg chg="del">
          <ac:chgData name="伊健 杜" userId="e69aded81da48593" providerId="LiveId" clId="{BDA6C9E0-7790-432C-B9C9-E0296059254F}" dt="2022-12-05T05:46:52.442" v="2488" actId="478"/>
          <ac:spMkLst>
            <pc:docMk/>
            <pc:sldMk cId="202119210" sldId="1914"/>
            <ac:spMk id="6" creationId="{FC955428-D167-1107-C85E-1D2BF77935D8}"/>
          </ac:spMkLst>
        </pc:spChg>
        <pc:spChg chg="del">
          <ac:chgData name="伊健 杜" userId="e69aded81da48593" providerId="LiveId" clId="{BDA6C9E0-7790-432C-B9C9-E0296059254F}" dt="2022-12-05T05:46:52.442" v="2488" actId="478"/>
          <ac:spMkLst>
            <pc:docMk/>
            <pc:sldMk cId="202119210" sldId="1914"/>
            <ac:spMk id="7" creationId="{4A95E424-3721-4195-225C-A2439D7A1749}"/>
          </ac:spMkLst>
        </pc:spChg>
        <pc:spChg chg="add mod">
          <ac:chgData name="伊健 杜" userId="e69aded81da48593" providerId="LiveId" clId="{BDA6C9E0-7790-432C-B9C9-E0296059254F}" dt="2022-12-05T05:46:55.717" v="2490" actId="1076"/>
          <ac:spMkLst>
            <pc:docMk/>
            <pc:sldMk cId="202119210" sldId="1914"/>
            <ac:spMk id="8" creationId="{BA8C6B4C-873E-C30E-B7F6-28F16987AF92}"/>
          </ac:spMkLst>
        </pc:spChg>
        <pc:spChg chg="add mod">
          <ac:chgData name="伊健 杜" userId="e69aded81da48593" providerId="LiveId" clId="{BDA6C9E0-7790-432C-B9C9-E0296059254F}" dt="2022-12-05T05:46:55.717" v="2490" actId="1076"/>
          <ac:spMkLst>
            <pc:docMk/>
            <pc:sldMk cId="202119210" sldId="1914"/>
            <ac:spMk id="9" creationId="{6BB78B97-201F-F4DF-813F-AE9E72780DCC}"/>
          </ac:spMkLst>
        </pc:spChg>
        <pc:spChg chg="add mod">
          <ac:chgData name="伊健 杜" userId="e69aded81da48593" providerId="LiveId" clId="{BDA6C9E0-7790-432C-B9C9-E0296059254F}" dt="2022-12-05T05:46:55.717" v="2490" actId="1076"/>
          <ac:spMkLst>
            <pc:docMk/>
            <pc:sldMk cId="202119210" sldId="1914"/>
            <ac:spMk id="10" creationId="{7195D3D6-DC84-3538-9863-F3AFB34BE53E}"/>
          </ac:spMkLst>
        </pc:spChg>
        <pc:picChg chg="del">
          <ac:chgData name="伊健 杜" userId="e69aded81da48593" providerId="LiveId" clId="{BDA6C9E0-7790-432C-B9C9-E0296059254F}" dt="2022-12-05T05:43:28.100" v="2465" actId="478"/>
          <ac:picMkLst>
            <pc:docMk/>
            <pc:sldMk cId="202119210" sldId="1914"/>
            <ac:picMk id="20482" creationId="{43026C65-E0F7-143A-2DE0-428DFD84C3A9}"/>
          </ac:picMkLst>
        </pc:picChg>
        <pc:picChg chg="add del mod">
          <ac:chgData name="伊健 杜" userId="e69aded81da48593" providerId="LiveId" clId="{BDA6C9E0-7790-432C-B9C9-E0296059254F}" dt="2022-12-05T05:44:15.874" v="2469" actId="478"/>
          <ac:picMkLst>
            <pc:docMk/>
            <pc:sldMk cId="202119210" sldId="1914"/>
            <ac:picMk id="23554" creationId="{2488DDDE-9A44-8331-F4C9-E6386AAD30AC}"/>
          </ac:picMkLst>
        </pc:picChg>
        <pc:picChg chg="add del mod">
          <ac:chgData name="伊健 杜" userId="e69aded81da48593" providerId="LiveId" clId="{BDA6C9E0-7790-432C-B9C9-E0296059254F}" dt="2022-12-05T05:46:09.059" v="2480" actId="478"/>
          <ac:picMkLst>
            <pc:docMk/>
            <pc:sldMk cId="202119210" sldId="1914"/>
            <ac:picMk id="23556" creationId="{66B3B722-2750-49BC-425D-623A598E099E}"/>
          </ac:picMkLst>
        </pc:picChg>
        <pc:picChg chg="add mod">
          <ac:chgData name="伊健 杜" userId="e69aded81da48593" providerId="LiveId" clId="{BDA6C9E0-7790-432C-B9C9-E0296059254F}" dt="2022-12-05T05:46:26.919" v="2483" actId="1076"/>
          <ac:picMkLst>
            <pc:docMk/>
            <pc:sldMk cId="202119210" sldId="1914"/>
            <ac:picMk id="23558" creationId="{0BBF7939-2417-CABF-D197-50D92CEE339C}"/>
          </ac:picMkLst>
        </pc:picChg>
        <pc:picChg chg="add mod">
          <ac:chgData name="伊健 杜" userId="e69aded81da48593" providerId="LiveId" clId="{BDA6C9E0-7790-432C-B9C9-E0296059254F}" dt="2022-12-05T05:46:42.982" v="2487" actId="1076"/>
          <ac:picMkLst>
            <pc:docMk/>
            <pc:sldMk cId="202119210" sldId="1914"/>
            <ac:picMk id="23560" creationId="{B2554A55-1AF6-D3A5-018D-EA1FC2D69669}"/>
          </ac:picMkLst>
        </pc:picChg>
      </pc:sldChg>
      <pc:sldChg chg="addSp delSp modSp add mod">
        <pc:chgData name="伊健 杜" userId="e69aded81da48593" providerId="LiveId" clId="{BDA6C9E0-7790-432C-B9C9-E0296059254F}" dt="2022-12-05T06:48:48.167" v="4577"/>
        <pc:sldMkLst>
          <pc:docMk/>
          <pc:sldMk cId="185071037" sldId="1915"/>
        </pc:sldMkLst>
        <pc:spChg chg="mod">
          <ac:chgData name="伊健 杜" userId="e69aded81da48593" providerId="LiveId" clId="{BDA6C9E0-7790-432C-B9C9-E0296059254F}" dt="2022-12-05T06:48:48.167" v="4577"/>
          <ac:spMkLst>
            <pc:docMk/>
            <pc:sldMk cId="185071037" sldId="1915"/>
            <ac:spMk id="3" creationId="{A6FEA6B5-35AA-1C10-91BB-7591AF433D39}"/>
          </ac:spMkLst>
        </pc:spChg>
        <pc:spChg chg="mod">
          <ac:chgData name="伊健 杜" userId="e69aded81da48593" providerId="LiveId" clId="{BDA6C9E0-7790-432C-B9C9-E0296059254F}" dt="2022-12-05T06:48:48.167" v="4577"/>
          <ac:spMkLst>
            <pc:docMk/>
            <pc:sldMk cId="185071037" sldId="1915"/>
            <ac:spMk id="5" creationId="{5CD40482-5FE8-24A7-5025-4D03E45ACA97}"/>
          </ac:spMkLst>
        </pc:spChg>
        <pc:picChg chg="del">
          <ac:chgData name="伊健 杜" userId="e69aded81da48593" providerId="LiveId" clId="{BDA6C9E0-7790-432C-B9C9-E0296059254F}" dt="2022-12-05T05:47:57.138" v="2649" actId="478"/>
          <ac:picMkLst>
            <pc:docMk/>
            <pc:sldMk cId="185071037" sldId="1915"/>
            <ac:picMk id="23558" creationId="{0BBF7939-2417-CABF-D197-50D92CEE339C}"/>
          </ac:picMkLst>
        </pc:picChg>
        <pc:picChg chg="del">
          <ac:chgData name="伊健 杜" userId="e69aded81da48593" providerId="LiveId" clId="{BDA6C9E0-7790-432C-B9C9-E0296059254F}" dt="2022-12-05T05:47:57.138" v="2649" actId="478"/>
          <ac:picMkLst>
            <pc:docMk/>
            <pc:sldMk cId="185071037" sldId="1915"/>
            <ac:picMk id="23560" creationId="{B2554A55-1AF6-D3A5-018D-EA1FC2D69669}"/>
          </ac:picMkLst>
        </pc:picChg>
        <pc:picChg chg="add mod">
          <ac:chgData name="伊健 杜" userId="e69aded81da48593" providerId="LiveId" clId="{BDA6C9E0-7790-432C-B9C9-E0296059254F}" dt="2022-12-05T05:48:24.165" v="2655" actId="1076"/>
          <ac:picMkLst>
            <pc:docMk/>
            <pc:sldMk cId="185071037" sldId="1915"/>
            <ac:picMk id="25602" creationId="{46D9CB9E-C94A-2F17-DEEF-FED43526C17E}"/>
          </ac:picMkLst>
        </pc:picChg>
      </pc:sldChg>
      <pc:sldChg chg="addSp delSp modSp add mod">
        <pc:chgData name="伊健 杜" userId="e69aded81da48593" providerId="LiveId" clId="{BDA6C9E0-7790-432C-B9C9-E0296059254F}" dt="2022-12-05T06:48:48.167" v="4577"/>
        <pc:sldMkLst>
          <pc:docMk/>
          <pc:sldMk cId="1780951897" sldId="1916"/>
        </pc:sldMkLst>
        <pc:spChg chg="mod">
          <ac:chgData name="伊健 杜" userId="e69aded81da48593" providerId="LiveId" clId="{BDA6C9E0-7790-432C-B9C9-E0296059254F}" dt="2022-12-05T06:15:55.353" v="2774"/>
          <ac:spMkLst>
            <pc:docMk/>
            <pc:sldMk cId="1780951897" sldId="1916"/>
            <ac:spMk id="2" creationId="{10304424-DB4A-36E7-9E0D-D32A5DD0F26C}"/>
          </ac:spMkLst>
        </pc:spChg>
        <pc:spChg chg="add mod">
          <ac:chgData name="伊健 杜" userId="e69aded81da48593" providerId="LiveId" clId="{BDA6C9E0-7790-432C-B9C9-E0296059254F}" dt="2022-12-05T06:17:16.950" v="2789" actId="1076"/>
          <ac:spMkLst>
            <pc:docMk/>
            <pc:sldMk cId="1780951897" sldId="1916"/>
            <ac:spMk id="4" creationId="{F2C9A78F-42DE-CB69-7CA9-DDB7BE52C4E2}"/>
          </ac:spMkLst>
        </pc:spChg>
        <pc:spChg chg="mod">
          <ac:chgData name="伊健 杜" userId="e69aded81da48593" providerId="LiveId" clId="{BDA6C9E0-7790-432C-B9C9-E0296059254F}" dt="2022-12-05T06:15:26.048" v="2681"/>
          <ac:spMkLst>
            <pc:docMk/>
            <pc:sldMk cId="1780951897" sldId="1916"/>
            <ac:spMk id="5" creationId="{12133E31-EFD8-1428-E834-932512E03115}"/>
          </ac:spMkLst>
        </pc:spChg>
        <pc:spChg chg="mod">
          <ac:chgData name="伊健 杜" userId="e69aded81da48593" providerId="LiveId" clId="{BDA6C9E0-7790-432C-B9C9-E0296059254F}" dt="2022-12-05T06:48:48.167" v="4577"/>
          <ac:spMkLst>
            <pc:docMk/>
            <pc:sldMk cId="1780951897" sldId="1916"/>
            <ac:spMk id="10" creationId="{B839CA97-BE0D-8B7C-B769-3E145A81D451}"/>
          </ac:spMkLst>
        </pc:spChg>
        <pc:picChg chg="del">
          <ac:chgData name="伊健 杜" userId="e69aded81da48593" providerId="LiveId" clId="{BDA6C9E0-7790-432C-B9C9-E0296059254F}" dt="2022-12-05T06:16:21.383" v="2775" actId="478"/>
          <ac:picMkLst>
            <pc:docMk/>
            <pc:sldMk cId="1780951897" sldId="1916"/>
            <ac:picMk id="3" creationId="{A861BADD-AEA9-CF59-8AED-EE098C1596C9}"/>
          </ac:picMkLst>
        </pc:picChg>
        <pc:picChg chg="add mod">
          <ac:chgData name="伊健 杜" userId="e69aded81da48593" providerId="LiveId" clId="{BDA6C9E0-7790-432C-B9C9-E0296059254F}" dt="2022-12-05T06:16:28.200" v="2780" actId="1076"/>
          <ac:picMkLst>
            <pc:docMk/>
            <pc:sldMk cId="1780951897" sldId="1916"/>
            <ac:picMk id="26626" creationId="{0D84EA16-3ADD-FADB-BCB3-4152CBFCA12B}"/>
          </ac:picMkLst>
        </pc:picChg>
        <pc:picChg chg="add mod">
          <ac:chgData name="伊健 杜" userId="e69aded81da48593" providerId="LiveId" clId="{BDA6C9E0-7790-432C-B9C9-E0296059254F}" dt="2022-12-05T06:17:01.316" v="2786" actId="1076"/>
          <ac:picMkLst>
            <pc:docMk/>
            <pc:sldMk cId="1780951897" sldId="1916"/>
            <ac:picMk id="26628" creationId="{6268DEAE-BC39-A3C5-7354-2BAB170D2232}"/>
          </ac:picMkLst>
        </pc:picChg>
        <pc:picChg chg="add mod">
          <ac:chgData name="伊健 杜" userId="e69aded81da48593" providerId="LiveId" clId="{BDA6C9E0-7790-432C-B9C9-E0296059254F}" dt="2022-12-05T06:17:00.001" v="2785" actId="1076"/>
          <ac:picMkLst>
            <pc:docMk/>
            <pc:sldMk cId="1780951897" sldId="1916"/>
            <ac:picMk id="26630" creationId="{ADADFEC9-D036-4D71-0CD4-A146A4B69F08}"/>
          </ac:picMkLst>
        </pc:picChg>
        <pc:picChg chg="add del">
          <ac:chgData name="伊健 杜" userId="e69aded81da48593" providerId="LiveId" clId="{BDA6C9E0-7790-432C-B9C9-E0296059254F}" dt="2022-12-05T06:19:04.076" v="2939"/>
          <ac:picMkLst>
            <pc:docMk/>
            <pc:sldMk cId="1780951897" sldId="1916"/>
            <ac:picMk id="26632" creationId="{10A507F5-DB1D-A08D-5679-DA7A383E1385}"/>
          </ac:picMkLst>
        </pc:picChg>
      </pc:sldChg>
      <pc:sldChg chg="addSp delSp modSp add mod delAnim">
        <pc:chgData name="伊健 杜" userId="e69aded81da48593" providerId="LiveId" clId="{BDA6C9E0-7790-432C-B9C9-E0296059254F}" dt="2022-12-05T06:48:48.167" v="4577"/>
        <pc:sldMkLst>
          <pc:docMk/>
          <pc:sldMk cId="516876020" sldId="1917"/>
        </pc:sldMkLst>
        <pc:spChg chg="del">
          <ac:chgData name="伊健 杜" userId="e69aded81da48593" providerId="LiveId" clId="{BDA6C9E0-7790-432C-B9C9-E0296059254F}" dt="2022-12-05T06:18:09.963" v="2931" actId="478"/>
          <ac:spMkLst>
            <pc:docMk/>
            <pc:sldMk cId="516876020" sldId="1917"/>
            <ac:spMk id="4" creationId="{F2C9A78F-42DE-CB69-7CA9-DDB7BE52C4E2}"/>
          </ac:spMkLst>
        </pc:spChg>
        <pc:spChg chg="del">
          <ac:chgData name="伊健 杜" userId="e69aded81da48593" providerId="LiveId" clId="{BDA6C9E0-7790-432C-B9C9-E0296059254F}" dt="2022-12-05T06:17:24.698" v="2791" actId="478"/>
          <ac:spMkLst>
            <pc:docMk/>
            <pc:sldMk cId="516876020" sldId="1917"/>
            <ac:spMk id="5" creationId="{12133E31-EFD8-1428-E834-932512E03115}"/>
          </ac:spMkLst>
        </pc:spChg>
        <pc:spChg chg="mod">
          <ac:chgData name="伊健 杜" userId="e69aded81da48593" providerId="LiveId" clId="{BDA6C9E0-7790-432C-B9C9-E0296059254F}" dt="2022-12-05T06:48:48.167" v="4577"/>
          <ac:spMkLst>
            <pc:docMk/>
            <pc:sldMk cId="516876020" sldId="1917"/>
            <ac:spMk id="10" creationId="{B839CA97-BE0D-8B7C-B769-3E145A81D451}"/>
          </ac:spMkLst>
        </pc:spChg>
        <pc:picChg chg="del">
          <ac:chgData name="伊健 杜" userId="e69aded81da48593" providerId="LiveId" clId="{BDA6C9E0-7790-432C-B9C9-E0296059254F}" dt="2022-12-05T06:18:09.963" v="2931" actId="478"/>
          <ac:picMkLst>
            <pc:docMk/>
            <pc:sldMk cId="516876020" sldId="1917"/>
            <ac:picMk id="26626" creationId="{0D84EA16-3ADD-FADB-BCB3-4152CBFCA12B}"/>
          </ac:picMkLst>
        </pc:picChg>
        <pc:picChg chg="del">
          <ac:chgData name="伊健 杜" userId="e69aded81da48593" providerId="LiveId" clId="{BDA6C9E0-7790-432C-B9C9-E0296059254F}" dt="2022-12-05T06:18:09.963" v="2931" actId="478"/>
          <ac:picMkLst>
            <pc:docMk/>
            <pc:sldMk cId="516876020" sldId="1917"/>
            <ac:picMk id="26628" creationId="{6268DEAE-BC39-A3C5-7354-2BAB170D2232}"/>
          </ac:picMkLst>
        </pc:picChg>
        <pc:picChg chg="del">
          <ac:chgData name="伊健 杜" userId="e69aded81da48593" providerId="LiveId" clId="{BDA6C9E0-7790-432C-B9C9-E0296059254F}" dt="2022-12-05T06:18:09.963" v="2931" actId="478"/>
          <ac:picMkLst>
            <pc:docMk/>
            <pc:sldMk cId="516876020" sldId="1917"/>
            <ac:picMk id="26630" creationId="{ADADFEC9-D036-4D71-0CD4-A146A4B69F08}"/>
          </ac:picMkLst>
        </pc:picChg>
        <pc:picChg chg="add mod">
          <ac:chgData name="伊健 杜" userId="e69aded81da48593" providerId="LiveId" clId="{BDA6C9E0-7790-432C-B9C9-E0296059254F}" dt="2022-12-05T06:18:57.203" v="2935" actId="1076"/>
          <ac:picMkLst>
            <pc:docMk/>
            <pc:sldMk cId="516876020" sldId="1917"/>
            <ac:picMk id="27650" creationId="{61980254-6315-236F-A408-2C722CB52657}"/>
          </ac:picMkLst>
        </pc:picChg>
      </pc:sldChg>
      <pc:sldChg chg="addSp delSp modSp add mod">
        <pc:chgData name="伊健 杜" userId="e69aded81da48593" providerId="LiveId" clId="{BDA6C9E0-7790-432C-B9C9-E0296059254F}" dt="2022-12-05T06:48:48.167" v="4577"/>
        <pc:sldMkLst>
          <pc:docMk/>
          <pc:sldMk cId="965545454" sldId="1918"/>
        </pc:sldMkLst>
        <pc:spChg chg="mod">
          <ac:chgData name="伊健 杜" userId="e69aded81da48593" providerId="LiveId" clId="{BDA6C9E0-7790-432C-B9C9-E0296059254F}" dt="2022-12-05T06:48:48.167" v="4577"/>
          <ac:spMkLst>
            <pc:docMk/>
            <pc:sldMk cId="965545454" sldId="1918"/>
            <ac:spMk id="2" creationId="{10304424-DB4A-36E7-9E0D-D32A5DD0F26C}"/>
          </ac:spMkLst>
        </pc:spChg>
        <pc:spChg chg="del">
          <ac:chgData name="伊健 杜" userId="e69aded81da48593" providerId="LiveId" clId="{BDA6C9E0-7790-432C-B9C9-E0296059254F}" dt="2022-12-05T06:22:18.901" v="3037" actId="478"/>
          <ac:spMkLst>
            <pc:docMk/>
            <pc:sldMk cId="965545454" sldId="1918"/>
            <ac:spMk id="4" creationId="{F2C9A78F-42DE-CB69-7CA9-DDB7BE52C4E2}"/>
          </ac:spMkLst>
        </pc:spChg>
        <pc:spChg chg="mod">
          <ac:chgData name="伊健 杜" userId="e69aded81da48593" providerId="LiveId" clId="{BDA6C9E0-7790-432C-B9C9-E0296059254F}" dt="2022-12-05T06:19:54.760" v="2951"/>
          <ac:spMkLst>
            <pc:docMk/>
            <pc:sldMk cId="965545454" sldId="1918"/>
            <ac:spMk id="5" creationId="{12133E31-EFD8-1428-E834-932512E03115}"/>
          </ac:spMkLst>
        </pc:spChg>
        <pc:spChg chg="mod">
          <ac:chgData name="伊健 杜" userId="e69aded81da48593" providerId="LiveId" clId="{BDA6C9E0-7790-432C-B9C9-E0296059254F}" dt="2022-12-05T06:48:48.167" v="4577"/>
          <ac:spMkLst>
            <pc:docMk/>
            <pc:sldMk cId="965545454" sldId="1918"/>
            <ac:spMk id="10" creationId="{B839CA97-BE0D-8B7C-B769-3E145A81D451}"/>
          </ac:spMkLst>
        </pc:spChg>
        <pc:picChg chg="del">
          <ac:chgData name="伊健 杜" userId="e69aded81da48593" providerId="LiveId" clId="{BDA6C9E0-7790-432C-B9C9-E0296059254F}" dt="2022-12-05T06:20:55.847" v="3024" actId="478"/>
          <ac:picMkLst>
            <pc:docMk/>
            <pc:sldMk cId="965545454" sldId="1918"/>
            <ac:picMk id="26626" creationId="{0D84EA16-3ADD-FADB-BCB3-4152CBFCA12B}"/>
          </ac:picMkLst>
        </pc:picChg>
        <pc:picChg chg="del">
          <ac:chgData name="伊健 杜" userId="e69aded81da48593" providerId="LiveId" clId="{BDA6C9E0-7790-432C-B9C9-E0296059254F}" dt="2022-12-05T06:20:55.847" v="3024" actId="478"/>
          <ac:picMkLst>
            <pc:docMk/>
            <pc:sldMk cId="965545454" sldId="1918"/>
            <ac:picMk id="26628" creationId="{6268DEAE-BC39-A3C5-7354-2BAB170D2232}"/>
          </ac:picMkLst>
        </pc:picChg>
        <pc:picChg chg="del">
          <ac:chgData name="伊健 杜" userId="e69aded81da48593" providerId="LiveId" clId="{BDA6C9E0-7790-432C-B9C9-E0296059254F}" dt="2022-12-05T06:20:55.847" v="3024" actId="478"/>
          <ac:picMkLst>
            <pc:docMk/>
            <pc:sldMk cId="965545454" sldId="1918"/>
            <ac:picMk id="26630" creationId="{ADADFEC9-D036-4D71-0CD4-A146A4B69F08}"/>
          </ac:picMkLst>
        </pc:picChg>
        <pc:picChg chg="add mod">
          <ac:chgData name="伊健 杜" userId="e69aded81da48593" providerId="LiveId" clId="{BDA6C9E0-7790-432C-B9C9-E0296059254F}" dt="2022-12-05T06:22:26.775" v="3048" actId="1076"/>
          <ac:picMkLst>
            <pc:docMk/>
            <pc:sldMk cId="965545454" sldId="1918"/>
            <ac:picMk id="28674" creationId="{D02B460E-2AF7-D92C-AD81-C66D662BA8E3}"/>
          </ac:picMkLst>
        </pc:picChg>
      </pc:sldChg>
      <pc:sldChg chg="addSp delSp modSp add mod delAnim">
        <pc:chgData name="伊健 杜" userId="e69aded81da48593" providerId="LiveId" clId="{BDA6C9E0-7790-432C-B9C9-E0296059254F}" dt="2022-12-05T06:48:48.167" v="4577"/>
        <pc:sldMkLst>
          <pc:docMk/>
          <pc:sldMk cId="1866579175" sldId="1919"/>
        </pc:sldMkLst>
        <pc:spChg chg="mod">
          <ac:chgData name="伊健 杜" userId="e69aded81da48593" providerId="LiveId" clId="{BDA6C9E0-7790-432C-B9C9-E0296059254F}" dt="2022-12-05T06:48:48.167" v="4577"/>
          <ac:spMkLst>
            <pc:docMk/>
            <pc:sldMk cId="1866579175" sldId="1919"/>
            <ac:spMk id="2" creationId="{10304424-DB4A-36E7-9E0D-D32A5DD0F26C}"/>
          </ac:spMkLst>
        </pc:spChg>
        <pc:spChg chg="del">
          <ac:chgData name="伊健 杜" userId="e69aded81da48593" providerId="LiveId" clId="{BDA6C9E0-7790-432C-B9C9-E0296059254F}" dt="2022-12-05T06:22:31.243" v="3050" actId="478"/>
          <ac:spMkLst>
            <pc:docMk/>
            <pc:sldMk cId="1866579175" sldId="1919"/>
            <ac:spMk id="5" creationId="{12133E31-EFD8-1428-E834-932512E03115}"/>
          </ac:spMkLst>
        </pc:spChg>
        <pc:spChg chg="mod">
          <ac:chgData name="伊健 杜" userId="e69aded81da48593" providerId="LiveId" clId="{BDA6C9E0-7790-432C-B9C9-E0296059254F}" dt="2022-12-05T06:48:48.167" v="4577"/>
          <ac:spMkLst>
            <pc:docMk/>
            <pc:sldMk cId="1866579175" sldId="1919"/>
            <ac:spMk id="10" creationId="{B839CA97-BE0D-8B7C-B769-3E145A81D451}"/>
          </ac:spMkLst>
        </pc:spChg>
        <pc:picChg chg="del">
          <ac:chgData name="伊健 杜" userId="e69aded81da48593" providerId="LiveId" clId="{BDA6C9E0-7790-432C-B9C9-E0296059254F}" dt="2022-12-05T06:23:49.265" v="3195" actId="478"/>
          <ac:picMkLst>
            <pc:docMk/>
            <pc:sldMk cId="1866579175" sldId="1919"/>
            <ac:picMk id="28674" creationId="{D02B460E-2AF7-D92C-AD81-C66D662BA8E3}"/>
          </ac:picMkLst>
        </pc:picChg>
        <pc:picChg chg="add mod">
          <ac:chgData name="伊健 杜" userId="e69aded81da48593" providerId="LiveId" clId="{BDA6C9E0-7790-432C-B9C9-E0296059254F}" dt="2022-12-05T06:23:59.236" v="3199" actId="1076"/>
          <ac:picMkLst>
            <pc:docMk/>
            <pc:sldMk cId="1866579175" sldId="1919"/>
            <ac:picMk id="29698" creationId="{2D817D54-F587-B5D5-ABE9-3C374DE0A9B7}"/>
          </ac:picMkLst>
        </pc:picChg>
      </pc:sldChg>
      <pc:sldChg chg="addSp delSp modSp add mod">
        <pc:chgData name="伊健 杜" userId="e69aded81da48593" providerId="LiveId" clId="{BDA6C9E0-7790-432C-B9C9-E0296059254F}" dt="2022-12-05T06:48:48.167" v="4577"/>
        <pc:sldMkLst>
          <pc:docMk/>
          <pc:sldMk cId="1215428698" sldId="1920"/>
        </pc:sldMkLst>
        <pc:spChg chg="mod">
          <ac:chgData name="伊健 杜" userId="e69aded81da48593" providerId="LiveId" clId="{BDA6C9E0-7790-432C-B9C9-E0296059254F}" dt="2022-12-05T06:24:43.496" v="3211" actId="20577"/>
          <ac:spMkLst>
            <pc:docMk/>
            <pc:sldMk cId="1215428698" sldId="1920"/>
            <ac:spMk id="2" creationId="{10304424-DB4A-36E7-9E0D-D32A5DD0F26C}"/>
          </ac:spMkLst>
        </pc:spChg>
        <pc:spChg chg="mod">
          <ac:chgData name="伊健 杜" userId="e69aded81da48593" providerId="LiveId" clId="{BDA6C9E0-7790-432C-B9C9-E0296059254F}" dt="2022-12-05T06:25:01.709" v="3212"/>
          <ac:spMkLst>
            <pc:docMk/>
            <pc:sldMk cId="1215428698" sldId="1920"/>
            <ac:spMk id="5" creationId="{12133E31-EFD8-1428-E834-932512E03115}"/>
          </ac:spMkLst>
        </pc:spChg>
        <pc:spChg chg="mod">
          <ac:chgData name="伊健 杜" userId="e69aded81da48593" providerId="LiveId" clId="{BDA6C9E0-7790-432C-B9C9-E0296059254F}" dt="2022-12-05T06:48:48.167" v="4577"/>
          <ac:spMkLst>
            <pc:docMk/>
            <pc:sldMk cId="1215428698" sldId="1920"/>
            <ac:spMk id="10" creationId="{B839CA97-BE0D-8B7C-B769-3E145A81D451}"/>
          </ac:spMkLst>
        </pc:spChg>
        <pc:picChg chg="del">
          <ac:chgData name="伊健 杜" userId="e69aded81da48593" providerId="LiveId" clId="{BDA6C9E0-7790-432C-B9C9-E0296059254F}" dt="2022-12-05T06:26:54.746" v="3313" actId="478"/>
          <ac:picMkLst>
            <pc:docMk/>
            <pc:sldMk cId="1215428698" sldId="1920"/>
            <ac:picMk id="28674" creationId="{D02B460E-2AF7-D92C-AD81-C66D662BA8E3}"/>
          </ac:picMkLst>
        </pc:picChg>
        <pc:picChg chg="add mod">
          <ac:chgData name="伊健 杜" userId="e69aded81da48593" providerId="LiveId" clId="{BDA6C9E0-7790-432C-B9C9-E0296059254F}" dt="2022-12-05T06:27:20.550" v="3317" actId="1076"/>
          <ac:picMkLst>
            <pc:docMk/>
            <pc:sldMk cId="1215428698" sldId="1920"/>
            <ac:picMk id="30722" creationId="{2FF5B0A4-63C8-3493-5B95-F652120D9FE9}"/>
          </ac:picMkLst>
        </pc:picChg>
      </pc:sldChg>
      <pc:sldChg chg="addSp delSp modSp add mod delAnim">
        <pc:chgData name="伊健 杜" userId="e69aded81da48593" providerId="LiveId" clId="{BDA6C9E0-7790-432C-B9C9-E0296059254F}" dt="2022-12-05T06:48:48.167" v="4577"/>
        <pc:sldMkLst>
          <pc:docMk/>
          <pc:sldMk cId="3563620411" sldId="1921"/>
        </pc:sldMkLst>
        <pc:spChg chg="add mod">
          <ac:chgData name="伊健 杜" userId="e69aded81da48593" providerId="LiveId" clId="{BDA6C9E0-7790-432C-B9C9-E0296059254F}" dt="2022-12-05T06:48:48.167" v="4577"/>
          <ac:spMkLst>
            <pc:docMk/>
            <pc:sldMk cId="3563620411" sldId="1921"/>
            <ac:spMk id="3" creationId="{2FE2CB1A-902A-25F0-89C3-F28CDFF20B6B}"/>
          </ac:spMkLst>
        </pc:spChg>
        <pc:spChg chg="del">
          <ac:chgData name="伊健 杜" userId="e69aded81da48593" providerId="LiveId" clId="{BDA6C9E0-7790-432C-B9C9-E0296059254F}" dt="2022-12-05T06:27:40.759" v="3320" actId="478"/>
          <ac:spMkLst>
            <pc:docMk/>
            <pc:sldMk cId="3563620411" sldId="1921"/>
            <ac:spMk id="5" creationId="{12133E31-EFD8-1428-E834-932512E03115}"/>
          </ac:spMkLst>
        </pc:spChg>
        <pc:spChg chg="del">
          <ac:chgData name="伊健 杜" userId="e69aded81da48593" providerId="LiveId" clId="{BDA6C9E0-7790-432C-B9C9-E0296059254F}" dt="2022-12-05T06:27:38.621" v="3319" actId="478"/>
          <ac:spMkLst>
            <pc:docMk/>
            <pc:sldMk cId="3563620411" sldId="1921"/>
            <ac:spMk id="10" creationId="{B839CA97-BE0D-8B7C-B769-3E145A81D451}"/>
          </ac:spMkLst>
        </pc:spChg>
        <pc:picChg chg="del">
          <ac:chgData name="伊健 杜" userId="e69aded81da48593" providerId="LiveId" clId="{BDA6C9E0-7790-432C-B9C9-E0296059254F}" dt="2022-12-05T06:27:38.621" v="3319" actId="478"/>
          <ac:picMkLst>
            <pc:docMk/>
            <pc:sldMk cId="3563620411" sldId="1921"/>
            <ac:picMk id="30722" creationId="{2FF5B0A4-63C8-3493-5B95-F652120D9FE9}"/>
          </ac:picMkLst>
        </pc:picChg>
        <pc:picChg chg="add mod">
          <ac:chgData name="伊健 杜" userId="e69aded81da48593" providerId="LiveId" clId="{BDA6C9E0-7790-432C-B9C9-E0296059254F}" dt="2022-12-05T06:33:30.341" v="3323" actId="1076"/>
          <ac:picMkLst>
            <pc:docMk/>
            <pc:sldMk cId="3563620411" sldId="1921"/>
            <ac:picMk id="31746" creationId="{AADF5975-7696-CBEF-5571-D4100F12E806}"/>
          </ac:picMkLst>
        </pc:picChg>
      </pc:sldChg>
      <pc:sldChg chg="addSp delSp modSp add mod">
        <pc:chgData name="伊健 杜" userId="e69aded81da48593" providerId="LiveId" clId="{BDA6C9E0-7790-432C-B9C9-E0296059254F}" dt="2022-12-05T06:48:48.167" v="4577"/>
        <pc:sldMkLst>
          <pc:docMk/>
          <pc:sldMk cId="2167945611" sldId="1922"/>
        </pc:sldMkLst>
        <pc:spChg chg="mod">
          <ac:chgData name="伊健 杜" userId="e69aded81da48593" providerId="LiveId" clId="{BDA6C9E0-7790-432C-B9C9-E0296059254F}" dt="2022-12-05T06:48:48.167" v="4577"/>
          <ac:spMkLst>
            <pc:docMk/>
            <pc:sldMk cId="2167945611" sldId="1922"/>
            <ac:spMk id="2" creationId="{10304424-DB4A-36E7-9E0D-D32A5DD0F26C}"/>
          </ac:spMkLst>
        </pc:spChg>
        <pc:spChg chg="mod">
          <ac:chgData name="伊健 杜" userId="e69aded81da48593" providerId="LiveId" clId="{BDA6C9E0-7790-432C-B9C9-E0296059254F}" dt="2022-12-05T06:34:45.412" v="3390"/>
          <ac:spMkLst>
            <pc:docMk/>
            <pc:sldMk cId="2167945611" sldId="1922"/>
            <ac:spMk id="5" creationId="{12133E31-EFD8-1428-E834-932512E03115}"/>
          </ac:spMkLst>
        </pc:spChg>
        <pc:spChg chg="mod">
          <ac:chgData name="伊健 杜" userId="e69aded81da48593" providerId="LiveId" clId="{BDA6C9E0-7790-432C-B9C9-E0296059254F}" dt="2022-12-05T06:48:48.167" v="4577"/>
          <ac:spMkLst>
            <pc:docMk/>
            <pc:sldMk cId="2167945611" sldId="1922"/>
            <ac:spMk id="10" creationId="{B839CA97-BE0D-8B7C-B769-3E145A81D451}"/>
          </ac:spMkLst>
        </pc:spChg>
        <pc:picChg chg="del">
          <ac:chgData name="伊健 杜" userId="e69aded81da48593" providerId="LiveId" clId="{BDA6C9E0-7790-432C-B9C9-E0296059254F}" dt="2022-12-05T06:35:53.708" v="3510" actId="478"/>
          <ac:picMkLst>
            <pc:docMk/>
            <pc:sldMk cId="2167945611" sldId="1922"/>
            <ac:picMk id="30722" creationId="{2FF5B0A4-63C8-3493-5B95-F652120D9FE9}"/>
          </ac:picMkLst>
        </pc:picChg>
        <pc:picChg chg="add mod">
          <ac:chgData name="伊健 杜" userId="e69aded81da48593" providerId="LiveId" clId="{BDA6C9E0-7790-432C-B9C9-E0296059254F}" dt="2022-12-05T06:36:10.836" v="3514" actId="1076"/>
          <ac:picMkLst>
            <pc:docMk/>
            <pc:sldMk cId="2167945611" sldId="1922"/>
            <ac:picMk id="32770" creationId="{D8BC3AA1-5484-0951-387C-C1CADE538B61}"/>
          </ac:picMkLst>
        </pc:picChg>
      </pc:sldChg>
      <pc:sldChg chg="addSp delSp modSp add mod delAnim">
        <pc:chgData name="伊健 杜" userId="e69aded81da48593" providerId="LiveId" clId="{BDA6C9E0-7790-432C-B9C9-E0296059254F}" dt="2022-12-05T06:48:48.167" v="4577"/>
        <pc:sldMkLst>
          <pc:docMk/>
          <pc:sldMk cId="3114720373" sldId="1923"/>
        </pc:sldMkLst>
        <pc:spChg chg="mod">
          <ac:chgData name="伊健 杜" userId="e69aded81da48593" providerId="LiveId" clId="{BDA6C9E0-7790-432C-B9C9-E0296059254F}" dt="2022-12-05T06:48:48.167" v="4577"/>
          <ac:spMkLst>
            <pc:docMk/>
            <pc:sldMk cId="3114720373" sldId="1923"/>
            <ac:spMk id="2" creationId="{10304424-DB4A-36E7-9E0D-D32A5DD0F26C}"/>
          </ac:spMkLst>
        </pc:spChg>
        <pc:spChg chg="del mod">
          <ac:chgData name="伊健 杜" userId="e69aded81da48593" providerId="LiveId" clId="{BDA6C9E0-7790-432C-B9C9-E0296059254F}" dt="2022-12-05T06:36:27.343" v="3517" actId="478"/>
          <ac:spMkLst>
            <pc:docMk/>
            <pc:sldMk cId="3114720373" sldId="1923"/>
            <ac:spMk id="5" creationId="{12133E31-EFD8-1428-E834-932512E03115}"/>
          </ac:spMkLst>
        </pc:spChg>
        <pc:spChg chg="mod">
          <ac:chgData name="伊健 杜" userId="e69aded81da48593" providerId="LiveId" clId="{BDA6C9E0-7790-432C-B9C9-E0296059254F}" dt="2022-12-05T06:48:48.167" v="4577"/>
          <ac:spMkLst>
            <pc:docMk/>
            <pc:sldMk cId="3114720373" sldId="1923"/>
            <ac:spMk id="10" creationId="{B839CA97-BE0D-8B7C-B769-3E145A81D451}"/>
          </ac:spMkLst>
        </pc:spChg>
        <pc:picChg chg="del">
          <ac:chgData name="伊健 杜" userId="e69aded81da48593" providerId="LiveId" clId="{BDA6C9E0-7790-432C-B9C9-E0296059254F}" dt="2022-12-05T06:36:55.670" v="3580" actId="478"/>
          <ac:picMkLst>
            <pc:docMk/>
            <pc:sldMk cId="3114720373" sldId="1923"/>
            <ac:picMk id="32770" creationId="{D8BC3AA1-5484-0951-387C-C1CADE538B61}"/>
          </ac:picMkLst>
        </pc:picChg>
        <pc:picChg chg="add mod">
          <ac:chgData name="伊健 杜" userId="e69aded81da48593" providerId="LiveId" clId="{BDA6C9E0-7790-432C-B9C9-E0296059254F}" dt="2022-12-05T06:36:59.746" v="3583" actId="1076"/>
          <ac:picMkLst>
            <pc:docMk/>
            <pc:sldMk cId="3114720373" sldId="1923"/>
            <ac:picMk id="33794" creationId="{D994973D-CB4E-8BFF-E153-C82F7EAAC8F1}"/>
          </ac:picMkLst>
        </pc:picChg>
        <pc:picChg chg="add del">
          <ac:chgData name="伊健 杜" userId="e69aded81da48593" providerId="LiveId" clId="{BDA6C9E0-7790-432C-B9C9-E0296059254F}" dt="2022-12-05T06:37:23.986" v="3596"/>
          <ac:picMkLst>
            <pc:docMk/>
            <pc:sldMk cId="3114720373" sldId="1923"/>
            <ac:picMk id="33796" creationId="{8C8B5365-E489-0D9C-C5EF-B79A679F5DEF}"/>
          </ac:picMkLst>
        </pc:picChg>
      </pc:sldChg>
      <pc:sldChg chg="addSp delSp modSp add mod">
        <pc:chgData name="伊健 杜" userId="e69aded81da48593" providerId="LiveId" clId="{BDA6C9E0-7790-432C-B9C9-E0296059254F}" dt="2022-12-05T06:48:48.167" v="4577"/>
        <pc:sldMkLst>
          <pc:docMk/>
          <pc:sldMk cId="231063640" sldId="1924"/>
        </pc:sldMkLst>
        <pc:spChg chg="mod">
          <ac:chgData name="伊健 杜" userId="e69aded81da48593" providerId="LiveId" clId="{BDA6C9E0-7790-432C-B9C9-E0296059254F}" dt="2022-12-05T06:48:48.167" v="4577"/>
          <ac:spMkLst>
            <pc:docMk/>
            <pc:sldMk cId="231063640" sldId="1924"/>
            <ac:spMk id="2" creationId="{10304424-DB4A-36E7-9E0D-D32A5DD0F26C}"/>
          </ac:spMkLst>
        </pc:spChg>
        <pc:spChg chg="mod">
          <ac:chgData name="伊健 杜" userId="e69aded81da48593" providerId="LiveId" clId="{BDA6C9E0-7790-432C-B9C9-E0296059254F}" dt="2022-12-05T06:37:49.602" v="3610"/>
          <ac:spMkLst>
            <pc:docMk/>
            <pc:sldMk cId="231063640" sldId="1924"/>
            <ac:spMk id="5" creationId="{12133E31-EFD8-1428-E834-932512E03115}"/>
          </ac:spMkLst>
        </pc:spChg>
        <pc:spChg chg="mod">
          <ac:chgData name="伊健 杜" userId="e69aded81da48593" providerId="LiveId" clId="{BDA6C9E0-7790-432C-B9C9-E0296059254F}" dt="2022-12-05T06:48:48.167" v="4577"/>
          <ac:spMkLst>
            <pc:docMk/>
            <pc:sldMk cId="231063640" sldId="1924"/>
            <ac:spMk id="10" creationId="{B839CA97-BE0D-8B7C-B769-3E145A81D451}"/>
          </ac:spMkLst>
        </pc:spChg>
        <pc:picChg chg="del">
          <ac:chgData name="伊健 杜" userId="e69aded81da48593" providerId="LiveId" clId="{BDA6C9E0-7790-432C-B9C9-E0296059254F}" dt="2022-12-05T06:39:05.309" v="3754" actId="478"/>
          <ac:picMkLst>
            <pc:docMk/>
            <pc:sldMk cId="231063640" sldId="1924"/>
            <ac:picMk id="32770" creationId="{D8BC3AA1-5484-0951-387C-C1CADE538B61}"/>
          </ac:picMkLst>
        </pc:picChg>
        <pc:picChg chg="add mod">
          <ac:chgData name="伊健 杜" userId="e69aded81da48593" providerId="LiveId" clId="{BDA6C9E0-7790-432C-B9C9-E0296059254F}" dt="2022-12-05T06:39:11.515" v="3757" actId="1076"/>
          <ac:picMkLst>
            <pc:docMk/>
            <pc:sldMk cId="231063640" sldId="1924"/>
            <ac:picMk id="34818" creationId="{A0437FDA-C0D0-065B-D8B2-4EE4707E894A}"/>
          </ac:picMkLst>
        </pc:picChg>
      </pc:sldChg>
      <pc:sldChg chg="addSp delSp modSp add mod delAnim">
        <pc:chgData name="伊健 杜" userId="e69aded81da48593" providerId="LiveId" clId="{BDA6C9E0-7790-432C-B9C9-E0296059254F}" dt="2022-12-05T06:48:48.167" v="4577"/>
        <pc:sldMkLst>
          <pc:docMk/>
          <pc:sldMk cId="3174743151" sldId="1925"/>
        </pc:sldMkLst>
        <pc:spChg chg="mod">
          <ac:chgData name="伊健 杜" userId="e69aded81da48593" providerId="LiveId" clId="{BDA6C9E0-7790-432C-B9C9-E0296059254F}" dt="2022-12-05T06:48:48.167" v="4577"/>
          <ac:spMkLst>
            <pc:docMk/>
            <pc:sldMk cId="3174743151" sldId="1925"/>
            <ac:spMk id="2" creationId="{10304424-DB4A-36E7-9E0D-D32A5DD0F26C}"/>
          </ac:spMkLst>
        </pc:spChg>
        <pc:spChg chg="del">
          <ac:chgData name="伊健 杜" userId="e69aded81da48593" providerId="LiveId" clId="{BDA6C9E0-7790-432C-B9C9-E0296059254F}" dt="2022-12-05T06:39:19.192" v="3759" actId="478"/>
          <ac:spMkLst>
            <pc:docMk/>
            <pc:sldMk cId="3174743151" sldId="1925"/>
            <ac:spMk id="5" creationId="{12133E31-EFD8-1428-E834-932512E03115}"/>
          </ac:spMkLst>
        </pc:spChg>
        <pc:spChg chg="mod">
          <ac:chgData name="伊健 杜" userId="e69aded81da48593" providerId="LiveId" clId="{BDA6C9E0-7790-432C-B9C9-E0296059254F}" dt="2022-12-05T06:48:48.167" v="4577"/>
          <ac:spMkLst>
            <pc:docMk/>
            <pc:sldMk cId="3174743151" sldId="1925"/>
            <ac:spMk id="10" creationId="{B839CA97-BE0D-8B7C-B769-3E145A81D451}"/>
          </ac:spMkLst>
        </pc:spChg>
        <pc:picChg chg="del">
          <ac:chgData name="伊健 杜" userId="e69aded81da48593" providerId="LiveId" clId="{BDA6C9E0-7790-432C-B9C9-E0296059254F}" dt="2022-12-05T06:39:45.739" v="3877" actId="478"/>
          <ac:picMkLst>
            <pc:docMk/>
            <pc:sldMk cId="3174743151" sldId="1925"/>
            <ac:picMk id="34818" creationId="{A0437FDA-C0D0-065B-D8B2-4EE4707E894A}"/>
          </ac:picMkLst>
        </pc:picChg>
        <pc:picChg chg="add mod">
          <ac:chgData name="伊健 杜" userId="e69aded81da48593" providerId="LiveId" clId="{BDA6C9E0-7790-432C-B9C9-E0296059254F}" dt="2022-12-05T06:40:34.045" v="3887" actId="1076"/>
          <ac:picMkLst>
            <pc:docMk/>
            <pc:sldMk cId="3174743151" sldId="1925"/>
            <ac:picMk id="35842" creationId="{7FA74812-2A9C-663F-BD61-0D4B9AFEC876}"/>
          </ac:picMkLst>
        </pc:picChg>
        <pc:picChg chg="add mod">
          <ac:chgData name="伊健 杜" userId="e69aded81da48593" providerId="LiveId" clId="{BDA6C9E0-7790-432C-B9C9-E0296059254F}" dt="2022-12-05T06:40:35.939" v="3888" actId="14100"/>
          <ac:picMkLst>
            <pc:docMk/>
            <pc:sldMk cId="3174743151" sldId="1925"/>
            <ac:picMk id="35844" creationId="{C79A53E7-E7FD-5F6F-DC1E-9445F09E2936}"/>
          </ac:picMkLst>
        </pc:picChg>
      </pc:sldChg>
      <pc:sldChg chg="modSp add mod">
        <pc:chgData name="伊健 杜" userId="e69aded81da48593" providerId="LiveId" clId="{BDA6C9E0-7790-432C-B9C9-E0296059254F}" dt="2022-12-05T06:48:48.167" v="4577"/>
        <pc:sldMkLst>
          <pc:docMk/>
          <pc:sldMk cId="915081168" sldId="1926"/>
        </pc:sldMkLst>
        <pc:spChg chg="mod">
          <ac:chgData name="伊健 杜" userId="e69aded81da48593" providerId="LiveId" clId="{BDA6C9E0-7790-432C-B9C9-E0296059254F}" dt="2022-12-05T06:48:48.167" v="4577"/>
          <ac:spMkLst>
            <pc:docMk/>
            <pc:sldMk cId="915081168" sldId="1926"/>
            <ac:spMk id="2" creationId="{10304424-DB4A-36E7-9E0D-D32A5DD0F26C}"/>
          </ac:spMkLst>
        </pc:spChg>
        <pc:spChg chg="mod">
          <ac:chgData name="伊健 杜" userId="e69aded81da48593" providerId="LiveId" clId="{BDA6C9E0-7790-432C-B9C9-E0296059254F}" dt="2022-12-05T06:42:01.409" v="3905"/>
          <ac:spMkLst>
            <pc:docMk/>
            <pc:sldMk cId="915081168" sldId="1926"/>
            <ac:spMk id="5" creationId="{12133E31-EFD8-1428-E834-932512E03115}"/>
          </ac:spMkLst>
        </pc:spChg>
        <pc:spChg chg="mod">
          <ac:chgData name="伊健 杜" userId="e69aded81da48593" providerId="LiveId" clId="{BDA6C9E0-7790-432C-B9C9-E0296059254F}" dt="2022-12-05T06:48:48.167" v="4577"/>
          <ac:spMkLst>
            <pc:docMk/>
            <pc:sldMk cId="915081168" sldId="1926"/>
            <ac:spMk id="10" creationId="{B839CA97-BE0D-8B7C-B769-3E145A81D451}"/>
          </ac:spMkLst>
        </pc:spChg>
        <pc:picChg chg="mod">
          <ac:chgData name="伊健 杜" userId="e69aded81da48593" providerId="LiveId" clId="{BDA6C9E0-7790-432C-B9C9-E0296059254F}" dt="2022-12-05T06:42:40.275" v="4017" actId="1076"/>
          <ac:picMkLst>
            <pc:docMk/>
            <pc:sldMk cId="915081168" sldId="1926"/>
            <ac:picMk id="34818" creationId="{A0437FDA-C0D0-065B-D8B2-4EE4707E894A}"/>
          </ac:picMkLst>
        </pc:picChg>
      </pc:sldChg>
      <pc:sldChg chg="addSp delSp modSp add mod delAnim">
        <pc:chgData name="伊健 杜" userId="e69aded81da48593" providerId="LiveId" clId="{BDA6C9E0-7790-432C-B9C9-E0296059254F}" dt="2022-12-05T06:48:48.167" v="4577"/>
        <pc:sldMkLst>
          <pc:docMk/>
          <pc:sldMk cId="2923740678" sldId="1927"/>
        </pc:sldMkLst>
        <pc:spChg chg="mod">
          <ac:chgData name="伊健 杜" userId="e69aded81da48593" providerId="LiveId" clId="{BDA6C9E0-7790-432C-B9C9-E0296059254F}" dt="2022-12-05T06:48:48.167" v="4577"/>
          <ac:spMkLst>
            <pc:docMk/>
            <pc:sldMk cId="2923740678" sldId="1927"/>
            <ac:spMk id="2" creationId="{10304424-DB4A-36E7-9E0D-D32A5DD0F26C}"/>
          </ac:spMkLst>
        </pc:spChg>
        <pc:spChg chg="del">
          <ac:chgData name="伊健 杜" userId="e69aded81da48593" providerId="LiveId" clId="{BDA6C9E0-7790-432C-B9C9-E0296059254F}" dt="2022-12-05T06:42:46.443" v="4019" actId="478"/>
          <ac:spMkLst>
            <pc:docMk/>
            <pc:sldMk cId="2923740678" sldId="1927"/>
            <ac:spMk id="5" creationId="{12133E31-EFD8-1428-E834-932512E03115}"/>
          </ac:spMkLst>
        </pc:spChg>
        <pc:spChg chg="mod">
          <ac:chgData name="伊健 杜" userId="e69aded81da48593" providerId="LiveId" clId="{BDA6C9E0-7790-432C-B9C9-E0296059254F}" dt="2022-12-05T06:48:48.167" v="4577"/>
          <ac:spMkLst>
            <pc:docMk/>
            <pc:sldMk cId="2923740678" sldId="1927"/>
            <ac:spMk id="10" creationId="{B839CA97-BE0D-8B7C-B769-3E145A81D451}"/>
          </ac:spMkLst>
        </pc:spChg>
        <pc:picChg chg="del">
          <ac:chgData name="伊健 杜" userId="e69aded81da48593" providerId="LiveId" clId="{BDA6C9E0-7790-432C-B9C9-E0296059254F}" dt="2022-12-05T06:43:25.943" v="4116" actId="478"/>
          <ac:picMkLst>
            <pc:docMk/>
            <pc:sldMk cId="2923740678" sldId="1927"/>
            <ac:picMk id="34818" creationId="{A0437FDA-C0D0-065B-D8B2-4EE4707E894A}"/>
          </ac:picMkLst>
        </pc:picChg>
        <pc:picChg chg="add mod">
          <ac:chgData name="伊健 杜" userId="e69aded81da48593" providerId="LiveId" clId="{BDA6C9E0-7790-432C-B9C9-E0296059254F}" dt="2022-12-05T06:43:42.015" v="4120" actId="1076"/>
          <ac:picMkLst>
            <pc:docMk/>
            <pc:sldMk cId="2923740678" sldId="1927"/>
            <ac:picMk id="36866" creationId="{8F36DBB9-13CD-9BA1-9CBE-517204D12E26}"/>
          </ac:picMkLst>
        </pc:picChg>
      </pc:sldChg>
      <pc:sldChg chg="addSp delSp modSp add mod">
        <pc:chgData name="伊健 杜" userId="e69aded81da48593" providerId="LiveId" clId="{BDA6C9E0-7790-432C-B9C9-E0296059254F}" dt="2022-12-05T06:48:48.167" v="4577"/>
        <pc:sldMkLst>
          <pc:docMk/>
          <pc:sldMk cId="4292483930" sldId="1928"/>
        </pc:sldMkLst>
        <pc:spChg chg="mod">
          <ac:chgData name="伊健 杜" userId="e69aded81da48593" providerId="LiveId" clId="{BDA6C9E0-7790-432C-B9C9-E0296059254F}" dt="2022-12-05T06:48:48.167" v="4577"/>
          <ac:spMkLst>
            <pc:docMk/>
            <pc:sldMk cId="4292483930" sldId="1928"/>
            <ac:spMk id="2" creationId="{10304424-DB4A-36E7-9E0D-D32A5DD0F26C}"/>
          </ac:spMkLst>
        </pc:spChg>
        <pc:spChg chg="mod">
          <ac:chgData name="伊健 杜" userId="e69aded81da48593" providerId="LiveId" clId="{BDA6C9E0-7790-432C-B9C9-E0296059254F}" dt="2022-12-05T06:44:20.579" v="4133" actId="20577"/>
          <ac:spMkLst>
            <pc:docMk/>
            <pc:sldMk cId="4292483930" sldId="1928"/>
            <ac:spMk id="5" creationId="{12133E31-EFD8-1428-E834-932512E03115}"/>
          </ac:spMkLst>
        </pc:spChg>
        <pc:spChg chg="mod">
          <ac:chgData name="伊健 杜" userId="e69aded81da48593" providerId="LiveId" clId="{BDA6C9E0-7790-432C-B9C9-E0296059254F}" dt="2022-12-05T06:48:48.167" v="4577"/>
          <ac:spMkLst>
            <pc:docMk/>
            <pc:sldMk cId="4292483930" sldId="1928"/>
            <ac:spMk id="10" creationId="{B839CA97-BE0D-8B7C-B769-3E145A81D451}"/>
          </ac:spMkLst>
        </pc:spChg>
        <pc:picChg chg="del">
          <ac:chgData name="伊健 杜" userId="e69aded81da48593" providerId="LiveId" clId="{BDA6C9E0-7790-432C-B9C9-E0296059254F}" dt="2022-12-05T06:44:54.879" v="4214" actId="478"/>
          <ac:picMkLst>
            <pc:docMk/>
            <pc:sldMk cId="4292483930" sldId="1928"/>
            <ac:picMk id="34818" creationId="{A0437FDA-C0D0-065B-D8B2-4EE4707E894A}"/>
          </ac:picMkLst>
        </pc:picChg>
        <pc:picChg chg="add mod">
          <ac:chgData name="伊健 杜" userId="e69aded81da48593" providerId="LiveId" clId="{BDA6C9E0-7790-432C-B9C9-E0296059254F}" dt="2022-12-05T06:44:58.472" v="4218" actId="1076"/>
          <ac:picMkLst>
            <pc:docMk/>
            <pc:sldMk cId="4292483930" sldId="1928"/>
            <ac:picMk id="38914" creationId="{B9F3EF42-8D7B-9C72-465C-D5A41395646D}"/>
          </ac:picMkLst>
        </pc:picChg>
      </pc:sldChg>
      <pc:sldChg chg="addSp delSp modSp add mod">
        <pc:chgData name="伊健 杜" userId="e69aded81da48593" providerId="LiveId" clId="{BDA6C9E0-7790-432C-B9C9-E0296059254F}" dt="2022-12-05T06:48:48.167" v="4577"/>
        <pc:sldMkLst>
          <pc:docMk/>
          <pc:sldMk cId="1972154191" sldId="1929"/>
        </pc:sldMkLst>
        <pc:spChg chg="mod">
          <ac:chgData name="伊健 杜" userId="e69aded81da48593" providerId="LiveId" clId="{BDA6C9E0-7790-432C-B9C9-E0296059254F}" dt="2022-12-05T06:45:30.605" v="4248"/>
          <ac:spMkLst>
            <pc:docMk/>
            <pc:sldMk cId="1972154191" sldId="1929"/>
            <ac:spMk id="2" creationId="{10304424-DB4A-36E7-9E0D-D32A5DD0F26C}"/>
          </ac:spMkLst>
        </pc:spChg>
        <pc:spChg chg="mod">
          <ac:chgData name="伊健 杜" userId="e69aded81da48593" providerId="LiveId" clId="{BDA6C9E0-7790-432C-B9C9-E0296059254F}" dt="2022-12-05T06:45:42.470" v="4249"/>
          <ac:spMkLst>
            <pc:docMk/>
            <pc:sldMk cId="1972154191" sldId="1929"/>
            <ac:spMk id="5" creationId="{12133E31-EFD8-1428-E834-932512E03115}"/>
          </ac:spMkLst>
        </pc:spChg>
        <pc:spChg chg="mod">
          <ac:chgData name="伊健 杜" userId="e69aded81da48593" providerId="LiveId" clId="{BDA6C9E0-7790-432C-B9C9-E0296059254F}" dt="2022-12-05T06:48:48.167" v="4577"/>
          <ac:spMkLst>
            <pc:docMk/>
            <pc:sldMk cId="1972154191" sldId="1929"/>
            <ac:spMk id="10" creationId="{B839CA97-BE0D-8B7C-B769-3E145A81D451}"/>
          </ac:spMkLst>
        </pc:spChg>
        <pc:picChg chg="del">
          <ac:chgData name="伊健 杜" userId="e69aded81da48593" providerId="LiveId" clId="{BDA6C9E0-7790-432C-B9C9-E0296059254F}" dt="2022-12-05T06:46:33.511" v="4368" actId="478"/>
          <ac:picMkLst>
            <pc:docMk/>
            <pc:sldMk cId="1972154191" sldId="1929"/>
            <ac:picMk id="38914" creationId="{B9F3EF42-8D7B-9C72-465C-D5A41395646D}"/>
          </ac:picMkLst>
        </pc:picChg>
        <pc:picChg chg="add mod">
          <ac:chgData name="伊健 杜" userId="e69aded81da48593" providerId="LiveId" clId="{BDA6C9E0-7790-432C-B9C9-E0296059254F}" dt="2022-12-05T06:46:35.703" v="4370" actId="1076"/>
          <ac:picMkLst>
            <pc:docMk/>
            <pc:sldMk cId="1972154191" sldId="1929"/>
            <ac:picMk id="39938" creationId="{5F8B79D6-18AC-FC33-682A-231E7072F4D6}"/>
          </ac:picMkLst>
        </pc:picChg>
      </pc:sldChg>
      <pc:sldChg chg="addSp delSp modSp add mod">
        <pc:chgData name="伊健 杜" userId="e69aded81da48593" providerId="LiveId" clId="{BDA6C9E0-7790-432C-B9C9-E0296059254F}" dt="2022-12-05T06:48:48.167" v="4577"/>
        <pc:sldMkLst>
          <pc:docMk/>
          <pc:sldMk cId="3720588059" sldId="1930"/>
        </pc:sldMkLst>
        <pc:spChg chg="mod">
          <ac:chgData name="伊健 杜" userId="e69aded81da48593" providerId="LiveId" clId="{BDA6C9E0-7790-432C-B9C9-E0296059254F}" dt="2022-12-05T06:47:09.447" v="4384"/>
          <ac:spMkLst>
            <pc:docMk/>
            <pc:sldMk cId="3720588059" sldId="1930"/>
            <ac:spMk id="2" creationId="{10304424-DB4A-36E7-9E0D-D32A5DD0F26C}"/>
          </ac:spMkLst>
        </pc:spChg>
        <pc:spChg chg="mod">
          <ac:chgData name="伊健 杜" userId="e69aded81da48593" providerId="LiveId" clId="{BDA6C9E0-7790-432C-B9C9-E0296059254F}" dt="2022-12-05T06:47:02.957" v="4372"/>
          <ac:spMkLst>
            <pc:docMk/>
            <pc:sldMk cId="3720588059" sldId="1930"/>
            <ac:spMk id="5" creationId="{12133E31-EFD8-1428-E834-932512E03115}"/>
          </ac:spMkLst>
        </pc:spChg>
        <pc:spChg chg="mod">
          <ac:chgData name="伊健 杜" userId="e69aded81da48593" providerId="LiveId" clId="{BDA6C9E0-7790-432C-B9C9-E0296059254F}" dt="2022-12-05T06:48:48.167" v="4577"/>
          <ac:spMkLst>
            <pc:docMk/>
            <pc:sldMk cId="3720588059" sldId="1930"/>
            <ac:spMk id="10" creationId="{B839CA97-BE0D-8B7C-B769-3E145A81D451}"/>
          </ac:spMkLst>
        </pc:spChg>
        <pc:picChg chg="del">
          <ac:chgData name="伊健 杜" userId="e69aded81da48593" providerId="LiveId" clId="{BDA6C9E0-7790-432C-B9C9-E0296059254F}" dt="2022-12-05T06:47:42.577" v="4485" actId="478"/>
          <ac:picMkLst>
            <pc:docMk/>
            <pc:sldMk cId="3720588059" sldId="1930"/>
            <ac:picMk id="39938" creationId="{5F8B79D6-18AC-FC33-682A-231E7072F4D6}"/>
          </ac:picMkLst>
        </pc:picChg>
        <pc:picChg chg="add mod">
          <ac:chgData name="伊健 杜" userId="e69aded81da48593" providerId="LiveId" clId="{BDA6C9E0-7790-432C-B9C9-E0296059254F}" dt="2022-12-05T06:47:44.924" v="4487" actId="1076"/>
          <ac:picMkLst>
            <pc:docMk/>
            <pc:sldMk cId="3720588059" sldId="1930"/>
            <ac:picMk id="40962" creationId="{9C8829A2-38ED-59FD-8563-21CA62C23C17}"/>
          </ac:picMkLst>
        </pc:picChg>
      </pc:sldChg>
      <pc:sldChg chg="addSp delSp modSp add mod delAnim">
        <pc:chgData name="伊健 杜" userId="e69aded81da48593" providerId="LiveId" clId="{BDA6C9E0-7790-432C-B9C9-E0296059254F}" dt="2022-12-05T06:48:48.167" v="4577"/>
        <pc:sldMkLst>
          <pc:docMk/>
          <pc:sldMk cId="654271825" sldId="1931"/>
        </pc:sldMkLst>
        <pc:spChg chg="del">
          <ac:chgData name="伊健 杜" userId="e69aded81da48593" providerId="LiveId" clId="{BDA6C9E0-7790-432C-B9C9-E0296059254F}" dt="2022-12-05T06:47:50.028" v="4489" actId="478"/>
          <ac:spMkLst>
            <pc:docMk/>
            <pc:sldMk cId="654271825" sldId="1931"/>
            <ac:spMk id="5" creationId="{12133E31-EFD8-1428-E834-932512E03115}"/>
          </ac:spMkLst>
        </pc:spChg>
        <pc:spChg chg="mod">
          <ac:chgData name="伊健 杜" userId="e69aded81da48593" providerId="LiveId" clId="{BDA6C9E0-7790-432C-B9C9-E0296059254F}" dt="2022-12-05T06:48:48.167" v="4577"/>
          <ac:spMkLst>
            <pc:docMk/>
            <pc:sldMk cId="654271825" sldId="1931"/>
            <ac:spMk id="10" creationId="{B839CA97-BE0D-8B7C-B769-3E145A81D451}"/>
          </ac:spMkLst>
        </pc:spChg>
        <pc:picChg chg="del">
          <ac:chgData name="伊健 杜" userId="e69aded81da48593" providerId="LiveId" clId="{BDA6C9E0-7790-432C-B9C9-E0296059254F}" dt="2022-12-05T06:48:12.465" v="4567" actId="478"/>
          <ac:picMkLst>
            <pc:docMk/>
            <pc:sldMk cId="654271825" sldId="1931"/>
            <ac:picMk id="40962" creationId="{9C8829A2-38ED-59FD-8563-21CA62C23C17}"/>
          </ac:picMkLst>
        </pc:picChg>
        <pc:picChg chg="add mod">
          <ac:chgData name="伊健 杜" userId="e69aded81da48593" providerId="LiveId" clId="{BDA6C9E0-7790-432C-B9C9-E0296059254F}" dt="2022-12-05T06:48:33.568" v="4569" actId="1076"/>
          <ac:picMkLst>
            <pc:docMk/>
            <pc:sldMk cId="654271825" sldId="1931"/>
            <ac:picMk id="41986" creationId="{90368742-DC7F-50BE-1775-1B8C165C992E}"/>
          </ac:picMkLst>
        </pc:picChg>
      </pc:sldChg>
    </pc:docChg>
  </pc:docChgLst>
  <pc:docChgLst>
    <pc:chgData name="伊健 杜" userId="e69aded81da48593" providerId="LiveId" clId="{03C6AB18-DED7-46D2-B933-59CD32BD7394}"/>
    <pc:docChg chg="undo custSel addSld delSld modSld sldOrd">
      <pc:chgData name="伊健 杜" userId="e69aded81da48593" providerId="LiveId" clId="{03C6AB18-DED7-46D2-B933-59CD32BD7394}" dt="2022-11-30T18:11:18.740" v="2663" actId="20577"/>
      <pc:docMkLst>
        <pc:docMk/>
      </pc:docMkLst>
      <pc:sldChg chg="del">
        <pc:chgData name="伊健 杜" userId="e69aded81da48593" providerId="LiveId" clId="{03C6AB18-DED7-46D2-B933-59CD32BD7394}" dt="2022-11-30T09:24:30.195" v="0" actId="47"/>
        <pc:sldMkLst>
          <pc:docMk/>
          <pc:sldMk cId="3516264102" sldId="1686"/>
        </pc:sldMkLst>
      </pc:sldChg>
      <pc:sldChg chg="del">
        <pc:chgData name="伊健 杜" userId="e69aded81da48593" providerId="LiveId" clId="{03C6AB18-DED7-46D2-B933-59CD32BD7394}" dt="2022-11-30T14:11:10.047" v="1316" actId="47"/>
        <pc:sldMkLst>
          <pc:docMk/>
          <pc:sldMk cId="3705564212" sldId="1721"/>
        </pc:sldMkLst>
      </pc:sldChg>
      <pc:sldChg chg="del">
        <pc:chgData name="伊健 杜" userId="e69aded81da48593" providerId="LiveId" clId="{03C6AB18-DED7-46D2-B933-59CD32BD7394}" dt="2022-11-30T09:24:30.195" v="0" actId="47"/>
        <pc:sldMkLst>
          <pc:docMk/>
          <pc:sldMk cId="4247699554" sldId="1759"/>
        </pc:sldMkLst>
      </pc:sldChg>
      <pc:sldChg chg="del">
        <pc:chgData name="伊健 杜" userId="e69aded81da48593" providerId="LiveId" clId="{03C6AB18-DED7-46D2-B933-59CD32BD7394}" dt="2022-11-30T09:24:30.195" v="0" actId="47"/>
        <pc:sldMkLst>
          <pc:docMk/>
          <pc:sldMk cId="346368542" sldId="1760"/>
        </pc:sldMkLst>
      </pc:sldChg>
      <pc:sldChg chg="del">
        <pc:chgData name="伊健 杜" userId="e69aded81da48593" providerId="LiveId" clId="{03C6AB18-DED7-46D2-B933-59CD32BD7394}" dt="2022-11-30T09:24:30.195" v="0" actId="47"/>
        <pc:sldMkLst>
          <pc:docMk/>
          <pc:sldMk cId="3927019099" sldId="1761"/>
        </pc:sldMkLst>
      </pc:sldChg>
      <pc:sldChg chg="del">
        <pc:chgData name="伊健 杜" userId="e69aded81da48593" providerId="LiveId" clId="{03C6AB18-DED7-46D2-B933-59CD32BD7394}" dt="2022-11-30T09:24:30.195" v="0" actId="47"/>
        <pc:sldMkLst>
          <pc:docMk/>
          <pc:sldMk cId="870040822" sldId="1762"/>
        </pc:sldMkLst>
      </pc:sldChg>
      <pc:sldChg chg="del">
        <pc:chgData name="伊健 杜" userId="e69aded81da48593" providerId="LiveId" clId="{03C6AB18-DED7-46D2-B933-59CD32BD7394}" dt="2022-11-30T09:24:30.195" v="0" actId="47"/>
        <pc:sldMkLst>
          <pc:docMk/>
          <pc:sldMk cId="4201160776" sldId="1763"/>
        </pc:sldMkLst>
      </pc:sldChg>
      <pc:sldChg chg="del">
        <pc:chgData name="伊健 杜" userId="e69aded81da48593" providerId="LiveId" clId="{03C6AB18-DED7-46D2-B933-59CD32BD7394}" dt="2022-11-30T09:24:30.195" v="0" actId="47"/>
        <pc:sldMkLst>
          <pc:docMk/>
          <pc:sldMk cId="3460963209" sldId="1764"/>
        </pc:sldMkLst>
      </pc:sldChg>
      <pc:sldChg chg="del">
        <pc:chgData name="伊健 杜" userId="e69aded81da48593" providerId="LiveId" clId="{03C6AB18-DED7-46D2-B933-59CD32BD7394}" dt="2022-11-30T09:24:30.195" v="0" actId="47"/>
        <pc:sldMkLst>
          <pc:docMk/>
          <pc:sldMk cId="65884149" sldId="1765"/>
        </pc:sldMkLst>
      </pc:sldChg>
      <pc:sldChg chg="del">
        <pc:chgData name="伊健 杜" userId="e69aded81da48593" providerId="LiveId" clId="{03C6AB18-DED7-46D2-B933-59CD32BD7394}" dt="2022-11-30T09:24:30.195" v="0" actId="47"/>
        <pc:sldMkLst>
          <pc:docMk/>
          <pc:sldMk cId="764299211" sldId="1766"/>
        </pc:sldMkLst>
      </pc:sldChg>
      <pc:sldChg chg="del">
        <pc:chgData name="伊健 杜" userId="e69aded81da48593" providerId="LiveId" clId="{03C6AB18-DED7-46D2-B933-59CD32BD7394}" dt="2022-11-30T09:24:30.195" v="0" actId="47"/>
        <pc:sldMkLst>
          <pc:docMk/>
          <pc:sldMk cId="2564740774" sldId="1767"/>
        </pc:sldMkLst>
      </pc:sldChg>
      <pc:sldChg chg="del">
        <pc:chgData name="伊健 杜" userId="e69aded81da48593" providerId="LiveId" clId="{03C6AB18-DED7-46D2-B933-59CD32BD7394}" dt="2022-11-30T09:24:30.195" v="0" actId="47"/>
        <pc:sldMkLst>
          <pc:docMk/>
          <pc:sldMk cId="1389021220" sldId="1768"/>
        </pc:sldMkLst>
      </pc:sldChg>
      <pc:sldChg chg="del">
        <pc:chgData name="伊健 杜" userId="e69aded81da48593" providerId="LiveId" clId="{03C6AB18-DED7-46D2-B933-59CD32BD7394}" dt="2022-11-30T09:24:30.195" v="0" actId="47"/>
        <pc:sldMkLst>
          <pc:docMk/>
          <pc:sldMk cId="107659677" sldId="1769"/>
        </pc:sldMkLst>
      </pc:sldChg>
      <pc:sldChg chg="del">
        <pc:chgData name="伊健 杜" userId="e69aded81da48593" providerId="LiveId" clId="{03C6AB18-DED7-46D2-B933-59CD32BD7394}" dt="2022-11-30T09:24:30.195" v="0" actId="47"/>
        <pc:sldMkLst>
          <pc:docMk/>
          <pc:sldMk cId="724131573" sldId="1770"/>
        </pc:sldMkLst>
      </pc:sldChg>
      <pc:sldChg chg="del">
        <pc:chgData name="伊健 杜" userId="e69aded81da48593" providerId="LiveId" clId="{03C6AB18-DED7-46D2-B933-59CD32BD7394}" dt="2022-11-30T09:24:30.195" v="0" actId="47"/>
        <pc:sldMkLst>
          <pc:docMk/>
          <pc:sldMk cId="3577190771" sldId="1771"/>
        </pc:sldMkLst>
      </pc:sldChg>
      <pc:sldChg chg="del">
        <pc:chgData name="伊健 杜" userId="e69aded81da48593" providerId="LiveId" clId="{03C6AB18-DED7-46D2-B933-59CD32BD7394}" dt="2022-11-30T09:24:30.195" v="0" actId="47"/>
        <pc:sldMkLst>
          <pc:docMk/>
          <pc:sldMk cId="172176771" sldId="1772"/>
        </pc:sldMkLst>
      </pc:sldChg>
      <pc:sldChg chg="del">
        <pc:chgData name="伊健 杜" userId="e69aded81da48593" providerId="LiveId" clId="{03C6AB18-DED7-46D2-B933-59CD32BD7394}" dt="2022-11-30T14:11:09.080" v="1315" actId="47"/>
        <pc:sldMkLst>
          <pc:docMk/>
          <pc:sldMk cId="3186032059" sldId="1773"/>
        </pc:sldMkLst>
      </pc:sldChg>
      <pc:sldChg chg="del">
        <pc:chgData name="伊健 杜" userId="e69aded81da48593" providerId="LiveId" clId="{03C6AB18-DED7-46D2-B933-59CD32BD7394}" dt="2022-11-30T09:24:30.195" v="0" actId="47"/>
        <pc:sldMkLst>
          <pc:docMk/>
          <pc:sldMk cId="2537608014" sldId="1774"/>
        </pc:sldMkLst>
      </pc:sldChg>
      <pc:sldChg chg="del">
        <pc:chgData name="伊健 杜" userId="e69aded81da48593" providerId="LiveId" clId="{03C6AB18-DED7-46D2-B933-59CD32BD7394}" dt="2022-11-30T09:24:30.195" v="0" actId="47"/>
        <pc:sldMkLst>
          <pc:docMk/>
          <pc:sldMk cId="1688766691" sldId="1775"/>
        </pc:sldMkLst>
      </pc:sldChg>
      <pc:sldChg chg="del">
        <pc:chgData name="伊健 杜" userId="e69aded81da48593" providerId="LiveId" clId="{03C6AB18-DED7-46D2-B933-59CD32BD7394}" dt="2022-11-30T09:24:30.195" v="0" actId="47"/>
        <pc:sldMkLst>
          <pc:docMk/>
          <pc:sldMk cId="3670985878" sldId="1776"/>
        </pc:sldMkLst>
      </pc:sldChg>
      <pc:sldChg chg="del">
        <pc:chgData name="伊健 杜" userId="e69aded81da48593" providerId="LiveId" clId="{03C6AB18-DED7-46D2-B933-59CD32BD7394}" dt="2022-11-30T09:24:30.195" v="0" actId="47"/>
        <pc:sldMkLst>
          <pc:docMk/>
          <pc:sldMk cId="1507371459" sldId="1777"/>
        </pc:sldMkLst>
      </pc:sldChg>
      <pc:sldChg chg="del">
        <pc:chgData name="伊健 杜" userId="e69aded81da48593" providerId="LiveId" clId="{03C6AB18-DED7-46D2-B933-59CD32BD7394}" dt="2022-11-30T09:24:30.195" v="0" actId="47"/>
        <pc:sldMkLst>
          <pc:docMk/>
          <pc:sldMk cId="1934587504" sldId="1778"/>
        </pc:sldMkLst>
      </pc:sldChg>
      <pc:sldChg chg="del">
        <pc:chgData name="伊健 杜" userId="e69aded81da48593" providerId="LiveId" clId="{03C6AB18-DED7-46D2-B933-59CD32BD7394}" dt="2022-11-30T09:24:30.195" v="0" actId="47"/>
        <pc:sldMkLst>
          <pc:docMk/>
          <pc:sldMk cId="3792540839" sldId="1779"/>
        </pc:sldMkLst>
      </pc:sldChg>
      <pc:sldChg chg="del">
        <pc:chgData name="伊健 杜" userId="e69aded81da48593" providerId="LiveId" clId="{03C6AB18-DED7-46D2-B933-59CD32BD7394}" dt="2022-11-30T09:24:30.195" v="0" actId="47"/>
        <pc:sldMkLst>
          <pc:docMk/>
          <pc:sldMk cId="1073241968" sldId="1780"/>
        </pc:sldMkLst>
      </pc:sldChg>
      <pc:sldChg chg="del">
        <pc:chgData name="伊健 杜" userId="e69aded81da48593" providerId="LiveId" clId="{03C6AB18-DED7-46D2-B933-59CD32BD7394}" dt="2022-11-30T09:24:30.195" v="0" actId="47"/>
        <pc:sldMkLst>
          <pc:docMk/>
          <pc:sldMk cId="4046973700" sldId="1781"/>
        </pc:sldMkLst>
      </pc:sldChg>
      <pc:sldChg chg="del">
        <pc:chgData name="伊健 杜" userId="e69aded81da48593" providerId="LiveId" clId="{03C6AB18-DED7-46D2-B933-59CD32BD7394}" dt="2022-11-30T09:24:30.195" v="0" actId="47"/>
        <pc:sldMkLst>
          <pc:docMk/>
          <pc:sldMk cId="3021273311" sldId="1782"/>
        </pc:sldMkLst>
      </pc:sldChg>
      <pc:sldChg chg="del">
        <pc:chgData name="伊健 杜" userId="e69aded81da48593" providerId="LiveId" clId="{03C6AB18-DED7-46D2-B933-59CD32BD7394}" dt="2022-11-30T09:24:30.195" v="0" actId="47"/>
        <pc:sldMkLst>
          <pc:docMk/>
          <pc:sldMk cId="2389901494" sldId="1783"/>
        </pc:sldMkLst>
      </pc:sldChg>
      <pc:sldChg chg="del">
        <pc:chgData name="伊健 杜" userId="e69aded81da48593" providerId="LiveId" clId="{03C6AB18-DED7-46D2-B933-59CD32BD7394}" dt="2022-11-30T09:24:30.195" v="0" actId="47"/>
        <pc:sldMkLst>
          <pc:docMk/>
          <pc:sldMk cId="2720419610" sldId="1785"/>
        </pc:sldMkLst>
      </pc:sldChg>
      <pc:sldChg chg="del">
        <pc:chgData name="伊健 杜" userId="e69aded81da48593" providerId="LiveId" clId="{03C6AB18-DED7-46D2-B933-59CD32BD7394}" dt="2022-11-30T09:24:30.195" v="0" actId="47"/>
        <pc:sldMkLst>
          <pc:docMk/>
          <pc:sldMk cId="3700145461" sldId="1786"/>
        </pc:sldMkLst>
      </pc:sldChg>
      <pc:sldChg chg="del">
        <pc:chgData name="伊健 杜" userId="e69aded81da48593" providerId="LiveId" clId="{03C6AB18-DED7-46D2-B933-59CD32BD7394}" dt="2022-11-30T09:24:30.195" v="0" actId="47"/>
        <pc:sldMkLst>
          <pc:docMk/>
          <pc:sldMk cId="4126106858" sldId="1787"/>
        </pc:sldMkLst>
      </pc:sldChg>
      <pc:sldChg chg="del">
        <pc:chgData name="伊健 杜" userId="e69aded81da48593" providerId="LiveId" clId="{03C6AB18-DED7-46D2-B933-59CD32BD7394}" dt="2022-11-30T09:24:30.195" v="0" actId="47"/>
        <pc:sldMkLst>
          <pc:docMk/>
          <pc:sldMk cId="4240655092" sldId="1788"/>
        </pc:sldMkLst>
      </pc:sldChg>
      <pc:sldChg chg="delSp mod">
        <pc:chgData name="伊健 杜" userId="e69aded81da48593" providerId="LiveId" clId="{03C6AB18-DED7-46D2-B933-59CD32BD7394}" dt="2022-11-30T17:11:33.969" v="2655" actId="478"/>
        <pc:sldMkLst>
          <pc:docMk/>
          <pc:sldMk cId="2828160977" sldId="1800"/>
        </pc:sldMkLst>
        <pc:spChg chg="del">
          <ac:chgData name="伊健 杜" userId="e69aded81da48593" providerId="LiveId" clId="{03C6AB18-DED7-46D2-B933-59CD32BD7394}" dt="2022-11-30T17:11:33.969" v="2655" actId="478"/>
          <ac:spMkLst>
            <pc:docMk/>
            <pc:sldMk cId="2828160977" sldId="1800"/>
            <ac:spMk id="2" creationId="{87F89704-9545-DD60-B8DB-69EDDB0FEE36}"/>
          </ac:spMkLst>
        </pc:spChg>
      </pc:sldChg>
      <pc:sldChg chg="addSp delSp modSp add mod ord">
        <pc:chgData name="伊健 杜" userId="e69aded81da48593" providerId="LiveId" clId="{03C6AB18-DED7-46D2-B933-59CD32BD7394}" dt="2022-11-30T16:49:29.642" v="2654"/>
        <pc:sldMkLst>
          <pc:docMk/>
          <pc:sldMk cId="1042531073" sldId="1829"/>
        </pc:sldMkLst>
        <pc:spChg chg="mod">
          <ac:chgData name="伊健 杜" userId="e69aded81da48593" providerId="LiveId" clId="{03C6AB18-DED7-46D2-B933-59CD32BD7394}" dt="2022-11-30T16:49:29.642" v="2654"/>
          <ac:spMkLst>
            <pc:docMk/>
            <pc:sldMk cId="1042531073" sldId="1829"/>
            <ac:spMk id="2" creationId="{10304424-DB4A-36E7-9E0D-D32A5DD0F26C}"/>
          </ac:spMkLst>
        </pc:spChg>
        <pc:spChg chg="mod">
          <ac:chgData name="伊健 杜" userId="e69aded81da48593" providerId="LiveId" clId="{03C6AB18-DED7-46D2-B933-59CD32BD7394}" dt="2022-11-30T10:34:41.932" v="14" actId="1076"/>
          <ac:spMkLst>
            <pc:docMk/>
            <pc:sldMk cId="1042531073" sldId="1829"/>
            <ac:spMk id="5" creationId="{12133E31-EFD8-1428-E834-932512E03115}"/>
          </ac:spMkLst>
        </pc:spChg>
        <pc:spChg chg="del">
          <ac:chgData name="伊健 杜" userId="e69aded81da48593" providerId="LiveId" clId="{03C6AB18-DED7-46D2-B933-59CD32BD7394}" dt="2022-11-30T10:36:26.454" v="144" actId="478"/>
          <ac:spMkLst>
            <pc:docMk/>
            <pc:sldMk cId="1042531073" sldId="1829"/>
            <ac:spMk id="6" creationId="{FCF60491-E739-DB42-5DA9-C3A6F3C5776C}"/>
          </ac:spMkLst>
        </pc:spChg>
        <pc:spChg chg="mod">
          <ac:chgData name="伊健 杜" userId="e69aded81da48593" providerId="LiveId" clId="{03C6AB18-DED7-46D2-B933-59CD32BD7394}" dt="2022-11-30T16:49:29.642" v="2654"/>
          <ac:spMkLst>
            <pc:docMk/>
            <pc:sldMk cId="1042531073" sldId="1829"/>
            <ac:spMk id="10" creationId="{B839CA97-BE0D-8B7C-B769-3E145A81D451}"/>
          </ac:spMkLst>
        </pc:spChg>
        <pc:picChg chg="add mod">
          <ac:chgData name="伊健 杜" userId="e69aded81da48593" providerId="LiveId" clId="{03C6AB18-DED7-46D2-B933-59CD32BD7394}" dt="2022-11-30T10:37:07.639" v="147" actId="1076"/>
          <ac:picMkLst>
            <pc:docMk/>
            <pc:sldMk cId="1042531073" sldId="1829"/>
            <ac:picMk id="1026" creationId="{790C8FC1-2052-0BCE-5766-B7185225E6B8}"/>
          </ac:picMkLst>
        </pc:picChg>
        <pc:picChg chg="del">
          <ac:chgData name="伊健 杜" userId="e69aded81da48593" providerId="LiveId" clId="{03C6AB18-DED7-46D2-B933-59CD32BD7394}" dt="2022-11-30T10:36:16.825" v="143" actId="478"/>
          <ac:picMkLst>
            <pc:docMk/>
            <pc:sldMk cId="1042531073" sldId="1829"/>
            <ac:picMk id="35842" creationId="{3C909148-44B1-7E71-851A-CEB7D962EC80}"/>
          </ac:picMkLst>
        </pc:picChg>
      </pc:sldChg>
      <pc:sldChg chg="addSp delSp modSp add mod delAnim">
        <pc:chgData name="伊健 杜" userId="e69aded81da48593" providerId="LiveId" clId="{03C6AB18-DED7-46D2-B933-59CD32BD7394}" dt="2022-11-30T18:11:18.740" v="2663" actId="20577"/>
        <pc:sldMkLst>
          <pc:docMk/>
          <pc:sldMk cId="1555452203" sldId="1830"/>
        </pc:sldMkLst>
        <pc:spChg chg="mod">
          <ac:chgData name="伊健 杜" userId="e69aded81da48593" providerId="LiveId" clId="{03C6AB18-DED7-46D2-B933-59CD32BD7394}" dt="2022-11-30T16:49:29.642" v="2654"/>
          <ac:spMkLst>
            <pc:docMk/>
            <pc:sldMk cId="1555452203" sldId="1830"/>
            <ac:spMk id="2" creationId="{10304424-DB4A-36E7-9E0D-D32A5DD0F26C}"/>
          </ac:spMkLst>
        </pc:spChg>
        <pc:spChg chg="del">
          <ac:chgData name="伊健 杜" userId="e69aded81da48593" providerId="LiveId" clId="{03C6AB18-DED7-46D2-B933-59CD32BD7394}" dt="2022-11-30T10:37:14.940" v="149" actId="478"/>
          <ac:spMkLst>
            <pc:docMk/>
            <pc:sldMk cId="1555452203" sldId="1830"/>
            <ac:spMk id="5" creationId="{12133E31-EFD8-1428-E834-932512E03115}"/>
          </ac:spMkLst>
        </pc:spChg>
        <pc:spChg chg="mod">
          <ac:chgData name="伊健 杜" userId="e69aded81da48593" providerId="LiveId" clId="{03C6AB18-DED7-46D2-B933-59CD32BD7394}" dt="2022-11-30T18:11:18.740" v="2663" actId="20577"/>
          <ac:spMkLst>
            <pc:docMk/>
            <pc:sldMk cId="1555452203" sldId="1830"/>
            <ac:spMk id="10" creationId="{B839CA97-BE0D-8B7C-B769-3E145A81D451}"/>
          </ac:spMkLst>
        </pc:spChg>
        <pc:picChg chg="del">
          <ac:chgData name="伊健 杜" userId="e69aded81da48593" providerId="LiveId" clId="{03C6AB18-DED7-46D2-B933-59CD32BD7394}" dt="2022-11-30T10:38:23.027" v="374" actId="478"/>
          <ac:picMkLst>
            <pc:docMk/>
            <pc:sldMk cId="1555452203" sldId="1830"/>
            <ac:picMk id="1026" creationId="{790C8FC1-2052-0BCE-5766-B7185225E6B8}"/>
          </ac:picMkLst>
        </pc:picChg>
        <pc:picChg chg="add mod">
          <ac:chgData name="伊健 杜" userId="e69aded81da48593" providerId="LiveId" clId="{03C6AB18-DED7-46D2-B933-59CD32BD7394}" dt="2022-11-30T10:41:05.725" v="379" actId="14100"/>
          <ac:picMkLst>
            <pc:docMk/>
            <pc:sldMk cId="1555452203" sldId="1830"/>
            <ac:picMk id="2050" creationId="{53949513-6399-BFEC-D2B5-8E02F9F08087}"/>
          </ac:picMkLst>
        </pc:picChg>
      </pc:sldChg>
      <pc:sldChg chg="addSp delSp modSp add mod">
        <pc:chgData name="伊健 杜" userId="e69aded81da48593" providerId="LiveId" clId="{03C6AB18-DED7-46D2-B933-59CD32BD7394}" dt="2022-11-30T16:49:29.642" v="2654"/>
        <pc:sldMkLst>
          <pc:docMk/>
          <pc:sldMk cId="1134618637" sldId="1831"/>
        </pc:sldMkLst>
        <pc:spChg chg="mod">
          <ac:chgData name="伊健 杜" userId="e69aded81da48593" providerId="LiveId" clId="{03C6AB18-DED7-46D2-B933-59CD32BD7394}" dt="2022-11-30T16:49:29.642" v="2654"/>
          <ac:spMkLst>
            <pc:docMk/>
            <pc:sldMk cId="1134618637" sldId="1831"/>
            <ac:spMk id="2" creationId="{10304424-DB4A-36E7-9E0D-D32A5DD0F26C}"/>
          </ac:spMkLst>
        </pc:spChg>
        <pc:spChg chg="mod">
          <ac:chgData name="伊健 杜" userId="e69aded81da48593" providerId="LiveId" clId="{03C6AB18-DED7-46D2-B933-59CD32BD7394}" dt="2022-11-30T13:24:31.789" v="392"/>
          <ac:spMkLst>
            <pc:docMk/>
            <pc:sldMk cId="1134618637" sldId="1831"/>
            <ac:spMk id="5" creationId="{12133E31-EFD8-1428-E834-932512E03115}"/>
          </ac:spMkLst>
        </pc:spChg>
        <pc:spChg chg="mod">
          <ac:chgData name="伊健 杜" userId="e69aded81da48593" providerId="LiveId" clId="{03C6AB18-DED7-46D2-B933-59CD32BD7394}" dt="2022-11-30T16:49:29.642" v="2654"/>
          <ac:spMkLst>
            <pc:docMk/>
            <pc:sldMk cId="1134618637" sldId="1831"/>
            <ac:spMk id="10" creationId="{B839CA97-BE0D-8B7C-B769-3E145A81D451}"/>
          </ac:spMkLst>
        </pc:spChg>
        <pc:picChg chg="add mod">
          <ac:chgData name="伊健 杜" userId="e69aded81da48593" providerId="LiveId" clId="{03C6AB18-DED7-46D2-B933-59CD32BD7394}" dt="2022-11-30T13:45:30.021" v="653" actId="1076"/>
          <ac:picMkLst>
            <pc:docMk/>
            <pc:sldMk cId="1134618637" sldId="1831"/>
            <ac:picMk id="3" creationId="{2D9F5A6C-5366-B2A1-66B6-367FB2320140}"/>
          </ac:picMkLst>
        </pc:picChg>
        <pc:picChg chg="del mod">
          <ac:chgData name="伊健 杜" userId="e69aded81da48593" providerId="LiveId" clId="{03C6AB18-DED7-46D2-B933-59CD32BD7394}" dt="2022-11-30T13:41:51.217" v="648" actId="478"/>
          <ac:picMkLst>
            <pc:docMk/>
            <pc:sldMk cId="1134618637" sldId="1831"/>
            <ac:picMk id="1026" creationId="{790C8FC1-2052-0BCE-5766-B7185225E6B8}"/>
          </ac:picMkLst>
        </pc:picChg>
      </pc:sldChg>
      <pc:sldChg chg="addSp delSp modSp add mod delAnim">
        <pc:chgData name="伊健 杜" userId="e69aded81da48593" providerId="LiveId" clId="{03C6AB18-DED7-46D2-B933-59CD32BD7394}" dt="2022-11-30T16:49:29.642" v="2654"/>
        <pc:sldMkLst>
          <pc:docMk/>
          <pc:sldMk cId="2434116696" sldId="1832"/>
        </pc:sldMkLst>
        <pc:spChg chg="mod">
          <ac:chgData name="伊健 杜" userId="e69aded81da48593" providerId="LiveId" clId="{03C6AB18-DED7-46D2-B933-59CD32BD7394}" dt="2022-11-30T16:49:29.642" v="2654"/>
          <ac:spMkLst>
            <pc:docMk/>
            <pc:sldMk cId="2434116696" sldId="1832"/>
            <ac:spMk id="2" creationId="{10304424-DB4A-36E7-9E0D-D32A5DD0F26C}"/>
          </ac:spMkLst>
        </pc:spChg>
        <pc:spChg chg="del">
          <ac:chgData name="伊健 杜" userId="e69aded81da48593" providerId="LiveId" clId="{03C6AB18-DED7-46D2-B933-59CD32BD7394}" dt="2022-11-30T13:45:50.089" v="655" actId="478"/>
          <ac:spMkLst>
            <pc:docMk/>
            <pc:sldMk cId="2434116696" sldId="1832"/>
            <ac:spMk id="5" creationId="{12133E31-EFD8-1428-E834-932512E03115}"/>
          </ac:spMkLst>
        </pc:spChg>
        <pc:spChg chg="mod">
          <ac:chgData name="伊健 杜" userId="e69aded81da48593" providerId="LiveId" clId="{03C6AB18-DED7-46D2-B933-59CD32BD7394}" dt="2022-11-30T16:49:29.642" v="2654"/>
          <ac:spMkLst>
            <pc:docMk/>
            <pc:sldMk cId="2434116696" sldId="1832"/>
            <ac:spMk id="10" creationId="{B839CA97-BE0D-8B7C-B769-3E145A81D451}"/>
          </ac:spMkLst>
        </pc:spChg>
        <pc:picChg chg="del">
          <ac:chgData name="伊健 杜" userId="e69aded81da48593" providerId="LiveId" clId="{03C6AB18-DED7-46D2-B933-59CD32BD7394}" dt="2022-11-30T13:50:14.874" v="780" actId="478"/>
          <ac:picMkLst>
            <pc:docMk/>
            <pc:sldMk cId="2434116696" sldId="1832"/>
            <ac:picMk id="3" creationId="{2D9F5A6C-5366-B2A1-66B6-367FB2320140}"/>
          </ac:picMkLst>
        </pc:picChg>
        <pc:picChg chg="add mod">
          <ac:chgData name="伊健 杜" userId="e69aded81da48593" providerId="LiveId" clId="{03C6AB18-DED7-46D2-B933-59CD32BD7394}" dt="2022-11-30T13:51:32.025" v="782" actId="1076"/>
          <ac:picMkLst>
            <pc:docMk/>
            <pc:sldMk cId="2434116696" sldId="1832"/>
            <ac:picMk id="2050" creationId="{437C9E34-362C-233A-43CA-FD9DB04DE6F4}"/>
          </ac:picMkLst>
        </pc:picChg>
        <pc:picChg chg="add del">
          <ac:chgData name="伊健 杜" userId="e69aded81da48593" providerId="LiveId" clId="{03C6AB18-DED7-46D2-B933-59CD32BD7394}" dt="2022-11-30T13:52:05.891" v="823"/>
          <ac:picMkLst>
            <pc:docMk/>
            <pc:sldMk cId="2434116696" sldId="1832"/>
            <ac:picMk id="2052" creationId="{F2B6FCDA-F988-5076-2757-18FF4CBA910E}"/>
          </ac:picMkLst>
        </pc:picChg>
      </pc:sldChg>
      <pc:sldChg chg="addSp delSp modSp add mod">
        <pc:chgData name="伊健 杜" userId="e69aded81da48593" providerId="LiveId" clId="{03C6AB18-DED7-46D2-B933-59CD32BD7394}" dt="2022-11-30T16:49:29.642" v="2654"/>
        <pc:sldMkLst>
          <pc:docMk/>
          <pc:sldMk cId="3142110157" sldId="1833"/>
        </pc:sldMkLst>
        <pc:spChg chg="mod">
          <ac:chgData name="伊健 杜" userId="e69aded81da48593" providerId="LiveId" clId="{03C6AB18-DED7-46D2-B933-59CD32BD7394}" dt="2022-11-30T16:49:29.642" v="2654"/>
          <ac:spMkLst>
            <pc:docMk/>
            <pc:sldMk cId="3142110157" sldId="1833"/>
            <ac:spMk id="2" creationId="{10304424-DB4A-36E7-9E0D-D32A5DD0F26C}"/>
          </ac:spMkLst>
        </pc:spChg>
        <pc:spChg chg="mod">
          <ac:chgData name="伊健 杜" userId="e69aded81da48593" providerId="LiveId" clId="{03C6AB18-DED7-46D2-B933-59CD32BD7394}" dt="2022-11-30T16:49:29.642" v="2654"/>
          <ac:spMkLst>
            <pc:docMk/>
            <pc:sldMk cId="3142110157" sldId="1833"/>
            <ac:spMk id="10" creationId="{B839CA97-BE0D-8B7C-B769-3E145A81D451}"/>
          </ac:spMkLst>
        </pc:spChg>
        <pc:picChg chg="del">
          <ac:chgData name="伊健 杜" userId="e69aded81da48593" providerId="LiveId" clId="{03C6AB18-DED7-46D2-B933-59CD32BD7394}" dt="2022-11-30T13:56:53.855" v="1000" actId="478"/>
          <ac:picMkLst>
            <pc:docMk/>
            <pc:sldMk cId="3142110157" sldId="1833"/>
            <ac:picMk id="2050" creationId="{437C9E34-362C-233A-43CA-FD9DB04DE6F4}"/>
          </ac:picMkLst>
        </pc:picChg>
        <pc:picChg chg="add mod">
          <ac:chgData name="伊健 杜" userId="e69aded81da48593" providerId="LiveId" clId="{03C6AB18-DED7-46D2-B933-59CD32BD7394}" dt="2022-11-30T13:58:49.986" v="1004" actId="1076"/>
          <ac:picMkLst>
            <pc:docMk/>
            <pc:sldMk cId="3142110157" sldId="1833"/>
            <ac:picMk id="3074" creationId="{9A8F6EEA-E6A8-1856-3F39-BA24986C9421}"/>
          </ac:picMkLst>
        </pc:picChg>
      </pc:sldChg>
      <pc:sldChg chg="addSp delSp modSp add mod">
        <pc:chgData name="伊健 杜" userId="e69aded81da48593" providerId="LiveId" clId="{03C6AB18-DED7-46D2-B933-59CD32BD7394}" dt="2022-11-30T16:49:29.642" v="2654"/>
        <pc:sldMkLst>
          <pc:docMk/>
          <pc:sldMk cId="1336670452" sldId="1834"/>
        </pc:sldMkLst>
        <pc:spChg chg="mod">
          <ac:chgData name="伊健 杜" userId="e69aded81da48593" providerId="LiveId" clId="{03C6AB18-DED7-46D2-B933-59CD32BD7394}" dt="2022-11-30T16:49:29.642" v="2654"/>
          <ac:spMkLst>
            <pc:docMk/>
            <pc:sldMk cId="1336670452" sldId="1834"/>
            <ac:spMk id="2" creationId="{10304424-DB4A-36E7-9E0D-D32A5DD0F26C}"/>
          </ac:spMkLst>
        </pc:spChg>
        <pc:spChg chg="mod">
          <ac:chgData name="伊健 杜" userId="e69aded81da48593" providerId="LiveId" clId="{03C6AB18-DED7-46D2-B933-59CD32BD7394}" dt="2022-11-30T16:49:29.642" v="2654"/>
          <ac:spMkLst>
            <pc:docMk/>
            <pc:sldMk cId="1336670452" sldId="1834"/>
            <ac:spMk id="10" creationId="{B839CA97-BE0D-8B7C-B769-3E145A81D451}"/>
          </ac:spMkLst>
        </pc:spChg>
        <pc:picChg chg="del">
          <ac:chgData name="伊健 杜" userId="e69aded81da48593" providerId="LiveId" clId="{03C6AB18-DED7-46D2-B933-59CD32BD7394}" dt="2022-11-30T14:02:12.328" v="1100" actId="478"/>
          <ac:picMkLst>
            <pc:docMk/>
            <pc:sldMk cId="1336670452" sldId="1834"/>
            <ac:picMk id="3074" creationId="{9A8F6EEA-E6A8-1856-3F39-BA24986C9421}"/>
          </ac:picMkLst>
        </pc:picChg>
        <pc:picChg chg="add mod">
          <ac:chgData name="伊健 杜" userId="e69aded81da48593" providerId="LiveId" clId="{03C6AB18-DED7-46D2-B933-59CD32BD7394}" dt="2022-11-30T14:02:46.163" v="1102" actId="1076"/>
          <ac:picMkLst>
            <pc:docMk/>
            <pc:sldMk cId="1336670452" sldId="1834"/>
            <ac:picMk id="4098" creationId="{43C1A3DB-C816-801C-365A-42F5F4300FB6}"/>
          </ac:picMkLst>
        </pc:picChg>
      </pc:sldChg>
      <pc:sldChg chg="modSp add mod">
        <pc:chgData name="伊健 杜" userId="e69aded81da48593" providerId="LiveId" clId="{03C6AB18-DED7-46D2-B933-59CD32BD7394}" dt="2022-11-30T16:49:29.642" v="2654"/>
        <pc:sldMkLst>
          <pc:docMk/>
          <pc:sldMk cId="2929662448" sldId="1835"/>
        </pc:sldMkLst>
        <pc:spChg chg="mod">
          <ac:chgData name="伊健 杜" userId="e69aded81da48593" providerId="LiveId" clId="{03C6AB18-DED7-46D2-B933-59CD32BD7394}" dt="2022-11-30T16:49:29.642" v="2654"/>
          <ac:spMkLst>
            <pc:docMk/>
            <pc:sldMk cId="2929662448" sldId="1835"/>
            <ac:spMk id="3" creationId="{9EDCD38E-F471-5FBB-3895-0BD45C0A03A2}"/>
          </ac:spMkLst>
        </pc:spChg>
      </pc:sldChg>
      <pc:sldChg chg="add del">
        <pc:chgData name="伊健 杜" userId="e69aded81da48593" providerId="LiveId" clId="{03C6AB18-DED7-46D2-B933-59CD32BD7394}" dt="2022-11-30T14:10:38.638" v="1311" actId="47"/>
        <pc:sldMkLst>
          <pc:docMk/>
          <pc:sldMk cId="217357154" sldId="1836"/>
        </pc:sldMkLst>
      </pc:sldChg>
      <pc:sldChg chg="add del">
        <pc:chgData name="伊健 杜" userId="e69aded81da48593" providerId="LiveId" clId="{03C6AB18-DED7-46D2-B933-59CD32BD7394}" dt="2022-11-30T14:10:56.926" v="1313" actId="47"/>
        <pc:sldMkLst>
          <pc:docMk/>
          <pc:sldMk cId="3692662642" sldId="1836"/>
        </pc:sldMkLst>
      </pc:sldChg>
      <pc:sldChg chg="addSp delSp modSp add mod">
        <pc:chgData name="伊健 杜" userId="e69aded81da48593" providerId="LiveId" clId="{03C6AB18-DED7-46D2-B933-59CD32BD7394}" dt="2022-11-30T16:49:29.642" v="2654"/>
        <pc:sldMkLst>
          <pc:docMk/>
          <pc:sldMk cId="4089667717" sldId="1836"/>
        </pc:sldMkLst>
        <pc:spChg chg="mod">
          <ac:chgData name="伊健 杜" userId="e69aded81da48593" providerId="LiveId" clId="{03C6AB18-DED7-46D2-B933-59CD32BD7394}" dt="2022-11-30T14:12:39.304" v="1366" actId="1037"/>
          <ac:spMkLst>
            <pc:docMk/>
            <pc:sldMk cId="4089667717" sldId="1836"/>
            <ac:spMk id="2" creationId="{355CCCFB-2EC1-9E78-95A5-6F521E2393E9}"/>
          </ac:spMkLst>
        </pc:spChg>
        <pc:spChg chg="add mod">
          <ac:chgData name="伊健 杜" userId="e69aded81da48593" providerId="LiveId" clId="{03C6AB18-DED7-46D2-B933-59CD32BD7394}" dt="2022-11-30T14:12:35.591" v="1363" actId="1038"/>
          <ac:spMkLst>
            <pc:docMk/>
            <pc:sldMk cId="4089667717" sldId="1836"/>
            <ac:spMk id="3" creationId="{9EDBFCC5-89D4-819E-02C3-8EAB87743A7F}"/>
          </ac:spMkLst>
        </pc:spChg>
        <pc:spChg chg="del">
          <ac:chgData name="伊健 杜" userId="e69aded81da48593" providerId="LiveId" clId="{03C6AB18-DED7-46D2-B933-59CD32BD7394}" dt="2022-11-30T14:11:12.815" v="1317" actId="478"/>
          <ac:spMkLst>
            <pc:docMk/>
            <pc:sldMk cId="4089667717" sldId="1836"/>
            <ac:spMk id="4" creationId="{767FBCC3-E590-DDD9-AC6E-390CBBE40FB6}"/>
          </ac:spMkLst>
        </pc:spChg>
        <pc:spChg chg="add mod">
          <ac:chgData name="伊健 杜" userId="e69aded81da48593" providerId="LiveId" clId="{03C6AB18-DED7-46D2-B933-59CD32BD7394}" dt="2022-11-30T14:12:35.591" v="1363" actId="1038"/>
          <ac:spMkLst>
            <pc:docMk/>
            <pc:sldMk cId="4089667717" sldId="1836"/>
            <ac:spMk id="5" creationId="{8660C838-5ADD-5421-13C1-B846F210A6ED}"/>
          </ac:spMkLst>
        </pc:spChg>
        <pc:spChg chg="mod">
          <ac:chgData name="伊健 杜" userId="e69aded81da48593" providerId="LiveId" clId="{03C6AB18-DED7-46D2-B933-59CD32BD7394}" dt="2022-11-30T16:49:29.642" v="2654"/>
          <ac:spMkLst>
            <pc:docMk/>
            <pc:sldMk cId="4089667717" sldId="1836"/>
            <ac:spMk id="6" creationId="{159B7E6B-21F0-E0FE-7ABA-4ADD738FA9C0}"/>
          </ac:spMkLst>
        </pc:spChg>
        <pc:picChg chg="add mod">
          <ac:chgData name="伊健 杜" userId="e69aded81da48593" providerId="LiveId" clId="{03C6AB18-DED7-46D2-B933-59CD32BD7394}" dt="2022-11-30T14:15:18.869" v="1467" actId="1076"/>
          <ac:picMkLst>
            <pc:docMk/>
            <pc:sldMk cId="4089667717" sldId="1836"/>
            <ac:picMk id="5122" creationId="{4B693079-E51B-AA66-A5EC-3F341C714D67}"/>
          </ac:picMkLst>
        </pc:picChg>
        <pc:picChg chg="del">
          <ac:chgData name="伊健 杜" userId="e69aded81da48593" providerId="LiveId" clId="{03C6AB18-DED7-46D2-B933-59CD32BD7394}" dt="2022-11-30T14:14:37.297" v="1464" actId="478"/>
          <ac:picMkLst>
            <pc:docMk/>
            <pc:sldMk cId="4089667717" sldId="1836"/>
            <ac:picMk id="29698" creationId="{D3B07829-8E5A-051D-5A68-FD5DFCE85C92}"/>
          </ac:picMkLst>
        </pc:picChg>
      </pc:sldChg>
      <pc:sldChg chg="addSp delSp modSp add mod">
        <pc:chgData name="伊健 杜" userId="e69aded81da48593" providerId="LiveId" clId="{03C6AB18-DED7-46D2-B933-59CD32BD7394}" dt="2022-11-30T16:49:29.642" v="2654"/>
        <pc:sldMkLst>
          <pc:docMk/>
          <pc:sldMk cId="410783116" sldId="1837"/>
        </pc:sldMkLst>
        <pc:spChg chg="mod">
          <ac:chgData name="伊健 杜" userId="e69aded81da48593" providerId="LiveId" clId="{03C6AB18-DED7-46D2-B933-59CD32BD7394}" dt="2022-11-30T16:49:29.642" v="2654"/>
          <ac:spMkLst>
            <pc:docMk/>
            <pc:sldMk cId="410783116" sldId="1837"/>
            <ac:spMk id="6" creationId="{159B7E6B-21F0-E0FE-7ABA-4ADD738FA9C0}"/>
          </ac:spMkLst>
        </pc:spChg>
        <pc:picChg chg="del">
          <ac:chgData name="伊健 杜" userId="e69aded81da48593" providerId="LiveId" clId="{03C6AB18-DED7-46D2-B933-59CD32BD7394}" dt="2022-11-30T14:22:25.468" v="1595" actId="478"/>
          <ac:picMkLst>
            <pc:docMk/>
            <pc:sldMk cId="410783116" sldId="1837"/>
            <ac:picMk id="5122" creationId="{4B693079-E51B-AA66-A5EC-3F341C714D67}"/>
          </ac:picMkLst>
        </pc:picChg>
        <pc:picChg chg="add mod">
          <ac:chgData name="伊健 杜" userId="e69aded81da48593" providerId="LiveId" clId="{03C6AB18-DED7-46D2-B933-59CD32BD7394}" dt="2022-11-30T14:23:17.486" v="1599" actId="14100"/>
          <ac:picMkLst>
            <pc:docMk/>
            <pc:sldMk cId="410783116" sldId="1837"/>
            <ac:picMk id="6146" creationId="{5D262501-9CA1-C453-9D12-F3DA8547E622}"/>
          </ac:picMkLst>
        </pc:picChg>
        <pc:picChg chg="add del">
          <ac:chgData name="伊健 杜" userId="e69aded81da48593" providerId="LiveId" clId="{03C6AB18-DED7-46D2-B933-59CD32BD7394}" dt="2022-11-30T14:23:23.296" v="1601"/>
          <ac:picMkLst>
            <pc:docMk/>
            <pc:sldMk cId="410783116" sldId="1837"/>
            <ac:picMk id="6148" creationId="{F3888157-D96B-2681-6608-12F2812CC404}"/>
          </ac:picMkLst>
        </pc:picChg>
      </pc:sldChg>
      <pc:sldChg chg="addSp delSp modSp add mod">
        <pc:chgData name="伊健 杜" userId="e69aded81da48593" providerId="LiveId" clId="{03C6AB18-DED7-46D2-B933-59CD32BD7394}" dt="2022-11-30T16:49:29.642" v="2654"/>
        <pc:sldMkLst>
          <pc:docMk/>
          <pc:sldMk cId="3040638790" sldId="1838"/>
        </pc:sldMkLst>
        <pc:spChg chg="mod">
          <ac:chgData name="伊健 杜" userId="e69aded81da48593" providerId="LiveId" clId="{03C6AB18-DED7-46D2-B933-59CD32BD7394}" dt="2022-11-30T16:49:29.642" v="2654"/>
          <ac:spMkLst>
            <pc:docMk/>
            <pc:sldMk cId="3040638790" sldId="1838"/>
            <ac:spMk id="6" creationId="{159B7E6B-21F0-E0FE-7ABA-4ADD738FA9C0}"/>
          </ac:spMkLst>
        </pc:spChg>
        <pc:picChg chg="del">
          <ac:chgData name="伊健 杜" userId="e69aded81da48593" providerId="LiveId" clId="{03C6AB18-DED7-46D2-B933-59CD32BD7394}" dt="2022-11-30T14:24:42.266" v="1719" actId="478"/>
          <ac:picMkLst>
            <pc:docMk/>
            <pc:sldMk cId="3040638790" sldId="1838"/>
            <ac:picMk id="6146" creationId="{5D262501-9CA1-C453-9D12-F3DA8547E622}"/>
          </ac:picMkLst>
        </pc:picChg>
        <pc:picChg chg="add mod">
          <ac:chgData name="伊健 杜" userId="e69aded81da48593" providerId="LiveId" clId="{03C6AB18-DED7-46D2-B933-59CD32BD7394}" dt="2022-11-30T14:25:35.238" v="1722" actId="1076"/>
          <ac:picMkLst>
            <pc:docMk/>
            <pc:sldMk cId="3040638790" sldId="1838"/>
            <ac:picMk id="7170" creationId="{8C5B0D0E-84C8-A379-A856-35A6E5BD3D39}"/>
          </ac:picMkLst>
        </pc:picChg>
      </pc:sldChg>
      <pc:sldChg chg="delSp modSp new mod">
        <pc:chgData name="伊健 杜" userId="e69aded81da48593" providerId="LiveId" clId="{03C6AB18-DED7-46D2-B933-59CD32BD7394}" dt="2022-11-30T16:49:29.642" v="2654"/>
        <pc:sldMkLst>
          <pc:docMk/>
          <pc:sldMk cId="796863696" sldId="1839"/>
        </pc:sldMkLst>
        <pc:spChg chg="mod">
          <ac:chgData name="伊健 杜" userId="e69aded81da48593" providerId="LiveId" clId="{03C6AB18-DED7-46D2-B933-59CD32BD7394}" dt="2022-11-30T16:49:29.642" v="2654"/>
          <ac:spMkLst>
            <pc:docMk/>
            <pc:sldMk cId="796863696" sldId="1839"/>
            <ac:spMk id="2" creationId="{CF093439-81E9-9130-8552-41053044C2EA}"/>
          </ac:spMkLst>
        </pc:spChg>
        <pc:spChg chg="del">
          <ac:chgData name="伊健 杜" userId="e69aded81da48593" providerId="LiveId" clId="{03C6AB18-DED7-46D2-B933-59CD32BD7394}" dt="2022-11-30T14:26:00.232" v="1767" actId="478"/>
          <ac:spMkLst>
            <pc:docMk/>
            <pc:sldMk cId="796863696" sldId="1839"/>
            <ac:spMk id="3" creationId="{856C6771-8C12-D8F9-AD6B-A591FF2B3719}"/>
          </ac:spMkLst>
        </pc:spChg>
      </pc:sldChg>
      <pc:sldChg chg="modSp add mod">
        <pc:chgData name="伊健 杜" userId="e69aded81da48593" providerId="LiveId" clId="{03C6AB18-DED7-46D2-B933-59CD32BD7394}" dt="2022-11-30T16:49:29.642" v="2654"/>
        <pc:sldMkLst>
          <pc:docMk/>
          <pc:sldMk cId="3618962259" sldId="1840"/>
        </pc:sldMkLst>
        <pc:spChg chg="mod">
          <ac:chgData name="伊健 杜" userId="e69aded81da48593" providerId="LiveId" clId="{03C6AB18-DED7-46D2-B933-59CD32BD7394}" dt="2022-11-30T16:49:29.642" v="2654"/>
          <ac:spMkLst>
            <pc:docMk/>
            <pc:sldMk cId="3618962259" sldId="1840"/>
            <ac:spMk id="2" creationId="{CF093439-81E9-9130-8552-41053044C2EA}"/>
          </ac:spMkLst>
        </pc:spChg>
      </pc:sldChg>
      <pc:sldChg chg="add del">
        <pc:chgData name="伊健 杜" userId="e69aded81da48593" providerId="LiveId" clId="{03C6AB18-DED7-46D2-B933-59CD32BD7394}" dt="2022-11-30T14:32:03.917" v="1979" actId="47"/>
        <pc:sldMkLst>
          <pc:docMk/>
          <pc:sldMk cId="1526678343" sldId="1841"/>
        </pc:sldMkLst>
      </pc:sldChg>
      <pc:sldChg chg="addSp delSp modSp add mod">
        <pc:chgData name="伊健 杜" userId="e69aded81da48593" providerId="LiveId" clId="{03C6AB18-DED7-46D2-B933-59CD32BD7394}" dt="2022-11-30T16:49:29.642" v="2654"/>
        <pc:sldMkLst>
          <pc:docMk/>
          <pc:sldMk cId="2627151741" sldId="1841"/>
        </pc:sldMkLst>
        <pc:spChg chg="mod">
          <ac:chgData name="伊健 杜" userId="e69aded81da48593" providerId="LiveId" clId="{03C6AB18-DED7-46D2-B933-59CD32BD7394}" dt="2022-11-30T14:43:50.822" v="1995"/>
          <ac:spMkLst>
            <pc:docMk/>
            <pc:sldMk cId="2627151741" sldId="1841"/>
            <ac:spMk id="2" creationId="{10304424-DB4A-36E7-9E0D-D32A5DD0F26C}"/>
          </ac:spMkLst>
        </pc:spChg>
        <pc:spChg chg="mod">
          <ac:chgData name="伊健 杜" userId="e69aded81da48593" providerId="LiveId" clId="{03C6AB18-DED7-46D2-B933-59CD32BD7394}" dt="2022-11-30T14:44:01.592" v="1996"/>
          <ac:spMkLst>
            <pc:docMk/>
            <pc:sldMk cId="2627151741" sldId="1841"/>
            <ac:spMk id="5" creationId="{12133E31-EFD8-1428-E834-932512E03115}"/>
          </ac:spMkLst>
        </pc:spChg>
        <pc:spChg chg="mod">
          <ac:chgData name="伊健 杜" userId="e69aded81da48593" providerId="LiveId" clId="{03C6AB18-DED7-46D2-B933-59CD32BD7394}" dt="2022-11-30T16:49:29.642" v="2654"/>
          <ac:spMkLst>
            <pc:docMk/>
            <pc:sldMk cId="2627151741" sldId="1841"/>
            <ac:spMk id="10" creationId="{B839CA97-BE0D-8B7C-B769-3E145A81D451}"/>
          </ac:spMkLst>
        </pc:spChg>
        <pc:picChg chg="del">
          <ac:chgData name="伊健 杜" userId="e69aded81da48593" providerId="LiveId" clId="{03C6AB18-DED7-46D2-B933-59CD32BD7394}" dt="2022-11-30T14:45:20.646" v="2117" actId="478"/>
          <ac:picMkLst>
            <pc:docMk/>
            <pc:sldMk cId="2627151741" sldId="1841"/>
            <ac:picMk id="3" creationId="{2D9F5A6C-5366-B2A1-66B6-367FB2320140}"/>
          </ac:picMkLst>
        </pc:picChg>
        <pc:picChg chg="add mod">
          <ac:chgData name="伊健 杜" userId="e69aded81da48593" providerId="LiveId" clId="{03C6AB18-DED7-46D2-B933-59CD32BD7394}" dt="2022-11-30T14:45:39.431" v="2122" actId="1076"/>
          <ac:picMkLst>
            <pc:docMk/>
            <pc:sldMk cId="2627151741" sldId="1841"/>
            <ac:picMk id="8194" creationId="{D7B38374-2BCD-B374-453F-740D902CA440}"/>
          </ac:picMkLst>
        </pc:picChg>
        <pc:picChg chg="add del">
          <ac:chgData name="伊健 杜" userId="e69aded81da48593" providerId="LiveId" clId="{03C6AB18-DED7-46D2-B933-59CD32BD7394}" dt="2022-11-30T14:45:46.096" v="2124" actId="478"/>
          <ac:picMkLst>
            <pc:docMk/>
            <pc:sldMk cId="2627151741" sldId="1841"/>
            <ac:picMk id="8196" creationId="{009403FA-44C3-EA39-6D7F-38286C37848C}"/>
          </ac:picMkLst>
        </pc:picChg>
      </pc:sldChg>
      <pc:sldChg chg="addSp delSp modSp add mod delAnim">
        <pc:chgData name="伊健 杜" userId="e69aded81da48593" providerId="LiveId" clId="{03C6AB18-DED7-46D2-B933-59CD32BD7394}" dt="2022-11-30T16:49:29.642" v="2654"/>
        <pc:sldMkLst>
          <pc:docMk/>
          <pc:sldMk cId="1006891047" sldId="1842"/>
        </pc:sldMkLst>
        <pc:spChg chg="del">
          <ac:chgData name="伊健 杜" userId="e69aded81da48593" providerId="LiveId" clId="{03C6AB18-DED7-46D2-B933-59CD32BD7394}" dt="2022-11-30T14:46:12.415" v="2135" actId="478"/>
          <ac:spMkLst>
            <pc:docMk/>
            <pc:sldMk cId="1006891047" sldId="1842"/>
            <ac:spMk id="5" creationId="{12133E31-EFD8-1428-E834-932512E03115}"/>
          </ac:spMkLst>
        </pc:spChg>
        <pc:spChg chg="mod">
          <ac:chgData name="伊健 杜" userId="e69aded81da48593" providerId="LiveId" clId="{03C6AB18-DED7-46D2-B933-59CD32BD7394}" dt="2022-11-30T16:49:29.642" v="2654"/>
          <ac:spMkLst>
            <pc:docMk/>
            <pc:sldMk cId="1006891047" sldId="1842"/>
            <ac:spMk id="10" creationId="{B839CA97-BE0D-8B7C-B769-3E145A81D451}"/>
          </ac:spMkLst>
        </pc:spChg>
        <pc:picChg chg="del">
          <ac:chgData name="伊健 杜" userId="e69aded81da48593" providerId="LiveId" clId="{03C6AB18-DED7-46D2-B933-59CD32BD7394}" dt="2022-11-30T14:46:29.743" v="2214" actId="478"/>
          <ac:picMkLst>
            <pc:docMk/>
            <pc:sldMk cId="1006891047" sldId="1842"/>
            <ac:picMk id="8194" creationId="{D7B38374-2BCD-B374-453F-740D902CA440}"/>
          </ac:picMkLst>
        </pc:picChg>
        <pc:picChg chg="add mod">
          <ac:chgData name="伊健 杜" userId="e69aded81da48593" providerId="LiveId" clId="{03C6AB18-DED7-46D2-B933-59CD32BD7394}" dt="2022-11-30T14:46:43.650" v="2217" actId="1076"/>
          <ac:picMkLst>
            <pc:docMk/>
            <pc:sldMk cId="1006891047" sldId="1842"/>
            <ac:picMk id="9218" creationId="{6BF2AA33-B6B8-8E7B-436E-786F6D6622F5}"/>
          </ac:picMkLst>
        </pc:picChg>
        <pc:picChg chg="add mod">
          <ac:chgData name="伊健 杜" userId="e69aded81da48593" providerId="LiveId" clId="{03C6AB18-DED7-46D2-B933-59CD32BD7394}" dt="2022-11-30T14:47:07.775" v="2221" actId="14100"/>
          <ac:picMkLst>
            <pc:docMk/>
            <pc:sldMk cId="1006891047" sldId="1842"/>
            <ac:picMk id="9220" creationId="{4F304F85-2B3A-778A-FF4C-CE6152249E9D}"/>
          </ac:picMkLst>
        </pc:picChg>
      </pc:sldChg>
      <pc:sldChg chg="addSp delSp modSp add mod">
        <pc:chgData name="伊健 杜" userId="e69aded81da48593" providerId="LiveId" clId="{03C6AB18-DED7-46D2-B933-59CD32BD7394}" dt="2022-11-30T16:49:29.642" v="2654"/>
        <pc:sldMkLst>
          <pc:docMk/>
          <pc:sldMk cId="3000178004" sldId="1843"/>
        </pc:sldMkLst>
        <pc:spChg chg="mod">
          <ac:chgData name="伊健 杜" userId="e69aded81da48593" providerId="LiveId" clId="{03C6AB18-DED7-46D2-B933-59CD32BD7394}" dt="2022-11-30T14:47:42.557" v="2238"/>
          <ac:spMkLst>
            <pc:docMk/>
            <pc:sldMk cId="3000178004" sldId="1843"/>
            <ac:spMk id="2" creationId="{10304424-DB4A-36E7-9E0D-D32A5DD0F26C}"/>
          </ac:spMkLst>
        </pc:spChg>
        <pc:spChg chg="add del">
          <ac:chgData name="伊健 杜" userId="e69aded81da48593" providerId="LiveId" clId="{03C6AB18-DED7-46D2-B933-59CD32BD7394}" dt="2022-11-30T14:50:47.519" v="2486"/>
          <ac:spMkLst>
            <pc:docMk/>
            <pc:sldMk cId="3000178004" sldId="1843"/>
            <ac:spMk id="3" creationId="{343DED91-DD26-36CE-47E8-6EEC56456BC1}"/>
          </ac:spMkLst>
        </pc:spChg>
        <pc:spChg chg="mod">
          <ac:chgData name="伊健 杜" userId="e69aded81da48593" providerId="LiveId" clId="{03C6AB18-DED7-46D2-B933-59CD32BD7394}" dt="2022-11-30T14:48:01.899" v="2239"/>
          <ac:spMkLst>
            <pc:docMk/>
            <pc:sldMk cId="3000178004" sldId="1843"/>
            <ac:spMk id="5" creationId="{12133E31-EFD8-1428-E834-932512E03115}"/>
          </ac:spMkLst>
        </pc:spChg>
        <pc:spChg chg="mod">
          <ac:chgData name="伊健 杜" userId="e69aded81da48593" providerId="LiveId" clId="{03C6AB18-DED7-46D2-B933-59CD32BD7394}" dt="2022-11-30T16:49:29.642" v="2654"/>
          <ac:spMkLst>
            <pc:docMk/>
            <pc:sldMk cId="3000178004" sldId="1843"/>
            <ac:spMk id="10" creationId="{B839CA97-BE0D-8B7C-B769-3E145A81D451}"/>
          </ac:spMkLst>
        </pc:spChg>
        <pc:picChg chg="del">
          <ac:chgData name="伊健 杜" userId="e69aded81da48593" providerId="LiveId" clId="{03C6AB18-DED7-46D2-B933-59CD32BD7394}" dt="2022-11-30T14:48:19.768" v="2296" actId="478"/>
          <ac:picMkLst>
            <pc:docMk/>
            <pc:sldMk cId="3000178004" sldId="1843"/>
            <ac:picMk id="8194" creationId="{D7B38374-2BCD-B374-453F-740D902CA440}"/>
          </ac:picMkLst>
        </pc:picChg>
        <pc:picChg chg="add mod">
          <ac:chgData name="伊健 杜" userId="e69aded81da48593" providerId="LiveId" clId="{03C6AB18-DED7-46D2-B933-59CD32BD7394}" dt="2022-11-30T14:48:45.062" v="2300" actId="1076"/>
          <ac:picMkLst>
            <pc:docMk/>
            <pc:sldMk cId="3000178004" sldId="1843"/>
            <ac:picMk id="10242" creationId="{02506F31-4938-6DE4-0C3F-9174AE5EEABD}"/>
          </ac:picMkLst>
        </pc:picChg>
      </pc:sldChg>
      <pc:sldChg chg="addSp delSp modSp add mod addAnim delAnim">
        <pc:chgData name="伊健 杜" userId="e69aded81da48593" providerId="LiveId" clId="{03C6AB18-DED7-46D2-B933-59CD32BD7394}" dt="2022-11-30T16:49:29.642" v="2654"/>
        <pc:sldMkLst>
          <pc:docMk/>
          <pc:sldMk cId="1816966275" sldId="1844"/>
        </pc:sldMkLst>
        <pc:spChg chg="mod">
          <ac:chgData name="伊健 杜" userId="e69aded81da48593" providerId="LiveId" clId="{03C6AB18-DED7-46D2-B933-59CD32BD7394}" dt="2022-11-30T16:49:29.642" v="2654"/>
          <ac:spMkLst>
            <pc:docMk/>
            <pc:sldMk cId="1816966275" sldId="1844"/>
            <ac:spMk id="2" creationId="{10304424-DB4A-36E7-9E0D-D32A5DD0F26C}"/>
          </ac:spMkLst>
        </pc:spChg>
        <pc:spChg chg="add del mod">
          <ac:chgData name="伊健 杜" userId="e69aded81da48593" providerId="LiveId" clId="{03C6AB18-DED7-46D2-B933-59CD32BD7394}" dt="2022-11-30T14:49:21.422" v="2323" actId="20577"/>
          <ac:spMkLst>
            <pc:docMk/>
            <pc:sldMk cId="1816966275" sldId="1844"/>
            <ac:spMk id="5" creationId="{12133E31-EFD8-1428-E834-932512E03115}"/>
          </ac:spMkLst>
        </pc:spChg>
        <pc:spChg chg="mod">
          <ac:chgData name="伊健 杜" userId="e69aded81da48593" providerId="LiveId" clId="{03C6AB18-DED7-46D2-B933-59CD32BD7394}" dt="2022-11-30T16:49:29.642" v="2654"/>
          <ac:spMkLst>
            <pc:docMk/>
            <pc:sldMk cId="1816966275" sldId="1844"/>
            <ac:spMk id="10" creationId="{B839CA97-BE0D-8B7C-B769-3E145A81D451}"/>
          </ac:spMkLst>
        </pc:spChg>
        <pc:picChg chg="del">
          <ac:chgData name="伊健 杜" userId="e69aded81da48593" providerId="LiveId" clId="{03C6AB18-DED7-46D2-B933-59CD32BD7394}" dt="2022-11-30T14:50:13.347" v="2477" actId="478"/>
          <ac:picMkLst>
            <pc:docMk/>
            <pc:sldMk cId="1816966275" sldId="1844"/>
            <ac:picMk id="10242" creationId="{02506F31-4938-6DE4-0C3F-9174AE5EEABD}"/>
          </ac:picMkLst>
        </pc:picChg>
        <pc:picChg chg="add mod">
          <ac:chgData name="伊健 杜" userId="e69aded81da48593" providerId="LiveId" clId="{03C6AB18-DED7-46D2-B933-59CD32BD7394}" dt="2022-11-30T14:53:14.939" v="2653" actId="1076"/>
          <ac:picMkLst>
            <pc:docMk/>
            <pc:sldMk cId="1816966275" sldId="1844"/>
            <ac:picMk id="11266" creationId="{2E0A8439-40F1-8D1F-36AE-1D8756D8AC2D}"/>
          </ac:picMkLst>
        </pc:picChg>
      </pc:sldChg>
      <pc:sldChg chg="addSp delSp modSp add mod delAnim">
        <pc:chgData name="伊健 杜" userId="e69aded81da48593" providerId="LiveId" clId="{03C6AB18-DED7-46D2-B933-59CD32BD7394}" dt="2022-11-30T16:49:29.642" v="2654"/>
        <pc:sldMkLst>
          <pc:docMk/>
          <pc:sldMk cId="1612908215" sldId="1845"/>
        </pc:sldMkLst>
        <pc:spChg chg="del">
          <ac:chgData name="伊健 杜" userId="e69aded81da48593" providerId="LiveId" clId="{03C6AB18-DED7-46D2-B933-59CD32BD7394}" dt="2022-11-30T14:50:53.028" v="2488" actId="478"/>
          <ac:spMkLst>
            <pc:docMk/>
            <pc:sldMk cId="1612908215" sldId="1845"/>
            <ac:spMk id="5" creationId="{12133E31-EFD8-1428-E834-932512E03115}"/>
          </ac:spMkLst>
        </pc:spChg>
        <pc:spChg chg="mod">
          <ac:chgData name="伊健 杜" userId="e69aded81da48593" providerId="LiveId" clId="{03C6AB18-DED7-46D2-B933-59CD32BD7394}" dt="2022-11-30T16:49:29.642" v="2654"/>
          <ac:spMkLst>
            <pc:docMk/>
            <pc:sldMk cId="1612908215" sldId="1845"/>
            <ac:spMk id="10" creationId="{B839CA97-BE0D-8B7C-B769-3E145A81D451}"/>
          </ac:spMkLst>
        </pc:spChg>
        <pc:picChg chg="del">
          <ac:chgData name="伊健 杜" userId="e69aded81da48593" providerId="LiveId" clId="{03C6AB18-DED7-46D2-B933-59CD32BD7394}" dt="2022-11-30T14:51:18.587" v="2564" actId="478"/>
          <ac:picMkLst>
            <pc:docMk/>
            <pc:sldMk cId="1612908215" sldId="1845"/>
            <ac:picMk id="10242" creationId="{02506F31-4938-6DE4-0C3F-9174AE5EEABD}"/>
          </ac:picMkLst>
        </pc:picChg>
        <pc:picChg chg="add mod">
          <ac:chgData name="伊健 杜" userId="e69aded81da48593" providerId="LiveId" clId="{03C6AB18-DED7-46D2-B933-59CD32BD7394}" dt="2022-11-30T14:52:38.315" v="2651" actId="1076"/>
          <ac:picMkLst>
            <pc:docMk/>
            <pc:sldMk cId="1612908215" sldId="1845"/>
            <ac:picMk id="12290" creationId="{C7F0694F-4DC2-0409-5DA2-CC68D74B4D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00FF2-EC38-4FD3-AC3C-8D0DB6A136C4}" type="datetimeFigureOut">
              <a:rPr lang="zh-TW" altLang="en-US" smtClean="0"/>
              <a:t>2022/12/5</a:t>
            </a:fld>
            <a:endParaRPr lang="zh-TW" altLang="en-US" dirty="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87D9B-48DA-4DE5-9D70-E8C840A7929D}" type="slidenum">
              <a:rPr lang="zh-TW" altLang="en-US" smtClean="0"/>
              <a:t>‹#›</a:t>
            </a:fld>
            <a:endParaRPr lang="zh-TW" altLang="en-US" dirty="0"/>
          </a:p>
        </p:txBody>
      </p:sp>
    </p:spTree>
    <p:extLst>
      <p:ext uri="{BB962C8B-B14F-4D97-AF65-F5344CB8AC3E}">
        <p14:creationId xmlns:p14="http://schemas.microsoft.com/office/powerpoint/2010/main" val="3971764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1</a:t>
            </a:fld>
            <a:endParaRPr lang="zh-TW" altLang="en-US" dirty="0"/>
          </a:p>
        </p:txBody>
      </p:sp>
    </p:spTree>
    <p:extLst>
      <p:ext uri="{BB962C8B-B14F-4D97-AF65-F5344CB8AC3E}">
        <p14:creationId xmlns:p14="http://schemas.microsoft.com/office/powerpoint/2010/main" val="88222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15</a:t>
            </a:fld>
            <a:endParaRPr lang="zh-TW" altLang="en-US" dirty="0"/>
          </a:p>
        </p:txBody>
      </p:sp>
    </p:spTree>
    <p:extLst>
      <p:ext uri="{BB962C8B-B14F-4D97-AF65-F5344CB8AC3E}">
        <p14:creationId xmlns:p14="http://schemas.microsoft.com/office/powerpoint/2010/main" val="2936456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16</a:t>
            </a:fld>
            <a:endParaRPr lang="zh-TW" altLang="en-US" dirty="0"/>
          </a:p>
        </p:txBody>
      </p:sp>
    </p:spTree>
    <p:extLst>
      <p:ext uri="{BB962C8B-B14F-4D97-AF65-F5344CB8AC3E}">
        <p14:creationId xmlns:p14="http://schemas.microsoft.com/office/powerpoint/2010/main" val="188000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17</a:t>
            </a:fld>
            <a:endParaRPr lang="zh-TW" altLang="en-US" dirty="0"/>
          </a:p>
        </p:txBody>
      </p:sp>
    </p:spTree>
    <p:extLst>
      <p:ext uri="{BB962C8B-B14F-4D97-AF65-F5344CB8AC3E}">
        <p14:creationId xmlns:p14="http://schemas.microsoft.com/office/powerpoint/2010/main" val="49616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18</a:t>
            </a:fld>
            <a:endParaRPr lang="zh-TW" altLang="en-US" dirty="0"/>
          </a:p>
        </p:txBody>
      </p:sp>
    </p:spTree>
    <p:extLst>
      <p:ext uri="{BB962C8B-B14F-4D97-AF65-F5344CB8AC3E}">
        <p14:creationId xmlns:p14="http://schemas.microsoft.com/office/powerpoint/2010/main" val="384530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22</a:t>
            </a:fld>
            <a:endParaRPr lang="zh-TW" altLang="en-US" dirty="0"/>
          </a:p>
        </p:txBody>
      </p:sp>
    </p:spTree>
    <p:extLst>
      <p:ext uri="{BB962C8B-B14F-4D97-AF65-F5344CB8AC3E}">
        <p14:creationId xmlns:p14="http://schemas.microsoft.com/office/powerpoint/2010/main" val="336347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23</a:t>
            </a:fld>
            <a:endParaRPr lang="zh-TW" altLang="en-US" dirty="0"/>
          </a:p>
        </p:txBody>
      </p:sp>
    </p:spTree>
    <p:extLst>
      <p:ext uri="{BB962C8B-B14F-4D97-AF65-F5344CB8AC3E}">
        <p14:creationId xmlns:p14="http://schemas.microsoft.com/office/powerpoint/2010/main" val="86659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25</a:t>
            </a:fld>
            <a:endParaRPr lang="zh-TW" altLang="en-US" dirty="0"/>
          </a:p>
        </p:txBody>
      </p:sp>
    </p:spTree>
    <p:extLst>
      <p:ext uri="{BB962C8B-B14F-4D97-AF65-F5344CB8AC3E}">
        <p14:creationId xmlns:p14="http://schemas.microsoft.com/office/powerpoint/2010/main" val="1442512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26</a:t>
            </a:fld>
            <a:endParaRPr lang="zh-TW" altLang="en-US" dirty="0"/>
          </a:p>
        </p:txBody>
      </p:sp>
    </p:spTree>
    <p:extLst>
      <p:ext uri="{BB962C8B-B14F-4D97-AF65-F5344CB8AC3E}">
        <p14:creationId xmlns:p14="http://schemas.microsoft.com/office/powerpoint/2010/main" val="137120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27</a:t>
            </a:fld>
            <a:endParaRPr lang="zh-TW" altLang="en-US" dirty="0"/>
          </a:p>
        </p:txBody>
      </p:sp>
    </p:spTree>
    <p:extLst>
      <p:ext uri="{BB962C8B-B14F-4D97-AF65-F5344CB8AC3E}">
        <p14:creationId xmlns:p14="http://schemas.microsoft.com/office/powerpoint/2010/main" val="2133943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28</a:t>
            </a:fld>
            <a:endParaRPr lang="zh-TW" altLang="en-US" dirty="0"/>
          </a:p>
        </p:txBody>
      </p:sp>
    </p:spTree>
    <p:extLst>
      <p:ext uri="{BB962C8B-B14F-4D97-AF65-F5344CB8AC3E}">
        <p14:creationId xmlns:p14="http://schemas.microsoft.com/office/powerpoint/2010/main" val="418276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2</a:t>
            </a:fld>
            <a:endParaRPr lang="zh-TW" altLang="en-US" dirty="0"/>
          </a:p>
        </p:txBody>
      </p:sp>
    </p:spTree>
    <p:extLst>
      <p:ext uri="{BB962C8B-B14F-4D97-AF65-F5344CB8AC3E}">
        <p14:creationId xmlns:p14="http://schemas.microsoft.com/office/powerpoint/2010/main" val="139296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29</a:t>
            </a:fld>
            <a:endParaRPr lang="zh-TW" altLang="en-US" dirty="0"/>
          </a:p>
        </p:txBody>
      </p:sp>
    </p:spTree>
    <p:extLst>
      <p:ext uri="{BB962C8B-B14F-4D97-AF65-F5344CB8AC3E}">
        <p14:creationId xmlns:p14="http://schemas.microsoft.com/office/powerpoint/2010/main" val="70377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30</a:t>
            </a:fld>
            <a:endParaRPr lang="zh-TW" altLang="en-US" dirty="0"/>
          </a:p>
        </p:txBody>
      </p:sp>
    </p:spTree>
    <p:extLst>
      <p:ext uri="{BB962C8B-B14F-4D97-AF65-F5344CB8AC3E}">
        <p14:creationId xmlns:p14="http://schemas.microsoft.com/office/powerpoint/2010/main" val="3198144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32</a:t>
            </a:fld>
            <a:endParaRPr lang="zh-TW" altLang="en-US" dirty="0"/>
          </a:p>
        </p:txBody>
      </p:sp>
    </p:spTree>
    <p:extLst>
      <p:ext uri="{BB962C8B-B14F-4D97-AF65-F5344CB8AC3E}">
        <p14:creationId xmlns:p14="http://schemas.microsoft.com/office/powerpoint/2010/main" val="3548430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33</a:t>
            </a:fld>
            <a:endParaRPr lang="zh-TW" altLang="en-US" dirty="0"/>
          </a:p>
        </p:txBody>
      </p:sp>
    </p:spTree>
    <p:extLst>
      <p:ext uri="{BB962C8B-B14F-4D97-AF65-F5344CB8AC3E}">
        <p14:creationId xmlns:p14="http://schemas.microsoft.com/office/powerpoint/2010/main" val="3756031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34</a:t>
            </a:fld>
            <a:endParaRPr lang="zh-TW" altLang="en-US" dirty="0"/>
          </a:p>
        </p:txBody>
      </p:sp>
    </p:spTree>
    <p:extLst>
      <p:ext uri="{BB962C8B-B14F-4D97-AF65-F5344CB8AC3E}">
        <p14:creationId xmlns:p14="http://schemas.microsoft.com/office/powerpoint/2010/main" val="2912506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35</a:t>
            </a:fld>
            <a:endParaRPr lang="zh-TW" altLang="en-US" dirty="0"/>
          </a:p>
        </p:txBody>
      </p:sp>
    </p:spTree>
    <p:extLst>
      <p:ext uri="{BB962C8B-B14F-4D97-AF65-F5344CB8AC3E}">
        <p14:creationId xmlns:p14="http://schemas.microsoft.com/office/powerpoint/2010/main" val="1615015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37</a:t>
            </a:fld>
            <a:endParaRPr lang="zh-TW" altLang="en-US" dirty="0"/>
          </a:p>
        </p:txBody>
      </p:sp>
    </p:spTree>
    <p:extLst>
      <p:ext uri="{BB962C8B-B14F-4D97-AF65-F5344CB8AC3E}">
        <p14:creationId xmlns:p14="http://schemas.microsoft.com/office/powerpoint/2010/main" val="641433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38</a:t>
            </a:fld>
            <a:endParaRPr lang="zh-TW" altLang="en-US" dirty="0"/>
          </a:p>
        </p:txBody>
      </p:sp>
    </p:spTree>
    <p:extLst>
      <p:ext uri="{BB962C8B-B14F-4D97-AF65-F5344CB8AC3E}">
        <p14:creationId xmlns:p14="http://schemas.microsoft.com/office/powerpoint/2010/main" val="290604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40</a:t>
            </a:fld>
            <a:endParaRPr lang="zh-TW" altLang="en-US" dirty="0"/>
          </a:p>
        </p:txBody>
      </p:sp>
    </p:spTree>
    <p:extLst>
      <p:ext uri="{BB962C8B-B14F-4D97-AF65-F5344CB8AC3E}">
        <p14:creationId xmlns:p14="http://schemas.microsoft.com/office/powerpoint/2010/main" val="286161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41</a:t>
            </a:fld>
            <a:endParaRPr lang="zh-TW" altLang="en-US" dirty="0"/>
          </a:p>
        </p:txBody>
      </p:sp>
    </p:spTree>
    <p:extLst>
      <p:ext uri="{BB962C8B-B14F-4D97-AF65-F5344CB8AC3E}">
        <p14:creationId xmlns:p14="http://schemas.microsoft.com/office/powerpoint/2010/main" val="3387814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3</a:t>
            </a:fld>
            <a:endParaRPr lang="zh-TW" altLang="en-US" dirty="0"/>
          </a:p>
        </p:txBody>
      </p:sp>
    </p:spTree>
    <p:extLst>
      <p:ext uri="{BB962C8B-B14F-4D97-AF65-F5344CB8AC3E}">
        <p14:creationId xmlns:p14="http://schemas.microsoft.com/office/powerpoint/2010/main" val="847036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42</a:t>
            </a:fld>
            <a:endParaRPr lang="zh-TW" altLang="en-US" dirty="0"/>
          </a:p>
        </p:txBody>
      </p:sp>
    </p:spTree>
    <p:extLst>
      <p:ext uri="{BB962C8B-B14F-4D97-AF65-F5344CB8AC3E}">
        <p14:creationId xmlns:p14="http://schemas.microsoft.com/office/powerpoint/2010/main" val="1539616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43</a:t>
            </a:fld>
            <a:endParaRPr lang="zh-TW" altLang="en-US" dirty="0"/>
          </a:p>
        </p:txBody>
      </p:sp>
    </p:spTree>
    <p:extLst>
      <p:ext uri="{BB962C8B-B14F-4D97-AF65-F5344CB8AC3E}">
        <p14:creationId xmlns:p14="http://schemas.microsoft.com/office/powerpoint/2010/main" val="986069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44</a:t>
            </a:fld>
            <a:endParaRPr lang="zh-TW" altLang="en-US" dirty="0"/>
          </a:p>
        </p:txBody>
      </p:sp>
    </p:spTree>
    <p:extLst>
      <p:ext uri="{BB962C8B-B14F-4D97-AF65-F5344CB8AC3E}">
        <p14:creationId xmlns:p14="http://schemas.microsoft.com/office/powerpoint/2010/main" val="73201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46</a:t>
            </a:fld>
            <a:endParaRPr lang="zh-TW" altLang="en-US" dirty="0"/>
          </a:p>
        </p:txBody>
      </p:sp>
    </p:spTree>
    <p:extLst>
      <p:ext uri="{BB962C8B-B14F-4D97-AF65-F5344CB8AC3E}">
        <p14:creationId xmlns:p14="http://schemas.microsoft.com/office/powerpoint/2010/main" val="33554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47</a:t>
            </a:fld>
            <a:endParaRPr lang="zh-TW" altLang="en-US" dirty="0"/>
          </a:p>
        </p:txBody>
      </p:sp>
    </p:spTree>
    <p:extLst>
      <p:ext uri="{BB962C8B-B14F-4D97-AF65-F5344CB8AC3E}">
        <p14:creationId xmlns:p14="http://schemas.microsoft.com/office/powerpoint/2010/main" val="92977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48</a:t>
            </a:fld>
            <a:endParaRPr lang="zh-TW" altLang="en-US" dirty="0"/>
          </a:p>
        </p:txBody>
      </p:sp>
    </p:spTree>
    <p:extLst>
      <p:ext uri="{BB962C8B-B14F-4D97-AF65-F5344CB8AC3E}">
        <p14:creationId xmlns:p14="http://schemas.microsoft.com/office/powerpoint/2010/main" val="2275364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50</a:t>
            </a:fld>
            <a:endParaRPr lang="zh-TW" altLang="en-US" dirty="0"/>
          </a:p>
        </p:txBody>
      </p:sp>
    </p:spTree>
    <p:extLst>
      <p:ext uri="{BB962C8B-B14F-4D97-AF65-F5344CB8AC3E}">
        <p14:creationId xmlns:p14="http://schemas.microsoft.com/office/powerpoint/2010/main" val="582396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51</a:t>
            </a:fld>
            <a:endParaRPr lang="zh-TW" altLang="en-US" dirty="0"/>
          </a:p>
        </p:txBody>
      </p:sp>
    </p:spTree>
    <p:extLst>
      <p:ext uri="{BB962C8B-B14F-4D97-AF65-F5344CB8AC3E}">
        <p14:creationId xmlns:p14="http://schemas.microsoft.com/office/powerpoint/2010/main" val="645691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53</a:t>
            </a:fld>
            <a:endParaRPr lang="zh-TW" altLang="en-US" dirty="0"/>
          </a:p>
        </p:txBody>
      </p:sp>
    </p:spTree>
    <p:extLst>
      <p:ext uri="{BB962C8B-B14F-4D97-AF65-F5344CB8AC3E}">
        <p14:creationId xmlns:p14="http://schemas.microsoft.com/office/powerpoint/2010/main" val="3344159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59</a:t>
            </a:fld>
            <a:endParaRPr lang="zh-TW" altLang="en-US" dirty="0"/>
          </a:p>
        </p:txBody>
      </p:sp>
    </p:spTree>
    <p:extLst>
      <p:ext uri="{BB962C8B-B14F-4D97-AF65-F5344CB8AC3E}">
        <p14:creationId xmlns:p14="http://schemas.microsoft.com/office/powerpoint/2010/main" val="221094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6</a:t>
            </a:fld>
            <a:endParaRPr lang="zh-TW" altLang="en-US" dirty="0"/>
          </a:p>
        </p:txBody>
      </p:sp>
    </p:spTree>
    <p:extLst>
      <p:ext uri="{BB962C8B-B14F-4D97-AF65-F5344CB8AC3E}">
        <p14:creationId xmlns:p14="http://schemas.microsoft.com/office/powerpoint/2010/main" val="12594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60</a:t>
            </a:fld>
            <a:endParaRPr lang="zh-TW" altLang="en-US" dirty="0"/>
          </a:p>
        </p:txBody>
      </p:sp>
    </p:spTree>
    <p:extLst>
      <p:ext uri="{BB962C8B-B14F-4D97-AF65-F5344CB8AC3E}">
        <p14:creationId xmlns:p14="http://schemas.microsoft.com/office/powerpoint/2010/main" val="1998332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61</a:t>
            </a:fld>
            <a:endParaRPr lang="zh-TW" altLang="en-US" dirty="0"/>
          </a:p>
        </p:txBody>
      </p:sp>
    </p:spTree>
    <p:extLst>
      <p:ext uri="{BB962C8B-B14F-4D97-AF65-F5344CB8AC3E}">
        <p14:creationId xmlns:p14="http://schemas.microsoft.com/office/powerpoint/2010/main" val="1352494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62</a:t>
            </a:fld>
            <a:endParaRPr lang="zh-TW" altLang="en-US" dirty="0"/>
          </a:p>
        </p:txBody>
      </p:sp>
    </p:spTree>
    <p:extLst>
      <p:ext uri="{BB962C8B-B14F-4D97-AF65-F5344CB8AC3E}">
        <p14:creationId xmlns:p14="http://schemas.microsoft.com/office/powerpoint/2010/main" val="30704190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63</a:t>
            </a:fld>
            <a:endParaRPr lang="zh-TW" altLang="en-US" dirty="0"/>
          </a:p>
        </p:txBody>
      </p:sp>
    </p:spTree>
    <p:extLst>
      <p:ext uri="{BB962C8B-B14F-4D97-AF65-F5344CB8AC3E}">
        <p14:creationId xmlns:p14="http://schemas.microsoft.com/office/powerpoint/2010/main" val="818813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64</a:t>
            </a:fld>
            <a:endParaRPr lang="zh-TW" altLang="en-US" dirty="0"/>
          </a:p>
        </p:txBody>
      </p:sp>
    </p:spTree>
    <p:extLst>
      <p:ext uri="{BB962C8B-B14F-4D97-AF65-F5344CB8AC3E}">
        <p14:creationId xmlns:p14="http://schemas.microsoft.com/office/powerpoint/2010/main" val="196106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E987D9B-48DA-4DE5-9D70-E8C840A7929D}" type="slidenum">
              <a:rPr lang="zh-TW" altLang="en-US" smtClean="0"/>
              <a:t>65</a:t>
            </a:fld>
            <a:endParaRPr lang="zh-TW" altLang="en-US" dirty="0"/>
          </a:p>
        </p:txBody>
      </p:sp>
    </p:spTree>
    <p:extLst>
      <p:ext uri="{BB962C8B-B14F-4D97-AF65-F5344CB8AC3E}">
        <p14:creationId xmlns:p14="http://schemas.microsoft.com/office/powerpoint/2010/main" val="307797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7</a:t>
            </a:fld>
            <a:endParaRPr lang="zh-TW" altLang="en-US" dirty="0"/>
          </a:p>
        </p:txBody>
      </p:sp>
    </p:spTree>
    <p:extLst>
      <p:ext uri="{BB962C8B-B14F-4D97-AF65-F5344CB8AC3E}">
        <p14:creationId xmlns:p14="http://schemas.microsoft.com/office/powerpoint/2010/main" val="177801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9</a:t>
            </a:fld>
            <a:endParaRPr lang="zh-TW" altLang="en-US" dirty="0"/>
          </a:p>
        </p:txBody>
      </p:sp>
    </p:spTree>
    <p:extLst>
      <p:ext uri="{BB962C8B-B14F-4D97-AF65-F5344CB8AC3E}">
        <p14:creationId xmlns:p14="http://schemas.microsoft.com/office/powerpoint/2010/main" val="250352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11</a:t>
            </a:fld>
            <a:endParaRPr lang="zh-TW" altLang="en-US" dirty="0"/>
          </a:p>
        </p:txBody>
      </p:sp>
    </p:spTree>
    <p:extLst>
      <p:ext uri="{BB962C8B-B14F-4D97-AF65-F5344CB8AC3E}">
        <p14:creationId xmlns:p14="http://schemas.microsoft.com/office/powerpoint/2010/main" val="193394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12</a:t>
            </a:fld>
            <a:endParaRPr lang="zh-TW" altLang="en-US" dirty="0"/>
          </a:p>
        </p:txBody>
      </p:sp>
    </p:spTree>
    <p:extLst>
      <p:ext uri="{BB962C8B-B14F-4D97-AF65-F5344CB8AC3E}">
        <p14:creationId xmlns:p14="http://schemas.microsoft.com/office/powerpoint/2010/main" val="190471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A85815C-2CA7-4E38-BA52-3EAC5ACFED4B}" type="slidenum">
              <a:rPr lang="zh-TW" altLang="en-US" smtClean="0"/>
              <a:t>14</a:t>
            </a:fld>
            <a:endParaRPr lang="zh-TW" altLang="en-US" dirty="0"/>
          </a:p>
        </p:txBody>
      </p:sp>
    </p:spTree>
    <p:extLst>
      <p:ext uri="{BB962C8B-B14F-4D97-AF65-F5344CB8AC3E}">
        <p14:creationId xmlns:p14="http://schemas.microsoft.com/office/powerpoint/2010/main" val="404054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43BE51-62B6-9EEB-9EC7-35D2D0A785F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0F7ACBC2-2388-9944-C1D1-D539A5D43D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C48A30FF-4652-C858-906B-74C6E7612644}"/>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5" name="頁尾版面配置區 4">
            <a:extLst>
              <a:ext uri="{FF2B5EF4-FFF2-40B4-BE49-F238E27FC236}">
                <a16:creationId xmlns:a16="http://schemas.microsoft.com/office/drawing/2014/main" id="{2C17CCAF-2BE8-5A50-4FB1-C7493E1122D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08FB995-FF0C-1FBB-4D9D-3E9D8ED414B3}"/>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80029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F4CCCE-CDC5-A7AC-BE8E-83FBA573F50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1916054-48CE-CD7F-4428-D1E7D24BBE9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7C92EF0-545C-255B-2DCA-15746995BB54}"/>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5" name="頁尾版面配置區 4">
            <a:extLst>
              <a:ext uri="{FF2B5EF4-FFF2-40B4-BE49-F238E27FC236}">
                <a16:creationId xmlns:a16="http://schemas.microsoft.com/office/drawing/2014/main" id="{F2F08B3A-89AC-33A4-ACAA-323DC57B85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6E4C720-45E3-C706-2057-0C98BE9EE1E8}"/>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091100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46C9DB61-F5EE-E2AE-1E8A-E29D5F0B86A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7FDECA6-93FD-5182-4ACA-6FD2D2E39DA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999805C-2A7C-F3B5-FDA2-084FD64977AE}"/>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5" name="頁尾版面配置區 4">
            <a:extLst>
              <a:ext uri="{FF2B5EF4-FFF2-40B4-BE49-F238E27FC236}">
                <a16:creationId xmlns:a16="http://schemas.microsoft.com/office/drawing/2014/main" id="{8F2B151D-BFED-1C76-0FDF-E1F87D9C3DA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A57207-B75B-A872-8F6C-2092A8CB6CB9}"/>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71523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F90CDD-1535-F28D-DDB4-A9666F4C136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355CC94-0364-A8BF-4BC7-E68A3BB3F464}"/>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C5570EB-72F2-C66C-7D2F-1A72E7AAF402}"/>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5" name="頁尾版面配置區 4">
            <a:extLst>
              <a:ext uri="{FF2B5EF4-FFF2-40B4-BE49-F238E27FC236}">
                <a16:creationId xmlns:a16="http://schemas.microsoft.com/office/drawing/2014/main" id="{B1EDE8F1-307C-E54F-ADC3-10DB9D43EFD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01D0FD2-DB1C-08D3-E78A-62F97E58CED6}"/>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86820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E3B51B-D83F-F8CA-2F58-52835BC9051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5B0DE03-F919-3409-511A-8F3878EE0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F4E132CC-CE9A-24E4-CBFF-8869AB323969}"/>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5" name="頁尾版面配置區 4">
            <a:extLst>
              <a:ext uri="{FF2B5EF4-FFF2-40B4-BE49-F238E27FC236}">
                <a16:creationId xmlns:a16="http://schemas.microsoft.com/office/drawing/2014/main" id="{AEDFD61A-5F7C-E1DF-6872-D89B3ADA8B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DDC6399-E8D7-6032-F3F4-4D04D0A74060}"/>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24809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0AEA8A-2DAE-3B93-F157-78B3BF26950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7621CC6-EB4F-6EE7-7251-48FAAB48D3AA}"/>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96812A75-CBE5-A065-8253-A7779AAE6A2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593D613-D639-EA10-418E-8F700B79D4F2}"/>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6" name="頁尾版面配置區 5">
            <a:extLst>
              <a:ext uri="{FF2B5EF4-FFF2-40B4-BE49-F238E27FC236}">
                <a16:creationId xmlns:a16="http://schemas.microsoft.com/office/drawing/2014/main" id="{ACF15A83-17C8-CB14-AA8F-582264713DE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F41D918-B5FB-F7EB-6AB1-2B2EB88C28CD}"/>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340271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70B396-F230-ABC7-8846-998ABF4465A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FD824BE-84BD-83B7-688D-5BA47563A5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E49DB470-5E88-99A0-A2BA-625613604FDE}"/>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48392DEA-9F97-9B1F-DA46-F1A7F42B9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8602B80-6FA7-D1AB-0F54-BC886D21B41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11279AC-DDAC-1104-8D52-D2C68C6F9FC6}"/>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8" name="頁尾版面配置區 7">
            <a:extLst>
              <a:ext uri="{FF2B5EF4-FFF2-40B4-BE49-F238E27FC236}">
                <a16:creationId xmlns:a16="http://schemas.microsoft.com/office/drawing/2014/main" id="{34D3333A-2726-C59D-1064-3B9A0FEC112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33F43D33-8B46-A5BD-23B2-0A54FE73EA3D}"/>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12835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0B535D-2132-094B-6244-FAC8A6E0C1B0}"/>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1EBEBFA-6E7F-7DCD-0A12-F04B9383FC60}"/>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4" name="頁尾版面配置區 3">
            <a:extLst>
              <a:ext uri="{FF2B5EF4-FFF2-40B4-BE49-F238E27FC236}">
                <a16:creationId xmlns:a16="http://schemas.microsoft.com/office/drawing/2014/main" id="{8A8CCA58-24B7-126A-9711-E5844689B39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D4B85588-2BD1-1AEC-A978-0FC5EC8B0C06}"/>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25984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8EEC789-F43A-AFDE-978D-CA0EE4EF0F14}"/>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3" name="頁尾版面配置區 2">
            <a:extLst>
              <a:ext uri="{FF2B5EF4-FFF2-40B4-BE49-F238E27FC236}">
                <a16:creationId xmlns:a16="http://schemas.microsoft.com/office/drawing/2014/main" id="{D19F129C-4D9C-6CD8-06EC-7AA7C4181BD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20D3FAF-BA5A-36BE-33E9-5FC2B56D6818}"/>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24761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3E98E1-6E1F-35FD-0D77-543AEE6664C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D2132EB-C96D-A1CA-4E73-AD24E3465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258BED5-119E-8039-62D4-B7F2BFDC7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875D0A29-F7EE-740F-6C25-82A60904E630}"/>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6" name="頁尾版面配置區 5">
            <a:extLst>
              <a:ext uri="{FF2B5EF4-FFF2-40B4-BE49-F238E27FC236}">
                <a16:creationId xmlns:a16="http://schemas.microsoft.com/office/drawing/2014/main" id="{6152F9F2-9819-9FB7-1986-B4BF5E7512C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4426162-1232-FBCC-4FD8-9DA5409BBAB6}"/>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99464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DDB115-384F-DB88-E080-C70F994DCB4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F445956-778D-A13C-C980-18EFA1447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5F3453A-82CC-E154-D0D2-DE6851A63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14FCB88-FEAB-E43D-0539-0DB15BB61547}"/>
              </a:ext>
            </a:extLst>
          </p:cNvPr>
          <p:cNvSpPr>
            <a:spLocks noGrp="1"/>
          </p:cNvSpPr>
          <p:nvPr>
            <p:ph type="dt" sz="half" idx="10"/>
          </p:nvPr>
        </p:nvSpPr>
        <p:spPr/>
        <p:txBody>
          <a:bodyPr/>
          <a:lstStyle/>
          <a:p>
            <a:fld id="{D3A2345F-7915-494B-B76E-0C2349FAD0A8}" type="datetimeFigureOut">
              <a:rPr lang="zh-TW" altLang="en-US" smtClean="0"/>
              <a:t>2022/12/5</a:t>
            </a:fld>
            <a:endParaRPr lang="zh-TW" altLang="en-US" dirty="0"/>
          </a:p>
        </p:txBody>
      </p:sp>
      <p:sp>
        <p:nvSpPr>
          <p:cNvPr id="6" name="頁尾版面配置區 5">
            <a:extLst>
              <a:ext uri="{FF2B5EF4-FFF2-40B4-BE49-F238E27FC236}">
                <a16:creationId xmlns:a16="http://schemas.microsoft.com/office/drawing/2014/main" id="{DDFD87AB-4396-0170-D1BB-E2DBCFC0B12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40B3487-BFD1-2EB0-31F6-55A146AC17D8}"/>
              </a:ext>
            </a:extLst>
          </p:cNvPr>
          <p:cNvSpPr>
            <a:spLocks noGrp="1"/>
          </p:cNvSpPr>
          <p:nvPr>
            <p:ph type="sldNum" sz="quarter" idx="12"/>
          </p:nvPr>
        </p:nvSpPr>
        <p:spPr/>
        <p:txBody>
          <a:body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1400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0BD8D1FA-F5FB-D0C3-6057-A3EC018B8F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6E9E5B3-D62B-A072-46CF-D8B55F074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5373E4-AC8A-F340-6D1C-5138D126E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345F-7915-494B-B76E-0C2349FAD0A8}" type="datetimeFigureOut">
              <a:rPr lang="zh-TW" altLang="en-US" smtClean="0"/>
              <a:t>2022/12/5</a:t>
            </a:fld>
            <a:endParaRPr lang="zh-TW" altLang="en-US" dirty="0"/>
          </a:p>
        </p:txBody>
      </p:sp>
      <p:sp>
        <p:nvSpPr>
          <p:cNvPr id="5" name="頁尾版面配置區 4">
            <a:extLst>
              <a:ext uri="{FF2B5EF4-FFF2-40B4-BE49-F238E27FC236}">
                <a16:creationId xmlns:a16="http://schemas.microsoft.com/office/drawing/2014/main" id="{95FBC350-01E8-9314-96C4-04F6CAB98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D53C0E-13C3-DF5E-A28A-7CFADD6D9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8167C-75D8-4A72-BA94-A54FC8569E27}" type="slidenum">
              <a:rPr lang="zh-TW" altLang="en-US" smtClean="0"/>
              <a:t>‹#›</a:t>
            </a:fld>
            <a:endParaRPr lang="zh-TW" altLang="en-US" dirty="0"/>
          </a:p>
        </p:txBody>
      </p:sp>
    </p:spTree>
    <p:extLst>
      <p:ext uri="{BB962C8B-B14F-4D97-AF65-F5344CB8AC3E}">
        <p14:creationId xmlns:p14="http://schemas.microsoft.com/office/powerpoint/2010/main" val="236668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0.gif"/></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67FBCC3-E590-DDD9-AC6E-390CBBE40FB6}"/>
              </a:ext>
            </a:extLst>
          </p:cNvPr>
          <p:cNvSpPr txBox="1">
            <a:spLocks/>
          </p:cNvSpPr>
          <p:nvPr/>
        </p:nvSpPr>
        <p:spPr>
          <a:xfrm>
            <a:off x="175260" y="259080"/>
            <a:ext cx="11841480" cy="826942"/>
          </a:xfrm>
          <a:prstGeom prst="rect">
            <a:avLst/>
          </a:prstGeom>
          <a:solidFill>
            <a:schemeClr val="bg2"/>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Directional complements suggesting result</a:t>
            </a:r>
            <a:endParaRPr lang="zh-TW" altLang="en-US" dirty="0"/>
          </a:p>
        </p:txBody>
      </p:sp>
      <p:sp>
        <p:nvSpPr>
          <p:cNvPr id="6" name="文字方塊 5">
            <a:extLst>
              <a:ext uri="{FF2B5EF4-FFF2-40B4-BE49-F238E27FC236}">
                <a16:creationId xmlns:a16="http://schemas.microsoft.com/office/drawing/2014/main" id="{159B7E6B-21F0-E0FE-7ABA-4ADD738FA9C0}"/>
              </a:ext>
            </a:extLst>
          </p:cNvPr>
          <p:cNvSpPr txBox="1"/>
          <p:nvPr/>
        </p:nvSpPr>
        <p:spPr>
          <a:xfrm>
            <a:off x="862238" y="2519184"/>
            <a:ext cx="9811224" cy="707886"/>
          </a:xfrm>
          <a:prstGeom prst="rect">
            <a:avLst/>
          </a:prstGeom>
          <a:solidFill>
            <a:schemeClr val="bg1"/>
          </a:solidFill>
        </p:spPr>
        <p:txBody>
          <a:bodyPr wrap="square" rtlCol="0">
            <a:spAutoFit/>
          </a:bodyPr>
          <a:lstStyle/>
          <a:p>
            <a:pPr lvl="1" algn="ctr"/>
            <a:r>
              <a:rPr lang="zh-TW" altLang="en-US" sz="4000" dirty="0"/>
              <a:t>天色暗了下来</a:t>
            </a:r>
            <a:endParaRPr lang="en-US" altLang="zh-TW" sz="4000" dirty="0"/>
          </a:p>
        </p:txBody>
      </p:sp>
      <p:sp>
        <p:nvSpPr>
          <p:cNvPr id="2" name="標題 1">
            <a:extLst>
              <a:ext uri="{FF2B5EF4-FFF2-40B4-BE49-F238E27FC236}">
                <a16:creationId xmlns:a16="http://schemas.microsoft.com/office/drawing/2014/main" id="{355CCCFB-2EC1-9E78-95A5-6F521E2393E9}"/>
              </a:ext>
            </a:extLst>
          </p:cNvPr>
          <p:cNvSpPr txBox="1">
            <a:spLocks/>
          </p:cNvSpPr>
          <p:nvPr/>
        </p:nvSpPr>
        <p:spPr>
          <a:xfrm>
            <a:off x="4899660" y="1389132"/>
            <a:ext cx="2392680" cy="826942"/>
          </a:xfrm>
          <a:prstGeom prst="rect">
            <a:avLst/>
          </a:prstGeom>
          <a:solidFill>
            <a:schemeClr val="bg2"/>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下来</a:t>
            </a:r>
            <a:r>
              <a:rPr lang="en-US" altLang="zh-TW" dirty="0"/>
              <a:t>.2</a:t>
            </a:r>
            <a:endParaRPr lang="zh-TW" altLang="en-US" dirty="0"/>
          </a:p>
        </p:txBody>
      </p:sp>
      <p:pic>
        <p:nvPicPr>
          <p:cNvPr id="11266" name="Picture 2" descr="70,000+ 張最佳黃昏相片· 100% 免費下載· Pexels 圖庫相片">
            <a:extLst>
              <a:ext uri="{FF2B5EF4-FFF2-40B4-BE49-F238E27FC236}">
                <a16:creationId xmlns:a16="http://schemas.microsoft.com/office/drawing/2014/main" id="{DDE0EB1A-4EC5-AA63-D033-5AB1D3CAA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7" y="3686174"/>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天黑(天文现象)_搜狗百科">
            <a:extLst>
              <a:ext uri="{FF2B5EF4-FFF2-40B4-BE49-F238E27FC236}">
                <a16:creationId xmlns:a16="http://schemas.microsoft.com/office/drawing/2014/main" id="{2B66FDD5-DF6F-466F-B2A8-8BBE33B7F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985" y="3688773"/>
            <a:ext cx="4762500" cy="3169227"/>
          </a:xfrm>
          <a:prstGeom prst="rect">
            <a:avLst/>
          </a:prstGeom>
          <a:noFill/>
          <a:extLst>
            <a:ext uri="{909E8E84-426E-40DD-AFC4-6F175D3DCCD1}">
              <a14:hiddenFill xmlns:a14="http://schemas.microsoft.com/office/drawing/2010/main">
                <a:solidFill>
                  <a:srgbClr val="FFFFFF"/>
                </a:solidFill>
              </a14:hiddenFill>
            </a:ext>
          </a:extLst>
        </p:spPr>
      </p:pic>
      <p:sp>
        <p:nvSpPr>
          <p:cNvPr id="3" name="箭號: 向右 2">
            <a:extLst>
              <a:ext uri="{FF2B5EF4-FFF2-40B4-BE49-F238E27FC236}">
                <a16:creationId xmlns:a16="http://schemas.microsoft.com/office/drawing/2014/main" id="{C1D5B0B4-AE30-DE73-E95C-DBDA71D7F534}"/>
              </a:ext>
            </a:extLst>
          </p:cNvPr>
          <p:cNvSpPr/>
          <p:nvPr/>
        </p:nvSpPr>
        <p:spPr>
          <a:xfrm>
            <a:off x="5105400" y="4953000"/>
            <a:ext cx="1981200" cy="1173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67087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zh-TW" altLang="en-US" dirty="0"/>
              <a:t>你会去银行做什么呢</a:t>
            </a:r>
            <a:r>
              <a:rPr lang="en-US" altLang="zh-TW" dirty="0"/>
              <a:t>?</a:t>
            </a:r>
            <a:endParaRPr lang="zh-TW" altLang="en-US" dirty="0"/>
          </a:p>
        </p:txBody>
      </p:sp>
      <p:sp>
        <p:nvSpPr>
          <p:cNvPr id="3" name="標題 1">
            <a:extLst>
              <a:ext uri="{FF2B5EF4-FFF2-40B4-BE49-F238E27FC236}">
                <a16:creationId xmlns:a16="http://schemas.microsoft.com/office/drawing/2014/main" id="{C1461C6B-3C60-38FA-4F55-A660E00EDC4C}"/>
              </a:ext>
            </a:extLst>
          </p:cNvPr>
          <p:cNvSpPr txBox="1">
            <a:spLocks/>
          </p:cNvSpPr>
          <p:nvPr/>
        </p:nvSpPr>
        <p:spPr>
          <a:xfrm>
            <a:off x="838200" y="44371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dirty="0"/>
              <a:t>账户</a:t>
            </a:r>
            <a:endParaRPr lang="zh-TW" altLang="en-US" dirty="0"/>
          </a:p>
        </p:txBody>
      </p:sp>
    </p:spTree>
    <p:extLst>
      <p:ext uri="{BB962C8B-B14F-4D97-AF65-F5344CB8AC3E}">
        <p14:creationId xmlns:p14="http://schemas.microsoft.com/office/powerpoint/2010/main" val="44681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事情</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Shìqíng</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他今天有些事情要去银行，晚点才回家</a:t>
            </a:r>
          </a:p>
        </p:txBody>
      </p:sp>
      <p:pic>
        <p:nvPicPr>
          <p:cNvPr id="3075" name="Picture 3" descr="银行队列. 排队与银行工作人员客户核实付款. 矢量动画角色等待行向量例证- 插画包括有替换, 室内: 204690933">
            <a:extLst>
              <a:ext uri="{FF2B5EF4-FFF2-40B4-BE49-F238E27FC236}">
                <a16:creationId xmlns:a16="http://schemas.microsoft.com/office/drawing/2014/main" id="{678CB2EE-E3C1-F1F3-CBCA-062D0E7D2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593" y="3577257"/>
            <a:ext cx="5790814" cy="322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65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事情</a:t>
            </a:r>
            <a:r>
              <a:rPr lang="en-US" altLang="zh-TW" dirty="0"/>
              <a:t>.N</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他事情太多忙不完了</a:t>
            </a:r>
          </a:p>
        </p:txBody>
      </p:sp>
      <p:pic>
        <p:nvPicPr>
          <p:cNvPr id="4098" name="Picture 2" descr="超忙母亲同时工作和做饭插画图片下载-正版图片302793330-摄图网">
            <a:extLst>
              <a:ext uri="{FF2B5EF4-FFF2-40B4-BE49-F238E27FC236}">
                <a16:creationId xmlns:a16="http://schemas.microsoft.com/office/drawing/2014/main" id="{6BDD7484-15FF-8E86-A048-F43609D95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692" y="3073791"/>
            <a:ext cx="4158615" cy="443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838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zh-TW" altLang="en-US" dirty="0"/>
              <a:t>你今天下课后有什么事情吗</a:t>
            </a:r>
            <a:r>
              <a:rPr lang="en-US" altLang="zh-TW" dirty="0"/>
              <a:t>?</a:t>
            </a:r>
            <a:endParaRPr lang="zh-TW" altLang="en-US" dirty="0"/>
          </a:p>
        </p:txBody>
      </p:sp>
    </p:spTree>
    <p:extLst>
      <p:ext uri="{BB962C8B-B14F-4D97-AF65-F5344CB8AC3E}">
        <p14:creationId xmlns:p14="http://schemas.microsoft.com/office/powerpoint/2010/main" val="3315859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乖</a:t>
            </a:r>
            <a:r>
              <a:rPr lang="en-US" altLang="zh-TW" dirty="0"/>
              <a:t>.ADJ</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Guāi</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他是一个很乖的小孩，平常不会吵，不会哭，会自己读书，还会帮家里做家事</a:t>
            </a:r>
          </a:p>
        </p:txBody>
      </p:sp>
      <p:pic>
        <p:nvPicPr>
          <p:cNvPr id="3" name="Picture 2" descr="乖孩子其實很痛苦！心理師：孩子會這麼乖，其實是父母「情緒勒索」造成的-風傳媒">
            <a:extLst>
              <a:ext uri="{FF2B5EF4-FFF2-40B4-BE49-F238E27FC236}">
                <a16:creationId xmlns:a16="http://schemas.microsoft.com/office/drawing/2014/main" id="{A861BADD-AEA9-CF59-8AED-EE098C159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40" y="3496806"/>
            <a:ext cx="4998720" cy="333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4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乖</a:t>
            </a:r>
            <a:r>
              <a:rPr lang="en-US" altLang="zh-TW" dirty="0"/>
              <a:t>.ADJ</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1783080" y="1927829"/>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乖孩子</a:t>
            </a:r>
          </a:p>
        </p:txBody>
      </p:sp>
      <p:pic>
        <p:nvPicPr>
          <p:cNvPr id="3" name="Picture 2" descr="乖孩子其實很痛苦！心理師：孩子會這麼乖，其實是父母「情緒勒索」造成的-風傳媒">
            <a:extLst>
              <a:ext uri="{FF2B5EF4-FFF2-40B4-BE49-F238E27FC236}">
                <a16:creationId xmlns:a16="http://schemas.microsoft.com/office/drawing/2014/main" id="{A861BADD-AEA9-CF59-8AED-EE098C159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9755"/>
            <a:ext cx="2944408" cy="196171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千萬別對孩子說「好乖、好棒、好聰明」！博士教你正確讚美孩子長大後才有責任感|負責任|優異成績|好美｜健康2.0">
            <a:extLst>
              <a:ext uri="{FF2B5EF4-FFF2-40B4-BE49-F238E27FC236}">
                <a16:creationId xmlns:a16="http://schemas.microsoft.com/office/drawing/2014/main" id="{5D4158F8-FB93-3B59-6884-77B2CB92D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69" y="4490708"/>
            <a:ext cx="3789431" cy="2130998"/>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1">
            <a:extLst>
              <a:ext uri="{FF2B5EF4-FFF2-40B4-BE49-F238E27FC236}">
                <a16:creationId xmlns:a16="http://schemas.microsoft.com/office/drawing/2014/main" id="{ADD88966-9C9D-CA9C-DE42-48277930028A}"/>
              </a:ext>
            </a:extLst>
          </p:cNvPr>
          <p:cNvSpPr txBox="1">
            <a:spLocks/>
          </p:cNvSpPr>
          <p:nvPr/>
        </p:nvSpPr>
        <p:spPr>
          <a:xfrm>
            <a:off x="-121920" y="4893425"/>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乖学生</a:t>
            </a:r>
          </a:p>
        </p:txBody>
      </p:sp>
      <p:sp>
        <p:nvSpPr>
          <p:cNvPr id="8" name="標題 1">
            <a:extLst>
              <a:ext uri="{FF2B5EF4-FFF2-40B4-BE49-F238E27FC236}">
                <a16:creationId xmlns:a16="http://schemas.microsoft.com/office/drawing/2014/main" id="{59D263D1-2855-96B5-29EE-CDA3ACE26317}"/>
              </a:ext>
            </a:extLst>
          </p:cNvPr>
          <p:cNvSpPr txBox="1">
            <a:spLocks/>
          </p:cNvSpPr>
          <p:nvPr/>
        </p:nvSpPr>
        <p:spPr>
          <a:xfrm>
            <a:off x="7210886" y="2934243"/>
            <a:ext cx="49720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乖儿子</a:t>
            </a:r>
            <a:r>
              <a:rPr lang="en-US" altLang="zh-TW" sz="4000" dirty="0"/>
              <a:t>/</a:t>
            </a:r>
            <a:r>
              <a:rPr lang="zh-TW" altLang="en-US" sz="4000" dirty="0"/>
              <a:t>女儿</a:t>
            </a:r>
          </a:p>
        </p:txBody>
      </p:sp>
      <p:pic>
        <p:nvPicPr>
          <p:cNvPr id="8196" name="Picture 4" descr="我很想要二胎，可不想要两个儿子，一个父亲这样说">
            <a:extLst>
              <a:ext uri="{FF2B5EF4-FFF2-40B4-BE49-F238E27FC236}">
                <a16:creationId xmlns:a16="http://schemas.microsoft.com/office/drawing/2014/main" id="{0F94C018-D4FA-5268-383E-73B6A5075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458" y="977282"/>
            <a:ext cx="22479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5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59B7E6B-21F0-E0FE-7ABA-4ADD738FA9C0}"/>
              </a:ext>
            </a:extLst>
          </p:cNvPr>
          <p:cNvSpPr txBox="1"/>
          <p:nvPr/>
        </p:nvSpPr>
        <p:spPr>
          <a:xfrm>
            <a:off x="-106680" y="2961594"/>
            <a:ext cx="5314864" cy="707886"/>
          </a:xfrm>
          <a:prstGeom prst="rect">
            <a:avLst/>
          </a:prstGeom>
          <a:solidFill>
            <a:schemeClr val="bg1"/>
          </a:solidFill>
        </p:spPr>
        <p:txBody>
          <a:bodyPr wrap="square" rtlCol="0">
            <a:spAutoFit/>
          </a:bodyPr>
          <a:lstStyle/>
          <a:p>
            <a:pPr lvl="1" algn="ctr"/>
            <a:r>
              <a:rPr lang="zh-TW" altLang="en-US" sz="4000" dirty="0"/>
              <a:t>我做不出打人的事情</a:t>
            </a:r>
            <a:r>
              <a:rPr lang="en-US" altLang="zh-TW" sz="4000" dirty="0"/>
              <a:t>!</a:t>
            </a:r>
          </a:p>
        </p:txBody>
      </p:sp>
      <p:sp>
        <p:nvSpPr>
          <p:cNvPr id="2" name="標題 1">
            <a:extLst>
              <a:ext uri="{FF2B5EF4-FFF2-40B4-BE49-F238E27FC236}">
                <a16:creationId xmlns:a16="http://schemas.microsoft.com/office/drawing/2014/main" id="{355CCCFB-2EC1-9E78-95A5-6F521E2393E9}"/>
              </a:ext>
            </a:extLst>
          </p:cNvPr>
          <p:cNvSpPr txBox="1">
            <a:spLocks/>
          </p:cNvSpPr>
          <p:nvPr/>
        </p:nvSpPr>
        <p:spPr>
          <a:xfrm>
            <a:off x="2743216" y="491829"/>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可</a:t>
            </a:r>
          </a:p>
        </p:txBody>
      </p:sp>
      <p:sp>
        <p:nvSpPr>
          <p:cNvPr id="3" name="文字方塊 2">
            <a:extLst>
              <a:ext uri="{FF2B5EF4-FFF2-40B4-BE49-F238E27FC236}">
                <a16:creationId xmlns:a16="http://schemas.microsoft.com/office/drawing/2014/main" id="{F894F094-1233-7035-4840-4D01F3DF0A1B}"/>
              </a:ext>
            </a:extLst>
          </p:cNvPr>
          <p:cNvSpPr txBox="1"/>
          <p:nvPr/>
        </p:nvSpPr>
        <p:spPr>
          <a:xfrm>
            <a:off x="6111240" y="2961594"/>
            <a:ext cx="5878744" cy="707886"/>
          </a:xfrm>
          <a:prstGeom prst="rect">
            <a:avLst/>
          </a:prstGeom>
          <a:solidFill>
            <a:schemeClr val="bg1"/>
          </a:solidFill>
        </p:spPr>
        <p:txBody>
          <a:bodyPr wrap="square" rtlCol="0">
            <a:spAutoFit/>
          </a:bodyPr>
          <a:lstStyle/>
          <a:p>
            <a:pPr lvl="1" algn="ctr"/>
            <a:r>
              <a:rPr lang="zh-TW" altLang="en-US" sz="4000" dirty="0"/>
              <a:t>我可做不出打人的事情</a:t>
            </a:r>
            <a:r>
              <a:rPr lang="en-US" altLang="zh-TW" sz="4000" dirty="0"/>
              <a:t>!</a:t>
            </a:r>
          </a:p>
        </p:txBody>
      </p:sp>
      <p:pic>
        <p:nvPicPr>
          <p:cNvPr id="9220" name="Picture 4" descr="Serious and confident redhead man telling to stop, showing no prohibition gesture, taboo on something, forbid action, look from under forehead determined, blocking and refusing, white background">
            <a:extLst>
              <a:ext uri="{FF2B5EF4-FFF2-40B4-BE49-F238E27FC236}">
                <a16:creationId xmlns:a16="http://schemas.microsoft.com/office/drawing/2014/main" id="{6644D875-0B94-721C-00B9-1ADB9599E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282" y="4035787"/>
            <a:ext cx="4236702" cy="282221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o thank you young redhead man shaking hands to refuse rejecting offer decline and disagree stop this stay back keep distance standing over white background">
            <a:extLst>
              <a:ext uri="{FF2B5EF4-FFF2-40B4-BE49-F238E27FC236}">
                <a16:creationId xmlns:a16="http://schemas.microsoft.com/office/drawing/2014/main" id="{04A29A71-0A55-2B2B-F0AC-D13023786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17" y="4035787"/>
            <a:ext cx="4236702" cy="282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3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743216" y="491829"/>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可</a:t>
            </a:r>
          </a:p>
        </p:txBody>
      </p:sp>
      <p:sp>
        <p:nvSpPr>
          <p:cNvPr id="3" name="文字方塊 2">
            <a:extLst>
              <a:ext uri="{FF2B5EF4-FFF2-40B4-BE49-F238E27FC236}">
                <a16:creationId xmlns:a16="http://schemas.microsoft.com/office/drawing/2014/main" id="{F894F094-1233-7035-4840-4D01F3DF0A1B}"/>
              </a:ext>
            </a:extLst>
          </p:cNvPr>
          <p:cNvSpPr txBox="1"/>
          <p:nvPr/>
        </p:nvSpPr>
        <p:spPr>
          <a:xfrm>
            <a:off x="1471185" y="2247732"/>
            <a:ext cx="9624951" cy="707886"/>
          </a:xfrm>
          <a:prstGeom prst="rect">
            <a:avLst/>
          </a:prstGeom>
          <a:solidFill>
            <a:schemeClr val="bg1"/>
          </a:solidFill>
        </p:spPr>
        <p:txBody>
          <a:bodyPr wrap="square" rtlCol="0">
            <a:spAutoFit/>
          </a:bodyPr>
          <a:lstStyle/>
          <a:p>
            <a:pPr lvl="1" algn="ctr"/>
            <a:r>
              <a:rPr lang="zh-TW" altLang="en-US" sz="4000" dirty="0"/>
              <a:t>我忘记要考试了</a:t>
            </a:r>
            <a:r>
              <a:rPr lang="en-US" altLang="zh-TW" sz="4000" dirty="0"/>
              <a:t>!</a:t>
            </a:r>
            <a:r>
              <a:rPr lang="zh-TW" altLang="en-US" sz="4000" dirty="0"/>
              <a:t>我可没准备好</a:t>
            </a:r>
            <a:r>
              <a:rPr lang="en-US" altLang="zh-TW" sz="4000" dirty="0"/>
              <a:t>!!!</a:t>
            </a:r>
          </a:p>
        </p:txBody>
      </p:sp>
      <p:pic>
        <p:nvPicPr>
          <p:cNvPr id="10242" name="Picture 2" descr="男生慌張抱頭表情包PSD圖案素材免費下載，圖片尺寸1500 × 1500px - Lovepik">
            <a:extLst>
              <a:ext uri="{FF2B5EF4-FFF2-40B4-BE49-F238E27FC236}">
                <a16:creationId xmlns:a16="http://schemas.microsoft.com/office/drawing/2014/main" id="{3068E751-15A8-8683-2299-F5D5BFC89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40" y="3138498"/>
            <a:ext cx="3719502" cy="371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3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743216" y="491829"/>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可</a:t>
            </a:r>
          </a:p>
        </p:txBody>
      </p:sp>
      <p:sp>
        <p:nvSpPr>
          <p:cNvPr id="3" name="文字方塊 2">
            <a:extLst>
              <a:ext uri="{FF2B5EF4-FFF2-40B4-BE49-F238E27FC236}">
                <a16:creationId xmlns:a16="http://schemas.microsoft.com/office/drawing/2014/main" id="{F894F094-1233-7035-4840-4D01F3DF0A1B}"/>
              </a:ext>
            </a:extLst>
          </p:cNvPr>
          <p:cNvSpPr txBox="1"/>
          <p:nvPr/>
        </p:nvSpPr>
        <p:spPr>
          <a:xfrm>
            <a:off x="0" y="1815059"/>
            <a:ext cx="12024359" cy="1323439"/>
          </a:xfrm>
          <a:prstGeom prst="rect">
            <a:avLst/>
          </a:prstGeom>
          <a:solidFill>
            <a:schemeClr val="bg1"/>
          </a:solidFill>
        </p:spPr>
        <p:txBody>
          <a:bodyPr wrap="square" rtlCol="0">
            <a:spAutoFit/>
          </a:bodyPr>
          <a:lstStyle/>
          <a:p>
            <a:pPr lvl="1" algn="ctr"/>
            <a:r>
              <a:rPr lang="zh-TW" altLang="en-US" sz="4000" dirty="0"/>
              <a:t>我可不供你未来所有的衣食住行，你毕业后要自己找工作</a:t>
            </a:r>
            <a:endParaRPr lang="en-US" altLang="zh-TW" sz="4000" dirty="0"/>
          </a:p>
        </p:txBody>
      </p:sp>
      <p:pic>
        <p:nvPicPr>
          <p:cNvPr id="5" name="圖片 4">
            <a:extLst>
              <a:ext uri="{FF2B5EF4-FFF2-40B4-BE49-F238E27FC236}">
                <a16:creationId xmlns:a16="http://schemas.microsoft.com/office/drawing/2014/main" id="{EBC1D87E-7CAF-98D1-6AAF-634B9200ED87}"/>
              </a:ext>
            </a:extLst>
          </p:cNvPr>
          <p:cNvPicPr>
            <a:picLocks noChangeAspect="1"/>
          </p:cNvPicPr>
          <p:nvPr/>
        </p:nvPicPr>
        <p:blipFill>
          <a:blip r:embed="rId3"/>
          <a:stretch>
            <a:fillRect/>
          </a:stretch>
        </p:blipFill>
        <p:spPr>
          <a:xfrm>
            <a:off x="3619508" y="3138498"/>
            <a:ext cx="4952984" cy="3644432"/>
          </a:xfrm>
          <a:prstGeom prst="rect">
            <a:avLst/>
          </a:prstGeom>
        </p:spPr>
      </p:pic>
    </p:spTree>
    <p:extLst>
      <p:ext uri="{BB962C8B-B14F-4D97-AF65-F5344CB8AC3E}">
        <p14:creationId xmlns:p14="http://schemas.microsoft.com/office/powerpoint/2010/main" val="191507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zh-TW" altLang="en-US" dirty="0"/>
              <a:t>你会欠钱不还吗</a:t>
            </a:r>
            <a:r>
              <a:rPr lang="en-US" altLang="zh-TW" dirty="0"/>
              <a:t>?</a:t>
            </a:r>
            <a:endParaRPr lang="zh-TW" altLang="en-US" dirty="0"/>
          </a:p>
        </p:txBody>
      </p:sp>
    </p:spTree>
    <p:extLst>
      <p:ext uri="{BB962C8B-B14F-4D97-AF65-F5344CB8AC3E}">
        <p14:creationId xmlns:p14="http://schemas.microsoft.com/office/powerpoint/2010/main" val="39085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67FBCC3-E590-DDD9-AC6E-390CBBE40FB6}"/>
              </a:ext>
            </a:extLst>
          </p:cNvPr>
          <p:cNvSpPr txBox="1">
            <a:spLocks/>
          </p:cNvSpPr>
          <p:nvPr/>
        </p:nvSpPr>
        <p:spPr>
          <a:xfrm>
            <a:off x="175260" y="259080"/>
            <a:ext cx="11841480" cy="826942"/>
          </a:xfrm>
          <a:prstGeom prst="rect">
            <a:avLst/>
          </a:prstGeom>
          <a:solidFill>
            <a:schemeClr val="bg2"/>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Directional complements suggesting result</a:t>
            </a:r>
            <a:endParaRPr lang="zh-TW" altLang="en-US" dirty="0"/>
          </a:p>
        </p:txBody>
      </p:sp>
      <p:sp>
        <p:nvSpPr>
          <p:cNvPr id="6" name="文字方塊 5">
            <a:extLst>
              <a:ext uri="{FF2B5EF4-FFF2-40B4-BE49-F238E27FC236}">
                <a16:creationId xmlns:a16="http://schemas.microsoft.com/office/drawing/2014/main" id="{159B7E6B-21F0-E0FE-7ABA-4ADD738FA9C0}"/>
              </a:ext>
            </a:extLst>
          </p:cNvPr>
          <p:cNvSpPr txBox="1"/>
          <p:nvPr/>
        </p:nvSpPr>
        <p:spPr>
          <a:xfrm>
            <a:off x="862238" y="2519184"/>
            <a:ext cx="9811224" cy="707886"/>
          </a:xfrm>
          <a:prstGeom prst="rect">
            <a:avLst/>
          </a:prstGeom>
          <a:solidFill>
            <a:schemeClr val="bg1"/>
          </a:solidFill>
        </p:spPr>
        <p:txBody>
          <a:bodyPr wrap="square" rtlCol="0">
            <a:spAutoFit/>
          </a:bodyPr>
          <a:lstStyle/>
          <a:p>
            <a:pPr lvl="1" algn="ctr"/>
            <a:r>
              <a:rPr lang="zh-TW" altLang="en-US" sz="4000" dirty="0"/>
              <a:t>他跑步慢了下来</a:t>
            </a:r>
            <a:endParaRPr lang="en-US" altLang="zh-TW" sz="4000" dirty="0"/>
          </a:p>
        </p:txBody>
      </p:sp>
      <p:sp>
        <p:nvSpPr>
          <p:cNvPr id="2" name="標題 1">
            <a:extLst>
              <a:ext uri="{FF2B5EF4-FFF2-40B4-BE49-F238E27FC236}">
                <a16:creationId xmlns:a16="http://schemas.microsoft.com/office/drawing/2014/main" id="{355CCCFB-2EC1-9E78-95A5-6F521E2393E9}"/>
              </a:ext>
            </a:extLst>
          </p:cNvPr>
          <p:cNvSpPr txBox="1">
            <a:spLocks/>
          </p:cNvSpPr>
          <p:nvPr/>
        </p:nvSpPr>
        <p:spPr>
          <a:xfrm>
            <a:off x="4899660" y="1389132"/>
            <a:ext cx="2392680" cy="826942"/>
          </a:xfrm>
          <a:prstGeom prst="rect">
            <a:avLst/>
          </a:prstGeom>
          <a:solidFill>
            <a:schemeClr val="bg2"/>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下来</a:t>
            </a:r>
            <a:r>
              <a:rPr lang="en-US" altLang="zh-TW" dirty="0"/>
              <a:t>.2</a:t>
            </a:r>
            <a:endParaRPr lang="zh-TW" altLang="en-US" dirty="0"/>
          </a:p>
        </p:txBody>
      </p:sp>
      <p:sp>
        <p:nvSpPr>
          <p:cNvPr id="3" name="箭號: 向右 2">
            <a:extLst>
              <a:ext uri="{FF2B5EF4-FFF2-40B4-BE49-F238E27FC236}">
                <a16:creationId xmlns:a16="http://schemas.microsoft.com/office/drawing/2014/main" id="{C1D5B0B4-AE30-DE73-E95C-DBDA71D7F534}"/>
              </a:ext>
            </a:extLst>
          </p:cNvPr>
          <p:cNvSpPr/>
          <p:nvPr/>
        </p:nvSpPr>
        <p:spPr>
          <a:xfrm>
            <a:off x="5105400" y="4953000"/>
            <a:ext cx="1981200" cy="1173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386" name="Picture 2" descr="In air. caucasian professional male athlete, runner training isolated on white  background.">
            <a:extLst>
              <a:ext uri="{FF2B5EF4-FFF2-40B4-BE49-F238E27FC236}">
                <a16:creationId xmlns:a16="http://schemas.microsoft.com/office/drawing/2014/main" id="{479713AD-7534-167C-B1B5-84DE37027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634" t="19463" r="20128" b="4725"/>
          <a:stretch/>
        </p:blipFill>
        <p:spPr bwMode="auto">
          <a:xfrm>
            <a:off x="175260" y="3050189"/>
            <a:ext cx="3863340" cy="380781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aucasian professional male athlete, runner training isolated on white  background.">
            <a:extLst>
              <a:ext uri="{FF2B5EF4-FFF2-40B4-BE49-F238E27FC236}">
                <a16:creationId xmlns:a16="http://schemas.microsoft.com/office/drawing/2014/main" id="{03AA50E2-012C-CFAB-2F9D-A3ADE29CAE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87" t="14315" r="21865" b="11632"/>
          <a:stretch/>
        </p:blipFill>
        <p:spPr bwMode="auto">
          <a:xfrm flipH="1">
            <a:off x="7977160" y="3488271"/>
            <a:ext cx="2696302" cy="294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8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zh-TW" altLang="en-US" dirty="0"/>
              <a:t>有什么事情你不会做的吗</a:t>
            </a:r>
            <a:r>
              <a:rPr lang="en-US" altLang="zh-TW" dirty="0"/>
              <a:t>?</a:t>
            </a:r>
            <a:endParaRPr lang="zh-TW" altLang="en-US" dirty="0"/>
          </a:p>
        </p:txBody>
      </p:sp>
    </p:spTree>
    <p:extLst>
      <p:ext uri="{BB962C8B-B14F-4D97-AF65-F5344CB8AC3E}">
        <p14:creationId xmlns:p14="http://schemas.microsoft.com/office/powerpoint/2010/main" val="1010897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en-US" altLang="zh-TW" dirty="0"/>
              <a:t>L9</a:t>
            </a:r>
            <a:endParaRPr lang="zh-TW" altLang="en-US" dirty="0"/>
          </a:p>
        </p:txBody>
      </p:sp>
    </p:spTree>
    <p:extLst>
      <p:ext uri="{BB962C8B-B14F-4D97-AF65-F5344CB8AC3E}">
        <p14:creationId xmlns:p14="http://schemas.microsoft.com/office/powerpoint/2010/main" val="1386469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移民</a:t>
            </a:r>
            <a:r>
              <a:rPr lang="en-US" altLang="zh-TW" dirty="0"/>
              <a:t>.N/V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Yímín</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他们家是移民家庭，是从捷克移民到中国的</a:t>
            </a:r>
          </a:p>
        </p:txBody>
      </p:sp>
      <p:pic>
        <p:nvPicPr>
          <p:cNvPr id="26626" name="Picture 2" descr="智易存助您移民更輕鬆| Easy2store智易存迷你倉">
            <a:extLst>
              <a:ext uri="{FF2B5EF4-FFF2-40B4-BE49-F238E27FC236}">
                <a16:creationId xmlns:a16="http://schemas.microsoft.com/office/drawing/2014/main" id="{0D84EA16-3ADD-FADB-BCB3-4152CBFCA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523" y="3095276"/>
            <a:ext cx="6304597" cy="3762724"/>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捷克国旗- 维基百科，自由的百科全书">
            <a:extLst>
              <a:ext uri="{FF2B5EF4-FFF2-40B4-BE49-F238E27FC236}">
                <a16:creationId xmlns:a16="http://schemas.microsoft.com/office/drawing/2014/main" id="{6268DEAE-BC39-A3C5-7354-2BAB170D2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2" y="5238750"/>
            <a:ext cx="242887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中华人民共和国国旗_中国政府网">
            <a:extLst>
              <a:ext uri="{FF2B5EF4-FFF2-40B4-BE49-F238E27FC236}">
                <a16:creationId xmlns:a16="http://schemas.microsoft.com/office/drawing/2014/main" id="{ADADFEC9-D036-4D71-0CD4-A146A4B69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5020" y="5185844"/>
            <a:ext cx="2506980" cy="1672156"/>
          </a:xfrm>
          <a:prstGeom prst="rect">
            <a:avLst/>
          </a:prstGeom>
          <a:noFill/>
          <a:extLst>
            <a:ext uri="{909E8E84-426E-40DD-AFC4-6F175D3DCCD1}">
              <a14:hiddenFill xmlns:a14="http://schemas.microsoft.com/office/drawing/2010/main">
                <a:solidFill>
                  <a:srgbClr val="FFFFFF"/>
                </a:solidFill>
              </a14:hiddenFill>
            </a:ext>
          </a:extLst>
        </p:spPr>
      </p:pic>
      <p:sp>
        <p:nvSpPr>
          <p:cNvPr id="4" name="箭號: 向右 3">
            <a:extLst>
              <a:ext uri="{FF2B5EF4-FFF2-40B4-BE49-F238E27FC236}">
                <a16:creationId xmlns:a16="http://schemas.microsoft.com/office/drawing/2014/main" id="{F2C9A78F-42DE-CB69-7CA9-DDB7BE52C4E2}"/>
              </a:ext>
            </a:extLst>
          </p:cNvPr>
          <p:cNvSpPr/>
          <p:nvPr/>
        </p:nvSpPr>
        <p:spPr>
          <a:xfrm>
            <a:off x="2866410" y="6473227"/>
            <a:ext cx="6667500" cy="2666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8095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移民</a:t>
            </a:r>
            <a:r>
              <a:rPr lang="en-US" altLang="zh-TW" dirty="0"/>
              <a:t>.N/V</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他们在移民到中国后，跟其他移民一起在这个地方</a:t>
            </a:r>
            <a:endParaRPr lang="en-US" altLang="zh-TW" sz="4000" dirty="0"/>
          </a:p>
          <a:p>
            <a:pPr algn="ctr"/>
            <a:r>
              <a:rPr lang="zh-TW" altLang="en-US" sz="4000" dirty="0"/>
              <a:t>生活</a:t>
            </a:r>
          </a:p>
        </p:txBody>
      </p:sp>
      <p:pic>
        <p:nvPicPr>
          <p:cNvPr id="27650" name="Picture 2" descr="外籍移工語言不通難融入！邀千人捐「學習包」助台灣基層隊友| ETtoday公益新聞| ETtoday新聞雲">
            <a:extLst>
              <a:ext uri="{FF2B5EF4-FFF2-40B4-BE49-F238E27FC236}">
                <a16:creationId xmlns:a16="http://schemas.microsoft.com/office/drawing/2014/main" id="{61980254-6315-236F-A408-2C722CB52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980" y="3429000"/>
            <a:ext cx="5128260" cy="341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87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220980" y="2766218"/>
            <a:ext cx="11750040" cy="1325563"/>
          </a:xfrm>
        </p:spPr>
        <p:txBody>
          <a:bodyPr/>
          <a:lstStyle/>
          <a:p>
            <a:pPr algn="ctr"/>
            <a:r>
              <a:rPr lang="zh-TW" altLang="en-US" dirty="0"/>
              <a:t>如果让你免费移民去一个国家，你会去哪里呢</a:t>
            </a:r>
            <a:r>
              <a:rPr lang="en-US" altLang="zh-TW" dirty="0"/>
              <a:t>?</a:t>
            </a:r>
            <a:endParaRPr lang="zh-TW" altLang="en-US" dirty="0"/>
          </a:p>
        </p:txBody>
      </p:sp>
    </p:spTree>
    <p:extLst>
      <p:ext uri="{BB962C8B-B14F-4D97-AF65-F5344CB8AC3E}">
        <p14:creationId xmlns:p14="http://schemas.microsoft.com/office/powerpoint/2010/main" val="2812588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设计</a:t>
            </a:r>
            <a:r>
              <a:rPr lang="en-US" altLang="zh-TW" dirty="0"/>
              <a:t>.N/V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Shèjì</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他是一个有名的设计师，大家都很喜欢他设计的房子</a:t>
            </a:r>
          </a:p>
        </p:txBody>
      </p:sp>
      <p:pic>
        <p:nvPicPr>
          <p:cNvPr id="28674" name="Picture 2" descr="預售屋找設計師客變全流程大公開-591新聞">
            <a:extLst>
              <a:ext uri="{FF2B5EF4-FFF2-40B4-BE49-F238E27FC236}">
                <a16:creationId xmlns:a16="http://schemas.microsoft.com/office/drawing/2014/main" id="{D02B460E-2AF7-D92C-AD81-C66D662BA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200" y="2942285"/>
            <a:ext cx="5777479" cy="411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4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设计</a:t>
            </a:r>
            <a:r>
              <a:rPr lang="en-US" altLang="zh-TW" dirty="0"/>
              <a:t>.N/V</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616722"/>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他的专业是网站设计，硕士毕业后他找了一份</a:t>
            </a:r>
            <a:endParaRPr lang="en-US" altLang="zh-TW" sz="4000" dirty="0"/>
          </a:p>
          <a:p>
            <a:pPr algn="ctr"/>
            <a:r>
              <a:rPr lang="zh-TW" altLang="en-US" sz="4000" dirty="0"/>
              <a:t>设计网站的工作</a:t>
            </a:r>
          </a:p>
        </p:txBody>
      </p:sp>
      <p:pic>
        <p:nvPicPr>
          <p:cNvPr id="29698" name="Picture 2" descr="如何成為專業的網頁設計師？-達文西數位科技">
            <a:extLst>
              <a:ext uri="{FF2B5EF4-FFF2-40B4-BE49-F238E27FC236}">
                <a16:creationId xmlns:a16="http://schemas.microsoft.com/office/drawing/2014/main" id="{2D817D54-F587-B5D5-ABE9-3C374DE0A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070" y="2846070"/>
            <a:ext cx="8023860" cy="401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57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嫂子</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Sǎozi</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新年的时候，他看到了嫂子，才知道哥哥结婚了</a:t>
            </a:r>
          </a:p>
        </p:txBody>
      </p:sp>
      <p:pic>
        <p:nvPicPr>
          <p:cNvPr id="30722" name="Picture 2" descr="夫妻上半身A.-插圖素材[54146466] - PIXTA圖庫">
            <a:extLst>
              <a:ext uri="{FF2B5EF4-FFF2-40B4-BE49-F238E27FC236}">
                <a16:creationId xmlns:a16="http://schemas.microsoft.com/office/drawing/2014/main" id="{2FF5B0A4-63C8-3493-5B95-F652120D9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435" y="3778085"/>
            <a:ext cx="3103245" cy="307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4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嫂子</a:t>
            </a:r>
            <a:r>
              <a:rPr lang="en-US" altLang="zh-TW" dirty="0"/>
              <a:t>.N</a:t>
            </a:r>
            <a:br>
              <a:rPr lang="en-US" altLang="zh-TW" dirty="0"/>
            </a:br>
            <a:endParaRPr lang="zh-TW" altLang="en-US" dirty="0"/>
          </a:p>
        </p:txBody>
      </p:sp>
      <p:pic>
        <p:nvPicPr>
          <p:cNvPr id="31746" name="Picture 2" descr="史上最全親戚關係圖表，十八代祖宗到兄弟姐妹，你還怕叫錯人嗎？_妞咕嚕談歷史- MdEditor">
            <a:extLst>
              <a:ext uri="{FF2B5EF4-FFF2-40B4-BE49-F238E27FC236}">
                <a16:creationId xmlns:a16="http://schemas.microsoft.com/office/drawing/2014/main" id="{AADF5975-7696-CBEF-5571-D4100F12E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00" y="0"/>
            <a:ext cx="9194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1">
            <a:extLst>
              <a:ext uri="{FF2B5EF4-FFF2-40B4-BE49-F238E27FC236}">
                <a16:creationId xmlns:a16="http://schemas.microsoft.com/office/drawing/2014/main" id="{2FE2CB1A-902A-25F0-89C3-F28CDFF20B6B}"/>
              </a:ext>
            </a:extLst>
          </p:cNvPr>
          <p:cNvSpPr txBox="1">
            <a:spLocks/>
          </p:cNvSpPr>
          <p:nvPr/>
        </p:nvSpPr>
        <p:spPr>
          <a:xfrm>
            <a:off x="0" y="5710254"/>
            <a:ext cx="10820400"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dirty="0"/>
              <a:t>嫂子有的时候也可以叫嫂嫂</a:t>
            </a:r>
            <a:br>
              <a:rPr lang="en-US" altLang="zh-TW" dirty="0"/>
            </a:br>
            <a:endParaRPr lang="zh-TW" altLang="en-US" dirty="0"/>
          </a:p>
        </p:txBody>
      </p:sp>
    </p:spTree>
    <p:extLst>
      <p:ext uri="{BB962C8B-B14F-4D97-AF65-F5344CB8AC3E}">
        <p14:creationId xmlns:p14="http://schemas.microsoft.com/office/powerpoint/2010/main" val="3563620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留学</a:t>
            </a:r>
            <a:r>
              <a:rPr lang="en-US" altLang="zh-TW" dirty="0"/>
              <a:t>.VO</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Liúxué</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1722120" y="1604705"/>
            <a:ext cx="10241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在英国留了一年的学后，他适应了留学生活，过得不错</a:t>
            </a:r>
          </a:p>
        </p:txBody>
      </p:sp>
      <p:pic>
        <p:nvPicPr>
          <p:cNvPr id="32770" name="Picture 2" descr="我應該去留學嗎？談談留學隱含的三個迷思－大人學｜商周">
            <a:extLst>
              <a:ext uri="{FF2B5EF4-FFF2-40B4-BE49-F238E27FC236}">
                <a16:creationId xmlns:a16="http://schemas.microsoft.com/office/drawing/2014/main" id="{D8BC3AA1-5484-0951-387C-C1CADE538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2930268"/>
            <a:ext cx="5867400" cy="390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94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67FBCC3-E590-DDD9-AC6E-390CBBE40FB6}"/>
              </a:ext>
            </a:extLst>
          </p:cNvPr>
          <p:cNvSpPr txBox="1">
            <a:spLocks/>
          </p:cNvSpPr>
          <p:nvPr/>
        </p:nvSpPr>
        <p:spPr>
          <a:xfrm>
            <a:off x="175260" y="259080"/>
            <a:ext cx="11841480" cy="826942"/>
          </a:xfrm>
          <a:prstGeom prst="rect">
            <a:avLst/>
          </a:prstGeom>
          <a:solidFill>
            <a:schemeClr val="bg2"/>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Directional complements suggesting result</a:t>
            </a:r>
            <a:endParaRPr lang="zh-TW" altLang="en-US" dirty="0"/>
          </a:p>
        </p:txBody>
      </p:sp>
      <p:sp>
        <p:nvSpPr>
          <p:cNvPr id="6" name="文字方塊 5">
            <a:extLst>
              <a:ext uri="{FF2B5EF4-FFF2-40B4-BE49-F238E27FC236}">
                <a16:creationId xmlns:a16="http://schemas.microsoft.com/office/drawing/2014/main" id="{159B7E6B-21F0-E0FE-7ABA-4ADD738FA9C0}"/>
              </a:ext>
            </a:extLst>
          </p:cNvPr>
          <p:cNvSpPr txBox="1"/>
          <p:nvPr/>
        </p:nvSpPr>
        <p:spPr>
          <a:xfrm>
            <a:off x="862238" y="2519184"/>
            <a:ext cx="9811224" cy="707886"/>
          </a:xfrm>
          <a:prstGeom prst="rect">
            <a:avLst/>
          </a:prstGeom>
          <a:solidFill>
            <a:schemeClr val="bg1"/>
          </a:solidFill>
        </p:spPr>
        <p:txBody>
          <a:bodyPr wrap="square" rtlCol="0">
            <a:spAutoFit/>
          </a:bodyPr>
          <a:lstStyle/>
          <a:p>
            <a:pPr lvl="1" algn="ctr"/>
            <a:r>
              <a:rPr lang="zh-TW" altLang="en-US" sz="4000" dirty="0"/>
              <a:t>他车停了下来</a:t>
            </a:r>
            <a:endParaRPr lang="en-US" altLang="zh-TW" sz="4000" dirty="0"/>
          </a:p>
        </p:txBody>
      </p:sp>
      <p:sp>
        <p:nvSpPr>
          <p:cNvPr id="2" name="標題 1">
            <a:extLst>
              <a:ext uri="{FF2B5EF4-FFF2-40B4-BE49-F238E27FC236}">
                <a16:creationId xmlns:a16="http://schemas.microsoft.com/office/drawing/2014/main" id="{355CCCFB-2EC1-9E78-95A5-6F521E2393E9}"/>
              </a:ext>
            </a:extLst>
          </p:cNvPr>
          <p:cNvSpPr txBox="1">
            <a:spLocks/>
          </p:cNvSpPr>
          <p:nvPr/>
        </p:nvSpPr>
        <p:spPr>
          <a:xfrm>
            <a:off x="4899660" y="1389132"/>
            <a:ext cx="2392680" cy="826942"/>
          </a:xfrm>
          <a:prstGeom prst="rect">
            <a:avLst/>
          </a:prstGeom>
          <a:solidFill>
            <a:schemeClr val="bg2"/>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下来</a:t>
            </a:r>
            <a:r>
              <a:rPr lang="en-US" altLang="zh-TW" dirty="0"/>
              <a:t>.2</a:t>
            </a:r>
            <a:endParaRPr lang="zh-TW" altLang="en-US" dirty="0"/>
          </a:p>
        </p:txBody>
      </p:sp>
      <p:sp>
        <p:nvSpPr>
          <p:cNvPr id="3" name="箭號: 向右 2">
            <a:extLst>
              <a:ext uri="{FF2B5EF4-FFF2-40B4-BE49-F238E27FC236}">
                <a16:creationId xmlns:a16="http://schemas.microsoft.com/office/drawing/2014/main" id="{C1D5B0B4-AE30-DE73-E95C-DBDA71D7F534}"/>
              </a:ext>
            </a:extLst>
          </p:cNvPr>
          <p:cNvSpPr/>
          <p:nvPr/>
        </p:nvSpPr>
        <p:spPr>
          <a:xfrm>
            <a:off x="5105400" y="4953000"/>
            <a:ext cx="1981200" cy="1173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EEE2F22C-1BEA-3A8D-AB9D-C62C0BDC66A5}"/>
              </a:ext>
            </a:extLst>
          </p:cNvPr>
          <p:cNvPicPr>
            <a:picLocks noChangeAspect="1"/>
          </p:cNvPicPr>
          <p:nvPr/>
        </p:nvPicPr>
        <p:blipFill>
          <a:blip r:embed="rId3"/>
          <a:stretch>
            <a:fillRect/>
          </a:stretch>
        </p:blipFill>
        <p:spPr>
          <a:xfrm>
            <a:off x="175260" y="4405576"/>
            <a:ext cx="4846595" cy="2452424"/>
          </a:xfrm>
          <a:prstGeom prst="rect">
            <a:avLst/>
          </a:prstGeom>
        </p:spPr>
      </p:pic>
      <p:pic>
        <p:nvPicPr>
          <p:cNvPr id="9" name="圖片 8">
            <a:extLst>
              <a:ext uri="{FF2B5EF4-FFF2-40B4-BE49-F238E27FC236}">
                <a16:creationId xmlns:a16="http://schemas.microsoft.com/office/drawing/2014/main" id="{E59814D4-9500-D07D-F6D8-7CC9267CD86E}"/>
              </a:ext>
            </a:extLst>
          </p:cNvPr>
          <p:cNvPicPr>
            <a:picLocks noChangeAspect="1"/>
          </p:cNvPicPr>
          <p:nvPr/>
        </p:nvPicPr>
        <p:blipFill>
          <a:blip r:embed="rId4"/>
          <a:stretch>
            <a:fillRect/>
          </a:stretch>
        </p:blipFill>
        <p:spPr>
          <a:xfrm flipH="1">
            <a:off x="7551419" y="4251962"/>
            <a:ext cx="4274821" cy="2575556"/>
          </a:xfrm>
          <a:prstGeom prst="rect">
            <a:avLst/>
          </a:prstGeom>
        </p:spPr>
      </p:pic>
    </p:spTree>
    <p:extLst>
      <p:ext uri="{BB962C8B-B14F-4D97-AF65-F5344CB8AC3E}">
        <p14:creationId xmlns:p14="http://schemas.microsoft.com/office/powerpoint/2010/main" val="3542807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留学</a:t>
            </a:r>
            <a:r>
              <a:rPr lang="en-US" altLang="zh-TW" dirty="0"/>
              <a:t>.VO</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396416"/>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他希望能够去中国留学，美国也不错</a:t>
            </a:r>
          </a:p>
        </p:txBody>
      </p:sp>
      <p:pic>
        <p:nvPicPr>
          <p:cNvPr id="33794" name="Picture 2" descr="作者通信】貸款出國留學，值得嗎？──請先用「淨現值」觀念務實評估，你自己願不願意加入這個「投資案」？｜台客J／台客J 的橘色筆記｜換日線">
            <a:extLst>
              <a:ext uri="{FF2B5EF4-FFF2-40B4-BE49-F238E27FC236}">
                <a16:creationId xmlns:a16="http://schemas.microsoft.com/office/drawing/2014/main" id="{D994973D-CB4E-8BFF-E153-C82F7EAAC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2386891"/>
            <a:ext cx="6858152" cy="423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720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如果你要去留学，你会怎么安排你的留学计划呢</a:t>
            </a:r>
            <a:r>
              <a:rPr lang="en-US" altLang="zh-TW" dirty="0"/>
              <a:t>?</a:t>
            </a:r>
            <a:endParaRPr lang="zh-TW" altLang="en-US" dirty="0"/>
          </a:p>
        </p:txBody>
      </p:sp>
    </p:spTree>
    <p:extLst>
      <p:ext uri="{BB962C8B-B14F-4D97-AF65-F5344CB8AC3E}">
        <p14:creationId xmlns:p14="http://schemas.microsoft.com/office/powerpoint/2010/main" val="345029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结婚</a:t>
            </a:r>
            <a:r>
              <a:rPr lang="en-US" altLang="zh-TW" dirty="0"/>
              <a:t>.VO</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Jiéhūn</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1722120" y="1604705"/>
            <a:ext cx="10241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他在二十五岁时结了一次婚，但后来又在三十岁时结了第二次</a:t>
            </a:r>
          </a:p>
        </p:txBody>
      </p:sp>
      <p:pic>
        <p:nvPicPr>
          <p:cNvPr id="34818" name="Picture 2" descr="結婚的意義">
            <a:extLst>
              <a:ext uri="{FF2B5EF4-FFF2-40B4-BE49-F238E27FC236}">
                <a16:creationId xmlns:a16="http://schemas.microsoft.com/office/drawing/2014/main" id="{A0437FDA-C0D0-065B-D8B2-4EE4707E8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149" y="2930268"/>
            <a:ext cx="3927732" cy="392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结婚</a:t>
            </a:r>
            <a:r>
              <a:rPr lang="en-US" altLang="zh-TW" dirty="0"/>
              <a:t>.VO</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1310640" y="1169170"/>
            <a:ext cx="10241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他在读博士的时候，一直被家人问什么时候结婚，问到他不想回家了</a:t>
            </a:r>
          </a:p>
        </p:txBody>
      </p:sp>
      <p:pic>
        <p:nvPicPr>
          <p:cNvPr id="35842" name="Picture 2" descr="什麼時候要結婚？立即娶越南新娘終結單身！ | 越南新娘事務所">
            <a:extLst>
              <a:ext uri="{FF2B5EF4-FFF2-40B4-BE49-F238E27FC236}">
                <a16:creationId xmlns:a16="http://schemas.microsoft.com/office/drawing/2014/main" id="{7FA74812-2A9C-663F-BD61-0D4B9AFEC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030" y="2466425"/>
            <a:ext cx="4431030" cy="295402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今日熱詞| 我的內心是崩潰的，“崩潰”用英語怎麼說？ - 雪花新闻">
            <a:extLst>
              <a:ext uri="{FF2B5EF4-FFF2-40B4-BE49-F238E27FC236}">
                <a16:creationId xmlns:a16="http://schemas.microsoft.com/office/drawing/2014/main" id="{C79A53E7-E7FD-5F6F-DC1E-9445F09E2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930" y="5208427"/>
            <a:ext cx="1642110" cy="164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74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美满</a:t>
            </a:r>
            <a:r>
              <a:rPr lang="en-US" altLang="zh-TW" dirty="0"/>
              <a:t>.adj</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Měimǎn</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1438375" y="1790420"/>
            <a:ext cx="10241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她觉得他结婚后的生活非常美满，每天都很快乐</a:t>
            </a:r>
          </a:p>
        </p:txBody>
      </p:sp>
      <p:pic>
        <p:nvPicPr>
          <p:cNvPr id="34818" name="Picture 2" descr="結婚的意義">
            <a:extLst>
              <a:ext uri="{FF2B5EF4-FFF2-40B4-BE49-F238E27FC236}">
                <a16:creationId xmlns:a16="http://schemas.microsoft.com/office/drawing/2014/main" id="{A0437FDA-C0D0-065B-D8B2-4EE4707E8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149" y="3115983"/>
            <a:ext cx="3927732" cy="392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8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美满</a:t>
            </a:r>
            <a:r>
              <a:rPr lang="en-US" altLang="zh-TW" dirty="0"/>
              <a:t>.adj</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1194535" y="1147746"/>
            <a:ext cx="102412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在留学美满的结束后，他回到了他的国家</a:t>
            </a:r>
          </a:p>
        </p:txBody>
      </p:sp>
      <p:pic>
        <p:nvPicPr>
          <p:cNvPr id="36866" name="Picture 2" descr="資深空姐建議：搭飛機一定要做到4件事| 航空公司| 穿著| 熱水| 大紀元">
            <a:extLst>
              <a:ext uri="{FF2B5EF4-FFF2-40B4-BE49-F238E27FC236}">
                <a16:creationId xmlns:a16="http://schemas.microsoft.com/office/drawing/2014/main" id="{8F36DBB9-13CD-9BA1-9CBE-517204D12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4170" y="2575560"/>
            <a:ext cx="6423660" cy="428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740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你觉得怎么样的生活</a:t>
            </a:r>
            <a:r>
              <a:rPr lang="zh-CN" altLang="en-US" dirty="0"/>
              <a:t>是</a:t>
            </a:r>
            <a:r>
              <a:rPr lang="zh-TW" altLang="en-US" dirty="0"/>
              <a:t>美满的呢</a:t>
            </a:r>
            <a:r>
              <a:rPr lang="en-US" altLang="zh-TW" dirty="0"/>
              <a:t>?</a:t>
            </a:r>
            <a:endParaRPr lang="zh-TW" altLang="en-US" dirty="0"/>
          </a:p>
        </p:txBody>
      </p:sp>
    </p:spTree>
    <p:extLst>
      <p:ext uri="{BB962C8B-B14F-4D97-AF65-F5344CB8AC3E}">
        <p14:creationId xmlns:p14="http://schemas.microsoft.com/office/powerpoint/2010/main" val="3945996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厉害</a:t>
            </a:r>
            <a:r>
              <a:rPr lang="en-US" altLang="zh-TW" dirty="0"/>
              <a:t>.adj</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Lìhài</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她觉得能够出国留学的人都很厉害，他就不敢出国</a:t>
            </a:r>
          </a:p>
        </p:txBody>
      </p:sp>
      <p:pic>
        <p:nvPicPr>
          <p:cNvPr id="38914" name="Picture 2" descr="羡慕图片素材_免费羡慕PNG设计图片大全_图精灵">
            <a:extLst>
              <a:ext uri="{FF2B5EF4-FFF2-40B4-BE49-F238E27FC236}">
                <a16:creationId xmlns:a16="http://schemas.microsoft.com/office/drawing/2014/main" id="{B9F3EF42-8D7B-9C72-465C-D5A413956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335" y="3115983"/>
            <a:ext cx="3783330" cy="378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厉害</a:t>
            </a:r>
            <a:r>
              <a:rPr lang="en-US" altLang="zh-TW" dirty="0"/>
              <a:t>.adj</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他觉得他非常厉害，可以做到很多人做不到的事情</a:t>
            </a:r>
          </a:p>
        </p:txBody>
      </p:sp>
      <p:pic>
        <p:nvPicPr>
          <p:cNvPr id="9220" name="Picture 4" descr="特技演員安全嗎? - 國立教育廣播電台Channel+">
            <a:extLst>
              <a:ext uri="{FF2B5EF4-FFF2-40B4-BE49-F238E27FC236}">
                <a16:creationId xmlns:a16="http://schemas.microsoft.com/office/drawing/2014/main" id="{3DEF8A03-3397-817B-3972-DEE72F3DA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781" y="3024629"/>
            <a:ext cx="5786437" cy="38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83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你觉得什么样的人很厉害呢</a:t>
            </a:r>
            <a:r>
              <a:rPr lang="en-US" altLang="zh-TW" dirty="0"/>
              <a:t>?</a:t>
            </a:r>
            <a:endParaRPr lang="zh-TW" altLang="en-US" dirty="0"/>
          </a:p>
        </p:txBody>
      </p:sp>
    </p:spTree>
    <p:extLst>
      <p:ext uri="{BB962C8B-B14F-4D97-AF65-F5344CB8AC3E}">
        <p14:creationId xmlns:p14="http://schemas.microsoft.com/office/powerpoint/2010/main" val="374606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zh-TW" altLang="en-US" dirty="0"/>
              <a:t>最近天都在几点的时候暗了下来呢</a:t>
            </a:r>
            <a:r>
              <a:rPr lang="en-US" altLang="zh-TW" dirty="0"/>
              <a:t>?</a:t>
            </a:r>
            <a:endParaRPr lang="zh-TW" altLang="en-US" dirty="0"/>
          </a:p>
        </p:txBody>
      </p:sp>
    </p:spTree>
    <p:extLst>
      <p:ext uri="{BB962C8B-B14F-4D97-AF65-F5344CB8AC3E}">
        <p14:creationId xmlns:p14="http://schemas.microsoft.com/office/powerpoint/2010/main" val="1712688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侄女</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Zhínǚ</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他的哥哥请他这个周末帮忙带小孩，于是他带侄女去游乐园玩</a:t>
            </a:r>
          </a:p>
        </p:txBody>
      </p:sp>
      <p:pic>
        <p:nvPicPr>
          <p:cNvPr id="39938" name="Picture 2" descr="交通部拍板》高中以下學生都免費，今年暑假無限暢玩22家遊樂園！－中央社｜商周">
            <a:extLst>
              <a:ext uri="{FF2B5EF4-FFF2-40B4-BE49-F238E27FC236}">
                <a16:creationId xmlns:a16="http://schemas.microsoft.com/office/drawing/2014/main" id="{5F8B79D6-18AC-FC33-682A-231E7072F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570" y="3429000"/>
            <a:ext cx="5905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1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安排</a:t>
            </a:r>
            <a:r>
              <a:rPr lang="en-US" altLang="zh-TW" dirty="0"/>
              <a:t>.V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Ānpái</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他安排了今年六月要去法国留学，现在正在准备</a:t>
            </a:r>
          </a:p>
        </p:txBody>
      </p:sp>
      <p:pic>
        <p:nvPicPr>
          <p:cNvPr id="40962" name="Picture 2" descr="優秀領導者的行程表：利用週三中午安排行程，而非週一- Cheers快樂工作人">
            <a:extLst>
              <a:ext uri="{FF2B5EF4-FFF2-40B4-BE49-F238E27FC236}">
                <a16:creationId xmlns:a16="http://schemas.microsoft.com/office/drawing/2014/main" id="{9C8829A2-38ED-59FD-8563-21CA62C23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30" y="2930268"/>
            <a:ext cx="534352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安排</a:t>
            </a:r>
            <a:r>
              <a:rPr lang="en-US" altLang="zh-TW" dirty="0"/>
              <a:t>.V</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他一周安排了三份不同的打工，他非常累</a:t>
            </a:r>
          </a:p>
        </p:txBody>
      </p:sp>
      <p:pic>
        <p:nvPicPr>
          <p:cNvPr id="41986" name="Picture 2" descr="日本打工注意事項及福利">
            <a:extLst>
              <a:ext uri="{FF2B5EF4-FFF2-40B4-BE49-F238E27FC236}">
                <a16:creationId xmlns:a16="http://schemas.microsoft.com/office/drawing/2014/main" id="{90368742-DC7F-50BE-1775-1B8C165C9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493" y="2855595"/>
            <a:ext cx="4572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71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满</a:t>
            </a:r>
            <a:r>
              <a:rPr lang="en-US" altLang="zh-TW" dirty="0"/>
              <a:t>.ADJ</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Mǎn</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他手上的水很满</a:t>
            </a:r>
          </a:p>
        </p:txBody>
      </p:sp>
      <p:pic>
        <p:nvPicPr>
          <p:cNvPr id="1026" name="Picture 2" descr="满满的一杯水设计图__广告设计_广告设计_设计图库_昵图网nipic.com">
            <a:extLst>
              <a:ext uri="{FF2B5EF4-FFF2-40B4-BE49-F238E27FC236}">
                <a16:creationId xmlns:a16="http://schemas.microsoft.com/office/drawing/2014/main" id="{77B64526-602B-5AD7-E5B7-2F3369446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593" y="2930268"/>
            <a:ext cx="2945799" cy="3927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8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满</a:t>
            </a:r>
            <a:r>
              <a:rPr lang="en-US" altLang="zh-TW" dirty="0"/>
              <a:t>.ADJ</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他的时间被安排得满满的，都是打工</a:t>
            </a:r>
          </a:p>
        </p:txBody>
      </p:sp>
      <p:pic>
        <p:nvPicPr>
          <p:cNvPr id="2050" name="Picture 2">
            <a:extLst>
              <a:ext uri="{FF2B5EF4-FFF2-40B4-BE49-F238E27FC236}">
                <a16:creationId xmlns:a16="http://schemas.microsoft.com/office/drawing/2014/main" id="{1D173C91-751E-8B9E-4F15-E2D9D29EF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185" y="3115983"/>
            <a:ext cx="5683630" cy="374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0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你怎么安排你的假期呢</a:t>
            </a:r>
            <a:r>
              <a:rPr lang="en-US" altLang="zh-TW" dirty="0"/>
              <a:t>?</a:t>
            </a:r>
            <a:endParaRPr lang="zh-TW" altLang="en-US" dirty="0"/>
          </a:p>
        </p:txBody>
      </p:sp>
    </p:spTree>
    <p:extLst>
      <p:ext uri="{BB962C8B-B14F-4D97-AF65-F5344CB8AC3E}">
        <p14:creationId xmlns:p14="http://schemas.microsoft.com/office/powerpoint/2010/main" val="185261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钢琴</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Gāngqín</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他很喜欢弹钢琴，每天安排六到七小时练习钢琴</a:t>
            </a:r>
          </a:p>
        </p:txBody>
      </p:sp>
      <p:pic>
        <p:nvPicPr>
          <p:cNvPr id="3075" name="Picture 3" descr="初學者學習鋼琴必須注意的五項要點- 這球流行音樂專門學院">
            <a:extLst>
              <a:ext uri="{FF2B5EF4-FFF2-40B4-BE49-F238E27FC236}">
                <a16:creationId xmlns:a16="http://schemas.microsoft.com/office/drawing/2014/main" id="{B8EB1FE9-4C5E-6620-1270-A670C647F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2969857"/>
            <a:ext cx="5829300" cy="388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画画ㄦ</a:t>
            </a:r>
            <a:r>
              <a:rPr lang="en-US" altLang="zh-TW" dirty="0"/>
              <a:t>.VO</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Huà</a:t>
            </a:r>
            <a:r>
              <a:rPr lang="en-US" altLang="zh-TW" dirty="0"/>
              <a:t> </a:t>
            </a:r>
            <a:r>
              <a:rPr lang="en-US" altLang="zh-TW" dirty="0" err="1"/>
              <a:t>huà</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他每个星期都会花时间画一幅画ㄦ来练习画画</a:t>
            </a:r>
          </a:p>
        </p:txBody>
      </p:sp>
      <p:pic>
        <p:nvPicPr>
          <p:cNvPr id="4098" name="Picture 2" descr="谈谈我对画画这件事的理解- 知乎">
            <a:extLst>
              <a:ext uri="{FF2B5EF4-FFF2-40B4-BE49-F238E27FC236}">
                <a16:creationId xmlns:a16="http://schemas.microsoft.com/office/drawing/2014/main" id="{A1E2F900-78D4-A624-E16B-CFEAA70BE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783" y="2930268"/>
            <a:ext cx="5036434" cy="377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0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画画ㄦ</a:t>
            </a:r>
            <a:r>
              <a:rPr lang="en-US" altLang="zh-TW" dirty="0"/>
              <a:t>.VO</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她画画很厉害，有的时候会在网络上教别人画画</a:t>
            </a:r>
          </a:p>
        </p:txBody>
      </p:sp>
      <p:pic>
        <p:nvPicPr>
          <p:cNvPr id="4" name="圖片 3">
            <a:extLst>
              <a:ext uri="{FF2B5EF4-FFF2-40B4-BE49-F238E27FC236}">
                <a16:creationId xmlns:a16="http://schemas.microsoft.com/office/drawing/2014/main" id="{1813E038-4D69-5898-37EF-85C87E957CF2}"/>
              </a:ext>
            </a:extLst>
          </p:cNvPr>
          <p:cNvPicPr>
            <a:picLocks noChangeAspect="1"/>
          </p:cNvPicPr>
          <p:nvPr/>
        </p:nvPicPr>
        <p:blipFill>
          <a:blip r:embed="rId3"/>
          <a:stretch>
            <a:fillRect/>
          </a:stretch>
        </p:blipFill>
        <p:spPr>
          <a:xfrm>
            <a:off x="2906513" y="3107412"/>
            <a:ext cx="6537960" cy="3633715"/>
          </a:xfrm>
          <a:prstGeom prst="rect">
            <a:avLst/>
          </a:prstGeom>
        </p:spPr>
      </p:pic>
    </p:spTree>
    <p:extLst>
      <p:ext uri="{BB962C8B-B14F-4D97-AF65-F5344CB8AC3E}">
        <p14:creationId xmlns:p14="http://schemas.microsoft.com/office/powerpoint/2010/main" val="3034325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你平常有</a:t>
            </a:r>
            <a:r>
              <a:rPr lang="zh-CN" altLang="en-US"/>
              <a:t>什（</a:t>
            </a:r>
            <a:r>
              <a:rPr lang="zh-TW" altLang="en-US" dirty="0"/>
              <a:t>甚</a:t>
            </a:r>
            <a:r>
              <a:rPr lang="zh-CN" altLang="en-US" dirty="0"/>
              <a:t>）</a:t>
            </a:r>
            <a:r>
              <a:rPr lang="zh-TW" altLang="en-US" dirty="0"/>
              <a:t>么爱好呢</a:t>
            </a:r>
            <a:r>
              <a:rPr lang="en-US" altLang="zh-TW" dirty="0"/>
              <a:t>?</a:t>
            </a:r>
            <a:endParaRPr lang="zh-TW" altLang="en-US" dirty="0"/>
          </a:p>
        </p:txBody>
      </p:sp>
    </p:spTree>
    <p:extLst>
      <p:ext uri="{BB962C8B-B14F-4D97-AF65-F5344CB8AC3E}">
        <p14:creationId xmlns:p14="http://schemas.microsoft.com/office/powerpoint/2010/main" val="413123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zh-TW" altLang="en-US" dirty="0"/>
              <a:t>你在几点的时候会在床上躺下来呢</a:t>
            </a:r>
            <a:r>
              <a:rPr lang="en-US" altLang="zh-TW" dirty="0"/>
              <a:t>?</a:t>
            </a:r>
            <a:endParaRPr lang="zh-TW" altLang="en-US" dirty="0"/>
          </a:p>
        </p:txBody>
      </p:sp>
    </p:spTree>
    <p:extLst>
      <p:ext uri="{BB962C8B-B14F-4D97-AF65-F5344CB8AC3E}">
        <p14:creationId xmlns:p14="http://schemas.microsoft.com/office/powerpoint/2010/main" val="353261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抱怨</a:t>
            </a:r>
            <a:r>
              <a:rPr lang="en-US" altLang="zh-TW" dirty="0"/>
              <a:t>.V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Bàoyuàn</a:t>
            </a:r>
            <a:endParaRPr lang="en-US" altLang="zh-TW" dirty="0"/>
          </a:p>
        </p:txBody>
      </p:sp>
      <p:sp>
        <p:nvSpPr>
          <p:cNvPr id="3" name="標題 1">
            <a:extLst>
              <a:ext uri="{FF2B5EF4-FFF2-40B4-BE49-F238E27FC236}">
                <a16:creationId xmlns:a16="http://schemas.microsoft.com/office/drawing/2014/main" id="{90D857A6-C700-A4CE-6C24-391DC4FBEE19}"/>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他们很喜欢在老板不在的时候，坐在一起抱怨老板</a:t>
            </a:r>
          </a:p>
        </p:txBody>
      </p:sp>
      <p:pic>
        <p:nvPicPr>
          <p:cNvPr id="6146" name="Picture 2" descr="員工愛抱怨、看什麼都不順眼？先弄清楚一件事，你才不會心很累">
            <a:extLst>
              <a:ext uri="{FF2B5EF4-FFF2-40B4-BE49-F238E27FC236}">
                <a16:creationId xmlns:a16="http://schemas.microsoft.com/office/drawing/2014/main" id="{D1008526-4713-FA85-A619-CEF760348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40" y="3429000"/>
            <a:ext cx="5090160" cy="338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抱怨</a:t>
            </a:r>
            <a:r>
              <a:rPr lang="en-US" altLang="zh-TW" dirty="0"/>
              <a:t>.V</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335666" y="1790420"/>
            <a:ext cx="116796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他一边听他抱怨，一边在想自己的事情</a:t>
            </a:r>
          </a:p>
        </p:txBody>
      </p:sp>
      <p:pic>
        <p:nvPicPr>
          <p:cNvPr id="5122" name="Picture 2" descr="常爱说「废话」及爱抱怨的人，都是抱着什么心态的？">
            <a:extLst>
              <a:ext uri="{FF2B5EF4-FFF2-40B4-BE49-F238E27FC236}">
                <a16:creationId xmlns:a16="http://schemas.microsoft.com/office/drawing/2014/main" id="{E5EE2359-B46E-3CF0-3BEC-149A7280B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0" y="2899575"/>
            <a:ext cx="9665970" cy="386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60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110490" y="2766218"/>
            <a:ext cx="11971020" cy="1325563"/>
          </a:xfrm>
        </p:spPr>
        <p:txBody>
          <a:bodyPr/>
          <a:lstStyle/>
          <a:p>
            <a:pPr algn="ctr"/>
            <a:r>
              <a:rPr lang="zh-TW" altLang="en-US" dirty="0"/>
              <a:t>你觉得「抱怨」这件事怎么样呢</a:t>
            </a:r>
          </a:p>
        </p:txBody>
      </p:sp>
    </p:spTree>
    <p:extLst>
      <p:ext uri="{BB962C8B-B14F-4D97-AF65-F5344CB8AC3E}">
        <p14:creationId xmlns:p14="http://schemas.microsoft.com/office/powerpoint/2010/main" val="2593700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527BEC2-8AC0-5BCD-6143-DE794F302B32}"/>
              </a:ext>
            </a:extLst>
          </p:cNvPr>
          <p:cNvSpPr txBox="1">
            <a:spLocks/>
          </p:cNvSpPr>
          <p:nvPr/>
        </p:nvSpPr>
        <p:spPr>
          <a:xfrm>
            <a:off x="424157" y="196965"/>
            <a:ext cx="176843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可靠 </a:t>
            </a:r>
            <a:r>
              <a:rPr lang="en-US" altLang="zh-TW" dirty="0"/>
              <a:t>	</a:t>
            </a:r>
            <a:endParaRPr lang="zh-TW" altLang="en-US" dirty="0"/>
          </a:p>
        </p:txBody>
      </p:sp>
      <p:sp>
        <p:nvSpPr>
          <p:cNvPr id="5" name="標題 1">
            <a:extLst>
              <a:ext uri="{FF2B5EF4-FFF2-40B4-BE49-F238E27FC236}">
                <a16:creationId xmlns:a16="http://schemas.microsoft.com/office/drawing/2014/main" id="{BEAC1872-B4DE-D2CD-468D-D1C4F0F9592A}"/>
              </a:ext>
            </a:extLst>
          </p:cNvPr>
          <p:cNvSpPr txBox="1">
            <a:spLocks/>
          </p:cNvSpPr>
          <p:nvPr/>
        </p:nvSpPr>
        <p:spPr>
          <a:xfrm>
            <a:off x="10149546" y="1728897"/>
            <a:ext cx="176843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分手</a:t>
            </a:r>
          </a:p>
        </p:txBody>
      </p:sp>
      <p:sp>
        <p:nvSpPr>
          <p:cNvPr id="6" name="標題 1">
            <a:extLst>
              <a:ext uri="{FF2B5EF4-FFF2-40B4-BE49-F238E27FC236}">
                <a16:creationId xmlns:a16="http://schemas.microsoft.com/office/drawing/2014/main" id="{6B7ECFD8-A6BE-0B36-462D-524101DBD25E}"/>
              </a:ext>
            </a:extLst>
          </p:cNvPr>
          <p:cNvSpPr txBox="1">
            <a:spLocks/>
          </p:cNvSpPr>
          <p:nvPr/>
        </p:nvSpPr>
        <p:spPr>
          <a:xfrm>
            <a:off x="10021723" y="83895"/>
            <a:ext cx="1768437"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马虎</a:t>
            </a:r>
          </a:p>
        </p:txBody>
      </p:sp>
      <p:sp>
        <p:nvSpPr>
          <p:cNvPr id="7" name="標題 1">
            <a:extLst>
              <a:ext uri="{FF2B5EF4-FFF2-40B4-BE49-F238E27FC236}">
                <a16:creationId xmlns:a16="http://schemas.microsoft.com/office/drawing/2014/main" id="{5030CB00-D0DE-28E2-C56B-96F4FC96E26C}"/>
              </a:ext>
            </a:extLst>
          </p:cNvPr>
          <p:cNvSpPr txBox="1">
            <a:spLocks/>
          </p:cNvSpPr>
          <p:nvPr/>
        </p:nvSpPr>
        <p:spPr>
          <a:xfrm>
            <a:off x="785593" y="2979639"/>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整天</a:t>
            </a:r>
          </a:p>
        </p:txBody>
      </p:sp>
      <p:sp>
        <p:nvSpPr>
          <p:cNvPr id="8" name="標題 1">
            <a:extLst>
              <a:ext uri="{FF2B5EF4-FFF2-40B4-BE49-F238E27FC236}">
                <a16:creationId xmlns:a16="http://schemas.microsoft.com/office/drawing/2014/main" id="{DA9756A1-2F99-9A67-01D9-555405F7A3AB}"/>
              </a:ext>
            </a:extLst>
          </p:cNvPr>
          <p:cNvSpPr txBox="1">
            <a:spLocks/>
          </p:cNvSpPr>
          <p:nvPr/>
        </p:nvSpPr>
        <p:spPr>
          <a:xfrm>
            <a:off x="742431" y="4502355"/>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下载</a:t>
            </a:r>
          </a:p>
        </p:txBody>
      </p:sp>
      <p:sp>
        <p:nvSpPr>
          <p:cNvPr id="9" name="標題 1">
            <a:extLst>
              <a:ext uri="{FF2B5EF4-FFF2-40B4-BE49-F238E27FC236}">
                <a16:creationId xmlns:a16="http://schemas.microsoft.com/office/drawing/2014/main" id="{8E129B62-AA7D-C7EC-185A-CB793B015AF6}"/>
              </a:ext>
            </a:extLst>
          </p:cNvPr>
          <p:cNvSpPr txBox="1">
            <a:spLocks/>
          </p:cNvSpPr>
          <p:nvPr/>
        </p:nvSpPr>
        <p:spPr>
          <a:xfrm>
            <a:off x="3356514" y="20385"/>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软件</a:t>
            </a:r>
          </a:p>
        </p:txBody>
      </p:sp>
      <p:sp>
        <p:nvSpPr>
          <p:cNvPr id="10" name="標題 1">
            <a:extLst>
              <a:ext uri="{FF2B5EF4-FFF2-40B4-BE49-F238E27FC236}">
                <a16:creationId xmlns:a16="http://schemas.microsoft.com/office/drawing/2014/main" id="{AC8B6531-74ED-0837-965A-1FD2C95CE322}"/>
              </a:ext>
            </a:extLst>
          </p:cNvPr>
          <p:cNvSpPr txBox="1">
            <a:spLocks/>
          </p:cNvSpPr>
          <p:nvPr/>
        </p:nvSpPr>
        <p:spPr>
          <a:xfrm>
            <a:off x="3292602" y="1434919"/>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有用</a:t>
            </a:r>
          </a:p>
        </p:txBody>
      </p:sp>
      <p:sp>
        <p:nvSpPr>
          <p:cNvPr id="2" name="標題 1">
            <a:extLst>
              <a:ext uri="{FF2B5EF4-FFF2-40B4-BE49-F238E27FC236}">
                <a16:creationId xmlns:a16="http://schemas.microsoft.com/office/drawing/2014/main" id="{120CA4C0-1E3D-40D4-359A-4FF36B68D318}"/>
              </a:ext>
            </a:extLst>
          </p:cNvPr>
          <p:cNvSpPr txBox="1">
            <a:spLocks/>
          </p:cNvSpPr>
          <p:nvPr/>
        </p:nvSpPr>
        <p:spPr>
          <a:xfrm>
            <a:off x="3417819" y="3197935"/>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压力</a:t>
            </a:r>
          </a:p>
        </p:txBody>
      </p:sp>
      <p:sp>
        <p:nvSpPr>
          <p:cNvPr id="3" name="標題 1">
            <a:extLst>
              <a:ext uri="{FF2B5EF4-FFF2-40B4-BE49-F238E27FC236}">
                <a16:creationId xmlns:a16="http://schemas.microsoft.com/office/drawing/2014/main" id="{35C7B2D0-EE9E-C337-FAAC-B1A034FE868B}"/>
              </a:ext>
            </a:extLst>
          </p:cNvPr>
          <p:cNvSpPr txBox="1">
            <a:spLocks/>
          </p:cNvSpPr>
          <p:nvPr/>
        </p:nvSpPr>
        <p:spPr>
          <a:xfrm>
            <a:off x="3356514" y="4612469"/>
            <a:ext cx="131615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十分</a:t>
            </a:r>
          </a:p>
        </p:txBody>
      </p:sp>
      <p:sp>
        <p:nvSpPr>
          <p:cNvPr id="11" name="標題 1">
            <a:extLst>
              <a:ext uri="{FF2B5EF4-FFF2-40B4-BE49-F238E27FC236}">
                <a16:creationId xmlns:a16="http://schemas.microsoft.com/office/drawing/2014/main" id="{24CDBA06-F418-610E-5F7C-C80918EA16D7}"/>
              </a:ext>
            </a:extLst>
          </p:cNvPr>
          <p:cNvSpPr txBox="1">
            <a:spLocks/>
          </p:cNvSpPr>
          <p:nvPr/>
        </p:nvSpPr>
        <p:spPr>
          <a:xfrm>
            <a:off x="7490029" y="4807745"/>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网站</a:t>
            </a:r>
          </a:p>
        </p:txBody>
      </p:sp>
      <p:sp>
        <p:nvSpPr>
          <p:cNvPr id="12" name="標題 1">
            <a:extLst>
              <a:ext uri="{FF2B5EF4-FFF2-40B4-BE49-F238E27FC236}">
                <a16:creationId xmlns:a16="http://schemas.microsoft.com/office/drawing/2014/main" id="{0AD44F64-E73A-9685-0248-E892ECC8621A}"/>
              </a:ext>
            </a:extLst>
          </p:cNvPr>
          <p:cNvSpPr txBox="1">
            <a:spLocks/>
          </p:cNvSpPr>
          <p:nvPr/>
        </p:nvSpPr>
        <p:spPr>
          <a:xfrm>
            <a:off x="5193819" y="239473"/>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心事</a:t>
            </a:r>
          </a:p>
        </p:txBody>
      </p:sp>
      <p:sp>
        <p:nvSpPr>
          <p:cNvPr id="13" name="標題 1">
            <a:extLst>
              <a:ext uri="{FF2B5EF4-FFF2-40B4-BE49-F238E27FC236}">
                <a16:creationId xmlns:a16="http://schemas.microsoft.com/office/drawing/2014/main" id="{83C4CE0A-D9B5-12E7-0C7B-E4A8DDAD7D09}"/>
              </a:ext>
            </a:extLst>
          </p:cNvPr>
          <p:cNvSpPr txBox="1">
            <a:spLocks/>
          </p:cNvSpPr>
          <p:nvPr/>
        </p:nvSpPr>
        <p:spPr>
          <a:xfrm>
            <a:off x="5257731" y="1652197"/>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心情</a:t>
            </a:r>
          </a:p>
        </p:txBody>
      </p:sp>
      <p:sp>
        <p:nvSpPr>
          <p:cNvPr id="14" name="標題 1">
            <a:extLst>
              <a:ext uri="{FF2B5EF4-FFF2-40B4-BE49-F238E27FC236}">
                <a16:creationId xmlns:a16="http://schemas.microsoft.com/office/drawing/2014/main" id="{8E8067F6-5CB5-CF2B-D28F-CDF05916C664}"/>
              </a:ext>
            </a:extLst>
          </p:cNvPr>
          <p:cNvSpPr txBox="1">
            <a:spLocks/>
          </p:cNvSpPr>
          <p:nvPr/>
        </p:nvSpPr>
        <p:spPr>
          <a:xfrm>
            <a:off x="401840" y="1357991"/>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态度</a:t>
            </a:r>
          </a:p>
        </p:txBody>
      </p:sp>
      <p:sp>
        <p:nvSpPr>
          <p:cNvPr id="15" name="標題 1">
            <a:extLst>
              <a:ext uri="{FF2B5EF4-FFF2-40B4-BE49-F238E27FC236}">
                <a16:creationId xmlns:a16="http://schemas.microsoft.com/office/drawing/2014/main" id="{06797F3E-0166-E812-4918-3736783C098C}"/>
              </a:ext>
            </a:extLst>
          </p:cNvPr>
          <p:cNvSpPr txBox="1">
            <a:spLocks/>
          </p:cNvSpPr>
          <p:nvPr/>
        </p:nvSpPr>
        <p:spPr>
          <a:xfrm>
            <a:off x="5257731" y="4861875"/>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抱怨</a:t>
            </a:r>
          </a:p>
        </p:txBody>
      </p:sp>
      <p:sp>
        <p:nvSpPr>
          <p:cNvPr id="16" name="標題 1">
            <a:extLst>
              <a:ext uri="{FF2B5EF4-FFF2-40B4-BE49-F238E27FC236}">
                <a16:creationId xmlns:a16="http://schemas.microsoft.com/office/drawing/2014/main" id="{63257CF8-8CDD-5A15-024F-33F0B3F7C90E}"/>
              </a:ext>
            </a:extLst>
          </p:cNvPr>
          <p:cNvSpPr txBox="1">
            <a:spLocks/>
          </p:cNvSpPr>
          <p:nvPr/>
        </p:nvSpPr>
        <p:spPr>
          <a:xfrm>
            <a:off x="7346065" y="35882"/>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同意</a:t>
            </a:r>
          </a:p>
        </p:txBody>
      </p:sp>
      <p:sp>
        <p:nvSpPr>
          <p:cNvPr id="17" name="標題 1">
            <a:extLst>
              <a:ext uri="{FF2B5EF4-FFF2-40B4-BE49-F238E27FC236}">
                <a16:creationId xmlns:a16="http://schemas.microsoft.com/office/drawing/2014/main" id="{04B3D5CF-5766-FA68-61BB-1AC1BEEADBBC}"/>
              </a:ext>
            </a:extLst>
          </p:cNvPr>
          <p:cNvSpPr txBox="1">
            <a:spLocks/>
          </p:cNvSpPr>
          <p:nvPr/>
        </p:nvSpPr>
        <p:spPr>
          <a:xfrm>
            <a:off x="7310075" y="1413875"/>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嫌</a:t>
            </a:r>
          </a:p>
        </p:txBody>
      </p:sp>
      <p:sp>
        <p:nvSpPr>
          <p:cNvPr id="18" name="標題 1">
            <a:extLst>
              <a:ext uri="{FF2B5EF4-FFF2-40B4-BE49-F238E27FC236}">
                <a16:creationId xmlns:a16="http://schemas.microsoft.com/office/drawing/2014/main" id="{93FB6C27-99B3-9C41-680F-CD507613479B}"/>
              </a:ext>
            </a:extLst>
          </p:cNvPr>
          <p:cNvSpPr txBox="1">
            <a:spLocks/>
          </p:cNvSpPr>
          <p:nvPr/>
        </p:nvSpPr>
        <p:spPr>
          <a:xfrm>
            <a:off x="7473888" y="3023909"/>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安静</a:t>
            </a:r>
          </a:p>
        </p:txBody>
      </p:sp>
      <p:sp>
        <p:nvSpPr>
          <p:cNvPr id="19" name="標題 1">
            <a:extLst>
              <a:ext uri="{FF2B5EF4-FFF2-40B4-BE49-F238E27FC236}">
                <a16:creationId xmlns:a16="http://schemas.microsoft.com/office/drawing/2014/main" id="{8A33A5B8-97C4-88F0-81C5-DD274EF1F491}"/>
              </a:ext>
            </a:extLst>
          </p:cNvPr>
          <p:cNvSpPr txBox="1">
            <a:spLocks/>
          </p:cNvSpPr>
          <p:nvPr/>
        </p:nvSpPr>
        <p:spPr>
          <a:xfrm>
            <a:off x="9903352" y="3039176"/>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门口</a:t>
            </a:r>
          </a:p>
        </p:txBody>
      </p:sp>
      <p:sp>
        <p:nvSpPr>
          <p:cNvPr id="20" name="標題 1">
            <a:extLst>
              <a:ext uri="{FF2B5EF4-FFF2-40B4-BE49-F238E27FC236}">
                <a16:creationId xmlns:a16="http://schemas.microsoft.com/office/drawing/2014/main" id="{5EECEF81-FAD1-A24D-4430-1D863BC361AF}"/>
              </a:ext>
            </a:extLst>
          </p:cNvPr>
          <p:cNvSpPr txBox="1">
            <a:spLocks/>
          </p:cNvSpPr>
          <p:nvPr/>
        </p:nvSpPr>
        <p:spPr>
          <a:xfrm>
            <a:off x="9839540" y="4762684"/>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衬衫</a:t>
            </a:r>
          </a:p>
        </p:txBody>
      </p:sp>
      <p:sp>
        <p:nvSpPr>
          <p:cNvPr id="21" name="標題 1">
            <a:extLst>
              <a:ext uri="{FF2B5EF4-FFF2-40B4-BE49-F238E27FC236}">
                <a16:creationId xmlns:a16="http://schemas.microsoft.com/office/drawing/2014/main" id="{DC19272A-5640-9EF4-A790-8644577DD020}"/>
              </a:ext>
            </a:extLst>
          </p:cNvPr>
          <p:cNvSpPr txBox="1">
            <a:spLocks/>
          </p:cNvSpPr>
          <p:nvPr/>
        </p:nvSpPr>
        <p:spPr>
          <a:xfrm>
            <a:off x="5299604" y="3353111"/>
            <a:ext cx="2104102" cy="1822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dirty="0"/>
              <a:t>安排</a:t>
            </a:r>
          </a:p>
        </p:txBody>
      </p:sp>
      <p:sp>
        <p:nvSpPr>
          <p:cNvPr id="23" name="圓角矩形 180">
            <a:extLst>
              <a:ext uri="{FF2B5EF4-FFF2-40B4-BE49-F238E27FC236}">
                <a16:creationId xmlns:a16="http://schemas.microsoft.com/office/drawing/2014/main" id="{EEFA4E6B-F1E9-7DC2-2B57-AB881168C58C}"/>
              </a:ext>
            </a:extLst>
          </p:cNvPr>
          <p:cNvSpPr/>
          <p:nvPr/>
        </p:nvSpPr>
        <p:spPr>
          <a:xfrm>
            <a:off x="316417" y="46168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182">
            <a:extLst>
              <a:ext uri="{FF2B5EF4-FFF2-40B4-BE49-F238E27FC236}">
                <a16:creationId xmlns:a16="http://schemas.microsoft.com/office/drawing/2014/main" id="{16532620-4492-A8FD-FEF0-69FF78D9694E}"/>
              </a:ext>
            </a:extLst>
          </p:cNvPr>
          <p:cNvSpPr/>
          <p:nvPr/>
        </p:nvSpPr>
        <p:spPr>
          <a:xfrm>
            <a:off x="359415" y="1938254"/>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185">
            <a:extLst>
              <a:ext uri="{FF2B5EF4-FFF2-40B4-BE49-F238E27FC236}">
                <a16:creationId xmlns:a16="http://schemas.microsoft.com/office/drawing/2014/main" id="{240188F7-0C57-FF24-8B91-890D5BF840DE}"/>
              </a:ext>
            </a:extLst>
          </p:cNvPr>
          <p:cNvSpPr/>
          <p:nvPr/>
        </p:nvSpPr>
        <p:spPr>
          <a:xfrm>
            <a:off x="387666" y="344498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E374CF18-C065-6879-2D0F-AFFF3F2CBCD4}"/>
              </a:ext>
            </a:extLst>
          </p:cNvPr>
          <p:cNvSpPr/>
          <p:nvPr/>
        </p:nvSpPr>
        <p:spPr>
          <a:xfrm>
            <a:off x="485217" y="566119"/>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1" name="橢圓 40">
            <a:extLst>
              <a:ext uri="{FF2B5EF4-FFF2-40B4-BE49-F238E27FC236}">
                <a16:creationId xmlns:a16="http://schemas.microsoft.com/office/drawing/2014/main" id="{9BDF7416-8201-9CB3-6500-F5A09A41B76B}"/>
              </a:ext>
            </a:extLst>
          </p:cNvPr>
          <p:cNvSpPr/>
          <p:nvPr/>
        </p:nvSpPr>
        <p:spPr>
          <a:xfrm>
            <a:off x="489405" y="2093832"/>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2" name="橢圓 41">
            <a:extLst>
              <a:ext uri="{FF2B5EF4-FFF2-40B4-BE49-F238E27FC236}">
                <a16:creationId xmlns:a16="http://schemas.microsoft.com/office/drawing/2014/main" id="{3F8C90DD-4F94-923F-36B0-E4441848B5B6}"/>
              </a:ext>
            </a:extLst>
          </p:cNvPr>
          <p:cNvSpPr/>
          <p:nvPr/>
        </p:nvSpPr>
        <p:spPr>
          <a:xfrm>
            <a:off x="589353" y="3546237"/>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7" name="圓角矩形 185">
            <a:extLst>
              <a:ext uri="{FF2B5EF4-FFF2-40B4-BE49-F238E27FC236}">
                <a16:creationId xmlns:a16="http://schemas.microsoft.com/office/drawing/2014/main" id="{FAC5D7B5-AF70-041C-B72E-AFBE6698A961}"/>
              </a:ext>
            </a:extLst>
          </p:cNvPr>
          <p:cNvSpPr/>
          <p:nvPr/>
        </p:nvSpPr>
        <p:spPr>
          <a:xfrm>
            <a:off x="387666" y="492355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a:extLst>
              <a:ext uri="{FF2B5EF4-FFF2-40B4-BE49-F238E27FC236}">
                <a16:creationId xmlns:a16="http://schemas.microsoft.com/office/drawing/2014/main" id="{F04BB886-3F2C-1612-2A3B-3061ABED815C}"/>
              </a:ext>
            </a:extLst>
          </p:cNvPr>
          <p:cNvSpPr/>
          <p:nvPr/>
        </p:nvSpPr>
        <p:spPr>
          <a:xfrm>
            <a:off x="589353" y="5024807"/>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49" name="圓角矩形 180">
            <a:extLst>
              <a:ext uri="{FF2B5EF4-FFF2-40B4-BE49-F238E27FC236}">
                <a16:creationId xmlns:a16="http://schemas.microsoft.com/office/drawing/2014/main" id="{07625E84-3419-F702-FA4F-890B473366E7}"/>
              </a:ext>
            </a:extLst>
          </p:cNvPr>
          <p:cNvSpPr/>
          <p:nvPr/>
        </p:nvSpPr>
        <p:spPr>
          <a:xfrm>
            <a:off x="2634124" y="429262"/>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圓角矩形 182">
            <a:extLst>
              <a:ext uri="{FF2B5EF4-FFF2-40B4-BE49-F238E27FC236}">
                <a16:creationId xmlns:a16="http://schemas.microsoft.com/office/drawing/2014/main" id="{1815E386-5A7A-7CB4-4309-5629E47E74D5}"/>
              </a:ext>
            </a:extLst>
          </p:cNvPr>
          <p:cNvSpPr/>
          <p:nvPr/>
        </p:nvSpPr>
        <p:spPr>
          <a:xfrm>
            <a:off x="2677122" y="1905829"/>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圓角矩形 185">
            <a:extLst>
              <a:ext uri="{FF2B5EF4-FFF2-40B4-BE49-F238E27FC236}">
                <a16:creationId xmlns:a16="http://schemas.microsoft.com/office/drawing/2014/main" id="{A318BD93-5EEE-81E4-F9CA-4491B035DFFD}"/>
              </a:ext>
            </a:extLst>
          </p:cNvPr>
          <p:cNvSpPr/>
          <p:nvPr/>
        </p:nvSpPr>
        <p:spPr>
          <a:xfrm>
            <a:off x="2705373" y="341255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橢圓 51">
            <a:extLst>
              <a:ext uri="{FF2B5EF4-FFF2-40B4-BE49-F238E27FC236}">
                <a16:creationId xmlns:a16="http://schemas.microsoft.com/office/drawing/2014/main" id="{FE9A03E0-F8A2-200C-F63F-4F0803E94B6F}"/>
              </a:ext>
            </a:extLst>
          </p:cNvPr>
          <p:cNvSpPr/>
          <p:nvPr/>
        </p:nvSpPr>
        <p:spPr>
          <a:xfrm>
            <a:off x="2802924" y="533694"/>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3" name="橢圓 52">
            <a:extLst>
              <a:ext uri="{FF2B5EF4-FFF2-40B4-BE49-F238E27FC236}">
                <a16:creationId xmlns:a16="http://schemas.microsoft.com/office/drawing/2014/main" id="{7F0174C1-7787-81AF-319A-2B1559F4216C}"/>
              </a:ext>
            </a:extLst>
          </p:cNvPr>
          <p:cNvSpPr/>
          <p:nvPr/>
        </p:nvSpPr>
        <p:spPr>
          <a:xfrm>
            <a:off x="2807112" y="2061407"/>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4" name="橢圓 53">
            <a:extLst>
              <a:ext uri="{FF2B5EF4-FFF2-40B4-BE49-F238E27FC236}">
                <a16:creationId xmlns:a16="http://schemas.microsoft.com/office/drawing/2014/main" id="{65D2BB8E-8D66-F6B5-C71B-B9322C81650E}"/>
              </a:ext>
            </a:extLst>
          </p:cNvPr>
          <p:cNvSpPr/>
          <p:nvPr/>
        </p:nvSpPr>
        <p:spPr>
          <a:xfrm>
            <a:off x="2907060" y="351381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5" name="圓角矩形 185">
            <a:extLst>
              <a:ext uri="{FF2B5EF4-FFF2-40B4-BE49-F238E27FC236}">
                <a16:creationId xmlns:a16="http://schemas.microsoft.com/office/drawing/2014/main" id="{FE72B642-BD3A-4C1E-A809-CA8C26216154}"/>
              </a:ext>
            </a:extLst>
          </p:cNvPr>
          <p:cNvSpPr/>
          <p:nvPr/>
        </p:nvSpPr>
        <p:spPr>
          <a:xfrm>
            <a:off x="2705373" y="489112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a:extLst>
              <a:ext uri="{FF2B5EF4-FFF2-40B4-BE49-F238E27FC236}">
                <a16:creationId xmlns:a16="http://schemas.microsoft.com/office/drawing/2014/main" id="{442BAE2A-2F68-1686-BD8A-1E9D6A855802}"/>
              </a:ext>
            </a:extLst>
          </p:cNvPr>
          <p:cNvSpPr/>
          <p:nvPr/>
        </p:nvSpPr>
        <p:spPr>
          <a:xfrm>
            <a:off x="2907060" y="499238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57" name="圓角矩形 180">
            <a:extLst>
              <a:ext uri="{FF2B5EF4-FFF2-40B4-BE49-F238E27FC236}">
                <a16:creationId xmlns:a16="http://schemas.microsoft.com/office/drawing/2014/main" id="{7710E135-50BF-3D22-275B-E2AA7FE60D28}"/>
              </a:ext>
            </a:extLst>
          </p:cNvPr>
          <p:cNvSpPr/>
          <p:nvPr/>
        </p:nvSpPr>
        <p:spPr>
          <a:xfrm>
            <a:off x="4948363" y="423412"/>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圓角矩形 182">
            <a:extLst>
              <a:ext uri="{FF2B5EF4-FFF2-40B4-BE49-F238E27FC236}">
                <a16:creationId xmlns:a16="http://schemas.microsoft.com/office/drawing/2014/main" id="{7753C16E-91DA-9D54-7972-245D5607E237}"/>
              </a:ext>
            </a:extLst>
          </p:cNvPr>
          <p:cNvSpPr/>
          <p:nvPr/>
        </p:nvSpPr>
        <p:spPr>
          <a:xfrm>
            <a:off x="4991361" y="1899979"/>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185">
            <a:extLst>
              <a:ext uri="{FF2B5EF4-FFF2-40B4-BE49-F238E27FC236}">
                <a16:creationId xmlns:a16="http://schemas.microsoft.com/office/drawing/2014/main" id="{D5720300-76E3-BB8E-E607-7C36C8831054}"/>
              </a:ext>
            </a:extLst>
          </p:cNvPr>
          <p:cNvSpPr/>
          <p:nvPr/>
        </p:nvSpPr>
        <p:spPr>
          <a:xfrm>
            <a:off x="5019612" y="340670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a:extLst>
              <a:ext uri="{FF2B5EF4-FFF2-40B4-BE49-F238E27FC236}">
                <a16:creationId xmlns:a16="http://schemas.microsoft.com/office/drawing/2014/main" id="{1BADF962-A387-9FF7-9C28-A4B7DEAC598D}"/>
              </a:ext>
            </a:extLst>
          </p:cNvPr>
          <p:cNvSpPr/>
          <p:nvPr/>
        </p:nvSpPr>
        <p:spPr>
          <a:xfrm>
            <a:off x="5117163" y="527844"/>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1" name="橢圓 60">
            <a:extLst>
              <a:ext uri="{FF2B5EF4-FFF2-40B4-BE49-F238E27FC236}">
                <a16:creationId xmlns:a16="http://schemas.microsoft.com/office/drawing/2014/main" id="{EC3509A2-F141-B3CF-ADF9-4722F328C305}"/>
              </a:ext>
            </a:extLst>
          </p:cNvPr>
          <p:cNvSpPr/>
          <p:nvPr/>
        </p:nvSpPr>
        <p:spPr>
          <a:xfrm>
            <a:off x="5121351" y="2055557"/>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2" name="橢圓 61">
            <a:extLst>
              <a:ext uri="{FF2B5EF4-FFF2-40B4-BE49-F238E27FC236}">
                <a16:creationId xmlns:a16="http://schemas.microsoft.com/office/drawing/2014/main" id="{2FE028CF-6E17-DC47-A75C-CC4D5F874D8F}"/>
              </a:ext>
            </a:extLst>
          </p:cNvPr>
          <p:cNvSpPr/>
          <p:nvPr/>
        </p:nvSpPr>
        <p:spPr>
          <a:xfrm>
            <a:off x="5221299" y="350796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3" name="圓角矩形 185">
            <a:extLst>
              <a:ext uri="{FF2B5EF4-FFF2-40B4-BE49-F238E27FC236}">
                <a16:creationId xmlns:a16="http://schemas.microsoft.com/office/drawing/2014/main" id="{72059CB1-920C-CFA1-AA01-2391A81CB201}"/>
              </a:ext>
            </a:extLst>
          </p:cNvPr>
          <p:cNvSpPr/>
          <p:nvPr/>
        </p:nvSpPr>
        <p:spPr>
          <a:xfrm>
            <a:off x="5019612" y="4885275"/>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a:extLst>
              <a:ext uri="{FF2B5EF4-FFF2-40B4-BE49-F238E27FC236}">
                <a16:creationId xmlns:a16="http://schemas.microsoft.com/office/drawing/2014/main" id="{F87B005B-A0C4-7ED3-AEDD-C4642946560C}"/>
              </a:ext>
            </a:extLst>
          </p:cNvPr>
          <p:cNvSpPr/>
          <p:nvPr/>
        </p:nvSpPr>
        <p:spPr>
          <a:xfrm>
            <a:off x="5221299" y="4986532"/>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5" name="圓角矩形 180">
            <a:extLst>
              <a:ext uri="{FF2B5EF4-FFF2-40B4-BE49-F238E27FC236}">
                <a16:creationId xmlns:a16="http://schemas.microsoft.com/office/drawing/2014/main" id="{11944FB4-F04E-F707-438E-84B01A7F5EC1}"/>
              </a:ext>
            </a:extLst>
          </p:cNvPr>
          <p:cNvSpPr/>
          <p:nvPr/>
        </p:nvSpPr>
        <p:spPr>
          <a:xfrm>
            <a:off x="7413649" y="527844"/>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圓角矩形 182">
            <a:extLst>
              <a:ext uri="{FF2B5EF4-FFF2-40B4-BE49-F238E27FC236}">
                <a16:creationId xmlns:a16="http://schemas.microsoft.com/office/drawing/2014/main" id="{7F289AF0-1BF8-A2FE-A2A3-96ECD89AAA71}"/>
              </a:ext>
            </a:extLst>
          </p:cNvPr>
          <p:cNvSpPr/>
          <p:nvPr/>
        </p:nvSpPr>
        <p:spPr>
          <a:xfrm>
            <a:off x="7456647" y="2004411"/>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圓角矩形 185">
            <a:extLst>
              <a:ext uri="{FF2B5EF4-FFF2-40B4-BE49-F238E27FC236}">
                <a16:creationId xmlns:a16="http://schemas.microsoft.com/office/drawing/2014/main" id="{1E6E7E30-6956-9BEE-4674-502A8FC99E73}"/>
              </a:ext>
            </a:extLst>
          </p:cNvPr>
          <p:cNvSpPr/>
          <p:nvPr/>
        </p:nvSpPr>
        <p:spPr>
          <a:xfrm>
            <a:off x="7484898" y="351113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a:extLst>
              <a:ext uri="{FF2B5EF4-FFF2-40B4-BE49-F238E27FC236}">
                <a16:creationId xmlns:a16="http://schemas.microsoft.com/office/drawing/2014/main" id="{EC90458C-3D98-303A-5191-CF851EDFEADB}"/>
              </a:ext>
            </a:extLst>
          </p:cNvPr>
          <p:cNvSpPr/>
          <p:nvPr/>
        </p:nvSpPr>
        <p:spPr>
          <a:xfrm>
            <a:off x="7594389" y="581707"/>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69" name="橢圓 68">
            <a:extLst>
              <a:ext uri="{FF2B5EF4-FFF2-40B4-BE49-F238E27FC236}">
                <a16:creationId xmlns:a16="http://schemas.microsoft.com/office/drawing/2014/main" id="{0B0FA452-A6C6-52BE-938B-5D2631655F32}"/>
              </a:ext>
            </a:extLst>
          </p:cNvPr>
          <p:cNvSpPr/>
          <p:nvPr/>
        </p:nvSpPr>
        <p:spPr>
          <a:xfrm>
            <a:off x="7598577" y="2109420"/>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0" name="橢圓 69">
            <a:extLst>
              <a:ext uri="{FF2B5EF4-FFF2-40B4-BE49-F238E27FC236}">
                <a16:creationId xmlns:a16="http://schemas.microsoft.com/office/drawing/2014/main" id="{79523F11-461F-5895-D16E-763B20C6F214}"/>
              </a:ext>
            </a:extLst>
          </p:cNvPr>
          <p:cNvSpPr/>
          <p:nvPr/>
        </p:nvSpPr>
        <p:spPr>
          <a:xfrm>
            <a:off x="7698525" y="3561825"/>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1" name="圓角矩形 185">
            <a:extLst>
              <a:ext uri="{FF2B5EF4-FFF2-40B4-BE49-F238E27FC236}">
                <a16:creationId xmlns:a16="http://schemas.microsoft.com/office/drawing/2014/main" id="{3361F6F3-69FE-3602-03DE-ED1E61CA88DD}"/>
              </a:ext>
            </a:extLst>
          </p:cNvPr>
          <p:cNvSpPr/>
          <p:nvPr/>
        </p:nvSpPr>
        <p:spPr>
          <a:xfrm>
            <a:off x="7484898" y="498970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橢圓 71">
            <a:extLst>
              <a:ext uri="{FF2B5EF4-FFF2-40B4-BE49-F238E27FC236}">
                <a16:creationId xmlns:a16="http://schemas.microsoft.com/office/drawing/2014/main" id="{CD6E9775-4CAB-3E9C-29FA-6BB6E701AEA7}"/>
              </a:ext>
            </a:extLst>
          </p:cNvPr>
          <p:cNvSpPr/>
          <p:nvPr/>
        </p:nvSpPr>
        <p:spPr>
          <a:xfrm>
            <a:off x="7698525" y="5040395"/>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3" name="圓角矩形 180">
            <a:extLst>
              <a:ext uri="{FF2B5EF4-FFF2-40B4-BE49-F238E27FC236}">
                <a16:creationId xmlns:a16="http://schemas.microsoft.com/office/drawing/2014/main" id="{727A6CE4-ED8E-6FBB-86ED-56A278FB4D7C}"/>
              </a:ext>
            </a:extLst>
          </p:cNvPr>
          <p:cNvSpPr/>
          <p:nvPr/>
        </p:nvSpPr>
        <p:spPr>
          <a:xfrm>
            <a:off x="9866782" y="461687"/>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圓角矩形 182">
            <a:extLst>
              <a:ext uri="{FF2B5EF4-FFF2-40B4-BE49-F238E27FC236}">
                <a16:creationId xmlns:a16="http://schemas.microsoft.com/office/drawing/2014/main" id="{E33B26F9-A0A3-15A0-1B63-A1DD5EDE0073}"/>
              </a:ext>
            </a:extLst>
          </p:cNvPr>
          <p:cNvSpPr/>
          <p:nvPr/>
        </p:nvSpPr>
        <p:spPr>
          <a:xfrm>
            <a:off x="9899464" y="1968269"/>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圓角矩形 185">
            <a:extLst>
              <a:ext uri="{FF2B5EF4-FFF2-40B4-BE49-F238E27FC236}">
                <a16:creationId xmlns:a16="http://schemas.microsoft.com/office/drawing/2014/main" id="{23009913-78D5-C1B9-7852-B43A88B84FD4}"/>
              </a:ext>
            </a:extLst>
          </p:cNvPr>
          <p:cNvSpPr/>
          <p:nvPr/>
        </p:nvSpPr>
        <p:spPr>
          <a:xfrm>
            <a:off x="9938031" y="344498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a:extLst>
              <a:ext uri="{FF2B5EF4-FFF2-40B4-BE49-F238E27FC236}">
                <a16:creationId xmlns:a16="http://schemas.microsoft.com/office/drawing/2014/main" id="{29795470-A242-4C66-9973-C62BCA325C56}"/>
              </a:ext>
            </a:extLst>
          </p:cNvPr>
          <p:cNvSpPr/>
          <p:nvPr/>
        </p:nvSpPr>
        <p:spPr>
          <a:xfrm>
            <a:off x="10013519" y="533296"/>
            <a:ext cx="342434" cy="29609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7" name="橢圓 76">
            <a:extLst>
              <a:ext uri="{FF2B5EF4-FFF2-40B4-BE49-F238E27FC236}">
                <a16:creationId xmlns:a16="http://schemas.microsoft.com/office/drawing/2014/main" id="{C9B2B1AE-46F7-BA83-7EEE-D59AD01E22B2}"/>
              </a:ext>
            </a:extLst>
          </p:cNvPr>
          <p:cNvSpPr/>
          <p:nvPr/>
        </p:nvSpPr>
        <p:spPr>
          <a:xfrm>
            <a:off x="10017707" y="2061009"/>
            <a:ext cx="360667" cy="31238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8" name="橢圓 77">
            <a:extLst>
              <a:ext uri="{FF2B5EF4-FFF2-40B4-BE49-F238E27FC236}">
                <a16:creationId xmlns:a16="http://schemas.microsoft.com/office/drawing/2014/main" id="{85E1B87C-371C-9B1D-FA53-6CBC69D74F16}"/>
              </a:ext>
            </a:extLst>
          </p:cNvPr>
          <p:cNvSpPr/>
          <p:nvPr/>
        </p:nvSpPr>
        <p:spPr>
          <a:xfrm>
            <a:off x="10117655" y="3513414"/>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79" name="圓角矩形 185">
            <a:extLst>
              <a:ext uri="{FF2B5EF4-FFF2-40B4-BE49-F238E27FC236}">
                <a16:creationId xmlns:a16="http://schemas.microsoft.com/office/drawing/2014/main" id="{30CBB08A-DFBC-80A5-613F-E0DDA858077F}"/>
              </a:ext>
            </a:extLst>
          </p:cNvPr>
          <p:cNvSpPr/>
          <p:nvPr/>
        </p:nvSpPr>
        <p:spPr>
          <a:xfrm>
            <a:off x="9938031" y="4923550"/>
            <a:ext cx="2069423" cy="129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橢圓 79">
            <a:extLst>
              <a:ext uri="{FF2B5EF4-FFF2-40B4-BE49-F238E27FC236}">
                <a16:creationId xmlns:a16="http://schemas.microsoft.com/office/drawing/2014/main" id="{909EA694-4AA1-43A8-85C8-07F18E5F031E}"/>
              </a:ext>
            </a:extLst>
          </p:cNvPr>
          <p:cNvSpPr/>
          <p:nvPr/>
        </p:nvSpPr>
        <p:spPr>
          <a:xfrm>
            <a:off x="10117655" y="4991984"/>
            <a:ext cx="375482" cy="3242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191092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11" restart="whenNotActive" fill="hold" evtFilter="cancelBubble" nodeType="interactiveSeq">
                <p:stCondLst>
                  <p:cond evt="onClick" delay="0">
                    <p:tgtEl>
                      <p:spTgt spid="41"/>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29" restart="whenNotActive" fill="hold" evtFilter="cancelBubble" nodeType="interactiveSeq">
                <p:stCondLst>
                  <p:cond evt="onClick" delay="0">
                    <p:tgtEl>
                      <p:spTgt spid="48"/>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seq concurrent="1" nextAc="seek">
              <p:cTn id="38" restart="whenNotActive" fill="hold" evtFilter="cancelBubble" nodeType="interactiveSeq">
                <p:stCondLst>
                  <p:cond evt="onClick" delay="0">
                    <p:tgtEl>
                      <p:spTgt spid="52"/>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52"/>
                  </p:tgtEl>
                </p:cond>
              </p:nextCondLst>
            </p:seq>
            <p:seq concurrent="1" nextAc="seek">
              <p:cTn id="47" restart="whenNotActive" fill="hold" evtFilter="cancelBubble" nodeType="interactiveSeq">
                <p:stCondLst>
                  <p:cond evt="onClick" delay="0">
                    <p:tgtEl>
                      <p:spTgt spid="53"/>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53"/>
                  </p:tgtEl>
                </p:cond>
              </p:nextCondLst>
            </p:seq>
            <p:seq concurrent="1" nextAc="seek">
              <p:cTn id="56" restart="whenNotActive" fill="hold" evtFilter="cancelBubble" nodeType="interactiveSeq">
                <p:stCondLst>
                  <p:cond evt="onClick" delay="0">
                    <p:tgtEl>
                      <p:spTgt spid="54"/>
                    </p:tgtEl>
                  </p:cond>
                </p:stCondLst>
                <p:endSync evt="end" delay="0">
                  <p:rtn val="all"/>
                </p:endSync>
                <p:childTnLst>
                  <p:par>
                    <p:cTn id="57" fill="hold">
                      <p:stCondLst>
                        <p:cond delay="0"/>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5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54"/>
                  </p:tgtEl>
                </p:cond>
              </p:nextCondLst>
            </p:seq>
            <p:seq concurrent="1" nextAc="seek">
              <p:cTn id="65" restart="whenNotActive" fill="hold" evtFilter="cancelBubble" nodeType="interactiveSeq">
                <p:stCondLst>
                  <p:cond evt="onClick" delay="0">
                    <p:tgtEl>
                      <p:spTgt spid="56"/>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5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74" restart="whenNotActive" fill="hold" evtFilter="cancelBubble" nodeType="interactiveSeq">
                <p:stCondLst>
                  <p:cond evt="onClick" delay="0">
                    <p:tgtEl>
                      <p:spTgt spid="60"/>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5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1"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60"/>
                  </p:tgtEl>
                </p:cond>
              </p:nextCondLst>
            </p:seq>
            <p:seq concurrent="1" nextAc="seek">
              <p:cTn id="83" restart="whenNotActive" fill="hold" evtFilter="cancelBubble" nodeType="interactiveSeq">
                <p:stCondLst>
                  <p:cond evt="onClick" delay="0">
                    <p:tgtEl>
                      <p:spTgt spid="61"/>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grpId="0" nodeType="clickEffect">
                                  <p:stCondLst>
                                    <p:cond delay="0"/>
                                  </p:stCondLst>
                                  <p:childTnLst>
                                    <p:set>
                                      <p:cBhvr>
                                        <p:cTn id="87" dur="1" fill="hold">
                                          <p:stCondLst>
                                            <p:cond delay="0"/>
                                          </p:stCondLst>
                                        </p:cTn>
                                        <p:tgtEl>
                                          <p:spTgt spid="5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1" nodeType="clickEffect">
                                  <p:stCondLst>
                                    <p:cond delay="0"/>
                                  </p:stCondLst>
                                  <p:childTnLst>
                                    <p:set>
                                      <p:cBhvr>
                                        <p:cTn id="91"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92" restart="whenNotActive" fill="hold" evtFilter="cancelBubble" nodeType="interactiveSeq">
                <p:stCondLst>
                  <p:cond evt="onClick" delay="0">
                    <p:tgtEl>
                      <p:spTgt spid="62"/>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5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childTnLst>
              </p:cTn>
              <p:nextCondLst>
                <p:cond evt="onClick" delay="0">
                  <p:tgtEl>
                    <p:spTgt spid="62"/>
                  </p:tgtEl>
                </p:cond>
              </p:nextCondLst>
            </p:seq>
            <p:seq concurrent="1" nextAc="seek">
              <p:cTn id="101" restart="whenNotActive" fill="hold" evtFilter="cancelBubble" nodeType="interactiveSeq">
                <p:stCondLst>
                  <p:cond evt="onClick" delay="0">
                    <p:tgtEl>
                      <p:spTgt spid="64"/>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63"/>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1" nodeType="clickEffect">
                                  <p:stCondLst>
                                    <p:cond delay="0"/>
                                  </p:stCondLst>
                                  <p:childTnLst>
                                    <p:set>
                                      <p:cBhvr>
                                        <p:cTn id="109"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64"/>
                  </p:tgtEl>
                </p:cond>
              </p:nextCondLst>
            </p:seq>
            <p:seq concurrent="1" nextAc="seek">
              <p:cTn id="110" restart="whenNotActive" fill="hold" evtFilter="cancelBubble" nodeType="interactiveSeq">
                <p:stCondLst>
                  <p:cond evt="onClick" delay="0">
                    <p:tgtEl>
                      <p:spTgt spid="68"/>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65"/>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1" nodeType="clickEffect">
                                  <p:stCondLst>
                                    <p:cond delay="0"/>
                                  </p:stCondLst>
                                  <p:childTnLst>
                                    <p:set>
                                      <p:cBhvr>
                                        <p:cTn id="118" dur="1" fill="hold">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119" restart="whenNotActive" fill="hold" evtFilter="cancelBubble" nodeType="interactiveSeq">
                <p:stCondLst>
                  <p:cond evt="onClick" delay="0">
                    <p:tgtEl>
                      <p:spTgt spid="69"/>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grpId="0" nodeType="clickEffect">
                                  <p:stCondLst>
                                    <p:cond delay="0"/>
                                  </p:stCondLst>
                                  <p:childTnLst>
                                    <p:set>
                                      <p:cBhvr>
                                        <p:cTn id="123" dur="1" fill="hold">
                                          <p:stCondLst>
                                            <p:cond delay="0"/>
                                          </p:stCondLst>
                                        </p:cTn>
                                        <p:tgtEl>
                                          <p:spTgt spid="6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1" nodeType="clickEffect">
                                  <p:stCondLst>
                                    <p:cond delay="0"/>
                                  </p:stCondLst>
                                  <p:childTnLst>
                                    <p:set>
                                      <p:cBhvr>
                                        <p:cTn id="127" dur="1" fill="hold">
                                          <p:stCondLst>
                                            <p:cond delay="0"/>
                                          </p:stCondLst>
                                        </p:cTn>
                                        <p:tgtEl>
                                          <p:spTgt spid="66"/>
                                        </p:tgtEl>
                                        <p:attrNameLst>
                                          <p:attrName>style.visibility</p:attrName>
                                        </p:attrNameLst>
                                      </p:cBhvr>
                                      <p:to>
                                        <p:strVal val="visible"/>
                                      </p:to>
                                    </p:set>
                                  </p:childTnLst>
                                </p:cTn>
                              </p:par>
                            </p:childTnLst>
                          </p:cTn>
                        </p:par>
                      </p:childTnLst>
                    </p:cTn>
                  </p:par>
                </p:childTnLst>
              </p:cTn>
              <p:nextCondLst>
                <p:cond evt="onClick" delay="0">
                  <p:tgtEl>
                    <p:spTgt spid="69"/>
                  </p:tgtEl>
                </p:cond>
              </p:nextCondLst>
            </p:seq>
            <p:seq concurrent="1" nextAc="seek">
              <p:cTn id="128" restart="whenNotActive" fill="hold" evtFilter="cancelBubble" nodeType="interactiveSeq">
                <p:stCondLst>
                  <p:cond evt="onClick" delay="0">
                    <p:tgtEl>
                      <p:spTgt spid="70"/>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grpId="0" nodeType="clickEffect">
                                  <p:stCondLst>
                                    <p:cond delay="0"/>
                                  </p:stCondLst>
                                  <p:childTnLst>
                                    <p:set>
                                      <p:cBhvr>
                                        <p:cTn id="132" dur="1" fill="hold">
                                          <p:stCondLst>
                                            <p:cond delay="0"/>
                                          </p:stCondLst>
                                        </p:cTn>
                                        <p:tgtEl>
                                          <p:spTgt spid="6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1" nodeType="clickEffect">
                                  <p:stCondLst>
                                    <p:cond delay="0"/>
                                  </p:stCondLst>
                                  <p:childTnLst>
                                    <p:set>
                                      <p:cBhvr>
                                        <p:cTn id="136" dur="1" fill="hold">
                                          <p:stCondLst>
                                            <p:cond delay="0"/>
                                          </p:stCondLst>
                                        </p:cTn>
                                        <p:tgtEl>
                                          <p:spTgt spid="67"/>
                                        </p:tgtEl>
                                        <p:attrNameLst>
                                          <p:attrName>style.visibility</p:attrName>
                                        </p:attrNameLst>
                                      </p:cBhvr>
                                      <p:to>
                                        <p:strVal val="visible"/>
                                      </p:to>
                                    </p:set>
                                  </p:childTnLst>
                                </p:cTn>
                              </p:par>
                            </p:childTnLst>
                          </p:cTn>
                        </p:par>
                      </p:childTnLst>
                    </p:cTn>
                  </p:par>
                </p:childTnLst>
              </p:cTn>
              <p:nextCondLst>
                <p:cond evt="onClick" delay="0">
                  <p:tgtEl>
                    <p:spTgt spid="70"/>
                  </p:tgtEl>
                </p:cond>
              </p:nextCondLst>
            </p:seq>
            <p:seq concurrent="1" nextAc="seek">
              <p:cTn id="137" restart="whenNotActive" fill="hold" evtFilter="cancelBubble" nodeType="interactiveSeq">
                <p:stCondLst>
                  <p:cond evt="onClick" delay="0">
                    <p:tgtEl>
                      <p:spTgt spid="72"/>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grpId="0" nodeType="clickEffect">
                                  <p:stCondLst>
                                    <p:cond delay="0"/>
                                  </p:stCondLst>
                                  <p:childTnLst>
                                    <p:set>
                                      <p:cBhvr>
                                        <p:cTn id="141" dur="1" fill="hold">
                                          <p:stCondLst>
                                            <p:cond delay="0"/>
                                          </p:stCondLst>
                                        </p:cTn>
                                        <p:tgtEl>
                                          <p:spTgt spid="7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1" nodeType="clickEffect">
                                  <p:stCondLst>
                                    <p:cond delay="0"/>
                                  </p:stCondLst>
                                  <p:childTnLst>
                                    <p:set>
                                      <p:cBhvr>
                                        <p:cTn id="145" dur="1" fill="hold">
                                          <p:stCondLst>
                                            <p:cond delay="0"/>
                                          </p:stCondLst>
                                        </p:cTn>
                                        <p:tgtEl>
                                          <p:spTgt spid="71"/>
                                        </p:tgtEl>
                                        <p:attrNameLst>
                                          <p:attrName>style.visibility</p:attrName>
                                        </p:attrNameLst>
                                      </p:cBhvr>
                                      <p:to>
                                        <p:strVal val="visible"/>
                                      </p:to>
                                    </p:set>
                                  </p:childTnLst>
                                </p:cTn>
                              </p:par>
                            </p:childTnLst>
                          </p:cTn>
                        </p:par>
                      </p:childTnLst>
                    </p:cTn>
                  </p:par>
                </p:childTnLst>
              </p:cTn>
              <p:nextCondLst>
                <p:cond evt="onClick" delay="0">
                  <p:tgtEl>
                    <p:spTgt spid="72"/>
                  </p:tgtEl>
                </p:cond>
              </p:nextCondLst>
            </p:seq>
            <p:seq concurrent="1" nextAc="seek">
              <p:cTn id="146" restart="whenNotActive" fill="hold" evtFilter="cancelBubble" nodeType="interactiveSeq">
                <p:stCondLst>
                  <p:cond evt="onClick" delay="0">
                    <p:tgtEl>
                      <p:spTgt spid="76"/>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73"/>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1" nodeType="clickEffect">
                                  <p:stCondLst>
                                    <p:cond delay="0"/>
                                  </p:stCondLst>
                                  <p:childTnLst>
                                    <p:set>
                                      <p:cBhvr>
                                        <p:cTn id="154" dur="1" fill="hold">
                                          <p:stCondLst>
                                            <p:cond delay="0"/>
                                          </p:stCondLst>
                                        </p:cTn>
                                        <p:tgtEl>
                                          <p:spTgt spid="73"/>
                                        </p:tgtEl>
                                        <p:attrNameLst>
                                          <p:attrName>style.visibility</p:attrName>
                                        </p:attrNameLst>
                                      </p:cBhvr>
                                      <p:to>
                                        <p:strVal val="visible"/>
                                      </p:to>
                                    </p:set>
                                  </p:childTnLst>
                                </p:cTn>
                              </p:par>
                            </p:childTnLst>
                          </p:cTn>
                        </p:par>
                      </p:childTnLst>
                    </p:cTn>
                  </p:par>
                </p:childTnLst>
              </p:cTn>
              <p:nextCondLst>
                <p:cond evt="onClick" delay="0">
                  <p:tgtEl>
                    <p:spTgt spid="76"/>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p:stCondLst>
                        <p:cond delay="0"/>
                      </p:stCondLst>
                      <p:childTnLst>
                        <p:par>
                          <p:cTn id="157" fill="hold">
                            <p:stCondLst>
                              <p:cond delay="0"/>
                            </p:stCondLst>
                            <p:childTnLst>
                              <p:par>
                                <p:cTn id="158" presetID="1" presetClass="exit" presetSubtype="0" fill="hold" grpId="0" nodeType="clickEffect">
                                  <p:stCondLst>
                                    <p:cond delay="0"/>
                                  </p:stCondLst>
                                  <p:childTnLst>
                                    <p:set>
                                      <p:cBhvr>
                                        <p:cTn id="159" dur="1" fill="hold">
                                          <p:stCondLst>
                                            <p:cond delay="0"/>
                                          </p:stCondLst>
                                        </p:cTn>
                                        <p:tgtEl>
                                          <p:spTgt spid="7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1" nodeType="clickEffect">
                                  <p:stCondLst>
                                    <p:cond delay="0"/>
                                  </p:stCondLst>
                                  <p:childTnLst>
                                    <p:set>
                                      <p:cBhvr>
                                        <p:cTn id="163" dur="1" fill="hold">
                                          <p:stCondLst>
                                            <p:cond delay="0"/>
                                          </p:stCondLst>
                                        </p:cTn>
                                        <p:tgtEl>
                                          <p:spTgt spid="74"/>
                                        </p:tgtEl>
                                        <p:attrNameLst>
                                          <p:attrName>style.visibility</p:attrName>
                                        </p:attrNameLst>
                                      </p:cBhvr>
                                      <p:to>
                                        <p:strVal val="visible"/>
                                      </p:to>
                                    </p:set>
                                  </p:childTnLst>
                                </p:cTn>
                              </p:par>
                            </p:childTnLst>
                          </p:cTn>
                        </p:par>
                      </p:childTnLst>
                    </p:cTn>
                  </p:par>
                </p:childTnLst>
              </p:cTn>
              <p:nextCondLst>
                <p:cond evt="onClick" delay="0">
                  <p:tgtEl>
                    <p:spTgt spid="77"/>
                  </p:tgtEl>
                </p:cond>
              </p:nextCondLst>
            </p:seq>
            <p:seq concurrent="1" nextAc="seek">
              <p:cTn id="164" restart="whenNotActive" fill="hold" evtFilter="cancelBubble" nodeType="interactiveSeq">
                <p:stCondLst>
                  <p:cond evt="onClick" delay="0">
                    <p:tgtEl>
                      <p:spTgt spid="78"/>
                    </p:tgtEl>
                  </p:cond>
                </p:stCondLst>
                <p:endSync evt="end" delay="0">
                  <p:rtn val="all"/>
                </p:endSync>
                <p:childTnLst>
                  <p:par>
                    <p:cTn id="165" fill="hold">
                      <p:stCondLst>
                        <p:cond delay="0"/>
                      </p:stCondLst>
                      <p:childTnLst>
                        <p:par>
                          <p:cTn id="166" fill="hold">
                            <p:stCondLst>
                              <p:cond delay="0"/>
                            </p:stCondLst>
                            <p:childTnLst>
                              <p:par>
                                <p:cTn id="167" presetID="1" presetClass="exit" presetSubtype="0" fill="hold" grpId="0" nodeType="clickEffect">
                                  <p:stCondLst>
                                    <p:cond delay="0"/>
                                  </p:stCondLst>
                                  <p:childTnLst>
                                    <p:set>
                                      <p:cBhvr>
                                        <p:cTn id="168" dur="1" fill="hold">
                                          <p:stCondLst>
                                            <p:cond delay="0"/>
                                          </p:stCondLst>
                                        </p:cTn>
                                        <p:tgtEl>
                                          <p:spTgt spid="7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1" nodeType="clickEffect">
                                  <p:stCondLst>
                                    <p:cond delay="0"/>
                                  </p:stCondLst>
                                  <p:childTnLst>
                                    <p:set>
                                      <p:cBhvr>
                                        <p:cTn id="172" dur="1" fill="hold">
                                          <p:stCondLst>
                                            <p:cond delay="0"/>
                                          </p:stCondLst>
                                        </p:cTn>
                                        <p:tgtEl>
                                          <p:spTgt spid="75"/>
                                        </p:tgtEl>
                                        <p:attrNameLst>
                                          <p:attrName>style.visibility</p:attrName>
                                        </p:attrNameLst>
                                      </p:cBhvr>
                                      <p:to>
                                        <p:strVal val="visible"/>
                                      </p:to>
                                    </p:set>
                                  </p:childTnLst>
                                </p:cTn>
                              </p:par>
                            </p:childTnLst>
                          </p:cTn>
                        </p:par>
                      </p:childTnLst>
                    </p:cTn>
                  </p:par>
                </p:childTnLst>
              </p:cTn>
              <p:nextCondLst>
                <p:cond evt="onClick" delay="0">
                  <p:tgtEl>
                    <p:spTgt spid="78"/>
                  </p:tgtEl>
                </p:cond>
              </p:nextCondLst>
            </p:seq>
            <p:seq concurrent="1" nextAc="seek">
              <p:cTn id="173" restart="whenNotActive" fill="hold" evtFilter="cancelBubble" nodeType="interactiveSeq">
                <p:stCondLst>
                  <p:cond evt="onClick" delay="0">
                    <p:tgtEl>
                      <p:spTgt spid="80"/>
                    </p:tgtEl>
                  </p:cond>
                </p:stCondLst>
                <p:endSync evt="end" delay="0">
                  <p:rtn val="all"/>
                </p:endSync>
                <p:childTnLst>
                  <p:par>
                    <p:cTn id="174" fill="hold">
                      <p:stCondLst>
                        <p:cond delay="0"/>
                      </p:stCondLst>
                      <p:childTnLst>
                        <p:par>
                          <p:cTn id="175" fill="hold">
                            <p:stCondLst>
                              <p:cond delay="0"/>
                            </p:stCondLst>
                            <p:childTnLst>
                              <p:par>
                                <p:cTn id="176" presetID="1" presetClass="exit" presetSubtype="0" fill="hold" grpId="0" nodeType="clickEffect">
                                  <p:stCondLst>
                                    <p:cond delay="0"/>
                                  </p:stCondLst>
                                  <p:childTnLst>
                                    <p:set>
                                      <p:cBhvr>
                                        <p:cTn id="177" dur="1" fill="hold">
                                          <p:stCondLst>
                                            <p:cond delay="0"/>
                                          </p:stCondLst>
                                        </p:cTn>
                                        <p:tgtEl>
                                          <p:spTgt spid="79"/>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1" nodeType="clickEffect">
                                  <p:stCondLst>
                                    <p:cond delay="0"/>
                                  </p:stCondLst>
                                  <p:childTnLst>
                                    <p:set>
                                      <p:cBhvr>
                                        <p:cTn id="181" dur="1" fill="hold">
                                          <p:stCondLst>
                                            <p:cond delay="0"/>
                                          </p:stCondLst>
                                        </p:cTn>
                                        <p:tgtEl>
                                          <p:spTgt spid="79"/>
                                        </p:tgtEl>
                                        <p:attrNameLst>
                                          <p:attrName>style.visibility</p:attrName>
                                        </p:attrNameLst>
                                      </p:cBhvr>
                                      <p:to>
                                        <p:strVal val="visible"/>
                                      </p:to>
                                    </p:set>
                                  </p:childTnLst>
                                </p:cTn>
                              </p:par>
                            </p:childTnLst>
                          </p:cTn>
                        </p:par>
                      </p:childTnLst>
                    </p:cTn>
                  </p:par>
                </p:childTnLst>
              </p:cTn>
              <p:nextCondLst>
                <p:cond evt="onClick" delay="0">
                  <p:tgtEl>
                    <p:spTgt spid="80"/>
                  </p:tgtEl>
                </p:cond>
              </p:nextCondLst>
            </p:seq>
          </p:childTnLst>
        </p:cTn>
      </p:par>
    </p:tnLst>
    <p:bldLst>
      <p:bldP spid="23" grpId="0" bldLvl="0" animBg="1"/>
      <p:bldP spid="23" grpId="1" bldLvl="0" animBg="1"/>
      <p:bldP spid="24" grpId="0" bldLvl="0" animBg="1"/>
      <p:bldP spid="24" grpId="1" bldLvl="0" animBg="1"/>
      <p:bldP spid="27" grpId="0" bldLvl="0" animBg="1"/>
      <p:bldP spid="27" grpId="1" bldLvl="0" animBg="1"/>
      <p:bldP spid="47" grpId="0" bldLvl="0" animBg="1"/>
      <p:bldP spid="47" grpId="1" bldLvl="0" animBg="1"/>
      <p:bldP spid="49" grpId="0" bldLvl="0" animBg="1"/>
      <p:bldP spid="49" grpId="1" bldLvl="0" animBg="1"/>
      <p:bldP spid="50" grpId="0" bldLvl="0" animBg="1"/>
      <p:bldP spid="50" grpId="1" bldLvl="0" animBg="1"/>
      <p:bldP spid="51" grpId="0" bldLvl="0" animBg="1"/>
      <p:bldP spid="51" grpId="1" bldLvl="0" animBg="1"/>
      <p:bldP spid="55" grpId="0" bldLvl="0" animBg="1"/>
      <p:bldP spid="55" grpId="1" bldLvl="0" animBg="1"/>
      <p:bldP spid="57" grpId="0" bldLvl="0" animBg="1"/>
      <p:bldP spid="57" grpId="1" bldLvl="0" animBg="1"/>
      <p:bldP spid="58" grpId="0" bldLvl="0" animBg="1"/>
      <p:bldP spid="58" grpId="1" bldLvl="0" animBg="1"/>
      <p:bldP spid="59" grpId="0" bldLvl="0" animBg="1"/>
      <p:bldP spid="59" grpId="1" bldLvl="0" animBg="1"/>
      <p:bldP spid="63" grpId="0" bldLvl="0" animBg="1"/>
      <p:bldP spid="63" grpId="1" bldLvl="0" animBg="1"/>
      <p:bldP spid="65" grpId="0" bldLvl="0" animBg="1"/>
      <p:bldP spid="65" grpId="1" bldLvl="0" animBg="1"/>
      <p:bldP spid="66" grpId="0" bldLvl="0" animBg="1"/>
      <p:bldP spid="66" grpId="1" bldLvl="0" animBg="1"/>
      <p:bldP spid="67" grpId="0" bldLvl="0" animBg="1"/>
      <p:bldP spid="67" grpId="1" bldLvl="0" animBg="1"/>
      <p:bldP spid="71" grpId="0" bldLvl="0" animBg="1"/>
      <p:bldP spid="71" grpId="1" bldLvl="0" animBg="1"/>
      <p:bldP spid="73" grpId="0" bldLvl="0" animBg="1"/>
      <p:bldP spid="73" grpId="1" bldLvl="0" animBg="1"/>
      <p:bldP spid="74" grpId="0" bldLvl="0" animBg="1"/>
      <p:bldP spid="74" grpId="1" bldLvl="0" animBg="1"/>
      <p:bldP spid="75" grpId="0" bldLvl="0" animBg="1"/>
      <p:bldP spid="75" grpId="1" bldLvl="0" animBg="1"/>
      <p:bldP spid="79" grpId="0" bldLvl="0" animBg="1"/>
      <p:bldP spid="79" grpId="1"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2339498"/>
            <a:ext cx="11750040" cy="1325563"/>
          </a:xfrm>
        </p:spPr>
        <p:txBody>
          <a:bodyPr/>
          <a:lstStyle/>
          <a:p>
            <a:pPr algn="ctr"/>
            <a:r>
              <a:rPr lang="zh-TW" altLang="en-US" dirty="0">
                <a:solidFill>
                  <a:srgbClr val="000000"/>
                </a:solidFill>
                <a:latin typeface="Open Sans" panose="020B0606030504020204" pitchFamily="34" charset="0"/>
              </a:rPr>
              <a:t>他的女朋友</a:t>
            </a:r>
            <a:r>
              <a:rPr lang="zh-CN" altLang="en-US" b="0" i="0" dirty="0">
                <a:solidFill>
                  <a:srgbClr val="000000"/>
                </a:solidFill>
                <a:effectLst/>
                <a:latin typeface="Open Sans" panose="020B0606030504020204" pitchFamily="34" charset="0"/>
              </a:rPr>
              <a:t>看</a:t>
            </a:r>
            <a:r>
              <a:rPr lang="en-US" altLang="zh-CN" b="0" i="0" dirty="0">
                <a:solidFill>
                  <a:srgbClr val="000000"/>
                </a:solidFill>
                <a:effectLst/>
                <a:latin typeface="Open Sans" panose="020B0606030504020204" pitchFamily="34" charset="0"/>
              </a:rPr>
              <a:t>_____</a:t>
            </a:r>
            <a:r>
              <a:rPr lang="zh-CN" altLang="en-US" b="0" i="0" dirty="0">
                <a:solidFill>
                  <a:srgbClr val="000000"/>
                </a:solidFill>
                <a:effectLst/>
                <a:latin typeface="Open Sans" panose="020B0606030504020204" pitchFamily="34" charset="0"/>
              </a:rPr>
              <a:t>心情不好，为他想 </a:t>
            </a:r>
            <a:r>
              <a:rPr lang="en-US" altLang="zh-CN" b="0" i="0" dirty="0">
                <a:solidFill>
                  <a:srgbClr val="000000"/>
                </a:solidFill>
                <a:effectLst/>
                <a:latin typeface="Open Sans" panose="020B0606030504020204" pitchFamily="34" charset="0"/>
              </a:rPr>
              <a:t>__</a:t>
            </a:r>
            <a:r>
              <a:rPr lang="en-US" altLang="zh-TW" b="0" i="0" dirty="0">
                <a:solidFill>
                  <a:srgbClr val="000000"/>
                </a:solidFill>
                <a:effectLst/>
                <a:latin typeface="Open Sans" panose="020B0606030504020204" pitchFamily="34" charset="0"/>
              </a:rPr>
              <a:t>____</a:t>
            </a:r>
            <a:br>
              <a:rPr lang="en-US" altLang="zh-CN" b="0" i="0" dirty="0">
                <a:solidFill>
                  <a:srgbClr val="000000"/>
                </a:solidFill>
                <a:effectLst/>
                <a:latin typeface="Open Sans" panose="020B0606030504020204" pitchFamily="34" charset="0"/>
              </a:rPr>
            </a:br>
            <a:r>
              <a:rPr lang="zh-CN" altLang="en-US" b="0" i="0" dirty="0">
                <a:solidFill>
                  <a:srgbClr val="000000"/>
                </a:solidFill>
                <a:effectLst/>
                <a:latin typeface="Open Sans" panose="020B0606030504020204" pitchFamily="34" charset="0"/>
              </a:rPr>
              <a:t>一个办法来帮他吧。</a:t>
            </a:r>
            <a:endParaRPr lang="zh-TW" altLang="en-US" dirty="0"/>
          </a:p>
        </p:txBody>
      </p:sp>
    </p:spTree>
    <p:extLst>
      <p:ext uri="{BB962C8B-B14F-4D97-AF65-F5344CB8AC3E}">
        <p14:creationId xmlns:p14="http://schemas.microsoft.com/office/powerpoint/2010/main" val="759942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2339498"/>
            <a:ext cx="11750040" cy="1325563"/>
          </a:xfrm>
        </p:spPr>
        <p:txBody>
          <a:bodyPr/>
          <a:lstStyle/>
          <a:p>
            <a:pPr algn="ctr"/>
            <a:r>
              <a:rPr lang="zh-CN" altLang="en-US" b="0" i="0" dirty="0">
                <a:solidFill>
                  <a:srgbClr val="000000"/>
                </a:solidFill>
                <a:effectLst/>
                <a:latin typeface="Open Sans" panose="020B0606030504020204" pitchFamily="34" charset="0"/>
              </a:rPr>
              <a:t>我</a:t>
            </a:r>
            <a:r>
              <a:rPr lang="zh-TW" altLang="en-US" dirty="0">
                <a:solidFill>
                  <a:srgbClr val="000000"/>
                </a:solidFill>
                <a:latin typeface="Open Sans" panose="020B0606030504020204" pitchFamily="34" charset="0"/>
              </a:rPr>
              <a:t>看</a:t>
            </a:r>
            <a:r>
              <a:rPr lang="zh-CN" altLang="en-US" b="0" i="0" dirty="0">
                <a:solidFill>
                  <a:srgbClr val="000000"/>
                </a:solidFill>
                <a:effectLst/>
                <a:latin typeface="Open Sans" panose="020B0606030504020204" pitchFamily="34" charset="0"/>
              </a:rPr>
              <a:t>不</a:t>
            </a:r>
            <a:r>
              <a:rPr lang="en-US" altLang="zh-CN" b="0" i="0" dirty="0">
                <a:solidFill>
                  <a:srgbClr val="000000"/>
                </a:solidFill>
                <a:effectLst/>
                <a:latin typeface="Open Sans" panose="020B0606030504020204" pitchFamily="34" charset="0"/>
              </a:rPr>
              <a:t>____</a:t>
            </a:r>
            <a:r>
              <a:rPr lang="zh-CN" altLang="en-US" b="0" i="0" dirty="0">
                <a:solidFill>
                  <a:srgbClr val="000000"/>
                </a:solidFill>
                <a:effectLst/>
                <a:latin typeface="Open Sans" panose="020B0606030504020204" pitchFamily="34" charset="0"/>
              </a:rPr>
              <a:t>这是谁的</a:t>
            </a:r>
            <a:r>
              <a:rPr lang="zh-TW" altLang="en-US" b="0" i="0" dirty="0">
                <a:solidFill>
                  <a:srgbClr val="000000"/>
                </a:solidFill>
                <a:effectLst/>
                <a:latin typeface="Open Sans" panose="020B0606030504020204" pitchFamily="34" charset="0"/>
              </a:rPr>
              <a:t>画</a:t>
            </a:r>
            <a:r>
              <a:rPr lang="zh-CN" altLang="en-US" b="0" i="0" dirty="0">
                <a:solidFill>
                  <a:srgbClr val="000000"/>
                </a:solidFill>
                <a:effectLst/>
                <a:latin typeface="Open Sans" panose="020B0606030504020204" pitchFamily="34" charset="0"/>
              </a:rPr>
              <a:t>，但</a:t>
            </a:r>
            <a:r>
              <a:rPr lang="zh-TW" altLang="en-US" b="0" i="0" dirty="0">
                <a:solidFill>
                  <a:srgbClr val="000000"/>
                </a:solidFill>
                <a:effectLst/>
                <a:latin typeface="Open Sans" panose="020B0606030504020204" pitchFamily="34" charset="0"/>
              </a:rPr>
              <a:t>看</a:t>
            </a:r>
            <a:r>
              <a:rPr lang="en-US" altLang="zh-CN" b="0" i="0" dirty="0">
                <a:solidFill>
                  <a:srgbClr val="000000"/>
                </a:solidFill>
                <a:effectLst/>
                <a:latin typeface="Open Sans" panose="020B0606030504020204" pitchFamily="34" charset="0"/>
              </a:rPr>
              <a:t>_____</a:t>
            </a:r>
            <a:r>
              <a:rPr lang="zh-CN" altLang="en-US" b="0" i="0" dirty="0">
                <a:solidFill>
                  <a:srgbClr val="000000"/>
                </a:solidFill>
                <a:effectLst/>
                <a:latin typeface="Open Sans" panose="020B0606030504020204" pitchFamily="34" charset="0"/>
              </a:rPr>
              <a:t>挺</a:t>
            </a:r>
            <a:r>
              <a:rPr lang="zh-TW" altLang="en-US" b="0" i="0" dirty="0">
                <a:solidFill>
                  <a:srgbClr val="000000"/>
                </a:solidFill>
                <a:effectLst/>
                <a:latin typeface="Open Sans" panose="020B0606030504020204" pitchFamily="34" charset="0"/>
              </a:rPr>
              <a:t>漂亮</a:t>
            </a:r>
            <a:r>
              <a:rPr lang="zh-CN" altLang="en-US" b="0" i="0" dirty="0">
                <a:solidFill>
                  <a:srgbClr val="000000"/>
                </a:solidFill>
                <a:effectLst/>
                <a:latin typeface="Open Sans" panose="020B0606030504020204" pitchFamily="34" charset="0"/>
              </a:rPr>
              <a:t>的。</a:t>
            </a:r>
            <a:endParaRPr lang="zh-TW" altLang="en-US" dirty="0"/>
          </a:p>
        </p:txBody>
      </p:sp>
    </p:spTree>
    <p:extLst>
      <p:ext uri="{BB962C8B-B14F-4D97-AF65-F5344CB8AC3E}">
        <p14:creationId xmlns:p14="http://schemas.microsoft.com/office/powerpoint/2010/main" val="922093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2339498"/>
            <a:ext cx="11750040" cy="1325563"/>
          </a:xfrm>
        </p:spPr>
        <p:txBody>
          <a:bodyPr/>
          <a:lstStyle/>
          <a:p>
            <a:pPr algn="ctr"/>
            <a:r>
              <a:rPr lang="zh-TW" altLang="en-US" b="0" i="0" dirty="0">
                <a:solidFill>
                  <a:srgbClr val="000000"/>
                </a:solidFill>
                <a:effectLst/>
                <a:latin typeface="Open Sans" panose="020B0606030504020204" pitchFamily="34" charset="0"/>
              </a:rPr>
              <a:t>天也正好暗了</a:t>
            </a:r>
            <a:r>
              <a:rPr lang="en-US" altLang="zh-TW" b="0" i="0" dirty="0">
                <a:solidFill>
                  <a:srgbClr val="000000"/>
                </a:solidFill>
                <a:effectLst/>
                <a:latin typeface="Open Sans" panose="020B0606030504020204" pitchFamily="34" charset="0"/>
              </a:rPr>
              <a:t>_____</a:t>
            </a:r>
            <a:r>
              <a:rPr lang="zh-TW" altLang="en-US" b="0" i="0" dirty="0">
                <a:solidFill>
                  <a:srgbClr val="000000"/>
                </a:solidFill>
                <a:effectLst/>
                <a:latin typeface="Open Sans" panose="020B0606030504020204" pitchFamily="34" charset="0"/>
              </a:rPr>
              <a:t>，所以他就回家</a:t>
            </a:r>
            <a:r>
              <a:rPr lang="zh-TW" altLang="en-US" dirty="0">
                <a:solidFill>
                  <a:srgbClr val="000000"/>
                </a:solidFill>
                <a:latin typeface="Open Sans" panose="020B0606030504020204" pitchFamily="34" charset="0"/>
              </a:rPr>
              <a:t>了。</a:t>
            </a:r>
            <a:endParaRPr lang="zh-TW" altLang="en-US" dirty="0"/>
          </a:p>
        </p:txBody>
      </p:sp>
    </p:spTree>
    <p:extLst>
      <p:ext uri="{BB962C8B-B14F-4D97-AF65-F5344CB8AC3E}">
        <p14:creationId xmlns:p14="http://schemas.microsoft.com/office/powerpoint/2010/main" val="2663196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655320"/>
            <a:ext cx="11750040" cy="5547360"/>
          </a:xfrm>
        </p:spPr>
        <p:txBody>
          <a:bodyPr>
            <a:normAutofit/>
          </a:bodyPr>
          <a:lstStyle/>
          <a:p>
            <a:pPr>
              <a:lnSpc>
                <a:spcPct val="150000"/>
              </a:lnSpc>
            </a:pPr>
            <a:r>
              <a:rPr lang="en-US" altLang="zh-TW" b="0" i="0" dirty="0">
                <a:solidFill>
                  <a:srgbClr val="000000"/>
                </a:solidFill>
                <a:effectLst/>
                <a:latin typeface="Open Sans" panose="020B0606030504020204" pitchFamily="34" charset="0"/>
              </a:rPr>
              <a:t>1.</a:t>
            </a:r>
            <a:r>
              <a:rPr lang="zh-CN" altLang="en-US" b="0" i="0" dirty="0">
                <a:solidFill>
                  <a:srgbClr val="000000"/>
                </a:solidFill>
                <a:effectLst/>
                <a:latin typeface="Open Sans" panose="020B0606030504020204" pitchFamily="34" charset="0"/>
              </a:rPr>
              <a:t>我好不容易就</a:t>
            </a:r>
            <a:r>
              <a:rPr lang="zh-TW" altLang="en-US" b="0" i="0" dirty="0">
                <a:solidFill>
                  <a:srgbClr val="000000"/>
                </a:solidFill>
                <a:effectLst/>
                <a:latin typeface="Open Sans" panose="020B0606030504020204" pitchFamily="34" charset="0"/>
              </a:rPr>
              <a:t>看</a:t>
            </a:r>
            <a:r>
              <a:rPr lang="zh-CN" altLang="en-US" b="0" i="0" dirty="0">
                <a:solidFill>
                  <a:srgbClr val="000000"/>
                </a:solidFill>
                <a:effectLst/>
                <a:latin typeface="Open Sans" panose="020B0606030504020204" pitchFamily="34" charset="0"/>
              </a:rPr>
              <a:t>完这个很难</a:t>
            </a:r>
            <a:r>
              <a:rPr lang="zh-TW" altLang="en-US" b="0" i="0" dirty="0">
                <a:solidFill>
                  <a:srgbClr val="000000"/>
                </a:solidFill>
                <a:effectLst/>
                <a:latin typeface="Open Sans" panose="020B0606030504020204" pitchFamily="34" charset="0"/>
              </a:rPr>
              <a:t>看的电影</a:t>
            </a:r>
            <a:br>
              <a:rPr lang="en-US" altLang="zh-TW"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2.</a:t>
            </a:r>
            <a:r>
              <a:rPr lang="zh-TW" altLang="en-US" dirty="0">
                <a:solidFill>
                  <a:srgbClr val="000000"/>
                </a:solidFill>
                <a:latin typeface="Open Sans" panose="020B0606030504020204" pitchFamily="34" charset="0"/>
              </a:rPr>
              <a:t>十</a:t>
            </a:r>
            <a:r>
              <a:rPr lang="zh-CN" altLang="en-US" b="0" i="0" dirty="0">
                <a:solidFill>
                  <a:srgbClr val="000000"/>
                </a:solidFill>
                <a:effectLst/>
                <a:latin typeface="Open Sans" panose="020B0606030504020204" pitchFamily="34" charset="0"/>
              </a:rPr>
              <a:t>点</a:t>
            </a:r>
            <a:r>
              <a:rPr lang="zh-TW" altLang="en-US" dirty="0">
                <a:solidFill>
                  <a:srgbClr val="000000"/>
                </a:solidFill>
                <a:latin typeface="Open Sans" panose="020B0606030504020204" pitchFamily="34" charset="0"/>
              </a:rPr>
              <a:t>才</a:t>
            </a:r>
            <a:r>
              <a:rPr lang="zh-CN" altLang="en-US" b="0" i="0" dirty="0">
                <a:solidFill>
                  <a:srgbClr val="000000"/>
                </a:solidFill>
                <a:effectLst/>
                <a:latin typeface="Open Sans" panose="020B0606030504020204" pitchFamily="34" charset="0"/>
              </a:rPr>
              <a:t>到学校，太</a:t>
            </a:r>
            <a:r>
              <a:rPr lang="zh-TW" altLang="en-US" dirty="0">
                <a:solidFill>
                  <a:srgbClr val="000000"/>
                </a:solidFill>
                <a:latin typeface="Open Sans" panose="020B0606030504020204" pitchFamily="34" charset="0"/>
              </a:rPr>
              <a:t>晚</a:t>
            </a:r>
            <a:r>
              <a:rPr lang="zh-CN" altLang="en-US" b="0" i="0" dirty="0">
                <a:solidFill>
                  <a:srgbClr val="000000"/>
                </a:solidFill>
                <a:effectLst/>
                <a:latin typeface="Open Sans" panose="020B0606030504020204" pitchFamily="34" charset="0"/>
              </a:rPr>
              <a:t>了吧！</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3.</a:t>
            </a:r>
            <a:r>
              <a:rPr lang="zh-CN" altLang="en-US" b="0" i="0" dirty="0">
                <a:solidFill>
                  <a:srgbClr val="000000"/>
                </a:solidFill>
                <a:effectLst/>
                <a:latin typeface="Open Sans" panose="020B0606030504020204" pitchFamily="34" charset="0"/>
              </a:rPr>
              <a:t>汉语他说太好。</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4.</a:t>
            </a:r>
            <a:r>
              <a:rPr lang="zh-CN" altLang="en-US" b="0" i="0" dirty="0">
                <a:solidFill>
                  <a:srgbClr val="000000"/>
                </a:solidFill>
                <a:effectLst/>
                <a:latin typeface="Open Sans" panose="020B0606030504020204" pitchFamily="34" charset="0"/>
              </a:rPr>
              <a:t>我明天会</a:t>
            </a:r>
            <a:r>
              <a:rPr lang="zh-TW" altLang="en-US" b="0" i="0" dirty="0">
                <a:solidFill>
                  <a:srgbClr val="000000"/>
                </a:solidFill>
                <a:effectLst/>
                <a:latin typeface="Open Sans" panose="020B0606030504020204" pitchFamily="34" charset="0"/>
              </a:rPr>
              <a:t>去打</a:t>
            </a:r>
            <a:r>
              <a:rPr lang="zh-CN" altLang="en-US" b="0" i="0" dirty="0">
                <a:solidFill>
                  <a:srgbClr val="000000"/>
                </a:solidFill>
                <a:effectLst/>
                <a:latin typeface="Open Sans" panose="020B0606030504020204" pitchFamily="34" charset="0"/>
              </a:rPr>
              <a:t>过</a:t>
            </a:r>
            <a:r>
              <a:rPr lang="zh-TW" altLang="en-US" b="0" i="0" dirty="0">
                <a:solidFill>
                  <a:srgbClr val="000000"/>
                </a:solidFill>
                <a:effectLst/>
                <a:latin typeface="Open Sans" panose="020B0606030504020204" pitchFamily="34" charset="0"/>
              </a:rPr>
              <a:t>球</a:t>
            </a:r>
            <a:r>
              <a:rPr lang="zh-CN" altLang="en-US" b="0" i="0" dirty="0">
                <a:solidFill>
                  <a:srgbClr val="000000"/>
                </a:solidFill>
                <a:effectLst/>
                <a:latin typeface="Open Sans" panose="020B0606030504020204" pitchFamily="34" charset="0"/>
              </a:rPr>
              <a:t>。</a:t>
            </a:r>
            <a:endParaRPr lang="zh-TW" altLang="en-US" dirty="0"/>
          </a:p>
        </p:txBody>
      </p:sp>
    </p:spTree>
    <p:extLst>
      <p:ext uri="{BB962C8B-B14F-4D97-AF65-F5344CB8AC3E}">
        <p14:creationId xmlns:p14="http://schemas.microsoft.com/office/powerpoint/2010/main" val="2297491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441960" y="655320"/>
            <a:ext cx="11750040" cy="5547360"/>
          </a:xfrm>
        </p:spPr>
        <p:txBody>
          <a:bodyPr>
            <a:normAutofit/>
          </a:bodyPr>
          <a:lstStyle/>
          <a:p>
            <a:pPr>
              <a:lnSpc>
                <a:spcPct val="150000"/>
              </a:lnSpc>
            </a:pPr>
            <a:r>
              <a:rPr lang="en-US" altLang="zh-TW" b="0" i="0" dirty="0">
                <a:solidFill>
                  <a:srgbClr val="000000"/>
                </a:solidFill>
                <a:effectLst/>
                <a:latin typeface="Open Sans" panose="020B0606030504020204" pitchFamily="34" charset="0"/>
              </a:rPr>
              <a:t>1.</a:t>
            </a:r>
            <a:r>
              <a:rPr lang="zh-CN" altLang="en-US" b="0" i="0" dirty="0">
                <a:solidFill>
                  <a:srgbClr val="000000"/>
                </a:solidFill>
                <a:effectLst/>
                <a:latin typeface="Open Sans" panose="020B0606030504020204" pitchFamily="34" charset="0"/>
              </a:rPr>
              <a:t>无论是谁</a:t>
            </a:r>
            <a:r>
              <a:rPr lang="zh-TW" altLang="en-US" b="0" i="0" dirty="0">
                <a:solidFill>
                  <a:srgbClr val="000000"/>
                </a:solidFill>
                <a:effectLst/>
                <a:latin typeface="Open Sans" panose="020B0606030504020204" pitchFamily="34" charset="0"/>
              </a:rPr>
              <a:t>约</a:t>
            </a:r>
            <a:r>
              <a:rPr lang="zh-CN" altLang="en-US" b="0" i="0" dirty="0">
                <a:solidFill>
                  <a:srgbClr val="000000"/>
                </a:solidFill>
                <a:effectLst/>
                <a:latin typeface="Open Sans" panose="020B0606030504020204" pitchFamily="34" charset="0"/>
              </a:rPr>
              <a:t>我</a:t>
            </a:r>
            <a:r>
              <a:rPr lang="zh-TW" altLang="en-US" b="0" i="0" dirty="0">
                <a:solidFill>
                  <a:srgbClr val="000000"/>
                </a:solidFill>
                <a:effectLst/>
                <a:latin typeface="Open Sans" panose="020B0606030504020204" pitchFamily="34" charset="0"/>
              </a:rPr>
              <a:t>去购物</a:t>
            </a:r>
            <a:r>
              <a:rPr lang="zh-CN" altLang="en-US" b="0" i="0" dirty="0">
                <a:solidFill>
                  <a:srgbClr val="000000"/>
                </a:solidFill>
                <a:effectLst/>
                <a:latin typeface="Open Sans" panose="020B0606030504020204" pitchFamily="34" charset="0"/>
              </a:rPr>
              <a:t>，我不会出去。</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2.</a:t>
            </a:r>
            <a:r>
              <a:rPr lang="zh-CN" altLang="en-US" b="0" i="0" dirty="0">
                <a:solidFill>
                  <a:srgbClr val="000000"/>
                </a:solidFill>
                <a:effectLst/>
                <a:latin typeface="Open Sans" panose="020B0606030504020204" pitchFamily="34" charset="0"/>
              </a:rPr>
              <a:t>他喝</a:t>
            </a:r>
            <a:r>
              <a:rPr lang="zh-TW" altLang="en-US" b="0" i="0" dirty="0">
                <a:solidFill>
                  <a:srgbClr val="000000"/>
                </a:solidFill>
                <a:effectLst/>
                <a:latin typeface="Open Sans" panose="020B0606030504020204" pitchFamily="34" charset="0"/>
              </a:rPr>
              <a:t>酒</a:t>
            </a:r>
            <a:r>
              <a:rPr lang="zh-CN" altLang="en-US" b="0" i="0" dirty="0">
                <a:solidFill>
                  <a:srgbClr val="000000"/>
                </a:solidFill>
                <a:effectLst/>
                <a:latin typeface="Open Sans" panose="020B0606030504020204" pitchFamily="34" charset="0"/>
              </a:rPr>
              <a:t>喝得忘了</a:t>
            </a:r>
            <a:r>
              <a:rPr lang="zh-TW" altLang="en-US" b="0" i="0" dirty="0">
                <a:solidFill>
                  <a:srgbClr val="000000"/>
                </a:solidFill>
                <a:effectLst/>
                <a:latin typeface="Open Sans" panose="020B0606030504020204" pitchFamily="34" charset="0"/>
              </a:rPr>
              <a:t>快不能走路了</a:t>
            </a:r>
            <a:r>
              <a:rPr lang="zh-CN" altLang="en-US" b="0" i="0" dirty="0">
                <a:solidFill>
                  <a:srgbClr val="000000"/>
                </a:solidFill>
                <a:effectLst/>
                <a:latin typeface="Open Sans" panose="020B0606030504020204" pitchFamily="34" charset="0"/>
              </a:rPr>
              <a:t>。</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3.</a:t>
            </a:r>
            <a:r>
              <a:rPr lang="zh-CN" altLang="en-US" b="0" i="0" dirty="0">
                <a:solidFill>
                  <a:srgbClr val="000000"/>
                </a:solidFill>
                <a:effectLst/>
                <a:latin typeface="Open Sans" panose="020B0606030504020204" pitchFamily="34" charset="0"/>
              </a:rPr>
              <a:t>他不</a:t>
            </a:r>
            <a:r>
              <a:rPr lang="zh-TW" altLang="en-US" dirty="0">
                <a:solidFill>
                  <a:srgbClr val="000000"/>
                </a:solidFill>
                <a:latin typeface="Open Sans" panose="020B0606030504020204" pitchFamily="34" charset="0"/>
              </a:rPr>
              <a:t>喝</a:t>
            </a:r>
            <a:r>
              <a:rPr lang="zh-CN" altLang="en-US" b="0" i="0" dirty="0">
                <a:solidFill>
                  <a:srgbClr val="000000"/>
                </a:solidFill>
                <a:effectLst/>
                <a:latin typeface="Open Sans" panose="020B0606030504020204" pitchFamily="34" charset="0"/>
              </a:rPr>
              <a:t>得很快。</a:t>
            </a:r>
            <a:br>
              <a:rPr lang="en-US" altLang="zh-CN" b="0" i="0" dirty="0">
                <a:solidFill>
                  <a:srgbClr val="000000"/>
                </a:solidFill>
                <a:effectLst/>
                <a:latin typeface="Open Sans" panose="020B0606030504020204" pitchFamily="34" charset="0"/>
              </a:rPr>
            </a:br>
            <a:r>
              <a:rPr lang="en-US" altLang="zh-TW" b="0" i="0" dirty="0">
                <a:solidFill>
                  <a:srgbClr val="000000"/>
                </a:solidFill>
                <a:effectLst/>
                <a:latin typeface="Open Sans" panose="020B0606030504020204" pitchFamily="34" charset="0"/>
              </a:rPr>
              <a:t>4.</a:t>
            </a:r>
            <a:r>
              <a:rPr lang="zh-CN" altLang="en-US" b="0" i="0" dirty="0">
                <a:solidFill>
                  <a:srgbClr val="000000"/>
                </a:solidFill>
                <a:effectLst/>
                <a:latin typeface="Open Sans" panose="020B0606030504020204" pitchFamily="34" charset="0"/>
              </a:rPr>
              <a:t>这酒太</a:t>
            </a:r>
            <a:r>
              <a:rPr lang="zh-TW" altLang="en-US" b="0" i="0" dirty="0">
                <a:solidFill>
                  <a:srgbClr val="000000"/>
                </a:solidFill>
                <a:effectLst/>
                <a:latin typeface="Open Sans" panose="020B0606030504020204" pitchFamily="34" charset="0"/>
              </a:rPr>
              <a:t>小</a:t>
            </a:r>
            <a:r>
              <a:rPr lang="zh-CN" altLang="en-US" b="0" i="0" dirty="0">
                <a:solidFill>
                  <a:srgbClr val="000000"/>
                </a:solidFill>
                <a:effectLst/>
                <a:latin typeface="Open Sans" panose="020B0606030504020204" pitchFamily="34" charset="0"/>
              </a:rPr>
              <a:t>杯了，</a:t>
            </a:r>
            <a:r>
              <a:rPr lang="zh-TW" altLang="en-US" dirty="0">
                <a:solidFill>
                  <a:srgbClr val="000000"/>
                </a:solidFill>
                <a:latin typeface="Open Sans" panose="020B0606030504020204" pitchFamily="34" charset="0"/>
              </a:rPr>
              <a:t>小我</a:t>
            </a:r>
            <a:r>
              <a:rPr lang="zh-CN" altLang="en-US" b="0" i="0" dirty="0">
                <a:solidFill>
                  <a:srgbClr val="000000"/>
                </a:solidFill>
                <a:effectLst/>
                <a:latin typeface="Open Sans" panose="020B0606030504020204" pitchFamily="34" charset="0"/>
              </a:rPr>
              <a:t>得不喝。</a:t>
            </a:r>
            <a:endParaRPr lang="zh-TW" altLang="en-US" dirty="0"/>
          </a:p>
        </p:txBody>
      </p:sp>
    </p:spTree>
    <p:extLst>
      <p:ext uri="{BB962C8B-B14F-4D97-AF65-F5344CB8AC3E}">
        <p14:creationId xmlns:p14="http://schemas.microsoft.com/office/powerpoint/2010/main" val="36919940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555555" y="0"/>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才</a:t>
            </a:r>
          </a:p>
        </p:txBody>
      </p:sp>
      <p:sp>
        <p:nvSpPr>
          <p:cNvPr id="3" name="文字方塊 2">
            <a:extLst>
              <a:ext uri="{FF2B5EF4-FFF2-40B4-BE49-F238E27FC236}">
                <a16:creationId xmlns:a16="http://schemas.microsoft.com/office/drawing/2014/main" id="{F894F094-1233-7035-4840-4D01F3DF0A1B}"/>
              </a:ext>
            </a:extLst>
          </p:cNvPr>
          <p:cNvSpPr txBox="1"/>
          <p:nvPr/>
        </p:nvSpPr>
        <p:spPr>
          <a:xfrm>
            <a:off x="0" y="1020406"/>
            <a:ext cx="12024359" cy="707886"/>
          </a:xfrm>
          <a:prstGeom prst="rect">
            <a:avLst/>
          </a:prstGeom>
          <a:solidFill>
            <a:schemeClr val="bg1"/>
          </a:solidFill>
        </p:spPr>
        <p:txBody>
          <a:bodyPr wrap="square" rtlCol="0">
            <a:spAutoFit/>
          </a:bodyPr>
          <a:lstStyle/>
          <a:p>
            <a:pPr lvl="1" algn="ctr"/>
            <a:r>
              <a:rPr lang="en-US" altLang="zh-TW" sz="4000" dirty="0"/>
              <a:t>1.</a:t>
            </a:r>
            <a:r>
              <a:rPr lang="zh-TW" altLang="en-US" sz="4000" dirty="0"/>
              <a:t> 在时间</a:t>
            </a:r>
            <a:r>
              <a:rPr lang="en-US" altLang="zh-TW" sz="4000" dirty="0"/>
              <a:t>/</a:t>
            </a:r>
            <a:r>
              <a:rPr lang="zh-TW" altLang="en-US" sz="4000" dirty="0"/>
              <a:t>数字前</a:t>
            </a:r>
            <a:endParaRPr lang="en-US" altLang="zh-TW" sz="4000" dirty="0"/>
          </a:p>
        </p:txBody>
      </p:sp>
      <p:sp>
        <p:nvSpPr>
          <p:cNvPr id="4" name="標題 1">
            <a:extLst>
              <a:ext uri="{FF2B5EF4-FFF2-40B4-BE49-F238E27FC236}">
                <a16:creationId xmlns:a16="http://schemas.microsoft.com/office/drawing/2014/main" id="{49C4015F-1D63-4E0F-B17D-4DF54D001891}"/>
              </a:ext>
            </a:extLst>
          </p:cNvPr>
          <p:cNvSpPr txBox="1">
            <a:spLocks/>
          </p:cNvSpPr>
          <p:nvPr/>
        </p:nvSpPr>
        <p:spPr>
          <a:xfrm>
            <a:off x="1763075" y="2743200"/>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883006" y="2668472"/>
            <a:ext cx="3921918" cy="121834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4373880" y="2910003"/>
            <a:ext cx="1859280" cy="707886"/>
          </a:xfrm>
          <a:prstGeom prst="rect">
            <a:avLst/>
          </a:prstGeom>
          <a:solidFill>
            <a:schemeClr val="bg1"/>
          </a:solidFill>
        </p:spPr>
        <p:txBody>
          <a:bodyPr wrap="square" rtlCol="0">
            <a:spAutoFit/>
          </a:bodyPr>
          <a:lstStyle/>
          <a:p>
            <a:pPr lvl="1" algn="ctr"/>
            <a:r>
              <a:rPr lang="en-US" altLang="zh-TW" sz="4000" dirty="0"/>
              <a:t>+</a:t>
            </a:r>
          </a:p>
        </p:txBody>
      </p:sp>
      <p:sp>
        <p:nvSpPr>
          <p:cNvPr id="9" name="文字方塊 8">
            <a:extLst>
              <a:ext uri="{FF2B5EF4-FFF2-40B4-BE49-F238E27FC236}">
                <a16:creationId xmlns:a16="http://schemas.microsoft.com/office/drawing/2014/main" id="{E32D810C-4F1F-D270-ED84-FD4B2C6FB617}"/>
              </a:ext>
            </a:extLst>
          </p:cNvPr>
          <p:cNvSpPr txBox="1"/>
          <p:nvPr/>
        </p:nvSpPr>
        <p:spPr>
          <a:xfrm>
            <a:off x="-413385" y="4207132"/>
            <a:ext cx="8856345" cy="707886"/>
          </a:xfrm>
          <a:prstGeom prst="rect">
            <a:avLst/>
          </a:prstGeom>
          <a:solidFill>
            <a:schemeClr val="bg1"/>
          </a:solidFill>
        </p:spPr>
        <p:txBody>
          <a:bodyPr wrap="square" rtlCol="0">
            <a:spAutoFit/>
          </a:bodyPr>
          <a:lstStyle/>
          <a:p>
            <a:pPr lvl="1" algn="ctr"/>
            <a:r>
              <a:rPr lang="en-US" altLang="zh-TW" sz="4000" dirty="0"/>
              <a:t>1.</a:t>
            </a:r>
            <a:r>
              <a:rPr lang="zh-TW" altLang="en-US" sz="4000" dirty="0"/>
              <a:t>早了、小了、少了</a:t>
            </a:r>
            <a:endParaRPr lang="en-US" altLang="zh-TW" sz="4000" dirty="0"/>
          </a:p>
        </p:txBody>
      </p:sp>
      <p:sp>
        <p:nvSpPr>
          <p:cNvPr id="10" name="文字方塊 9">
            <a:extLst>
              <a:ext uri="{FF2B5EF4-FFF2-40B4-BE49-F238E27FC236}">
                <a16:creationId xmlns:a16="http://schemas.microsoft.com/office/drawing/2014/main" id="{8B488C10-2617-A938-923C-BD33EE3137DA}"/>
              </a:ext>
            </a:extLst>
          </p:cNvPr>
          <p:cNvSpPr txBox="1"/>
          <p:nvPr/>
        </p:nvSpPr>
        <p:spPr>
          <a:xfrm>
            <a:off x="1972624" y="5136440"/>
            <a:ext cx="10458450" cy="707886"/>
          </a:xfrm>
          <a:prstGeom prst="rect">
            <a:avLst/>
          </a:prstGeom>
          <a:solidFill>
            <a:schemeClr val="bg1"/>
          </a:solidFill>
        </p:spPr>
        <p:txBody>
          <a:bodyPr wrap="square" rtlCol="0">
            <a:spAutoFit/>
          </a:bodyPr>
          <a:lstStyle/>
          <a:p>
            <a:r>
              <a:rPr lang="en-US" altLang="zh-TW" sz="4000" dirty="0"/>
              <a:t>2.</a:t>
            </a:r>
          </a:p>
        </p:txBody>
      </p:sp>
      <p:pic>
        <p:nvPicPr>
          <p:cNvPr id="18434" name="Picture 2" descr="音速語言學習(日語) - 「老師沒教的日語文法！」 主題：日文的語氣詞今天來討論日文中關於「驚訝、疑問」時的語氣詞， 常見的日文語氣詞有: 「え！？」  「はあ！？」 「あ！？」 那麼，以上三者各用在什麼時候呢? 例: 聽不清楚別人說話時。 （①え？ ②はあ？ ③あ？）何 ...">
            <a:extLst>
              <a:ext uri="{FF2B5EF4-FFF2-40B4-BE49-F238E27FC236}">
                <a16:creationId xmlns:a16="http://schemas.microsoft.com/office/drawing/2014/main" id="{3A420265-A430-5958-56C9-44DB09FD1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555" y="4966406"/>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2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欠</a:t>
            </a:r>
            <a:r>
              <a:rPr lang="en-US" altLang="zh-TW" dirty="0"/>
              <a:t>.V</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Qiàn</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他上星期跟我借了十块钱，他现在欠了我十块钱</a:t>
            </a:r>
          </a:p>
        </p:txBody>
      </p:sp>
      <p:pic>
        <p:nvPicPr>
          <p:cNvPr id="1026" name="Picture 2" descr="那些借出去的錢，別再去催還錢了- 成功男人這麼做">
            <a:extLst>
              <a:ext uri="{FF2B5EF4-FFF2-40B4-BE49-F238E27FC236}">
                <a16:creationId xmlns:a16="http://schemas.microsoft.com/office/drawing/2014/main" id="{5A274392-25DD-69BE-262F-0505A1F3EF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33"/>
          <a:stretch/>
        </p:blipFill>
        <p:spPr bwMode="auto">
          <a:xfrm>
            <a:off x="4595149" y="3324882"/>
            <a:ext cx="3360131" cy="334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5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2581742" y="165739"/>
            <a:ext cx="2184085" cy="901022"/>
          </a:xfrm>
          <a:prstGeom prst="rect">
            <a:avLst/>
          </a:prstGeom>
          <a:solidFill>
            <a:schemeClr val="bg2"/>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776326" y="89947"/>
            <a:ext cx="3921918" cy="976814"/>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5415674" y="241531"/>
            <a:ext cx="710805" cy="707886"/>
          </a:xfrm>
          <a:prstGeom prst="rect">
            <a:avLst/>
          </a:prstGeom>
          <a:solidFill>
            <a:schemeClr val="bg1"/>
          </a:solidFill>
        </p:spPr>
        <p:txBody>
          <a:bodyPr wrap="square" rtlCol="0">
            <a:spAutoFit/>
          </a:bodyPr>
          <a:lstStyle/>
          <a:p>
            <a:r>
              <a:rPr lang="en-US" altLang="zh-TW" sz="4000" dirty="0"/>
              <a:t>+</a:t>
            </a:r>
          </a:p>
        </p:txBody>
      </p:sp>
      <p:sp>
        <p:nvSpPr>
          <p:cNvPr id="5" name="標題 1">
            <a:extLst>
              <a:ext uri="{FF2B5EF4-FFF2-40B4-BE49-F238E27FC236}">
                <a16:creationId xmlns:a16="http://schemas.microsoft.com/office/drawing/2014/main" id="{5CD40482-5FE8-24A7-5025-4D03E45ACA97}"/>
              </a:ext>
            </a:extLst>
          </p:cNvPr>
          <p:cNvSpPr txBox="1">
            <a:spLocks/>
          </p:cNvSpPr>
          <p:nvPr/>
        </p:nvSpPr>
        <p:spPr>
          <a:xfrm>
            <a:off x="-164305" y="1369535"/>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上网三小时</a:t>
            </a:r>
          </a:p>
        </p:txBody>
      </p:sp>
      <p:sp>
        <p:nvSpPr>
          <p:cNvPr id="8" name="標題 1">
            <a:extLst>
              <a:ext uri="{FF2B5EF4-FFF2-40B4-BE49-F238E27FC236}">
                <a16:creationId xmlns:a16="http://schemas.microsoft.com/office/drawing/2014/main" id="{B6964DA1-B07A-F278-00A0-FD350A3E26E5}"/>
              </a:ext>
            </a:extLst>
          </p:cNvPr>
          <p:cNvSpPr txBox="1">
            <a:spLocks/>
          </p:cNvSpPr>
          <p:nvPr/>
        </p:nvSpPr>
        <p:spPr>
          <a:xfrm>
            <a:off x="1201" y="3669269"/>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上网才三小时</a:t>
            </a:r>
          </a:p>
        </p:txBody>
      </p:sp>
      <p:sp>
        <p:nvSpPr>
          <p:cNvPr id="9" name="標題 1">
            <a:extLst>
              <a:ext uri="{FF2B5EF4-FFF2-40B4-BE49-F238E27FC236}">
                <a16:creationId xmlns:a16="http://schemas.microsoft.com/office/drawing/2014/main" id="{4199A12A-FB7E-6901-9F6D-D711946729F8}"/>
              </a:ext>
            </a:extLst>
          </p:cNvPr>
          <p:cNvSpPr txBox="1">
            <a:spLocks/>
          </p:cNvSpPr>
          <p:nvPr/>
        </p:nvSpPr>
        <p:spPr>
          <a:xfrm>
            <a:off x="7614526" y="2457011"/>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不多不少</a:t>
            </a:r>
          </a:p>
        </p:txBody>
      </p:sp>
      <p:sp>
        <p:nvSpPr>
          <p:cNvPr id="10" name="標題 1">
            <a:extLst>
              <a:ext uri="{FF2B5EF4-FFF2-40B4-BE49-F238E27FC236}">
                <a16:creationId xmlns:a16="http://schemas.microsoft.com/office/drawing/2014/main" id="{F89D36DC-3485-EB05-0FE7-19148C99E46A}"/>
              </a:ext>
            </a:extLst>
          </p:cNvPr>
          <p:cNvSpPr txBox="1">
            <a:spLocks/>
          </p:cNvSpPr>
          <p:nvPr/>
        </p:nvSpPr>
        <p:spPr>
          <a:xfrm>
            <a:off x="6776326" y="5192583"/>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少</a:t>
            </a:r>
          </a:p>
        </p:txBody>
      </p:sp>
      <p:pic>
        <p:nvPicPr>
          <p:cNvPr id="17410" name="Picture 2" descr="Saleswoman making decision, showing thumbs up and down, thinking how to avaluate, standing on white.">
            <a:extLst>
              <a:ext uri="{FF2B5EF4-FFF2-40B4-BE49-F238E27FC236}">
                <a16:creationId xmlns:a16="http://schemas.microsoft.com/office/drawing/2014/main" id="{81E683C5-746A-B9B1-A65E-A4C18DF33D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284" y="2041615"/>
            <a:ext cx="2643188" cy="176071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Photo of attractive young female with afro haircut shows something very little or tiny, gestures with hand, has dark skin, dressed in denim jacket, isolated over pink wall. its too small">
            <a:extLst>
              <a:ext uri="{FF2B5EF4-FFF2-40B4-BE49-F238E27FC236}">
                <a16:creationId xmlns:a16="http://schemas.microsoft.com/office/drawing/2014/main" id="{8055158A-9A87-F5D9-3176-8E2A69342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453" y="4855751"/>
            <a:ext cx="2569019" cy="1711311"/>
          </a:xfrm>
          <a:prstGeom prst="rect">
            <a:avLst/>
          </a:prstGeom>
          <a:noFill/>
          <a:extLst>
            <a:ext uri="{909E8E84-426E-40DD-AFC4-6F175D3DCCD1}">
              <a14:hiddenFill xmlns:a14="http://schemas.microsoft.com/office/drawing/2010/main">
                <a:solidFill>
                  <a:srgbClr val="FFFFFF"/>
                </a:solidFill>
              </a14:hiddenFill>
            </a:ext>
          </a:extLst>
        </p:spPr>
      </p:pic>
      <p:sp>
        <p:nvSpPr>
          <p:cNvPr id="11" name="標題 1">
            <a:extLst>
              <a:ext uri="{FF2B5EF4-FFF2-40B4-BE49-F238E27FC236}">
                <a16:creationId xmlns:a16="http://schemas.microsoft.com/office/drawing/2014/main" id="{AA317E41-225F-7D66-41FE-565E23B70688}"/>
              </a:ext>
            </a:extLst>
          </p:cNvPr>
          <p:cNvSpPr txBox="1">
            <a:spLocks/>
          </p:cNvSpPr>
          <p:nvPr/>
        </p:nvSpPr>
        <p:spPr>
          <a:xfrm>
            <a:off x="1374826" y="2457011"/>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说的人觉得</a:t>
            </a:r>
          </a:p>
        </p:txBody>
      </p:sp>
      <p:sp>
        <p:nvSpPr>
          <p:cNvPr id="12" name="標題 1">
            <a:extLst>
              <a:ext uri="{FF2B5EF4-FFF2-40B4-BE49-F238E27FC236}">
                <a16:creationId xmlns:a16="http://schemas.microsoft.com/office/drawing/2014/main" id="{AAFD8F40-8EC5-5097-A682-6C40B5065599}"/>
              </a:ext>
            </a:extLst>
          </p:cNvPr>
          <p:cNvSpPr txBox="1">
            <a:spLocks/>
          </p:cNvSpPr>
          <p:nvPr/>
        </p:nvSpPr>
        <p:spPr>
          <a:xfrm>
            <a:off x="1488047" y="5192583"/>
            <a:ext cx="3927627" cy="7847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说的人觉得</a:t>
            </a:r>
          </a:p>
        </p:txBody>
      </p:sp>
    </p:spTree>
    <p:extLst>
      <p:ext uri="{BB962C8B-B14F-4D97-AF65-F5344CB8AC3E}">
        <p14:creationId xmlns:p14="http://schemas.microsoft.com/office/powerpoint/2010/main" val="3381223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2581742" y="165739"/>
            <a:ext cx="2184085" cy="901022"/>
          </a:xfrm>
          <a:prstGeom prst="rect">
            <a:avLst/>
          </a:prstGeom>
          <a:solidFill>
            <a:schemeClr val="bg2"/>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776326" y="89947"/>
            <a:ext cx="3921918" cy="976814"/>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5415674" y="241531"/>
            <a:ext cx="710805" cy="707886"/>
          </a:xfrm>
          <a:prstGeom prst="rect">
            <a:avLst/>
          </a:prstGeom>
          <a:solidFill>
            <a:schemeClr val="bg1"/>
          </a:solidFill>
        </p:spPr>
        <p:txBody>
          <a:bodyPr wrap="square" rtlCol="0">
            <a:spAutoFit/>
          </a:bodyPr>
          <a:lstStyle/>
          <a:p>
            <a:r>
              <a:rPr lang="en-US" altLang="zh-TW" sz="4000" dirty="0"/>
              <a:t>+</a:t>
            </a:r>
          </a:p>
        </p:txBody>
      </p:sp>
      <p:sp>
        <p:nvSpPr>
          <p:cNvPr id="5" name="標題 1">
            <a:extLst>
              <a:ext uri="{FF2B5EF4-FFF2-40B4-BE49-F238E27FC236}">
                <a16:creationId xmlns:a16="http://schemas.microsoft.com/office/drawing/2014/main" id="{5CD40482-5FE8-24A7-5025-4D03E45ACA97}"/>
              </a:ext>
            </a:extLst>
          </p:cNvPr>
          <p:cNvSpPr txBox="1">
            <a:spLocks/>
          </p:cNvSpPr>
          <p:nvPr/>
        </p:nvSpPr>
        <p:spPr>
          <a:xfrm>
            <a:off x="1357796" y="1449571"/>
            <a:ext cx="10011244"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球赛六点开始，现在</a:t>
            </a:r>
            <a:r>
              <a:rPr lang="zh-TW" altLang="en-US" sz="4400" dirty="0">
                <a:solidFill>
                  <a:srgbClr val="FF0000"/>
                </a:solidFill>
              </a:rPr>
              <a:t>才</a:t>
            </a:r>
            <a:r>
              <a:rPr lang="zh-TW" altLang="en-US" sz="4400" dirty="0"/>
              <a:t>四点，来太早了</a:t>
            </a:r>
          </a:p>
        </p:txBody>
      </p:sp>
      <p:pic>
        <p:nvPicPr>
          <p:cNvPr id="20482" name="Picture 2" descr="體育館、籃球場及足球場重開入場前須用「安心出行」或登記資料">
            <a:extLst>
              <a:ext uri="{FF2B5EF4-FFF2-40B4-BE49-F238E27FC236}">
                <a16:creationId xmlns:a16="http://schemas.microsoft.com/office/drawing/2014/main" id="{43026C65-E0F7-143A-2DE0-428DFD84C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066" y="3082149"/>
            <a:ext cx="5677974" cy="377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95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49C4015F-1D63-4E0F-B17D-4DF54D001891}"/>
              </a:ext>
            </a:extLst>
          </p:cNvPr>
          <p:cNvSpPr txBox="1">
            <a:spLocks/>
          </p:cNvSpPr>
          <p:nvPr/>
        </p:nvSpPr>
        <p:spPr>
          <a:xfrm>
            <a:off x="2581742" y="165739"/>
            <a:ext cx="2184085" cy="901022"/>
          </a:xfrm>
          <a:prstGeom prst="rect">
            <a:avLst/>
          </a:prstGeom>
          <a:solidFill>
            <a:schemeClr val="bg2"/>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6776326" y="89947"/>
            <a:ext cx="3921918" cy="976814"/>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5415674" y="241531"/>
            <a:ext cx="710805" cy="707886"/>
          </a:xfrm>
          <a:prstGeom prst="rect">
            <a:avLst/>
          </a:prstGeom>
          <a:solidFill>
            <a:schemeClr val="bg1"/>
          </a:solidFill>
        </p:spPr>
        <p:txBody>
          <a:bodyPr wrap="square" rtlCol="0">
            <a:spAutoFit/>
          </a:bodyPr>
          <a:lstStyle/>
          <a:p>
            <a:r>
              <a:rPr lang="en-US" altLang="zh-TW" sz="4000" dirty="0"/>
              <a:t>+</a:t>
            </a:r>
          </a:p>
        </p:txBody>
      </p:sp>
      <p:sp>
        <p:nvSpPr>
          <p:cNvPr id="5" name="標題 1">
            <a:extLst>
              <a:ext uri="{FF2B5EF4-FFF2-40B4-BE49-F238E27FC236}">
                <a16:creationId xmlns:a16="http://schemas.microsoft.com/office/drawing/2014/main" id="{5CD40482-5FE8-24A7-5025-4D03E45ACA97}"/>
              </a:ext>
            </a:extLst>
          </p:cNvPr>
          <p:cNvSpPr txBox="1">
            <a:spLocks/>
          </p:cNvSpPr>
          <p:nvPr/>
        </p:nvSpPr>
        <p:spPr>
          <a:xfrm>
            <a:off x="1357796" y="1449571"/>
            <a:ext cx="10011244"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他</a:t>
            </a:r>
            <a:r>
              <a:rPr lang="zh-TW" altLang="en-US" sz="4400" dirty="0">
                <a:solidFill>
                  <a:srgbClr val="FF0000"/>
                </a:solidFill>
              </a:rPr>
              <a:t>才</a:t>
            </a:r>
            <a:r>
              <a:rPr lang="zh-TW" altLang="en-US" sz="4400" dirty="0"/>
              <a:t>十六岁就上大学了</a:t>
            </a:r>
          </a:p>
        </p:txBody>
      </p:sp>
      <p:pic>
        <p:nvPicPr>
          <p:cNvPr id="21506" name="Picture 2" descr="13歲仔連年跳級入港大數理雖有天分「努力居多」 - 20220901 - 教育- 每日明報- 明報新聞網">
            <a:extLst>
              <a:ext uri="{FF2B5EF4-FFF2-40B4-BE49-F238E27FC236}">
                <a16:creationId xmlns:a16="http://schemas.microsoft.com/office/drawing/2014/main" id="{6F9FEEE2-09FF-8B91-499E-2EA0396FB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118" y="3072354"/>
            <a:ext cx="25146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8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5CCCFB-2EC1-9E78-95A5-6F521E2393E9}"/>
              </a:ext>
            </a:extLst>
          </p:cNvPr>
          <p:cNvSpPr txBox="1">
            <a:spLocks/>
          </p:cNvSpPr>
          <p:nvPr/>
        </p:nvSpPr>
        <p:spPr>
          <a:xfrm>
            <a:off x="2555555" y="0"/>
            <a:ext cx="7080890"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Adverb</a:t>
            </a:r>
            <a:r>
              <a:rPr lang="zh-TW" altLang="en-US" dirty="0"/>
              <a:t> 才</a:t>
            </a:r>
          </a:p>
        </p:txBody>
      </p:sp>
      <p:sp>
        <p:nvSpPr>
          <p:cNvPr id="3" name="文字方塊 2">
            <a:extLst>
              <a:ext uri="{FF2B5EF4-FFF2-40B4-BE49-F238E27FC236}">
                <a16:creationId xmlns:a16="http://schemas.microsoft.com/office/drawing/2014/main" id="{F894F094-1233-7035-4840-4D01F3DF0A1B}"/>
              </a:ext>
            </a:extLst>
          </p:cNvPr>
          <p:cNvSpPr txBox="1"/>
          <p:nvPr/>
        </p:nvSpPr>
        <p:spPr>
          <a:xfrm>
            <a:off x="0" y="1020406"/>
            <a:ext cx="12024359" cy="707886"/>
          </a:xfrm>
          <a:prstGeom prst="rect">
            <a:avLst/>
          </a:prstGeom>
          <a:solidFill>
            <a:schemeClr val="bg1"/>
          </a:solidFill>
        </p:spPr>
        <p:txBody>
          <a:bodyPr wrap="square" rtlCol="0">
            <a:spAutoFit/>
          </a:bodyPr>
          <a:lstStyle/>
          <a:p>
            <a:pPr lvl="1" algn="ctr"/>
            <a:r>
              <a:rPr lang="en-US" altLang="zh-TW" sz="4000" dirty="0"/>
              <a:t>2.</a:t>
            </a:r>
            <a:r>
              <a:rPr lang="zh-TW" altLang="en-US" sz="4000" dirty="0"/>
              <a:t> 在时间</a:t>
            </a:r>
            <a:r>
              <a:rPr lang="en-US" altLang="zh-TW" sz="4000" dirty="0"/>
              <a:t>/</a:t>
            </a:r>
            <a:r>
              <a:rPr lang="zh-TW" altLang="en-US" sz="4000" dirty="0"/>
              <a:t>数字后，</a:t>
            </a:r>
            <a:r>
              <a:rPr lang="en-US" altLang="zh-TW" sz="4000" dirty="0"/>
              <a:t>V</a:t>
            </a:r>
            <a:r>
              <a:rPr lang="zh-TW" altLang="en-US" sz="4000" dirty="0"/>
              <a:t>前</a:t>
            </a:r>
            <a:endParaRPr lang="en-US" altLang="zh-TW" sz="4000" dirty="0"/>
          </a:p>
        </p:txBody>
      </p:sp>
      <p:sp>
        <p:nvSpPr>
          <p:cNvPr id="4" name="標題 1">
            <a:extLst>
              <a:ext uri="{FF2B5EF4-FFF2-40B4-BE49-F238E27FC236}">
                <a16:creationId xmlns:a16="http://schemas.microsoft.com/office/drawing/2014/main" id="{49C4015F-1D63-4E0F-B17D-4DF54D001891}"/>
              </a:ext>
            </a:extLst>
          </p:cNvPr>
          <p:cNvSpPr txBox="1">
            <a:spLocks/>
          </p:cNvSpPr>
          <p:nvPr/>
        </p:nvSpPr>
        <p:spPr>
          <a:xfrm>
            <a:off x="5141117" y="2713557"/>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6" name="標題 1">
            <a:extLst>
              <a:ext uri="{FF2B5EF4-FFF2-40B4-BE49-F238E27FC236}">
                <a16:creationId xmlns:a16="http://schemas.microsoft.com/office/drawing/2014/main" id="{FC955428-D167-1107-C85E-1D2BF77935D8}"/>
              </a:ext>
            </a:extLst>
          </p:cNvPr>
          <p:cNvSpPr txBox="1">
            <a:spLocks/>
          </p:cNvSpPr>
          <p:nvPr/>
        </p:nvSpPr>
        <p:spPr>
          <a:xfrm>
            <a:off x="136687" y="2749655"/>
            <a:ext cx="3921918"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7" name="文字方塊 6">
            <a:extLst>
              <a:ext uri="{FF2B5EF4-FFF2-40B4-BE49-F238E27FC236}">
                <a16:creationId xmlns:a16="http://schemas.microsoft.com/office/drawing/2014/main" id="{4A95E424-3721-4195-225C-A2439D7A1749}"/>
              </a:ext>
            </a:extLst>
          </p:cNvPr>
          <p:cNvSpPr txBox="1"/>
          <p:nvPr/>
        </p:nvSpPr>
        <p:spPr>
          <a:xfrm>
            <a:off x="4373880" y="2880362"/>
            <a:ext cx="658175" cy="707886"/>
          </a:xfrm>
          <a:prstGeom prst="rect">
            <a:avLst/>
          </a:prstGeom>
          <a:solidFill>
            <a:schemeClr val="bg1"/>
          </a:solidFill>
        </p:spPr>
        <p:txBody>
          <a:bodyPr wrap="square" rtlCol="0">
            <a:spAutoFit/>
          </a:bodyPr>
          <a:lstStyle/>
          <a:p>
            <a:r>
              <a:rPr lang="en-US" altLang="zh-TW" sz="4000" dirty="0"/>
              <a:t>+</a:t>
            </a:r>
          </a:p>
        </p:txBody>
      </p:sp>
      <p:sp>
        <p:nvSpPr>
          <p:cNvPr id="9" name="文字方塊 8">
            <a:extLst>
              <a:ext uri="{FF2B5EF4-FFF2-40B4-BE49-F238E27FC236}">
                <a16:creationId xmlns:a16="http://schemas.microsoft.com/office/drawing/2014/main" id="{E32D810C-4F1F-D270-ED84-FD4B2C6FB617}"/>
              </a:ext>
            </a:extLst>
          </p:cNvPr>
          <p:cNvSpPr txBox="1"/>
          <p:nvPr/>
        </p:nvSpPr>
        <p:spPr>
          <a:xfrm>
            <a:off x="4217669" y="4553178"/>
            <a:ext cx="3323673" cy="707886"/>
          </a:xfrm>
          <a:prstGeom prst="rect">
            <a:avLst/>
          </a:prstGeom>
          <a:solidFill>
            <a:schemeClr val="bg1"/>
          </a:solidFill>
        </p:spPr>
        <p:txBody>
          <a:bodyPr wrap="square" rtlCol="0">
            <a:spAutoFit/>
          </a:bodyPr>
          <a:lstStyle/>
          <a:p>
            <a:pPr lvl="1"/>
            <a:r>
              <a:rPr lang="en-US" altLang="zh-TW" sz="4000" dirty="0"/>
              <a:t>1.</a:t>
            </a:r>
            <a:r>
              <a:rPr lang="zh-TW" altLang="en-US" sz="4000" dirty="0"/>
              <a:t> </a:t>
            </a:r>
            <a:r>
              <a:rPr lang="en-US" altLang="zh-TW" sz="4000" dirty="0"/>
              <a:t>V</a:t>
            </a:r>
            <a:r>
              <a:rPr lang="zh-TW" altLang="en-US" sz="4000" dirty="0"/>
              <a:t>，晚了</a:t>
            </a:r>
            <a:endParaRPr lang="en-US" altLang="zh-TW" sz="4000" dirty="0"/>
          </a:p>
        </p:txBody>
      </p:sp>
      <p:sp>
        <p:nvSpPr>
          <p:cNvPr id="5" name="文字方塊 4">
            <a:extLst>
              <a:ext uri="{FF2B5EF4-FFF2-40B4-BE49-F238E27FC236}">
                <a16:creationId xmlns:a16="http://schemas.microsoft.com/office/drawing/2014/main" id="{DB28BEC2-E13F-83D9-38F0-C27E04884EBB}"/>
              </a:ext>
            </a:extLst>
          </p:cNvPr>
          <p:cNvSpPr txBox="1"/>
          <p:nvPr/>
        </p:nvSpPr>
        <p:spPr>
          <a:xfrm>
            <a:off x="7467599" y="2880362"/>
            <a:ext cx="614837" cy="707886"/>
          </a:xfrm>
          <a:prstGeom prst="rect">
            <a:avLst/>
          </a:prstGeom>
          <a:solidFill>
            <a:schemeClr val="bg1"/>
          </a:solidFill>
        </p:spPr>
        <p:txBody>
          <a:bodyPr wrap="square" rtlCol="0">
            <a:spAutoFit/>
          </a:bodyPr>
          <a:lstStyle/>
          <a:p>
            <a:r>
              <a:rPr lang="en-US" altLang="zh-TW" sz="4000" dirty="0"/>
              <a:t>+</a:t>
            </a:r>
          </a:p>
        </p:txBody>
      </p:sp>
      <p:sp>
        <p:nvSpPr>
          <p:cNvPr id="8" name="標題 1">
            <a:extLst>
              <a:ext uri="{FF2B5EF4-FFF2-40B4-BE49-F238E27FC236}">
                <a16:creationId xmlns:a16="http://schemas.microsoft.com/office/drawing/2014/main" id="{D714E672-5F67-78C7-7D19-924CF5FDC46F}"/>
              </a:ext>
            </a:extLst>
          </p:cNvPr>
          <p:cNvSpPr txBox="1">
            <a:spLocks/>
          </p:cNvSpPr>
          <p:nvPr/>
        </p:nvSpPr>
        <p:spPr>
          <a:xfrm>
            <a:off x="8224833" y="271355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V</a:t>
            </a:r>
            <a:endParaRPr lang="zh-TW" altLang="en-US" dirty="0"/>
          </a:p>
        </p:txBody>
      </p:sp>
    </p:spTree>
    <p:extLst>
      <p:ext uri="{BB962C8B-B14F-4D97-AF65-F5344CB8AC3E}">
        <p14:creationId xmlns:p14="http://schemas.microsoft.com/office/powerpoint/2010/main" val="3875648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5CD40482-5FE8-24A7-5025-4D03E45ACA97}"/>
              </a:ext>
            </a:extLst>
          </p:cNvPr>
          <p:cNvSpPr txBox="1">
            <a:spLocks/>
          </p:cNvSpPr>
          <p:nvPr/>
        </p:nvSpPr>
        <p:spPr>
          <a:xfrm>
            <a:off x="1357796" y="1449571"/>
            <a:ext cx="10011244"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球赛四点开始，他六点</a:t>
            </a:r>
            <a:r>
              <a:rPr lang="zh-TW" altLang="en-US" sz="4400" dirty="0">
                <a:solidFill>
                  <a:srgbClr val="FF0000"/>
                </a:solidFill>
              </a:rPr>
              <a:t>才</a:t>
            </a:r>
            <a:r>
              <a:rPr lang="zh-TW" altLang="en-US" sz="4400" dirty="0"/>
              <a:t>来，太晚了</a:t>
            </a:r>
          </a:p>
        </p:txBody>
      </p:sp>
      <p:pic>
        <p:nvPicPr>
          <p:cNvPr id="23558" name="Picture 6" descr="西班牙踢輸日本記取教訓慎防對上摩洛哥重蹈覆轍| 運動| 中央社CNA">
            <a:extLst>
              <a:ext uri="{FF2B5EF4-FFF2-40B4-BE49-F238E27FC236}">
                <a16:creationId xmlns:a16="http://schemas.microsoft.com/office/drawing/2014/main" id="{0BBF7939-2417-CABF-D197-50D92CEE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560" y="3066920"/>
            <a:ext cx="5557126" cy="3701133"/>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十堰朝陽中路1號，今早發生什麼事了！ - 雪花新闻">
            <a:extLst>
              <a:ext uri="{FF2B5EF4-FFF2-40B4-BE49-F238E27FC236}">
                <a16:creationId xmlns:a16="http://schemas.microsoft.com/office/drawing/2014/main" id="{B2554A55-1AF6-D3A5-018D-EA1FC2D69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796" y="3238735"/>
            <a:ext cx="3619265" cy="361926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1F7DAFFC-6BEA-A9D4-E7CB-43AC99BEE76F}"/>
              </a:ext>
            </a:extLst>
          </p:cNvPr>
          <p:cNvSpPr txBox="1">
            <a:spLocks/>
          </p:cNvSpPr>
          <p:nvPr/>
        </p:nvSpPr>
        <p:spPr>
          <a:xfrm>
            <a:off x="6101239" y="408077"/>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3" name="標題 1">
            <a:extLst>
              <a:ext uri="{FF2B5EF4-FFF2-40B4-BE49-F238E27FC236}">
                <a16:creationId xmlns:a16="http://schemas.microsoft.com/office/drawing/2014/main" id="{A6FEA6B5-35AA-1C10-91BB-7591AF433D39}"/>
              </a:ext>
            </a:extLst>
          </p:cNvPr>
          <p:cNvSpPr txBox="1">
            <a:spLocks/>
          </p:cNvSpPr>
          <p:nvPr/>
        </p:nvSpPr>
        <p:spPr>
          <a:xfrm>
            <a:off x="1096809" y="444175"/>
            <a:ext cx="3921918"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8" name="文字方塊 7">
            <a:extLst>
              <a:ext uri="{FF2B5EF4-FFF2-40B4-BE49-F238E27FC236}">
                <a16:creationId xmlns:a16="http://schemas.microsoft.com/office/drawing/2014/main" id="{BA8C6B4C-873E-C30E-B7F6-28F16987AF92}"/>
              </a:ext>
            </a:extLst>
          </p:cNvPr>
          <p:cNvSpPr txBox="1"/>
          <p:nvPr/>
        </p:nvSpPr>
        <p:spPr>
          <a:xfrm>
            <a:off x="5334002" y="574882"/>
            <a:ext cx="658175" cy="707886"/>
          </a:xfrm>
          <a:prstGeom prst="rect">
            <a:avLst/>
          </a:prstGeom>
          <a:solidFill>
            <a:schemeClr val="bg1"/>
          </a:solidFill>
        </p:spPr>
        <p:txBody>
          <a:bodyPr wrap="square" rtlCol="0">
            <a:spAutoFit/>
          </a:bodyPr>
          <a:lstStyle/>
          <a:p>
            <a:r>
              <a:rPr lang="en-US" altLang="zh-TW" sz="4000" dirty="0"/>
              <a:t>+</a:t>
            </a:r>
          </a:p>
        </p:txBody>
      </p:sp>
      <p:sp>
        <p:nvSpPr>
          <p:cNvPr id="9" name="文字方塊 8">
            <a:extLst>
              <a:ext uri="{FF2B5EF4-FFF2-40B4-BE49-F238E27FC236}">
                <a16:creationId xmlns:a16="http://schemas.microsoft.com/office/drawing/2014/main" id="{6BB78B97-201F-F4DF-813F-AE9E72780DCC}"/>
              </a:ext>
            </a:extLst>
          </p:cNvPr>
          <p:cNvSpPr txBox="1"/>
          <p:nvPr/>
        </p:nvSpPr>
        <p:spPr>
          <a:xfrm>
            <a:off x="8427721" y="574882"/>
            <a:ext cx="614837" cy="707886"/>
          </a:xfrm>
          <a:prstGeom prst="rect">
            <a:avLst/>
          </a:prstGeom>
          <a:solidFill>
            <a:schemeClr val="bg1"/>
          </a:solidFill>
        </p:spPr>
        <p:txBody>
          <a:bodyPr wrap="square" rtlCol="0">
            <a:spAutoFit/>
          </a:bodyPr>
          <a:lstStyle/>
          <a:p>
            <a:r>
              <a:rPr lang="en-US" altLang="zh-TW" sz="4000" dirty="0"/>
              <a:t>+</a:t>
            </a:r>
          </a:p>
        </p:txBody>
      </p:sp>
      <p:sp>
        <p:nvSpPr>
          <p:cNvPr id="10" name="標題 1">
            <a:extLst>
              <a:ext uri="{FF2B5EF4-FFF2-40B4-BE49-F238E27FC236}">
                <a16:creationId xmlns:a16="http://schemas.microsoft.com/office/drawing/2014/main" id="{7195D3D6-DC84-3538-9863-F3AFB34BE53E}"/>
              </a:ext>
            </a:extLst>
          </p:cNvPr>
          <p:cNvSpPr txBox="1">
            <a:spLocks/>
          </p:cNvSpPr>
          <p:nvPr/>
        </p:nvSpPr>
        <p:spPr>
          <a:xfrm>
            <a:off x="9184955" y="40807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V</a:t>
            </a:r>
            <a:endParaRPr lang="zh-TW" altLang="en-US" dirty="0"/>
          </a:p>
        </p:txBody>
      </p:sp>
    </p:spTree>
    <p:extLst>
      <p:ext uri="{BB962C8B-B14F-4D97-AF65-F5344CB8AC3E}">
        <p14:creationId xmlns:p14="http://schemas.microsoft.com/office/powerpoint/2010/main" val="202119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5CD40482-5FE8-24A7-5025-4D03E45ACA97}"/>
              </a:ext>
            </a:extLst>
          </p:cNvPr>
          <p:cNvSpPr txBox="1">
            <a:spLocks/>
          </p:cNvSpPr>
          <p:nvPr/>
        </p:nvSpPr>
        <p:spPr>
          <a:xfrm>
            <a:off x="1357796" y="1784851"/>
            <a:ext cx="10011244" cy="140030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sz="4400" dirty="0"/>
              <a:t>他的同学都在二十二岁的时候毕业，他到二十五岁才毕业</a:t>
            </a:r>
          </a:p>
        </p:txBody>
      </p:sp>
      <p:sp>
        <p:nvSpPr>
          <p:cNvPr id="2" name="標題 1">
            <a:extLst>
              <a:ext uri="{FF2B5EF4-FFF2-40B4-BE49-F238E27FC236}">
                <a16:creationId xmlns:a16="http://schemas.microsoft.com/office/drawing/2014/main" id="{1F7DAFFC-6BEA-A9D4-E7CB-43AC99BEE76F}"/>
              </a:ext>
            </a:extLst>
          </p:cNvPr>
          <p:cNvSpPr txBox="1">
            <a:spLocks/>
          </p:cNvSpPr>
          <p:nvPr/>
        </p:nvSpPr>
        <p:spPr>
          <a:xfrm>
            <a:off x="6101239" y="408077"/>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才</a:t>
            </a:r>
          </a:p>
        </p:txBody>
      </p:sp>
      <p:sp>
        <p:nvSpPr>
          <p:cNvPr id="3" name="標題 1">
            <a:extLst>
              <a:ext uri="{FF2B5EF4-FFF2-40B4-BE49-F238E27FC236}">
                <a16:creationId xmlns:a16="http://schemas.microsoft.com/office/drawing/2014/main" id="{A6FEA6B5-35AA-1C10-91BB-7591AF433D39}"/>
              </a:ext>
            </a:extLst>
          </p:cNvPr>
          <p:cNvSpPr txBox="1">
            <a:spLocks/>
          </p:cNvSpPr>
          <p:nvPr/>
        </p:nvSpPr>
        <p:spPr>
          <a:xfrm>
            <a:off x="1096809" y="444175"/>
            <a:ext cx="3921918"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dirty="0"/>
              <a:t>时间</a:t>
            </a:r>
            <a:r>
              <a:rPr lang="en-US" altLang="zh-TW" dirty="0"/>
              <a:t>/</a:t>
            </a:r>
            <a:r>
              <a:rPr lang="zh-TW" altLang="en-US" dirty="0"/>
              <a:t>数字</a:t>
            </a:r>
          </a:p>
        </p:txBody>
      </p:sp>
      <p:sp>
        <p:nvSpPr>
          <p:cNvPr id="8" name="文字方塊 7">
            <a:extLst>
              <a:ext uri="{FF2B5EF4-FFF2-40B4-BE49-F238E27FC236}">
                <a16:creationId xmlns:a16="http://schemas.microsoft.com/office/drawing/2014/main" id="{BA8C6B4C-873E-C30E-B7F6-28F16987AF92}"/>
              </a:ext>
            </a:extLst>
          </p:cNvPr>
          <p:cNvSpPr txBox="1"/>
          <p:nvPr/>
        </p:nvSpPr>
        <p:spPr>
          <a:xfrm>
            <a:off x="5334002" y="574882"/>
            <a:ext cx="658175" cy="707886"/>
          </a:xfrm>
          <a:prstGeom prst="rect">
            <a:avLst/>
          </a:prstGeom>
          <a:solidFill>
            <a:schemeClr val="bg1"/>
          </a:solidFill>
        </p:spPr>
        <p:txBody>
          <a:bodyPr wrap="square" rtlCol="0">
            <a:spAutoFit/>
          </a:bodyPr>
          <a:lstStyle/>
          <a:p>
            <a:r>
              <a:rPr lang="en-US" altLang="zh-TW" sz="4000" dirty="0"/>
              <a:t>+</a:t>
            </a:r>
          </a:p>
        </p:txBody>
      </p:sp>
      <p:sp>
        <p:nvSpPr>
          <p:cNvPr id="9" name="文字方塊 8">
            <a:extLst>
              <a:ext uri="{FF2B5EF4-FFF2-40B4-BE49-F238E27FC236}">
                <a16:creationId xmlns:a16="http://schemas.microsoft.com/office/drawing/2014/main" id="{6BB78B97-201F-F4DF-813F-AE9E72780DCC}"/>
              </a:ext>
            </a:extLst>
          </p:cNvPr>
          <p:cNvSpPr txBox="1"/>
          <p:nvPr/>
        </p:nvSpPr>
        <p:spPr>
          <a:xfrm>
            <a:off x="8427721" y="574882"/>
            <a:ext cx="614837" cy="707886"/>
          </a:xfrm>
          <a:prstGeom prst="rect">
            <a:avLst/>
          </a:prstGeom>
          <a:solidFill>
            <a:schemeClr val="bg1"/>
          </a:solidFill>
        </p:spPr>
        <p:txBody>
          <a:bodyPr wrap="square" rtlCol="0">
            <a:spAutoFit/>
          </a:bodyPr>
          <a:lstStyle/>
          <a:p>
            <a:r>
              <a:rPr lang="en-US" altLang="zh-TW" sz="4000" dirty="0"/>
              <a:t>+</a:t>
            </a:r>
          </a:p>
        </p:txBody>
      </p:sp>
      <p:sp>
        <p:nvSpPr>
          <p:cNvPr id="10" name="標題 1">
            <a:extLst>
              <a:ext uri="{FF2B5EF4-FFF2-40B4-BE49-F238E27FC236}">
                <a16:creationId xmlns:a16="http://schemas.microsoft.com/office/drawing/2014/main" id="{7195D3D6-DC84-3538-9863-F3AFB34BE53E}"/>
              </a:ext>
            </a:extLst>
          </p:cNvPr>
          <p:cNvSpPr txBox="1">
            <a:spLocks/>
          </p:cNvSpPr>
          <p:nvPr/>
        </p:nvSpPr>
        <p:spPr>
          <a:xfrm>
            <a:off x="9184955" y="408076"/>
            <a:ext cx="2184085" cy="1041495"/>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dirty="0"/>
              <a:t>V</a:t>
            </a:r>
            <a:endParaRPr lang="zh-TW" altLang="en-US" dirty="0"/>
          </a:p>
        </p:txBody>
      </p:sp>
      <p:pic>
        <p:nvPicPr>
          <p:cNvPr id="25602" name="Picture 2" descr="浙大“最孤单”的毕业生，只有一个人的毕业照，网友：孤独又落寞|侯倩|毕业照|毕业典礼_新浪新闻">
            <a:extLst>
              <a:ext uri="{FF2B5EF4-FFF2-40B4-BE49-F238E27FC236}">
                <a16:creationId xmlns:a16="http://schemas.microsoft.com/office/drawing/2014/main" id="{46D9CB9E-C94A-2F17-DEEF-FED43526C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14" y="3367087"/>
            <a:ext cx="4683825" cy="349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7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欠</a:t>
            </a:r>
            <a:r>
              <a:rPr lang="en-US" altLang="zh-TW" dirty="0"/>
              <a:t>.V</a:t>
            </a:r>
            <a:br>
              <a:rPr lang="en-US" altLang="zh-TW" dirty="0"/>
            </a:br>
            <a:endParaRPr lang="zh-TW" altLang="en-US"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我欠他八块钱，今天才想起来</a:t>
            </a:r>
          </a:p>
        </p:txBody>
      </p:sp>
      <p:pic>
        <p:nvPicPr>
          <p:cNvPr id="2050" name="Picture 2" descr="噢！我想起来了！ - 斗图发表情包- 斗图王">
            <a:extLst>
              <a:ext uri="{FF2B5EF4-FFF2-40B4-BE49-F238E27FC236}">
                <a16:creationId xmlns:a16="http://schemas.microsoft.com/office/drawing/2014/main" id="{FDC2D70B-3991-AA52-A0D3-58C97F691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389001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5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093439-81E9-9130-8552-41053044C2EA}"/>
              </a:ext>
            </a:extLst>
          </p:cNvPr>
          <p:cNvSpPr>
            <a:spLocks noGrp="1"/>
          </p:cNvSpPr>
          <p:nvPr>
            <p:ph type="title"/>
          </p:nvPr>
        </p:nvSpPr>
        <p:spPr>
          <a:xfrm>
            <a:off x="838200" y="2766218"/>
            <a:ext cx="10515600" cy="1325563"/>
          </a:xfrm>
        </p:spPr>
        <p:txBody>
          <a:bodyPr/>
          <a:lstStyle/>
          <a:p>
            <a:pPr algn="ctr"/>
            <a:r>
              <a:rPr lang="zh-TW" altLang="en-US" dirty="0"/>
              <a:t>你有现在还欠你钱的朋友吗</a:t>
            </a:r>
            <a:r>
              <a:rPr lang="en-US" altLang="zh-TW" dirty="0"/>
              <a:t>?</a:t>
            </a:r>
            <a:endParaRPr lang="zh-TW" altLang="en-US" dirty="0"/>
          </a:p>
        </p:txBody>
      </p:sp>
    </p:spTree>
    <p:extLst>
      <p:ext uri="{BB962C8B-B14F-4D97-AF65-F5344CB8AC3E}">
        <p14:creationId xmlns:p14="http://schemas.microsoft.com/office/powerpoint/2010/main" val="295987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04424-DB4A-36E7-9E0D-D32A5DD0F26C}"/>
              </a:ext>
            </a:extLst>
          </p:cNvPr>
          <p:cNvSpPr>
            <a:spLocks noGrp="1"/>
          </p:cNvSpPr>
          <p:nvPr>
            <p:ph type="title"/>
          </p:nvPr>
        </p:nvSpPr>
        <p:spPr>
          <a:xfrm>
            <a:off x="335666" y="236294"/>
            <a:ext cx="10820400" cy="1822904"/>
          </a:xfrm>
        </p:spPr>
        <p:txBody>
          <a:bodyPr>
            <a:normAutofit/>
          </a:bodyPr>
          <a:lstStyle/>
          <a:p>
            <a:r>
              <a:rPr lang="zh-TW" altLang="en-US" dirty="0"/>
              <a:t>银行</a:t>
            </a:r>
            <a:r>
              <a:rPr lang="en-US" altLang="zh-TW" dirty="0"/>
              <a:t>.N</a:t>
            </a:r>
            <a:br>
              <a:rPr lang="en-US" altLang="zh-TW" dirty="0"/>
            </a:br>
            <a:endParaRPr lang="zh-TW" altLang="en-US" dirty="0"/>
          </a:p>
        </p:txBody>
      </p:sp>
      <p:sp>
        <p:nvSpPr>
          <p:cNvPr id="5" name="標題 1">
            <a:extLst>
              <a:ext uri="{FF2B5EF4-FFF2-40B4-BE49-F238E27FC236}">
                <a16:creationId xmlns:a16="http://schemas.microsoft.com/office/drawing/2014/main" id="{12133E31-EFD8-1428-E834-932512E03115}"/>
              </a:ext>
            </a:extLst>
          </p:cNvPr>
          <p:cNvSpPr txBox="1">
            <a:spLocks/>
          </p:cNvSpPr>
          <p:nvPr/>
        </p:nvSpPr>
        <p:spPr>
          <a:xfrm>
            <a:off x="335666" y="1107364"/>
            <a:ext cx="4259483" cy="8478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err="1"/>
              <a:t>Yínháng</a:t>
            </a:r>
            <a:endParaRPr lang="en-US" altLang="zh-TW" dirty="0"/>
          </a:p>
        </p:txBody>
      </p:sp>
      <p:sp>
        <p:nvSpPr>
          <p:cNvPr id="10" name="標題 1">
            <a:extLst>
              <a:ext uri="{FF2B5EF4-FFF2-40B4-BE49-F238E27FC236}">
                <a16:creationId xmlns:a16="http://schemas.microsoft.com/office/drawing/2014/main" id="{B839CA97-BE0D-8B7C-B769-3E145A81D451}"/>
              </a:ext>
            </a:extLst>
          </p:cNvPr>
          <p:cNvSpPr txBox="1">
            <a:spLocks/>
          </p:cNvSpPr>
          <p:nvPr/>
        </p:nvSpPr>
        <p:spPr>
          <a:xfrm>
            <a:off x="0" y="1955181"/>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t>他金融系毕业后，就去了银行工作</a:t>
            </a:r>
          </a:p>
        </p:txBody>
      </p:sp>
      <p:pic>
        <p:nvPicPr>
          <p:cNvPr id="3075" name="Picture 3" descr="银行队列. 排队与银行工作人员客户核实付款. 矢量动画角色等待行向量例证- 插画包括有替换, 室内: 204690933">
            <a:extLst>
              <a:ext uri="{FF2B5EF4-FFF2-40B4-BE49-F238E27FC236}">
                <a16:creationId xmlns:a16="http://schemas.microsoft.com/office/drawing/2014/main" id="{678CB2EE-E3C1-F1F3-CBCA-062D0E7D2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593" y="3577257"/>
            <a:ext cx="5790814" cy="322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9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5240</TotalTime>
  <Words>1392</Words>
  <Application>Microsoft Office PowerPoint</Application>
  <PresentationFormat>寬螢幕</PresentationFormat>
  <Paragraphs>229</Paragraphs>
  <Slides>65</Slides>
  <Notes>45</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65</vt:i4>
      </vt:variant>
    </vt:vector>
  </HeadingPairs>
  <TitlesOfParts>
    <vt:vector size="70" baseType="lpstr">
      <vt:lpstr>Arial</vt:lpstr>
      <vt:lpstr>Calibri</vt:lpstr>
      <vt:lpstr>Calibri Light</vt:lpstr>
      <vt:lpstr>Open Sans</vt:lpstr>
      <vt:lpstr>Office 佈景主題</vt:lpstr>
      <vt:lpstr>PowerPoint 簡報</vt:lpstr>
      <vt:lpstr>PowerPoint 簡報</vt:lpstr>
      <vt:lpstr>PowerPoint 簡報</vt:lpstr>
      <vt:lpstr>最近天都在几点的时候暗了下来呢?</vt:lpstr>
      <vt:lpstr>你在几点的时候会在床上躺下来呢?</vt:lpstr>
      <vt:lpstr>欠.V </vt:lpstr>
      <vt:lpstr>欠.V </vt:lpstr>
      <vt:lpstr>你有现在还欠你钱的朋友吗?</vt:lpstr>
      <vt:lpstr>银行.N </vt:lpstr>
      <vt:lpstr>你会去银行做什么呢?</vt:lpstr>
      <vt:lpstr>事情.N </vt:lpstr>
      <vt:lpstr>事情.N </vt:lpstr>
      <vt:lpstr>你今天下课后有什么事情吗?</vt:lpstr>
      <vt:lpstr>乖.ADJ </vt:lpstr>
      <vt:lpstr>乖.ADJ </vt:lpstr>
      <vt:lpstr>PowerPoint 簡報</vt:lpstr>
      <vt:lpstr>PowerPoint 簡報</vt:lpstr>
      <vt:lpstr>PowerPoint 簡報</vt:lpstr>
      <vt:lpstr>你会欠钱不还吗?</vt:lpstr>
      <vt:lpstr>有什么事情你不会做的吗?</vt:lpstr>
      <vt:lpstr>L9</vt:lpstr>
      <vt:lpstr>移民.N/V </vt:lpstr>
      <vt:lpstr>移民.N/V </vt:lpstr>
      <vt:lpstr>如果让你免费移民去一个国家，你会去哪里呢?</vt:lpstr>
      <vt:lpstr>设计.N/V </vt:lpstr>
      <vt:lpstr>设计.N/V </vt:lpstr>
      <vt:lpstr>嫂子.N </vt:lpstr>
      <vt:lpstr>嫂子.N </vt:lpstr>
      <vt:lpstr>留学.VO </vt:lpstr>
      <vt:lpstr>留学.VO </vt:lpstr>
      <vt:lpstr>如果你要去留学，你会怎么安排你的留学计划呢?</vt:lpstr>
      <vt:lpstr>结婚.VO </vt:lpstr>
      <vt:lpstr>结婚.VO </vt:lpstr>
      <vt:lpstr>美满.adj </vt:lpstr>
      <vt:lpstr>美满.adj </vt:lpstr>
      <vt:lpstr>你觉得怎么样的生活是美满的呢?</vt:lpstr>
      <vt:lpstr>厉害.adj </vt:lpstr>
      <vt:lpstr>厉害.adj </vt:lpstr>
      <vt:lpstr>你觉得什么样的人很厉害呢?</vt:lpstr>
      <vt:lpstr>侄女.N </vt:lpstr>
      <vt:lpstr>安排.V </vt:lpstr>
      <vt:lpstr>安排.V </vt:lpstr>
      <vt:lpstr>满.ADJ </vt:lpstr>
      <vt:lpstr>满.ADJ </vt:lpstr>
      <vt:lpstr>你怎么安排你的假期呢?</vt:lpstr>
      <vt:lpstr>钢琴.N </vt:lpstr>
      <vt:lpstr>画画ㄦ.VO </vt:lpstr>
      <vt:lpstr>画画ㄦ.VO </vt:lpstr>
      <vt:lpstr>你平常有什（甚）么爱好呢?</vt:lpstr>
      <vt:lpstr>抱怨.V </vt:lpstr>
      <vt:lpstr>抱怨.V </vt:lpstr>
      <vt:lpstr>你觉得「抱怨」这件事怎么样呢</vt:lpstr>
      <vt:lpstr>PowerPoint 簡報</vt:lpstr>
      <vt:lpstr>他的女朋友看_____心情不好，为他想 ______ 一个办法来帮他吧。</vt:lpstr>
      <vt:lpstr>我看不____这是谁的画，但看_____挺漂亮的。</vt:lpstr>
      <vt:lpstr>天也正好暗了_____，所以他就回家了。</vt:lpstr>
      <vt:lpstr>1.我好不容易就看完这个很难看的电影 2.十点才到学校，太晚了吧！ 3.汉语他说太好。 4.我明天会去打过球。</vt:lpstr>
      <vt:lpstr>1.无论是谁约我去购物，我不会出去。 2.他喝酒喝得忘了快不能走路了。 3.他不喝得很快。 4.这酒太小杯了，小我得不喝。</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对……来说</dc:title>
  <dc:creator>伊健 杜</dc:creator>
  <cp:lastModifiedBy>伊健 杜</cp:lastModifiedBy>
  <cp:revision>2</cp:revision>
  <dcterms:created xsi:type="dcterms:W3CDTF">2022-10-19T21:45:42Z</dcterms:created>
  <dcterms:modified xsi:type="dcterms:W3CDTF">2022-12-05T14:18:49Z</dcterms:modified>
</cp:coreProperties>
</file>