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8271DA-E21E-4D2D-A2DD-1A0B324EEEEC}" v="10" dt="2022-11-01T13:35:56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Vávrová Mašková" userId="e9c43f61-3a0e-4202-a3b1-2edbfe1ce76d" providerId="ADAL" clId="{BD8271DA-E21E-4D2D-A2DD-1A0B324EEEEC}"/>
    <pc:docChg chg="undo redo custSel addSld delSld modSld">
      <pc:chgData name="Jana Vávrová Mašková" userId="e9c43f61-3a0e-4202-a3b1-2edbfe1ce76d" providerId="ADAL" clId="{BD8271DA-E21E-4D2D-A2DD-1A0B324EEEEC}" dt="2022-11-01T14:10:19.951" v="366" actId="20577"/>
      <pc:docMkLst>
        <pc:docMk/>
      </pc:docMkLst>
      <pc:sldChg chg="addSp delSp modSp new mod setBg modClrScheme addAnim chgLayout">
        <pc:chgData name="Jana Vávrová Mašková" userId="e9c43f61-3a0e-4202-a3b1-2edbfe1ce76d" providerId="ADAL" clId="{BD8271DA-E21E-4D2D-A2DD-1A0B324EEEEC}" dt="2022-11-01T13:45:09.105" v="186"/>
        <pc:sldMkLst>
          <pc:docMk/>
          <pc:sldMk cId="1445668788" sldId="256"/>
        </pc:sldMkLst>
        <pc:spChg chg="mod ord">
          <ac:chgData name="Jana Vávrová Mašková" userId="e9c43f61-3a0e-4202-a3b1-2edbfe1ce76d" providerId="ADAL" clId="{BD8271DA-E21E-4D2D-A2DD-1A0B324EEEEC}" dt="2022-11-01T13:45:09.104" v="185" actId="26606"/>
          <ac:spMkLst>
            <pc:docMk/>
            <pc:sldMk cId="1445668788" sldId="256"/>
            <ac:spMk id="2" creationId="{6F5E6C79-078F-7F36-423B-41DE70E57D70}"/>
          </ac:spMkLst>
        </pc:spChg>
        <pc:spChg chg="del">
          <ac:chgData name="Jana Vávrová Mašková" userId="e9c43f61-3a0e-4202-a3b1-2edbfe1ce76d" providerId="ADAL" clId="{BD8271DA-E21E-4D2D-A2DD-1A0B324EEEEC}" dt="2022-11-01T13:44:59.016" v="183" actId="700"/>
          <ac:spMkLst>
            <pc:docMk/>
            <pc:sldMk cId="1445668788" sldId="256"/>
            <ac:spMk id="3" creationId="{24BDC9F4-6AE7-9B14-10D0-BE6A2BFA8A0E}"/>
          </ac:spMkLst>
        </pc:spChg>
        <pc:spChg chg="add del mod ord">
          <ac:chgData name="Jana Vávrová Mašková" userId="e9c43f61-3a0e-4202-a3b1-2edbfe1ce76d" providerId="ADAL" clId="{BD8271DA-E21E-4D2D-A2DD-1A0B324EEEEC}" dt="2022-11-01T13:45:04.247" v="184" actId="700"/>
          <ac:spMkLst>
            <pc:docMk/>
            <pc:sldMk cId="1445668788" sldId="256"/>
            <ac:spMk id="4" creationId="{560CE727-90CD-0AC3-4015-7899C91F93D9}"/>
          </ac:spMkLst>
        </pc:spChg>
        <pc:spChg chg="add">
          <ac:chgData name="Jana Vávrová Mašková" userId="e9c43f61-3a0e-4202-a3b1-2edbfe1ce76d" providerId="ADAL" clId="{BD8271DA-E21E-4D2D-A2DD-1A0B324EEEEC}" dt="2022-11-01T13:45:09.104" v="185" actId="26606"/>
          <ac:spMkLst>
            <pc:docMk/>
            <pc:sldMk cId="1445668788" sldId="256"/>
            <ac:spMk id="7" creationId="{4E1BEB12-92AF-4445-98AD-4C7756E7C93B}"/>
          </ac:spMkLst>
        </pc:spChg>
        <pc:spChg chg="add">
          <ac:chgData name="Jana Vávrová Mašková" userId="e9c43f61-3a0e-4202-a3b1-2edbfe1ce76d" providerId="ADAL" clId="{BD8271DA-E21E-4D2D-A2DD-1A0B324EEEEC}" dt="2022-11-01T13:45:09.104" v="185" actId="26606"/>
          <ac:spMkLst>
            <pc:docMk/>
            <pc:sldMk cId="1445668788" sldId="256"/>
            <ac:spMk id="9" creationId="{D0522C2C-7B5C-48A7-A969-03941E5D2E76}"/>
          </ac:spMkLst>
        </pc:spChg>
        <pc:spChg chg="add">
          <ac:chgData name="Jana Vávrová Mašková" userId="e9c43f61-3a0e-4202-a3b1-2edbfe1ce76d" providerId="ADAL" clId="{BD8271DA-E21E-4D2D-A2DD-1A0B324EEEEC}" dt="2022-11-01T13:45:09.104" v="185" actId="26606"/>
          <ac:spMkLst>
            <pc:docMk/>
            <pc:sldMk cId="1445668788" sldId="256"/>
            <ac:spMk id="11" creationId="{9C682A1A-5B2D-4111-BBD6-620165633E5B}"/>
          </ac:spMkLst>
        </pc:spChg>
        <pc:spChg chg="add">
          <ac:chgData name="Jana Vávrová Mašková" userId="e9c43f61-3a0e-4202-a3b1-2edbfe1ce76d" providerId="ADAL" clId="{BD8271DA-E21E-4D2D-A2DD-1A0B324EEEEC}" dt="2022-11-01T13:45:09.104" v="185" actId="26606"/>
          <ac:spMkLst>
            <pc:docMk/>
            <pc:sldMk cId="1445668788" sldId="256"/>
            <ac:spMk id="13" creationId="{D6EE29F2-D77F-4BD0-A20B-334D316A1C9D}"/>
          </ac:spMkLst>
        </pc:spChg>
        <pc:spChg chg="add">
          <ac:chgData name="Jana Vávrová Mašková" userId="e9c43f61-3a0e-4202-a3b1-2edbfe1ce76d" providerId="ADAL" clId="{BD8271DA-E21E-4D2D-A2DD-1A0B324EEEEC}" dt="2022-11-01T13:45:09.104" v="185" actId="26606"/>
          <ac:spMkLst>
            <pc:docMk/>
            <pc:sldMk cId="1445668788" sldId="256"/>
            <ac:spMk id="15" creationId="{22D09ED2-868F-42C6-866E-F92E0CEF314F}"/>
          </ac:spMkLst>
        </pc:spChg>
      </pc:sldChg>
      <pc:sldChg chg="addSp modSp new mod setBg">
        <pc:chgData name="Jana Vávrová Mašková" userId="e9c43f61-3a0e-4202-a3b1-2edbfe1ce76d" providerId="ADAL" clId="{BD8271DA-E21E-4D2D-A2DD-1A0B324EEEEC}" dt="2022-11-01T13:38:02.416" v="93" actId="26606"/>
        <pc:sldMkLst>
          <pc:docMk/>
          <pc:sldMk cId="2865441607" sldId="257"/>
        </pc:sldMkLst>
        <pc:spChg chg="mod">
          <ac:chgData name="Jana Vávrová Mašková" userId="e9c43f61-3a0e-4202-a3b1-2edbfe1ce76d" providerId="ADAL" clId="{BD8271DA-E21E-4D2D-A2DD-1A0B324EEEEC}" dt="2022-11-01T13:38:02.416" v="93" actId="26606"/>
          <ac:spMkLst>
            <pc:docMk/>
            <pc:sldMk cId="2865441607" sldId="257"/>
            <ac:spMk id="2" creationId="{3874CF49-634A-9988-F3EC-DCE57FA4DFD1}"/>
          </ac:spMkLst>
        </pc:spChg>
        <pc:spChg chg="mod">
          <ac:chgData name="Jana Vávrová Mašková" userId="e9c43f61-3a0e-4202-a3b1-2edbfe1ce76d" providerId="ADAL" clId="{BD8271DA-E21E-4D2D-A2DD-1A0B324EEEEC}" dt="2022-11-01T13:38:02.416" v="93" actId="26606"/>
          <ac:spMkLst>
            <pc:docMk/>
            <pc:sldMk cId="2865441607" sldId="257"/>
            <ac:spMk id="3" creationId="{EEF07C49-BDB4-7579-8DEF-A5F738A902D7}"/>
          </ac:spMkLst>
        </pc:spChg>
        <pc:spChg chg="add">
          <ac:chgData name="Jana Vávrová Mašková" userId="e9c43f61-3a0e-4202-a3b1-2edbfe1ce76d" providerId="ADAL" clId="{BD8271DA-E21E-4D2D-A2DD-1A0B324EEEEC}" dt="2022-11-01T13:38:02.416" v="93" actId="26606"/>
          <ac:spMkLst>
            <pc:docMk/>
            <pc:sldMk cId="2865441607" sldId="257"/>
            <ac:spMk id="8" creationId="{907EF6B7-1338-4443-8C46-6A318D952DFD}"/>
          </ac:spMkLst>
        </pc:spChg>
        <pc:spChg chg="add">
          <ac:chgData name="Jana Vávrová Mašková" userId="e9c43f61-3a0e-4202-a3b1-2edbfe1ce76d" providerId="ADAL" clId="{BD8271DA-E21E-4D2D-A2DD-1A0B324EEEEC}" dt="2022-11-01T13:38:02.416" v="93" actId="26606"/>
          <ac:spMkLst>
            <pc:docMk/>
            <pc:sldMk cId="2865441607" sldId="257"/>
            <ac:spMk id="10" creationId="{DAAE4CDD-124C-4DCF-9584-B6033B545DD5}"/>
          </ac:spMkLst>
        </pc:spChg>
        <pc:spChg chg="add">
          <ac:chgData name="Jana Vávrová Mašková" userId="e9c43f61-3a0e-4202-a3b1-2edbfe1ce76d" providerId="ADAL" clId="{BD8271DA-E21E-4D2D-A2DD-1A0B324EEEEC}" dt="2022-11-01T13:38:02.416" v="93" actId="26606"/>
          <ac:spMkLst>
            <pc:docMk/>
            <pc:sldMk cId="2865441607" sldId="257"/>
            <ac:spMk id="12" creationId="{081E4A58-353D-44AE-B2FC-2A74E2E400F7}"/>
          </ac:spMkLst>
        </pc:spChg>
      </pc:sldChg>
      <pc:sldChg chg="addSp delSp modSp new add del mod">
        <pc:chgData name="Jana Vávrová Mašková" userId="e9c43f61-3a0e-4202-a3b1-2edbfe1ce76d" providerId="ADAL" clId="{BD8271DA-E21E-4D2D-A2DD-1A0B324EEEEC}" dt="2022-11-01T13:35:58.994" v="77" actId="680"/>
        <pc:sldMkLst>
          <pc:docMk/>
          <pc:sldMk cId="55557655" sldId="258"/>
        </pc:sldMkLst>
        <pc:spChg chg="add del">
          <ac:chgData name="Jana Vávrová Mašková" userId="e9c43f61-3a0e-4202-a3b1-2edbfe1ce76d" providerId="ADAL" clId="{BD8271DA-E21E-4D2D-A2DD-1A0B324EEEEC}" dt="2022-11-01T13:35:56.270" v="75"/>
          <ac:spMkLst>
            <pc:docMk/>
            <pc:sldMk cId="55557655" sldId="258"/>
            <ac:spMk id="2" creationId="{B825E5E7-A131-3DA9-F0F3-0057A0A9ABF9}"/>
          </ac:spMkLst>
        </pc:spChg>
        <pc:spChg chg="add del">
          <ac:chgData name="Jana Vávrová Mašková" userId="e9c43f61-3a0e-4202-a3b1-2edbfe1ce76d" providerId="ADAL" clId="{BD8271DA-E21E-4D2D-A2DD-1A0B324EEEEC}" dt="2022-11-01T13:35:56.270" v="75"/>
          <ac:spMkLst>
            <pc:docMk/>
            <pc:sldMk cId="55557655" sldId="258"/>
            <ac:spMk id="3" creationId="{143632F2-BDBB-2FD1-E34D-0A4A763AA78A}"/>
          </ac:spMkLst>
        </pc:spChg>
        <pc:spChg chg="add del">
          <ac:chgData name="Jana Vávrová Mašková" userId="e9c43f61-3a0e-4202-a3b1-2edbfe1ce76d" providerId="ADAL" clId="{BD8271DA-E21E-4D2D-A2DD-1A0B324EEEEC}" dt="2022-11-01T13:33:15.735" v="60" actId="11529"/>
          <ac:spMkLst>
            <pc:docMk/>
            <pc:sldMk cId="55557655" sldId="258"/>
            <ac:spMk id="4" creationId="{C9E92510-AD61-3835-9172-6557521E5EA5}"/>
          </ac:spMkLst>
        </pc:spChg>
        <pc:spChg chg="add del">
          <ac:chgData name="Jana Vávrová Mašková" userId="e9c43f61-3a0e-4202-a3b1-2edbfe1ce76d" providerId="ADAL" clId="{BD8271DA-E21E-4D2D-A2DD-1A0B324EEEEC}" dt="2022-11-01T13:34:07.885" v="62"/>
          <ac:spMkLst>
            <pc:docMk/>
            <pc:sldMk cId="55557655" sldId="258"/>
            <ac:spMk id="5" creationId="{462DE0DD-2E50-C291-EC19-998E53937930}"/>
          </ac:spMkLst>
        </pc:spChg>
        <pc:spChg chg="add del">
          <ac:chgData name="Jana Vávrová Mašková" userId="e9c43f61-3a0e-4202-a3b1-2edbfe1ce76d" providerId="ADAL" clId="{BD8271DA-E21E-4D2D-A2DD-1A0B324EEEEC}" dt="2022-11-01T13:34:07.885" v="62"/>
          <ac:spMkLst>
            <pc:docMk/>
            <pc:sldMk cId="55557655" sldId="258"/>
            <ac:spMk id="6" creationId="{0C60B660-780B-5BD1-97D7-37962B44C97F}"/>
          </ac:spMkLst>
        </pc:spChg>
        <pc:spChg chg="add del">
          <ac:chgData name="Jana Vávrová Mašková" userId="e9c43f61-3a0e-4202-a3b1-2edbfe1ce76d" providerId="ADAL" clId="{BD8271DA-E21E-4D2D-A2DD-1A0B324EEEEC}" dt="2022-11-01T13:34:18.932" v="66"/>
          <ac:spMkLst>
            <pc:docMk/>
            <pc:sldMk cId="55557655" sldId="258"/>
            <ac:spMk id="7" creationId="{48BEDB91-6039-E762-7FDA-ABC08038237E}"/>
          </ac:spMkLst>
        </pc:spChg>
        <pc:spChg chg="add del">
          <ac:chgData name="Jana Vávrová Mašková" userId="e9c43f61-3a0e-4202-a3b1-2edbfe1ce76d" providerId="ADAL" clId="{BD8271DA-E21E-4D2D-A2DD-1A0B324EEEEC}" dt="2022-11-01T13:34:18.932" v="66"/>
          <ac:spMkLst>
            <pc:docMk/>
            <pc:sldMk cId="55557655" sldId="258"/>
            <ac:spMk id="8" creationId="{70947714-F57A-C813-81F2-C1C18EE16AAA}"/>
          </ac:spMkLst>
        </pc:spChg>
        <pc:spChg chg="add del mod">
          <ac:chgData name="Jana Vávrová Mašková" userId="e9c43f61-3a0e-4202-a3b1-2edbfe1ce76d" providerId="ADAL" clId="{BD8271DA-E21E-4D2D-A2DD-1A0B324EEEEC}" dt="2022-11-01T13:34:18.435" v="65"/>
          <ac:spMkLst>
            <pc:docMk/>
            <pc:sldMk cId="55557655" sldId="258"/>
            <ac:spMk id="9" creationId="{7C931BF7-D3A4-419C-636B-126881D352A8}"/>
          </ac:spMkLst>
        </pc:spChg>
        <pc:spChg chg="add del mod">
          <ac:chgData name="Jana Vávrová Mašková" userId="e9c43f61-3a0e-4202-a3b1-2edbfe1ce76d" providerId="ADAL" clId="{BD8271DA-E21E-4D2D-A2DD-1A0B324EEEEC}" dt="2022-11-01T13:34:18.435" v="65"/>
          <ac:spMkLst>
            <pc:docMk/>
            <pc:sldMk cId="55557655" sldId="258"/>
            <ac:spMk id="10" creationId="{9A068E22-A354-2D66-DADD-70BDE824B5F4}"/>
          </ac:spMkLst>
        </pc:spChg>
        <pc:spChg chg="add del">
          <ac:chgData name="Jana Vávrová Mašková" userId="e9c43f61-3a0e-4202-a3b1-2edbfe1ce76d" providerId="ADAL" clId="{BD8271DA-E21E-4D2D-A2DD-1A0B324EEEEC}" dt="2022-11-01T13:35:58.059" v="76" actId="11529"/>
          <ac:spMkLst>
            <pc:docMk/>
            <pc:sldMk cId="55557655" sldId="258"/>
            <ac:spMk id="11" creationId="{C0545531-D00A-4BB0-5C5C-76D56FCC3561}"/>
          </ac:spMkLst>
        </pc:spChg>
        <pc:spChg chg="add del mod">
          <ac:chgData name="Jana Vávrová Mašková" userId="e9c43f61-3a0e-4202-a3b1-2edbfe1ce76d" providerId="ADAL" clId="{BD8271DA-E21E-4D2D-A2DD-1A0B324EEEEC}" dt="2022-11-01T13:35:56.270" v="75"/>
          <ac:spMkLst>
            <pc:docMk/>
            <pc:sldMk cId="55557655" sldId="258"/>
            <ac:spMk id="12" creationId="{52080766-FA7B-3306-E4D7-555B86812A01}"/>
          </ac:spMkLst>
        </pc:spChg>
        <pc:spChg chg="add del mod">
          <ac:chgData name="Jana Vávrová Mašková" userId="e9c43f61-3a0e-4202-a3b1-2edbfe1ce76d" providerId="ADAL" clId="{BD8271DA-E21E-4D2D-A2DD-1A0B324EEEEC}" dt="2022-11-01T13:35:56.270" v="75"/>
          <ac:spMkLst>
            <pc:docMk/>
            <pc:sldMk cId="55557655" sldId="258"/>
            <ac:spMk id="13" creationId="{33C1DABE-3FE1-2E25-3763-41F318DA7A7A}"/>
          </ac:spMkLst>
        </pc:spChg>
      </pc:sldChg>
      <pc:sldChg chg="addSp modSp new mod setBg modClrScheme chgLayout">
        <pc:chgData name="Jana Vávrová Mašková" userId="e9c43f61-3a0e-4202-a3b1-2edbfe1ce76d" providerId="ADAL" clId="{BD8271DA-E21E-4D2D-A2DD-1A0B324EEEEC}" dt="2022-11-01T13:48:39.522" v="206" actId="108"/>
        <pc:sldMkLst>
          <pc:docMk/>
          <pc:sldMk cId="3058407894" sldId="258"/>
        </pc:sldMkLst>
        <pc:spChg chg="mod ord">
          <ac:chgData name="Jana Vávrová Mašková" userId="e9c43f61-3a0e-4202-a3b1-2edbfe1ce76d" providerId="ADAL" clId="{BD8271DA-E21E-4D2D-A2DD-1A0B324EEEEC}" dt="2022-11-01T13:37:56.053" v="92" actId="26606"/>
          <ac:spMkLst>
            <pc:docMk/>
            <pc:sldMk cId="3058407894" sldId="258"/>
            <ac:spMk id="2" creationId="{487C0365-87FA-1CA4-DBC8-764D9BE2BA53}"/>
          </ac:spMkLst>
        </pc:spChg>
        <pc:spChg chg="mod ord">
          <ac:chgData name="Jana Vávrová Mašková" userId="e9c43f61-3a0e-4202-a3b1-2edbfe1ce76d" providerId="ADAL" clId="{BD8271DA-E21E-4D2D-A2DD-1A0B324EEEEC}" dt="2022-11-01T13:48:39.522" v="206" actId="108"/>
          <ac:spMkLst>
            <pc:docMk/>
            <pc:sldMk cId="3058407894" sldId="258"/>
            <ac:spMk id="3" creationId="{E12F2D82-17FC-B6DC-75A1-8DCA76AFFB51}"/>
          </ac:spMkLst>
        </pc:spChg>
        <pc:spChg chg="add">
          <ac:chgData name="Jana Vávrová Mašková" userId="e9c43f61-3a0e-4202-a3b1-2edbfe1ce76d" providerId="ADAL" clId="{BD8271DA-E21E-4D2D-A2DD-1A0B324EEEEC}" dt="2022-11-01T13:37:56.053" v="92" actId="26606"/>
          <ac:spMkLst>
            <pc:docMk/>
            <pc:sldMk cId="3058407894" sldId="258"/>
            <ac:spMk id="8" creationId="{907EF6B7-1338-4443-8C46-6A318D952DFD}"/>
          </ac:spMkLst>
        </pc:spChg>
        <pc:spChg chg="add">
          <ac:chgData name="Jana Vávrová Mašková" userId="e9c43f61-3a0e-4202-a3b1-2edbfe1ce76d" providerId="ADAL" clId="{BD8271DA-E21E-4D2D-A2DD-1A0B324EEEEC}" dt="2022-11-01T13:37:56.053" v="92" actId="26606"/>
          <ac:spMkLst>
            <pc:docMk/>
            <pc:sldMk cId="3058407894" sldId="258"/>
            <ac:spMk id="10" creationId="{DAAE4CDD-124C-4DCF-9584-B6033B545DD5}"/>
          </ac:spMkLst>
        </pc:spChg>
        <pc:spChg chg="add">
          <ac:chgData name="Jana Vávrová Mašková" userId="e9c43f61-3a0e-4202-a3b1-2edbfe1ce76d" providerId="ADAL" clId="{BD8271DA-E21E-4D2D-A2DD-1A0B324EEEEC}" dt="2022-11-01T13:37:56.053" v="92" actId="26606"/>
          <ac:spMkLst>
            <pc:docMk/>
            <pc:sldMk cId="3058407894" sldId="258"/>
            <ac:spMk id="12" creationId="{081E4A58-353D-44AE-B2FC-2A74E2E400F7}"/>
          </ac:spMkLst>
        </pc:spChg>
      </pc:sldChg>
      <pc:sldChg chg="addSp delSp new del">
        <pc:chgData name="Jana Vávrová Mašková" userId="e9c43f61-3a0e-4202-a3b1-2edbfe1ce76d" providerId="ADAL" clId="{BD8271DA-E21E-4D2D-A2DD-1A0B324EEEEC}" dt="2022-11-01T13:35:55.510" v="74" actId="680"/>
        <pc:sldMkLst>
          <pc:docMk/>
          <pc:sldMk cId="3415489780" sldId="259"/>
        </pc:sldMkLst>
        <pc:spChg chg="add del">
          <ac:chgData name="Jana Vávrová Mašková" userId="e9c43f61-3a0e-4202-a3b1-2edbfe1ce76d" providerId="ADAL" clId="{BD8271DA-E21E-4D2D-A2DD-1A0B324EEEEC}" dt="2022-11-01T13:35:53.482" v="72"/>
          <ac:spMkLst>
            <pc:docMk/>
            <pc:sldMk cId="3415489780" sldId="259"/>
            <ac:spMk id="4" creationId="{4598BE70-A58F-EF36-4B84-BF939F4E4550}"/>
          </ac:spMkLst>
        </pc:spChg>
        <pc:spChg chg="add del">
          <ac:chgData name="Jana Vávrová Mašková" userId="e9c43f61-3a0e-4202-a3b1-2edbfe1ce76d" providerId="ADAL" clId="{BD8271DA-E21E-4D2D-A2DD-1A0B324EEEEC}" dt="2022-11-01T13:35:53.482" v="72"/>
          <ac:spMkLst>
            <pc:docMk/>
            <pc:sldMk cId="3415489780" sldId="259"/>
            <ac:spMk id="5" creationId="{8CB14453-CBA1-885E-7423-EBD1D5DE9437}"/>
          </ac:spMkLst>
        </pc:spChg>
      </pc:sldChg>
      <pc:sldChg chg="addSp modSp new mod chgLayout">
        <pc:chgData name="Jana Vávrová Mašková" userId="e9c43f61-3a0e-4202-a3b1-2edbfe1ce76d" providerId="ADAL" clId="{BD8271DA-E21E-4D2D-A2DD-1A0B324EEEEC}" dt="2022-11-01T13:49:15.097" v="212" actId="20577"/>
        <pc:sldMkLst>
          <pc:docMk/>
          <pc:sldMk cId="3739108089" sldId="259"/>
        </pc:sldMkLst>
        <pc:spChg chg="add mod">
          <ac:chgData name="Jana Vávrová Mašková" userId="e9c43f61-3a0e-4202-a3b1-2edbfe1ce76d" providerId="ADAL" clId="{BD8271DA-E21E-4D2D-A2DD-1A0B324EEEEC}" dt="2022-11-01T13:49:15.097" v="212" actId="20577"/>
          <ac:spMkLst>
            <pc:docMk/>
            <pc:sldMk cId="3739108089" sldId="259"/>
            <ac:spMk id="3" creationId="{CC1DE90E-CABF-FCAD-4F76-C60A638793D9}"/>
          </ac:spMkLst>
        </pc:spChg>
      </pc:sldChg>
      <pc:sldChg chg="addSp delSp modSp new mod setBg modClrScheme chgLayout">
        <pc:chgData name="Jana Vávrová Mašková" userId="e9c43f61-3a0e-4202-a3b1-2edbfe1ce76d" providerId="ADAL" clId="{BD8271DA-E21E-4D2D-A2DD-1A0B324EEEEC}" dt="2022-11-01T13:41:45.866" v="158" actId="403"/>
        <pc:sldMkLst>
          <pc:docMk/>
          <pc:sldMk cId="2355125568" sldId="260"/>
        </pc:sldMkLst>
        <pc:spChg chg="add del mod">
          <ac:chgData name="Jana Vávrová Mašková" userId="e9c43f61-3a0e-4202-a3b1-2edbfe1ce76d" providerId="ADAL" clId="{BD8271DA-E21E-4D2D-A2DD-1A0B324EEEEC}" dt="2022-11-01T13:40:39.066" v="144"/>
          <ac:spMkLst>
            <pc:docMk/>
            <pc:sldMk cId="2355125568" sldId="260"/>
            <ac:spMk id="3" creationId="{17AE6AB4-D97E-57CC-3D13-62C87239936D}"/>
          </ac:spMkLst>
        </pc:spChg>
        <pc:spChg chg="add del mod ord">
          <ac:chgData name="Jana Vávrová Mašková" userId="e9c43f61-3a0e-4202-a3b1-2edbfe1ce76d" providerId="ADAL" clId="{BD8271DA-E21E-4D2D-A2DD-1A0B324EEEEC}" dt="2022-11-01T13:41:00.939" v="146" actId="700"/>
          <ac:spMkLst>
            <pc:docMk/>
            <pc:sldMk cId="2355125568" sldId="260"/>
            <ac:spMk id="4" creationId="{85E902BC-8529-0807-BE3E-CA69BB874649}"/>
          </ac:spMkLst>
        </pc:spChg>
        <pc:spChg chg="add del mod ord">
          <ac:chgData name="Jana Vávrová Mašková" userId="e9c43f61-3a0e-4202-a3b1-2edbfe1ce76d" providerId="ADAL" clId="{BD8271DA-E21E-4D2D-A2DD-1A0B324EEEEC}" dt="2022-11-01T13:41:00.939" v="146" actId="700"/>
          <ac:spMkLst>
            <pc:docMk/>
            <pc:sldMk cId="2355125568" sldId="260"/>
            <ac:spMk id="5" creationId="{8DAFCC8A-7498-1F3C-9E4D-E26B36A2FA37}"/>
          </ac:spMkLst>
        </pc:spChg>
        <pc:spChg chg="add mod ord">
          <ac:chgData name="Jana Vávrová Mašková" userId="e9c43f61-3a0e-4202-a3b1-2edbfe1ce76d" providerId="ADAL" clId="{BD8271DA-E21E-4D2D-A2DD-1A0B324EEEEC}" dt="2022-11-01T13:41:22.553" v="154" actId="26606"/>
          <ac:spMkLst>
            <pc:docMk/>
            <pc:sldMk cId="2355125568" sldId="260"/>
            <ac:spMk id="6" creationId="{1AE26A47-E89F-5F46-E901-D77C92B3E621}"/>
          </ac:spMkLst>
        </pc:spChg>
        <pc:spChg chg="add mod ord">
          <ac:chgData name="Jana Vávrová Mašková" userId="e9c43f61-3a0e-4202-a3b1-2edbfe1ce76d" providerId="ADAL" clId="{BD8271DA-E21E-4D2D-A2DD-1A0B324EEEEC}" dt="2022-11-01T13:41:45.866" v="158" actId="403"/>
          <ac:spMkLst>
            <pc:docMk/>
            <pc:sldMk cId="2355125568" sldId="260"/>
            <ac:spMk id="7" creationId="{C9562981-AA54-B8AB-E8B1-BC2BE82E6AEF}"/>
          </ac:spMkLst>
        </pc:spChg>
        <pc:spChg chg="add">
          <ac:chgData name="Jana Vávrová Mašková" userId="e9c43f61-3a0e-4202-a3b1-2edbfe1ce76d" providerId="ADAL" clId="{BD8271DA-E21E-4D2D-A2DD-1A0B324EEEEC}" dt="2022-11-01T13:41:22.553" v="154" actId="26606"/>
          <ac:spMkLst>
            <pc:docMk/>
            <pc:sldMk cId="2355125568" sldId="260"/>
            <ac:spMk id="12" creationId="{907EF6B7-1338-4443-8C46-6A318D952DFD}"/>
          </ac:spMkLst>
        </pc:spChg>
        <pc:spChg chg="add">
          <ac:chgData name="Jana Vávrová Mašková" userId="e9c43f61-3a0e-4202-a3b1-2edbfe1ce76d" providerId="ADAL" clId="{BD8271DA-E21E-4D2D-A2DD-1A0B324EEEEC}" dt="2022-11-01T13:41:22.553" v="154" actId="26606"/>
          <ac:spMkLst>
            <pc:docMk/>
            <pc:sldMk cId="2355125568" sldId="260"/>
            <ac:spMk id="14" creationId="{DAAE4CDD-124C-4DCF-9584-B6033B545DD5}"/>
          </ac:spMkLst>
        </pc:spChg>
        <pc:spChg chg="add">
          <ac:chgData name="Jana Vávrová Mašková" userId="e9c43f61-3a0e-4202-a3b1-2edbfe1ce76d" providerId="ADAL" clId="{BD8271DA-E21E-4D2D-A2DD-1A0B324EEEEC}" dt="2022-11-01T13:41:22.553" v="154" actId="26606"/>
          <ac:spMkLst>
            <pc:docMk/>
            <pc:sldMk cId="2355125568" sldId="260"/>
            <ac:spMk id="16" creationId="{081E4A58-353D-44AE-B2FC-2A74E2E400F7}"/>
          </ac:spMkLst>
        </pc:spChg>
      </pc:sldChg>
      <pc:sldChg chg="addSp delSp modSp new mod setBg">
        <pc:chgData name="Jana Vávrová Mašková" userId="e9c43f61-3a0e-4202-a3b1-2edbfe1ce76d" providerId="ADAL" clId="{BD8271DA-E21E-4D2D-A2DD-1A0B324EEEEC}" dt="2022-11-01T13:49:34.671" v="213" actId="108"/>
        <pc:sldMkLst>
          <pc:docMk/>
          <pc:sldMk cId="2753102360" sldId="261"/>
        </pc:sldMkLst>
        <pc:spChg chg="mod">
          <ac:chgData name="Jana Vávrová Mašková" userId="e9c43f61-3a0e-4202-a3b1-2edbfe1ce76d" providerId="ADAL" clId="{BD8271DA-E21E-4D2D-A2DD-1A0B324EEEEC}" dt="2022-11-01T13:47:33.243" v="205" actId="26606"/>
          <ac:spMkLst>
            <pc:docMk/>
            <pc:sldMk cId="2753102360" sldId="261"/>
            <ac:spMk id="2" creationId="{65E75455-8479-712A-9ACC-3B1B09E7BC65}"/>
          </ac:spMkLst>
        </pc:spChg>
        <pc:spChg chg="mod">
          <ac:chgData name="Jana Vávrová Mašková" userId="e9c43f61-3a0e-4202-a3b1-2edbfe1ce76d" providerId="ADAL" clId="{BD8271DA-E21E-4D2D-A2DD-1A0B324EEEEC}" dt="2022-11-01T13:49:34.671" v="213" actId="108"/>
          <ac:spMkLst>
            <pc:docMk/>
            <pc:sldMk cId="2753102360" sldId="261"/>
            <ac:spMk id="3" creationId="{F8E82552-B103-0659-6E53-4809ED4A2A10}"/>
          </ac:spMkLst>
        </pc:spChg>
        <pc:spChg chg="add del">
          <ac:chgData name="Jana Vávrová Mašková" userId="e9c43f61-3a0e-4202-a3b1-2edbfe1ce76d" providerId="ADAL" clId="{BD8271DA-E21E-4D2D-A2DD-1A0B324EEEEC}" dt="2022-11-01T13:47:33.243" v="205" actId="26606"/>
          <ac:spMkLst>
            <pc:docMk/>
            <pc:sldMk cId="2753102360" sldId="261"/>
            <ac:spMk id="8" creationId="{907EF6B7-1338-4443-8C46-6A318D952DFD}"/>
          </ac:spMkLst>
        </pc:spChg>
        <pc:spChg chg="add del">
          <ac:chgData name="Jana Vávrová Mašková" userId="e9c43f61-3a0e-4202-a3b1-2edbfe1ce76d" providerId="ADAL" clId="{BD8271DA-E21E-4D2D-A2DD-1A0B324EEEEC}" dt="2022-11-01T13:47:33.243" v="205" actId="26606"/>
          <ac:spMkLst>
            <pc:docMk/>
            <pc:sldMk cId="2753102360" sldId="261"/>
            <ac:spMk id="10" creationId="{DAAE4CDD-124C-4DCF-9584-B6033B545DD5}"/>
          </ac:spMkLst>
        </pc:spChg>
        <pc:spChg chg="add del">
          <ac:chgData name="Jana Vávrová Mašková" userId="e9c43f61-3a0e-4202-a3b1-2edbfe1ce76d" providerId="ADAL" clId="{BD8271DA-E21E-4D2D-A2DD-1A0B324EEEEC}" dt="2022-11-01T13:47:33.243" v="205" actId="26606"/>
          <ac:spMkLst>
            <pc:docMk/>
            <pc:sldMk cId="2753102360" sldId="261"/>
            <ac:spMk id="12" creationId="{081E4A58-353D-44AE-B2FC-2A74E2E400F7}"/>
          </ac:spMkLst>
        </pc:spChg>
        <pc:spChg chg="add">
          <ac:chgData name="Jana Vávrová Mašková" userId="e9c43f61-3a0e-4202-a3b1-2edbfe1ce76d" providerId="ADAL" clId="{BD8271DA-E21E-4D2D-A2DD-1A0B324EEEEC}" dt="2022-11-01T13:47:33.243" v="205" actId="26606"/>
          <ac:spMkLst>
            <pc:docMk/>
            <pc:sldMk cId="2753102360" sldId="261"/>
            <ac:spMk id="17" creationId="{389575E1-3389-451A-A5F7-27854C25C599}"/>
          </ac:spMkLst>
        </pc:spChg>
        <pc:spChg chg="add">
          <ac:chgData name="Jana Vávrová Mašková" userId="e9c43f61-3a0e-4202-a3b1-2edbfe1ce76d" providerId="ADAL" clId="{BD8271DA-E21E-4D2D-A2DD-1A0B324EEEEC}" dt="2022-11-01T13:47:33.243" v="205" actId="26606"/>
          <ac:spMkLst>
            <pc:docMk/>
            <pc:sldMk cId="2753102360" sldId="261"/>
            <ac:spMk id="19" creationId="{A53CCC5C-D88E-40FB-B30B-23DCDBD01D37}"/>
          </ac:spMkLst>
        </pc:spChg>
        <pc:spChg chg="add">
          <ac:chgData name="Jana Vávrová Mašková" userId="e9c43f61-3a0e-4202-a3b1-2edbfe1ce76d" providerId="ADAL" clId="{BD8271DA-E21E-4D2D-A2DD-1A0B324EEEEC}" dt="2022-11-01T13:47:33.243" v="205" actId="26606"/>
          <ac:spMkLst>
            <pc:docMk/>
            <pc:sldMk cId="2753102360" sldId="261"/>
            <ac:spMk id="21" creationId="{081E4A58-353D-44AE-B2FC-2A74E2E400F7}"/>
          </ac:spMkLst>
        </pc:spChg>
      </pc:sldChg>
      <pc:sldChg chg="addSp delSp modSp new mod setBg">
        <pc:chgData name="Jana Vávrová Mašková" userId="e9c43f61-3a0e-4202-a3b1-2edbfe1ce76d" providerId="ADAL" clId="{BD8271DA-E21E-4D2D-A2DD-1A0B324EEEEC}" dt="2022-11-01T14:04:08.332" v="281" actId="26606"/>
        <pc:sldMkLst>
          <pc:docMk/>
          <pc:sldMk cId="384097181" sldId="262"/>
        </pc:sldMkLst>
        <pc:spChg chg="mod">
          <ac:chgData name="Jana Vávrová Mašková" userId="e9c43f61-3a0e-4202-a3b1-2edbfe1ce76d" providerId="ADAL" clId="{BD8271DA-E21E-4D2D-A2DD-1A0B324EEEEC}" dt="2022-11-01T14:04:08.332" v="281" actId="26606"/>
          <ac:spMkLst>
            <pc:docMk/>
            <pc:sldMk cId="384097181" sldId="262"/>
            <ac:spMk id="2" creationId="{F9D04579-DA16-8D06-1098-670106282CA7}"/>
          </ac:spMkLst>
        </pc:spChg>
        <pc:spChg chg="del mod">
          <ac:chgData name="Jana Vávrová Mašková" userId="e9c43f61-3a0e-4202-a3b1-2edbfe1ce76d" providerId="ADAL" clId="{BD8271DA-E21E-4D2D-A2DD-1A0B324EEEEC}" dt="2022-11-01T14:04:08.332" v="281" actId="26606"/>
          <ac:spMkLst>
            <pc:docMk/>
            <pc:sldMk cId="384097181" sldId="262"/>
            <ac:spMk id="3" creationId="{2307E0CE-ED9F-A111-2B9C-B3C327096E47}"/>
          </ac:spMkLst>
        </pc:spChg>
        <pc:spChg chg="add del">
          <ac:chgData name="Jana Vávrová Mašková" userId="e9c43f61-3a0e-4202-a3b1-2edbfe1ce76d" providerId="ADAL" clId="{BD8271DA-E21E-4D2D-A2DD-1A0B324EEEEC}" dt="2022-11-01T14:04:08.332" v="281" actId="26606"/>
          <ac:spMkLst>
            <pc:docMk/>
            <pc:sldMk cId="384097181" sldId="262"/>
            <ac:spMk id="8" creationId="{1BB867FF-FC45-48F7-8104-F89BE54909F1}"/>
          </ac:spMkLst>
        </pc:spChg>
        <pc:spChg chg="add del">
          <ac:chgData name="Jana Vávrová Mašková" userId="e9c43f61-3a0e-4202-a3b1-2edbfe1ce76d" providerId="ADAL" clId="{BD8271DA-E21E-4D2D-A2DD-1A0B324EEEEC}" dt="2022-11-01T14:04:08.332" v="281" actId="26606"/>
          <ac:spMkLst>
            <pc:docMk/>
            <pc:sldMk cId="384097181" sldId="262"/>
            <ac:spMk id="10" creationId="{8BB56887-D0D5-4F0C-9E19-7247EB83C8B7}"/>
          </ac:spMkLst>
        </pc:spChg>
        <pc:spChg chg="add del">
          <ac:chgData name="Jana Vávrová Mašková" userId="e9c43f61-3a0e-4202-a3b1-2edbfe1ce76d" providerId="ADAL" clId="{BD8271DA-E21E-4D2D-A2DD-1A0B324EEEEC}" dt="2022-11-01T14:04:08.332" v="281" actId="26606"/>
          <ac:spMkLst>
            <pc:docMk/>
            <pc:sldMk cId="384097181" sldId="262"/>
            <ac:spMk id="12" creationId="{081E4A58-353D-44AE-B2FC-2A74E2E400F7}"/>
          </ac:spMkLst>
        </pc:spChg>
        <pc:spChg chg="add">
          <ac:chgData name="Jana Vávrová Mašková" userId="e9c43f61-3a0e-4202-a3b1-2edbfe1ce76d" providerId="ADAL" clId="{BD8271DA-E21E-4D2D-A2DD-1A0B324EEEEC}" dt="2022-11-01T14:04:08.332" v="281" actId="26606"/>
          <ac:spMkLst>
            <pc:docMk/>
            <pc:sldMk cId="384097181" sldId="262"/>
            <ac:spMk id="18" creationId="{545D489D-16E1-484D-867B-144368D74B83}"/>
          </ac:spMkLst>
        </pc:spChg>
        <pc:spChg chg="add">
          <ac:chgData name="Jana Vávrová Mašková" userId="e9c43f61-3a0e-4202-a3b1-2edbfe1ce76d" providerId="ADAL" clId="{BD8271DA-E21E-4D2D-A2DD-1A0B324EEEEC}" dt="2022-11-01T14:04:08.332" v="281" actId="26606"/>
          <ac:spMkLst>
            <pc:docMk/>
            <pc:sldMk cId="384097181" sldId="262"/>
            <ac:spMk id="20" creationId="{49A496F5-B01E-4BF8-9D1E-C4E53B6F9652}"/>
          </ac:spMkLst>
        </pc:spChg>
        <pc:spChg chg="add">
          <ac:chgData name="Jana Vávrová Mašková" userId="e9c43f61-3a0e-4202-a3b1-2edbfe1ce76d" providerId="ADAL" clId="{BD8271DA-E21E-4D2D-A2DD-1A0B324EEEEC}" dt="2022-11-01T14:04:08.332" v="281" actId="26606"/>
          <ac:spMkLst>
            <pc:docMk/>
            <pc:sldMk cId="384097181" sldId="262"/>
            <ac:spMk id="22" creationId="{6E895C8D-1379-40B8-8B1B-B6F5AEAF0A6C}"/>
          </ac:spMkLst>
        </pc:spChg>
        <pc:graphicFrameChg chg="add">
          <ac:chgData name="Jana Vávrová Mašková" userId="e9c43f61-3a0e-4202-a3b1-2edbfe1ce76d" providerId="ADAL" clId="{BD8271DA-E21E-4D2D-A2DD-1A0B324EEEEC}" dt="2022-11-01T14:04:08.332" v="281" actId="26606"/>
          <ac:graphicFrameMkLst>
            <pc:docMk/>
            <pc:sldMk cId="384097181" sldId="262"/>
            <ac:graphicFrameMk id="14" creationId="{16AE3000-CD59-FC0E-7DA0-3E7B62C2A5FE}"/>
          </ac:graphicFrameMkLst>
        </pc:graphicFrameChg>
      </pc:sldChg>
      <pc:sldChg chg="addSp delSp modSp new mod setBg modClrScheme chgLayout">
        <pc:chgData name="Jana Vávrová Mašková" userId="e9c43f61-3a0e-4202-a3b1-2edbfe1ce76d" providerId="ADAL" clId="{BD8271DA-E21E-4D2D-A2DD-1A0B324EEEEC}" dt="2022-11-01T13:50:02.539" v="215" actId="108"/>
        <pc:sldMkLst>
          <pc:docMk/>
          <pc:sldMk cId="625883230" sldId="263"/>
        </pc:sldMkLst>
        <pc:spChg chg="del">
          <ac:chgData name="Jana Vávrová Mašková" userId="e9c43f61-3a0e-4202-a3b1-2edbfe1ce76d" providerId="ADAL" clId="{BD8271DA-E21E-4D2D-A2DD-1A0B324EEEEC}" dt="2022-11-01T13:46:40.722" v="197" actId="700"/>
          <ac:spMkLst>
            <pc:docMk/>
            <pc:sldMk cId="625883230" sldId="263"/>
            <ac:spMk id="2" creationId="{7330FC30-3CBF-6298-1045-0EDC4211BBE1}"/>
          </ac:spMkLst>
        </pc:spChg>
        <pc:spChg chg="del">
          <ac:chgData name="Jana Vávrová Mašková" userId="e9c43f61-3a0e-4202-a3b1-2edbfe1ce76d" providerId="ADAL" clId="{BD8271DA-E21E-4D2D-A2DD-1A0B324EEEEC}" dt="2022-11-01T13:46:40.722" v="197" actId="700"/>
          <ac:spMkLst>
            <pc:docMk/>
            <pc:sldMk cId="625883230" sldId="263"/>
            <ac:spMk id="3" creationId="{4EFB4D88-D488-5C04-92D1-D4197D154A96}"/>
          </ac:spMkLst>
        </pc:spChg>
        <pc:spChg chg="add mod">
          <ac:chgData name="Jana Vávrová Mašková" userId="e9c43f61-3a0e-4202-a3b1-2edbfe1ce76d" providerId="ADAL" clId="{BD8271DA-E21E-4D2D-A2DD-1A0B324EEEEC}" dt="2022-11-01T13:50:02.539" v="215" actId="108"/>
          <ac:spMkLst>
            <pc:docMk/>
            <pc:sldMk cId="625883230" sldId="263"/>
            <ac:spMk id="5" creationId="{E3C90728-9CE2-B2CB-1BA4-B9FA47631E5E}"/>
          </ac:spMkLst>
        </pc:spChg>
        <pc:spChg chg="add del">
          <ac:chgData name="Jana Vávrová Mašková" userId="e9c43f61-3a0e-4202-a3b1-2edbfe1ce76d" providerId="ADAL" clId="{BD8271DA-E21E-4D2D-A2DD-1A0B324EEEEC}" dt="2022-11-01T13:47:04.232" v="200" actId="26606"/>
          <ac:spMkLst>
            <pc:docMk/>
            <pc:sldMk cId="625883230" sldId="263"/>
            <ac:spMk id="10" creationId="{100EDD19-6802-4EC3-95CE-CFFAB042CFD6}"/>
          </ac:spMkLst>
        </pc:spChg>
        <pc:spChg chg="add del">
          <ac:chgData name="Jana Vávrová Mašková" userId="e9c43f61-3a0e-4202-a3b1-2edbfe1ce76d" providerId="ADAL" clId="{BD8271DA-E21E-4D2D-A2DD-1A0B324EEEEC}" dt="2022-11-01T13:47:04.232" v="200" actId="26606"/>
          <ac:spMkLst>
            <pc:docMk/>
            <pc:sldMk cId="625883230" sldId="263"/>
            <ac:spMk id="12" creationId="{DB17E863-922E-4C26-BD64-E8FD41D28661}"/>
          </ac:spMkLst>
        </pc:spChg>
        <pc:spChg chg="add del">
          <ac:chgData name="Jana Vávrová Mašková" userId="e9c43f61-3a0e-4202-a3b1-2edbfe1ce76d" providerId="ADAL" clId="{BD8271DA-E21E-4D2D-A2DD-1A0B324EEEEC}" dt="2022-11-01T13:47:23.911" v="204" actId="26606"/>
          <ac:spMkLst>
            <pc:docMk/>
            <pc:sldMk cId="625883230" sldId="263"/>
            <ac:spMk id="14" creationId="{081E4A58-353D-44AE-B2FC-2A74E2E400F7}"/>
          </ac:spMkLst>
        </pc:spChg>
        <pc:spChg chg="add del">
          <ac:chgData name="Jana Vávrová Mašková" userId="e9c43f61-3a0e-4202-a3b1-2edbfe1ce76d" providerId="ADAL" clId="{BD8271DA-E21E-4D2D-A2DD-1A0B324EEEEC}" dt="2022-11-01T13:47:23.911" v="204" actId="26606"/>
          <ac:spMkLst>
            <pc:docMk/>
            <pc:sldMk cId="625883230" sldId="263"/>
            <ac:spMk id="15" creationId="{1BB867FF-FC45-48F7-8104-F89BE54909F1}"/>
          </ac:spMkLst>
        </pc:spChg>
        <pc:spChg chg="add del">
          <ac:chgData name="Jana Vávrová Mašková" userId="e9c43f61-3a0e-4202-a3b1-2edbfe1ce76d" providerId="ADAL" clId="{BD8271DA-E21E-4D2D-A2DD-1A0B324EEEEC}" dt="2022-11-01T13:47:23.911" v="204" actId="26606"/>
          <ac:spMkLst>
            <pc:docMk/>
            <pc:sldMk cId="625883230" sldId="263"/>
            <ac:spMk id="16" creationId="{8BB56887-D0D5-4F0C-9E19-7247EB83C8B7}"/>
          </ac:spMkLst>
        </pc:spChg>
        <pc:spChg chg="add">
          <ac:chgData name="Jana Vávrová Mašková" userId="e9c43f61-3a0e-4202-a3b1-2edbfe1ce76d" providerId="ADAL" clId="{BD8271DA-E21E-4D2D-A2DD-1A0B324EEEEC}" dt="2022-11-01T13:47:23.911" v="204" actId="26606"/>
          <ac:spMkLst>
            <pc:docMk/>
            <pc:sldMk cId="625883230" sldId="263"/>
            <ac:spMk id="21" creationId="{389575E1-3389-451A-A5F7-27854C25C599}"/>
          </ac:spMkLst>
        </pc:spChg>
        <pc:spChg chg="add">
          <ac:chgData name="Jana Vávrová Mašková" userId="e9c43f61-3a0e-4202-a3b1-2edbfe1ce76d" providerId="ADAL" clId="{BD8271DA-E21E-4D2D-A2DD-1A0B324EEEEC}" dt="2022-11-01T13:47:23.911" v="204" actId="26606"/>
          <ac:spMkLst>
            <pc:docMk/>
            <pc:sldMk cId="625883230" sldId="263"/>
            <ac:spMk id="23" creationId="{A53CCC5C-D88E-40FB-B30B-23DCDBD01D37}"/>
          </ac:spMkLst>
        </pc:spChg>
        <pc:spChg chg="add">
          <ac:chgData name="Jana Vávrová Mašková" userId="e9c43f61-3a0e-4202-a3b1-2edbfe1ce76d" providerId="ADAL" clId="{BD8271DA-E21E-4D2D-A2DD-1A0B324EEEEC}" dt="2022-11-01T13:47:23.911" v="204" actId="26606"/>
          <ac:spMkLst>
            <pc:docMk/>
            <pc:sldMk cId="625883230" sldId="263"/>
            <ac:spMk id="25" creationId="{081E4A58-353D-44AE-B2FC-2A74E2E400F7}"/>
          </ac:spMkLst>
        </pc:spChg>
      </pc:sldChg>
      <pc:sldChg chg="addSp delSp modSp new mod setBg modClrScheme delDesignElem chgLayout">
        <pc:chgData name="Jana Vávrová Mašková" userId="e9c43f61-3a0e-4202-a3b1-2edbfe1ce76d" providerId="ADAL" clId="{BD8271DA-E21E-4D2D-A2DD-1A0B324EEEEC}" dt="2022-11-01T14:02:32.326" v="264" actId="26606"/>
        <pc:sldMkLst>
          <pc:docMk/>
          <pc:sldMk cId="1363268734" sldId="264"/>
        </pc:sldMkLst>
        <pc:spChg chg="add del mod">
          <ac:chgData name="Jana Vávrová Mašková" userId="e9c43f61-3a0e-4202-a3b1-2edbfe1ce76d" providerId="ADAL" clId="{BD8271DA-E21E-4D2D-A2DD-1A0B324EEEEC}" dt="2022-11-01T14:02:32.326" v="264" actId="26606"/>
          <ac:spMkLst>
            <pc:docMk/>
            <pc:sldMk cId="1363268734" sldId="264"/>
            <ac:spMk id="3" creationId="{BDF76BF8-B778-0384-C71C-0ADFF6891377}"/>
          </ac:spMkLst>
        </pc:spChg>
        <pc:spChg chg="add del mod ord">
          <ac:chgData name="Jana Vávrová Mašková" userId="e9c43f61-3a0e-4202-a3b1-2edbfe1ce76d" providerId="ADAL" clId="{BD8271DA-E21E-4D2D-A2DD-1A0B324EEEEC}" dt="2022-11-01T14:00:54.812" v="244" actId="700"/>
          <ac:spMkLst>
            <pc:docMk/>
            <pc:sldMk cId="1363268734" sldId="264"/>
            <ac:spMk id="4" creationId="{C4BAD486-249F-6318-AD63-B5F53CF0423A}"/>
          </ac:spMkLst>
        </pc:spChg>
        <pc:spChg chg="add del mod ord">
          <ac:chgData name="Jana Vávrová Mašková" userId="e9c43f61-3a0e-4202-a3b1-2edbfe1ce76d" providerId="ADAL" clId="{BD8271DA-E21E-4D2D-A2DD-1A0B324EEEEC}" dt="2022-11-01T14:00:54.812" v="244" actId="700"/>
          <ac:spMkLst>
            <pc:docMk/>
            <pc:sldMk cId="1363268734" sldId="264"/>
            <ac:spMk id="5" creationId="{FB39FE22-4240-75C5-EA17-DF528090DF84}"/>
          </ac:spMkLst>
        </pc:spChg>
        <pc:spChg chg="add del">
          <ac:chgData name="Jana Vávrová Mašková" userId="e9c43f61-3a0e-4202-a3b1-2edbfe1ce76d" providerId="ADAL" clId="{BD8271DA-E21E-4D2D-A2DD-1A0B324EEEEC}" dt="2022-11-01T13:59:13.313" v="221" actId="26606"/>
          <ac:spMkLst>
            <pc:docMk/>
            <pc:sldMk cId="1363268734" sldId="264"/>
            <ac:spMk id="8" creationId="{3AD318CC-E2A8-4E27-9548-A047A78999B1}"/>
          </ac:spMkLst>
        </pc:spChg>
        <pc:spChg chg="add">
          <ac:chgData name="Jana Vávrová Mašková" userId="e9c43f61-3a0e-4202-a3b1-2edbfe1ce76d" providerId="ADAL" clId="{BD8271DA-E21E-4D2D-A2DD-1A0B324EEEEC}" dt="2022-11-01T14:02:32.326" v="264" actId="26606"/>
          <ac:spMkLst>
            <pc:docMk/>
            <pc:sldMk cId="1363268734" sldId="264"/>
            <ac:spMk id="9" creationId="{545D489D-16E1-484D-867B-144368D74B83}"/>
          </ac:spMkLst>
        </pc:spChg>
        <pc:spChg chg="add">
          <ac:chgData name="Jana Vávrová Mašková" userId="e9c43f61-3a0e-4202-a3b1-2edbfe1ce76d" providerId="ADAL" clId="{BD8271DA-E21E-4D2D-A2DD-1A0B324EEEEC}" dt="2022-11-01T14:02:32.326" v="264" actId="26606"/>
          <ac:spMkLst>
            <pc:docMk/>
            <pc:sldMk cId="1363268734" sldId="264"/>
            <ac:spMk id="11" creationId="{49A496F5-B01E-4BF8-9D1E-C4E53B6F9652}"/>
          </ac:spMkLst>
        </pc:spChg>
        <pc:spChg chg="add">
          <ac:chgData name="Jana Vávrová Mašková" userId="e9c43f61-3a0e-4202-a3b1-2edbfe1ce76d" providerId="ADAL" clId="{BD8271DA-E21E-4D2D-A2DD-1A0B324EEEEC}" dt="2022-11-01T14:02:32.326" v="264" actId="26606"/>
          <ac:spMkLst>
            <pc:docMk/>
            <pc:sldMk cId="1363268734" sldId="264"/>
            <ac:spMk id="13" creationId="{6E895C8D-1379-40B8-8B1B-B6F5AEAF0A6C}"/>
          </ac:spMkLst>
        </pc:spChg>
        <pc:spChg chg="add del">
          <ac:chgData name="Jana Vávrová Mašková" userId="e9c43f61-3a0e-4202-a3b1-2edbfe1ce76d" providerId="ADAL" clId="{BD8271DA-E21E-4D2D-A2DD-1A0B324EEEEC}" dt="2022-11-01T13:59:13.313" v="221" actId="26606"/>
          <ac:spMkLst>
            <pc:docMk/>
            <pc:sldMk cId="1363268734" sldId="264"/>
            <ac:spMk id="14" creationId="{2C1BBA94-3F40-40AA-8BB9-E69E25E537C1}"/>
          </ac:spMkLst>
        </pc:spChg>
        <pc:spChg chg="add del">
          <ac:chgData name="Jana Vávrová Mašková" userId="e9c43f61-3a0e-4202-a3b1-2edbfe1ce76d" providerId="ADAL" clId="{BD8271DA-E21E-4D2D-A2DD-1A0B324EEEEC}" dt="2022-11-01T14:00:56.772" v="245" actId="26606"/>
          <ac:spMkLst>
            <pc:docMk/>
            <pc:sldMk cId="1363268734" sldId="264"/>
            <ac:spMk id="32" creationId="{C54A3646-77FE-4862-96CE-45260829B18F}"/>
          </ac:spMkLst>
        </pc:spChg>
        <pc:spChg chg="add del">
          <ac:chgData name="Jana Vávrová Mašková" userId="e9c43f61-3a0e-4202-a3b1-2edbfe1ce76d" providerId="ADAL" clId="{BD8271DA-E21E-4D2D-A2DD-1A0B324EEEEC}" dt="2022-11-01T14:00:56.772" v="245" actId="26606"/>
          <ac:spMkLst>
            <pc:docMk/>
            <pc:sldMk cId="1363268734" sldId="264"/>
            <ac:spMk id="33" creationId="{700D0C16-8549-4373-8B7C-3555082CEA0B}"/>
          </ac:spMkLst>
        </pc:spChg>
        <pc:spChg chg="add del">
          <ac:chgData name="Jana Vávrová Mašková" userId="e9c43f61-3a0e-4202-a3b1-2edbfe1ce76d" providerId="ADAL" clId="{BD8271DA-E21E-4D2D-A2DD-1A0B324EEEEC}" dt="2022-11-01T14:00:56.772" v="245" actId="26606"/>
          <ac:spMkLst>
            <pc:docMk/>
            <pc:sldMk cId="1363268734" sldId="264"/>
            <ac:spMk id="35" creationId="{C7341777-0F86-4E1E-A07F-2076F00D04EC}"/>
          </ac:spMkLst>
        </pc:spChg>
        <pc:grpChg chg="add del">
          <ac:chgData name="Jana Vávrová Mašková" userId="e9c43f61-3a0e-4202-a3b1-2edbfe1ce76d" providerId="ADAL" clId="{BD8271DA-E21E-4D2D-A2DD-1A0B324EEEEC}" dt="2022-11-01T13:59:13.313" v="221" actId="26606"/>
          <ac:grpSpMkLst>
            <pc:docMk/>
            <pc:sldMk cId="1363268734" sldId="264"/>
            <ac:grpSpMk id="10" creationId="{B14B560F-9DD7-4302-A60B-EBD3EF59B073}"/>
          </ac:grpSpMkLst>
        </pc:grpChg>
        <pc:grpChg chg="add del">
          <ac:chgData name="Jana Vávrová Mašková" userId="e9c43f61-3a0e-4202-a3b1-2edbfe1ce76d" providerId="ADAL" clId="{BD8271DA-E21E-4D2D-A2DD-1A0B324EEEEC}" dt="2022-11-01T14:00:56.772" v="245" actId="26606"/>
          <ac:grpSpMkLst>
            <pc:docMk/>
            <pc:sldMk cId="1363268734" sldId="264"/>
            <ac:grpSpMk id="34" creationId="{3F6FA249-9C10-48B9-9F72-1F333D8A9486}"/>
          </ac:grpSpMkLst>
        </pc:grpChg>
        <pc:graphicFrameChg chg="add">
          <ac:chgData name="Jana Vávrová Mašková" userId="e9c43f61-3a0e-4202-a3b1-2edbfe1ce76d" providerId="ADAL" clId="{BD8271DA-E21E-4D2D-A2DD-1A0B324EEEEC}" dt="2022-11-01T14:02:32.326" v="264" actId="26606"/>
          <ac:graphicFrameMkLst>
            <pc:docMk/>
            <pc:sldMk cId="1363268734" sldId="264"/>
            <ac:graphicFrameMk id="6" creationId="{68F7B1EF-1BF2-8602-91B6-3EE1B36E6F4A}"/>
          </ac:graphicFrameMkLst>
        </pc:graphicFrameChg>
      </pc:sldChg>
      <pc:sldChg chg="addSp delSp modSp new mod setBg">
        <pc:chgData name="Jana Vávrová Mašková" userId="e9c43f61-3a0e-4202-a3b1-2edbfe1ce76d" providerId="ADAL" clId="{BD8271DA-E21E-4D2D-A2DD-1A0B324EEEEC}" dt="2022-11-01T14:04:27.098" v="282" actId="26606"/>
        <pc:sldMkLst>
          <pc:docMk/>
          <pc:sldMk cId="3038770004" sldId="265"/>
        </pc:sldMkLst>
        <pc:spChg chg="add del mod">
          <ac:chgData name="Jana Vávrová Mašková" userId="e9c43f61-3a0e-4202-a3b1-2edbfe1ce76d" providerId="ADAL" clId="{BD8271DA-E21E-4D2D-A2DD-1A0B324EEEEC}" dt="2022-11-01T14:04:27.098" v="282" actId="26606"/>
          <ac:spMkLst>
            <pc:docMk/>
            <pc:sldMk cId="3038770004" sldId="265"/>
            <ac:spMk id="3" creationId="{F31D114A-068C-D5BA-198A-0B8CDBE47F63}"/>
          </ac:spMkLst>
        </pc:spChg>
        <pc:spChg chg="add">
          <ac:chgData name="Jana Vávrová Mašková" userId="e9c43f61-3a0e-4202-a3b1-2edbfe1ce76d" providerId="ADAL" clId="{BD8271DA-E21E-4D2D-A2DD-1A0B324EEEEC}" dt="2022-11-01T14:04:27.098" v="282" actId="26606"/>
          <ac:spMkLst>
            <pc:docMk/>
            <pc:sldMk cId="3038770004" sldId="265"/>
            <ac:spMk id="9" creationId="{545D489D-16E1-484D-867B-144368D74B83}"/>
          </ac:spMkLst>
        </pc:spChg>
        <pc:spChg chg="add">
          <ac:chgData name="Jana Vávrová Mašková" userId="e9c43f61-3a0e-4202-a3b1-2edbfe1ce76d" providerId="ADAL" clId="{BD8271DA-E21E-4D2D-A2DD-1A0B324EEEEC}" dt="2022-11-01T14:04:27.098" v="282" actId="26606"/>
          <ac:spMkLst>
            <pc:docMk/>
            <pc:sldMk cId="3038770004" sldId="265"/>
            <ac:spMk id="11" creationId="{49A496F5-B01E-4BF8-9D1E-C4E53B6F9652}"/>
          </ac:spMkLst>
        </pc:spChg>
        <pc:spChg chg="add">
          <ac:chgData name="Jana Vávrová Mašková" userId="e9c43f61-3a0e-4202-a3b1-2edbfe1ce76d" providerId="ADAL" clId="{BD8271DA-E21E-4D2D-A2DD-1A0B324EEEEC}" dt="2022-11-01T14:04:27.098" v="282" actId="26606"/>
          <ac:spMkLst>
            <pc:docMk/>
            <pc:sldMk cId="3038770004" sldId="265"/>
            <ac:spMk id="13" creationId="{6E895C8D-1379-40B8-8B1B-B6F5AEAF0A6C}"/>
          </ac:spMkLst>
        </pc:spChg>
        <pc:graphicFrameChg chg="add">
          <ac:chgData name="Jana Vávrová Mašková" userId="e9c43f61-3a0e-4202-a3b1-2edbfe1ce76d" providerId="ADAL" clId="{BD8271DA-E21E-4D2D-A2DD-1A0B324EEEEC}" dt="2022-11-01T14:04:27.098" v="282" actId="26606"/>
          <ac:graphicFrameMkLst>
            <pc:docMk/>
            <pc:sldMk cId="3038770004" sldId="265"/>
            <ac:graphicFrameMk id="5" creationId="{9D0FEC70-4A76-4B0C-DB65-40414854C442}"/>
          </ac:graphicFrameMkLst>
        </pc:graphicFrameChg>
      </pc:sldChg>
      <pc:sldChg chg="addSp modSp new mod setBg">
        <pc:chgData name="Jana Vávrová Mašková" userId="e9c43f61-3a0e-4202-a3b1-2edbfe1ce76d" providerId="ADAL" clId="{BD8271DA-E21E-4D2D-A2DD-1A0B324EEEEC}" dt="2022-11-01T14:10:19.951" v="366" actId="20577"/>
        <pc:sldMkLst>
          <pc:docMk/>
          <pc:sldMk cId="1522943423" sldId="266"/>
        </pc:sldMkLst>
        <pc:spChg chg="add mod">
          <ac:chgData name="Jana Vávrová Mašková" userId="e9c43f61-3a0e-4202-a3b1-2edbfe1ce76d" providerId="ADAL" clId="{BD8271DA-E21E-4D2D-A2DD-1A0B324EEEEC}" dt="2022-11-01T14:10:19.951" v="366" actId="20577"/>
          <ac:spMkLst>
            <pc:docMk/>
            <pc:sldMk cId="1522943423" sldId="266"/>
            <ac:spMk id="3" creationId="{74E71D51-7729-D3A6-967E-93F31E982191}"/>
          </ac:spMkLst>
        </pc:spChg>
        <pc:spChg chg="add">
          <ac:chgData name="Jana Vávrová Mašková" userId="e9c43f61-3a0e-4202-a3b1-2edbfe1ce76d" providerId="ADAL" clId="{BD8271DA-E21E-4D2D-A2DD-1A0B324EEEEC}" dt="2022-11-01T14:06:05.443" v="287" actId="26606"/>
          <ac:spMkLst>
            <pc:docMk/>
            <pc:sldMk cId="1522943423" sldId="266"/>
            <ac:spMk id="8" creationId="{907EF6B7-1338-4443-8C46-6A318D952DFD}"/>
          </ac:spMkLst>
        </pc:spChg>
        <pc:spChg chg="add">
          <ac:chgData name="Jana Vávrová Mašková" userId="e9c43f61-3a0e-4202-a3b1-2edbfe1ce76d" providerId="ADAL" clId="{BD8271DA-E21E-4D2D-A2DD-1A0B324EEEEC}" dt="2022-11-01T14:06:05.443" v="287" actId="26606"/>
          <ac:spMkLst>
            <pc:docMk/>
            <pc:sldMk cId="1522943423" sldId="266"/>
            <ac:spMk id="10" creationId="{DAAE4CDD-124C-4DCF-9584-B6033B545DD5}"/>
          </ac:spMkLst>
        </pc:spChg>
        <pc:spChg chg="add">
          <ac:chgData name="Jana Vávrová Mašková" userId="e9c43f61-3a0e-4202-a3b1-2edbfe1ce76d" providerId="ADAL" clId="{BD8271DA-E21E-4D2D-A2DD-1A0B324EEEEC}" dt="2022-11-01T14:06:05.443" v="287" actId="26606"/>
          <ac:spMkLst>
            <pc:docMk/>
            <pc:sldMk cId="1522943423" sldId="266"/>
            <ac:spMk id="12" creationId="{081E4A58-353D-44AE-B2FC-2A74E2E400F7}"/>
          </ac:spMkLst>
        </pc:spChg>
      </pc:sldChg>
      <pc:sldChg chg="addSp modSp new mod setBg">
        <pc:chgData name="Jana Vávrová Mašková" userId="e9c43f61-3a0e-4202-a3b1-2edbfe1ce76d" providerId="ADAL" clId="{BD8271DA-E21E-4D2D-A2DD-1A0B324EEEEC}" dt="2022-11-01T14:08:25.242" v="304" actId="5793"/>
        <pc:sldMkLst>
          <pc:docMk/>
          <pc:sldMk cId="3375311780" sldId="267"/>
        </pc:sldMkLst>
        <pc:spChg chg="add mod">
          <ac:chgData name="Jana Vávrová Mašková" userId="e9c43f61-3a0e-4202-a3b1-2edbfe1ce76d" providerId="ADAL" clId="{BD8271DA-E21E-4D2D-A2DD-1A0B324EEEEC}" dt="2022-11-01T14:08:25.242" v="304" actId="5793"/>
          <ac:spMkLst>
            <pc:docMk/>
            <pc:sldMk cId="3375311780" sldId="267"/>
            <ac:spMk id="3" creationId="{B5F40F0D-9535-EBCF-4A19-6B6B87A80F70}"/>
          </ac:spMkLst>
        </pc:spChg>
        <pc:spChg chg="add">
          <ac:chgData name="Jana Vávrová Mašková" userId="e9c43f61-3a0e-4202-a3b1-2edbfe1ce76d" providerId="ADAL" clId="{BD8271DA-E21E-4D2D-A2DD-1A0B324EEEEC}" dt="2022-11-01T14:08:15.541" v="300" actId="26606"/>
          <ac:spMkLst>
            <pc:docMk/>
            <pc:sldMk cId="3375311780" sldId="267"/>
            <ac:spMk id="8" creationId="{907EF6B7-1338-4443-8C46-6A318D952DFD}"/>
          </ac:spMkLst>
        </pc:spChg>
        <pc:spChg chg="add">
          <ac:chgData name="Jana Vávrová Mašková" userId="e9c43f61-3a0e-4202-a3b1-2edbfe1ce76d" providerId="ADAL" clId="{BD8271DA-E21E-4D2D-A2DD-1A0B324EEEEC}" dt="2022-11-01T14:08:15.541" v="300" actId="26606"/>
          <ac:spMkLst>
            <pc:docMk/>
            <pc:sldMk cId="3375311780" sldId="267"/>
            <ac:spMk id="10" creationId="{DAAE4CDD-124C-4DCF-9584-B6033B545DD5}"/>
          </ac:spMkLst>
        </pc:spChg>
        <pc:spChg chg="add">
          <ac:chgData name="Jana Vávrová Mašková" userId="e9c43f61-3a0e-4202-a3b1-2edbfe1ce76d" providerId="ADAL" clId="{BD8271DA-E21E-4D2D-A2DD-1A0B324EEEEC}" dt="2022-11-01T14:08:15.541" v="300" actId="26606"/>
          <ac:spMkLst>
            <pc:docMk/>
            <pc:sldMk cId="3375311780" sldId="267"/>
            <ac:spMk id="12" creationId="{081E4A58-353D-44AE-B2FC-2A74E2E400F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89988C-B533-4BE1-B0BB-86EB0512FE1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B7BFC5D-B758-4071-9A7F-8600A50745CD}">
      <dgm:prSet/>
      <dgm:spPr/>
      <dgm:t>
        <a:bodyPr/>
        <a:lstStyle/>
        <a:p>
          <a:r>
            <a:rPr lang="cs-CZ"/>
            <a:t>Kdo je autor?</a:t>
          </a:r>
          <a:endParaRPr lang="en-US"/>
        </a:p>
      </dgm:t>
    </dgm:pt>
    <dgm:pt modelId="{A4290E64-963F-481B-9FC8-212A23D0B861}" type="parTrans" cxnId="{EFF37F53-ECEA-4C75-8C28-EC1402DC5EB7}">
      <dgm:prSet/>
      <dgm:spPr/>
      <dgm:t>
        <a:bodyPr/>
        <a:lstStyle/>
        <a:p>
          <a:endParaRPr lang="en-US"/>
        </a:p>
      </dgm:t>
    </dgm:pt>
    <dgm:pt modelId="{0FF15F38-684C-43DC-9A03-CF1CEF781FEB}" type="sibTrans" cxnId="{EFF37F53-ECEA-4C75-8C28-EC1402DC5EB7}">
      <dgm:prSet/>
      <dgm:spPr/>
      <dgm:t>
        <a:bodyPr/>
        <a:lstStyle/>
        <a:p>
          <a:endParaRPr lang="en-US"/>
        </a:p>
      </dgm:t>
    </dgm:pt>
    <dgm:pt modelId="{178242D0-5855-4DFB-8180-08D5D3CE8391}">
      <dgm:prSet/>
      <dgm:spPr/>
      <dgm:t>
        <a:bodyPr/>
        <a:lstStyle/>
        <a:p>
          <a:r>
            <a:rPr lang="cs-CZ"/>
            <a:t>Kdo vydal knihu? Jaký časopis článek publikoval?</a:t>
          </a:r>
          <a:endParaRPr lang="en-US"/>
        </a:p>
      </dgm:t>
    </dgm:pt>
    <dgm:pt modelId="{05879DC5-F860-45DC-A0E2-476F7D2D5428}" type="parTrans" cxnId="{D61E3CEE-E35D-41A2-B526-8EB6B9BDF425}">
      <dgm:prSet/>
      <dgm:spPr/>
      <dgm:t>
        <a:bodyPr/>
        <a:lstStyle/>
        <a:p>
          <a:endParaRPr lang="en-US"/>
        </a:p>
      </dgm:t>
    </dgm:pt>
    <dgm:pt modelId="{111FC079-6CD9-4952-A702-33956A9F7211}" type="sibTrans" cxnId="{D61E3CEE-E35D-41A2-B526-8EB6B9BDF425}">
      <dgm:prSet/>
      <dgm:spPr/>
      <dgm:t>
        <a:bodyPr/>
        <a:lstStyle/>
        <a:p>
          <a:endParaRPr lang="en-US"/>
        </a:p>
      </dgm:t>
    </dgm:pt>
    <dgm:pt modelId="{F04BD28E-55A3-47E0-BF32-6D531F89CE83}">
      <dgm:prSet/>
      <dgm:spPr/>
      <dgm:t>
        <a:bodyPr/>
        <a:lstStyle/>
        <a:p>
          <a:r>
            <a:rPr lang="cs-CZ"/>
            <a:t>Pro koho je článek psaný?</a:t>
          </a:r>
          <a:endParaRPr lang="en-US"/>
        </a:p>
      </dgm:t>
    </dgm:pt>
    <dgm:pt modelId="{2AD1D51C-2F57-4F21-B0D4-41D17D5B588E}" type="parTrans" cxnId="{FF978A80-37F3-4379-A4DA-71A2B019144F}">
      <dgm:prSet/>
      <dgm:spPr/>
      <dgm:t>
        <a:bodyPr/>
        <a:lstStyle/>
        <a:p>
          <a:endParaRPr lang="en-US"/>
        </a:p>
      </dgm:t>
    </dgm:pt>
    <dgm:pt modelId="{BB653E8D-6578-4D4E-9E43-941EB143DF69}" type="sibTrans" cxnId="{FF978A80-37F3-4379-A4DA-71A2B019144F}">
      <dgm:prSet/>
      <dgm:spPr/>
      <dgm:t>
        <a:bodyPr/>
        <a:lstStyle/>
        <a:p>
          <a:endParaRPr lang="en-US"/>
        </a:p>
      </dgm:t>
    </dgm:pt>
    <dgm:pt modelId="{6AA08CB5-DE65-4FF6-A789-99CC9274B513}">
      <dgm:prSet/>
      <dgm:spPr/>
      <dgm:t>
        <a:bodyPr/>
        <a:lstStyle/>
        <a:p>
          <a:r>
            <a:rPr lang="cs-CZ"/>
            <a:t>Jaký je záměr článku? Informovat? Argumentovat? Manipulovat?</a:t>
          </a:r>
          <a:endParaRPr lang="en-US"/>
        </a:p>
      </dgm:t>
    </dgm:pt>
    <dgm:pt modelId="{56021DF2-0DD0-46F1-8618-3B59CFA6FD42}" type="parTrans" cxnId="{AA12DD79-C99B-4C57-8A5E-4BE7A939C293}">
      <dgm:prSet/>
      <dgm:spPr/>
      <dgm:t>
        <a:bodyPr/>
        <a:lstStyle/>
        <a:p>
          <a:endParaRPr lang="en-US"/>
        </a:p>
      </dgm:t>
    </dgm:pt>
    <dgm:pt modelId="{1122D7DE-A58B-47D0-9FBC-DB5AA83E8D35}" type="sibTrans" cxnId="{AA12DD79-C99B-4C57-8A5E-4BE7A939C293}">
      <dgm:prSet/>
      <dgm:spPr/>
      <dgm:t>
        <a:bodyPr/>
        <a:lstStyle/>
        <a:p>
          <a:endParaRPr lang="en-US"/>
        </a:p>
      </dgm:t>
    </dgm:pt>
    <dgm:pt modelId="{0344FA0B-1DA5-4D4D-96E8-8150EB3333D8}">
      <dgm:prSet/>
      <dgm:spPr/>
      <dgm:t>
        <a:bodyPr/>
        <a:lstStyle/>
        <a:p>
          <a:r>
            <a:rPr lang="cs-CZ"/>
            <a:t>Kdy byl text publikovaný?</a:t>
          </a:r>
          <a:endParaRPr lang="en-US"/>
        </a:p>
      </dgm:t>
    </dgm:pt>
    <dgm:pt modelId="{AEF28A37-080A-4F09-BEE3-964676043187}" type="parTrans" cxnId="{D147BDE1-C364-4FA1-A97C-A40DDD000123}">
      <dgm:prSet/>
      <dgm:spPr/>
      <dgm:t>
        <a:bodyPr/>
        <a:lstStyle/>
        <a:p>
          <a:endParaRPr lang="en-US"/>
        </a:p>
      </dgm:t>
    </dgm:pt>
    <dgm:pt modelId="{50D96581-7E4D-430E-8C86-12DDF53C943F}" type="sibTrans" cxnId="{D147BDE1-C364-4FA1-A97C-A40DDD000123}">
      <dgm:prSet/>
      <dgm:spPr/>
      <dgm:t>
        <a:bodyPr/>
        <a:lstStyle/>
        <a:p>
          <a:endParaRPr lang="en-US"/>
        </a:p>
      </dgm:t>
    </dgm:pt>
    <dgm:pt modelId="{D4EFD616-51CA-4B32-A7B6-963A5410561F}">
      <dgm:prSet/>
      <dgm:spPr/>
      <dgm:t>
        <a:bodyPr/>
        <a:lstStyle/>
        <a:p>
          <a:r>
            <a:rPr lang="cs-CZ"/>
            <a:t>Odkazuje na zdroje?</a:t>
          </a:r>
          <a:endParaRPr lang="en-US"/>
        </a:p>
      </dgm:t>
    </dgm:pt>
    <dgm:pt modelId="{F0D69298-1933-4E60-A5E9-F71189FFF70F}" type="parTrans" cxnId="{C96CF968-0AFB-4ACC-A115-CBBB117ADDE8}">
      <dgm:prSet/>
      <dgm:spPr/>
      <dgm:t>
        <a:bodyPr/>
        <a:lstStyle/>
        <a:p>
          <a:endParaRPr lang="en-US"/>
        </a:p>
      </dgm:t>
    </dgm:pt>
    <dgm:pt modelId="{A754BC40-D6BA-447A-8225-E8F078210D7D}" type="sibTrans" cxnId="{C96CF968-0AFB-4ACC-A115-CBBB117ADDE8}">
      <dgm:prSet/>
      <dgm:spPr/>
      <dgm:t>
        <a:bodyPr/>
        <a:lstStyle/>
        <a:p>
          <a:endParaRPr lang="en-US"/>
        </a:p>
      </dgm:t>
    </dgm:pt>
    <dgm:pt modelId="{6E4A7ED7-98BE-490C-9C1D-1EA1EE96E062}">
      <dgm:prSet/>
      <dgm:spPr/>
      <dgm:t>
        <a:bodyPr/>
        <a:lstStyle/>
        <a:p>
          <a:r>
            <a:rPr lang="cs-CZ"/>
            <a:t>Celkový obsah</a:t>
          </a:r>
          <a:endParaRPr lang="en-US"/>
        </a:p>
      </dgm:t>
    </dgm:pt>
    <dgm:pt modelId="{9545F98D-E2C1-4889-9EE3-642EBC1F942E}" type="parTrans" cxnId="{0523EB56-84CB-46EA-9A17-083A35E8DBF1}">
      <dgm:prSet/>
      <dgm:spPr/>
      <dgm:t>
        <a:bodyPr/>
        <a:lstStyle/>
        <a:p>
          <a:endParaRPr lang="en-US"/>
        </a:p>
      </dgm:t>
    </dgm:pt>
    <dgm:pt modelId="{705D4BF5-6C32-4512-8692-F7CBA60E4F54}" type="sibTrans" cxnId="{0523EB56-84CB-46EA-9A17-083A35E8DBF1}">
      <dgm:prSet/>
      <dgm:spPr/>
      <dgm:t>
        <a:bodyPr/>
        <a:lstStyle/>
        <a:p>
          <a:endParaRPr lang="en-US"/>
        </a:p>
      </dgm:t>
    </dgm:pt>
    <dgm:pt modelId="{75C74839-4CB7-4DB2-AE05-66452C4C3A2D}" type="pres">
      <dgm:prSet presAssocID="{F589988C-B533-4BE1-B0BB-86EB0512FE10}" presName="vert0" presStyleCnt="0">
        <dgm:presLayoutVars>
          <dgm:dir/>
          <dgm:animOne val="branch"/>
          <dgm:animLvl val="lvl"/>
        </dgm:presLayoutVars>
      </dgm:prSet>
      <dgm:spPr/>
    </dgm:pt>
    <dgm:pt modelId="{07F5EC8F-4C27-4BD1-8877-691B3A5D38C3}" type="pres">
      <dgm:prSet presAssocID="{AB7BFC5D-B758-4071-9A7F-8600A50745CD}" presName="thickLine" presStyleLbl="alignNode1" presStyleIdx="0" presStyleCnt="7"/>
      <dgm:spPr/>
    </dgm:pt>
    <dgm:pt modelId="{6E97A2C0-AF5C-406D-BEB0-26DEB7A31840}" type="pres">
      <dgm:prSet presAssocID="{AB7BFC5D-B758-4071-9A7F-8600A50745CD}" presName="horz1" presStyleCnt="0"/>
      <dgm:spPr/>
    </dgm:pt>
    <dgm:pt modelId="{9DAEC586-6A62-407B-8C2B-FC6E9F7E44A8}" type="pres">
      <dgm:prSet presAssocID="{AB7BFC5D-B758-4071-9A7F-8600A50745CD}" presName="tx1" presStyleLbl="revTx" presStyleIdx="0" presStyleCnt="7"/>
      <dgm:spPr/>
    </dgm:pt>
    <dgm:pt modelId="{F729C571-481F-468D-BD30-271C72664756}" type="pres">
      <dgm:prSet presAssocID="{AB7BFC5D-B758-4071-9A7F-8600A50745CD}" presName="vert1" presStyleCnt="0"/>
      <dgm:spPr/>
    </dgm:pt>
    <dgm:pt modelId="{D19739AD-A06D-46BF-BD85-D4CE31D5C5BE}" type="pres">
      <dgm:prSet presAssocID="{178242D0-5855-4DFB-8180-08D5D3CE8391}" presName="thickLine" presStyleLbl="alignNode1" presStyleIdx="1" presStyleCnt="7"/>
      <dgm:spPr/>
    </dgm:pt>
    <dgm:pt modelId="{408BC41B-BEE0-4C19-BE8E-863646CC45CE}" type="pres">
      <dgm:prSet presAssocID="{178242D0-5855-4DFB-8180-08D5D3CE8391}" presName="horz1" presStyleCnt="0"/>
      <dgm:spPr/>
    </dgm:pt>
    <dgm:pt modelId="{08BBB208-C714-4AA1-B5D5-77FD08422BE0}" type="pres">
      <dgm:prSet presAssocID="{178242D0-5855-4DFB-8180-08D5D3CE8391}" presName="tx1" presStyleLbl="revTx" presStyleIdx="1" presStyleCnt="7"/>
      <dgm:spPr/>
    </dgm:pt>
    <dgm:pt modelId="{769F2E0E-8525-45E5-BA8B-DE32A3E85635}" type="pres">
      <dgm:prSet presAssocID="{178242D0-5855-4DFB-8180-08D5D3CE8391}" presName="vert1" presStyleCnt="0"/>
      <dgm:spPr/>
    </dgm:pt>
    <dgm:pt modelId="{E73647F5-97AE-4E30-8209-8F3857F664C9}" type="pres">
      <dgm:prSet presAssocID="{F04BD28E-55A3-47E0-BF32-6D531F89CE83}" presName="thickLine" presStyleLbl="alignNode1" presStyleIdx="2" presStyleCnt="7"/>
      <dgm:spPr/>
    </dgm:pt>
    <dgm:pt modelId="{BA9C1BC2-B05C-4AB5-9582-05FE5154E173}" type="pres">
      <dgm:prSet presAssocID="{F04BD28E-55A3-47E0-BF32-6D531F89CE83}" presName="horz1" presStyleCnt="0"/>
      <dgm:spPr/>
    </dgm:pt>
    <dgm:pt modelId="{CB8363FA-6EC6-48A9-B50E-785638E4EEAB}" type="pres">
      <dgm:prSet presAssocID="{F04BD28E-55A3-47E0-BF32-6D531F89CE83}" presName="tx1" presStyleLbl="revTx" presStyleIdx="2" presStyleCnt="7"/>
      <dgm:spPr/>
    </dgm:pt>
    <dgm:pt modelId="{BFE8C999-AE4E-472F-9E3D-1D52C7E254C2}" type="pres">
      <dgm:prSet presAssocID="{F04BD28E-55A3-47E0-BF32-6D531F89CE83}" presName="vert1" presStyleCnt="0"/>
      <dgm:spPr/>
    </dgm:pt>
    <dgm:pt modelId="{93B2F533-E066-4610-A021-E808993DAD9C}" type="pres">
      <dgm:prSet presAssocID="{6AA08CB5-DE65-4FF6-A789-99CC9274B513}" presName="thickLine" presStyleLbl="alignNode1" presStyleIdx="3" presStyleCnt="7"/>
      <dgm:spPr/>
    </dgm:pt>
    <dgm:pt modelId="{B9489CE1-C234-4EE1-9410-04F5CED91704}" type="pres">
      <dgm:prSet presAssocID="{6AA08CB5-DE65-4FF6-A789-99CC9274B513}" presName="horz1" presStyleCnt="0"/>
      <dgm:spPr/>
    </dgm:pt>
    <dgm:pt modelId="{9CDB3157-B0A6-4FEE-BF86-C8225F20E5D1}" type="pres">
      <dgm:prSet presAssocID="{6AA08CB5-DE65-4FF6-A789-99CC9274B513}" presName="tx1" presStyleLbl="revTx" presStyleIdx="3" presStyleCnt="7"/>
      <dgm:spPr/>
    </dgm:pt>
    <dgm:pt modelId="{62D98E16-0295-4E58-94B2-777CCCA2CDC5}" type="pres">
      <dgm:prSet presAssocID="{6AA08CB5-DE65-4FF6-A789-99CC9274B513}" presName="vert1" presStyleCnt="0"/>
      <dgm:spPr/>
    </dgm:pt>
    <dgm:pt modelId="{87AF99DF-A27F-4E18-A35F-07D78AC0158B}" type="pres">
      <dgm:prSet presAssocID="{0344FA0B-1DA5-4D4D-96E8-8150EB3333D8}" presName="thickLine" presStyleLbl="alignNode1" presStyleIdx="4" presStyleCnt="7"/>
      <dgm:spPr/>
    </dgm:pt>
    <dgm:pt modelId="{4C1BB80F-8F17-4BD7-922C-261DF889B68B}" type="pres">
      <dgm:prSet presAssocID="{0344FA0B-1DA5-4D4D-96E8-8150EB3333D8}" presName="horz1" presStyleCnt="0"/>
      <dgm:spPr/>
    </dgm:pt>
    <dgm:pt modelId="{8DD5CC2A-6FBB-4FBC-A84D-563ED7B8F132}" type="pres">
      <dgm:prSet presAssocID="{0344FA0B-1DA5-4D4D-96E8-8150EB3333D8}" presName="tx1" presStyleLbl="revTx" presStyleIdx="4" presStyleCnt="7"/>
      <dgm:spPr/>
    </dgm:pt>
    <dgm:pt modelId="{398E2C14-3FE9-4991-A3C8-0C651922550D}" type="pres">
      <dgm:prSet presAssocID="{0344FA0B-1DA5-4D4D-96E8-8150EB3333D8}" presName="vert1" presStyleCnt="0"/>
      <dgm:spPr/>
    </dgm:pt>
    <dgm:pt modelId="{BF9F12CC-BC92-4F94-B12A-4192BBFA4DB0}" type="pres">
      <dgm:prSet presAssocID="{D4EFD616-51CA-4B32-A7B6-963A5410561F}" presName="thickLine" presStyleLbl="alignNode1" presStyleIdx="5" presStyleCnt="7"/>
      <dgm:spPr/>
    </dgm:pt>
    <dgm:pt modelId="{97CF2AE7-591F-4A93-9A86-C246BE6F9B3F}" type="pres">
      <dgm:prSet presAssocID="{D4EFD616-51CA-4B32-A7B6-963A5410561F}" presName="horz1" presStyleCnt="0"/>
      <dgm:spPr/>
    </dgm:pt>
    <dgm:pt modelId="{FE5CC917-66E1-4959-A5DE-61CCDCAF495E}" type="pres">
      <dgm:prSet presAssocID="{D4EFD616-51CA-4B32-A7B6-963A5410561F}" presName="tx1" presStyleLbl="revTx" presStyleIdx="5" presStyleCnt="7"/>
      <dgm:spPr/>
    </dgm:pt>
    <dgm:pt modelId="{8D193B08-5C51-4BF6-BDA4-A4BC984731FF}" type="pres">
      <dgm:prSet presAssocID="{D4EFD616-51CA-4B32-A7B6-963A5410561F}" presName="vert1" presStyleCnt="0"/>
      <dgm:spPr/>
    </dgm:pt>
    <dgm:pt modelId="{4C27EA11-FD32-402F-9F43-C2FDB8F410C4}" type="pres">
      <dgm:prSet presAssocID="{6E4A7ED7-98BE-490C-9C1D-1EA1EE96E062}" presName="thickLine" presStyleLbl="alignNode1" presStyleIdx="6" presStyleCnt="7"/>
      <dgm:spPr/>
    </dgm:pt>
    <dgm:pt modelId="{776562FC-B933-4587-BE4C-3B85A6831F80}" type="pres">
      <dgm:prSet presAssocID="{6E4A7ED7-98BE-490C-9C1D-1EA1EE96E062}" presName="horz1" presStyleCnt="0"/>
      <dgm:spPr/>
    </dgm:pt>
    <dgm:pt modelId="{0DDF534B-1A2B-4D77-96C9-C1CE6713428F}" type="pres">
      <dgm:prSet presAssocID="{6E4A7ED7-98BE-490C-9C1D-1EA1EE96E062}" presName="tx1" presStyleLbl="revTx" presStyleIdx="6" presStyleCnt="7"/>
      <dgm:spPr/>
    </dgm:pt>
    <dgm:pt modelId="{FECE32D2-BF75-47EB-BBCE-0D712786A871}" type="pres">
      <dgm:prSet presAssocID="{6E4A7ED7-98BE-490C-9C1D-1EA1EE96E062}" presName="vert1" presStyleCnt="0"/>
      <dgm:spPr/>
    </dgm:pt>
  </dgm:ptLst>
  <dgm:cxnLst>
    <dgm:cxn modelId="{0080881D-7150-49D0-AA24-6DE45B5C4611}" type="presOf" srcId="{6E4A7ED7-98BE-490C-9C1D-1EA1EE96E062}" destId="{0DDF534B-1A2B-4D77-96C9-C1CE6713428F}" srcOrd="0" destOrd="0" presId="urn:microsoft.com/office/officeart/2008/layout/LinedList"/>
    <dgm:cxn modelId="{6186652F-026C-471B-A3C6-E87A75F0689D}" type="presOf" srcId="{D4EFD616-51CA-4B32-A7B6-963A5410561F}" destId="{FE5CC917-66E1-4959-A5DE-61CCDCAF495E}" srcOrd="0" destOrd="0" presId="urn:microsoft.com/office/officeart/2008/layout/LinedList"/>
    <dgm:cxn modelId="{89503568-704C-4AB5-A34A-7811DB9A35B3}" type="presOf" srcId="{F04BD28E-55A3-47E0-BF32-6D531F89CE83}" destId="{CB8363FA-6EC6-48A9-B50E-785638E4EEAB}" srcOrd="0" destOrd="0" presId="urn:microsoft.com/office/officeart/2008/layout/LinedList"/>
    <dgm:cxn modelId="{C96CF968-0AFB-4ACC-A115-CBBB117ADDE8}" srcId="{F589988C-B533-4BE1-B0BB-86EB0512FE10}" destId="{D4EFD616-51CA-4B32-A7B6-963A5410561F}" srcOrd="5" destOrd="0" parTransId="{F0D69298-1933-4E60-A5E9-F71189FFF70F}" sibTransId="{A754BC40-D6BA-447A-8225-E8F078210D7D}"/>
    <dgm:cxn modelId="{EFF37F53-ECEA-4C75-8C28-EC1402DC5EB7}" srcId="{F589988C-B533-4BE1-B0BB-86EB0512FE10}" destId="{AB7BFC5D-B758-4071-9A7F-8600A50745CD}" srcOrd="0" destOrd="0" parTransId="{A4290E64-963F-481B-9FC8-212A23D0B861}" sibTransId="{0FF15F38-684C-43DC-9A03-CF1CEF781FEB}"/>
    <dgm:cxn modelId="{449DAE56-49D2-4B1E-8E05-2E9A688310F0}" type="presOf" srcId="{AB7BFC5D-B758-4071-9A7F-8600A50745CD}" destId="{9DAEC586-6A62-407B-8C2B-FC6E9F7E44A8}" srcOrd="0" destOrd="0" presId="urn:microsoft.com/office/officeart/2008/layout/LinedList"/>
    <dgm:cxn modelId="{0523EB56-84CB-46EA-9A17-083A35E8DBF1}" srcId="{F589988C-B533-4BE1-B0BB-86EB0512FE10}" destId="{6E4A7ED7-98BE-490C-9C1D-1EA1EE96E062}" srcOrd="6" destOrd="0" parTransId="{9545F98D-E2C1-4889-9EE3-642EBC1F942E}" sibTransId="{705D4BF5-6C32-4512-8692-F7CBA60E4F54}"/>
    <dgm:cxn modelId="{AA12DD79-C99B-4C57-8A5E-4BE7A939C293}" srcId="{F589988C-B533-4BE1-B0BB-86EB0512FE10}" destId="{6AA08CB5-DE65-4FF6-A789-99CC9274B513}" srcOrd="3" destOrd="0" parTransId="{56021DF2-0DD0-46F1-8618-3B59CFA6FD42}" sibTransId="{1122D7DE-A58B-47D0-9FBC-DB5AA83E8D35}"/>
    <dgm:cxn modelId="{FF978A80-37F3-4379-A4DA-71A2B019144F}" srcId="{F589988C-B533-4BE1-B0BB-86EB0512FE10}" destId="{F04BD28E-55A3-47E0-BF32-6D531F89CE83}" srcOrd="2" destOrd="0" parTransId="{2AD1D51C-2F57-4F21-B0D4-41D17D5B588E}" sibTransId="{BB653E8D-6578-4D4E-9E43-941EB143DF69}"/>
    <dgm:cxn modelId="{485012A2-4C07-42EB-9E61-6630A5420DC9}" type="presOf" srcId="{F589988C-B533-4BE1-B0BB-86EB0512FE10}" destId="{75C74839-4CB7-4DB2-AE05-66452C4C3A2D}" srcOrd="0" destOrd="0" presId="urn:microsoft.com/office/officeart/2008/layout/LinedList"/>
    <dgm:cxn modelId="{0362FAB5-E366-4F08-AE71-3ABA0D581B04}" type="presOf" srcId="{178242D0-5855-4DFB-8180-08D5D3CE8391}" destId="{08BBB208-C714-4AA1-B5D5-77FD08422BE0}" srcOrd="0" destOrd="0" presId="urn:microsoft.com/office/officeart/2008/layout/LinedList"/>
    <dgm:cxn modelId="{6B9024E1-057F-4AE2-9B75-1D52898C0BFE}" type="presOf" srcId="{6AA08CB5-DE65-4FF6-A789-99CC9274B513}" destId="{9CDB3157-B0A6-4FEE-BF86-C8225F20E5D1}" srcOrd="0" destOrd="0" presId="urn:microsoft.com/office/officeart/2008/layout/LinedList"/>
    <dgm:cxn modelId="{D147BDE1-C364-4FA1-A97C-A40DDD000123}" srcId="{F589988C-B533-4BE1-B0BB-86EB0512FE10}" destId="{0344FA0B-1DA5-4D4D-96E8-8150EB3333D8}" srcOrd="4" destOrd="0" parTransId="{AEF28A37-080A-4F09-BEE3-964676043187}" sibTransId="{50D96581-7E4D-430E-8C86-12DDF53C943F}"/>
    <dgm:cxn modelId="{45A298E7-1EF0-4B1E-9ED9-2937F1BAB137}" type="presOf" srcId="{0344FA0B-1DA5-4D4D-96E8-8150EB3333D8}" destId="{8DD5CC2A-6FBB-4FBC-A84D-563ED7B8F132}" srcOrd="0" destOrd="0" presId="urn:microsoft.com/office/officeart/2008/layout/LinedList"/>
    <dgm:cxn modelId="{D61E3CEE-E35D-41A2-B526-8EB6B9BDF425}" srcId="{F589988C-B533-4BE1-B0BB-86EB0512FE10}" destId="{178242D0-5855-4DFB-8180-08D5D3CE8391}" srcOrd="1" destOrd="0" parTransId="{05879DC5-F860-45DC-A0E2-476F7D2D5428}" sibTransId="{111FC079-6CD9-4952-A702-33956A9F7211}"/>
    <dgm:cxn modelId="{6AECC77C-92F8-473E-94CF-97C7F4C769FE}" type="presParOf" srcId="{75C74839-4CB7-4DB2-AE05-66452C4C3A2D}" destId="{07F5EC8F-4C27-4BD1-8877-691B3A5D38C3}" srcOrd="0" destOrd="0" presId="urn:microsoft.com/office/officeart/2008/layout/LinedList"/>
    <dgm:cxn modelId="{EA7CB831-1DB4-4DFA-8B08-7474412E8634}" type="presParOf" srcId="{75C74839-4CB7-4DB2-AE05-66452C4C3A2D}" destId="{6E97A2C0-AF5C-406D-BEB0-26DEB7A31840}" srcOrd="1" destOrd="0" presId="urn:microsoft.com/office/officeart/2008/layout/LinedList"/>
    <dgm:cxn modelId="{1FCFAA00-04A6-44AF-8BF5-238036B42982}" type="presParOf" srcId="{6E97A2C0-AF5C-406D-BEB0-26DEB7A31840}" destId="{9DAEC586-6A62-407B-8C2B-FC6E9F7E44A8}" srcOrd="0" destOrd="0" presId="urn:microsoft.com/office/officeart/2008/layout/LinedList"/>
    <dgm:cxn modelId="{6D80A397-8E9E-4AB4-B7C2-CC9AB2C38D90}" type="presParOf" srcId="{6E97A2C0-AF5C-406D-BEB0-26DEB7A31840}" destId="{F729C571-481F-468D-BD30-271C72664756}" srcOrd="1" destOrd="0" presId="urn:microsoft.com/office/officeart/2008/layout/LinedList"/>
    <dgm:cxn modelId="{FAB194A0-5735-4B59-9A92-4032ED6B6E0E}" type="presParOf" srcId="{75C74839-4CB7-4DB2-AE05-66452C4C3A2D}" destId="{D19739AD-A06D-46BF-BD85-D4CE31D5C5BE}" srcOrd="2" destOrd="0" presId="urn:microsoft.com/office/officeart/2008/layout/LinedList"/>
    <dgm:cxn modelId="{4F5C5EF5-5A04-482F-9808-094BF933E439}" type="presParOf" srcId="{75C74839-4CB7-4DB2-AE05-66452C4C3A2D}" destId="{408BC41B-BEE0-4C19-BE8E-863646CC45CE}" srcOrd="3" destOrd="0" presId="urn:microsoft.com/office/officeart/2008/layout/LinedList"/>
    <dgm:cxn modelId="{5AE613E4-9588-40EF-BD84-5DCB03137B96}" type="presParOf" srcId="{408BC41B-BEE0-4C19-BE8E-863646CC45CE}" destId="{08BBB208-C714-4AA1-B5D5-77FD08422BE0}" srcOrd="0" destOrd="0" presId="urn:microsoft.com/office/officeart/2008/layout/LinedList"/>
    <dgm:cxn modelId="{DE580489-D7FA-4D2A-8BC7-C253D94AAF2B}" type="presParOf" srcId="{408BC41B-BEE0-4C19-BE8E-863646CC45CE}" destId="{769F2E0E-8525-45E5-BA8B-DE32A3E85635}" srcOrd="1" destOrd="0" presId="urn:microsoft.com/office/officeart/2008/layout/LinedList"/>
    <dgm:cxn modelId="{D485C476-A955-40C8-B3B1-141D9353A80A}" type="presParOf" srcId="{75C74839-4CB7-4DB2-AE05-66452C4C3A2D}" destId="{E73647F5-97AE-4E30-8209-8F3857F664C9}" srcOrd="4" destOrd="0" presId="urn:microsoft.com/office/officeart/2008/layout/LinedList"/>
    <dgm:cxn modelId="{62D6D265-BB41-41B3-B45B-790344B81C56}" type="presParOf" srcId="{75C74839-4CB7-4DB2-AE05-66452C4C3A2D}" destId="{BA9C1BC2-B05C-4AB5-9582-05FE5154E173}" srcOrd="5" destOrd="0" presId="urn:microsoft.com/office/officeart/2008/layout/LinedList"/>
    <dgm:cxn modelId="{A0F6DB55-71FD-4C68-94BE-46EBD9CE75E4}" type="presParOf" srcId="{BA9C1BC2-B05C-4AB5-9582-05FE5154E173}" destId="{CB8363FA-6EC6-48A9-B50E-785638E4EEAB}" srcOrd="0" destOrd="0" presId="urn:microsoft.com/office/officeart/2008/layout/LinedList"/>
    <dgm:cxn modelId="{268AD8DF-DE60-4B80-A686-58FDFE869E9A}" type="presParOf" srcId="{BA9C1BC2-B05C-4AB5-9582-05FE5154E173}" destId="{BFE8C999-AE4E-472F-9E3D-1D52C7E254C2}" srcOrd="1" destOrd="0" presId="urn:microsoft.com/office/officeart/2008/layout/LinedList"/>
    <dgm:cxn modelId="{988145FD-A127-4E39-BBC0-EC9509B6FAB0}" type="presParOf" srcId="{75C74839-4CB7-4DB2-AE05-66452C4C3A2D}" destId="{93B2F533-E066-4610-A021-E808993DAD9C}" srcOrd="6" destOrd="0" presId="urn:microsoft.com/office/officeart/2008/layout/LinedList"/>
    <dgm:cxn modelId="{BE87A4D8-7ACF-40A8-94A6-4F4DC2872F2C}" type="presParOf" srcId="{75C74839-4CB7-4DB2-AE05-66452C4C3A2D}" destId="{B9489CE1-C234-4EE1-9410-04F5CED91704}" srcOrd="7" destOrd="0" presId="urn:microsoft.com/office/officeart/2008/layout/LinedList"/>
    <dgm:cxn modelId="{4155539F-1CA6-4767-B18E-065044F6E337}" type="presParOf" srcId="{B9489CE1-C234-4EE1-9410-04F5CED91704}" destId="{9CDB3157-B0A6-4FEE-BF86-C8225F20E5D1}" srcOrd="0" destOrd="0" presId="urn:microsoft.com/office/officeart/2008/layout/LinedList"/>
    <dgm:cxn modelId="{339845F8-17E5-4F87-B68E-D2ACF486DBD1}" type="presParOf" srcId="{B9489CE1-C234-4EE1-9410-04F5CED91704}" destId="{62D98E16-0295-4E58-94B2-777CCCA2CDC5}" srcOrd="1" destOrd="0" presId="urn:microsoft.com/office/officeart/2008/layout/LinedList"/>
    <dgm:cxn modelId="{51B22F61-06D3-4235-9051-4765239413B1}" type="presParOf" srcId="{75C74839-4CB7-4DB2-AE05-66452C4C3A2D}" destId="{87AF99DF-A27F-4E18-A35F-07D78AC0158B}" srcOrd="8" destOrd="0" presId="urn:microsoft.com/office/officeart/2008/layout/LinedList"/>
    <dgm:cxn modelId="{B286BAE1-5173-4E78-8B23-36DEA5DF7116}" type="presParOf" srcId="{75C74839-4CB7-4DB2-AE05-66452C4C3A2D}" destId="{4C1BB80F-8F17-4BD7-922C-261DF889B68B}" srcOrd="9" destOrd="0" presId="urn:microsoft.com/office/officeart/2008/layout/LinedList"/>
    <dgm:cxn modelId="{064A7305-3CCF-4CF2-A080-DF4FE0D7DE17}" type="presParOf" srcId="{4C1BB80F-8F17-4BD7-922C-261DF889B68B}" destId="{8DD5CC2A-6FBB-4FBC-A84D-563ED7B8F132}" srcOrd="0" destOrd="0" presId="urn:microsoft.com/office/officeart/2008/layout/LinedList"/>
    <dgm:cxn modelId="{C84F37A5-2051-4CC3-9E49-63222A274B35}" type="presParOf" srcId="{4C1BB80F-8F17-4BD7-922C-261DF889B68B}" destId="{398E2C14-3FE9-4991-A3C8-0C651922550D}" srcOrd="1" destOrd="0" presId="urn:microsoft.com/office/officeart/2008/layout/LinedList"/>
    <dgm:cxn modelId="{59B294BB-A4BB-4674-A4A7-A0300200100C}" type="presParOf" srcId="{75C74839-4CB7-4DB2-AE05-66452C4C3A2D}" destId="{BF9F12CC-BC92-4F94-B12A-4192BBFA4DB0}" srcOrd="10" destOrd="0" presId="urn:microsoft.com/office/officeart/2008/layout/LinedList"/>
    <dgm:cxn modelId="{DDD8C294-E634-41DB-A503-7CDEE5C0F6D0}" type="presParOf" srcId="{75C74839-4CB7-4DB2-AE05-66452C4C3A2D}" destId="{97CF2AE7-591F-4A93-9A86-C246BE6F9B3F}" srcOrd="11" destOrd="0" presId="urn:microsoft.com/office/officeart/2008/layout/LinedList"/>
    <dgm:cxn modelId="{4CC2344F-6801-4C61-9D16-AFEEEF3EC39D}" type="presParOf" srcId="{97CF2AE7-591F-4A93-9A86-C246BE6F9B3F}" destId="{FE5CC917-66E1-4959-A5DE-61CCDCAF495E}" srcOrd="0" destOrd="0" presId="urn:microsoft.com/office/officeart/2008/layout/LinedList"/>
    <dgm:cxn modelId="{BCCBEADA-D499-41D9-B3C7-D977C84E7E78}" type="presParOf" srcId="{97CF2AE7-591F-4A93-9A86-C246BE6F9B3F}" destId="{8D193B08-5C51-4BF6-BDA4-A4BC984731FF}" srcOrd="1" destOrd="0" presId="urn:microsoft.com/office/officeart/2008/layout/LinedList"/>
    <dgm:cxn modelId="{514B74D5-3236-4C22-A438-7E311ECC5262}" type="presParOf" srcId="{75C74839-4CB7-4DB2-AE05-66452C4C3A2D}" destId="{4C27EA11-FD32-402F-9F43-C2FDB8F410C4}" srcOrd="12" destOrd="0" presId="urn:microsoft.com/office/officeart/2008/layout/LinedList"/>
    <dgm:cxn modelId="{19966E65-EEBA-4206-A6F0-238999AAD623}" type="presParOf" srcId="{75C74839-4CB7-4DB2-AE05-66452C4C3A2D}" destId="{776562FC-B933-4587-BE4C-3B85A6831F80}" srcOrd="13" destOrd="0" presId="urn:microsoft.com/office/officeart/2008/layout/LinedList"/>
    <dgm:cxn modelId="{2B29E48E-1FAD-476B-B173-A77EB0AD208F}" type="presParOf" srcId="{776562FC-B933-4587-BE4C-3B85A6831F80}" destId="{0DDF534B-1A2B-4D77-96C9-C1CE6713428F}" srcOrd="0" destOrd="0" presId="urn:microsoft.com/office/officeart/2008/layout/LinedList"/>
    <dgm:cxn modelId="{DFC5A80F-C682-4AF2-B54A-57981423BC6C}" type="presParOf" srcId="{776562FC-B933-4587-BE4C-3B85A6831F80}" destId="{FECE32D2-BF75-47EB-BBCE-0D712786A87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B37137-BDE1-40BD-A5A2-78ADA1112FDB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402F7F9F-A298-49DC-82C6-4B0B053E22B1}">
      <dgm:prSet/>
      <dgm:spPr/>
      <dgm:t>
        <a:bodyPr/>
        <a:lstStyle/>
        <a:p>
          <a:r>
            <a:rPr lang="cs-CZ" b="1"/>
            <a:t>akademický text</a:t>
          </a:r>
          <a:r>
            <a:rPr lang="cs-CZ"/>
            <a:t> zprostředkovává poznání dalším badatelům není citově zabarvený přesto obsahuje příběh.</a:t>
          </a:r>
          <a:endParaRPr lang="en-US"/>
        </a:p>
      </dgm:t>
    </dgm:pt>
    <dgm:pt modelId="{1A7C65C1-631C-459E-B82C-365710C06675}" type="parTrans" cxnId="{6884EFCB-7415-400B-9044-67C86F25A608}">
      <dgm:prSet/>
      <dgm:spPr/>
      <dgm:t>
        <a:bodyPr/>
        <a:lstStyle/>
        <a:p>
          <a:endParaRPr lang="en-US"/>
        </a:p>
      </dgm:t>
    </dgm:pt>
    <dgm:pt modelId="{DF6A6C1D-6364-4C69-A1EA-767EECAB587F}" type="sibTrans" cxnId="{6884EFCB-7415-400B-9044-67C86F25A608}">
      <dgm:prSet/>
      <dgm:spPr/>
      <dgm:t>
        <a:bodyPr/>
        <a:lstStyle/>
        <a:p>
          <a:endParaRPr lang="en-US"/>
        </a:p>
      </dgm:t>
    </dgm:pt>
    <dgm:pt modelId="{D79764ED-05F2-4675-95D6-1E8A85C20FCE}">
      <dgm:prSet/>
      <dgm:spPr/>
      <dgm:t>
        <a:bodyPr/>
        <a:lstStyle/>
        <a:p>
          <a:r>
            <a:rPr lang="cs-CZ"/>
            <a:t>Ten popisuje, jak jste poznávali téma, sbírali data nebo prováděli experiment a k čemu jste došli. </a:t>
          </a:r>
          <a:endParaRPr lang="en-US"/>
        </a:p>
      </dgm:t>
    </dgm:pt>
    <dgm:pt modelId="{D8BC906F-6522-4624-A1D8-6575185798CE}" type="parTrans" cxnId="{DB7DDC92-EA00-4BE7-803D-AFDBE37F7B4A}">
      <dgm:prSet/>
      <dgm:spPr/>
      <dgm:t>
        <a:bodyPr/>
        <a:lstStyle/>
        <a:p>
          <a:endParaRPr lang="en-US"/>
        </a:p>
      </dgm:t>
    </dgm:pt>
    <dgm:pt modelId="{25C96DF9-6A2E-4A1F-83E8-DD98FBCB738E}" type="sibTrans" cxnId="{DB7DDC92-EA00-4BE7-803D-AFDBE37F7B4A}">
      <dgm:prSet/>
      <dgm:spPr/>
      <dgm:t>
        <a:bodyPr/>
        <a:lstStyle/>
        <a:p>
          <a:endParaRPr lang="en-US"/>
        </a:p>
      </dgm:t>
    </dgm:pt>
    <dgm:pt modelId="{AEB92F41-B9F8-49A2-8CEC-42F1EF5DE0D1}">
      <dgm:prSet/>
      <dgm:spPr/>
      <dgm:t>
        <a:bodyPr/>
        <a:lstStyle/>
        <a:p>
          <a:r>
            <a:rPr lang="cs-CZ"/>
            <a:t>zároveň usnadňuje čtení vašeho textu a třeba čtenáře zláká vaši práci ocitovat, nebo na ni rovnou navázat svým výzkumem. </a:t>
          </a:r>
          <a:endParaRPr lang="en-US"/>
        </a:p>
      </dgm:t>
    </dgm:pt>
    <dgm:pt modelId="{3F9805B5-C747-47EA-BE64-89B41EAF8856}" type="parTrans" cxnId="{43367347-CD88-4E1C-84D7-CE31754834F9}">
      <dgm:prSet/>
      <dgm:spPr/>
      <dgm:t>
        <a:bodyPr/>
        <a:lstStyle/>
        <a:p>
          <a:endParaRPr lang="en-US"/>
        </a:p>
      </dgm:t>
    </dgm:pt>
    <dgm:pt modelId="{BDB336D3-DCF1-471C-9840-8FF95A50F10F}" type="sibTrans" cxnId="{43367347-CD88-4E1C-84D7-CE31754834F9}">
      <dgm:prSet/>
      <dgm:spPr/>
      <dgm:t>
        <a:bodyPr/>
        <a:lstStyle/>
        <a:p>
          <a:endParaRPr lang="en-US"/>
        </a:p>
      </dgm:t>
    </dgm:pt>
    <dgm:pt modelId="{A0AF6C3A-0686-45A8-A770-75D4AE46C9DD}">
      <dgm:prSet/>
      <dgm:spPr/>
      <dgm:t>
        <a:bodyPr/>
        <a:lstStyle/>
        <a:p>
          <a:r>
            <a:rPr lang="cs-CZ"/>
            <a:t>v rešeršní části shrnuje, co o tématu dosud víme formuluje hypotézy, případně výzkumné otázky popisuje vlastní zjištění a porovnává je s dosavadními znalostmi </a:t>
          </a:r>
          <a:endParaRPr lang="en-US"/>
        </a:p>
      </dgm:t>
    </dgm:pt>
    <dgm:pt modelId="{3766B105-461D-4406-BAFA-0E1CB941FB61}" type="parTrans" cxnId="{90911BD2-D576-4065-B23E-E1839455547D}">
      <dgm:prSet/>
      <dgm:spPr/>
      <dgm:t>
        <a:bodyPr/>
        <a:lstStyle/>
        <a:p>
          <a:endParaRPr lang="en-US"/>
        </a:p>
      </dgm:t>
    </dgm:pt>
    <dgm:pt modelId="{A2203B5E-FDD6-4D7A-B056-B59FE7036FD4}" type="sibTrans" cxnId="{90911BD2-D576-4065-B23E-E1839455547D}">
      <dgm:prSet/>
      <dgm:spPr/>
      <dgm:t>
        <a:bodyPr/>
        <a:lstStyle/>
        <a:p>
          <a:endParaRPr lang="en-US"/>
        </a:p>
      </dgm:t>
    </dgm:pt>
    <dgm:pt modelId="{8BDFB7F4-FF05-4C9C-A49A-EB2F07D8649E}">
      <dgm:prSet/>
      <dgm:spPr/>
      <dgm:t>
        <a:bodyPr/>
        <a:lstStyle/>
        <a:p>
          <a:r>
            <a:rPr lang="cs-CZ"/>
            <a:t>vysvětlí použité metody, postupy sběru dat a analytické zpracování samozřejmě správně a eticky používá poznatky a texty jiných kolegů a kolegyň</a:t>
          </a:r>
          <a:endParaRPr lang="en-US"/>
        </a:p>
      </dgm:t>
    </dgm:pt>
    <dgm:pt modelId="{2B1E754C-99CD-49D1-85E9-284F5BBD9104}" type="parTrans" cxnId="{753100EE-37CA-4ECA-AA6F-69919C025D66}">
      <dgm:prSet/>
      <dgm:spPr/>
      <dgm:t>
        <a:bodyPr/>
        <a:lstStyle/>
        <a:p>
          <a:endParaRPr lang="en-US"/>
        </a:p>
      </dgm:t>
    </dgm:pt>
    <dgm:pt modelId="{750047C3-5B86-4661-A1C1-6E4B61E2E4D3}" type="sibTrans" cxnId="{753100EE-37CA-4ECA-AA6F-69919C025D66}">
      <dgm:prSet/>
      <dgm:spPr/>
      <dgm:t>
        <a:bodyPr/>
        <a:lstStyle/>
        <a:p>
          <a:endParaRPr lang="en-US"/>
        </a:p>
      </dgm:t>
    </dgm:pt>
    <dgm:pt modelId="{A16BDD52-BA60-40B9-86A1-FCB7CE07CA40}" type="pres">
      <dgm:prSet presAssocID="{28B37137-BDE1-40BD-A5A2-78ADA1112FDB}" presName="vert0" presStyleCnt="0">
        <dgm:presLayoutVars>
          <dgm:dir/>
          <dgm:animOne val="branch"/>
          <dgm:animLvl val="lvl"/>
        </dgm:presLayoutVars>
      </dgm:prSet>
      <dgm:spPr/>
    </dgm:pt>
    <dgm:pt modelId="{C4F49D89-3146-4AB9-9C0A-9F7E2F75B63E}" type="pres">
      <dgm:prSet presAssocID="{402F7F9F-A298-49DC-82C6-4B0B053E22B1}" presName="thickLine" presStyleLbl="alignNode1" presStyleIdx="0" presStyleCnt="5"/>
      <dgm:spPr/>
    </dgm:pt>
    <dgm:pt modelId="{4EAF7D68-0CF1-4249-8849-FA7B517ABA5D}" type="pres">
      <dgm:prSet presAssocID="{402F7F9F-A298-49DC-82C6-4B0B053E22B1}" presName="horz1" presStyleCnt="0"/>
      <dgm:spPr/>
    </dgm:pt>
    <dgm:pt modelId="{6CE19EA8-8C6E-4BC8-B952-B593D3EBBD56}" type="pres">
      <dgm:prSet presAssocID="{402F7F9F-A298-49DC-82C6-4B0B053E22B1}" presName="tx1" presStyleLbl="revTx" presStyleIdx="0" presStyleCnt="5"/>
      <dgm:spPr/>
    </dgm:pt>
    <dgm:pt modelId="{E18E1FEB-C63F-47AD-BC16-544792E997E2}" type="pres">
      <dgm:prSet presAssocID="{402F7F9F-A298-49DC-82C6-4B0B053E22B1}" presName="vert1" presStyleCnt="0"/>
      <dgm:spPr/>
    </dgm:pt>
    <dgm:pt modelId="{BC5E2F60-D77C-4518-B36C-5E98039159FD}" type="pres">
      <dgm:prSet presAssocID="{D79764ED-05F2-4675-95D6-1E8A85C20FCE}" presName="thickLine" presStyleLbl="alignNode1" presStyleIdx="1" presStyleCnt="5"/>
      <dgm:spPr/>
    </dgm:pt>
    <dgm:pt modelId="{14044614-A18B-4E3E-952D-1F939DF3B184}" type="pres">
      <dgm:prSet presAssocID="{D79764ED-05F2-4675-95D6-1E8A85C20FCE}" presName="horz1" presStyleCnt="0"/>
      <dgm:spPr/>
    </dgm:pt>
    <dgm:pt modelId="{3D496FE0-7EEF-42A7-9102-8BDA47E6212A}" type="pres">
      <dgm:prSet presAssocID="{D79764ED-05F2-4675-95D6-1E8A85C20FCE}" presName="tx1" presStyleLbl="revTx" presStyleIdx="1" presStyleCnt="5"/>
      <dgm:spPr/>
    </dgm:pt>
    <dgm:pt modelId="{3446D8E3-FADF-4586-8A8C-3F07A29CA7BB}" type="pres">
      <dgm:prSet presAssocID="{D79764ED-05F2-4675-95D6-1E8A85C20FCE}" presName="vert1" presStyleCnt="0"/>
      <dgm:spPr/>
    </dgm:pt>
    <dgm:pt modelId="{E3276F61-76B3-4E66-AB20-6DE046C8869F}" type="pres">
      <dgm:prSet presAssocID="{AEB92F41-B9F8-49A2-8CEC-42F1EF5DE0D1}" presName="thickLine" presStyleLbl="alignNode1" presStyleIdx="2" presStyleCnt="5"/>
      <dgm:spPr/>
    </dgm:pt>
    <dgm:pt modelId="{25CAEBD7-0F95-441C-BCF7-0A638F900152}" type="pres">
      <dgm:prSet presAssocID="{AEB92F41-B9F8-49A2-8CEC-42F1EF5DE0D1}" presName="horz1" presStyleCnt="0"/>
      <dgm:spPr/>
    </dgm:pt>
    <dgm:pt modelId="{36CB38E6-227F-4D5A-923B-B7D92833E2BE}" type="pres">
      <dgm:prSet presAssocID="{AEB92F41-B9F8-49A2-8CEC-42F1EF5DE0D1}" presName="tx1" presStyleLbl="revTx" presStyleIdx="2" presStyleCnt="5"/>
      <dgm:spPr/>
    </dgm:pt>
    <dgm:pt modelId="{C2F1E26A-EC52-4AE4-822D-2877F13DF3AD}" type="pres">
      <dgm:prSet presAssocID="{AEB92F41-B9F8-49A2-8CEC-42F1EF5DE0D1}" presName="vert1" presStyleCnt="0"/>
      <dgm:spPr/>
    </dgm:pt>
    <dgm:pt modelId="{00123619-E162-421B-BF83-50BEDE2D18AD}" type="pres">
      <dgm:prSet presAssocID="{A0AF6C3A-0686-45A8-A770-75D4AE46C9DD}" presName="thickLine" presStyleLbl="alignNode1" presStyleIdx="3" presStyleCnt="5"/>
      <dgm:spPr/>
    </dgm:pt>
    <dgm:pt modelId="{161B53F3-3B8E-4085-83C2-D9F5D8F0E853}" type="pres">
      <dgm:prSet presAssocID="{A0AF6C3A-0686-45A8-A770-75D4AE46C9DD}" presName="horz1" presStyleCnt="0"/>
      <dgm:spPr/>
    </dgm:pt>
    <dgm:pt modelId="{DF3EB429-20DB-43A9-87CC-372D7BBABFEF}" type="pres">
      <dgm:prSet presAssocID="{A0AF6C3A-0686-45A8-A770-75D4AE46C9DD}" presName="tx1" presStyleLbl="revTx" presStyleIdx="3" presStyleCnt="5"/>
      <dgm:spPr/>
    </dgm:pt>
    <dgm:pt modelId="{C2A207D6-393E-46D5-B91D-95CEE4AAEE2B}" type="pres">
      <dgm:prSet presAssocID="{A0AF6C3A-0686-45A8-A770-75D4AE46C9DD}" presName="vert1" presStyleCnt="0"/>
      <dgm:spPr/>
    </dgm:pt>
    <dgm:pt modelId="{9A58680A-518D-4CEA-BAD5-F893E3FF748C}" type="pres">
      <dgm:prSet presAssocID="{8BDFB7F4-FF05-4C9C-A49A-EB2F07D8649E}" presName="thickLine" presStyleLbl="alignNode1" presStyleIdx="4" presStyleCnt="5"/>
      <dgm:spPr/>
    </dgm:pt>
    <dgm:pt modelId="{CD4F8B36-C506-469A-A6F3-A24FC5E09A05}" type="pres">
      <dgm:prSet presAssocID="{8BDFB7F4-FF05-4C9C-A49A-EB2F07D8649E}" presName="horz1" presStyleCnt="0"/>
      <dgm:spPr/>
    </dgm:pt>
    <dgm:pt modelId="{3601FA97-C600-4BBF-A8C2-6CD200D3279D}" type="pres">
      <dgm:prSet presAssocID="{8BDFB7F4-FF05-4C9C-A49A-EB2F07D8649E}" presName="tx1" presStyleLbl="revTx" presStyleIdx="4" presStyleCnt="5"/>
      <dgm:spPr/>
    </dgm:pt>
    <dgm:pt modelId="{5FA93F2E-CE53-4E30-A623-0FA89EFBD88C}" type="pres">
      <dgm:prSet presAssocID="{8BDFB7F4-FF05-4C9C-A49A-EB2F07D8649E}" presName="vert1" presStyleCnt="0"/>
      <dgm:spPr/>
    </dgm:pt>
  </dgm:ptLst>
  <dgm:cxnLst>
    <dgm:cxn modelId="{4CCF4007-C271-4824-9A8A-09F7AE2B3321}" type="presOf" srcId="{A0AF6C3A-0686-45A8-A770-75D4AE46C9DD}" destId="{DF3EB429-20DB-43A9-87CC-372D7BBABFEF}" srcOrd="0" destOrd="0" presId="urn:microsoft.com/office/officeart/2008/layout/LinedList"/>
    <dgm:cxn modelId="{976ADE19-7B32-4FBC-B8F5-26D0CB540176}" type="presOf" srcId="{28B37137-BDE1-40BD-A5A2-78ADA1112FDB}" destId="{A16BDD52-BA60-40B9-86A1-FCB7CE07CA40}" srcOrd="0" destOrd="0" presId="urn:microsoft.com/office/officeart/2008/layout/LinedList"/>
    <dgm:cxn modelId="{8DD3CB1D-D6F8-427E-8ADF-C026739B3C28}" type="presOf" srcId="{AEB92F41-B9F8-49A2-8CEC-42F1EF5DE0D1}" destId="{36CB38E6-227F-4D5A-923B-B7D92833E2BE}" srcOrd="0" destOrd="0" presId="urn:microsoft.com/office/officeart/2008/layout/LinedList"/>
    <dgm:cxn modelId="{43367347-CD88-4E1C-84D7-CE31754834F9}" srcId="{28B37137-BDE1-40BD-A5A2-78ADA1112FDB}" destId="{AEB92F41-B9F8-49A2-8CEC-42F1EF5DE0D1}" srcOrd="2" destOrd="0" parTransId="{3F9805B5-C747-47EA-BE64-89B41EAF8856}" sibTransId="{BDB336D3-DCF1-471C-9840-8FF95A50F10F}"/>
    <dgm:cxn modelId="{58B10168-7769-45A6-A4F8-8FDF5CF88B2E}" type="presOf" srcId="{D79764ED-05F2-4675-95D6-1E8A85C20FCE}" destId="{3D496FE0-7EEF-42A7-9102-8BDA47E6212A}" srcOrd="0" destOrd="0" presId="urn:microsoft.com/office/officeart/2008/layout/LinedList"/>
    <dgm:cxn modelId="{E698607B-2219-447F-BA23-3DE31F51ED75}" type="presOf" srcId="{402F7F9F-A298-49DC-82C6-4B0B053E22B1}" destId="{6CE19EA8-8C6E-4BC8-B952-B593D3EBBD56}" srcOrd="0" destOrd="0" presId="urn:microsoft.com/office/officeart/2008/layout/LinedList"/>
    <dgm:cxn modelId="{B549BC91-DEDC-45DE-9FD6-8BDC28B64D91}" type="presOf" srcId="{8BDFB7F4-FF05-4C9C-A49A-EB2F07D8649E}" destId="{3601FA97-C600-4BBF-A8C2-6CD200D3279D}" srcOrd="0" destOrd="0" presId="urn:microsoft.com/office/officeart/2008/layout/LinedList"/>
    <dgm:cxn modelId="{DB7DDC92-EA00-4BE7-803D-AFDBE37F7B4A}" srcId="{28B37137-BDE1-40BD-A5A2-78ADA1112FDB}" destId="{D79764ED-05F2-4675-95D6-1E8A85C20FCE}" srcOrd="1" destOrd="0" parTransId="{D8BC906F-6522-4624-A1D8-6575185798CE}" sibTransId="{25C96DF9-6A2E-4A1F-83E8-DD98FBCB738E}"/>
    <dgm:cxn modelId="{6884EFCB-7415-400B-9044-67C86F25A608}" srcId="{28B37137-BDE1-40BD-A5A2-78ADA1112FDB}" destId="{402F7F9F-A298-49DC-82C6-4B0B053E22B1}" srcOrd="0" destOrd="0" parTransId="{1A7C65C1-631C-459E-B82C-365710C06675}" sibTransId="{DF6A6C1D-6364-4C69-A1EA-767EECAB587F}"/>
    <dgm:cxn modelId="{90911BD2-D576-4065-B23E-E1839455547D}" srcId="{28B37137-BDE1-40BD-A5A2-78ADA1112FDB}" destId="{A0AF6C3A-0686-45A8-A770-75D4AE46C9DD}" srcOrd="3" destOrd="0" parTransId="{3766B105-461D-4406-BAFA-0E1CB941FB61}" sibTransId="{A2203B5E-FDD6-4D7A-B056-B59FE7036FD4}"/>
    <dgm:cxn modelId="{753100EE-37CA-4ECA-AA6F-69919C025D66}" srcId="{28B37137-BDE1-40BD-A5A2-78ADA1112FDB}" destId="{8BDFB7F4-FF05-4C9C-A49A-EB2F07D8649E}" srcOrd="4" destOrd="0" parTransId="{2B1E754C-99CD-49D1-85E9-284F5BBD9104}" sibTransId="{750047C3-5B86-4661-A1C1-6E4B61E2E4D3}"/>
    <dgm:cxn modelId="{FEE6EE01-6A74-430A-A141-49A20C3DB727}" type="presParOf" srcId="{A16BDD52-BA60-40B9-86A1-FCB7CE07CA40}" destId="{C4F49D89-3146-4AB9-9C0A-9F7E2F75B63E}" srcOrd="0" destOrd="0" presId="urn:microsoft.com/office/officeart/2008/layout/LinedList"/>
    <dgm:cxn modelId="{A6EC2DFC-FEFF-476F-8305-8C2A962ED581}" type="presParOf" srcId="{A16BDD52-BA60-40B9-86A1-FCB7CE07CA40}" destId="{4EAF7D68-0CF1-4249-8849-FA7B517ABA5D}" srcOrd="1" destOrd="0" presId="urn:microsoft.com/office/officeart/2008/layout/LinedList"/>
    <dgm:cxn modelId="{F789C714-3BE5-400A-A8B9-BA63FE63B8C9}" type="presParOf" srcId="{4EAF7D68-0CF1-4249-8849-FA7B517ABA5D}" destId="{6CE19EA8-8C6E-4BC8-B952-B593D3EBBD56}" srcOrd="0" destOrd="0" presId="urn:microsoft.com/office/officeart/2008/layout/LinedList"/>
    <dgm:cxn modelId="{2E429507-CA09-4210-8410-CCA5F76189CB}" type="presParOf" srcId="{4EAF7D68-0CF1-4249-8849-FA7B517ABA5D}" destId="{E18E1FEB-C63F-47AD-BC16-544792E997E2}" srcOrd="1" destOrd="0" presId="urn:microsoft.com/office/officeart/2008/layout/LinedList"/>
    <dgm:cxn modelId="{EDD3F397-64B9-474E-852E-A4FA5DA3C593}" type="presParOf" srcId="{A16BDD52-BA60-40B9-86A1-FCB7CE07CA40}" destId="{BC5E2F60-D77C-4518-B36C-5E98039159FD}" srcOrd="2" destOrd="0" presId="urn:microsoft.com/office/officeart/2008/layout/LinedList"/>
    <dgm:cxn modelId="{16868756-278C-43CC-86B2-9A14C144421E}" type="presParOf" srcId="{A16BDD52-BA60-40B9-86A1-FCB7CE07CA40}" destId="{14044614-A18B-4E3E-952D-1F939DF3B184}" srcOrd="3" destOrd="0" presId="urn:microsoft.com/office/officeart/2008/layout/LinedList"/>
    <dgm:cxn modelId="{34B1C374-FCCD-40B1-8707-831C19CAAA20}" type="presParOf" srcId="{14044614-A18B-4E3E-952D-1F939DF3B184}" destId="{3D496FE0-7EEF-42A7-9102-8BDA47E6212A}" srcOrd="0" destOrd="0" presId="urn:microsoft.com/office/officeart/2008/layout/LinedList"/>
    <dgm:cxn modelId="{07D857BC-F804-46CF-BA65-4F440792C869}" type="presParOf" srcId="{14044614-A18B-4E3E-952D-1F939DF3B184}" destId="{3446D8E3-FADF-4586-8A8C-3F07A29CA7BB}" srcOrd="1" destOrd="0" presId="urn:microsoft.com/office/officeart/2008/layout/LinedList"/>
    <dgm:cxn modelId="{327EFD76-5E72-4D8B-91DD-F0038B33AF82}" type="presParOf" srcId="{A16BDD52-BA60-40B9-86A1-FCB7CE07CA40}" destId="{E3276F61-76B3-4E66-AB20-6DE046C8869F}" srcOrd="4" destOrd="0" presId="urn:microsoft.com/office/officeart/2008/layout/LinedList"/>
    <dgm:cxn modelId="{985F8C67-FC37-468F-AC42-F3C579EB30A5}" type="presParOf" srcId="{A16BDD52-BA60-40B9-86A1-FCB7CE07CA40}" destId="{25CAEBD7-0F95-441C-BCF7-0A638F900152}" srcOrd="5" destOrd="0" presId="urn:microsoft.com/office/officeart/2008/layout/LinedList"/>
    <dgm:cxn modelId="{FC64EE55-CF5E-4EF1-92F6-777D7207C242}" type="presParOf" srcId="{25CAEBD7-0F95-441C-BCF7-0A638F900152}" destId="{36CB38E6-227F-4D5A-923B-B7D92833E2BE}" srcOrd="0" destOrd="0" presId="urn:microsoft.com/office/officeart/2008/layout/LinedList"/>
    <dgm:cxn modelId="{2B067360-5447-4B58-850A-860B88B7C1E2}" type="presParOf" srcId="{25CAEBD7-0F95-441C-BCF7-0A638F900152}" destId="{C2F1E26A-EC52-4AE4-822D-2877F13DF3AD}" srcOrd="1" destOrd="0" presId="urn:microsoft.com/office/officeart/2008/layout/LinedList"/>
    <dgm:cxn modelId="{A0C77F79-FAB8-441A-B203-9BD06446E50D}" type="presParOf" srcId="{A16BDD52-BA60-40B9-86A1-FCB7CE07CA40}" destId="{00123619-E162-421B-BF83-50BEDE2D18AD}" srcOrd="6" destOrd="0" presId="urn:microsoft.com/office/officeart/2008/layout/LinedList"/>
    <dgm:cxn modelId="{A15CA61A-1DBE-42F5-97CE-1159CE774CBC}" type="presParOf" srcId="{A16BDD52-BA60-40B9-86A1-FCB7CE07CA40}" destId="{161B53F3-3B8E-4085-83C2-D9F5D8F0E853}" srcOrd="7" destOrd="0" presId="urn:microsoft.com/office/officeart/2008/layout/LinedList"/>
    <dgm:cxn modelId="{23CA1609-D333-4CBA-99D1-E751C7DB35C4}" type="presParOf" srcId="{161B53F3-3B8E-4085-83C2-D9F5D8F0E853}" destId="{DF3EB429-20DB-43A9-87CC-372D7BBABFEF}" srcOrd="0" destOrd="0" presId="urn:microsoft.com/office/officeart/2008/layout/LinedList"/>
    <dgm:cxn modelId="{9584ED27-06ED-4BDC-A30E-A704493EDFEB}" type="presParOf" srcId="{161B53F3-3B8E-4085-83C2-D9F5D8F0E853}" destId="{C2A207D6-393E-46D5-B91D-95CEE4AAEE2B}" srcOrd="1" destOrd="0" presId="urn:microsoft.com/office/officeart/2008/layout/LinedList"/>
    <dgm:cxn modelId="{69BF7F94-0032-4FFD-B38C-E38DC9F1B014}" type="presParOf" srcId="{A16BDD52-BA60-40B9-86A1-FCB7CE07CA40}" destId="{9A58680A-518D-4CEA-BAD5-F893E3FF748C}" srcOrd="8" destOrd="0" presId="urn:microsoft.com/office/officeart/2008/layout/LinedList"/>
    <dgm:cxn modelId="{6D7FC8D1-2D13-47F5-B799-6986E48CC183}" type="presParOf" srcId="{A16BDD52-BA60-40B9-86A1-FCB7CE07CA40}" destId="{CD4F8B36-C506-469A-A6F3-A24FC5E09A05}" srcOrd="9" destOrd="0" presId="urn:microsoft.com/office/officeart/2008/layout/LinedList"/>
    <dgm:cxn modelId="{F9DB73B2-FCE2-4D8E-806B-9CABD0BA9CD0}" type="presParOf" srcId="{CD4F8B36-C506-469A-A6F3-A24FC5E09A05}" destId="{3601FA97-C600-4BBF-A8C2-6CD200D3279D}" srcOrd="0" destOrd="0" presId="urn:microsoft.com/office/officeart/2008/layout/LinedList"/>
    <dgm:cxn modelId="{4E8977C8-91A6-439A-8907-C87F96D4AEEB}" type="presParOf" srcId="{CD4F8B36-C506-469A-A6F3-A24FC5E09A05}" destId="{5FA93F2E-CE53-4E30-A623-0FA89EFBD88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A3C836-998E-4738-8ECC-B35B8F16CE1B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7889BE55-BF13-436A-8BD3-7E5E5F8D1BE8}">
      <dgm:prSet/>
      <dgm:spPr/>
      <dgm:t>
        <a:bodyPr/>
        <a:lstStyle/>
        <a:p>
          <a:r>
            <a:rPr lang="cs-CZ" b="1"/>
            <a:t>Tři O proti plagiátorství </a:t>
          </a:r>
          <a:endParaRPr lang="en-US"/>
        </a:p>
      </dgm:t>
    </dgm:pt>
    <dgm:pt modelId="{0CA8EE0E-59BC-4496-84F2-146CF1E0B092}" type="parTrans" cxnId="{C442A83C-0A91-4F27-AC2E-13338FC4BC31}">
      <dgm:prSet/>
      <dgm:spPr/>
      <dgm:t>
        <a:bodyPr/>
        <a:lstStyle/>
        <a:p>
          <a:endParaRPr lang="en-US"/>
        </a:p>
      </dgm:t>
    </dgm:pt>
    <dgm:pt modelId="{A9B18B17-D78F-4B61-81A6-E4ADA692A10D}" type="sibTrans" cxnId="{C442A83C-0A91-4F27-AC2E-13338FC4BC31}">
      <dgm:prSet/>
      <dgm:spPr/>
      <dgm:t>
        <a:bodyPr/>
        <a:lstStyle/>
        <a:p>
          <a:endParaRPr lang="en-US"/>
        </a:p>
      </dgm:t>
    </dgm:pt>
    <dgm:pt modelId="{8DDF0332-A8CF-4B14-8226-588CD3E1A0C8}">
      <dgm:prSet/>
      <dgm:spPr/>
      <dgm:t>
        <a:bodyPr/>
        <a:lstStyle/>
        <a:p>
          <a:r>
            <a:rPr lang="cs-CZ"/>
            <a:t>Odlišit převzaté myšlenky od vlastních </a:t>
          </a:r>
          <a:endParaRPr lang="en-US"/>
        </a:p>
      </dgm:t>
    </dgm:pt>
    <dgm:pt modelId="{500DC049-B075-42E2-8B8A-C24F24412B29}" type="parTrans" cxnId="{5C201411-5E0B-4044-8B44-2C1000946B03}">
      <dgm:prSet/>
      <dgm:spPr/>
      <dgm:t>
        <a:bodyPr/>
        <a:lstStyle/>
        <a:p>
          <a:endParaRPr lang="en-US"/>
        </a:p>
      </dgm:t>
    </dgm:pt>
    <dgm:pt modelId="{DA216103-008C-41FF-93B1-6BB7EA6D3B91}" type="sibTrans" cxnId="{5C201411-5E0B-4044-8B44-2C1000946B03}">
      <dgm:prSet/>
      <dgm:spPr/>
      <dgm:t>
        <a:bodyPr/>
        <a:lstStyle/>
        <a:p>
          <a:endParaRPr lang="en-US"/>
        </a:p>
      </dgm:t>
    </dgm:pt>
    <dgm:pt modelId="{07433A05-C284-4622-8BE6-B7DC897125BA}">
      <dgm:prSet/>
      <dgm:spPr/>
      <dgm:t>
        <a:bodyPr/>
        <a:lstStyle/>
        <a:p>
          <a:r>
            <a:rPr lang="cs-CZ"/>
            <a:t>Odkázat na původní zdroj </a:t>
          </a:r>
          <a:endParaRPr lang="en-US"/>
        </a:p>
      </dgm:t>
    </dgm:pt>
    <dgm:pt modelId="{F0107EC7-DB7C-49AE-AD83-E07565AEE199}" type="parTrans" cxnId="{2C867869-4524-4FE1-9DB3-52D51636B4BA}">
      <dgm:prSet/>
      <dgm:spPr/>
      <dgm:t>
        <a:bodyPr/>
        <a:lstStyle/>
        <a:p>
          <a:endParaRPr lang="en-US"/>
        </a:p>
      </dgm:t>
    </dgm:pt>
    <dgm:pt modelId="{87B105AD-F38F-47C2-A093-7C2D0E8C98C9}" type="sibTrans" cxnId="{2C867869-4524-4FE1-9DB3-52D51636B4BA}">
      <dgm:prSet/>
      <dgm:spPr/>
      <dgm:t>
        <a:bodyPr/>
        <a:lstStyle/>
        <a:p>
          <a:endParaRPr lang="en-US"/>
        </a:p>
      </dgm:t>
    </dgm:pt>
    <dgm:pt modelId="{8DB130E8-C382-46CF-93E1-EA5B1D1AFAB2}">
      <dgm:prSet/>
      <dgm:spPr/>
      <dgm:t>
        <a:bodyPr/>
        <a:lstStyle/>
        <a:p>
          <a:r>
            <a:rPr lang="cs-CZ"/>
            <a:t>Označit původní zdroj tak, aby se dal dohledat</a:t>
          </a:r>
          <a:endParaRPr lang="en-US"/>
        </a:p>
      </dgm:t>
    </dgm:pt>
    <dgm:pt modelId="{2A2AF058-08E9-4503-A63E-3E858015E0FB}" type="parTrans" cxnId="{34A6015B-F463-425D-9930-5895759BAC22}">
      <dgm:prSet/>
      <dgm:spPr/>
      <dgm:t>
        <a:bodyPr/>
        <a:lstStyle/>
        <a:p>
          <a:endParaRPr lang="en-US"/>
        </a:p>
      </dgm:t>
    </dgm:pt>
    <dgm:pt modelId="{7BA179F3-F353-443E-AAC3-3FBDAB29BDBD}" type="sibTrans" cxnId="{34A6015B-F463-425D-9930-5895759BAC22}">
      <dgm:prSet/>
      <dgm:spPr/>
      <dgm:t>
        <a:bodyPr/>
        <a:lstStyle/>
        <a:p>
          <a:endParaRPr lang="en-US"/>
        </a:p>
      </dgm:t>
    </dgm:pt>
    <dgm:pt modelId="{B03D3DF6-8E03-4835-A761-137BC9B472B1}" type="pres">
      <dgm:prSet presAssocID="{F8A3C836-998E-4738-8ECC-B35B8F16CE1B}" presName="vert0" presStyleCnt="0">
        <dgm:presLayoutVars>
          <dgm:dir/>
          <dgm:animOne val="branch"/>
          <dgm:animLvl val="lvl"/>
        </dgm:presLayoutVars>
      </dgm:prSet>
      <dgm:spPr/>
    </dgm:pt>
    <dgm:pt modelId="{0BE3119F-2132-4830-BB05-73EED7BF084C}" type="pres">
      <dgm:prSet presAssocID="{7889BE55-BF13-436A-8BD3-7E5E5F8D1BE8}" presName="thickLine" presStyleLbl="alignNode1" presStyleIdx="0" presStyleCnt="1"/>
      <dgm:spPr/>
    </dgm:pt>
    <dgm:pt modelId="{2ED912CF-11A3-4F4D-8DE1-5CCE5F0D1795}" type="pres">
      <dgm:prSet presAssocID="{7889BE55-BF13-436A-8BD3-7E5E5F8D1BE8}" presName="horz1" presStyleCnt="0"/>
      <dgm:spPr/>
    </dgm:pt>
    <dgm:pt modelId="{7CFCA595-59E4-457D-A607-92230342678C}" type="pres">
      <dgm:prSet presAssocID="{7889BE55-BF13-436A-8BD3-7E5E5F8D1BE8}" presName="tx1" presStyleLbl="revTx" presStyleIdx="0" presStyleCnt="4"/>
      <dgm:spPr/>
    </dgm:pt>
    <dgm:pt modelId="{7C0E88A2-7201-428A-A27F-FE1962B0DBDE}" type="pres">
      <dgm:prSet presAssocID="{7889BE55-BF13-436A-8BD3-7E5E5F8D1BE8}" presName="vert1" presStyleCnt="0"/>
      <dgm:spPr/>
    </dgm:pt>
    <dgm:pt modelId="{B3E12BCF-61BB-4BFF-9F1C-55FBC4A911DB}" type="pres">
      <dgm:prSet presAssocID="{8DDF0332-A8CF-4B14-8226-588CD3E1A0C8}" presName="vertSpace2a" presStyleCnt="0"/>
      <dgm:spPr/>
    </dgm:pt>
    <dgm:pt modelId="{E95321F5-FE3A-4A3C-B48B-AD062C8E2F18}" type="pres">
      <dgm:prSet presAssocID="{8DDF0332-A8CF-4B14-8226-588CD3E1A0C8}" presName="horz2" presStyleCnt="0"/>
      <dgm:spPr/>
    </dgm:pt>
    <dgm:pt modelId="{23DE9C4D-89A2-45EA-AA87-BD07FBCE3AE8}" type="pres">
      <dgm:prSet presAssocID="{8DDF0332-A8CF-4B14-8226-588CD3E1A0C8}" presName="horzSpace2" presStyleCnt="0"/>
      <dgm:spPr/>
    </dgm:pt>
    <dgm:pt modelId="{918C6279-9E1B-47EA-A5AA-2CE3EB425DD5}" type="pres">
      <dgm:prSet presAssocID="{8DDF0332-A8CF-4B14-8226-588CD3E1A0C8}" presName="tx2" presStyleLbl="revTx" presStyleIdx="1" presStyleCnt="4"/>
      <dgm:spPr/>
    </dgm:pt>
    <dgm:pt modelId="{A0B42FDD-A881-4E57-89C0-118EF547BC16}" type="pres">
      <dgm:prSet presAssocID="{8DDF0332-A8CF-4B14-8226-588CD3E1A0C8}" presName="vert2" presStyleCnt="0"/>
      <dgm:spPr/>
    </dgm:pt>
    <dgm:pt modelId="{EF3116B6-629F-4DAF-9C8E-547EB28ABFD5}" type="pres">
      <dgm:prSet presAssocID="{8DDF0332-A8CF-4B14-8226-588CD3E1A0C8}" presName="thinLine2b" presStyleLbl="callout" presStyleIdx="0" presStyleCnt="3"/>
      <dgm:spPr/>
    </dgm:pt>
    <dgm:pt modelId="{8B5D1996-A0CE-4C8B-8F37-AA72CD9E096D}" type="pres">
      <dgm:prSet presAssocID="{8DDF0332-A8CF-4B14-8226-588CD3E1A0C8}" presName="vertSpace2b" presStyleCnt="0"/>
      <dgm:spPr/>
    </dgm:pt>
    <dgm:pt modelId="{2E28291B-C62B-439D-878B-83E6E10945B0}" type="pres">
      <dgm:prSet presAssocID="{07433A05-C284-4622-8BE6-B7DC897125BA}" presName="horz2" presStyleCnt="0"/>
      <dgm:spPr/>
    </dgm:pt>
    <dgm:pt modelId="{B9BB28FB-27EE-484E-8C38-01E251A6247A}" type="pres">
      <dgm:prSet presAssocID="{07433A05-C284-4622-8BE6-B7DC897125BA}" presName="horzSpace2" presStyleCnt="0"/>
      <dgm:spPr/>
    </dgm:pt>
    <dgm:pt modelId="{4AA033E2-EC34-4B32-8AE8-9604DE60FB97}" type="pres">
      <dgm:prSet presAssocID="{07433A05-C284-4622-8BE6-B7DC897125BA}" presName="tx2" presStyleLbl="revTx" presStyleIdx="2" presStyleCnt="4"/>
      <dgm:spPr/>
    </dgm:pt>
    <dgm:pt modelId="{0C3B20EE-C1F8-4D7D-BBA8-651AFDCD6F06}" type="pres">
      <dgm:prSet presAssocID="{07433A05-C284-4622-8BE6-B7DC897125BA}" presName="vert2" presStyleCnt="0"/>
      <dgm:spPr/>
    </dgm:pt>
    <dgm:pt modelId="{D65EA685-8DE2-49A1-BC4B-5930D86382A1}" type="pres">
      <dgm:prSet presAssocID="{07433A05-C284-4622-8BE6-B7DC897125BA}" presName="thinLine2b" presStyleLbl="callout" presStyleIdx="1" presStyleCnt="3"/>
      <dgm:spPr/>
    </dgm:pt>
    <dgm:pt modelId="{559D6365-29A3-4D29-B7C7-EB7FD0B0C6C0}" type="pres">
      <dgm:prSet presAssocID="{07433A05-C284-4622-8BE6-B7DC897125BA}" presName="vertSpace2b" presStyleCnt="0"/>
      <dgm:spPr/>
    </dgm:pt>
    <dgm:pt modelId="{45F39001-5A4D-4ACB-BB06-EFFE88170702}" type="pres">
      <dgm:prSet presAssocID="{8DB130E8-C382-46CF-93E1-EA5B1D1AFAB2}" presName="horz2" presStyleCnt="0"/>
      <dgm:spPr/>
    </dgm:pt>
    <dgm:pt modelId="{3AF99FD7-0741-4BBA-A027-9480A8933F1C}" type="pres">
      <dgm:prSet presAssocID="{8DB130E8-C382-46CF-93E1-EA5B1D1AFAB2}" presName="horzSpace2" presStyleCnt="0"/>
      <dgm:spPr/>
    </dgm:pt>
    <dgm:pt modelId="{ABC02D0E-935B-47F5-8FE9-2DC6EBCA3D4D}" type="pres">
      <dgm:prSet presAssocID="{8DB130E8-C382-46CF-93E1-EA5B1D1AFAB2}" presName="tx2" presStyleLbl="revTx" presStyleIdx="3" presStyleCnt="4"/>
      <dgm:spPr/>
    </dgm:pt>
    <dgm:pt modelId="{C7951F4F-EF73-4D70-A174-557D3D70493A}" type="pres">
      <dgm:prSet presAssocID="{8DB130E8-C382-46CF-93E1-EA5B1D1AFAB2}" presName="vert2" presStyleCnt="0"/>
      <dgm:spPr/>
    </dgm:pt>
    <dgm:pt modelId="{30D17C03-3217-450F-B294-550744F3BAF0}" type="pres">
      <dgm:prSet presAssocID="{8DB130E8-C382-46CF-93E1-EA5B1D1AFAB2}" presName="thinLine2b" presStyleLbl="callout" presStyleIdx="2" presStyleCnt="3"/>
      <dgm:spPr/>
    </dgm:pt>
    <dgm:pt modelId="{A976A871-7D70-4E95-BCD9-CCBE5A82D3F8}" type="pres">
      <dgm:prSet presAssocID="{8DB130E8-C382-46CF-93E1-EA5B1D1AFAB2}" presName="vertSpace2b" presStyleCnt="0"/>
      <dgm:spPr/>
    </dgm:pt>
  </dgm:ptLst>
  <dgm:cxnLst>
    <dgm:cxn modelId="{CF261F02-E85B-41B9-BBA7-90E743B2593E}" type="presOf" srcId="{8DDF0332-A8CF-4B14-8226-588CD3E1A0C8}" destId="{918C6279-9E1B-47EA-A5AA-2CE3EB425DD5}" srcOrd="0" destOrd="0" presId="urn:microsoft.com/office/officeart/2008/layout/LinedList"/>
    <dgm:cxn modelId="{AA7E750F-670E-4BD7-BDAC-C22859F78A05}" type="presOf" srcId="{07433A05-C284-4622-8BE6-B7DC897125BA}" destId="{4AA033E2-EC34-4B32-8AE8-9604DE60FB97}" srcOrd="0" destOrd="0" presId="urn:microsoft.com/office/officeart/2008/layout/LinedList"/>
    <dgm:cxn modelId="{5C201411-5E0B-4044-8B44-2C1000946B03}" srcId="{7889BE55-BF13-436A-8BD3-7E5E5F8D1BE8}" destId="{8DDF0332-A8CF-4B14-8226-588CD3E1A0C8}" srcOrd="0" destOrd="0" parTransId="{500DC049-B075-42E2-8B8A-C24F24412B29}" sibTransId="{DA216103-008C-41FF-93B1-6BB7EA6D3B91}"/>
    <dgm:cxn modelId="{C442A83C-0A91-4F27-AC2E-13338FC4BC31}" srcId="{F8A3C836-998E-4738-8ECC-B35B8F16CE1B}" destId="{7889BE55-BF13-436A-8BD3-7E5E5F8D1BE8}" srcOrd="0" destOrd="0" parTransId="{0CA8EE0E-59BC-4496-84F2-146CF1E0B092}" sibTransId="{A9B18B17-D78F-4B61-81A6-E4ADA692A10D}"/>
    <dgm:cxn modelId="{34A6015B-F463-425D-9930-5895759BAC22}" srcId="{7889BE55-BF13-436A-8BD3-7E5E5F8D1BE8}" destId="{8DB130E8-C382-46CF-93E1-EA5B1D1AFAB2}" srcOrd="2" destOrd="0" parTransId="{2A2AF058-08E9-4503-A63E-3E858015E0FB}" sibTransId="{7BA179F3-F353-443E-AAC3-3FBDAB29BDBD}"/>
    <dgm:cxn modelId="{2C867869-4524-4FE1-9DB3-52D51636B4BA}" srcId="{7889BE55-BF13-436A-8BD3-7E5E5F8D1BE8}" destId="{07433A05-C284-4622-8BE6-B7DC897125BA}" srcOrd="1" destOrd="0" parTransId="{F0107EC7-DB7C-49AE-AD83-E07565AEE199}" sibTransId="{87B105AD-F38F-47C2-A093-7C2D0E8C98C9}"/>
    <dgm:cxn modelId="{8834557E-AE18-4656-8CC0-F27062EFE36F}" type="presOf" srcId="{7889BE55-BF13-436A-8BD3-7E5E5F8D1BE8}" destId="{7CFCA595-59E4-457D-A607-92230342678C}" srcOrd="0" destOrd="0" presId="urn:microsoft.com/office/officeart/2008/layout/LinedList"/>
    <dgm:cxn modelId="{1A789BE3-089D-46AD-9061-F22B8FC1F037}" type="presOf" srcId="{F8A3C836-998E-4738-8ECC-B35B8F16CE1B}" destId="{B03D3DF6-8E03-4835-A761-137BC9B472B1}" srcOrd="0" destOrd="0" presId="urn:microsoft.com/office/officeart/2008/layout/LinedList"/>
    <dgm:cxn modelId="{EEFDB7EC-AA18-4717-B0EE-F492B0698742}" type="presOf" srcId="{8DB130E8-C382-46CF-93E1-EA5B1D1AFAB2}" destId="{ABC02D0E-935B-47F5-8FE9-2DC6EBCA3D4D}" srcOrd="0" destOrd="0" presId="urn:microsoft.com/office/officeart/2008/layout/LinedList"/>
    <dgm:cxn modelId="{C41074D3-3164-4405-87B6-E3EA766EBEAB}" type="presParOf" srcId="{B03D3DF6-8E03-4835-A761-137BC9B472B1}" destId="{0BE3119F-2132-4830-BB05-73EED7BF084C}" srcOrd="0" destOrd="0" presId="urn:microsoft.com/office/officeart/2008/layout/LinedList"/>
    <dgm:cxn modelId="{09D20E90-5B5C-4C59-A967-AF8E11766DDB}" type="presParOf" srcId="{B03D3DF6-8E03-4835-A761-137BC9B472B1}" destId="{2ED912CF-11A3-4F4D-8DE1-5CCE5F0D1795}" srcOrd="1" destOrd="0" presId="urn:microsoft.com/office/officeart/2008/layout/LinedList"/>
    <dgm:cxn modelId="{96974D72-DACB-42D8-80AD-756FBF58576D}" type="presParOf" srcId="{2ED912CF-11A3-4F4D-8DE1-5CCE5F0D1795}" destId="{7CFCA595-59E4-457D-A607-92230342678C}" srcOrd="0" destOrd="0" presId="urn:microsoft.com/office/officeart/2008/layout/LinedList"/>
    <dgm:cxn modelId="{14E66E7F-4BF9-4814-9F29-6843B140DE52}" type="presParOf" srcId="{2ED912CF-11A3-4F4D-8DE1-5CCE5F0D1795}" destId="{7C0E88A2-7201-428A-A27F-FE1962B0DBDE}" srcOrd="1" destOrd="0" presId="urn:microsoft.com/office/officeart/2008/layout/LinedList"/>
    <dgm:cxn modelId="{663DE7FB-11E7-45CD-8308-000FFCFC7494}" type="presParOf" srcId="{7C0E88A2-7201-428A-A27F-FE1962B0DBDE}" destId="{B3E12BCF-61BB-4BFF-9F1C-55FBC4A911DB}" srcOrd="0" destOrd="0" presId="urn:microsoft.com/office/officeart/2008/layout/LinedList"/>
    <dgm:cxn modelId="{FD173349-4B9D-4CCD-A4A5-F2427822D511}" type="presParOf" srcId="{7C0E88A2-7201-428A-A27F-FE1962B0DBDE}" destId="{E95321F5-FE3A-4A3C-B48B-AD062C8E2F18}" srcOrd="1" destOrd="0" presId="urn:microsoft.com/office/officeart/2008/layout/LinedList"/>
    <dgm:cxn modelId="{86DA77DD-F42A-437F-BE69-D6DFDCC74E2B}" type="presParOf" srcId="{E95321F5-FE3A-4A3C-B48B-AD062C8E2F18}" destId="{23DE9C4D-89A2-45EA-AA87-BD07FBCE3AE8}" srcOrd="0" destOrd="0" presId="urn:microsoft.com/office/officeart/2008/layout/LinedList"/>
    <dgm:cxn modelId="{7C1DBC43-21C1-4011-8B55-F2C4A4F017F8}" type="presParOf" srcId="{E95321F5-FE3A-4A3C-B48B-AD062C8E2F18}" destId="{918C6279-9E1B-47EA-A5AA-2CE3EB425DD5}" srcOrd="1" destOrd="0" presId="urn:microsoft.com/office/officeart/2008/layout/LinedList"/>
    <dgm:cxn modelId="{F9FE5DD8-9CFB-45D5-8A44-0A0845350200}" type="presParOf" srcId="{E95321F5-FE3A-4A3C-B48B-AD062C8E2F18}" destId="{A0B42FDD-A881-4E57-89C0-118EF547BC16}" srcOrd="2" destOrd="0" presId="urn:microsoft.com/office/officeart/2008/layout/LinedList"/>
    <dgm:cxn modelId="{C1EC73E3-CD1F-434A-A495-4A8C21B7A58D}" type="presParOf" srcId="{7C0E88A2-7201-428A-A27F-FE1962B0DBDE}" destId="{EF3116B6-629F-4DAF-9C8E-547EB28ABFD5}" srcOrd="2" destOrd="0" presId="urn:microsoft.com/office/officeart/2008/layout/LinedList"/>
    <dgm:cxn modelId="{82B4870E-055B-47FF-8B8C-6A7F92027D4E}" type="presParOf" srcId="{7C0E88A2-7201-428A-A27F-FE1962B0DBDE}" destId="{8B5D1996-A0CE-4C8B-8F37-AA72CD9E096D}" srcOrd="3" destOrd="0" presId="urn:microsoft.com/office/officeart/2008/layout/LinedList"/>
    <dgm:cxn modelId="{95533595-2611-4421-9534-E92BC851B365}" type="presParOf" srcId="{7C0E88A2-7201-428A-A27F-FE1962B0DBDE}" destId="{2E28291B-C62B-439D-878B-83E6E10945B0}" srcOrd="4" destOrd="0" presId="urn:microsoft.com/office/officeart/2008/layout/LinedList"/>
    <dgm:cxn modelId="{8A6B02AB-3AE4-4FF8-828C-C11A683E33A8}" type="presParOf" srcId="{2E28291B-C62B-439D-878B-83E6E10945B0}" destId="{B9BB28FB-27EE-484E-8C38-01E251A6247A}" srcOrd="0" destOrd="0" presId="urn:microsoft.com/office/officeart/2008/layout/LinedList"/>
    <dgm:cxn modelId="{85DBF995-1B9F-4776-B6EF-CDBE69756BED}" type="presParOf" srcId="{2E28291B-C62B-439D-878B-83E6E10945B0}" destId="{4AA033E2-EC34-4B32-8AE8-9604DE60FB97}" srcOrd="1" destOrd="0" presId="urn:microsoft.com/office/officeart/2008/layout/LinedList"/>
    <dgm:cxn modelId="{4A7D7201-0937-4A52-A7E2-5D9AE2E5A9EE}" type="presParOf" srcId="{2E28291B-C62B-439D-878B-83E6E10945B0}" destId="{0C3B20EE-C1F8-4D7D-BBA8-651AFDCD6F06}" srcOrd="2" destOrd="0" presId="urn:microsoft.com/office/officeart/2008/layout/LinedList"/>
    <dgm:cxn modelId="{6616A100-5F7A-47FC-8D25-44723D5DBBDE}" type="presParOf" srcId="{7C0E88A2-7201-428A-A27F-FE1962B0DBDE}" destId="{D65EA685-8DE2-49A1-BC4B-5930D86382A1}" srcOrd="5" destOrd="0" presId="urn:microsoft.com/office/officeart/2008/layout/LinedList"/>
    <dgm:cxn modelId="{0BF9E6D6-1CF6-4135-A2E6-A34A4922AF83}" type="presParOf" srcId="{7C0E88A2-7201-428A-A27F-FE1962B0DBDE}" destId="{559D6365-29A3-4D29-B7C7-EB7FD0B0C6C0}" srcOrd="6" destOrd="0" presId="urn:microsoft.com/office/officeart/2008/layout/LinedList"/>
    <dgm:cxn modelId="{F41A61BD-C8CA-4780-B0D6-3D4218A9532C}" type="presParOf" srcId="{7C0E88A2-7201-428A-A27F-FE1962B0DBDE}" destId="{45F39001-5A4D-4ACB-BB06-EFFE88170702}" srcOrd="7" destOrd="0" presId="urn:microsoft.com/office/officeart/2008/layout/LinedList"/>
    <dgm:cxn modelId="{9CFF3A46-8F4A-49A2-A877-5556BD9B6E82}" type="presParOf" srcId="{45F39001-5A4D-4ACB-BB06-EFFE88170702}" destId="{3AF99FD7-0741-4BBA-A027-9480A8933F1C}" srcOrd="0" destOrd="0" presId="urn:microsoft.com/office/officeart/2008/layout/LinedList"/>
    <dgm:cxn modelId="{89146F0A-4E45-498F-8B13-24570416916D}" type="presParOf" srcId="{45F39001-5A4D-4ACB-BB06-EFFE88170702}" destId="{ABC02D0E-935B-47F5-8FE9-2DC6EBCA3D4D}" srcOrd="1" destOrd="0" presId="urn:microsoft.com/office/officeart/2008/layout/LinedList"/>
    <dgm:cxn modelId="{4FB32650-9BBE-4408-A798-2086540E3D7F}" type="presParOf" srcId="{45F39001-5A4D-4ACB-BB06-EFFE88170702}" destId="{C7951F4F-EF73-4D70-A174-557D3D70493A}" srcOrd="2" destOrd="0" presId="urn:microsoft.com/office/officeart/2008/layout/LinedList"/>
    <dgm:cxn modelId="{17A640FB-F48E-4CD5-93D3-BF05AE1E0D9B}" type="presParOf" srcId="{7C0E88A2-7201-428A-A27F-FE1962B0DBDE}" destId="{30D17C03-3217-450F-B294-550744F3BAF0}" srcOrd="8" destOrd="0" presId="urn:microsoft.com/office/officeart/2008/layout/LinedList"/>
    <dgm:cxn modelId="{037EA7AA-90CD-42B3-8B11-BC0CC70F1C66}" type="presParOf" srcId="{7C0E88A2-7201-428A-A27F-FE1962B0DBDE}" destId="{A976A871-7D70-4E95-BCD9-CCBE5A82D3F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F5EC8F-4C27-4BD1-8877-691B3A5D38C3}">
      <dsp:nvSpPr>
        <dsp:cNvPr id="0" name=""/>
        <dsp:cNvSpPr/>
      </dsp:nvSpPr>
      <dsp:spPr>
        <a:xfrm>
          <a:off x="0" y="678"/>
          <a:ext cx="630372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AEC586-6A62-407B-8C2B-FC6E9F7E44A8}">
      <dsp:nvSpPr>
        <dsp:cNvPr id="0" name=""/>
        <dsp:cNvSpPr/>
      </dsp:nvSpPr>
      <dsp:spPr>
        <a:xfrm>
          <a:off x="0" y="678"/>
          <a:ext cx="6303729" cy="794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Kdo je autor?</a:t>
          </a:r>
          <a:endParaRPr lang="en-US" sz="2200" kern="1200"/>
        </a:p>
      </dsp:txBody>
      <dsp:txXfrm>
        <a:off x="0" y="678"/>
        <a:ext cx="6303729" cy="794211"/>
      </dsp:txXfrm>
    </dsp:sp>
    <dsp:sp modelId="{D19739AD-A06D-46BF-BD85-D4CE31D5C5BE}">
      <dsp:nvSpPr>
        <dsp:cNvPr id="0" name=""/>
        <dsp:cNvSpPr/>
      </dsp:nvSpPr>
      <dsp:spPr>
        <a:xfrm>
          <a:off x="0" y="794890"/>
          <a:ext cx="6303729" cy="0"/>
        </a:xfrm>
        <a:prstGeom prst="line">
          <a:avLst/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2700" cap="flat" cmpd="sng" algn="ctr">
          <a:solidFill>
            <a:schemeClr val="accent2">
              <a:hueOff val="-242561"/>
              <a:satOff val="-13988"/>
              <a:lumOff val="14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BB208-C714-4AA1-B5D5-77FD08422BE0}">
      <dsp:nvSpPr>
        <dsp:cNvPr id="0" name=""/>
        <dsp:cNvSpPr/>
      </dsp:nvSpPr>
      <dsp:spPr>
        <a:xfrm>
          <a:off x="0" y="794890"/>
          <a:ext cx="6303729" cy="794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Kdo vydal knihu? Jaký časopis článek publikoval?</a:t>
          </a:r>
          <a:endParaRPr lang="en-US" sz="2200" kern="1200"/>
        </a:p>
      </dsp:txBody>
      <dsp:txXfrm>
        <a:off x="0" y="794890"/>
        <a:ext cx="6303729" cy="794211"/>
      </dsp:txXfrm>
    </dsp:sp>
    <dsp:sp modelId="{E73647F5-97AE-4E30-8209-8F3857F664C9}">
      <dsp:nvSpPr>
        <dsp:cNvPr id="0" name=""/>
        <dsp:cNvSpPr/>
      </dsp:nvSpPr>
      <dsp:spPr>
        <a:xfrm>
          <a:off x="0" y="1589102"/>
          <a:ext cx="6303729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8363FA-6EC6-48A9-B50E-785638E4EEAB}">
      <dsp:nvSpPr>
        <dsp:cNvPr id="0" name=""/>
        <dsp:cNvSpPr/>
      </dsp:nvSpPr>
      <dsp:spPr>
        <a:xfrm>
          <a:off x="0" y="1589102"/>
          <a:ext cx="6303729" cy="794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Pro koho je článek psaný?</a:t>
          </a:r>
          <a:endParaRPr lang="en-US" sz="2200" kern="1200"/>
        </a:p>
      </dsp:txBody>
      <dsp:txXfrm>
        <a:off x="0" y="1589102"/>
        <a:ext cx="6303729" cy="794211"/>
      </dsp:txXfrm>
    </dsp:sp>
    <dsp:sp modelId="{93B2F533-E066-4610-A021-E808993DAD9C}">
      <dsp:nvSpPr>
        <dsp:cNvPr id="0" name=""/>
        <dsp:cNvSpPr/>
      </dsp:nvSpPr>
      <dsp:spPr>
        <a:xfrm>
          <a:off x="0" y="2383313"/>
          <a:ext cx="6303729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DB3157-B0A6-4FEE-BF86-C8225F20E5D1}">
      <dsp:nvSpPr>
        <dsp:cNvPr id="0" name=""/>
        <dsp:cNvSpPr/>
      </dsp:nvSpPr>
      <dsp:spPr>
        <a:xfrm>
          <a:off x="0" y="2383313"/>
          <a:ext cx="6303729" cy="794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Jaký je záměr článku? Informovat? Argumentovat? Manipulovat?</a:t>
          </a:r>
          <a:endParaRPr lang="en-US" sz="2200" kern="1200"/>
        </a:p>
      </dsp:txBody>
      <dsp:txXfrm>
        <a:off x="0" y="2383313"/>
        <a:ext cx="6303729" cy="794211"/>
      </dsp:txXfrm>
    </dsp:sp>
    <dsp:sp modelId="{87AF99DF-A27F-4E18-A35F-07D78AC0158B}">
      <dsp:nvSpPr>
        <dsp:cNvPr id="0" name=""/>
        <dsp:cNvSpPr/>
      </dsp:nvSpPr>
      <dsp:spPr>
        <a:xfrm>
          <a:off x="0" y="3177525"/>
          <a:ext cx="6303729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D5CC2A-6FBB-4FBC-A84D-563ED7B8F132}">
      <dsp:nvSpPr>
        <dsp:cNvPr id="0" name=""/>
        <dsp:cNvSpPr/>
      </dsp:nvSpPr>
      <dsp:spPr>
        <a:xfrm>
          <a:off x="0" y="3177525"/>
          <a:ext cx="6303729" cy="794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Kdy byl text publikovaný?</a:t>
          </a:r>
          <a:endParaRPr lang="en-US" sz="2200" kern="1200"/>
        </a:p>
      </dsp:txBody>
      <dsp:txXfrm>
        <a:off x="0" y="3177525"/>
        <a:ext cx="6303729" cy="794211"/>
      </dsp:txXfrm>
    </dsp:sp>
    <dsp:sp modelId="{BF9F12CC-BC92-4F94-B12A-4192BBFA4DB0}">
      <dsp:nvSpPr>
        <dsp:cNvPr id="0" name=""/>
        <dsp:cNvSpPr/>
      </dsp:nvSpPr>
      <dsp:spPr>
        <a:xfrm>
          <a:off x="0" y="3971736"/>
          <a:ext cx="6303729" cy="0"/>
        </a:xfrm>
        <a:prstGeom prst="line">
          <a:avLst/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2700" cap="flat" cmpd="sng" algn="ctr">
          <a:solidFill>
            <a:schemeClr val="accent2">
              <a:hueOff val="-1212803"/>
              <a:satOff val="-69940"/>
              <a:lumOff val="71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5CC917-66E1-4959-A5DE-61CCDCAF495E}">
      <dsp:nvSpPr>
        <dsp:cNvPr id="0" name=""/>
        <dsp:cNvSpPr/>
      </dsp:nvSpPr>
      <dsp:spPr>
        <a:xfrm>
          <a:off x="0" y="3971736"/>
          <a:ext cx="6303729" cy="794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Odkazuje na zdroje?</a:t>
          </a:r>
          <a:endParaRPr lang="en-US" sz="2200" kern="1200"/>
        </a:p>
      </dsp:txBody>
      <dsp:txXfrm>
        <a:off x="0" y="3971736"/>
        <a:ext cx="6303729" cy="794211"/>
      </dsp:txXfrm>
    </dsp:sp>
    <dsp:sp modelId="{4C27EA11-FD32-402F-9F43-C2FDB8F410C4}">
      <dsp:nvSpPr>
        <dsp:cNvPr id="0" name=""/>
        <dsp:cNvSpPr/>
      </dsp:nvSpPr>
      <dsp:spPr>
        <a:xfrm>
          <a:off x="0" y="4765948"/>
          <a:ext cx="6303729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DF534B-1A2B-4D77-96C9-C1CE6713428F}">
      <dsp:nvSpPr>
        <dsp:cNvPr id="0" name=""/>
        <dsp:cNvSpPr/>
      </dsp:nvSpPr>
      <dsp:spPr>
        <a:xfrm>
          <a:off x="0" y="4765948"/>
          <a:ext cx="6303729" cy="794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Celkový obsah</a:t>
          </a:r>
          <a:endParaRPr lang="en-US" sz="2200" kern="1200"/>
        </a:p>
      </dsp:txBody>
      <dsp:txXfrm>
        <a:off x="0" y="4765948"/>
        <a:ext cx="6303729" cy="7942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F49D89-3146-4AB9-9C0A-9F7E2F75B63E}">
      <dsp:nvSpPr>
        <dsp:cNvPr id="0" name=""/>
        <dsp:cNvSpPr/>
      </dsp:nvSpPr>
      <dsp:spPr>
        <a:xfrm>
          <a:off x="0" y="678"/>
          <a:ext cx="630372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19EA8-8C6E-4BC8-B952-B593D3EBBD56}">
      <dsp:nvSpPr>
        <dsp:cNvPr id="0" name=""/>
        <dsp:cNvSpPr/>
      </dsp:nvSpPr>
      <dsp:spPr>
        <a:xfrm>
          <a:off x="0" y="678"/>
          <a:ext cx="6303729" cy="1111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akademický text</a:t>
          </a:r>
          <a:r>
            <a:rPr lang="cs-CZ" sz="2100" kern="1200"/>
            <a:t> zprostředkovává poznání dalším badatelům není citově zabarvený přesto obsahuje příběh.</a:t>
          </a:r>
          <a:endParaRPr lang="en-US" sz="2100" kern="1200"/>
        </a:p>
      </dsp:txBody>
      <dsp:txXfrm>
        <a:off x="0" y="678"/>
        <a:ext cx="6303729" cy="1111896"/>
      </dsp:txXfrm>
    </dsp:sp>
    <dsp:sp modelId="{BC5E2F60-D77C-4518-B36C-5E98039159FD}">
      <dsp:nvSpPr>
        <dsp:cNvPr id="0" name=""/>
        <dsp:cNvSpPr/>
      </dsp:nvSpPr>
      <dsp:spPr>
        <a:xfrm>
          <a:off x="0" y="1112575"/>
          <a:ext cx="630372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496FE0-7EEF-42A7-9102-8BDA47E6212A}">
      <dsp:nvSpPr>
        <dsp:cNvPr id="0" name=""/>
        <dsp:cNvSpPr/>
      </dsp:nvSpPr>
      <dsp:spPr>
        <a:xfrm>
          <a:off x="0" y="1112575"/>
          <a:ext cx="6303729" cy="1111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Ten popisuje, jak jste poznávali téma, sbírali data nebo prováděli experiment a k čemu jste došli. </a:t>
          </a:r>
          <a:endParaRPr lang="en-US" sz="2100" kern="1200"/>
        </a:p>
      </dsp:txBody>
      <dsp:txXfrm>
        <a:off x="0" y="1112575"/>
        <a:ext cx="6303729" cy="1111896"/>
      </dsp:txXfrm>
    </dsp:sp>
    <dsp:sp modelId="{E3276F61-76B3-4E66-AB20-6DE046C8869F}">
      <dsp:nvSpPr>
        <dsp:cNvPr id="0" name=""/>
        <dsp:cNvSpPr/>
      </dsp:nvSpPr>
      <dsp:spPr>
        <a:xfrm>
          <a:off x="0" y="2224471"/>
          <a:ext cx="630372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B38E6-227F-4D5A-923B-B7D92833E2BE}">
      <dsp:nvSpPr>
        <dsp:cNvPr id="0" name=""/>
        <dsp:cNvSpPr/>
      </dsp:nvSpPr>
      <dsp:spPr>
        <a:xfrm>
          <a:off x="0" y="2224471"/>
          <a:ext cx="6303729" cy="1111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zároveň usnadňuje čtení vašeho textu a třeba čtenáře zláká vaši práci ocitovat, nebo na ni rovnou navázat svým výzkumem. </a:t>
          </a:r>
          <a:endParaRPr lang="en-US" sz="2100" kern="1200"/>
        </a:p>
      </dsp:txBody>
      <dsp:txXfrm>
        <a:off x="0" y="2224471"/>
        <a:ext cx="6303729" cy="1111896"/>
      </dsp:txXfrm>
    </dsp:sp>
    <dsp:sp modelId="{00123619-E162-421B-BF83-50BEDE2D18AD}">
      <dsp:nvSpPr>
        <dsp:cNvPr id="0" name=""/>
        <dsp:cNvSpPr/>
      </dsp:nvSpPr>
      <dsp:spPr>
        <a:xfrm>
          <a:off x="0" y="3336367"/>
          <a:ext cx="630372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3EB429-20DB-43A9-87CC-372D7BBABFEF}">
      <dsp:nvSpPr>
        <dsp:cNvPr id="0" name=""/>
        <dsp:cNvSpPr/>
      </dsp:nvSpPr>
      <dsp:spPr>
        <a:xfrm>
          <a:off x="0" y="3336367"/>
          <a:ext cx="6303729" cy="1111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 rešeršní části shrnuje, co o tématu dosud víme formuluje hypotézy, případně výzkumné otázky popisuje vlastní zjištění a porovnává je s dosavadními znalostmi </a:t>
          </a:r>
          <a:endParaRPr lang="en-US" sz="2100" kern="1200"/>
        </a:p>
      </dsp:txBody>
      <dsp:txXfrm>
        <a:off x="0" y="3336367"/>
        <a:ext cx="6303729" cy="1111896"/>
      </dsp:txXfrm>
    </dsp:sp>
    <dsp:sp modelId="{9A58680A-518D-4CEA-BAD5-F893E3FF748C}">
      <dsp:nvSpPr>
        <dsp:cNvPr id="0" name=""/>
        <dsp:cNvSpPr/>
      </dsp:nvSpPr>
      <dsp:spPr>
        <a:xfrm>
          <a:off x="0" y="4448263"/>
          <a:ext cx="630372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01FA97-C600-4BBF-A8C2-6CD200D3279D}">
      <dsp:nvSpPr>
        <dsp:cNvPr id="0" name=""/>
        <dsp:cNvSpPr/>
      </dsp:nvSpPr>
      <dsp:spPr>
        <a:xfrm>
          <a:off x="0" y="4448263"/>
          <a:ext cx="6303729" cy="1111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vysvětlí použité metody, postupy sběru dat a analytické zpracování samozřejmě správně a eticky používá poznatky a texty jiných kolegů a kolegyň</a:t>
          </a:r>
          <a:endParaRPr lang="en-US" sz="2100" kern="1200"/>
        </a:p>
      </dsp:txBody>
      <dsp:txXfrm>
        <a:off x="0" y="4448263"/>
        <a:ext cx="6303729" cy="11118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3119F-2132-4830-BB05-73EED7BF084C}">
      <dsp:nvSpPr>
        <dsp:cNvPr id="0" name=""/>
        <dsp:cNvSpPr/>
      </dsp:nvSpPr>
      <dsp:spPr>
        <a:xfrm>
          <a:off x="0" y="0"/>
          <a:ext cx="630372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FCA595-59E4-457D-A607-92230342678C}">
      <dsp:nvSpPr>
        <dsp:cNvPr id="0" name=""/>
        <dsp:cNvSpPr/>
      </dsp:nvSpPr>
      <dsp:spPr>
        <a:xfrm>
          <a:off x="0" y="0"/>
          <a:ext cx="1260745" cy="5560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Tři O proti plagiátorství </a:t>
          </a:r>
          <a:endParaRPr lang="en-US" sz="1700" kern="1200"/>
        </a:p>
      </dsp:txBody>
      <dsp:txXfrm>
        <a:off x="0" y="0"/>
        <a:ext cx="1260745" cy="5560839"/>
      </dsp:txXfrm>
    </dsp:sp>
    <dsp:sp modelId="{918C6279-9E1B-47EA-A5AA-2CE3EB425DD5}">
      <dsp:nvSpPr>
        <dsp:cNvPr id="0" name=""/>
        <dsp:cNvSpPr/>
      </dsp:nvSpPr>
      <dsp:spPr>
        <a:xfrm>
          <a:off x="1355301" y="86888"/>
          <a:ext cx="4948427" cy="1737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Odlišit převzaté myšlenky od vlastních </a:t>
          </a:r>
          <a:endParaRPr lang="en-US" sz="3800" kern="1200"/>
        </a:p>
      </dsp:txBody>
      <dsp:txXfrm>
        <a:off x="1355301" y="86888"/>
        <a:ext cx="4948427" cy="1737762"/>
      </dsp:txXfrm>
    </dsp:sp>
    <dsp:sp modelId="{EF3116B6-629F-4DAF-9C8E-547EB28ABFD5}">
      <dsp:nvSpPr>
        <dsp:cNvPr id="0" name=""/>
        <dsp:cNvSpPr/>
      </dsp:nvSpPr>
      <dsp:spPr>
        <a:xfrm>
          <a:off x="1260745" y="1824650"/>
          <a:ext cx="504298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A033E2-EC34-4B32-8AE8-9604DE60FB97}">
      <dsp:nvSpPr>
        <dsp:cNvPr id="0" name=""/>
        <dsp:cNvSpPr/>
      </dsp:nvSpPr>
      <dsp:spPr>
        <a:xfrm>
          <a:off x="1355301" y="1911538"/>
          <a:ext cx="4948427" cy="1737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Odkázat na původní zdroj </a:t>
          </a:r>
          <a:endParaRPr lang="en-US" sz="3800" kern="1200"/>
        </a:p>
      </dsp:txBody>
      <dsp:txXfrm>
        <a:off x="1355301" y="1911538"/>
        <a:ext cx="4948427" cy="1737762"/>
      </dsp:txXfrm>
    </dsp:sp>
    <dsp:sp modelId="{D65EA685-8DE2-49A1-BC4B-5930D86382A1}">
      <dsp:nvSpPr>
        <dsp:cNvPr id="0" name=""/>
        <dsp:cNvSpPr/>
      </dsp:nvSpPr>
      <dsp:spPr>
        <a:xfrm>
          <a:off x="1260745" y="3649300"/>
          <a:ext cx="504298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02D0E-935B-47F5-8FE9-2DC6EBCA3D4D}">
      <dsp:nvSpPr>
        <dsp:cNvPr id="0" name=""/>
        <dsp:cNvSpPr/>
      </dsp:nvSpPr>
      <dsp:spPr>
        <a:xfrm>
          <a:off x="1355301" y="3736188"/>
          <a:ext cx="4948427" cy="1737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Označit původní zdroj tak, aby se dal dohledat</a:t>
          </a:r>
          <a:endParaRPr lang="en-US" sz="3800" kern="1200"/>
        </a:p>
      </dsp:txBody>
      <dsp:txXfrm>
        <a:off x="1355301" y="3736188"/>
        <a:ext cx="4948427" cy="1737762"/>
      </dsp:txXfrm>
    </dsp:sp>
    <dsp:sp modelId="{30D17C03-3217-450F-B294-550744F3BAF0}">
      <dsp:nvSpPr>
        <dsp:cNvPr id="0" name=""/>
        <dsp:cNvSpPr/>
      </dsp:nvSpPr>
      <dsp:spPr>
        <a:xfrm>
          <a:off x="1260745" y="5473950"/>
          <a:ext cx="504298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D80B3-6BA6-BEB9-B1DF-986A90E2D0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91FC16-2B26-233D-5C80-789375ED2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8080C7-75D4-8090-7844-4D8213183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440-72BC-4894-9F5F-C95E32767691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51CBE7-368D-2395-4892-AA0B3D132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2EF342-DFA8-65C6-E8DD-B434E695C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301C-F610-4A48-B473-12F07AAC26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2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9ED99B-FC58-588A-AE53-2FB5BD33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5FE81A-72E5-752C-71D8-57238ECD2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8CB725-4355-EB74-B7CA-A62CFAFF4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440-72BC-4894-9F5F-C95E32767691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D7E19E-0142-CC42-B998-A6B7C348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576A9D-72C7-4A7C-BF65-4ED2A0D3F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301C-F610-4A48-B473-12F07AAC26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44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342CEA4-B22D-9CB9-CD8E-3F12F375CE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510D17-FE12-7DB2-E5A8-15203BA0F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A55A41-4C63-F146-E081-0E7900D5C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440-72BC-4894-9F5F-C95E32767691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245516-4D35-18B7-391C-187A95AC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E60758-DF44-809C-EFE7-99E886F1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301C-F610-4A48-B473-12F07AAC26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992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FDECEE-A872-4B0F-83B4-4576B161F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B3676C-7256-4EA4-D604-B6ED230B9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B05D64-170A-8450-2053-4E0A866B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440-72BC-4894-9F5F-C95E32767691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7A3A15-D983-8EB5-B47D-7FD0E0F44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D1151F-A92A-0574-4C0D-86B11DB7B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301C-F610-4A48-B473-12F07AAC26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71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363E5D-2720-4C51-D2D4-C2B7513C1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8664F6A-1933-5535-55E5-908B852ED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E4EA2E-1C8B-F6CC-9C0C-74A7A6A10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440-72BC-4894-9F5F-C95E32767691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92AEE4-6D85-A543-5AFB-4E9872C1B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24F316-0929-F416-722D-047FE8E1A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301C-F610-4A48-B473-12F07AAC26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99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F9721F-EA5B-BCAA-A32B-8E7DAC9AB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82574C-13A8-7750-1300-B0968863D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A5BEEF5-0B36-CDFF-1304-7EDD4EFBF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C0B6C4-0E7A-0FED-4B52-0FF9DD0BA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440-72BC-4894-9F5F-C95E32767691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32CC3C-CB7C-6DB1-3A21-3F4D1DF95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39CC31-C1B8-9002-ED11-280B36F81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301C-F610-4A48-B473-12F07AAC26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036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A5695-8F2C-54BF-845B-1D0A13CDB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AD8B41-DEB1-578D-5117-8EB91F2F6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03A61EE-69C3-06F3-43AF-9319ADA76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FBB7D5A-62A2-4D93-0872-AE36877C96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106FB96-1126-2F2C-7BD2-F7C53972C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AE77281-26FC-6CED-6DBB-108FAE347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440-72BC-4894-9F5F-C95E32767691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B2CEC27-7E03-4CD4-82D4-2B02F4EC9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2F5F3C9-5E2F-A118-9A78-D17900E42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301C-F610-4A48-B473-12F07AAC26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62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08690-FC14-2C61-D68D-B07FFD0C7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D3ACDFF-3190-36DD-AEC0-14BE64AC0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440-72BC-4894-9F5F-C95E32767691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531D6B-7672-12AE-86FE-C0EF8B1D4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F80DC0-3044-4083-40C8-EBF750B56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301C-F610-4A48-B473-12F07AAC26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581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8D9DE59-9D5F-6D36-711F-64ADBB73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440-72BC-4894-9F5F-C95E32767691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D8FC43E-D5B4-09BC-BAAA-107F1C535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ED2CA6F-B66F-9821-3DF4-112C1BBFE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301C-F610-4A48-B473-12F07AAC26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37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EAF94-6489-AC09-56AE-AE9185DF4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10C258-3C4A-5F6E-F164-01D64DEBF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4F55EF7-377E-42C2-DF09-C9D98BE10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956179-E798-7F45-89EB-071EA7739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440-72BC-4894-9F5F-C95E32767691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F84456-D922-EE99-F7FA-8254C5166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3D088B-3511-D059-B7B0-9BA24A396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301C-F610-4A48-B473-12F07AAC26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151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37103-1728-81F4-C0E5-777BA6A2A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9F16BB2-4789-FAC4-70C0-A45E7C60F4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5D1A18-60D5-C461-7A18-2414E65A4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6B3171-E8B8-5392-74B0-A68F0F015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440-72BC-4894-9F5F-C95E32767691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B5E2B7-5295-8225-3A05-5B379FD6E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8E68C8-0B71-4922-EBDE-225596CD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301C-F610-4A48-B473-12F07AAC26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70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2EA0A3E-EEE3-860F-EF96-ECF7F905D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697C15-DD05-38D2-96E9-17165794A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8DF360-A244-AD11-7C04-634A294DB4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1E440-72BC-4894-9F5F-C95E32767691}" type="datetimeFigureOut">
              <a:rPr lang="cs-CZ" smtClean="0"/>
              <a:t>01.11.2022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189EBB-D381-0BDE-DBE0-810311D47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794A0D-7AC4-AA3E-E7FE-A3C9B96156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C301C-F610-4A48-B473-12F07AAC26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63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5E6C79-078F-7F36-423B-41DE70E57D7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PRAMENY / SEKUNDÁRNÍ LITERATURA</a:t>
            </a:r>
          </a:p>
        </p:txBody>
      </p:sp>
    </p:spTree>
    <p:extLst>
      <p:ext uri="{BB962C8B-B14F-4D97-AF65-F5344CB8AC3E}">
        <p14:creationId xmlns:p14="http://schemas.microsoft.com/office/powerpoint/2010/main" val="14456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extovéPole 2">
            <a:extLst>
              <a:ext uri="{FF2B5EF4-FFF2-40B4-BE49-F238E27FC236}">
                <a16:creationId xmlns:a16="http://schemas.microsoft.com/office/drawing/2014/main" id="{9D0FEC70-4A76-4B0C-DB65-40414854C4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7639741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8770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4E71D51-7729-D3A6-967E-93F31E982191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 err="1"/>
              <a:t>Wikipedi</a:t>
            </a:r>
            <a:r>
              <a:rPr lang="cs-CZ" sz="2800" dirty="0"/>
              <a:t>e </a:t>
            </a:r>
            <a:r>
              <a:rPr lang="en-US" sz="2800" dirty="0"/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Nezáleží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tom, </a:t>
            </a:r>
            <a:r>
              <a:rPr lang="en-US" dirty="0" err="1"/>
              <a:t>zda</a:t>
            </a:r>
            <a:r>
              <a:rPr lang="en-US" dirty="0"/>
              <a:t> je </a:t>
            </a:r>
            <a:r>
              <a:rPr lang="en-US" dirty="0" err="1"/>
              <a:t>dílo</a:t>
            </a:r>
            <a:r>
              <a:rPr lang="en-US" dirty="0"/>
              <a:t>, ze </a:t>
            </a:r>
            <a:r>
              <a:rPr lang="en-US" dirty="0" err="1"/>
              <a:t>kterého</a:t>
            </a:r>
            <a:r>
              <a:rPr lang="en-US" dirty="0"/>
              <a:t> </a:t>
            </a:r>
            <a:r>
              <a:rPr lang="en-US" dirty="0" err="1"/>
              <a:t>vycházíme</a:t>
            </a:r>
            <a:r>
              <a:rPr lang="en-US" dirty="0"/>
              <a:t>, </a:t>
            </a:r>
            <a:r>
              <a:rPr lang="en-US" dirty="0" err="1"/>
              <a:t>veřejně</a:t>
            </a:r>
            <a:r>
              <a:rPr lang="en-US" dirty="0"/>
              <a:t> </a:t>
            </a:r>
            <a:r>
              <a:rPr lang="en-US" dirty="0" err="1"/>
              <a:t>dostupné</a:t>
            </a:r>
            <a:r>
              <a:rPr lang="en-US" dirty="0"/>
              <a:t>, </a:t>
            </a:r>
            <a:r>
              <a:rPr lang="en-US" dirty="0" err="1"/>
              <a:t>jestli</a:t>
            </a:r>
            <a:r>
              <a:rPr lang="en-US" dirty="0"/>
              <a:t> </a:t>
            </a:r>
            <a:r>
              <a:rPr lang="en-US" dirty="0" err="1"/>
              <a:t>máme</a:t>
            </a:r>
            <a:r>
              <a:rPr lang="en-US" dirty="0"/>
              <a:t> </a:t>
            </a:r>
            <a:r>
              <a:rPr lang="en-US" dirty="0" err="1"/>
              <a:t>souhlas</a:t>
            </a:r>
            <a:r>
              <a:rPr lang="en-US" dirty="0"/>
              <a:t> s </a:t>
            </a:r>
            <a:r>
              <a:rPr lang="en-US" dirty="0" err="1"/>
              <a:t>použitím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jestli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třeba</a:t>
            </a:r>
            <a:r>
              <a:rPr lang="en-US" dirty="0"/>
              <a:t> </a:t>
            </a:r>
            <a:r>
              <a:rPr lang="en-US" dirty="0" err="1"/>
              <a:t>licenci</a:t>
            </a:r>
            <a:r>
              <a:rPr lang="en-US" dirty="0"/>
              <a:t> Creative Commons. Je to </a:t>
            </a:r>
            <a:r>
              <a:rPr lang="en-US" dirty="0" err="1"/>
              <a:t>zkrátka</a:t>
            </a:r>
            <a:r>
              <a:rPr lang="en-US" dirty="0"/>
              <a:t> </a:t>
            </a:r>
            <a:r>
              <a:rPr lang="en-US" dirty="0" err="1"/>
              <a:t>cizí</a:t>
            </a:r>
            <a:r>
              <a:rPr lang="en-US" dirty="0"/>
              <a:t> </a:t>
            </a:r>
            <a:r>
              <a:rPr lang="en-US" dirty="0" err="1"/>
              <a:t>dílo</a:t>
            </a:r>
            <a:r>
              <a:rPr lang="en-US" dirty="0"/>
              <a:t>, a 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jej</a:t>
            </a:r>
            <a:r>
              <a:rPr lang="en-US" dirty="0"/>
              <a:t> </a:t>
            </a:r>
            <a:r>
              <a:rPr lang="en-US" dirty="0" err="1"/>
              <a:t>využijeme</a:t>
            </a:r>
            <a:r>
              <a:rPr lang="en-US" dirty="0"/>
              <a:t>, </a:t>
            </a:r>
            <a:r>
              <a:rPr lang="en-US" dirty="0" err="1"/>
              <a:t>musíme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něj</a:t>
            </a:r>
            <a:r>
              <a:rPr lang="en-US" dirty="0"/>
              <a:t> </a:t>
            </a:r>
            <a:r>
              <a:rPr lang="en-US" dirty="0" err="1"/>
              <a:t>odkázat</a:t>
            </a:r>
            <a:r>
              <a:rPr lang="en-US" dirty="0"/>
              <a:t>. </a:t>
            </a:r>
            <a:r>
              <a:rPr lang="en-US" dirty="0" err="1"/>
              <a:t>Častým</a:t>
            </a:r>
            <a:r>
              <a:rPr lang="en-US" dirty="0"/>
              <a:t> </a:t>
            </a:r>
            <a:r>
              <a:rPr lang="en-US" dirty="0" err="1"/>
              <a:t>omylem</a:t>
            </a:r>
            <a:r>
              <a:rPr lang="en-US" dirty="0"/>
              <a:t> je,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nemusíme</a:t>
            </a:r>
            <a:r>
              <a:rPr lang="en-US" dirty="0"/>
              <a:t> </a:t>
            </a:r>
            <a:r>
              <a:rPr lang="en-US" dirty="0" err="1"/>
              <a:t>uvádět</a:t>
            </a:r>
            <a:r>
              <a:rPr lang="en-US" dirty="0"/>
              <a:t> </a:t>
            </a:r>
            <a:r>
              <a:rPr lang="en-US" dirty="0" err="1"/>
              <a:t>odkaz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Wikipedii</a:t>
            </a:r>
            <a:r>
              <a:rPr lang="en-US" dirty="0"/>
              <a:t>,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její</a:t>
            </a:r>
            <a:r>
              <a:rPr lang="en-US" dirty="0"/>
              <a:t> </a:t>
            </a:r>
            <a:r>
              <a:rPr lang="en-US" dirty="0" err="1"/>
              <a:t>obsah</a:t>
            </a:r>
            <a:r>
              <a:rPr lang="en-US" dirty="0"/>
              <a:t> je </a:t>
            </a:r>
            <a:r>
              <a:rPr lang="en-US" dirty="0" err="1"/>
              <a:t>veřejným</a:t>
            </a:r>
            <a:r>
              <a:rPr lang="en-US" dirty="0"/>
              <a:t> </a:t>
            </a:r>
            <a:r>
              <a:rPr lang="en-US" dirty="0" err="1"/>
              <a:t>vlastnictvím</a:t>
            </a:r>
            <a:r>
              <a:rPr lang="en-US" dirty="0"/>
              <a:t>. </a:t>
            </a:r>
            <a:r>
              <a:rPr lang="en-US" dirty="0" err="1"/>
              <a:t>Pozor</a:t>
            </a:r>
            <a:r>
              <a:rPr lang="en-US" dirty="0"/>
              <a:t>! Je to </a:t>
            </a:r>
            <a:r>
              <a:rPr lang="en-US" dirty="0" err="1"/>
              <a:t>dílo</a:t>
            </a:r>
            <a:r>
              <a:rPr lang="en-US" dirty="0"/>
              <a:t> </a:t>
            </a:r>
            <a:r>
              <a:rPr lang="en-US" dirty="0" err="1"/>
              <a:t>někoho</a:t>
            </a:r>
            <a:r>
              <a:rPr lang="en-US" dirty="0"/>
              <a:t> </a:t>
            </a:r>
            <a:r>
              <a:rPr lang="en-US" dirty="0" err="1"/>
              <a:t>jiného</a:t>
            </a:r>
            <a:r>
              <a:rPr lang="en-US" dirty="0"/>
              <a:t>, </a:t>
            </a:r>
            <a:r>
              <a:rPr lang="en-US" dirty="0" err="1"/>
              <a:t>takže</a:t>
            </a:r>
            <a:r>
              <a:rPr lang="en-US" dirty="0"/>
              <a:t> </a:t>
            </a:r>
            <a:r>
              <a:rPr lang="en-US" dirty="0" err="1"/>
              <a:t>odkaz</a:t>
            </a:r>
            <a:r>
              <a:rPr lang="en-US" dirty="0"/>
              <a:t> </a:t>
            </a:r>
            <a:r>
              <a:rPr lang="en-US" dirty="0" err="1"/>
              <a:t>potřebuje</a:t>
            </a:r>
            <a:r>
              <a:rPr lang="en-US" dirty="0"/>
              <a:t>. </a:t>
            </a:r>
            <a:r>
              <a:rPr lang="en-US" dirty="0" err="1"/>
              <a:t>Zároveň</a:t>
            </a:r>
            <a:r>
              <a:rPr lang="en-US" dirty="0"/>
              <a:t> </a:t>
            </a:r>
            <a:r>
              <a:rPr lang="en-US" dirty="0" err="1"/>
              <a:t>bychom</a:t>
            </a:r>
            <a:r>
              <a:rPr lang="en-US" dirty="0"/>
              <a:t> </a:t>
            </a:r>
            <a:r>
              <a:rPr lang="en-US" dirty="0" err="1"/>
              <a:t>měli</a:t>
            </a:r>
            <a:r>
              <a:rPr lang="en-US" dirty="0"/>
              <a:t> </a:t>
            </a:r>
            <a:r>
              <a:rPr lang="en-US" dirty="0" err="1"/>
              <a:t>přednostně</a:t>
            </a:r>
            <a:r>
              <a:rPr lang="en-US" dirty="0"/>
              <a:t> </a:t>
            </a:r>
            <a:r>
              <a:rPr lang="en-US" dirty="0" err="1"/>
              <a:t>uvádět</a:t>
            </a:r>
            <a:r>
              <a:rPr lang="en-US" dirty="0"/>
              <a:t> </a:t>
            </a:r>
            <a:r>
              <a:rPr lang="en-US" dirty="0" err="1"/>
              <a:t>primární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, </a:t>
            </a:r>
            <a:r>
              <a:rPr lang="en-US" dirty="0" err="1"/>
              <a:t>což</a:t>
            </a:r>
            <a:r>
              <a:rPr lang="en-US" dirty="0"/>
              <a:t> </a:t>
            </a:r>
            <a:r>
              <a:rPr lang="en-US" dirty="0" err="1"/>
              <a:t>Wikipedie</a:t>
            </a:r>
            <a:r>
              <a:rPr lang="en-US" dirty="0"/>
              <a:t> </a:t>
            </a:r>
            <a:r>
              <a:rPr lang="en-US" dirty="0" err="1"/>
              <a:t>většinou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.</a:t>
            </a:r>
            <a:endParaRPr lang="cs-CZ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NECITOVAT JAKO AKADEMICKÝ ZDROJ!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43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5F40F0D-9535-EBCF-4A19-6B6B87A80F70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 err="1"/>
              <a:t>Všeobecně</a:t>
            </a:r>
            <a:r>
              <a:rPr lang="en-US" sz="2800" b="1" dirty="0"/>
              <a:t> </a:t>
            </a:r>
            <a:r>
              <a:rPr lang="en-US" sz="2800" b="1" dirty="0" err="1"/>
              <a:t>známé</a:t>
            </a:r>
            <a:r>
              <a:rPr lang="en-US" sz="2800" b="1" dirty="0"/>
              <a:t> </a:t>
            </a:r>
            <a:r>
              <a:rPr lang="en-US" sz="2800" b="1" dirty="0" err="1"/>
              <a:t>informace</a:t>
            </a:r>
            <a:r>
              <a:rPr lang="en-US" sz="2800" b="1" dirty="0"/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Některé</a:t>
            </a:r>
            <a:r>
              <a:rPr lang="en-US" dirty="0"/>
              <a:t> </a:t>
            </a:r>
            <a:r>
              <a:rPr lang="en-US" dirty="0" err="1"/>
              <a:t>myšlenky</a:t>
            </a:r>
            <a:r>
              <a:rPr lang="en-US" dirty="0"/>
              <a:t>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autory</a:t>
            </a:r>
            <a:r>
              <a:rPr lang="en-US" dirty="0"/>
              <a:t>. U </a:t>
            </a:r>
            <a:r>
              <a:rPr lang="en-US" dirty="0" err="1"/>
              <a:t>některých</a:t>
            </a:r>
            <a:r>
              <a:rPr lang="en-US" dirty="0"/>
              <a:t> </a:t>
            </a:r>
            <a:r>
              <a:rPr lang="en-US" dirty="0" err="1"/>
              <a:t>ovšem</a:t>
            </a:r>
            <a:r>
              <a:rPr lang="en-US" dirty="0"/>
              <a:t> </a:t>
            </a:r>
            <a:r>
              <a:rPr lang="en-US" dirty="0" err="1"/>
              <a:t>nelze</a:t>
            </a:r>
            <a:r>
              <a:rPr lang="en-US" dirty="0"/>
              <a:t> </a:t>
            </a:r>
            <a:r>
              <a:rPr lang="en-US" dirty="0" err="1"/>
              <a:t>říct</a:t>
            </a:r>
            <a:r>
              <a:rPr lang="en-US" dirty="0"/>
              <a:t>, ze </a:t>
            </a:r>
            <a:r>
              <a:rPr lang="en-US" dirty="0" err="1"/>
              <a:t>kterého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 </a:t>
            </a:r>
            <a:r>
              <a:rPr lang="en-US" dirty="0" err="1"/>
              <a:t>pocházejí</a:t>
            </a:r>
            <a:r>
              <a:rPr lang="en-US" dirty="0"/>
              <a:t>. To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všeobecně</a:t>
            </a:r>
            <a:r>
              <a:rPr lang="en-US" dirty="0"/>
              <a:t> </a:t>
            </a:r>
            <a:r>
              <a:rPr lang="en-US" dirty="0" err="1"/>
              <a:t>známé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můžeme</a:t>
            </a:r>
            <a:r>
              <a:rPr lang="en-US" dirty="0"/>
              <a:t> </a:t>
            </a:r>
            <a:r>
              <a:rPr lang="en-US" dirty="0" err="1"/>
              <a:t>uvádět</a:t>
            </a:r>
            <a:r>
              <a:rPr lang="en-US" dirty="0"/>
              <a:t> bez </a:t>
            </a:r>
            <a:r>
              <a:rPr lang="en-US" dirty="0" err="1"/>
              <a:t>odkazu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zdroj</a:t>
            </a:r>
            <a:r>
              <a:rPr lang="en-US" dirty="0"/>
              <a:t>. </a:t>
            </a:r>
            <a:r>
              <a:rPr lang="en-US" dirty="0" err="1"/>
              <a:t>Mělo</a:t>
            </a:r>
            <a:r>
              <a:rPr lang="en-US" dirty="0"/>
              <a:t> by se </a:t>
            </a:r>
            <a:r>
              <a:rPr lang="en-US" dirty="0" err="1"/>
              <a:t>jimi</a:t>
            </a:r>
            <a:r>
              <a:rPr lang="en-US" dirty="0"/>
              <a:t> </a:t>
            </a:r>
            <a:r>
              <a:rPr lang="en-US" dirty="0" err="1"/>
              <a:t>šetřit</a:t>
            </a:r>
            <a:r>
              <a:rPr lang="en-US" dirty="0"/>
              <a:t>,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nezvyšují</a:t>
            </a:r>
            <a:r>
              <a:rPr lang="en-US" dirty="0"/>
              <a:t> </a:t>
            </a:r>
            <a:r>
              <a:rPr lang="en-US" dirty="0" err="1"/>
              <a:t>informační</a:t>
            </a:r>
            <a:r>
              <a:rPr lang="en-US" dirty="0"/>
              <a:t> </a:t>
            </a:r>
            <a:r>
              <a:rPr lang="en-US" dirty="0" err="1"/>
              <a:t>hodnotu</a:t>
            </a:r>
            <a:r>
              <a:rPr lang="en-US" dirty="0"/>
              <a:t> </a:t>
            </a:r>
            <a:r>
              <a:rPr lang="en-US" dirty="0" err="1"/>
              <a:t>našeho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. A taky proto, </a:t>
            </a:r>
            <a:r>
              <a:rPr lang="en-US" dirty="0" err="1"/>
              <a:t>že</a:t>
            </a:r>
            <a:r>
              <a:rPr lang="en-US" dirty="0"/>
              <a:t> je </a:t>
            </a:r>
            <a:r>
              <a:rPr lang="en-US" dirty="0" err="1"/>
              <a:t>naprostá</a:t>
            </a:r>
            <a:r>
              <a:rPr lang="en-US" dirty="0"/>
              <a:t> </a:t>
            </a:r>
            <a:r>
              <a:rPr lang="en-US" dirty="0" err="1"/>
              <a:t>většina</a:t>
            </a:r>
            <a:r>
              <a:rPr lang="en-US" dirty="0"/>
              <a:t> </a:t>
            </a:r>
            <a:r>
              <a:rPr lang="en-US" dirty="0" err="1"/>
              <a:t>předpokládaných</a:t>
            </a:r>
            <a:r>
              <a:rPr lang="en-US" dirty="0"/>
              <a:t> </a:t>
            </a:r>
            <a:r>
              <a:rPr lang="en-US" dirty="0" err="1"/>
              <a:t>čtenářů</a:t>
            </a:r>
            <a:r>
              <a:rPr lang="en-US" dirty="0"/>
              <a:t> </a:t>
            </a:r>
            <a:r>
              <a:rPr lang="en-US" dirty="0" err="1"/>
              <a:t>naší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</a:t>
            </a:r>
            <a:r>
              <a:rPr lang="en-US" dirty="0" err="1"/>
              <a:t>zná</a:t>
            </a:r>
            <a:r>
              <a:rPr lang="en-US" dirty="0"/>
              <a:t>. </a:t>
            </a:r>
            <a:r>
              <a:rPr lang="en-US" dirty="0" err="1"/>
              <a:t>Hodí</a:t>
            </a:r>
            <a:r>
              <a:rPr lang="en-US" dirty="0"/>
              <a:t> se v </a:t>
            </a:r>
            <a:r>
              <a:rPr lang="en-US" dirty="0" err="1"/>
              <a:t>úvodu</a:t>
            </a:r>
            <a:r>
              <a:rPr lang="en-US" dirty="0"/>
              <a:t>, v 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v </a:t>
            </a:r>
            <a:r>
              <a:rPr lang="en-US" dirty="0" err="1"/>
              <a:t>závěru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</a:t>
            </a:r>
            <a:r>
              <a:rPr lang="en-US" dirty="0" err="1"/>
              <a:t>jimi</a:t>
            </a:r>
            <a:r>
              <a:rPr lang="en-US" dirty="0"/>
              <a:t> </a:t>
            </a:r>
            <a:r>
              <a:rPr lang="en-US" dirty="0" err="1"/>
              <a:t>uvedli</a:t>
            </a:r>
            <a:r>
              <a:rPr lang="en-US" dirty="0"/>
              <a:t> </a:t>
            </a:r>
            <a:r>
              <a:rPr lang="en-US" dirty="0" err="1"/>
              <a:t>jiné</a:t>
            </a:r>
            <a:r>
              <a:rPr lang="en-US" dirty="0"/>
              <a:t> </a:t>
            </a:r>
            <a:r>
              <a:rPr lang="en-US" dirty="0" err="1"/>
              <a:t>myšlenky</a:t>
            </a:r>
            <a:r>
              <a:rPr lang="en-US" dirty="0"/>
              <a:t>, </a:t>
            </a:r>
            <a:r>
              <a:rPr lang="en-US" dirty="0" err="1"/>
              <a:t>ať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naše</a:t>
            </a:r>
            <a:r>
              <a:rPr lang="en-US" dirty="0"/>
              <a:t>,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převzaté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7531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874CF49-634A-9988-F3EC-DCE57FA4D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PRAMENY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F07C49-BDB4-7579-8DEF-A5F738A90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-neboli zdroje, umožňují čerpat bezprostředně informace o dané problematice.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Primární zdroje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byly napsané v dané době/dané skupině, nebo byly sepsané někým, kdo v dané době žil a má osobní zkušenost s problémem, který chceme zkoumat.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5441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7C0365-87FA-1CA4-DBC8-764D9BE2BA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PRAMENY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2F2D82-17FC-B6DC-75A1-8DCA76AFFB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</a:rPr>
              <a:t>Kroniky</a:t>
            </a:r>
            <a:r>
              <a:rPr lang="en-US" dirty="0">
                <a:latin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</a:rPr>
              <a:t>deníky</a:t>
            </a:r>
            <a:r>
              <a:rPr lang="en-US" dirty="0">
                <a:latin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</a:rPr>
              <a:t>paměti</a:t>
            </a:r>
            <a:r>
              <a:rPr lang="en-US" dirty="0">
                <a:latin typeface="Times New Roman" panose="02020603050405020304" pitchFamily="18" charset="0"/>
              </a:rPr>
              <a:t>…</a:t>
            </a:r>
          </a:p>
          <a:p>
            <a:pPr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</a:rPr>
              <a:t>nemusí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být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jen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historické</a:t>
            </a:r>
            <a:r>
              <a:rPr lang="en-US" dirty="0">
                <a:latin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</a:rPr>
              <a:t>můžeme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zkoumat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současné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jevy</a:t>
            </a:r>
            <a:endParaRPr lang="en-US" dirty="0">
              <a:latin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</a:rPr>
              <a:t>Primární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zdroje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nemusí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být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jen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textové</a:t>
            </a:r>
            <a:r>
              <a:rPr lang="en-US" dirty="0">
                <a:latin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</a:rPr>
              <a:t>můžeme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mít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jako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primární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zdroj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rozhovory</a:t>
            </a:r>
            <a:r>
              <a:rPr lang="en-US" dirty="0">
                <a:latin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</a:rPr>
              <a:t>které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provádíme</a:t>
            </a:r>
            <a:r>
              <a:rPr lang="en-US" dirty="0">
                <a:latin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</a:rPr>
              <a:t>záměrem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získat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odpověď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výzkumné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otázky</a:t>
            </a:r>
            <a:r>
              <a:rPr lang="en-US" dirty="0">
                <a:latin typeface="Times New Roman" panose="02020603050405020304" pitchFamily="18" charset="0"/>
              </a:rPr>
              <a:t>). </a:t>
            </a:r>
            <a:r>
              <a:rPr lang="en-US" dirty="0" err="1">
                <a:latin typeface="Times New Roman" panose="02020603050405020304" pitchFamily="18" charset="0"/>
              </a:rPr>
              <a:t>Primárním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zdrojem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může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být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taktéž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nahrávka</a:t>
            </a:r>
            <a:r>
              <a:rPr lang="en-US" dirty="0">
                <a:latin typeface="Times New Roman" panose="02020603050405020304" pitchFamily="18" charset="0"/>
              </a:rPr>
              <a:t>, web, </a:t>
            </a:r>
            <a:r>
              <a:rPr lang="en-US" dirty="0" err="1">
                <a:latin typeface="Times New Roman" panose="02020603050405020304" pitchFamily="18" charset="0"/>
              </a:rPr>
              <a:t>obrazy</a:t>
            </a:r>
            <a:r>
              <a:rPr lang="en-US" dirty="0">
                <a:latin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</a:rPr>
              <a:t>budovy</a:t>
            </a:r>
            <a:r>
              <a:rPr lang="en-US" dirty="0">
                <a:latin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</a:rPr>
              <a:t>archeologické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vykopávky</a:t>
            </a:r>
            <a:r>
              <a:rPr lang="en-US" dirty="0">
                <a:latin typeface="Times New Roman" panose="02020603050405020304" pitchFamily="18" charset="0"/>
              </a:rPr>
              <a:t>...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407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C1DE90E-CABF-FCAD-4F76-C60A638793D9}"/>
              </a:ext>
            </a:extLst>
          </p:cNvPr>
          <p:cNvSpPr txBox="1"/>
          <p:nvPr/>
        </p:nvSpPr>
        <p:spPr>
          <a:xfrm>
            <a:off x="3048778" y="2945599"/>
            <a:ext cx="6097554" cy="3016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Primární zdroje představují ty zdroje, které přímo analyzujeme. </a:t>
            </a:r>
            <a:r>
              <a:rPr lang="cs-CZ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teme je tak, abychom se dozvěděli něco nového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10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AE26A47-E89F-5F46-E901-D77C92B3E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PRAMENY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C9562981-AA54-B8AB-E8B1-BC2BE82E6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Primární zdroj čteme jinak – nedíváme se jen na informace podané v textu,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hledáme, co je</a:t>
            </a:r>
            <a:r>
              <a:rPr lang="cs-CZ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TEXTEM.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12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5E75455-8479-712A-9ACC-3B1B09E7B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 b="1" u="sng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Sekundární literatura</a:t>
            </a:r>
            <a:br>
              <a:rPr lang="cs-CZ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E82552-B103-0659-6E53-4809ED4A2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457200">
              <a:spcAft>
                <a:spcPts val="800"/>
              </a:spcAft>
            </a:pPr>
            <a:r>
              <a:rPr lang="cs-CZ" dirty="0">
                <a:latin typeface="Times New Roman" panose="02020603050405020304" pitchFamily="18" charset="0"/>
              </a:rPr>
              <a:t>již zpracované prameny, například monografie či jiné publikace.</a:t>
            </a:r>
          </a:p>
          <a:p>
            <a:pPr>
              <a:spcAft>
                <a:spcPts val="800"/>
              </a:spcAft>
            </a:pPr>
            <a:r>
              <a:rPr lang="cs-CZ" dirty="0">
                <a:latin typeface="Times New Roman" panose="02020603050405020304" pitchFamily="18" charset="0"/>
              </a:rPr>
              <a:t>Všechna literatura, která slouží k získávání informací </a:t>
            </a:r>
          </a:p>
          <a:p>
            <a:pPr>
              <a:spcAft>
                <a:spcPts val="800"/>
              </a:spcAft>
            </a:pPr>
            <a:endParaRPr lang="cs-CZ" dirty="0">
              <a:latin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</a:rPr>
              <a:t>čteme ji jako spolehlivý zdroj informací o tématu, které nás zajímá. Není to zdroj, který analyzujeme.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10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9D04579-DA16-8D06-1098-670106282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cs-CZ" sz="3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Akademická / neakademická sekundární literatura</a:t>
            </a:r>
            <a:br>
              <a:rPr lang="cs-CZ" sz="34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3400">
              <a:solidFill>
                <a:srgbClr val="FFFFFF"/>
              </a:solidFill>
            </a:endParaRPr>
          </a:p>
        </p:txBody>
      </p:sp>
      <p:graphicFrame>
        <p:nvGraphicFramePr>
          <p:cNvPr id="14" name="Zástupný obsah 2">
            <a:extLst>
              <a:ext uri="{FF2B5EF4-FFF2-40B4-BE49-F238E27FC236}">
                <a16:creationId xmlns:a16="http://schemas.microsoft.com/office/drawing/2014/main" id="{16AE3000-CD59-FC0E-7DA0-3E7B62C2A5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515312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097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3C90728-9CE2-B2CB-1BA4-B9FA47631E5E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lvl="0"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</a:rPr>
              <a:t>na</a:t>
            </a:r>
            <a:r>
              <a:rPr lang="en-US" sz="2800" dirty="0"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</a:rPr>
              <a:t>závěr</a:t>
            </a:r>
            <a:r>
              <a:rPr lang="en-US" sz="2800" dirty="0"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</a:rPr>
              <a:t>diplomové</a:t>
            </a:r>
            <a:r>
              <a:rPr lang="en-US" sz="2800" dirty="0"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</a:rPr>
              <a:t>práce</a:t>
            </a:r>
            <a:r>
              <a:rPr lang="en-US" sz="2800" dirty="0"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</a:rPr>
              <a:t>uvést</a:t>
            </a:r>
            <a:r>
              <a:rPr lang="en-US" sz="2800" dirty="0">
                <a:latin typeface="Times New Roman" panose="02020603050405020304" pitchFamily="18" charset="0"/>
              </a:rPr>
              <a:t> v </a:t>
            </a:r>
            <a:r>
              <a:rPr lang="en-US" sz="2800" dirty="0" err="1">
                <a:latin typeface="Times New Roman" panose="02020603050405020304" pitchFamily="18" charset="0"/>
              </a:rPr>
              <a:t>seznamu</a:t>
            </a:r>
            <a:r>
              <a:rPr lang="en-US" sz="2800" dirty="0"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</a:rPr>
              <a:t>zdrojů</a:t>
            </a:r>
            <a:r>
              <a:rPr lang="en-US" sz="2800" dirty="0"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</a:rPr>
              <a:t>zvlášť</a:t>
            </a:r>
            <a:r>
              <a:rPr lang="en-US" sz="2800" dirty="0"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</a:rPr>
              <a:t>prameny</a:t>
            </a:r>
            <a:r>
              <a:rPr lang="en-US" sz="2800" dirty="0">
                <a:latin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</a:rPr>
              <a:t>zvlášť</a:t>
            </a:r>
            <a:r>
              <a:rPr lang="en-US" sz="2800" dirty="0"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</a:rPr>
              <a:t>použitou</a:t>
            </a:r>
            <a:r>
              <a:rPr lang="en-US" sz="2800" dirty="0"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</a:rPr>
              <a:t>literaturu</a:t>
            </a:r>
            <a:r>
              <a:rPr lang="en-US" sz="2800" dirty="0"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5883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extovéPole 2">
            <a:extLst>
              <a:ext uri="{FF2B5EF4-FFF2-40B4-BE49-F238E27FC236}">
                <a16:creationId xmlns:a16="http://schemas.microsoft.com/office/drawing/2014/main" id="{68F7B1EF-1BF2-8602-91B6-3EE1B36E6F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9935913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32687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561</Words>
  <Application>Microsoft Office PowerPoint</Application>
  <PresentationFormat>Širokoúhlá obrazovka</PresentationFormat>
  <Paragraphs>44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PRAMENY / SEKUNDÁRNÍ LITERATURA</vt:lpstr>
      <vt:lpstr>PRAMENY</vt:lpstr>
      <vt:lpstr>PRAMENY</vt:lpstr>
      <vt:lpstr>Prezentace aplikace PowerPoint</vt:lpstr>
      <vt:lpstr>PRAMENY</vt:lpstr>
      <vt:lpstr>Sekundární literatura </vt:lpstr>
      <vt:lpstr>Akademická / neakademická sekundární literatura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PRAMENY / SEKUNDÁRNÍ LITERATURA</dc:title>
  <dc:creator>Jana Vávrová Mašková</dc:creator>
  <cp:lastModifiedBy>Jana Vávrová Mašková</cp:lastModifiedBy>
  <cp:revision>1</cp:revision>
  <dcterms:created xsi:type="dcterms:W3CDTF">2022-11-01T13:30:34Z</dcterms:created>
  <dcterms:modified xsi:type="dcterms:W3CDTF">2022-11-01T14:10:24Z</dcterms:modified>
</cp:coreProperties>
</file>