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66"/>
  </p:notesMasterIdLst>
  <p:sldIdLst>
    <p:sldId id="256" r:id="rId2"/>
    <p:sldId id="546" r:id="rId3"/>
    <p:sldId id="547" r:id="rId4"/>
    <p:sldId id="548" r:id="rId5"/>
    <p:sldId id="549" r:id="rId6"/>
    <p:sldId id="550" r:id="rId7"/>
    <p:sldId id="551" r:id="rId8"/>
    <p:sldId id="552" r:id="rId9"/>
    <p:sldId id="553" r:id="rId10"/>
    <p:sldId id="554" r:id="rId11"/>
    <p:sldId id="555" r:id="rId12"/>
    <p:sldId id="556" r:id="rId13"/>
    <p:sldId id="557" r:id="rId14"/>
    <p:sldId id="294" r:id="rId15"/>
    <p:sldId id="318" r:id="rId16"/>
    <p:sldId id="319" r:id="rId17"/>
    <p:sldId id="539" r:id="rId18"/>
    <p:sldId id="540" r:id="rId19"/>
    <p:sldId id="541" r:id="rId20"/>
    <p:sldId id="295" r:id="rId21"/>
    <p:sldId id="320" r:id="rId22"/>
    <p:sldId id="542" r:id="rId23"/>
    <p:sldId id="543" r:id="rId24"/>
    <p:sldId id="544" r:id="rId25"/>
    <p:sldId id="545" r:id="rId26"/>
    <p:sldId id="334" r:id="rId27"/>
    <p:sldId id="335" r:id="rId28"/>
    <p:sldId id="336" r:id="rId29"/>
    <p:sldId id="337" r:id="rId30"/>
    <p:sldId id="338" r:id="rId31"/>
    <p:sldId id="339" r:id="rId32"/>
    <p:sldId id="340" r:id="rId33"/>
    <p:sldId id="341" r:id="rId34"/>
    <p:sldId id="342" r:id="rId35"/>
    <p:sldId id="343" r:id="rId36"/>
    <p:sldId id="344" r:id="rId37"/>
    <p:sldId id="345" r:id="rId38"/>
    <p:sldId id="346" r:id="rId39"/>
    <p:sldId id="348" r:id="rId40"/>
    <p:sldId id="349" r:id="rId41"/>
    <p:sldId id="356" r:id="rId42"/>
    <p:sldId id="353" r:id="rId43"/>
    <p:sldId id="354" r:id="rId44"/>
    <p:sldId id="355" r:id="rId45"/>
    <p:sldId id="357" r:id="rId46"/>
    <p:sldId id="358" r:id="rId47"/>
    <p:sldId id="359" r:id="rId48"/>
    <p:sldId id="360" r:id="rId49"/>
    <p:sldId id="361" r:id="rId50"/>
    <p:sldId id="362" r:id="rId51"/>
    <p:sldId id="363" r:id="rId52"/>
    <p:sldId id="364" r:id="rId53"/>
    <p:sldId id="365" r:id="rId54"/>
    <p:sldId id="366" r:id="rId55"/>
    <p:sldId id="367" r:id="rId56"/>
    <p:sldId id="368" r:id="rId57"/>
    <p:sldId id="369" r:id="rId58"/>
    <p:sldId id="352" r:id="rId59"/>
    <p:sldId id="347" r:id="rId60"/>
    <p:sldId id="372" r:id="rId61"/>
    <p:sldId id="373" r:id="rId62"/>
    <p:sldId id="374" r:id="rId63"/>
    <p:sldId id="375" r:id="rId64"/>
    <p:sldId id="376" r:id="rId65"/>
    <p:sldId id="377" r:id="rId66"/>
    <p:sldId id="378" r:id="rId67"/>
    <p:sldId id="379" r:id="rId68"/>
    <p:sldId id="380" r:id="rId69"/>
    <p:sldId id="381" r:id="rId70"/>
    <p:sldId id="382" r:id="rId71"/>
    <p:sldId id="383" r:id="rId72"/>
    <p:sldId id="370" r:id="rId73"/>
    <p:sldId id="371" r:id="rId74"/>
    <p:sldId id="386" r:id="rId75"/>
    <p:sldId id="387" r:id="rId76"/>
    <p:sldId id="388" r:id="rId77"/>
    <p:sldId id="389" r:id="rId78"/>
    <p:sldId id="390" r:id="rId79"/>
    <p:sldId id="391" r:id="rId80"/>
    <p:sldId id="392" r:id="rId81"/>
    <p:sldId id="393" r:id="rId82"/>
    <p:sldId id="394" r:id="rId83"/>
    <p:sldId id="395" r:id="rId84"/>
    <p:sldId id="396" r:id="rId85"/>
    <p:sldId id="397" r:id="rId86"/>
    <p:sldId id="384" r:id="rId87"/>
    <p:sldId id="385" r:id="rId88"/>
    <p:sldId id="400" r:id="rId89"/>
    <p:sldId id="401" r:id="rId90"/>
    <p:sldId id="402" r:id="rId91"/>
    <p:sldId id="403" r:id="rId92"/>
    <p:sldId id="257" r:id="rId93"/>
    <p:sldId id="258" r:id="rId94"/>
    <p:sldId id="259" r:id="rId95"/>
    <p:sldId id="260" r:id="rId96"/>
    <p:sldId id="261" r:id="rId97"/>
    <p:sldId id="262" r:id="rId98"/>
    <p:sldId id="263" r:id="rId99"/>
    <p:sldId id="264" r:id="rId100"/>
    <p:sldId id="265" r:id="rId101"/>
    <p:sldId id="266" r:id="rId102"/>
    <p:sldId id="267" r:id="rId103"/>
    <p:sldId id="268" r:id="rId104"/>
    <p:sldId id="269" r:id="rId105"/>
    <p:sldId id="270" r:id="rId106"/>
    <p:sldId id="271" r:id="rId107"/>
    <p:sldId id="272" r:id="rId108"/>
    <p:sldId id="273" r:id="rId109"/>
    <p:sldId id="274" r:id="rId110"/>
    <p:sldId id="275" r:id="rId111"/>
    <p:sldId id="276" r:id="rId112"/>
    <p:sldId id="277" r:id="rId113"/>
    <p:sldId id="278" r:id="rId114"/>
    <p:sldId id="558" r:id="rId115"/>
    <p:sldId id="280" r:id="rId116"/>
    <p:sldId id="281" r:id="rId117"/>
    <p:sldId id="282" r:id="rId118"/>
    <p:sldId id="283" r:id="rId119"/>
    <p:sldId id="284" r:id="rId120"/>
    <p:sldId id="285" r:id="rId121"/>
    <p:sldId id="286" r:id="rId122"/>
    <p:sldId id="287" r:id="rId123"/>
    <p:sldId id="288" r:id="rId124"/>
    <p:sldId id="289" r:id="rId125"/>
    <p:sldId id="290" r:id="rId126"/>
    <p:sldId id="291" r:id="rId127"/>
    <p:sldId id="292" r:id="rId128"/>
    <p:sldId id="293" r:id="rId129"/>
    <p:sldId id="559" r:id="rId130"/>
    <p:sldId id="560" r:id="rId131"/>
    <p:sldId id="296" r:id="rId132"/>
    <p:sldId id="297" r:id="rId133"/>
    <p:sldId id="298" r:id="rId134"/>
    <p:sldId id="299" r:id="rId135"/>
    <p:sldId id="300" r:id="rId136"/>
    <p:sldId id="301" r:id="rId137"/>
    <p:sldId id="302" r:id="rId138"/>
    <p:sldId id="303" r:id="rId139"/>
    <p:sldId id="304" r:id="rId140"/>
    <p:sldId id="305" r:id="rId141"/>
    <p:sldId id="306" r:id="rId142"/>
    <p:sldId id="307" r:id="rId143"/>
    <p:sldId id="308" r:id="rId144"/>
    <p:sldId id="309" r:id="rId145"/>
    <p:sldId id="310" r:id="rId146"/>
    <p:sldId id="311" r:id="rId147"/>
    <p:sldId id="312" r:id="rId148"/>
    <p:sldId id="313" r:id="rId149"/>
    <p:sldId id="314" r:id="rId150"/>
    <p:sldId id="315" r:id="rId151"/>
    <p:sldId id="316" r:id="rId152"/>
    <p:sldId id="317" r:id="rId153"/>
    <p:sldId id="561" r:id="rId154"/>
    <p:sldId id="562" r:id="rId155"/>
    <p:sldId id="563" r:id="rId156"/>
    <p:sldId id="321" r:id="rId157"/>
    <p:sldId id="322" r:id="rId158"/>
    <p:sldId id="323" r:id="rId159"/>
    <p:sldId id="324" r:id="rId160"/>
    <p:sldId id="325" r:id="rId161"/>
    <p:sldId id="326" r:id="rId162"/>
    <p:sldId id="327" r:id="rId163"/>
    <p:sldId id="328" r:id="rId164"/>
    <p:sldId id="329" r:id="rId165"/>
    <p:sldId id="330" r:id="rId166"/>
    <p:sldId id="331" r:id="rId167"/>
    <p:sldId id="332" r:id="rId168"/>
    <p:sldId id="333" r:id="rId169"/>
    <p:sldId id="564" r:id="rId170"/>
    <p:sldId id="565" r:id="rId171"/>
    <p:sldId id="566" r:id="rId172"/>
    <p:sldId id="567" r:id="rId173"/>
    <p:sldId id="568" r:id="rId174"/>
    <p:sldId id="569" r:id="rId175"/>
    <p:sldId id="570" r:id="rId176"/>
    <p:sldId id="571" r:id="rId177"/>
    <p:sldId id="572" r:id="rId178"/>
    <p:sldId id="573" r:id="rId179"/>
    <p:sldId id="574" r:id="rId180"/>
    <p:sldId id="575" r:id="rId181"/>
    <p:sldId id="576" r:id="rId182"/>
    <p:sldId id="577" r:id="rId183"/>
    <p:sldId id="578" r:id="rId184"/>
    <p:sldId id="579" r:id="rId185"/>
    <p:sldId id="350" r:id="rId186"/>
    <p:sldId id="351" r:id="rId187"/>
    <p:sldId id="580" r:id="rId188"/>
    <p:sldId id="581" r:id="rId189"/>
    <p:sldId id="582" r:id="rId190"/>
    <p:sldId id="583" r:id="rId191"/>
    <p:sldId id="584" r:id="rId192"/>
    <p:sldId id="585" r:id="rId193"/>
    <p:sldId id="586" r:id="rId194"/>
    <p:sldId id="587" r:id="rId195"/>
    <p:sldId id="588" r:id="rId196"/>
    <p:sldId id="589" r:id="rId197"/>
    <p:sldId id="590" r:id="rId198"/>
    <p:sldId id="591" r:id="rId199"/>
    <p:sldId id="592" r:id="rId200"/>
    <p:sldId id="593" r:id="rId201"/>
    <p:sldId id="594" r:id="rId202"/>
    <p:sldId id="595" r:id="rId203"/>
    <p:sldId id="596" r:id="rId204"/>
    <p:sldId id="597" r:id="rId205"/>
    <p:sldId id="598" r:id="rId206"/>
    <p:sldId id="599" r:id="rId207"/>
    <p:sldId id="600" r:id="rId208"/>
    <p:sldId id="601" r:id="rId209"/>
    <p:sldId id="602" r:id="rId210"/>
    <p:sldId id="603" r:id="rId211"/>
    <p:sldId id="604" r:id="rId212"/>
    <p:sldId id="605" r:id="rId213"/>
    <p:sldId id="606" r:id="rId214"/>
    <p:sldId id="607" r:id="rId215"/>
    <p:sldId id="608" r:id="rId216"/>
    <p:sldId id="609" r:id="rId217"/>
    <p:sldId id="610" r:id="rId218"/>
    <p:sldId id="611" r:id="rId219"/>
    <p:sldId id="612" r:id="rId220"/>
    <p:sldId id="613" r:id="rId221"/>
    <p:sldId id="614" r:id="rId222"/>
    <p:sldId id="615" r:id="rId223"/>
    <p:sldId id="616" r:id="rId224"/>
    <p:sldId id="617" r:id="rId225"/>
    <p:sldId id="618" r:id="rId226"/>
    <p:sldId id="619" r:id="rId227"/>
    <p:sldId id="620" r:id="rId228"/>
    <p:sldId id="621" r:id="rId229"/>
    <p:sldId id="622" r:id="rId230"/>
    <p:sldId id="623" r:id="rId231"/>
    <p:sldId id="624" r:id="rId232"/>
    <p:sldId id="625" r:id="rId233"/>
    <p:sldId id="398" r:id="rId234"/>
    <p:sldId id="399" r:id="rId235"/>
    <p:sldId id="626" r:id="rId236"/>
    <p:sldId id="627" r:id="rId237"/>
    <p:sldId id="628" r:id="rId238"/>
    <p:sldId id="629" r:id="rId239"/>
    <p:sldId id="404" r:id="rId240"/>
    <p:sldId id="405" r:id="rId241"/>
    <p:sldId id="406" r:id="rId242"/>
    <p:sldId id="407" r:id="rId243"/>
    <p:sldId id="408" r:id="rId244"/>
    <p:sldId id="409" r:id="rId245"/>
    <p:sldId id="410" r:id="rId246"/>
    <p:sldId id="411" r:id="rId247"/>
    <p:sldId id="412" r:id="rId248"/>
    <p:sldId id="413" r:id="rId249"/>
    <p:sldId id="414" r:id="rId250"/>
    <p:sldId id="415" r:id="rId251"/>
    <p:sldId id="416" r:id="rId252"/>
    <p:sldId id="417" r:id="rId253"/>
    <p:sldId id="418" r:id="rId254"/>
    <p:sldId id="419" r:id="rId255"/>
    <p:sldId id="420" r:id="rId256"/>
    <p:sldId id="421" r:id="rId257"/>
    <p:sldId id="422" r:id="rId258"/>
    <p:sldId id="423" r:id="rId259"/>
    <p:sldId id="424" r:id="rId260"/>
    <p:sldId id="425" r:id="rId261"/>
    <p:sldId id="426" r:id="rId262"/>
    <p:sldId id="427" r:id="rId263"/>
    <p:sldId id="428" r:id="rId264"/>
    <p:sldId id="279" r:id="rId26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A10027A-CCA1-445A-AFF5-488D8ED1C6F4}">
  <a:tblStyle styleId="{9A10027A-CCA1-445A-AFF5-488D8ED1C6F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6" d="100"/>
          <a:sy n="146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theme" Target="theme/theme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tableStyles" Target="tableStyles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notesMaster" Target="notesMasters/notesMaster1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presProps" Target="presProps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0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2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3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14c95e8a975_0_1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14c95e8a975_0_1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14c95e8a975_0_1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" name="Google Shape;853;g14c95e8a975_0_1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14c95e8a975_0_1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14c95e8a975_0_1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14c95e8a975_0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g14c95e8a975_0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14c95e8a975_0_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14c95e8a975_0_4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14c95e8a975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9" name="Google Shape;879;g14c95e8a975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14c95e8a975_0_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14c95e8a975_0_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14c95e8a975_0_1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14c95e8a975_0_1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14c95e8a975_0_1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14c95e8a975_0_1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14c95e8a975_0_1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14c95e8a975_0_1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14c95e8a975_0_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g14c95e8a975_0_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g14c95e8a975_0_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7" name="Google Shape;917;g14c95e8a975_0_4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14c95e8a975_0_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14c95e8a975_0_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14c95e8a975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1" name="Google Shape;931;g14c95e8a975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14c95e8a975_0_1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8" name="Google Shape;938;g14c95e8a975_0_1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14c95e8a975_0_1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g14c95e8a975_0_1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14c95e8a975_0_1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14c95e8a975_0_1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g14c95e8a975_0_4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g14c95e8a975_0_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14c95e8a975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g14c95e8a975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g14c95e8a975_0_4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g14c95e8a975_0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14c95e8a975_0_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g14c95e8a975_0_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g14c95e8a975_0_5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g14c95e8a975_0_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14c95e8a975_0_1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g14c95e8a975_0_1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g14c95e8a975_0_1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g14c95e8a975_0_1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g14c95e8a975_0_1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g14c95e8a975_0_1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14c95e8a975_0_5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g14c95e8a975_0_5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14c95e8a975_0_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14c95e8a975_0_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g14c95e8a975_0_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5" name="Google Shape;1025;g14c95e8a975_0_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14c95e8a975_0_5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g14c95e8a975_0_5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14c95e8a975_0_1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14c95e8a975_0_1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14c95e8a975_0_14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14c95e8a975_0_14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14c95e8a975_0_1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14c95e8a975_0_14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14c95e8a975_0_5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g14c95e8a975_0_5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g14c95e8a975_0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4" name="Google Shape;1064;g14c95e8a975_0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14c95e8a975_0_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14c95e8a975_0_5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g14c95e8a975_0_14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9" name="Google Shape;1079;g14c95e8a975_0_14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g17c31d25ffc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5" name="Google Shape;1085;g17c31d25ffc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g17c31d25ffc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2" name="Google Shape;1092;g17c31d25ffc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g14c95e8a975_0_8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g14c95e8a975_0_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g14c95e8a975_0_8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3" name="Google Shape;1103;g14c95e8a975_0_8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4c95e8a975_0_1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g14c95e8a975_0_1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g14c95e8a975_0_8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3" name="Google Shape;1113;g14c95e8a975_0_8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g14c95e8a975_0_8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g14c95e8a975_0_8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g14c95e8a975_0_1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8" name="Google Shape;1128;g14c95e8a975_0_1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g14c95e8a975_0_1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4" name="Google Shape;1134;g14c95e8a975_0_1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g14c95e8a975_0_1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0" name="Google Shape;1140;g14c95e8a975_0_1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g14c95e8a975_0_8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g14c95e8a975_0_8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14c95e8a975_0_8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3" name="Google Shape;1153;g14c95e8a975_0_8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14c95e8a975_0_9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4" name="Google Shape;1164;g14c95e8a975_0_9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14c95e8a975_0_9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5" name="Google Shape;1175;g14c95e8a975_0_9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g14c95e8a975_0_9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6" name="Google Shape;1186;g14c95e8a975_0_9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4c95e8a975_0_10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g14c95e8a975_0_10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g14c95e8a975_0_9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" name="Google Shape;1196;g14c95e8a975_0_9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g14c95e8a975_0_9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" name="Google Shape;1206;g14c95e8a975_0_9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g14c95e8a975_0_15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g14c95e8a975_0_15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g14c95e8a975_0_15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g14c95e8a975_0_15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14c95e8a975_0_15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g14c95e8a975_0_15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14c95e8a975_0_9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g14c95e8a975_0_9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g14c95e8a975_0_9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9" name="Google Shape;1249;g14c95e8a975_0_9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g14c95e8a975_0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5" name="Google Shape;1255;g14c95e8a975_0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g14c95e8a975_0_10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1" name="Google Shape;1261;g14c95e8a975_0_10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g14c95e8a975_0_15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7" name="Google Shape;1267;g14c95e8a975_0_15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4c95e8a975_0_1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/>
              <a:t>他们俩的专业是煮饭</a:t>
            </a:r>
            <a:endParaRPr dirty="0"/>
          </a:p>
        </p:txBody>
      </p:sp>
      <p:sp>
        <p:nvSpPr>
          <p:cNvPr id="184" name="Google Shape;184;g14c95e8a975_0_1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g14c95e8a975_0_15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3" name="Google Shape;1273;g14c95e8a975_0_15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g17c31d25ffc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9" name="Google Shape;1279;g17c31d25ffc_1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14c95e8a975_0_1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g14c95e8a975_0_1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14c95e8a975_0_10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14c95e8a975_0_10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g14c95e8a975_0_10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2" name="Google Shape;1302;g14c95e8a975_0_10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g17c31d25ffc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9" name="Google Shape;1309;g17c31d25ffc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17c31d25ffc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5" name="Google Shape;1315;g17c31d25ffc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g17c31d25ffc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1" name="Google Shape;1321;g17c31d25ffc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g14c95e8a975_0_10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g14c95e8a975_0_10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g14c95e8a975_0_10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2" name="Google Shape;1332;g14c95e8a975_0_10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g14c95e8a975_0_10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9" name="Google Shape;1339;g14c95e8a975_0_10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g14c95e8a975_0_10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6" name="Google Shape;1346;g14c95e8a975_0_10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g17c31d25ffc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3" name="Google Shape;1353;g17c31d25ffc_2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17c31d25ffc_2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17c31d25ffc_2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g17c31d25ffc_2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5" name="Google Shape;1365;g17c31d25ffc_2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g5540b6adc3_2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7" name="Google Shape;1877;g5540b6adc3_2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272582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4c95e8a975_0_1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14c95e8a975_0_1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4c95e8a975_0_1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14c95e8a975_0_1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4c95e8a975_0_1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g14c95e8a975_0_1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7c31d25ffc_3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17c31d25ffc_3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7c31d25ffc_3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g17c31d25ffc_3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4c95e8a975_0_1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g14c95e8a975_0_1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4c95e8a975_0_1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g14c95e8a975_0_1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4c95e8a975_0_1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g14c95e8a975_0_1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14c95e8a975_0_1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/>
              <a:t>相亲：介绍未来的老公/老婆给你，以结婚为前提交往。</a:t>
            </a:r>
            <a:endParaRPr dirty="0"/>
          </a:p>
        </p:txBody>
      </p:sp>
      <p:sp>
        <p:nvSpPr>
          <p:cNvPr id="355" name="Google Shape;355;g14c95e8a975_0_1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4c95e8a975_0_1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g14c95e8a975_0_1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14c95e8a975_0_1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g14c95e8a975_0_1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14c95e8a975_0_1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g14c95e8a975_0_1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14c95e8a97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g14c95e8a97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4c95e8a975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g14c95e8a97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4c95e8a975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g14c95e8a975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4c95e8a975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g14c95e8a97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14c95e8a975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4c95e8a975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4c95e8a975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/>
              <a:t>他的专业除了中文以外还会日文及英文</a:t>
            </a:r>
            <a:endParaRPr dirty="0"/>
          </a:p>
        </p:txBody>
      </p:sp>
      <p:sp>
        <p:nvSpPr>
          <p:cNvPr id="506" name="Google Shape;506;g14c95e8a975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14c95e8a975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g14c95e8a975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14c95e8a975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g14c95e8a975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14c95e8a975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g14c95e8a975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14c95e8a975_0_1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g14c95e8a975_0_1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17c31d25ffc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g17c31d25ffc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14c95e8a975_0_1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g14c95e8a975_0_1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14c95e8a975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g14c95e8a975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14c95e8a975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g14c95e8a975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14c95e8a975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g14c95e8a975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14c95e8a975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g14c95e8a975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14c95e8a975_0_1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g14c95e8a975_0_1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14c95e8a975_0_1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g14c95e8a975_0_1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14c95e8a975_0_1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g14c95e8a975_0_1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14c95e8a975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g14c95e8a975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14c95e8a975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g14c95e8a975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4c95e8a975_0_1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g14c95e8a975_0_1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14c95e8a975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g14c95e8a975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14c95e8a975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g14c95e8a975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14c95e8a975_0_1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g14c95e8a975_0_1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14c95e8a975_0_1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g14c95e8a975_0_1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14c95e8a975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g14c95e8a975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14c95e8a975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14c95e8a975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14c95e8a975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14c95e8a975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14c95e8a975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14c95e8a975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14c95e8a975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14c95e8a975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14c95e8a975_0_1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14c95e8a975_0_1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4c95e8a975_0_10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14c95e8a975_0_10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14c95e8a975_0_1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14c95e8a975_0_1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14c95e8a975_0_1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14c95e8a975_0_1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14c95e8a975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g14c95e8a975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4c95e8a975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4c95e8a975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14c95e8a975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14c95e8a975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14c95e8a975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14c95e8a975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14c95e8a975_0_1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14c95e8a975_0_1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14c95e8a975_0_1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14c95e8a975_0_1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14c95e8a975_0_1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14c95e8a975_0_1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14c95e8a975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g14c95e8a975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4c95e8a975_0_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14c95e8a975_0_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14c95e8a975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14c95e8a975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14c95e8a975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14c95e8a975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14c95e8a975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g14c95e8a975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4c95e8a975_0_1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4c95e8a975_0_1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4c95e8a975_0_1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4c95e8a975_0_1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14c95e8a975_0_1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14c95e8a975_0_1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14c95e8a975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g14c95e8a975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14c95e8a975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" name="Google Shape;825;g14c95e8a975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14c95e8a975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14c95e8a975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14c95e8a975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14c95e8a975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title" type="title">
  <p:cSld name="TITLE">
    <p:bg>
      <p:bgPr>
        <a:solidFill>
          <a:srgbClr val="FFFFF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2" name="Google Shape;12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 flipH="1">
            <a:off x="623625" y="2236500"/>
            <a:ext cx="35769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Montserrat ExtraBold"/>
              <a:buNone/>
              <a:defRPr sz="36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 flipH="1">
            <a:off x="623500" y="3116767"/>
            <a:ext cx="3629100" cy="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None/>
              <a:defRPr sz="1400">
                <a:latin typeface="EB Garamond"/>
                <a:ea typeface="EB Garamond"/>
                <a:cs typeface="EB Garamond"/>
                <a:sym typeface="EB Garamo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4099510" y="-103020"/>
            <a:ext cx="5995571" cy="6199231"/>
          </a:xfrm>
          <a:custGeom>
            <a:avLst/>
            <a:gdLst/>
            <a:ahLst/>
            <a:cxnLst/>
            <a:rect l="l" t="t" r="r" b="b"/>
            <a:pathLst>
              <a:path w="201481" h="208325" extrusionOk="0">
                <a:moveTo>
                  <a:pt x="11154" y="0"/>
                </a:moveTo>
                <a:cubicBezTo>
                  <a:pt x="4056" y="11322"/>
                  <a:pt x="0" y="25053"/>
                  <a:pt x="2324" y="39924"/>
                </a:cubicBezTo>
                <a:cubicBezTo>
                  <a:pt x="9717" y="87327"/>
                  <a:pt x="46473" y="78032"/>
                  <a:pt x="51839" y="97677"/>
                </a:cubicBezTo>
                <a:cubicBezTo>
                  <a:pt x="53106" y="102282"/>
                  <a:pt x="52853" y="108577"/>
                  <a:pt x="51712" y="115464"/>
                </a:cubicBezTo>
                <a:cubicBezTo>
                  <a:pt x="47938" y="138856"/>
                  <a:pt x="66191" y="159846"/>
                  <a:pt x="89765" y="159846"/>
                </a:cubicBezTo>
                <a:cubicBezTo>
                  <a:pt x="90204" y="159846"/>
                  <a:pt x="90644" y="159839"/>
                  <a:pt x="91087" y="159824"/>
                </a:cubicBezTo>
                <a:cubicBezTo>
                  <a:pt x="97764" y="159584"/>
                  <a:pt x="104483" y="159440"/>
                  <a:pt x="110886" y="159440"/>
                </a:cubicBezTo>
                <a:cubicBezTo>
                  <a:pt x="119109" y="159440"/>
                  <a:pt x="126814" y="159677"/>
                  <a:pt x="133250" y="160247"/>
                </a:cubicBezTo>
                <a:cubicBezTo>
                  <a:pt x="155895" y="162275"/>
                  <a:pt x="147826" y="197383"/>
                  <a:pt x="191257" y="208325"/>
                </a:cubicBezTo>
                <a:lnTo>
                  <a:pt x="195270" y="208325"/>
                </a:lnTo>
                <a:cubicBezTo>
                  <a:pt x="198692" y="208325"/>
                  <a:pt x="201481" y="205536"/>
                  <a:pt x="201481" y="202072"/>
                </a:cubicBezTo>
                <a:lnTo>
                  <a:pt x="201481" y="5999"/>
                </a:lnTo>
                <a:cubicBezTo>
                  <a:pt x="201481" y="3211"/>
                  <a:pt x="199622" y="760"/>
                  <a:pt x="196960" y="0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"/>
          <p:cNvSpPr/>
          <p:nvPr/>
        </p:nvSpPr>
        <p:spPr>
          <a:xfrm rot="-5400000">
            <a:off x="-101015" y="-226845"/>
            <a:ext cx="5995571" cy="6199231"/>
          </a:xfrm>
          <a:custGeom>
            <a:avLst/>
            <a:gdLst/>
            <a:ahLst/>
            <a:cxnLst/>
            <a:rect l="l" t="t" r="r" b="b"/>
            <a:pathLst>
              <a:path w="201481" h="208325" extrusionOk="0">
                <a:moveTo>
                  <a:pt x="11154" y="0"/>
                </a:moveTo>
                <a:cubicBezTo>
                  <a:pt x="4056" y="11322"/>
                  <a:pt x="0" y="25053"/>
                  <a:pt x="2324" y="39924"/>
                </a:cubicBezTo>
                <a:cubicBezTo>
                  <a:pt x="9717" y="87327"/>
                  <a:pt x="46473" y="78032"/>
                  <a:pt x="51839" y="97677"/>
                </a:cubicBezTo>
                <a:cubicBezTo>
                  <a:pt x="53106" y="102282"/>
                  <a:pt x="52853" y="108577"/>
                  <a:pt x="51712" y="115464"/>
                </a:cubicBezTo>
                <a:cubicBezTo>
                  <a:pt x="47938" y="138856"/>
                  <a:pt x="66191" y="159846"/>
                  <a:pt x="89765" y="159846"/>
                </a:cubicBezTo>
                <a:cubicBezTo>
                  <a:pt x="90204" y="159846"/>
                  <a:pt x="90644" y="159839"/>
                  <a:pt x="91087" y="159824"/>
                </a:cubicBezTo>
                <a:cubicBezTo>
                  <a:pt x="97764" y="159584"/>
                  <a:pt x="104483" y="159440"/>
                  <a:pt x="110886" y="159440"/>
                </a:cubicBezTo>
                <a:cubicBezTo>
                  <a:pt x="119109" y="159440"/>
                  <a:pt x="126814" y="159677"/>
                  <a:pt x="133250" y="160247"/>
                </a:cubicBezTo>
                <a:cubicBezTo>
                  <a:pt x="155895" y="162275"/>
                  <a:pt x="147826" y="197383"/>
                  <a:pt x="191257" y="208325"/>
                </a:cubicBezTo>
                <a:lnTo>
                  <a:pt x="195270" y="208325"/>
                </a:lnTo>
                <a:cubicBezTo>
                  <a:pt x="198692" y="208325"/>
                  <a:pt x="201481" y="205536"/>
                  <a:pt x="201481" y="202072"/>
                </a:cubicBezTo>
                <a:lnTo>
                  <a:pt x="201481" y="5999"/>
                </a:lnTo>
                <a:cubicBezTo>
                  <a:pt x="201481" y="3211"/>
                  <a:pt x="199622" y="760"/>
                  <a:pt x="196960" y="0"/>
                </a:cubicBezTo>
                <a:close/>
              </a:path>
            </a:pathLst>
          </a:custGeom>
          <a:solidFill>
            <a:srgbClr val="9AD7D2">
              <a:alpha val="12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ctrTitle"/>
          </p:nvPr>
        </p:nvSpPr>
        <p:spPr>
          <a:xfrm>
            <a:off x="831200" y="376498"/>
            <a:ext cx="386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subTitle" idx="1"/>
          </p:nvPr>
        </p:nvSpPr>
        <p:spPr>
          <a:xfrm>
            <a:off x="831200" y="2314225"/>
            <a:ext cx="42249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2247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/>
          <p:nvPr/>
        </p:nvSpPr>
        <p:spPr>
          <a:xfrm>
            <a:off x="3356560" y="-236370"/>
            <a:ext cx="5995571" cy="6199231"/>
          </a:xfrm>
          <a:custGeom>
            <a:avLst/>
            <a:gdLst/>
            <a:ahLst/>
            <a:cxnLst/>
            <a:rect l="l" t="t" r="r" b="b"/>
            <a:pathLst>
              <a:path w="201481" h="208325" extrusionOk="0">
                <a:moveTo>
                  <a:pt x="11154" y="0"/>
                </a:moveTo>
                <a:cubicBezTo>
                  <a:pt x="4056" y="11322"/>
                  <a:pt x="0" y="25053"/>
                  <a:pt x="2324" y="39924"/>
                </a:cubicBezTo>
                <a:cubicBezTo>
                  <a:pt x="9717" y="87327"/>
                  <a:pt x="46473" y="78032"/>
                  <a:pt x="51839" y="97677"/>
                </a:cubicBezTo>
                <a:cubicBezTo>
                  <a:pt x="53106" y="102282"/>
                  <a:pt x="52853" y="108577"/>
                  <a:pt x="51712" y="115464"/>
                </a:cubicBezTo>
                <a:cubicBezTo>
                  <a:pt x="47938" y="138856"/>
                  <a:pt x="66191" y="159846"/>
                  <a:pt x="89765" y="159846"/>
                </a:cubicBezTo>
                <a:cubicBezTo>
                  <a:pt x="90204" y="159846"/>
                  <a:pt x="90644" y="159839"/>
                  <a:pt x="91087" y="159824"/>
                </a:cubicBezTo>
                <a:cubicBezTo>
                  <a:pt x="97764" y="159584"/>
                  <a:pt x="104483" y="159440"/>
                  <a:pt x="110886" y="159440"/>
                </a:cubicBezTo>
                <a:cubicBezTo>
                  <a:pt x="119109" y="159440"/>
                  <a:pt x="126814" y="159677"/>
                  <a:pt x="133250" y="160247"/>
                </a:cubicBezTo>
                <a:cubicBezTo>
                  <a:pt x="155895" y="162275"/>
                  <a:pt x="147826" y="197383"/>
                  <a:pt x="191257" y="208325"/>
                </a:cubicBezTo>
                <a:lnTo>
                  <a:pt x="195270" y="208325"/>
                </a:lnTo>
                <a:cubicBezTo>
                  <a:pt x="198692" y="208325"/>
                  <a:pt x="201481" y="205536"/>
                  <a:pt x="201481" y="202072"/>
                </a:cubicBezTo>
                <a:lnTo>
                  <a:pt x="201481" y="5999"/>
                </a:lnTo>
                <a:cubicBezTo>
                  <a:pt x="201481" y="3211"/>
                  <a:pt x="199622" y="760"/>
                  <a:pt x="196960" y="0"/>
                </a:cubicBezTo>
                <a:close/>
              </a:path>
            </a:pathLst>
          </a:custGeom>
          <a:solidFill>
            <a:srgbClr val="FFF2CC">
              <a:alpha val="327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2286775" y="1780575"/>
            <a:ext cx="4717500" cy="6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ctrTitle"/>
          </p:nvPr>
        </p:nvSpPr>
        <p:spPr>
          <a:xfrm>
            <a:off x="3099175" y="2412374"/>
            <a:ext cx="3092700" cy="54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0446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bg>
      <p:bgPr>
        <a:solidFill>
          <a:srgbClr val="FFFFFF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8"/>
          <p:cNvSpPr/>
          <p:nvPr/>
        </p:nvSpPr>
        <p:spPr>
          <a:xfrm>
            <a:off x="2618169" y="-318351"/>
            <a:ext cx="6811569" cy="7337207"/>
          </a:xfrm>
          <a:custGeom>
            <a:avLst/>
            <a:gdLst/>
            <a:ahLst/>
            <a:cxnLst/>
            <a:rect l="l" t="t" r="r" b="b"/>
            <a:pathLst>
              <a:path w="201481" h="208325" extrusionOk="0">
                <a:moveTo>
                  <a:pt x="11154" y="0"/>
                </a:moveTo>
                <a:cubicBezTo>
                  <a:pt x="4056" y="11322"/>
                  <a:pt x="0" y="25053"/>
                  <a:pt x="2324" y="39924"/>
                </a:cubicBezTo>
                <a:cubicBezTo>
                  <a:pt x="9717" y="87327"/>
                  <a:pt x="46473" y="78032"/>
                  <a:pt x="51839" y="97677"/>
                </a:cubicBezTo>
                <a:cubicBezTo>
                  <a:pt x="53106" y="102282"/>
                  <a:pt x="52853" y="108577"/>
                  <a:pt x="51712" y="115464"/>
                </a:cubicBezTo>
                <a:cubicBezTo>
                  <a:pt x="47938" y="138856"/>
                  <a:pt x="66191" y="159846"/>
                  <a:pt x="89765" y="159846"/>
                </a:cubicBezTo>
                <a:cubicBezTo>
                  <a:pt x="90204" y="159846"/>
                  <a:pt x="90644" y="159839"/>
                  <a:pt x="91087" y="159824"/>
                </a:cubicBezTo>
                <a:cubicBezTo>
                  <a:pt x="97764" y="159584"/>
                  <a:pt x="104483" y="159440"/>
                  <a:pt x="110886" y="159440"/>
                </a:cubicBezTo>
                <a:cubicBezTo>
                  <a:pt x="119109" y="159440"/>
                  <a:pt x="126814" y="159677"/>
                  <a:pt x="133250" y="160247"/>
                </a:cubicBezTo>
                <a:cubicBezTo>
                  <a:pt x="155895" y="162275"/>
                  <a:pt x="147826" y="197383"/>
                  <a:pt x="191257" y="208325"/>
                </a:cubicBezTo>
                <a:lnTo>
                  <a:pt x="195270" y="208325"/>
                </a:lnTo>
                <a:cubicBezTo>
                  <a:pt x="198692" y="208325"/>
                  <a:pt x="201481" y="205536"/>
                  <a:pt x="201481" y="202072"/>
                </a:cubicBezTo>
                <a:lnTo>
                  <a:pt x="201481" y="5999"/>
                </a:lnTo>
                <a:cubicBezTo>
                  <a:pt x="201481" y="3211"/>
                  <a:pt x="199622" y="760"/>
                  <a:pt x="196960" y="0"/>
                </a:cubicBezTo>
                <a:close/>
              </a:path>
            </a:pathLst>
          </a:custGeom>
          <a:solidFill>
            <a:srgbClr val="FFE48D">
              <a:alpha val="20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8"/>
          <p:cNvSpPr/>
          <p:nvPr/>
        </p:nvSpPr>
        <p:spPr>
          <a:xfrm>
            <a:off x="742950" y="710350"/>
            <a:ext cx="8686800" cy="279600"/>
          </a:xfrm>
          <a:prstGeom prst="rect">
            <a:avLst/>
          </a:prstGeom>
          <a:solidFill>
            <a:srgbClr val="74C1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8"/>
          <p:cNvSpPr/>
          <p:nvPr/>
        </p:nvSpPr>
        <p:spPr>
          <a:xfrm>
            <a:off x="419100" y="732400"/>
            <a:ext cx="235500" cy="235500"/>
          </a:xfrm>
          <a:prstGeom prst="ellipse">
            <a:avLst/>
          </a:prstGeom>
          <a:solidFill>
            <a:srgbClr val="FFCB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8"/>
          <p:cNvSpPr/>
          <p:nvPr/>
        </p:nvSpPr>
        <p:spPr>
          <a:xfrm>
            <a:off x="95250" y="732400"/>
            <a:ext cx="235500" cy="235500"/>
          </a:xfrm>
          <a:prstGeom prst="ellipse">
            <a:avLst/>
          </a:prstGeom>
          <a:solidFill>
            <a:srgbClr val="FFE4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679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3">
  <p:cSld name="Title + design 3">
    <p:bg>
      <p:bgPr>
        <a:solidFill>
          <a:srgbClr val="FFFFFF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/>
          <p:nvPr/>
        </p:nvSpPr>
        <p:spPr>
          <a:xfrm rot="5400000">
            <a:off x="3902197" y="260906"/>
            <a:ext cx="5602683" cy="6035175"/>
          </a:xfrm>
          <a:custGeom>
            <a:avLst/>
            <a:gdLst/>
            <a:ahLst/>
            <a:cxnLst/>
            <a:rect l="l" t="t" r="r" b="b"/>
            <a:pathLst>
              <a:path w="201481" h="208325" extrusionOk="0">
                <a:moveTo>
                  <a:pt x="11154" y="0"/>
                </a:moveTo>
                <a:cubicBezTo>
                  <a:pt x="4056" y="11322"/>
                  <a:pt x="0" y="25053"/>
                  <a:pt x="2324" y="39924"/>
                </a:cubicBezTo>
                <a:cubicBezTo>
                  <a:pt x="9717" y="87327"/>
                  <a:pt x="46473" y="78032"/>
                  <a:pt x="51839" y="97677"/>
                </a:cubicBezTo>
                <a:cubicBezTo>
                  <a:pt x="53106" y="102282"/>
                  <a:pt x="52853" y="108577"/>
                  <a:pt x="51712" y="115464"/>
                </a:cubicBezTo>
                <a:cubicBezTo>
                  <a:pt x="47938" y="138856"/>
                  <a:pt x="66191" y="159846"/>
                  <a:pt x="89765" y="159846"/>
                </a:cubicBezTo>
                <a:cubicBezTo>
                  <a:pt x="90204" y="159846"/>
                  <a:pt x="90644" y="159839"/>
                  <a:pt x="91087" y="159824"/>
                </a:cubicBezTo>
                <a:cubicBezTo>
                  <a:pt x="97764" y="159584"/>
                  <a:pt x="104483" y="159440"/>
                  <a:pt x="110886" y="159440"/>
                </a:cubicBezTo>
                <a:cubicBezTo>
                  <a:pt x="119109" y="159440"/>
                  <a:pt x="126814" y="159677"/>
                  <a:pt x="133250" y="160247"/>
                </a:cubicBezTo>
                <a:cubicBezTo>
                  <a:pt x="155895" y="162275"/>
                  <a:pt x="147826" y="197383"/>
                  <a:pt x="191257" y="208325"/>
                </a:cubicBezTo>
                <a:lnTo>
                  <a:pt x="195270" y="208325"/>
                </a:lnTo>
                <a:cubicBezTo>
                  <a:pt x="198692" y="208325"/>
                  <a:pt x="201481" y="205536"/>
                  <a:pt x="201481" y="202072"/>
                </a:cubicBezTo>
                <a:lnTo>
                  <a:pt x="201481" y="5999"/>
                </a:lnTo>
                <a:cubicBezTo>
                  <a:pt x="201481" y="3211"/>
                  <a:pt x="199622" y="760"/>
                  <a:pt x="196960" y="0"/>
                </a:cubicBezTo>
                <a:close/>
              </a:path>
            </a:pathLst>
          </a:custGeom>
          <a:solidFill>
            <a:srgbClr val="ADDBD7">
              <a:alpha val="20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9"/>
          <p:cNvSpPr/>
          <p:nvPr/>
        </p:nvSpPr>
        <p:spPr>
          <a:xfrm>
            <a:off x="742950" y="710350"/>
            <a:ext cx="8686800" cy="279600"/>
          </a:xfrm>
          <a:prstGeom prst="rect">
            <a:avLst/>
          </a:prstGeom>
          <a:solidFill>
            <a:srgbClr val="74C1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9"/>
          <p:cNvSpPr/>
          <p:nvPr/>
        </p:nvSpPr>
        <p:spPr>
          <a:xfrm>
            <a:off x="419100" y="732400"/>
            <a:ext cx="235500" cy="235500"/>
          </a:xfrm>
          <a:prstGeom prst="ellipse">
            <a:avLst/>
          </a:prstGeom>
          <a:solidFill>
            <a:srgbClr val="FFCB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9"/>
          <p:cNvSpPr/>
          <p:nvPr/>
        </p:nvSpPr>
        <p:spPr>
          <a:xfrm>
            <a:off x="95250" y="732400"/>
            <a:ext cx="235500" cy="235500"/>
          </a:xfrm>
          <a:prstGeom prst="ellipse">
            <a:avLst/>
          </a:prstGeom>
          <a:solidFill>
            <a:srgbClr val="FFE4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8550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rgbClr val="FFFFFF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0"/>
          <p:cNvSpPr/>
          <p:nvPr/>
        </p:nvSpPr>
        <p:spPr>
          <a:xfrm rot="-5400000">
            <a:off x="126769" y="-375501"/>
            <a:ext cx="6811569" cy="7337207"/>
          </a:xfrm>
          <a:custGeom>
            <a:avLst/>
            <a:gdLst/>
            <a:ahLst/>
            <a:cxnLst/>
            <a:rect l="l" t="t" r="r" b="b"/>
            <a:pathLst>
              <a:path w="201481" h="208325" extrusionOk="0">
                <a:moveTo>
                  <a:pt x="11154" y="0"/>
                </a:moveTo>
                <a:cubicBezTo>
                  <a:pt x="4056" y="11322"/>
                  <a:pt x="0" y="25053"/>
                  <a:pt x="2324" y="39924"/>
                </a:cubicBezTo>
                <a:cubicBezTo>
                  <a:pt x="9717" y="87327"/>
                  <a:pt x="46473" y="78032"/>
                  <a:pt x="51839" y="97677"/>
                </a:cubicBezTo>
                <a:cubicBezTo>
                  <a:pt x="53106" y="102282"/>
                  <a:pt x="52853" y="108577"/>
                  <a:pt x="51712" y="115464"/>
                </a:cubicBezTo>
                <a:cubicBezTo>
                  <a:pt x="47938" y="138856"/>
                  <a:pt x="66191" y="159846"/>
                  <a:pt x="89765" y="159846"/>
                </a:cubicBezTo>
                <a:cubicBezTo>
                  <a:pt x="90204" y="159846"/>
                  <a:pt x="90644" y="159839"/>
                  <a:pt x="91087" y="159824"/>
                </a:cubicBezTo>
                <a:cubicBezTo>
                  <a:pt x="97764" y="159584"/>
                  <a:pt x="104483" y="159440"/>
                  <a:pt x="110886" y="159440"/>
                </a:cubicBezTo>
                <a:cubicBezTo>
                  <a:pt x="119109" y="159440"/>
                  <a:pt x="126814" y="159677"/>
                  <a:pt x="133250" y="160247"/>
                </a:cubicBezTo>
                <a:cubicBezTo>
                  <a:pt x="155895" y="162275"/>
                  <a:pt x="147826" y="197383"/>
                  <a:pt x="191257" y="208325"/>
                </a:cubicBezTo>
                <a:lnTo>
                  <a:pt x="195270" y="208325"/>
                </a:lnTo>
                <a:cubicBezTo>
                  <a:pt x="198692" y="208325"/>
                  <a:pt x="201481" y="205536"/>
                  <a:pt x="201481" y="202072"/>
                </a:cubicBezTo>
                <a:lnTo>
                  <a:pt x="201481" y="5999"/>
                </a:lnTo>
                <a:cubicBezTo>
                  <a:pt x="201481" y="3211"/>
                  <a:pt x="199622" y="760"/>
                  <a:pt x="196960" y="0"/>
                </a:cubicBezTo>
                <a:close/>
              </a:path>
            </a:pathLst>
          </a:custGeom>
          <a:solidFill>
            <a:srgbClr val="ADDBD7">
              <a:alpha val="204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ctrTitle"/>
          </p:nvPr>
        </p:nvSpPr>
        <p:spPr>
          <a:xfrm>
            <a:off x="477026" y="1557850"/>
            <a:ext cx="4209300" cy="85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CB64"/>
              </a:buClr>
              <a:buSzPts val="4800"/>
              <a:buNone/>
              <a:defRPr sz="4800">
                <a:solidFill>
                  <a:srgbClr val="FFCB6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subTitle" idx="1"/>
          </p:nvPr>
        </p:nvSpPr>
        <p:spPr>
          <a:xfrm flipH="1">
            <a:off x="1674026" y="2409550"/>
            <a:ext cx="3012300" cy="16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0"/>
          <p:cNvSpPr txBox="1"/>
          <p:nvPr/>
        </p:nvSpPr>
        <p:spPr>
          <a:xfrm>
            <a:off x="1263550" y="3683250"/>
            <a:ext cx="3398100" cy="17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CREDITS: This presentation template was created by </a:t>
            </a:r>
            <a:r>
              <a:rPr lang="en" sz="900" b="1" dirty="0">
                <a:solidFill>
                  <a:srgbClr val="434343"/>
                </a:solidFill>
                <a:uFill>
                  <a:noFill/>
                </a:uFill>
                <a:latin typeface="EB Garamond"/>
                <a:ea typeface="EB Garamond"/>
                <a:cs typeface="EB Garamond"/>
                <a:sym typeface="EB Garamond"/>
                <a:hlinkClick r:id="rId2"/>
              </a:rPr>
              <a:t>Slidesgo</a:t>
            </a:r>
            <a:r>
              <a:rPr lang="en" sz="900" dirty="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, including icons by </a:t>
            </a:r>
            <a:r>
              <a:rPr lang="en" sz="900" b="1" dirty="0">
                <a:solidFill>
                  <a:srgbClr val="434343"/>
                </a:solidFill>
                <a:uFill>
                  <a:noFill/>
                </a:uFill>
                <a:latin typeface="EB Garamond"/>
                <a:ea typeface="EB Garamond"/>
                <a:cs typeface="EB Garamond"/>
                <a:sym typeface="EB Garamond"/>
                <a:hlinkClick r:id="rId3"/>
              </a:rPr>
              <a:t>Flaticon</a:t>
            </a:r>
            <a:r>
              <a:rPr lang="en" sz="900" dirty="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, and infographics &amp; images by </a:t>
            </a:r>
            <a:r>
              <a:rPr lang="en" sz="900" b="1" dirty="0">
                <a:solidFill>
                  <a:srgbClr val="434343"/>
                </a:solidFill>
                <a:uFill>
                  <a:noFill/>
                </a:uFill>
                <a:latin typeface="EB Garamond"/>
                <a:ea typeface="EB Garamond"/>
                <a:cs typeface="EB Garamond"/>
                <a:sym typeface="EB Garamond"/>
                <a:hlinkClick r:id="rId4"/>
              </a:rPr>
              <a:t>Freepik</a:t>
            </a:r>
            <a:r>
              <a:rPr lang="en" sz="900" dirty="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. </a:t>
            </a:r>
            <a:endParaRPr sz="900" dirty="0">
              <a:solidFill>
                <a:srgbClr val="43434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 b="1" dirty="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Please keep this slide for attribution.</a:t>
            </a:r>
            <a:endParaRPr sz="900" b="1" dirty="0">
              <a:solidFill>
                <a:srgbClr val="43434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dirty="0">
              <a:latin typeface="Barlow Light"/>
              <a:ea typeface="Barlow Light"/>
              <a:cs typeface="Barlow Light"/>
              <a:sym typeface="Barlow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Barlow Light"/>
              <a:ea typeface="Barlow Light"/>
              <a:cs typeface="Barlow Light"/>
              <a:sym typeface="Barlow Light"/>
            </a:endParaRPr>
          </a:p>
        </p:txBody>
      </p:sp>
    </p:spTree>
    <p:extLst>
      <p:ext uri="{BB962C8B-B14F-4D97-AF65-F5344CB8AC3E}">
        <p14:creationId xmlns:p14="http://schemas.microsoft.com/office/powerpoint/2010/main" val="412886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Montserrat ExtraBold"/>
              <a:buNone/>
              <a:defRPr sz="280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●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○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■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●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○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■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●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○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EB Garamond"/>
              <a:buChar char="■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2" r:id="rId2"/>
    <p:sldLayoutId id="2147483664" r:id="rId3"/>
    <p:sldLayoutId id="2147483665" r:id="rId4"/>
    <p:sldLayoutId id="2147483666" r:id="rId5"/>
    <p:sldLayoutId id="2147483667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3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4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jp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7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0.jp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5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7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5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5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5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5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5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5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4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4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4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4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4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5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5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5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5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5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4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4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4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4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4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4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5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5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5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5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5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5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3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4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3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3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3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3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3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5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5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5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5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5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4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1.jpg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4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4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4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0.jpg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2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5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5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5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5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3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4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4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gif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4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4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4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4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4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4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5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5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5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5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0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5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1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3.png"/><Relationship Id="rId4" Type="http://schemas.openxmlformats.org/officeDocument/2006/relationships/image" Target="../media/image162.jpg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4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4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4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4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5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5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5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5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5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subTitle" idx="1"/>
          </p:nvPr>
        </p:nvSpPr>
        <p:spPr>
          <a:xfrm flipH="1">
            <a:off x="801062" y="3101467"/>
            <a:ext cx="3629100" cy="8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spc="600" dirty="0">
                <a:solidFill>
                  <a:srgbClr val="434343"/>
                </a:solidFill>
                <a:latin typeface="Montserrat ExtraBold" panose="00000900000000000000" pitchFamily="2" charset="0"/>
                <a:ea typeface="Microsoft YaHei" panose="020B0503020204020204" pitchFamily="34" charset="-122"/>
              </a:rPr>
              <a:t>练习课 </a:t>
            </a:r>
            <a:endParaRPr lang="en-US" altLang="zh-TW" b="1" spc="600" dirty="0">
              <a:solidFill>
                <a:srgbClr val="434343"/>
              </a:solidFill>
              <a:latin typeface="Montserrat ExtraBold" panose="00000900000000000000" pitchFamily="2" charset="0"/>
              <a:ea typeface="Microsoft YaHei" panose="020B0503020204020204" pitchFamily="34" charset="-122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b="1" spc="600" dirty="0">
              <a:solidFill>
                <a:srgbClr val="434343"/>
              </a:solidFill>
              <a:latin typeface="Montserrat ExtraBold" panose="00000900000000000000" pitchFamily="2" charset="0"/>
              <a:ea typeface="Microsoft YaHei" panose="020B0503020204020204" pitchFamily="34" charset="-122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 spc="600" dirty="0">
                <a:solidFill>
                  <a:srgbClr val="434343"/>
                </a:solidFill>
                <a:latin typeface="Montserrat ExtraBold" panose="00000900000000000000" pitchFamily="2" charset="0"/>
                <a:ea typeface="Microsoft YaHei" panose="020B0503020204020204" pitchFamily="34" charset="-122"/>
              </a:rPr>
              <a:t>L3.</a:t>
            </a:r>
            <a:r>
              <a:rPr lang="zh-CN" altLang="en-US" b="1" spc="600" dirty="0">
                <a:solidFill>
                  <a:srgbClr val="434343"/>
                </a:solidFill>
                <a:latin typeface="Montserrat ExtraBold" panose="00000900000000000000" pitchFamily="2" charset="0"/>
                <a:ea typeface="Microsoft YaHei" panose="020B0503020204020204" pitchFamily="34" charset="-122"/>
              </a:rPr>
              <a:t>经理对我印象不错</a:t>
            </a:r>
            <a:endParaRPr lang="en-US" altLang="zh-TW" b="1" spc="600" dirty="0">
              <a:solidFill>
                <a:srgbClr val="434343"/>
              </a:solidFill>
              <a:latin typeface="Montserrat ExtraBold" panose="00000900000000000000" pitchFamily="2" charset="0"/>
              <a:ea typeface="Microsoft YaHei" panose="020B0503020204020204" pitchFamily="34" charset="-122"/>
            </a:endParaRPr>
          </a:p>
        </p:txBody>
      </p:sp>
      <p:sp>
        <p:nvSpPr>
          <p:cNvPr id="94" name="Google Shape;94;p14"/>
          <p:cNvSpPr txBox="1">
            <a:spLocks noGrp="1"/>
          </p:cNvSpPr>
          <p:nvPr>
            <p:ph type="ctrTitle"/>
          </p:nvPr>
        </p:nvSpPr>
        <p:spPr>
          <a:xfrm flipH="1">
            <a:off x="743025" y="2221200"/>
            <a:ext cx="35718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434343"/>
                </a:solidFill>
              </a:rPr>
              <a:t>Drill V </a:t>
            </a:r>
          </a:p>
        </p:txBody>
      </p:sp>
      <p:cxnSp>
        <p:nvCxnSpPr>
          <p:cNvPr id="95" name="Google Shape;95;p14"/>
          <p:cNvCxnSpPr/>
          <p:nvPr/>
        </p:nvCxnSpPr>
        <p:spPr>
          <a:xfrm>
            <a:off x="862400" y="2981288"/>
            <a:ext cx="1066800" cy="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96" name="Google Shape;96;p14"/>
          <p:cNvGrpSpPr/>
          <p:nvPr/>
        </p:nvGrpSpPr>
        <p:grpSpPr>
          <a:xfrm>
            <a:off x="3600418" y="1154146"/>
            <a:ext cx="6231905" cy="4211638"/>
            <a:chOff x="1066000" y="1294300"/>
            <a:chExt cx="5235575" cy="3538300"/>
          </a:xfrm>
        </p:grpSpPr>
        <p:sp>
          <p:nvSpPr>
            <p:cNvPr id="97" name="Google Shape;97;p14"/>
            <p:cNvSpPr/>
            <p:nvPr/>
          </p:nvSpPr>
          <p:spPr>
            <a:xfrm>
              <a:off x="2628100" y="1294300"/>
              <a:ext cx="896750" cy="534475"/>
            </a:xfrm>
            <a:custGeom>
              <a:avLst/>
              <a:gdLst/>
              <a:ahLst/>
              <a:cxnLst/>
              <a:rect l="l" t="t" r="r" b="b"/>
              <a:pathLst>
                <a:path w="35870" h="21379" extrusionOk="0">
                  <a:moveTo>
                    <a:pt x="20195" y="1"/>
                  </a:moveTo>
                  <a:cubicBezTo>
                    <a:pt x="14830" y="1"/>
                    <a:pt x="10436" y="4268"/>
                    <a:pt x="10267" y="9634"/>
                  </a:cubicBezTo>
                  <a:lnTo>
                    <a:pt x="5831" y="9634"/>
                  </a:lnTo>
                  <a:cubicBezTo>
                    <a:pt x="2620" y="9676"/>
                    <a:pt x="1" y="12295"/>
                    <a:pt x="1" y="15506"/>
                  </a:cubicBezTo>
                  <a:cubicBezTo>
                    <a:pt x="1" y="18759"/>
                    <a:pt x="2620" y="21378"/>
                    <a:pt x="5831" y="21378"/>
                  </a:cubicBezTo>
                  <a:lnTo>
                    <a:pt x="30039" y="21378"/>
                  </a:lnTo>
                  <a:cubicBezTo>
                    <a:pt x="33250" y="21378"/>
                    <a:pt x="35869" y="18759"/>
                    <a:pt x="35869" y="15506"/>
                  </a:cubicBezTo>
                  <a:cubicBezTo>
                    <a:pt x="35869" y="12337"/>
                    <a:pt x="33334" y="9760"/>
                    <a:pt x="30166" y="9676"/>
                  </a:cubicBezTo>
                  <a:cubicBezTo>
                    <a:pt x="29997" y="4268"/>
                    <a:pt x="25603" y="1"/>
                    <a:pt x="201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4"/>
            <p:cNvSpPr/>
            <p:nvPr/>
          </p:nvSpPr>
          <p:spPr>
            <a:xfrm>
              <a:off x="4383500" y="1654475"/>
              <a:ext cx="1624450" cy="966450"/>
            </a:xfrm>
            <a:custGeom>
              <a:avLst/>
              <a:gdLst/>
              <a:ahLst/>
              <a:cxnLst/>
              <a:rect l="l" t="t" r="r" b="b"/>
              <a:pathLst>
                <a:path w="64978" h="38658" extrusionOk="0">
                  <a:moveTo>
                    <a:pt x="36630" y="1"/>
                  </a:moveTo>
                  <a:cubicBezTo>
                    <a:pt x="26870" y="1"/>
                    <a:pt x="18928" y="7732"/>
                    <a:pt x="18590" y="17449"/>
                  </a:cubicBezTo>
                  <a:lnTo>
                    <a:pt x="10605" y="17449"/>
                  </a:lnTo>
                  <a:cubicBezTo>
                    <a:pt x="4775" y="17449"/>
                    <a:pt x="1" y="22181"/>
                    <a:pt x="1" y="28053"/>
                  </a:cubicBezTo>
                  <a:cubicBezTo>
                    <a:pt x="1" y="33883"/>
                    <a:pt x="4775" y="38615"/>
                    <a:pt x="10605" y="38657"/>
                  </a:cubicBezTo>
                  <a:lnTo>
                    <a:pt x="54374" y="38657"/>
                  </a:lnTo>
                  <a:cubicBezTo>
                    <a:pt x="60204" y="38615"/>
                    <a:pt x="64936" y="33883"/>
                    <a:pt x="64978" y="28053"/>
                  </a:cubicBezTo>
                  <a:cubicBezTo>
                    <a:pt x="64936" y="22307"/>
                    <a:pt x="60373" y="17618"/>
                    <a:pt x="54627" y="17449"/>
                  </a:cubicBezTo>
                  <a:cubicBezTo>
                    <a:pt x="54289" y="7732"/>
                    <a:pt x="46347" y="1"/>
                    <a:pt x="366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4"/>
            <p:cNvSpPr/>
            <p:nvPr/>
          </p:nvSpPr>
          <p:spPr>
            <a:xfrm>
              <a:off x="1490584" y="1903079"/>
              <a:ext cx="4413875" cy="1861642"/>
            </a:xfrm>
            <a:custGeom>
              <a:avLst/>
              <a:gdLst/>
              <a:ahLst/>
              <a:cxnLst/>
              <a:rect l="l" t="t" r="r" b="b"/>
              <a:pathLst>
                <a:path w="176555" h="70244" extrusionOk="0">
                  <a:moveTo>
                    <a:pt x="120155" y="0"/>
                  </a:moveTo>
                  <a:cubicBezTo>
                    <a:pt x="118869" y="0"/>
                    <a:pt x="117584" y="529"/>
                    <a:pt x="116647" y="1590"/>
                  </a:cubicBezTo>
                  <a:lnTo>
                    <a:pt x="100846" y="18616"/>
                  </a:lnTo>
                  <a:cubicBezTo>
                    <a:pt x="100662" y="18823"/>
                    <a:pt x="100404" y="18930"/>
                    <a:pt x="100145" y="18930"/>
                  </a:cubicBezTo>
                  <a:cubicBezTo>
                    <a:pt x="99927" y="18930"/>
                    <a:pt x="99710" y="18855"/>
                    <a:pt x="99537" y="18701"/>
                  </a:cubicBezTo>
                  <a:lnTo>
                    <a:pt x="87369" y="6702"/>
                  </a:lnTo>
                  <a:cubicBezTo>
                    <a:pt x="86486" y="5819"/>
                    <a:pt x="85322" y="5371"/>
                    <a:pt x="84158" y="5371"/>
                  </a:cubicBezTo>
                  <a:cubicBezTo>
                    <a:pt x="83206" y="5371"/>
                    <a:pt x="82253" y="5671"/>
                    <a:pt x="81455" y="6280"/>
                  </a:cubicBezTo>
                  <a:lnTo>
                    <a:pt x="71653" y="13546"/>
                  </a:lnTo>
                  <a:cubicBezTo>
                    <a:pt x="71526" y="13715"/>
                    <a:pt x="71315" y="13842"/>
                    <a:pt x="71104" y="13884"/>
                  </a:cubicBezTo>
                  <a:lnTo>
                    <a:pt x="59908" y="1801"/>
                  </a:lnTo>
                  <a:cubicBezTo>
                    <a:pt x="58971" y="740"/>
                    <a:pt x="57686" y="212"/>
                    <a:pt x="56400" y="212"/>
                  </a:cubicBezTo>
                  <a:cubicBezTo>
                    <a:pt x="55077" y="212"/>
                    <a:pt x="53753" y="772"/>
                    <a:pt x="52811" y="1886"/>
                  </a:cubicBezTo>
                  <a:lnTo>
                    <a:pt x="44826" y="10885"/>
                  </a:lnTo>
                  <a:cubicBezTo>
                    <a:pt x="44125" y="11663"/>
                    <a:pt x="42994" y="11904"/>
                    <a:pt x="41862" y="11904"/>
                  </a:cubicBezTo>
                  <a:cubicBezTo>
                    <a:pt x="41766" y="11904"/>
                    <a:pt x="41669" y="11902"/>
                    <a:pt x="41573" y="11899"/>
                  </a:cubicBezTo>
                  <a:cubicBezTo>
                    <a:pt x="41417" y="11888"/>
                    <a:pt x="41262" y="11883"/>
                    <a:pt x="41108" y="11883"/>
                  </a:cubicBezTo>
                  <a:cubicBezTo>
                    <a:pt x="38741" y="11883"/>
                    <a:pt x="36502" y="13084"/>
                    <a:pt x="35193" y="15067"/>
                  </a:cubicBezTo>
                  <a:cubicBezTo>
                    <a:pt x="26448" y="28164"/>
                    <a:pt x="1" y="69947"/>
                    <a:pt x="677" y="69947"/>
                  </a:cubicBezTo>
                  <a:lnTo>
                    <a:pt x="6127" y="69947"/>
                  </a:lnTo>
                  <a:cubicBezTo>
                    <a:pt x="6084" y="69990"/>
                    <a:pt x="6042" y="70032"/>
                    <a:pt x="6084" y="70032"/>
                  </a:cubicBezTo>
                  <a:lnTo>
                    <a:pt x="35235" y="69990"/>
                  </a:lnTo>
                  <a:lnTo>
                    <a:pt x="170471" y="70243"/>
                  </a:lnTo>
                  <a:cubicBezTo>
                    <a:pt x="170217" y="70032"/>
                    <a:pt x="169922" y="69863"/>
                    <a:pt x="169626" y="69736"/>
                  </a:cubicBezTo>
                  <a:lnTo>
                    <a:pt x="175836" y="69736"/>
                  </a:lnTo>
                  <a:cubicBezTo>
                    <a:pt x="176555" y="69736"/>
                    <a:pt x="150065" y="27953"/>
                    <a:pt x="141362" y="14856"/>
                  </a:cubicBezTo>
                  <a:cubicBezTo>
                    <a:pt x="139996" y="12847"/>
                    <a:pt x="137712" y="11678"/>
                    <a:pt x="135310" y="11678"/>
                  </a:cubicBezTo>
                  <a:cubicBezTo>
                    <a:pt x="135187" y="11678"/>
                    <a:pt x="135064" y="11681"/>
                    <a:pt x="134940" y="11688"/>
                  </a:cubicBezTo>
                  <a:cubicBezTo>
                    <a:pt x="134843" y="11691"/>
                    <a:pt x="134746" y="11693"/>
                    <a:pt x="134649" y="11693"/>
                  </a:cubicBezTo>
                  <a:cubicBezTo>
                    <a:pt x="133518" y="11693"/>
                    <a:pt x="132391" y="11455"/>
                    <a:pt x="131730" y="10716"/>
                  </a:cubicBezTo>
                  <a:lnTo>
                    <a:pt x="123745" y="1675"/>
                  </a:lnTo>
                  <a:cubicBezTo>
                    <a:pt x="122802" y="560"/>
                    <a:pt x="121478" y="0"/>
                    <a:pt x="120155" y="0"/>
                  </a:cubicBezTo>
                  <a:close/>
                </a:path>
              </a:pathLst>
            </a:custGeom>
            <a:solidFill>
              <a:srgbClr val="9AD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4"/>
            <p:cNvSpPr/>
            <p:nvPr/>
          </p:nvSpPr>
          <p:spPr>
            <a:xfrm>
              <a:off x="4193625" y="1902575"/>
              <a:ext cx="577750" cy="340675"/>
            </a:xfrm>
            <a:custGeom>
              <a:avLst/>
              <a:gdLst/>
              <a:ahLst/>
              <a:cxnLst/>
              <a:rect l="l" t="t" r="r" b="b"/>
              <a:pathLst>
                <a:path w="23110" h="13627" extrusionOk="0">
                  <a:moveTo>
                    <a:pt x="12284" y="1"/>
                  </a:moveTo>
                  <a:cubicBezTo>
                    <a:pt x="10726" y="1"/>
                    <a:pt x="9155" y="919"/>
                    <a:pt x="7722" y="2582"/>
                  </a:cubicBezTo>
                  <a:lnTo>
                    <a:pt x="456" y="10187"/>
                  </a:lnTo>
                  <a:cubicBezTo>
                    <a:pt x="1" y="10717"/>
                    <a:pt x="396" y="11486"/>
                    <a:pt x="1031" y="11486"/>
                  </a:cubicBezTo>
                  <a:cubicBezTo>
                    <a:pt x="1104" y="11486"/>
                    <a:pt x="1180" y="11476"/>
                    <a:pt x="1258" y="11454"/>
                  </a:cubicBezTo>
                  <a:lnTo>
                    <a:pt x="6835" y="9891"/>
                  </a:lnTo>
                  <a:cubicBezTo>
                    <a:pt x="6912" y="9869"/>
                    <a:pt x="6988" y="9858"/>
                    <a:pt x="7063" y="9858"/>
                  </a:cubicBezTo>
                  <a:cubicBezTo>
                    <a:pt x="7278" y="9858"/>
                    <a:pt x="7481" y="9945"/>
                    <a:pt x="7638" y="10102"/>
                  </a:cubicBezTo>
                  <a:lnTo>
                    <a:pt x="10933" y="13397"/>
                  </a:lnTo>
                  <a:cubicBezTo>
                    <a:pt x="11087" y="13552"/>
                    <a:pt x="11294" y="13627"/>
                    <a:pt x="11502" y="13627"/>
                  </a:cubicBezTo>
                  <a:cubicBezTo>
                    <a:pt x="11749" y="13627"/>
                    <a:pt x="11997" y="13520"/>
                    <a:pt x="12158" y="13313"/>
                  </a:cubicBezTo>
                  <a:lnTo>
                    <a:pt x="14355" y="10187"/>
                  </a:lnTo>
                  <a:cubicBezTo>
                    <a:pt x="14533" y="9938"/>
                    <a:pt x="14771" y="9838"/>
                    <a:pt x="15018" y="9838"/>
                  </a:cubicBezTo>
                  <a:cubicBezTo>
                    <a:pt x="15064" y="9838"/>
                    <a:pt x="15111" y="9842"/>
                    <a:pt x="15158" y="9849"/>
                  </a:cubicBezTo>
                  <a:lnTo>
                    <a:pt x="21918" y="11158"/>
                  </a:lnTo>
                  <a:cubicBezTo>
                    <a:pt x="21965" y="11167"/>
                    <a:pt x="22011" y="11171"/>
                    <a:pt x="22056" y="11171"/>
                  </a:cubicBezTo>
                  <a:cubicBezTo>
                    <a:pt x="22698" y="11171"/>
                    <a:pt x="23110" y="10362"/>
                    <a:pt x="22636" y="9849"/>
                  </a:cubicBezTo>
                  <a:lnTo>
                    <a:pt x="16045" y="1990"/>
                  </a:lnTo>
                  <a:cubicBezTo>
                    <a:pt x="14858" y="631"/>
                    <a:pt x="13576" y="1"/>
                    <a:pt x="12284" y="1"/>
                  </a:cubicBezTo>
                  <a:close/>
                </a:path>
              </a:pathLst>
            </a:custGeom>
            <a:solidFill>
              <a:srgbClr val="74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4"/>
            <p:cNvSpPr/>
            <p:nvPr/>
          </p:nvSpPr>
          <p:spPr>
            <a:xfrm>
              <a:off x="2626275" y="1901650"/>
              <a:ext cx="589000" cy="354500"/>
            </a:xfrm>
            <a:custGeom>
              <a:avLst/>
              <a:gdLst/>
              <a:ahLst/>
              <a:cxnLst/>
              <a:rect l="l" t="t" r="r" b="b"/>
              <a:pathLst>
                <a:path w="23560" h="14180" extrusionOk="0">
                  <a:moveTo>
                    <a:pt x="10667" y="1"/>
                  </a:moveTo>
                  <a:cubicBezTo>
                    <a:pt x="9609" y="1"/>
                    <a:pt x="8540" y="436"/>
                    <a:pt x="7509" y="1436"/>
                  </a:cubicBezTo>
                  <a:lnTo>
                    <a:pt x="496" y="9632"/>
                  </a:lnTo>
                  <a:cubicBezTo>
                    <a:pt x="1" y="10127"/>
                    <a:pt x="393" y="10986"/>
                    <a:pt x="1120" y="10986"/>
                  </a:cubicBezTo>
                  <a:cubicBezTo>
                    <a:pt x="1137" y="10986"/>
                    <a:pt x="1154" y="10985"/>
                    <a:pt x="1172" y="10984"/>
                  </a:cubicBezTo>
                  <a:lnTo>
                    <a:pt x="7974" y="10139"/>
                  </a:lnTo>
                  <a:cubicBezTo>
                    <a:pt x="8004" y="10135"/>
                    <a:pt x="8035" y="10133"/>
                    <a:pt x="8065" y="10133"/>
                  </a:cubicBezTo>
                  <a:cubicBezTo>
                    <a:pt x="8329" y="10133"/>
                    <a:pt x="8583" y="10292"/>
                    <a:pt x="8734" y="10519"/>
                  </a:cubicBezTo>
                  <a:lnTo>
                    <a:pt x="10762" y="13815"/>
                  </a:lnTo>
                  <a:cubicBezTo>
                    <a:pt x="10914" y="14043"/>
                    <a:pt x="11173" y="14180"/>
                    <a:pt x="11438" y="14180"/>
                  </a:cubicBezTo>
                  <a:cubicBezTo>
                    <a:pt x="11614" y="14180"/>
                    <a:pt x="11793" y="14119"/>
                    <a:pt x="11945" y="13984"/>
                  </a:cubicBezTo>
                  <a:lnTo>
                    <a:pt x="15494" y="10900"/>
                  </a:lnTo>
                  <a:cubicBezTo>
                    <a:pt x="15635" y="10787"/>
                    <a:pt x="15813" y="10731"/>
                    <a:pt x="16004" y="10731"/>
                  </a:cubicBezTo>
                  <a:cubicBezTo>
                    <a:pt x="16100" y="10731"/>
                    <a:pt x="16198" y="10745"/>
                    <a:pt x="16297" y="10773"/>
                  </a:cubicBezTo>
                  <a:lnTo>
                    <a:pt x="21789" y="12758"/>
                  </a:lnTo>
                  <a:cubicBezTo>
                    <a:pt x="21860" y="12788"/>
                    <a:pt x="21935" y="12801"/>
                    <a:pt x="22012" y="12801"/>
                  </a:cubicBezTo>
                  <a:cubicBezTo>
                    <a:pt x="22710" y="12801"/>
                    <a:pt x="23560" y="11682"/>
                    <a:pt x="23141" y="11111"/>
                  </a:cubicBezTo>
                  <a:lnTo>
                    <a:pt x="15959" y="3422"/>
                  </a:lnTo>
                  <a:cubicBezTo>
                    <a:pt x="14415" y="1390"/>
                    <a:pt x="12558" y="1"/>
                    <a:pt x="10667" y="1"/>
                  </a:cubicBezTo>
                  <a:close/>
                </a:path>
              </a:pathLst>
            </a:custGeom>
            <a:solidFill>
              <a:srgbClr val="74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1066000" y="3659150"/>
              <a:ext cx="5235575" cy="614725"/>
            </a:xfrm>
            <a:custGeom>
              <a:avLst/>
              <a:gdLst/>
              <a:ahLst/>
              <a:cxnLst/>
              <a:rect l="l" t="t" r="r" b="b"/>
              <a:pathLst>
                <a:path w="209423" h="24589" extrusionOk="0">
                  <a:moveTo>
                    <a:pt x="24588" y="0"/>
                  </a:moveTo>
                  <a:cubicBezTo>
                    <a:pt x="11027" y="42"/>
                    <a:pt x="42" y="11027"/>
                    <a:pt x="0" y="24589"/>
                  </a:cubicBezTo>
                  <a:lnTo>
                    <a:pt x="209423" y="24589"/>
                  </a:lnTo>
                  <a:cubicBezTo>
                    <a:pt x="209381" y="11027"/>
                    <a:pt x="198396" y="42"/>
                    <a:pt x="184834" y="0"/>
                  </a:cubicBezTo>
                  <a:close/>
                </a:path>
              </a:pathLst>
            </a:custGeom>
            <a:solidFill>
              <a:srgbClr val="D39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4"/>
            <p:cNvSpPr/>
            <p:nvPr/>
          </p:nvSpPr>
          <p:spPr>
            <a:xfrm>
              <a:off x="4563050" y="2846375"/>
              <a:ext cx="804850" cy="1043075"/>
            </a:xfrm>
            <a:custGeom>
              <a:avLst/>
              <a:gdLst/>
              <a:ahLst/>
              <a:cxnLst/>
              <a:rect l="l" t="t" r="r" b="b"/>
              <a:pathLst>
                <a:path w="32194" h="41723" extrusionOk="0">
                  <a:moveTo>
                    <a:pt x="16306" y="0"/>
                  </a:moveTo>
                  <a:cubicBezTo>
                    <a:pt x="15667" y="0"/>
                    <a:pt x="15019" y="35"/>
                    <a:pt x="14365" y="107"/>
                  </a:cubicBezTo>
                  <a:cubicBezTo>
                    <a:pt x="7098" y="867"/>
                    <a:pt x="1268" y="6275"/>
                    <a:pt x="465" y="13035"/>
                  </a:cubicBezTo>
                  <a:cubicBezTo>
                    <a:pt x="1" y="16879"/>
                    <a:pt x="1099" y="20682"/>
                    <a:pt x="3550" y="23639"/>
                  </a:cubicBezTo>
                  <a:cubicBezTo>
                    <a:pt x="5366" y="25878"/>
                    <a:pt x="6296" y="28709"/>
                    <a:pt x="6127" y="31582"/>
                  </a:cubicBezTo>
                  <a:cubicBezTo>
                    <a:pt x="6084" y="31793"/>
                    <a:pt x="6084" y="32004"/>
                    <a:pt x="6127" y="32215"/>
                  </a:cubicBezTo>
                  <a:cubicBezTo>
                    <a:pt x="6127" y="37454"/>
                    <a:pt x="10647" y="41637"/>
                    <a:pt x="16266" y="41721"/>
                  </a:cubicBezTo>
                  <a:cubicBezTo>
                    <a:pt x="16322" y="41722"/>
                    <a:pt x="16377" y="41723"/>
                    <a:pt x="16432" y="41723"/>
                  </a:cubicBezTo>
                  <a:cubicBezTo>
                    <a:pt x="21936" y="41723"/>
                    <a:pt x="26534" y="37571"/>
                    <a:pt x="26659" y="32384"/>
                  </a:cubicBezTo>
                  <a:cubicBezTo>
                    <a:pt x="26659" y="31920"/>
                    <a:pt x="26659" y="31455"/>
                    <a:pt x="26575" y="30990"/>
                  </a:cubicBezTo>
                  <a:cubicBezTo>
                    <a:pt x="26279" y="28413"/>
                    <a:pt x="27082" y="25878"/>
                    <a:pt x="28772" y="23935"/>
                  </a:cubicBezTo>
                  <a:cubicBezTo>
                    <a:pt x="30968" y="21358"/>
                    <a:pt x="32194" y="18105"/>
                    <a:pt x="32194" y="14683"/>
                  </a:cubicBezTo>
                  <a:cubicBezTo>
                    <a:pt x="32154" y="6571"/>
                    <a:pt x="25068" y="0"/>
                    <a:pt x="16306" y="0"/>
                  </a:cubicBezTo>
                  <a:close/>
                </a:path>
              </a:pathLst>
            </a:custGeom>
            <a:solidFill>
              <a:srgbClr val="66AA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4"/>
            <p:cNvSpPr/>
            <p:nvPr/>
          </p:nvSpPr>
          <p:spPr>
            <a:xfrm>
              <a:off x="4811275" y="3249600"/>
              <a:ext cx="323200" cy="982025"/>
            </a:xfrm>
            <a:custGeom>
              <a:avLst/>
              <a:gdLst/>
              <a:ahLst/>
              <a:cxnLst/>
              <a:rect l="l" t="t" r="r" b="b"/>
              <a:pathLst>
                <a:path w="12928" h="39281" extrusionOk="0">
                  <a:moveTo>
                    <a:pt x="6295" y="1"/>
                  </a:moveTo>
                  <a:cubicBezTo>
                    <a:pt x="5894" y="1"/>
                    <a:pt x="5492" y="265"/>
                    <a:pt x="5450" y="793"/>
                  </a:cubicBezTo>
                  <a:lnTo>
                    <a:pt x="5492" y="8524"/>
                  </a:lnTo>
                  <a:lnTo>
                    <a:pt x="1690" y="3328"/>
                  </a:lnTo>
                  <a:cubicBezTo>
                    <a:pt x="1515" y="3102"/>
                    <a:pt x="1250" y="2981"/>
                    <a:pt x="994" y="2981"/>
                  </a:cubicBezTo>
                  <a:cubicBezTo>
                    <a:pt x="817" y="2981"/>
                    <a:pt x="645" y="3038"/>
                    <a:pt x="507" y="3159"/>
                  </a:cubicBezTo>
                  <a:cubicBezTo>
                    <a:pt x="84" y="3412"/>
                    <a:pt x="0" y="3961"/>
                    <a:pt x="296" y="4342"/>
                  </a:cubicBezTo>
                  <a:lnTo>
                    <a:pt x="5196" y="11017"/>
                  </a:lnTo>
                  <a:cubicBezTo>
                    <a:pt x="5281" y="11143"/>
                    <a:pt x="5365" y="11228"/>
                    <a:pt x="5492" y="11270"/>
                  </a:cubicBezTo>
                  <a:lnTo>
                    <a:pt x="5619" y="38436"/>
                  </a:lnTo>
                  <a:cubicBezTo>
                    <a:pt x="5619" y="38900"/>
                    <a:pt x="5999" y="39281"/>
                    <a:pt x="6464" y="39281"/>
                  </a:cubicBezTo>
                  <a:cubicBezTo>
                    <a:pt x="6971" y="39281"/>
                    <a:pt x="7351" y="38900"/>
                    <a:pt x="7309" y="38436"/>
                  </a:cubicBezTo>
                  <a:lnTo>
                    <a:pt x="7224" y="17861"/>
                  </a:lnTo>
                  <a:lnTo>
                    <a:pt x="12632" y="11355"/>
                  </a:lnTo>
                  <a:cubicBezTo>
                    <a:pt x="12928" y="10974"/>
                    <a:pt x="12886" y="10468"/>
                    <a:pt x="12548" y="10172"/>
                  </a:cubicBezTo>
                  <a:cubicBezTo>
                    <a:pt x="12381" y="10024"/>
                    <a:pt x="12182" y="9957"/>
                    <a:pt x="11986" y="9957"/>
                  </a:cubicBezTo>
                  <a:cubicBezTo>
                    <a:pt x="11735" y="9957"/>
                    <a:pt x="11489" y="10066"/>
                    <a:pt x="11322" y="10256"/>
                  </a:cubicBezTo>
                  <a:lnTo>
                    <a:pt x="7224" y="15199"/>
                  </a:lnTo>
                  <a:lnTo>
                    <a:pt x="7140" y="793"/>
                  </a:lnTo>
                  <a:cubicBezTo>
                    <a:pt x="7098" y="265"/>
                    <a:pt x="6696" y="1"/>
                    <a:pt x="6295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4"/>
            <p:cNvSpPr/>
            <p:nvPr/>
          </p:nvSpPr>
          <p:spPr>
            <a:xfrm>
              <a:off x="5047850" y="2301250"/>
              <a:ext cx="972775" cy="1260800"/>
            </a:xfrm>
            <a:custGeom>
              <a:avLst/>
              <a:gdLst/>
              <a:ahLst/>
              <a:cxnLst/>
              <a:rect l="l" t="t" r="r" b="b"/>
              <a:pathLst>
                <a:path w="38911" h="50432" extrusionOk="0">
                  <a:moveTo>
                    <a:pt x="19282" y="1"/>
                  </a:moveTo>
                  <a:cubicBezTo>
                    <a:pt x="8639" y="1"/>
                    <a:pt x="1" y="8002"/>
                    <a:pt x="1" y="17856"/>
                  </a:cubicBezTo>
                  <a:cubicBezTo>
                    <a:pt x="1" y="21954"/>
                    <a:pt x="1521" y="25926"/>
                    <a:pt x="4225" y="29010"/>
                  </a:cubicBezTo>
                  <a:cubicBezTo>
                    <a:pt x="6253" y="31333"/>
                    <a:pt x="7225" y="34417"/>
                    <a:pt x="6845" y="37502"/>
                  </a:cubicBezTo>
                  <a:cubicBezTo>
                    <a:pt x="6760" y="38093"/>
                    <a:pt x="6760" y="38642"/>
                    <a:pt x="6760" y="39234"/>
                  </a:cubicBezTo>
                  <a:cubicBezTo>
                    <a:pt x="6969" y="45451"/>
                    <a:pt x="12494" y="50432"/>
                    <a:pt x="19142" y="50432"/>
                  </a:cubicBezTo>
                  <a:cubicBezTo>
                    <a:pt x="19225" y="50432"/>
                    <a:pt x="19309" y="50431"/>
                    <a:pt x="19392" y="50429"/>
                  </a:cubicBezTo>
                  <a:cubicBezTo>
                    <a:pt x="26194" y="50303"/>
                    <a:pt x="31602" y="45191"/>
                    <a:pt x="31602" y="38896"/>
                  </a:cubicBezTo>
                  <a:lnTo>
                    <a:pt x="31602" y="38177"/>
                  </a:lnTo>
                  <a:cubicBezTo>
                    <a:pt x="31391" y="34671"/>
                    <a:pt x="32447" y="31249"/>
                    <a:pt x="34644" y="28545"/>
                  </a:cubicBezTo>
                  <a:cubicBezTo>
                    <a:pt x="37601" y="24954"/>
                    <a:pt x="38911" y="20307"/>
                    <a:pt x="38362" y="15702"/>
                  </a:cubicBezTo>
                  <a:cubicBezTo>
                    <a:pt x="37305" y="7548"/>
                    <a:pt x="30292" y="1042"/>
                    <a:pt x="21462" y="112"/>
                  </a:cubicBezTo>
                  <a:cubicBezTo>
                    <a:pt x="20728" y="37"/>
                    <a:pt x="20000" y="1"/>
                    <a:pt x="19282" y="1"/>
                  </a:cubicBezTo>
                  <a:close/>
                </a:path>
              </a:pathLst>
            </a:custGeom>
            <a:solidFill>
              <a:srgbClr val="FFC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4"/>
            <p:cNvSpPr/>
            <p:nvPr/>
          </p:nvSpPr>
          <p:spPr>
            <a:xfrm>
              <a:off x="5337925" y="2783550"/>
              <a:ext cx="382750" cy="1449125"/>
            </a:xfrm>
            <a:custGeom>
              <a:avLst/>
              <a:gdLst/>
              <a:ahLst/>
              <a:cxnLst/>
              <a:rect l="l" t="t" r="r" b="b"/>
              <a:pathLst>
                <a:path w="15310" h="57965" extrusionOk="0">
                  <a:moveTo>
                    <a:pt x="7705" y="1"/>
                  </a:moveTo>
                  <a:cubicBezTo>
                    <a:pt x="7325" y="1"/>
                    <a:pt x="6987" y="339"/>
                    <a:pt x="6987" y="719"/>
                  </a:cubicBezTo>
                  <a:lnTo>
                    <a:pt x="6987" y="11070"/>
                  </a:lnTo>
                  <a:lnTo>
                    <a:pt x="1832" y="3972"/>
                  </a:lnTo>
                  <a:cubicBezTo>
                    <a:pt x="1676" y="3743"/>
                    <a:pt x="1464" y="3648"/>
                    <a:pt x="1256" y="3648"/>
                  </a:cubicBezTo>
                  <a:cubicBezTo>
                    <a:pt x="735" y="3648"/>
                    <a:pt x="239" y="4243"/>
                    <a:pt x="692" y="4817"/>
                  </a:cubicBezTo>
                  <a:lnTo>
                    <a:pt x="6564" y="12886"/>
                  </a:lnTo>
                  <a:cubicBezTo>
                    <a:pt x="6649" y="13055"/>
                    <a:pt x="6818" y="13140"/>
                    <a:pt x="6944" y="13182"/>
                  </a:cubicBezTo>
                  <a:lnTo>
                    <a:pt x="6944" y="19012"/>
                  </a:lnTo>
                  <a:lnTo>
                    <a:pt x="1410" y="12422"/>
                  </a:lnTo>
                  <a:cubicBezTo>
                    <a:pt x="1257" y="12289"/>
                    <a:pt x="1090" y="12233"/>
                    <a:pt x="931" y="12233"/>
                  </a:cubicBezTo>
                  <a:cubicBezTo>
                    <a:pt x="428" y="12233"/>
                    <a:pt x="1" y="12795"/>
                    <a:pt x="354" y="13309"/>
                  </a:cubicBezTo>
                  <a:lnTo>
                    <a:pt x="6987" y="21251"/>
                  </a:lnTo>
                  <a:lnTo>
                    <a:pt x="6987" y="57247"/>
                  </a:lnTo>
                  <a:cubicBezTo>
                    <a:pt x="6987" y="57627"/>
                    <a:pt x="7282" y="57923"/>
                    <a:pt x="7663" y="57965"/>
                  </a:cubicBezTo>
                  <a:cubicBezTo>
                    <a:pt x="8085" y="57923"/>
                    <a:pt x="8381" y="57627"/>
                    <a:pt x="8381" y="57247"/>
                  </a:cubicBezTo>
                  <a:lnTo>
                    <a:pt x="8381" y="21251"/>
                  </a:lnTo>
                  <a:lnTo>
                    <a:pt x="15014" y="13309"/>
                  </a:lnTo>
                  <a:cubicBezTo>
                    <a:pt x="15309" y="13013"/>
                    <a:pt x="15267" y="12591"/>
                    <a:pt x="14971" y="12337"/>
                  </a:cubicBezTo>
                  <a:cubicBezTo>
                    <a:pt x="14834" y="12219"/>
                    <a:pt x="14661" y="12156"/>
                    <a:pt x="14489" y="12156"/>
                  </a:cubicBezTo>
                  <a:cubicBezTo>
                    <a:pt x="14290" y="12156"/>
                    <a:pt x="14093" y="12240"/>
                    <a:pt x="13957" y="12422"/>
                  </a:cubicBezTo>
                  <a:lnTo>
                    <a:pt x="8381" y="19012"/>
                  </a:lnTo>
                  <a:lnTo>
                    <a:pt x="8381" y="13182"/>
                  </a:lnTo>
                  <a:cubicBezTo>
                    <a:pt x="8550" y="13140"/>
                    <a:pt x="8719" y="13055"/>
                    <a:pt x="8803" y="12886"/>
                  </a:cubicBezTo>
                  <a:lnTo>
                    <a:pt x="14676" y="4817"/>
                  </a:lnTo>
                  <a:cubicBezTo>
                    <a:pt x="15129" y="4243"/>
                    <a:pt x="14632" y="3648"/>
                    <a:pt x="14111" y="3648"/>
                  </a:cubicBezTo>
                  <a:cubicBezTo>
                    <a:pt x="13903" y="3648"/>
                    <a:pt x="13692" y="3743"/>
                    <a:pt x="13535" y="3972"/>
                  </a:cubicBezTo>
                  <a:lnTo>
                    <a:pt x="8381" y="11070"/>
                  </a:lnTo>
                  <a:lnTo>
                    <a:pt x="8381" y="719"/>
                  </a:lnTo>
                  <a:cubicBezTo>
                    <a:pt x="8381" y="339"/>
                    <a:pt x="8085" y="1"/>
                    <a:pt x="7705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4"/>
            <p:cNvSpPr/>
            <p:nvPr/>
          </p:nvSpPr>
          <p:spPr>
            <a:xfrm>
              <a:off x="5609750" y="3138575"/>
              <a:ext cx="634800" cy="822675"/>
            </a:xfrm>
            <a:custGeom>
              <a:avLst/>
              <a:gdLst/>
              <a:ahLst/>
              <a:cxnLst/>
              <a:rect l="l" t="t" r="r" b="b"/>
              <a:pathLst>
                <a:path w="25392" h="32907" extrusionOk="0">
                  <a:moveTo>
                    <a:pt x="12801" y="1"/>
                  </a:moveTo>
                  <a:cubicBezTo>
                    <a:pt x="12314" y="1"/>
                    <a:pt x="11821" y="27"/>
                    <a:pt x="11323" y="79"/>
                  </a:cubicBezTo>
                  <a:cubicBezTo>
                    <a:pt x="5577" y="713"/>
                    <a:pt x="1014" y="4980"/>
                    <a:pt x="338" y="10303"/>
                  </a:cubicBezTo>
                  <a:cubicBezTo>
                    <a:pt x="0" y="13303"/>
                    <a:pt x="845" y="16345"/>
                    <a:pt x="2789" y="18669"/>
                  </a:cubicBezTo>
                  <a:cubicBezTo>
                    <a:pt x="4225" y="20443"/>
                    <a:pt x="4943" y="22682"/>
                    <a:pt x="4817" y="24964"/>
                  </a:cubicBezTo>
                  <a:lnTo>
                    <a:pt x="4817" y="25428"/>
                  </a:lnTo>
                  <a:cubicBezTo>
                    <a:pt x="4817" y="29526"/>
                    <a:pt x="8365" y="32864"/>
                    <a:pt x="12802" y="32906"/>
                  </a:cubicBezTo>
                  <a:cubicBezTo>
                    <a:pt x="12830" y="32906"/>
                    <a:pt x="12858" y="32907"/>
                    <a:pt x="12886" y="32907"/>
                  </a:cubicBezTo>
                  <a:cubicBezTo>
                    <a:pt x="17243" y="32907"/>
                    <a:pt x="20914" y="29669"/>
                    <a:pt x="20998" y="25555"/>
                  </a:cubicBezTo>
                  <a:cubicBezTo>
                    <a:pt x="21040" y="25217"/>
                    <a:pt x="20998" y="24837"/>
                    <a:pt x="20955" y="24457"/>
                  </a:cubicBezTo>
                  <a:cubicBezTo>
                    <a:pt x="20702" y="22429"/>
                    <a:pt x="21336" y="20443"/>
                    <a:pt x="22688" y="18922"/>
                  </a:cubicBezTo>
                  <a:cubicBezTo>
                    <a:pt x="24420" y="16894"/>
                    <a:pt x="25391" y="14275"/>
                    <a:pt x="25391" y="11613"/>
                  </a:cubicBezTo>
                  <a:cubicBezTo>
                    <a:pt x="25352" y="5180"/>
                    <a:pt x="19709" y="1"/>
                    <a:pt x="12801" y="1"/>
                  </a:cubicBezTo>
                  <a:close/>
                </a:path>
              </a:pathLst>
            </a:custGeom>
            <a:solidFill>
              <a:srgbClr val="FFE4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4"/>
            <p:cNvSpPr/>
            <p:nvPr/>
          </p:nvSpPr>
          <p:spPr>
            <a:xfrm>
              <a:off x="5807250" y="3453975"/>
              <a:ext cx="259150" cy="776600"/>
            </a:xfrm>
            <a:custGeom>
              <a:avLst/>
              <a:gdLst/>
              <a:ahLst/>
              <a:cxnLst/>
              <a:rect l="l" t="t" r="r" b="b"/>
              <a:pathLst>
                <a:path w="10366" h="31064" extrusionOk="0">
                  <a:moveTo>
                    <a:pt x="4902" y="1"/>
                  </a:moveTo>
                  <a:cubicBezTo>
                    <a:pt x="4542" y="1"/>
                    <a:pt x="4183" y="243"/>
                    <a:pt x="4226" y="729"/>
                  </a:cubicBezTo>
                  <a:lnTo>
                    <a:pt x="4226" y="6855"/>
                  </a:lnTo>
                  <a:lnTo>
                    <a:pt x="1226" y="2757"/>
                  </a:lnTo>
                  <a:cubicBezTo>
                    <a:pt x="1100" y="2582"/>
                    <a:pt x="900" y="2480"/>
                    <a:pt x="697" y="2480"/>
                  </a:cubicBezTo>
                  <a:cubicBezTo>
                    <a:pt x="557" y="2480"/>
                    <a:pt x="417" y="2528"/>
                    <a:pt x="296" y="2630"/>
                  </a:cubicBezTo>
                  <a:cubicBezTo>
                    <a:pt x="43" y="2842"/>
                    <a:pt x="1" y="3264"/>
                    <a:pt x="212" y="3518"/>
                  </a:cubicBezTo>
                  <a:lnTo>
                    <a:pt x="4057" y="8799"/>
                  </a:lnTo>
                  <a:cubicBezTo>
                    <a:pt x="4141" y="8883"/>
                    <a:pt x="4226" y="8968"/>
                    <a:pt x="4310" y="9010"/>
                  </a:cubicBezTo>
                  <a:lnTo>
                    <a:pt x="4395" y="30430"/>
                  </a:lnTo>
                  <a:cubicBezTo>
                    <a:pt x="4437" y="30852"/>
                    <a:pt x="4754" y="31063"/>
                    <a:pt x="5071" y="31063"/>
                  </a:cubicBezTo>
                  <a:cubicBezTo>
                    <a:pt x="5387" y="31063"/>
                    <a:pt x="5704" y="30852"/>
                    <a:pt x="5746" y="30430"/>
                  </a:cubicBezTo>
                  <a:lnTo>
                    <a:pt x="5662" y="14206"/>
                  </a:lnTo>
                  <a:lnTo>
                    <a:pt x="9929" y="9094"/>
                  </a:lnTo>
                  <a:cubicBezTo>
                    <a:pt x="10366" y="8564"/>
                    <a:pt x="9904" y="7941"/>
                    <a:pt x="9394" y="7941"/>
                  </a:cubicBezTo>
                  <a:cubicBezTo>
                    <a:pt x="9214" y="7941"/>
                    <a:pt x="9027" y="8019"/>
                    <a:pt x="8873" y="8207"/>
                  </a:cubicBezTo>
                  <a:lnTo>
                    <a:pt x="5662" y="12094"/>
                  </a:lnTo>
                  <a:lnTo>
                    <a:pt x="5577" y="729"/>
                  </a:lnTo>
                  <a:cubicBezTo>
                    <a:pt x="5620" y="243"/>
                    <a:pt x="5261" y="1"/>
                    <a:pt x="4902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4"/>
            <p:cNvSpPr/>
            <p:nvPr/>
          </p:nvSpPr>
          <p:spPr>
            <a:xfrm>
              <a:off x="1597250" y="2968200"/>
              <a:ext cx="722475" cy="934975"/>
            </a:xfrm>
            <a:custGeom>
              <a:avLst/>
              <a:gdLst/>
              <a:ahLst/>
              <a:cxnLst/>
              <a:rect l="l" t="t" r="r" b="b"/>
              <a:pathLst>
                <a:path w="28899" h="37399" extrusionOk="0">
                  <a:moveTo>
                    <a:pt x="14304" y="0"/>
                  </a:moveTo>
                  <a:cubicBezTo>
                    <a:pt x="6444" y="0"/>
                    <a:pt x="40" y="5896"/>
                    <a:pt x="1" y="13189"/>
                  </a:cubicBezTo>
                  <a:cubicBezTo>
                    <a:pt x="1" y="16231"/>
                    <a:pt x="1099" y="19189"/>
                    <a:pt x="3085" y="21470"/>
                  </a:cubicBezTo>
                  <a:cubicBezTo>
                    <a:pt x="4606" y="23202"/>
                    <a:pt x="5324" y="25484"/>
                    <a:pt x="5028" y="27765"/>
                  </a:cubicBezTo>
                  <a:cubicBezTo>
                    <a:pt x="4986" y="28187"/>
                    <a:pt x="4944" y="28610"/>
                    <a:pt x="4986" y="29032"/>
                  </a:cubicBezTo>
                  <a:cubicBezTo>
                    <a:pt x="5070" y="33670"/>
                    <a:pt x="9202" y="37399"/>
                    <a:pt x="14157" y="37399"/>
                  </a:cubicBezTo>
                  <a:cubicBezTo>
                    <a:pt x="14212" y="37399"/>
                    <a:pt x="14267" y="37398"/>
                    <a:pt x="14323" y="37398"/>
                  </a:cubicBezTo>
                  <a:cubicBezTo>
                    <a:pt x="19350" y="37313"/>
                    <a:pt x="23406" y="33553"/>
                    <a:pt x="23406" y="28863"/>
                  </a:cubicBezTo>
                  <a:lnTo>
                    <a:pt x="23406" y="28356"/>
                  </a:lnTo>
                  <a:cubicBezTo>
                    <a:pt x="23237" y="25779"/>
                    <a:pt x="24082" y="23202"/>
                    <a:pt x="25687" y="21217"/>
                  </a:cubicBezTo>
                  <a:cubicBezTo>
                    <a:pt x="27884" y="18555"/>
                    <a:pt x="28898" y="15133"/>
                    <a:pt x="28476" y="11711"/>
                  </a:cubicBezTo>
                  <a:cubicBezTo>
                    <a:pt x="27758" y="5627"/>
                    <a:pt x="22519" y="769"/>
                    <a:pt x="16013" y="93"/>
                  </a:cubicBezTo>
                  <a:cubicBezTo>
                    <a:pt x="15437" y="30"/>
                    <a:pt x="14867" y="0"/>
                    <a:pt x="14304" y="0"/>
                  </a:cubicBezTo>
                  <a:close/>
                </a:path>
              </a:pathLst>
            </a:custGeom>
            <a:solidFill>
              <a:srgbClr val="FCD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4"/>
            <p:cNvSpPr/>
            <p:nvPr/>
          </p:nvSpPr>
          <p:spPr>
            <a:xfrm>
              <a:off x="1799450" y="3325900"/>
              <a:ext cx="296350" cy="885925"/>
            </a:xfrm>
            <a:custGeom>
              <a:avLst/>
              <a:gdLst/>
              <a:ahLst/>
              <a:cxnLst/>
              <a:rect l="l" t="t" r="r" b="b"/>
              <a:pathLst>
                <a:path w="11854" h="35437" extrusionOk="0">
                  <a:moveTo>
                    <a:pt x="6251" y="1"/>
                  </a:moveTo>
                  <a:cubicBezTo>
                    <a:pt x="5844" y="1"/>
                    <a:pt x="5432" y="276"/>
                    <a:pt x="5474" y="825"/>
                  </a:cubicBezTo>
                  <a:lnTo>
                    <a:pt x="5432" y="13753"/>
                  </a:lnTo>
                  <a:lnTo>
                    <a:pt x="1714" y="9317"/>
                  </a:lnTo>
                  <a:cubicBezTo>
                    <a:pt x="1549" y="9096"/>
                    <a:pt x="1341" y="9005"/>
                    <a:pt x="1136" y="9005"/>
                  </a:cubicBezTo>
                  <a:cubicBezTo>
                    <a:pt x="555" y="9005"/>
                    <a:pt x="0" y="9737"/>
                    <a:pt x="531" y="10331"/>
                  </a:cubicBezTo>
                  <a:lnTo>
                    <a:pt x="5390" y="16119"/>
                  </a:lnTo>
                  <a:lnTo>
                    <a:pt x="5305" y="34581"/>
                  </a:lnTo>
                  <a:cubicBezTo>
                    <a:pt x="5263" y="35151"/>
                    <a:pt x="5664" y="35436"/>
                    <a:pt x="6066" y="35436"/>
                  </a:cubicBezTo>
                  <a:cubicBezTo>
                    <a:pt x="6467" y="35436"/>
                    <a:pt x="6868" y="35151"/>
                    <a:pt x="6826" y="34581"/>
                  </a:cubicBezTo>
                  <a:lnTo>
                    <a:pt x="6953" y="10246"/>
                  </a:lnTo>
                  <a:cubicBezTo>
                    <a:pt x="7037" y="10162"/>
                    <a:pt x="7164" y="10119"/>
                    <a:pt x="7206" y="9993"/>
                  </a:cubicBezTo>
                  <a:lnTo>
                    <a:pt x="11600" y="4036"/>
                  </a:lnTo>
                  <a:cubicBezTo>
                    <a:pt x="11854" y="3698"/>
                    <a:pt x="11811" y="3191"/>
                    <a:pt x="11473" y="2979"/>
                  </a:cubicBezTo>
                  <a:cubicBezTo>
                    <a:pt x="11336" y="2877"/>
                    <a:pt x="11178" y="2829"/>
                    <a:pt x="11022" y="2829"/>
                  </a:cubicBezTo>
                  <a:cubicBezTo>
                    <a:pt x="10793" y="2829"/>
                    <a:pt x="10568" y="2931"/>
                    <a:pt x="10417" y="3106"/>
                  </a:cubicBezTo>
                  <a:lnTo>
                    <a:pt x="6995" y="7796"/>
                  </a:lnTo>
                  <a:lnTo>
                    <a:pt x="6995" y="825"/>
                  </a:lnTo>
                  <a:cubicBezTo>
                    <a:pt x="7059" y="276"/>
                    <a:pt x="6657" y="1"/>
                    <a:pt x="6251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4"/>
            <p:cNvSpPr/>
            <p:nvPr/>
          </p:nvSpPr>
          <p:spPr>
            <a:xfrm>
              <a:off x="2106350" y="2477950"/>
              <a:ext cx="872425" cy="1131600"/>
            </a:xfrm>
            <a:custGeom>
              <a:avLst/>
              <a:gdLst/>
              <a:ahLst/>
              <a:cxnLst/>
              <a:rect l="l" t="t" r="r" b="b"/>
              <a:pathLst>
                <a:path w="34897" h="45264" extrusionOk="0">
                  <a:moveTo>
                    <a:pt x="17276" y="0"/>
                  </a:moveTo>
                  <a:cubicBezTo>
                    <a:pt x="7751" y="0"/>
                    <a:pt x="0" y="7161"/>
                    <a:pt x="0" y="16027"/>
                  </a:cubicBezTo>
                  <a:cubicBezTo>
                    <a:pt x="0" y="19703"/>
                    <a:pt x="1310" y="23294"/>
                    <a:pt x="3760" y="26082"/>
                  </a:cubicBezTo>
                  <a:cubicBezTo>
                    <a:pt x="5619" y="28152"/>
                    <a:pt x="6464" y="30898"/>
                    <a:pt x="6168" y="33687"/>
                  </a:cubicBezTo>
                  <a:cubicBezTo>
                    <a:pt x="6084" y="34194"/>
                    <a:pt x="6084" y="34701"/>
                    <a:pt x="6084" y="35208"/>
                  </a:cubicBezTo>
                  <a:cubicBezTo>
                    <a:pt x="6251" y="40775"/>
                    <a:pt x="11271" y="45264"/>
                    <a:pt x="17281" y="45264"/>
                  </a:cubicBezTo>
                  <a:cubicBezTo>
                    <a:pt x="17337" y="45264"/>
                    <a:pt x="17393" y="45263"/>
                    <a:pt x="17449" y="45263"/>
                  </a:cubicBezTo>
                  <a:cubicBezTo>
                    <a:pt x="23490" y="45136"/>
                    <a:pt x="28391" y="40573"/>
                    <a:pt x="28391" y="34912"/>
                  </a:cubicBezTo>
                  <a:lnTo>
                    <a:pt x="28391" y="34236"/>
                  </a:lnTo>
                  <a:cubicBezTo>
                    <a:pt x="28180" y="31109"/>
                    <a:pt x="29151" y="28025"/>
                    <a:pt x="31095" y="25617"/>
                  </a:cubicBezTo>
                  <a:cubicBezTo>
                    <a:pt x="33714" y="22364"/>
                    <a:pt x="34897" y="18224"/>
                    <a:pt x="34390" y="14084"/>
                  </a:cubicBezTo>
                  <a:cubicBezTo>
                    <a:pt x="33460" y="6775"/>
                    <a:pt x="27166" y="944"/>
                    <a:pt x="19223" y="99"/>
                  </a:cubicBezTo>
                  <a:cubicBezTo>
                    <a:pt x="18567" y="33"/>
                    <a:pt x="17917" y="0"/>
                    <a:pt x="17276" y="0"/>
                  </a:cubicBezTo>
                  <a:close/>
                </a:path>
              </a:pathLst>
            </a:custGeom>
            <a:solidFill>
              <a:srgbClr val="74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4"/>
            <p:cNvSpPr/>
            <p:nvPr/>
          </p:nvSpPr>
          <p:spPr>
            <a:xfrm>
              <a:off x="2366600" y="2911350"/>
              <a:ext cx="343900" cy="1299150"/>
            </a:xfrm>
            <a:custGeom>
              <a:avLst/>
              <a:gdLst/>
              <a:ahLst/>
              <a:cxnLst/>
              <a:rect l="l" t="t" r="r" b="b"/>
              <a:pathLst>
                <a:path w="13756" h="51966" extrusionOk="0">
                  <a:moveTo>
                    <a:pt x="6954" y="1"/>
                  </a:moveTo>
                  <a:cubicBezTo>
                    <a:pt x="6574" y="1"/>
                    <a:pt x="6320" y="296"/>
                    <a:pt x="6320" y="634"/>
                  </a:cubicBezTo>
                  <a:lnTo>
                    <a:pt x="6320" y="9887"/>
                  </a:lnTo>
                  <a:lnTo>
                    <a:pt x="1673" y="3549"/>
                  </a:lnTo>
                  <a:cubicBezTo>
                    <a:pt x="1543" y="3336"/>
                    <a:pt x="1360" y="3249"/>
                    <a:pt x="1176" y="3249"/>
                  </a:cubicBezTo>
                  <a:cubicBezTo>
                    <a:pt x="705" y="3249"/>
                    <a:pt x="233" y="3823"/>
                    <a:pt x="659" y="4310"/>
                  </a:cubicBezTo>
                  <a:lnTo>
                    <a:pt x="5940" y="11577"/>
                  </a:lnTo>
                  <a:cubicBezTo>
                    <a:pt x="6025" y="11703"/>
                    <a:pt x="6151" y="11788"/>
                    <a:pt x="6320" y="11830"/>
                  </a:cubicBezTo>
                  <a:lnTo>
                    <a:pt x="6320" y="17069"/>
                  </a:lnTo>
                  <a:lnTo>
                    <a:pt x="1293" y="11112"/>
                  </a:lnTo>
                  <a:cubicBezTo>
                    <a:pt x="1160" y="10979"/>
                    <a:pt x="1010" y="10923"/>
                    <a:pt x="865" y="10923"/>
                  </a:cubicBezTo>
                  <a:cubicBezTo>
                    <a:pt x="409" y="10923"/>
                    <a:pt x="1" y="11476"/>
                    <a:pt x="321" y="11957"/>
                  </a:cubicBezTo>
                  <a:lnTo>
                    <a:pt x="6320" y="19012"/>
                  </a:lnTo>
                  <a:lnTo>
                    <a:pt x="6320" y="51332"/>
                  </a:lnTo>
                  <a:cubicBezTo>
                    <a:pt x="6278" y="51670"/>
                    <a:pt x="6574" y="51966"/>
                    <a:pt x="6954" y="51966"/>
                  </a:cubicBezTo>
                  <a:cubicBezTo>
                    <a:pt x="7292" y="51966"/>
                    <a:pt x="7546" y="51670"/>
                    <a:pt x="7546" y="51332"/>
                  </a:cubicBezTo>
                  <a:lnTo>
                    <a:pt x="7546" y="19012"/>
                  </a:lnTo>
                  <a:lnTo>
                    <a:pt x="13545" y="11915"/>
                  </a:lnTo>
                  <a:cubicBezTo>
                    <a:pt x="13756" y="11661"/>
                    <a:pt x="13714" y="11281"/>
                    <a:pt x="13460" y="11027"/>
                  </a:cubicBezTo>
                  <a:cubicBezTo>
                    <a:pt x="13351" y="10936"/>
                    <a:pt x="13210" y="10892"/>
                    <a:pt x="13068" y="10892"/>
                  </a:cubicBezTo>
                  <a:cubicBezTo>
                    <a:pt x="12881" y="10892"/>
                    <a:pt x="12693" y="10968"/>
                    <a:pt x="12573" y="11112"/>
                  </a:cubicBezTo>
                  <a:lnTo>
                    <a:pt x="7588" y="17069"/>
                  </a:lnTo>
                  <a:lnTo>
                    <a:pt x="7588" y="11788"/>
                  </a:lnTo>
                  <a:cubicBezTo>
                    <a:pt x="7715" y="11788"/>
                    <a:pt x="7841" y="11703"/>
                    <a:pt x="7926" y="11577"/>
                  </a:cubicBezTo>
                  <a:lnTo>
                    <a:pt x="13207" y="4310"/>
                  </a:lnTo>
                  <a:cubicBezTo>
                    <a:pt x="13515" y="3816"/>
                    <a:pt x="13103" y="3323"/>
                    <a:pt x="12660" y="3323"/>
                  </a:cubicBezTo>
                  <a:cubicBezTo>
                    <a:pt x="12497" y="3323"/>
                    <a:pt x="12330" y="3390"/>
                    <a:pt x="12193" y="3549"/>
                  </a:cubicBezTo>
                  <a:lnTo>
                    <a:pt x="7588" y="9887"/>
                  </a:lnTo>
                  <a:lnTo>
                    <a:pt x="7588" y="634"/>
                  </a:lnTo>
                  <a:cubicBezTo>
                    <a:pt x="7588" y="296"/>
                    <a:pt x="7292" y="1"/>
                    <a:pt x="6954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4"/>
            <p:cNvSpPr/>
            <p:nvPr/>
          </p:nvSpPr>
          <p:spPr>
            <a:xfrm>
              <a:off x="2544675" y="2731800"/>
              <a:ext cx="1665625" cy="560875"/>
            </a:xfrm>
            <a:custGeom>
              <a:avLst/>
              <a:gdLst/>
              <a:ahLst/>
              <a:cxnLst/>
              <a:rect l="l" t="t" r="r" b="b"/>
              <a:pathLst>
                <a:path w="66625" h="22435" extrusionOk="0">
                  <a:moveTo>
                    <a:pt x="21462" y="0"/>
                  </a:moveTo>
                  <a:lnTo>
                    <a:pt x="0" y="22434"/>
                  </a:lnTo>
                  <a:lnTo>
                    <a:pt x="44825" y="22434"/>
                  </a:lnTo>
                  <a:lnTo>
                    <a:pt x="66625" y="0"/>
                  </a:lnTo>
                  <a:close/>
                </a:path>
              </a:pathLst>
            </a:custGeom>
            <a:solidFill>
              <a:srgbClr val="FFC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4"/>
            <p:cNvSpPr/>
            <p:nvPr/>
          </p:nvSpPr>
          <p:spPr>
            <a:xfrm>
              <a:off x="3665300" y="2729675"/>
              <a:ext cx="1143875" cy="659100"/>
            </a:xfrm>
            <a:custGeom>
              <a:avLst/>
              <a:gdLst/>
              <a:ahLst/>
              <a:cxnLst/>
              <a:rect l="l" t="t" r="r" b="b"/>
              <a:pathLst>
                <a:path w="45755" h="26364" extrusionOk="0">
                  <a:moveTo>
                    <a:pt x="21927" y="1"/>
                  </a:moveTo>
                  <a:lnTo>
                    <a:pt x="21800" y="85"/>
                  </a:lnTo>
                  <a:lnTo>
                    <a:pt x="0" y="22519"/>
                  </a:lnTo>
                  <a:lnTo>
                    <a:pt x="3845" y="26364"/>
                  </a:lnTo>
                  <a:lnTo>
                    <a:pt x="23617" y="7437"/>
                  </a:lnTo>
                  <a:lnTo>
                    <a:pt x="42501" y="26364"/>
                  </a:lnTo>
                  <a:lnTo>
                    <a:pt x="45755" y="23111"/>
                  </a:lnTo>
                  <a:lnTo>
                    <a:pt x="21927" y="1"/>
                  </a:lnTo>
                  <a:close/>
                </a:path>
              </a:pathLst>
            </a:custGeom>
            <a:solidFill>
              <a:srgbClr val="F9BF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4"/>
            <p:cNvSpPr/>
            <p:nvPr/>
          </p:nvSpPr>
          <p:spPr>
            <a:xfrm>
              <a:off x="2532000" y="3292650"/>
              <a:ext cx="1229425" cy="96125"/>
            </a:xfrm>
            <a:custGeom>
              <a:avLst/>
              <a:gdLst/>
              <a:ahLst/>
              <a:cxnLst/>
              <a:rect l="l" t="t" r="r" b="b"/>
              <a:pathLst>
                <a:path w="49177" h="3845" extrusionOk="0">
                  <a:moveTo>
                    <a:pt x="0" y="0"/>
                  </a:moveTo>
                  <a:lnTo>
                    <a:pt x="3338" y="3845"/>
                  </a:lnTo>
                  <a:lnTo>
                    <a:pt x="49177" y="3845"/>
                  </a:lnTo>
                  <a:lnTo>
                    <a:pt x="45332" y="0"/>
                  </a:lnTo>
                  <a:close/>
                </a:path>
              </a:pathLst>
            </a:custGeom>
            <a:solidFill>
              <a:srgbClr val="EDB2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4"/>
            <p:cNvSpPr/>
            <p:nvPr/>
          </p:nvSpPr>
          <p:spPr>
            <a:xfrm>
              <a:off x="3755075" y="2911350"/>
              <a:ext cx="960100" cy="1234725"/>
            </a:xfrm>
            <a:custGeom>
              <a:avLst/>
              <a:gdLst/>
              <a:ahLst/>
              <a:cxnLst/>
              <a:rect l="l" t="t" r="r" b="b"/>
              <a:pathLst>
                <a:path w="38404" h="49389" extrusionOk="0">
                  <a:moveTo>
                    <a:pt x="19857" y="1"/>
                  </a:moveTo>
                  <a:lnTo>
                    <a:pt x="254" y="18590"/>
                  </a:lnTo>
                  <a:lnTo>
                    <a:pt x="0" y="19054"/>
                  </a:lnTo>
                  <a:lnTo>
                    <a:pt x="0" y="49389"/>
                  </a:lnTo>
                  <a:lnTo>
                    <a:pt x="38403" y="49135"/>
                  </a:lnTo>
                  <a:lnTo>
                    <a:pt x="38403" y="18843"/>
                  </a:lnTo>
                  <a:lnTo>
                    <a:pt x="38403" y="18590"/>
                  </a:lnTo>
                  <a:lnTo>
                    <a:pt x="19857" y="1"/>
                  </a:lnTo>
                  <a:close/>
                </a:path>
              </a:pathLst>
            </a:custGeom>
            <a:solidFill>
              <a:srgbClr val="FFE4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4"/>
            <p:cNvSpPr/>
            <p:nvPr/>
          </p:nvSpPr>
          <p:spPr>
            <a:xfrm>
              <a:off x="4044475" y="3537675"/>
              <a:ext cx="219700" cy="137325"/>
            </a:xfrm>
            <a:custGeom>
              <a:avLst/>
              <a:gdLst/>
              <a:ahLst/>
              <a:cxnLst/>
              <a:rect l="l" t="t" r="r" b="b"/>
              <a:pathLst>
                <a:path w="8788" h="5493" extrusionOk="0">
                  <a:moveTo>
                    <a:pt x="803" y="1"/>
                  </a:moveTo>
                  <a:cubicBezTo>
                    <a:pt x="338" y="1"/>
                    <a:pt x="0" y="339"/>
                    <a:pt x="0" y="803"/>
                  </a:cubicBezTo>
                  <a:lnTo>
                    <a:pt x="0" y="5493"/>
                  </a:lnTo>
                  <a:lnTo>
                    <a:pt x="8788" y="5493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4"/>
            <p:cNvSpPr/>
            <p:nvPr/>
          </p:nvSpPr>
          <p:spPr>
            <a:xfrm>
              <a:off x="4044475" y="3729900"/>
              <a:ext cx="219700" cy="146850"/>
            </a:xfrm>
            <a:custGeom>
              <a:avLst/>
              <a:gdLst/>
              <a:ahLst/>
              <a:cxnLst/>
              <a:rect l="l" t="t" r="r" b="b"/>
              <a:pathLst>
                <a:path w="8788" h="5874" extrusionOk="0">
                  <a:moveTo>
                    <a:pt x="0" y="1"/>
                  </a:moveTo>
                  <a:lnTo>
                    <a:pt x="0" y="5028"/>
                  </a:lnTo>
                  <a:cubicBezTo>
                    <a:pt x="0" y="5493"/>
                    <a:pt x="338" y="5831"/>
                    <a:pt x="803" y="5873"/>
                  </a:cubicBezTo>
                  <a:lnTo>
                    <a:pt x="8788" y="5873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4319075" y="3537675"/>
              <a:ext cx="202825" cy="137325"/>
            </a:xfrm>
            <a:custGeom>
              <a:avLst/>
              <a:gdLst/>
              <a:ahLst/>
              <a:cxnLst/>
              <a:rect l="l" t="t" r="r" b="b"/>
              <a:pathLst>
                <a:path w="8113" h="5493" extrusionOk="0">
                  <a:moveTo>
                    <a:pt x="0" y="1"/>
                  </a:moveTo>
                  <a:lnTo>
                    <a:pt x="0" y="5493"/>
                  </a:lnTo>
                  <a:lnTo>
                    <a:pt x="8112" y="5493"/>
                  </a:lnTo>
                  <a:lnTo>
                    <a:pt x="8112" y="803"/>
                  </a:lnTo>
                  <a:cubicBezTo>
                    <a:pt x="8112" y="339"/>
                    <a:pt x="7732" y="1"/>
                    <a:pt x="7267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4"/>
            <p:cNvSpPr/>
            <p:nvPr/>
          </p:nvSpPr>
          <p:spPr>
            <a:xfrm>
              <a:off x="4319075" y="3729900"/>
              <a:ext cx="202825" cy="145800"/>
            </a:xfrm>
            <a:custGeom>
              <a:avLst/>
              <a:gdLst/>
              <a:ahLst/>
              <a:cxnLst/>
              <a:rect l="l" t="t" r="r" b="b"/>
              <a:pathLst>
                <a:path w="8113" h="5832" extrusionOk="0">
                  <a:moveTo>
                    <a:pt x="0" y="1"/>
                  </a:moveTo>
                  <a:lnTo>
                    <a:pt x="0" y="5831"/>
                  </a:lnTo>
                  <a:lnTo>
                    <a:pt x="7267" y="5831"/>
                  </a:lnTo>
                  <a:cubicBezTo>
                    <a:pt x="7732" y="5831"/>
                    <a:pt x="8112" y="5493"/>
                    <a:pt x="8112" y="5028"/>
                  </a:cubicBezTo>
                  <a:lnTo>
                    <a:pt x="8112" y="1"/>
                  </a:ln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4"/>
            <p:cNvSpPr/>
            <p:nvPr/>
          </p:nvSpPr>
          <p:spPr>
            <a:xfrm>
              <a:off x="2621775" y="3382425"/>
              <a:ext cx="1133325" cy="763650"/>
            </a:xfrm>
            <a:custGeom>
              <a:avLst/>
              <a:gdLst/>
              <a:ahLst/>
              <a:cxnLst/>
              <a:rect l="l" t="t" r="r" b="b"/>
              <a:pathLst>
                <a:path w="45333" h="30546" extrusionOk="0">
                  <a:moveTo>
                    <a:pt x="0" y="0"/>
                  </a:moveTo>
                  <a:lnTo>
                    <a:pt x="0" y="30546"/>
                  </a:lnTo>
                  <a:lnTo>
                    <a:pt x="45332" y="30546"/>
                  </a:lnTo>
                  <a:lnTo>
                    <a:pt x="45332" y="0"/>
                  </a:lnTo>
                  <a:close/>
                </a:path>
              </a:pathLst>
            </a:custGeom>
            <a:solidFill>
              <a:srgbClr val="FCD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4"/>
            <p:cNvSpPr/>
            <p:nvPr/>
          </p:nvSpPr>
          <p:spPr>
            <a:xfrm>
              <a:off x="3064300" y="3662300"/>
              <a:ext cx="227125" cy="477450"/>
            </a:xfrm>
            <a:custGeom>
              <a:avLst/>
              <a:gdLst/>
              <a:ahLst/>
              <a:cxnLst/>
              <a:rect l="l" t="t" r="r" b="b"/>
              <a:pathLst>
                <a:path w="9085" h="19098" extrusionOk="0">
                  <a:moveTo>
                    <a:pt x="1015" y="1"/>
                  </a:moveTo>
                  <a:cubicBezTo>
                    <a:pt x="466" y="1"/>
                    <a:pt x="1" y="466"/>
                    <a:pt x="1" y="1015"/>
                  </a:cubicBezTo>
                  <a:lnTo>
                    <a:pt x="1" y="19097"/>
                  </a:lnTo>
                  <a:lnTo>
                    <a:pt x="9084" y="19097"/>
                  </a:lnTo>
                  <a:lnTo>
                    <a:pt x="9084" y="1015"/>
                  </a:lnTo>
                  <a:cubicBezTo>
                    <a:pt x="9084" y="466"/>
                    <a:pt x="8620" y="1"/>
                    <a:pt x="8070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4"/>
            <p:cNvSpPr/>
            <p:nvPr/>
          </p:nvSpPr>
          <p:spPr>
            <a:xfrm>
              <a:off x="3518475" y="3665475"/>
              <a:ext cx="96150" cy="79250"/>
            </a:xfrm>
            <a:custGeom>
              <a:avLst/>
              <a:gdLst/>
              <a:ahLst/>
              <a:cxnLst/>
              <a:rect l="l" t="t" r="r" b="b"/>
              <a:pathLst>
                <a:path w="3846" h="3170" extrusionOk="0">
                  <a:moveTo>
                    <a:pt x="1" y="1"/>
                  </a:moveTo>
                  <a:lnTo>
                    <a:pt x="1" y="3169"/>
                  </a:lnTo>
                  <a:lnTo>
                    <a:pt x="3845" y="3127"/>
                  </a:lnTo>
                  <a:lnTo>
                    <a:pt x="3845" y="381"/>
                  </a:lnTo>
                  <a:cubicBezTo>
                    <a:pt x="3845" y="170"/>
                    <a:pt x="3718" y="1"/>
                    <a:pt x="3507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4"/>
            <p:cNvSpPr/>
            <p:nvPr/>
          </p:nvSpPr>
          <p:spPr>
            <a:xfrm>
              <a:off x="3400175" y="3665475"/>
              <a:ext cx="97200" cy="78200"/>
            </a:xfrm>
            <a:custGeom>
              <a:avLst/>
              <a:gdLst/>
              <a:ahLst/>
              <a:cxnLst/>
              <a:rect l="l" t="t" r="r" b="b"/>
              <a:pathLst>
                <a:path w="3888" h="3128" extrusionOk="0">
                  <a:moveTo>
                    <a:pt x="381" y="1"/>
                  </a:moveTo>
                  <a:cubicBezTo>
                    <a:pt x="170" y="1"/>
                    <a:pt x="1" y="170"/>
                    <a:pt x="1" y="339"/>
                  </a:cubicBezTo>
                  <a:lnTo>
                    <a:pt x="1" y="3127"/>
                  </a:lnTo>
                  <a:lnTo>
                    <a:pt x="3888" y="3127"/>
                  </a:lnTo>
                  <a:lnTo>
                    <a:pt x="3888" y="1"/>
                  </a:ln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4"/>
            <p:cNvSpPr/>
            <p:nvPr/>
          </p:nvSpPr>
          <p:spPr>
            <a:xfrm>
              <a:off x="3400175" y="3764775"/>
              <a:ext cx="97200" cy="79225"/>
            </a:xfrm>
            <a:custGeom>
              <a:avLst/>
              <a:gdLst/>
              <a:ahLst/>
              <a:cxnLst/>
              <a:rect l="l" t="t" r="r" b="b"/>
              <a:pathLst>
                <a:path w="3888" h="3169" extrusionOk="0">
                  <a:moveTo>
                    <a:pt x="3888" y="0"/>
                  </a:moveTo>
                  <a:lnTo>
                    <a:pt x="1" y="42"/>
                  </a:lnTo>
                  <a:lnTo>
                    <a:pt x="1" y="2831"/>
                  </a:lnTo>
                  <a:cubicBezTo>
                    <a:pt x="1" y="3000"/>
                    <a:pt x="170" y="3169"/>
                    <a:pt x="381" y="3169"/>
                  </a:cubicBezTo>
                  <a:lnTo>
                    <a:pt x="3888" y="3169"/>
                  </a:lnTo>
                  <a:lnTo>
                    <a:pt x="3888" y="0"/>
                  </a:ln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4"/>
            <p:cNvSpPr/>
            <p:nvPr/>
          </p:nvSpPr>
          <p:spPr>
            <a:xfrm>
              <a:off x="3518475" y="3765825"/>
              <a:ext cx="96150" cy="78175"/>
            </a:xfrm>
            <a:custGeom>
              <a:avLst/>
              <a:gdLst/>
              <a:ahLst/>
              <a:cxnLst/>
              <a:rect l="l" t="t" r="r" b="b"/>
              <a:pathLst>
                <a:path w="3846" h="3127" extrusionOk="0">
                  <a:moveTo>
                    <a:pt x="1" y="0"/>
                  </a:moveTo>
                  <a:lnTo>
                    <a:pt x="1" y="3127"/>
                  </a:lnTo>
                  <a:lnTo>
                    <a:pt x="3507" y="3127"/>
                  </a:lnTo>
                  <a:cubicBezTo>
                    <a:pt x="3718" y="3127"/>
                    <a:pt x="3845" y="2958"/>
                    <a:pt x="3845" y="2789"/>
                  </a:cubicBezTo>
                  <a:lnTo>
                    <a:pt x="3845" y="0"/>
                  </a:ln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4"/>
            <p:cNvSpPr/>
            <p:nvPr/>
          </p:nvSpPr>
          <p:spPr>
            <a:xfrm>
              <a:off x="2857300" y="3665475"/>
              <a:ext cx="97200" cy="79250"/>
            </a:xfrm>
            <a:custGeom>
              <a:avLst/>
              <a:gdLst/>
              <a:ahLst/>
              <a:cxnLst/>
              <a:rect l="l" t="t" r="r" b="b"/>
              <a:pathLst>
                <a:path w="3888" h="3170" extrusionOk="0">
                  <a:moveTo>
                    <a:pt x="0" y="1"/>
                  </a:moveTo>
                  <a:lnTo>
                    <a:pt x="0" y="3169"/>
                  </a:lnTo>
                  <a:lnTo>
                    <a:pt x="3887" y="3127"/>
                  </a:lnTo>
                  <a:lnTo>
                    <a:pt x="3887" y="381"/>
                  </a:lnTo>
                  <a:cubicBezTo>
                    <a:pt x="3845" y="170"/>
                    <a:pt x="3718" y="1"/>
                    <a:pt x="3507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4"/>
            <p:cNvSpPr/>
            <p:nvPr/>
          </p:nvSpPr>
          <p:spPr>
            <a:xfrm>
              <a:off x="2857300" y="3765825"/>
              <a:ext cx="96125" cy="78175"/>
            </a:xfrm>
            <a:custGeom>
              <a:avLst/>
              <a:gdLst/>
              <a:ahLst/>
              <a:cxnLst/>
              <a:rect l="l" t="t" r="r" b="b"/>
              <a:pathLst>
                <a:path w="3845" h="3127" extrusionOk="0">
                  <a:moveTo>
                    <a:pt x="0" y="0"/>
                  </a:moveTo>
                  <a:lnTo>
                    <a:pt x="0" y="3127"/>
                  </a:lnTo>
                  <a:lnTo>
                    <a:pt x="3507" y="3127"/>
                  </a:lnTo>
                  <a:cubicBezTo>
                    <a:pt x="3676" y="3127"/>
                    <a:pt x="3845" y="2958"/>
                    <a:pt x="3845" y="2789"/>
                  </a:cubicBezTo>
                  <a:lnTo>
                    <a:pt x="3845" y="0"/>
                  </a:ln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4"/>
            <p:cNvSpPr/>
            <p:nvPr/>
          </p:nvSpPr>
          <p:spPr>
            <a:xfrm>
              <a:off x="2739000" y="3665475"/>
              <a:ext cx="96150" cy="78200"/>
            </a:xfrm>
            <a:custGeom>
              <a:avLst/>
              <a:gdLst/>
              <a:ahLst/>
              <a:cxnLst/>
              <a:rect l="l" t="t" r="r" b="b"/>
              <a:pathLst>
                <a:path w="3846" h="3128" extrusionOk="0">
                  <a:moveTo>
                    <a:pt x="381" y="1"/>
                  </a:moveTo>
                  <a:cubicBezTo>
                    <a:pt x="170" y="1"/>
                    <a:pt x="1" y="170"/>
                    <a:pt x="1" y="339"/>
                  </a:cubicBezTo>
                  <a:lnTo>
                    <a:pt x="1" y="3127"/>
                  </a:lnTo>
                  <a:lnTo>
                    <a:pt x="3845" y="3127"/>
                  </a:lnTo>
                  <a:lnTo>
                    <a:pt x="3845" y="1"/>
                  </a:ln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4"/>
            <p:cNvSpPr/>
            <p:nvPr/>
          </p:nvSpPr>
          <p:spPr>
            <a:xfrm>
              <a:off x="2739000" y="3764775"/>
              <a:ext cx="96150" cy="79225"/>
            </a:xfrm>
            <a:custGeom>
              <a:avLst/>
              <a:gdLst/>
              <a:ahLst/>
              <a:cxnLst/>
              <a:rect l="l" t="t" r="r" b="b"/>
              <a:pathLst>
                <a:path w="3846" h="3169" extrusionOk="0">
                  <a:moveTo>
                    <a:pt x="3845" y="0"/>
                  </a:moveTo>
                  <a:lnTo>
                    <a:pt x="1" y="42"/>
                  </a:lnTo>
                  <a:lnTo>
                    <a:pt x="1" y="2831"/>
                  </a:lnTo>
                  <a:cubicBezTo>
                    <a:pt x="1" y="3000"/>
                    <a:pt x="170" y="3169"/>
                    <a:pt x="381" y="3169"/>
                  </a:cubicBezTo>
                  <a:lnTo>
                    <a:pt x="3845" y="3169"/>
                  </a:lnTo>
                  <a:lnTo>
                    <a:pt x="3845" y="0"/>
                  </a:ln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4"/>
            <p:cNvSpPr/>
            <p:nvPr/>
          </p:nvSpPr>
          <p:spPr>
            <a:xfrm>
              <a:off x="1638446" y="4143942"/>
              <a:ext cx="4177275" cy="560846"/>
            </a:xfrm>
            <a:custGeom>
              <a:avLst/>
              <a:gdLst/>
              <a:ahLst/>
              <a:cxnLst/>
              <a:rect l="l" t="t" r="r" b="b"/>
              <a:pathLst>
                <a:path w="167091" h="20111" extrusionOk="0">
                  <a:moveTo>
                    <a:pt x="18547" y="0"/>
                  </a:moveTo>
                  <a:cubicBezTo>
                    <a:pt x="8323" y="0"/>
                    <a:pt x="0" y="8323"/>
                    <a:pt x="0" y="18589"/>
                  </a:cubicBezTo>
                  <a:lnTo>
                    <a:pt x="0" y="20110"/>
                  </a:lnTo>
                  <a:lnTo>
                    <a:pt x="167091" y="20110"/>
                  </a:lnTo>
                  <a:lnTo>
                    <a:pt x="167091" y="18589"/>
                  </a:lnTo>
                  <a:cubicBezTo>
                    <a:pt x="167091" y="8323"/>
                    <a:pt x="158768" y="0"/>
                    <a:pt x="148502" y="0"/>
                  </a:cubicBezTo>
                  <a:close/>
                </a:path>
              </a:pathLst>
            </a:custGeom>
            <a:solidFill>
              <a:srgbClr val="E2A3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4"/>
            <p:cNvSpPr/>
            <p:nvPr/>
          </p:nvSpPr>
          <p:spPr>
            <a:xfrm>
              <a:off x="2196125" y="4474525"/>
              <a:ext cx="2976375" cy="358075"/>
            </a:xfrm>
            <a:custGeom>
              <a:avLst/>
              <a:gdLst/>
              <a:ahLst/>
              <a:cxnLst/>
              <a:rect l="l" t="t" r="r" b="b"/>
              <a:pathLst>
                <a:path w="119055" h="14323" extrusionOk="0">
                  <a:moveTo>
                    <a:pt x="13224" y="1"/>
                  </a:moveTo>
                  <a:cubicBezTo>
                    <a:pt x="5915" y="1"/>
                    <a:pt x="0" y="5915"/>
                    <a:pt x="0" y="13224"/>
                  </a:cubicBezTo>
                  <a:lnTo>
                    <a:pt x="0" y="14323"/>
                  </a:lnTo>
                  <a:lnTo>
                    <a:pt x="119055" y="14323"/>
                  </a:lnTo>
                  <a:lnTo>
                    <a:pt x="119055" y="13224"/>
                  </a:lnTo>
                  <a:cubicBezTo>
                    <a:pt x="119055" y="5915"/>
                    <a:pt x="113098" y="1"/>
                    <a:pt x="105789" y="1"/>
                  </a:cubicBezTo>
                  <a:close/>
                </a:path>
              </a:pathLst>
            </a:custGeom>
            <a:solidFill>
              <a:srgbClr val="F9BF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4"/>
            <p:cNvSpPr/>
            <p:nvPr/>
          </p:nvSpPr>
          <p:spPr>
            <a:xfrm>
              <a:off x="4515525" y="3857850"/>
              <a:ext cx="561925" cy="728675"/>
            </a:xfrm>
            <a:custGeom>
              <a:avLst/>
              <a:gdLst/>
              <a:ahLst/>
              <a:cxnLst/>
              <a:rect l="l" t="t" r="r" b="b"/>
              <a:pathLst>
                <a:path w="22477" h="29147" extrusionOk="0">
                  <a:moveTo>
                    <a:pt x="11078" y="1"/>
                  </a:moveTo>
                  <a:cubicBezTo>
                    <a:pt x="4980" y="1"/>
                    <a:pt x="40" y="4601"/>
                    <a:pt x="1" y="10261"/>
                  </a:cubicBezTo>
                  <a:cubicBezTo>
                    <a:pt x="1" y="12627"/>
                    <a:pt x="846" y="14908"/>
                    <a:pt x="2409" y="16725"/>
                  </a:cubicBezTo>
                  <a:cubicBezTo>
                    <a:pt x="3592" y="18077"/>
                    <a:pt x="4141" y="19851"/>
                    <a:pt x="3930" y="21626"/>
                  </a:cubicBezTo>
                  <a:cubicBezTo>
                    <a:pt x="3887" y="21964"/>
                    <a:pt x="3845" y="22302"/>
                    <a:pt x="3887" y="22640"/>
                  </a:cubicBezTo>
                  <a:cubicBezTo>
                    <a:pt x="3971" y="26247"/>
                    <a:pt x="7179" y="29146"/>
                    <a:pt x="11070" y="29146"/>
                  </a:cubicBezTo>
                  <a:cubicBezTo>
                    <a:pt x="11098" y="29146"/>
                    <a:pt x="11126" y="29146"/>
                    <a:pt x="11154" y="29146"/>
                  </a:cubicBezTo>
                  <a:cubicBezTo>
                    <a:pt x="15041" y="29104"/>
                    <a:pt x="18209" y="26146"/>
                    <a:pt x="18252" y="22513"/>
                  </a:cubicBezTo>
                  <a:lnTo>
                    <a:pt x="18252" y="22048"/>
                  </a:lnTo>
                  <a:cubicBezTo>
                    <a:pt x="18125" y="20063"/>
                    <a:pt x="18759" y="18077"/>
                    <a:pt x="20026" y="16514"/>
                  </a:cubicBezTo>
                  <a:cubicBezTo>
                    <a:pt x="21716" y="14444"/>
                    <a:pt x="22476" y="11782"/>
                    <a:pt x="22181" y="9120"/>
                  </a:cubicBezTo>
                  <a:cubicBezTo>
                    <a:pt x="21589" y="4346"/>
                    <a:pt x="17533" y="629"/>
                    <a:pt x="12464" y="79"/>
                  </a:cubicBezTo>
                  <a:cubicBezTo>
                    <a:pt x="11996" y="26"/>
                    <a:pt x="11534" y="1"/>
                    <a:pt x="11078" y="1"/>
                  </a:cubicBezTo>
                  <a:close/>
                </a:path>
              </a:pathLst>
            </a:custGeom>
            <a:solidFill>
              <a:srgbClr val="9AD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4"/>
            <p:cNvSpPr/>
            <p:nvPr/>
          </p:nvSpPr>
          <p:spPr>
            <a:xfrm>
              <a:off x="4674900" y="4136550"/>
              <a:ext cx="229325" cy="688925"/>
            </a:xfrm>
            <a:custGeom>
              <a:avLst/>
              <a:gdLst/>
              <a:ahLst/>
              <a:cxnLst/>
              <a:rect l="l" t="t" r="r" b="b"/>
              <a:pathLst>
                <a:path w="9173" h="27557" extrusionOk="0">
                  <a:moveTo>
                    <a:pt x="4779" y="0"/>
                  </a:moveTo>
                  <a:cubicBezTo>
                    <a:pt x="4462" y="0"/>
                    <a:pt x="4145" y="212"/>
                    <a:pt x="4188" y="634"/>
                  </a:cubicBezTo>
                  <a:lnTo>
                    <a:pt x="4145" y="10731"/>
                  </a:lnTo>
                  <a:lnTo>
                    <a:pt x="1272" y="7267"/>
                  </a:lnTo>
                  <a:cubicBezTo>
                    <a:pt x="1139" y="7112"/>
                    <a:pt x="980" y="7047"/>
                    <a:pt x="826" y="7047"/>
                  </a:cubicBezTo>
                  <a:cubicBezTo>
                    <a:pt x="393" y="7047"/>
                    <a:pt x="0" y="7560"/>
                    <a:pt x="343" y="8027"/>
                  </a:cubicBezTo>
                  <a:lnTo>
                    <a:pt x="4145" y="12548"/>
                  </a:lnTo>
                  <a:lnTo>
                    <a:pt x="4061" y="26955"/>
                  </a:lnTo>
                  <a:cubicBezTo>
                    <a:pt x="4040" y="27356"/>
                    <a:pt x="4335" y="27557"/>
                    <a:pt x="4636" y="27557"/>
                  </a:cubicBezTo>
                  <a:cubicBezTo>
                    <a:pt x="4937" y="27557"/>
                    <a:pt x="5244" y="27356"/>
                    <a:pt x="5244" y="26955"/>
                  </a:cubicBezTo>
                  <a:lnTo>
                    <a:pt x="5328" y="7985"/>
                  </a:lnTo>
                  <a:cubicBezTo>
                    <a:pt x="5413" y="7943"/>
                    <a:pt x="5455" y="7858"/>
                    <a:pt x="5539" y="7816"/>
                  </a:cubicBezTo>
                  <a:lnTo>
                    <a:pt x="8962" y="3127"/>
                  </a:lnTo>
                  <a:cubicBezTo>
                    <a:pt x="9173" y="2873"/>
                    <a:pt x="9088" y="2493"/>
                    <a:pt x="8835" y="2324"/>
                  </a:cubicBezTo>
                  <a:cubicBezTo>
                    <a:pt x="8729" y="2236"/>
                    <a:pt x="8602" y="2192"/>
                    <a:pt x="8476" y="2192"/>
                  </a:cubicBezTo>
                  <a:cubicBezTo>
                    <a:pt x="8301" y="2192"/>
                    <a:pt x="8131" y="2278"/>
                    <a:pt x="8032" y="2451"/>
                  </a:cubicBezTo>
                  <a:lnTo>
                    <a:pt x="5371" y="6042"/>
                  </a:lnTo>
                  <a:lnTo>
                    <a:pt x="5371" y="634"/>
                  </a:lnTo>
                  <a:cubicBezTo>
                    <a:pt x="5413" y="212"/>
                    <a:pt x="5096" y="0"/>
                    <a:pt x="4779" y="0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4"/>
            <p:cNvSpPr/>
            <p:nvPr/>
          </p:nvSpPr>
          <p:spPr>
            <a:xfrm>
              <a:off x="4165925" y="4153025"/>
              <a:ext cx="390825" cy="506375"/>
            </a:xfrm>
            <a:custGeom>
              <a:avLst/>
              <a:gdLst/>
              <a:ahLst/>
              <a:cxnLst/>
              <a:rect l="l" t="t" r="r" b="b"/>
              <a:pathLst>
                <a:path w="15633" h="20255" extrusionOk="0">
                  <a:moveTo>
                    <a:pt x="7962" y="1"/>
                  </a:moveTo>
                  <a:cubicBezTo>
                    <a:pt x="7636" y="1"/>
                    <a:pt x="7306" y="20"/>
                    <a:pt x="6971" y="60"/>
                  </a:cubicBezTo>
                  <a:cubicBezTo>
                    <a:pt x="3423" y="440"/>
                    <a:pt x="592" y="3059"/>
                    <a:pt x="212" y="6354"/>
                  </a:cubicBezTo>
                  <a:cubicBezTo>
                    <a:pt x="1" y="8171"/>
                    <a:pt x="550" y="10030"/>
                    <a:pt x="1690" y="11466"/>
                  </a:cubicBezTo>
                  <a:cubicBezTo>
                    <a:pt x="2578" y="12565"/>
                    <a:pt x="3042" y="13959"/>
                    <a:pt x="2958" y="15353"/>
                  </a:cubicBezTo>
                  <a:lnTo>
                    <a:pt x="2958" y="15649"/>
                  </a:lnTo>
                  <a:cubicBezTo>
                    <a:pt x="2958" y="18184"/>
                    <a:pt x="5155" y="20212"/>
                    <a:pt x="7859" y="20254"/>
                  </a:cubicBezTo>
                  <a:cubicBezTo>
                    <a:pt x="7887" y="20255"/>
                    <a:pt x="7915" y="20255"/>
                    <a:pt x="7943" y="20255"/>
                  </a:cubicBezTo>
                  <a:cubicBezTo>
                    <a:pt x="10650" y="20255"/>
                    <a:pt x="12845" y="18242"/>
                    <a:pt x="12928" y="15734"/>
                  </a:cubicBezTo>
                  <a:cubicBezTo>
                    <a:pt x="12928" y="15480"/>
                    <a:pt x="12928" y="15269"/>
                    <a:pt x="12886" y="15058"/>
                  </a:cubicBezTo>
                  <a:cubicBezTo>
                    <a:pt x="12717" y="13790"/>
                    <a:pt x="13140" y="12565"/>
                    <a:pt x="13942" y="11635"/>
                  </a:cubicBezTo>
                  <a:cubicBezTo>
                    <a:pt x="15041" y="10368"/>
                    <a:pt x="15632" y="8763"/>
                    <a:pt x="15590" y="7115"/>
                  </a:cubicBezTo>
                  <a:cubicBezTo>
                    <a:pt x="15590" y="3194"/>
                    <a:pt x="12169" y="1"/>
                    <a:pt x="7962" y="1"/>
                  </a:cubicBezTo>
                  <a:close/>
                </a:path>
              </a:pathLst>
            </a:custGeom>
            <a:solidFill>
              <a:srgbClr val="66AA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4"/>
            <p:cNvSpPr/>
            <p:nvPr/>
          </p:nvSpPr>
          <p:spPr>
            <a:xfrm>
              <a:off x="4286325" y="4347775"/>
              <a:ext cx="160150" cy="478500"/>
            </a:xfrm>
            <a:custGeom>
              <a:avLst/>
              <a:gdLst/>
              <a:ahLst/>
              <a:cxnLst/>
              <a:rect l="l" t="t" r="r" b="b"/>
              <a:pathLst>
                <a:path w="6406" h="19140" extrusionOk="0">
                  <a:moveTo>
                    <a:pt x="3085" y="1"/>
                  </a:moveTo>
                  <a:cubicBezTo>
                    <a:pt x="2831" y="1"/>
                    <a:pt x="2662" y="170"/>
                    <a:pt x="2662" y="423"/>
                  </a:cubicBezTo>
                  <a:lnTo>
                    <a:pt x="2662" y="4183"/>
                  </a:lnTo>
                  <a:lnTo>
                    <a:pt x="804" y="1649"/>
                  </a:lnTo>
                  <a:cubicBezTo>
                    <a:pt x="727" y="1546"/>
                    <a:pt x="604" y="1490"/>
                    <a:pt x="471" y="1490"/>
                  </a:cubicBezTo>
                  <a:cubicBezTo>
                    <a:pt x="385" y="1490"/>
                    <a:pt x="295" y="1514"/>
                    <a:pt x="212" y="1564"/>
                  </a:cubicBezTo>
                  <a:cubicBezTo>
                    <a:pt x="43" y="1691"/>
                    <a:pt x="1" y="1987"/>
                    <a:pt x="128" y="2156"/>
                  </a:cubicBezTo>
                  <a:lnTo>
                    <a:pt x="2536" y="5409"/>
                  </a:lnTo>
                  <a:cubicBezTo>
                    <a:pt x="2578" y="5451"/>
                    <a:pt x="2620" y="5493"/>
                    <a:pt x="2662" y="5493"/>
                  </a:cubicBezTo>
                  <a:lnTo>
                    <a:pt x="2747" y="18717"/>
                  </a:lnTo>
                  <a:cubicBezTo>
                    <a:pt x="2747" y="18928"/>
                    <a:pt x="2916" y="19139"/>
                    <a:pt x="3127" y="19139"/>
                  </a:cubicBezTo>
                  <a:cubicBezTo>
                    <a:pt x="3381" y="19139"/>
                    <a:pt x="3550" y="18928"/>
                    <a:pt x="3550" y="18717"/>
                  </a:cubicBezTo>
                  <a:lnTo>
                    <a:pt x="3507" y="8704"/>
                  </a:lnTo>
                  <a:lnTo>
                    <a:pt x="6127" y="5535"/>
                  </a:lnTo>
                  <a:cubicBezTo>
                    <a:pt x="6406" y="5225"/>
                    <a:pt x="6139" y="4869"/>
                    <a:pt x="5843" y="4869"/>
                  </a:cubicBezTo>
                  <a:cubicBezTo>
                    <a:pt x="5736" y="4869"/>
                    <a:pt x="5625" y="4916"/>
                    <a:pt x="5535" y="5028"/>
                  </a:cubicBezTo>
                  <a:lnTo>
                    <a:pt x="3507" y="7394"/>
                  </a:lnTo>
                  <a:lnTo>
                    <a:pt x="3507" y="423"/>
                  </a:lnTo>
                  <a:cubicBezTo>
                    <a:pt x="3507" y="170"/>
                    <a:pt x="3296" y="1"/>
                    <a:pt x="3085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紧张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863293" y="1451550"/>
            <a:ext cx="7417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他准备面试这份</a:t>
            </a:r>
            <a:r>
              <a:rPr lang="zh-CN" altLang="en-US" sz="3200" dirty="0"/>
              <a:t>工作</a:t>
            </a:r>
            <a:r>
              <a:rPr lang="zh-CN" altLang="en-US" sz="3200" dirty="0">
                <a:solidFill>
                  <a:schemeClr val="bg2"/>
                </a:solidFill>
              </a:rPr>
              <a:t>，非常</a:t>
            </a:r>
            <a:r>
              <a:rPr lang="zh-CN" altLang="en-US" sz="3200" dirty="0">
                <a:solidFill>
                  <a:schemeClr val="accent1"/>
                </a:solidFill>
              </a:rPr>
              <a:t>紧张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pic>
        <p:nvPicPr>
          <p:cNvPr id="5" name="Picture 2" descr="Two beautiful women speak with each other, wait for job interview">
            <a:extLst>
              <a:ext uri="{FF2B5EF4-FFF2-40B4-BE49-F238E27FC236}">
                <a16:creationId xmlns:a16="http://schemas.microsoft.com/office/drawing/2014/main" id="{AEB94F44-1F28-8FB7-DD87-D081B9ABD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705" y="2453776"/>
            <a:ext cx="3242590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41556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专业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50" name="Google Shape;150;p7"/>
          <p:cNvSpPr txBox="1"/>
          <p:nvPr/>
        </p:nvSpPr>
        <p:spPr>
          <a:xfrm>
            <a:off x="337500" y="1437487"/>
            <a:ext cx="8469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他当</a:t>
            </a:r>
            <a:r>
              <a:rPr lang="zh-CN" sz="3200" b="1" i="0" u="none" strike="noStrike" cap="none" spc="600" dirty="0">
                <a:solidFill>
                  <a:schemeClr val="accent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律师</a:t>
            </a:r>
            <a:r>
              <a:rPr lang="zh-CN" sz="32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十年了，他的</a:t>
            </a:r>
            <a:r>
              <a:rPr lang="zh-CN" sz="3200" b="1" i="0" u="none" strike="noStrike" cap="none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专业</a:t>
            </a:r>
            <a:r>
              <a:rPr lang="zh-CN" sz="32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就是法律</a:t>
            </a:r>
            <a:r>
              <a:rPr lang="zh-CN" sz="3200" b="1" i="0" u="none" strike="noStrike" cap="none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3200" b="1" i="0" u="none" strike="noStrike" cap="none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B52EF7E9-A060-E7B2-5EFD-12207D2FA13C}"/>
              </a:ext>
            </a:extLst>
          </p:cNvPr>
          <p:cNvGrpSpPr/>
          <p:nvPr/>
        </p:nvGrpSpPr>
        <p:grpSpPr>
          <a:xfrm>
            <a:off x="3247749" y="2631471"/>
            <a:ext cx="3032484" cy="2160000"/>
            <a:chOff x="3247749" y="2631471"/>
            <a:chExt cx="3032484" cy="2160000"/>
          </a:xfrm>
        </p:grpSpPr>
        <p:pic>
          <p:nvPicPr>
            <p:cNvPr id="151" name="Google Shape;151;p7" descr="裁判のイラスト（木槌あり・シンプル）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47749" y="2631471"/>
              <a:ext cx="2648502" cy="2160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52" name="Google Shape;152;p7"/>
            <p:cNvSpPr/>
            <p:nvPr/>
          </p:nvSpPr>
          <p:spPr>
            <a:xfrm rot="9116881">
              <a:off x="5769880" y="2828488"/>
              <a:ext cx="510353" cy="37392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5"/>
            </a:solidFill>
            <a:ln w="25400" cap="flat" cmpd="sng">
              <a:solidFill>
                <a:srgbClr val="006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专业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58" name="Google Shape;158;p8"/>
          <p:cNvSpPr txBox="1"/>
          <p:nvPr/>
        </p:nvSpPr>
        <p:spPr>
          <a:xfrm>
            <a:off x="337507" y="1513927"/>
            <a:ext cx="846898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他是非常有名的厨师，他的</a:t>
            </a:r>
            <a:r>
              <a:rPr lang="zh-CN" sz="2800" b="1" i="0" u="none" strike="noStrike" cap="none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专业</a:t>
            </a:r>
            <a:r>
              <a:rPr lang="zh-CN" sz="28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就是做饭</a:t>
            </a:r>
            <a:r>
              <a:rPr lang="zh-CN" sz="2800" b="1" i="0" u="none" strike="noStrike" cap="none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dirty="0"/>
          </a:p>
        </p:txBody>
      </p:sp>
      <p:pic>
        <p:nvPicPr>
          <p:cNvPr id="159" name="Google Shape;159;p8" descr="你的羊排生到還在咩咩叫！」地獄廚神戈登拉姆齊飆罵金句盤點，越暴怒網友越療癒！ | 地獄廚神、戈登拉姆齊、Gordon Ramsay、戈登拉姆齊 的享瘦食譜、中文食譜書|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1136" y="2516975"/>
            <a:ext cx="4127389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专业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65" name="Google Shape;165;p9"/>
          <p:cNvSpPr txBox="1"/>
          <p:nvPr/>
        </p:nvSpPr>
        <p:spPr>
          <a:xfrm>
            <a:off x="119550" y="1450506"/>
            <a:ext cx="8904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他大学的</a:t>
            </a:r>
            <a:r>
              <a:rPr lang="zh-CN" sz="2800" b="1" i="0" u="none" strike="noStrike" cap="none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专业</a:t>
            </a:r>
            <a:r>
              <a:rPr lang="zh-CN" sz="28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是英文，目前已经学了三年了</a:t>
            </a:r>
            <a:r>
              <a:rPr lang="zh-CN" sz="2800" b="1" i="0" u="none" strike="noStrike" cap="none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2800" b="1" i="0" u="none" strike="noStrike" cap="none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166" name="Google Shape;166;p9" descr="グループディスカッションのイラスト | かわいいフリー素材集 いらすとや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7404" y="2542532"/>
            <a:ext cx="21330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7" name="Google Shape;167;p9" descr="教科書のイラスト「国語・数学・理科・社会・英語」 | かわいいフリー ..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47809" y="2542532"/>
            <a:ext cx="876227" cy="108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8" name="Google Shape;168;p9" descr="英語の授業をする外国人の先生のイラスト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31441" y="2542532"/>
            <a:ext cx="2505155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4c95e8a975_0_1087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专业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74" name="Google Shape;174;g14c95e8a975_0_1087"/>
          <p:cNvSpPr txBox="1"/>
          <p:nvPr/>
        </p:nvSpPr>
        <p:spPr>
          <a:xfrm>
            <a:off x="119550" y="1524056"/>
            <a:ext cx="89049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除了中文你还有其他</a:t>
            </a:r>
            <a:r>
              <a:rPr lang="zh-CN" sz="3200" b="1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专业</a:t>
            </a: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吗</a:t>
            </a:r>
            <a:r>
              <a:rPr lang="zh-CN" sz="32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？</a:t>
            </a:r>
            <a:endParaRPr sz="3200" b="1" i="0" u="none" strike="noStrike" cap="none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175" name="Google Shape;175;g14c95e8a975_0_1087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6042" y="2571750"/>
            <a:ext cx="2151915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4c95e8a975_0_1096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专业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81" name="Google Shape;181;g14c95e8a975_0_1096"/>
          <p:cNvSpPr txBox="1"/>
          <p:nvPr/>
        </p:nvSpPr>
        <p:spPr>
          <a:xfrm>
            <a:off x="119549" y="2571750"/>
            <a:ext cx="89049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你认为兴趣可以变成</a:t>
            </a:r>
            <a:r>
              <a:rPr lang="zh-CN" sz="3200" b="1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专业</a:t>
            </a: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吗？像是</a:t>
            </a:r>
            <a:r>
              <a:rPr lang="zh-CN" sz="32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？</a:t>
            </a:r>
            <a:endParaRPr sz="3200" b="1" i="0" u="none" strike="noStrike" cap="none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4c95e8a975_0_1102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专业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87" name="Google Shape;187;g14c95e8a975_0_1102"/>
          <p:cNvSpPr txBox="1"/>
          <p:nvPr/>
        </p:nvSpPr>
        <p:spPr>
          <a:xfrm>
            <a:off x="119550" y="1510557"/>
            <a:ext cx="89049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他们俩的</a:t>
            </a:r>
            <a:r>
              <a:rPr lang="zh-CN" sz="3200" b="1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专业</a:t>
            </a: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是＿＿＿＿＿</a:t>
            </a:r>
            <a:r>
              <a:rPr lang="zh-TW" altLang="en-US" sz="32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3200" b="1" i="0" u="none" strike="noStrike" cap="none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188" name="Google Shape;188;g14c95e8a975_0_1102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2008" y="2571750"/>
            <a:ext cx="2159983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"/>
          <p:cNvSpPr txBox="1"/>
          <p:nvPr/>
        </p:nvSpPr>
        <p:spPr>
          <a:xfrm>
            <a:off x="3197265" y="2063919"/>
            <a:ext cx="274947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60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收入.</a:t>
            </a:r>
            <a:r>
              <a:rPr lang="zh-CN" sz="6000" b="1" i="0" u="none" strike="noStrike" cap="none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n</a:t>
            </a:r>
            <a:endParaRPr dirty="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1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收入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99" name="Google Shape;199;p11"/>
          <p:cNvSpPr txBox="1"/>
          <p:nvPr/>
        </p:nvSpPr>
        <p:spPr>
          <a:xfrm>
            <a:off x="581163" y="1510537"/>
            <a:ext cx="798167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他当</a:t>
            </a:r>
            <a:r>
              <a:rPr lang="zh-CN" sz="3200" b="1" i="0" u="none" strike="noStrike" cap="none" spc="600" dirty="0">
                <a:solidFill>
                  <a:schemeClr val="accent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律师</a:t>
            </a:r>
            <a:r>
              <a:rPr lang="zh-CN" sz="32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一个月的</a:t>
            </a:r>
            <a:r>
              <a:rPr lang="zh-CN" sz="3200" b="1" i="0" u="none" strike="noStrike" cap="none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收入</a:t>
            </a:r>
            <a:r>
              <a:rPr lang="zh-CN" sz="32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是五万块钱</a:t>
            </a:r>
            <a:r>
              <a:rPr lang="zh-CN" sz="3200" b="1" i="0" u="none" strike="noStrike" cap="none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3200" b="1" i="0" u="none" strike="noStrike" cap="none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200" name="Google Shape;200;p11"/>
          <p:cNvGrpSpPr/>
          <p:nvPr/>
        </p:nvGrpSpPr>
        <p:grpSpPr>
          <a:xfrm>
            <a:off x="3165487" y="2571750"/>
            <a:ext cx="2813023" cy="2160000"/>
            <a:chOff x="2718775" y="2602054"/>
            <a:chExt cx="2813023" cy="2160000"/>
          </a:xfrm>
        </p:grpSpPr>
        <p:pic>
          <p:nvPicPr>
            <p:cNvPr id="201" name="Google Shape;201;p11" descr="弁護士のイラスト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718775" y="2602054"/>
              <a:ext cx="1156800" cy="2160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202" name="Google Shape;202;p11"/>
            <p:cNvSpPr txBox="1"/>
            <p:nvPr/>
          </p:nvSpPr>
          <p:spPr>
            <a:xfrm>
              <a:off x="3875575" y="4423500"/>
              <a:ext cx="1656223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1600" b="1" i="0" u="none" strike="noStrike" cap="none" dirty="0">
                  <a:solidFill>
                    <a:schemeClr val="accent5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50,000 czk</a:t>
              </a:r>
              <a:endParaRPr sz="1600" b="1" i="0" u="none" strike="noStrike" cap="none" dirty="0">
                <a:solidFill>
                  <a:schemeClr val="accent5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2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收入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8" name="Google Shape;208;p12"/>
          <p:cNvSpPr txBox="1"/>
          <p:nvPr/>
        </p:nvSpPr>
        <p:spPr>
          <a:xfrm>
            <a:off x="908541" y="1875878"/>
            <a:ext cx="4083169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他想</a:t>
            </a:r>
            <a:r>
              <a:rPr lang="zh-CN" sz="3200" b="1" i="0" u="none" strike="noStrike" cap="none" spc="600" dirty="0">
                <a:solidFill>
                  <a:schemeClr val="accent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应聘</a:t>
            </a:r>
            <a:r>
              <a:rPr lang="zh-CN" sz="32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的工作</a:t>
            </a:r>
            <a:endParaRPr sz="3200" b="1" i="0" u="none" strike="noStrike" cap="none" spc="600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一个月的</a:t>
            </a:r>
            <a:r>
              <a:rPr lang="zh-CN" sz="3200" b="1" i="0" u="none" strike="noStrike" cap="none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收入</a:t>
            </a:r>
            <a:endParaRPr sz="3200" b="1" i="0" u="none" strike="noStrike" cap="none" spc="600" dirty="0">
              <a:solidFill>
                <a:schemeClr val="accen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有四万五千块钱</a:t>
            </a:r>
            <a:r>
              <a:rPr lang="zh-CN" sz="3200" b="1" i="0" u="none" strike="noStrike" cap="none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3200" b="1" i="0" u="none" strike="noStrike" cap="none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209" name="Google Shape;209;p12" descr="新社会人・新入社員のイラスト「女性社員」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38288" y="1590020"/>
            <a:ext cx="2599200" cy="288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3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收入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5" name="Google Shape;215;p13"/>
          <p:cNvSpPr txBox="1"/>
          <p:nvPr/>
        </p:nvSpPr>
        <p:spPr>
          <a:xfrm>
            <a:off x="824819" y="1458126"/>
            <a:ext cx="749435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他对自己工作的</a:t>
            </a:r>
            <a:r>
              <a:rPr lang="zh-CN" sz="3200" b="1" i="0" u="none" strike="noStrike" cap="none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收入</a:t>
            </a:r>
            <a:r>
              <a:rPr lang="zh-CN" sz="32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非常不开心</a:t>
            </a:r>
            <a:r>
              <a:rPr lang="zh-CN" sz="3200" b="1" i="0" u="none" strike="noStrike" cap="none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dirty="0"/>
          </a:p>
        </p:txBody>
      </p:sp>
      <p:pic>
        <p:nvPicPr>
          <p:cNvPr id="216" name="Google Shape;21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1998" y="2466927"/>
            <a:ext cx="21600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紧张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375979" y="2570117"/>
            <a:ext cx="8392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altLang="en-US" sz="2800" b="1" dirty="0">
                <a:solidFill>
                  <a:srgbClr val="585858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站在台上报告或表演会让你觉得很</a:t>
            </a:r>
            <a:r>
              <a:rPr lang="zh-CN" altLang="en-US" sz="2800" b="1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紧张</a:t>
            </a:r>
            <a:r>
              <a:rPr lang="zh-CN" altLang="en-US" sz="2800" b="1" dirty="0">
                <a:solidFill>
                  <a:srgbClr val="585858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吗</a:t>
            </a:r>
            <a:r>
              <a:rPr lang="zh-CN" altLang="en-US" sz="2800" b="1" spc="0" dirty="0">
                <a:solidFill>
                  <a:srgbClr val="585858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171465347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4c95e8a975_0_1108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收入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2" name="Google Shape;222;g14c95e8a975_0_1108"/>
          <p:cNvSpPr txBox="1"/>
          <p:nvPr/>
        </p:nvSpPr>
        <p:spPr>
          <a:xfrm>
            <a:off x="824844" y="2571750"/>
            <a:ext cx="7494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你们国家的平均工作</a:t>
            </a:r>
            <a:r>
              <a:rPr lang="zh-CN" sz="3200" b="1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收入</a:t>
            </a: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是多少</a:t>
            </a:r>
            <a:r>
              <a:rPr lang="zh-CN" sz="32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？</a:t>
            </a:r>
            <a:endParaRPr dirty="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4c95e8a975_0_1121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收入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8" name="Google Shape;228;g14c95e8a975_0_1121"/>
          <p:cNvSpPr txBox="1"/>
          <p:nvPr/>
        </p:nvSpPr>
        <p:spPr>
          <a:xfrm>
            <a:off x="366630" y="2215130"/>
            <a:ext cx="83193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你觉得家庭总</a:t>
            </a:r>
            <a:r>
              <a:rPr lang="zh-CN" sz="3200" b="1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收入</a:t>
            </a: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多</a:t>
            </a:r>
            <a:r>
              <a:rPr lang="zh-CN" sz="32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少</a:t>
            </a:r>
            <a:endParaRPr lang="en-US" altLang="zh-CN" sz="3200" b="1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会让你想要买房子</a:t>
            </a:r>
            <a:r>
              <a:rPr lang="zh-CN" sz="32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？</a:t>
            </a:r>
            <a:endParaRPr dirty="0"/>
          </a:p>
        </p:txBody>
      </p:sp>
      <p:pic>
        <p:nvPicPr>
          <p:cNvPr id="229" name="Google Shape;229;g14c95e8a975_0_1121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4579" y="1739940"/>
            <a:ext cx="3054532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4c95e8a975_0_1115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收入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35" name="Google Shape;235;g14c95e8a975_0_1115"/>
          <p:cNvSpPr txBox="1"/>
          <p:nvPr/>
        </p:nvSpPr>
        <p:spPr>
          <a:xfrm>
            <a:off x="0" y="1597500"/>
            <a:ext cx="9144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你希望毕业后第一份工作</a:t>
            </a:r>
            <a:r>
              <a:rPr lang="zh-CN" sz="3200" b="1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收入</a:t>
            </a: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是多少钱</a:t>
            </a:r>
            <a:r>
              <a:rPr lang="zh-CN" sz="32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？</a:t>
            </a:r>
            <a:endParaRPr sz="3200" b="1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236" name="Google Shape;236;g14c95e8a975_0_1115" descr="山積みの札束のイラスト（お金） | かわいいフリー素材集 いらすとや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1246" y="2571750"/>
            <a:ext cx="2801508" cy="21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4"/>
          <p:cNvSpPr txBox="1"/>
          <p:nvPr/>
        </p:nvSpPr>
        <p:spPr>
          <a:xfrm>
            <a:off x="2410190" y="2063919"/>
            <a:ext cx="432362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60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咱们.pro</a:t>
            </a:r>
            <a:r>
              <a:rPr lang="zh-CN" sz="6000" b="1" i="0" u="none" strike="noStrike" cap="none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n</a:t>
            </a:r>
            <a:endParaRPr sz="6000" b="1" i="0" u="none" strike="noStrike" cap="none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5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咱们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pic>
        <p:nvPicPr>
          <p:cNvPr id="248" name="Google Shape;248;p15" descr="アドバイスをする人のイラスト（男性） | かわいいフリー素材集 いらすとや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6547" y="2669401"/>
            <a:ext cx="21600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49" name="Google Shape;249;p15"/>
          <p:cNvSpPr/>
          <p:nvPr/>
        </p:nvSpPr>
        <p:spPr>
          <a:xfrm>
            <a:off x="235355" y="1311692"/>
            <a:ext cx="3569084" cy="1532290"/>
          </a:xfrm>
          <a:prstGeom prst="wedgeRoundRectCallout">
            <a:avLst>
              <a:gd name="adj1" fmla="val 38635"/>
              <a:gd name="adj2" fmla="val 62961"/>
              <a:gd name="adj3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1" i="0" u="none" strike="noStrike" cap="none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咱们</a:t>
            </a:r>
            <a:r>
              <a:rPr lang="zh-CN" sz="2800" b="1" i="0" u="none" strike="noStrike" cap="none" spc="600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等等下</a:t>
            </a:r>
            <a:r>
              <a:rPr lang="zh-CN" sz="2800" b="1" i="0" u="none" strike="noStrike" cap="none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课</a:t>
            </a:r>
            <a:endParaRPr sz="2800" b="1" i="0" u="none" strike="noStrike" cap="none" dirty="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1" i="0" u="none" strike="noStrike" cap="none" spc="600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要去吃什么</a:t>
            </a:r>
            <a:r>
              <a:rPr lang="zh-TW" altLang="en-US" sz="2800" b="1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？</a:t>
            </a:r>
            <a:endParaRPr sz="2800" b="1" i="0" u="none" strike="noStrike" cap="none" dirty="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50" name="Google Shape;250;p15"/>
          <p:cNvSpPr/>
          <p:nvPr/>
        </p:nvSpPr>
        <p:spPr>
          <a:xfrm>
            <a:off x="6042127" y="2302419"/>
            <a:ext cx="2701405" cy="1532290"/>
          </a:xfrm>
          <a:prstGeom prst="wedgeRoundRectCallout">
            <a:avLst>
              <a:gd name="adj1" fmla="val -62417"/>
              <a:gd name="adj2" fmla="val 15375"/>
              <a:gd name="adj3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1" i="0" u="none" strike="noStrike" cap="none" spc="600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吃麦当</a:t>
            </a:r>
            <a:r>
              <a:rPr lang="zh-CN" sz="2800" b="1" i="0" u="none" strike="noStrike" cap="none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劳</a:t>
            </a:r>
            <a:endParaRPr sz="2800" b="1" i="0" u="none" strike="noStrike" cap="none" dirty="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1" i="0" u="none" strike="noStrike" cap="none" spc="600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怎么样</a:t>
            </a:r>
            <a:r>
              <a:rPr lang="zh-TW" altLang="en-US" sz="2800" b="1" i="0" u="none" strike="noStrike" cap="none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？</a:t>
            </a:r>
            <a:endParaRPr dirty="0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6"/>
          <p:cNvSpPr txBox="1"/>
          <p:nvPr/>
        </p:nvSpPr>
        <p:spPr>
          <a:xfrm>
            <a:off x="1991807" y="2063919"/>
            <a:ext cx="516038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60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咱们 vs 我</a:t>
            </a:r>
            <a:r>
              <a:rPr lang="zh-CN" sz="6000" b="1" i="0" u="none" strike="noStrike" cap="none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们</a:t>
            </a:r>
            <a:endParaRPr dirty="0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7"/>
          <p:cNvSpPr txBox="1"/>
          <p:nvPr/>
        </p:nvSpPr>
        <p:spPr>
          <a:xfrm>
            <a:off x="275566" y="183440"/>
            <a:ext cx="187743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6000" b="1" i="0" u="none" strike="noStrike" cap="none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我们</a:t>
            </a:r>
            <a:endParaRPr dirty="0"/>
          </a:p>
        </p:txBody>
      </p:sp>
      <p:sp>
        <p:nvSpPr>
          <p:cNvPr id="261" name="Google Shape;261;p17"/>
          <p:cNvSpPr/>
          <p:nvPr/>
        </p:nvSpPr>
        <p:spPr>
          <a:xfrm>
            <a:off x="4041836" y="59342"/>
            <a:ext cx="1637659" cy="1229581"/>
          </a:xfrm>
          <a:prstGeom prst="wedgeEllipseCallout">
            <a:avLst>
              <a:gd name="adj1" fmla="val 29433"/>
              <a:gd name="adj2" fmla="val 5263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 b="1" i="0" u="none" strike="noStrike" cap="none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我们</a:t>
            </a:r>
            <a:r>
              <a:rPr lang="zh-CN" sz="1800" b="1" i="0" u="none" strike="noStrike" cap="none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去吃饭!</a:t>
            </a:r>
            <a:endParaRPr sz="1800" b="1" i="0" u="none" strike="noStrike" cap="none" dirty="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262" name="Google Shape;262;p17"/>
          <p:cNvGrpSpPr/>
          <p:nvPr/>
        </p:nvGrpSpPr>
        <p:grpSpPr>
          <a:xfrm>
            <a:off x="5258131" y="1112885"/>
            <a:ext cx="2080715" cy="1440000"/>
            <a:chOff x="5135865" y="1204325"/>
            <a:chExt cx="2080715" cy="1440000"/>
          </a:xfrm>
        </p:grpSpPr>
        <p:pic>
          <p:nvPicPr>
            <p:cNvPr id="263" name="Google Shape;263;p17" descr="話し合う人たちのイラスト（男性4）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135865" y="1204325"/>
              <a:ext cx="1105920" cy="14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17" descr="話し合う人たちのイラスト（男性2）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10660" y="1204325"/>
              <a:ext cx="1105920" cy="144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5" name="Google Shape;265;p17"/>
          <p:cNvGrpSpPr/>
          <p:nvPr/>
        </p:nvGrpSpPr>
        <p:grpSpPr>
          <a:xfrm>
            <a:off x="2128433" y="1107663"/>
            <a:ext cx="2154903" cy="1445222"/>
            <a:chOff x="1670473" y="1199103"/>
            <a:chExt cx="2154903" cy="1445222"/>
          </a:xfrm>
        </p:grpSpPr>
        <p:pic>
          <p:nvPicPr>
            <p:cNvPr id="266" name="Google Shape;266;p17" descr="話し合う人たちのイラスト（女性1）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650336" y="1199103"/>
              <a:ext cx="1175040" cy="14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7" name="Google Shape;267;p17" descr="話し合う人たちのイラスト（女性）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70473" y="1204325"/>
              <a:ext cx="1175040" cy="144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8" name="Google Shape;268;p17"/>
          <p:cNvSpPr/>
          <p:nvPr/>
        </p:nvSpPr>
        <p:spPr>
          <a:xfrm rot="3135846">
            <a:off x="2173949" y="2764744"/>
            <a:ext cx="631248" cy="639041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7"/>
          <p:cNvSpPr/>
          <p:nvPr/>
        </p:nvSpPr>
        <p:spPr>
          <a:xfrm rot="-1612016">
            <a:off x="6358710" y="2719174"/>
            <a:ext cx="631248" cy="639041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p17" descr="集まってお弁当を食べる人たちのイラスト | かわいいフリー素材集 ..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5566" y="3038694"/>
            <a:ext cx="2884808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71" name="Google Shape;271;p17" descr="集まってお弁当を食べる人たちのイラスト | かわいいフリー素材集 ..."/>
          <p:cNvPicPr preferRelativeResize="0"/>
          <p:nvPr/>
        </p:nvPicPr>
        <p:blipFill rotWithShape="1">
          <a:blip r:embed="rId7">
            <a:alphaModFix/>
          </a:blip>
          <a:srcRect l="48059"/>
          <a:stretch/>
        </p:blipFill>
        <p:spPr>
          <a:xfrm>
            <a:off x="6785887" y="3038694"/>
            <a:ext cx="1498373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8"/>
          <p:cNvSpPr txBox="1"/>
          <p:nvPr/>
        </p:nvSpPr>
        <p:spPr>
          <a:xfrm>
            <a:off x="275566" y="183440"/>
            <a:ext cx="187743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6000" b="1" i="0" u="none" strike="noStrike" cap="none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咱们</a:t>
            </a:r>
            <a:endParaRPr dirty="0"/>
          </a:p>
        </p:txBody>
      </p:sp>
      <p:sp>
        <p:nvSpPr>
          <p:cNvPr id="277" name="Google Shape;277;p18"/>
          <p:cNvSpPr/>
          <p:nvPr/>
        </p:nvSpPr>
        <p:spPr>
          <a:xfrm>
            <a:off x="4041836" y="59342"/>
            <a:ext cx="1637659" cy="1229581"/>
          </a:xfrm>
          <a:prstGeom prst="wedgeEllipseCallout">
            <a:avLst>
              <a:gd name="adj1" fmla="val 29433"/>
              <a:gd name="adj2" fmla="val 5263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 b="1" i="0" u="none" strike="noStrike" cap="none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咱们</a:t>
            </a:r>
            <a:r>
              <a:rPr lang="zh-CN" sz="1800" b="1" i="0" u="none" strike="noStrike" cap="none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去吃饭!</a:t>
            </a:r>
            <a:endParaRPr sz="1800" b="1" i="0" u="none" strike="noStrike" cap="none" dirty="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278" name="Google Shape;278;p18"/>
          <p:cNvGrpSpPr/>
          <p:nvPr/>
        </p:nvGrpSpPr>
        <p:grpSpPr>
          <a:xfrm>
            <a:off x="5258131" y="1112885"/>
            <a:ext cx="2080715" cy="1440000"/>
            <a:chOff x="5135865" y="1204325"/>
            <a:chExt cx="2080715" cy="1440000"/>
          </a:xfrm>
        </p:grpSpPr>
        <p:pic>
          <p:nvPicPr>
            <p:cNvPr id="279" name="Google Shape;279;p18" descr="話し合う人たちのイラスト（男性4）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135865" y="1204325"/>
              <a:ext cx="1105920" cy="14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8" descr="話し合う人たちのイラスト（男性2）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10660" y="1204325"/>
              <a:ext cx="1105920" cy="144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18"/>
          <p:cNvGrpSpPr/>
          <p:nvPr/>
        </p:nvGrpSpPr>
        <p:grpSpPr>
          <a:xfrm>
            <a:off x="2128433" y="1107663"/>
            <a:ext cx="2154903" cy="1445222"/>
            <a:chOff x="1670473" y="1199103"/>
            <a:chExt cx="2154903" cy="1445222"/>
          </a:xfrm>
        </p:grpSpPr>
        <p:pic>
          <p:nvPicPr>
            <p:cNvPr id="282" name="Google Shape;282;p18" descr="話し合う人たちのイラスト（女性1）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650336" y="1199103"/>
              <a:ext cx="1175040" cy="14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3" name="Google Shape;283;p18" descr="話し合う人たちのイラスト（女性）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70473" y="1204325"/>
              <a:ext cx="1175040" cy="144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4" name="Google Shape;284;p18"/>
          <p:cNvSpPr/>
          <p:nvPr/>
        </p:nvSpPr>
        <p:spPr>
          <a:xfrm>
            <a:off x="4074360" y="2583970"/>
            <a:ext cx="1239353" cy="639041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5" name="Google Shape;285;p18" descr="集まってお弁当を食べる人たちのイラスト | かわいいフリー素材集 ..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51633" y="3048814"/>
            <a:ext cx="2884808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9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咱们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291" name="Google Shape;291;p19"/>
          <p:cNvSpPr txBox="1"/>
          <p:nvPr/>
        </p:nvSpPr>
        <p:spPr>
          <a:xfrm>
            <a:off x="2286760" y="1468526"/>
            <a:ext cx="457048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那个蛋糕是</a:t>
            </a:r>
            <a:r>
              <a:rPr lang="zh-CN" sz="3200" b="1" i="0" u="none" strike="noStrike" cap="none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咱们</a:t>
            </a:r>
            <a:r>
              <a:rPr lang="zh-CN" sz="32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的</a:t>
            </a:r>
            <a:r>
              <a:rPr lang="zh-CN" sz="3200" b="1" i="0" u="none" strike="noStrike" cap="none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3200" b="1" i="0" u="none" strike="noStrike" cap="none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292" name="Google Shape;29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1435" y="2487728"/>
            <a:ext cx="2145696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93" name="Google Shape;293;p19" descr="免烤！雙層草莓蛋糕by *高腰的時代* - 愛料理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88566" y="2487728"/>
            <a:ext cx="28840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7c31d25ffc_3_11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咱们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299" name="Google Shape;299;g17c31d25ffc_3_11"/>
          <p:cNvSpPr txBox="1"/>
          <p:nvPr/>
        </p:nvSpPr>
        <p:spPr>
          <a:xfrm>
            <a:off x="0" y="1502768"/>
            <a:ext cx="9144001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下课后你邀请其他人一起回宿舍</a:t>
            </a:r>
            <a:r>
              <a:rPr lang="zh-CN" sz="32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，</a:t>
            </a:r>
            <a:endParaRPr sz="3200" b="1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你可以怎么说</a:t>
            </a:r>
            <a:r>
              <a:rPr lang="zh-CN" sz="32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？</a:t>
            </a:r>
            <a:endParaRPr sz="3200" b="1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200" b="1" spc="600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3200" b="1" spc="600" dirty="0">
                <a:solidFill>
                  <a:schemeClr val="accent4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咱们</a:t>
            </a: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＿＿＿＿＿＿＿</a:t>
            </a:r>
            <a:endParaRPr sz="3200" b="1" spc="600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紧张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824820" y="2571750"/>
            <a:ext cx="7494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altLang="en-US" sz="3200" b="1" dirty="0">
                <a:solidFill>
                  <a:srgbClr val="585858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最近让你觉得</a:t>
            </a:r>
            <a:r>
              <a:rPr lang="zh-CN" altLang="en-US" sz="3200" b="1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紧张</a:t>
            </a:r>
            <a:r>
              <a:rPr lang="zh-CN" altLang="en-US" sz="3200" b="1" dirty="0">
                <a:solidFill>
                  <a:srgbClr val="585858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的事情是什么</a:t>
            </a:r>
            <a:r>
              <a:rPr lang="zh-CN" altLang="en-US" sz="3200" b="1" spc="0" dirty="0">
                <a:solidFill>
                  <a:srgbClr val="585858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131906097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7c31d25ffc_3_18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咱们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305" name="Google Shape;305;g17c31d25ffc_3_18"/>
          <p:cNvSpPr txBox="1"/>
          <p:nvPr/>
        </p:nvSpPr>
        <p:spPr>
          <a:xfrm>
            <a:off x="0" y="1502768"/>
            <a:ext cx="9144001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上课分组时你想跟其他人一组</a:t>
            </a:r>
            <a:r>
              <a:rPr lang="zh-CN" sz="32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，</a:t>
            </a:r>
            <a:endParaRPr sz="3200" b="1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你可以怎么说</a:t>
            </a:r>
            <a:r>
              <a:rPr lang="zh-CN" sz="32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？</a:t>
            </a:r>
            <a:endParaRPr sz="3200" b="1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3200" b="1" spc="600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3200" b="1" spc="600" dirty="0">
                <a:solidFill>
                  <a:schemeClr val="accent4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咱们</a:t>
            </a: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＿＿＿＿＿＿＿</a:t>
            </a:r>
            <a:endParaRPr sz="3200" b="1" spc="600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4c95e8a975_0_1127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咱们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311" name="Google Shape;311;g14c95e8a975_0_1127"/>
          <p:cNvSpPr txBox="1"/>
          <p:nvPr/>
        </p:nvSpPr>
        <p:spPr>
          <a:xfrm>
            <a:off x="2286750" y="2571750"/>
            <a:ext cx="4570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请用</a:t>
            </a:r>
            <a:r>
              <a:rPr lang="zh-CN" sz="3200" b="1" i="0" u="none" strike="noStrike" cap="none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咱们</a:t>
            </a: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造句</a:t>
            </a:r>
            <a:r>
              <a:rPr lang="zh-CN" sz="32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3200" b="1" i="0" u="none" strike="noStrike" cap="none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0"/>
          <p:cNvSpPr txBox="1"/>
          <p:nvPr/>
        </p:nvSpPr>
        <p:spPr>
          <a:xfrm>
            <a:off x="3171617" y="2063919"/>
            <a:ext cx="280076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60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安排.</a:t>
            </a:r>
            <a:r>
              <a:rPr lang="en-US" altLang="zh-CN" sz="6000" b="1" i="0" u="none" strike="noStrike" cap="none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v</a:t>
            </a:r>
            <a:endParaRPr dirty="0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1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安排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22" name="Google Shape;322;p21"/>
          <p:cNvSpPr txBox="1"/>
          <p:nvPr/>
        </p:nvSpPr>
        <p:spPr>
          <a:xfrm>
            <a:off x="337508" y="1541315"/>
            <a:ext cx="846898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他的家人想</a:t>
            </a:r>
            <a:r>
              <a:rPr lang="zh-CN" sz="2800" b="1" i="0" u="none" strike="noStrike" cap="none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安排</a:t>
            </a:r>
            <a:r>
              <a:rPr lang="zh-CN" sz="28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他成为</a:t>
            </a:r>
            <a:r>
              <a:rPr lang="zh-CN" sz="2800" b="1" i="0" u="none" strike="noStrike" cap="none" spc="600" dirty="0">
                <a:solidFill>
                  <a:schemeClr val="accent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律师</a:t>
            </a:r>
            <a:r>
              <a:rPr lang="zh-CN" sz="28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，但他并不想</a:t>
            </a:r>
            <a:r>
              <a:rPr lang="zh-CN" sz="2800" b="1" i="0" u="none" strike="noStrike" cap="none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2800" b="1" i="0" u="none" strike="noStrike" cap="none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323" name="Google Shape;323;p21" descr="親権争いのイラスト（男の子） | かわいいフリー素材集 いらすとや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2000" y="2571750"/>
            <a:ext cx="21600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2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安排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29" name="Google Shape;329;p22"/>
          <p:cNvSpPr txBox="1"/>
          <p:nvPr/>
        </p:nvSpPr>
        <p:spPr>
          <a:xfrm>
            <a:off x="581164" y="1487677"/>
            <a:ext cx="798167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他们</a:t>
            </a:r>
            <a:r>
              <a:rPr lang="zh-CN" sz="3200" b="1" i="0" u="none" strike="noStrike" cap="none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安排</a:t>
            </a:r>
            <a:r>
              <a:rPr lang="zh-CN" sz="32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了下个月坐飞机去英国玩</a:t>
            </a:r>
            <a:r>
              <a:rPr lang="zh-CN" sz="3200" b="1" i="0" u="none" strike="noStrike" cap="none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3200" b="1" i="0" u="none" strike="noStrike" cap="none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330" name="Google Shape;330;p22" descr="家族旅行のイラスト「飛行機でお出かけ」 | かわいいフリー素材集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9300" y="2526030"/>
            <a:ext cx="23865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31" name="Google Shape;331;p22" descr="将来設計をする人のイラスト（男性）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45100" y="2526030"/>
            <a:ext cx="20196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3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安排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7" name="Google Shape;337;p23"/>
          <p:cNvSpPr txBox="1"/>
          <p:nvPr/>
        </p:nvSpPr>
        <p:spPr>
          <a:xfrm>
            <a:off x="93851" y="1510537"/>
            <a:ext cx="895629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他们在这个礼拜天</a:t>
            </a:r>
            <a:r>
              <a:rPr lang="zh-CN" sz="3200" b="1" i="0" u="none" strike="noStrike" cap="none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安排</a:t>
            </a:r>
            <a:r>
              <a:rPr lang="zh-CN" sz="32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了一场同学聚会</a:t>
            </a:r>
            <a:r>
              <a:rPr lang="zh-CN" sz="3200" b="1" i="0" u="none" strike="noStrike" cap="none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3200" b="1" i="0" u="none" strike="noStrike" cap="none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338" name="Google Shape;338;p23" descr="将来設計をする人のイラスト（男性）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3408" y="2571750"/>
            <a:ext cx="20196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39" name="Google Shape;339;p23" descr="紅一点のイラスト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46416" y="2571750"/>
            <a:ext cx="2734177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4c95e8a975_0_1151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安排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5" name="Google Shape;345;g14c95e8a975_0_1151"/>
          <p:cNvSpPr txBox="1"/>
          <p:nvPr/>
        </p:nvSpPr>
        <p:spPr>
          <a:xfrm>
            <a:off x="93901" y="1121531"/>
            <a:ext cx="89562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出门玩时你喜欢先</a:t>
            </a:r>
            <a:r>
              <a:rPr lang="zh-CN" sz="3200" b="1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安排</a:t>
            </a: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好所有事情</a:t>
            </a:r>
            <a:r>
              <a:rPr lang="zh-CN" sz="32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，</a:t>
            </a:r>
            <a:endParaRPr sz="3200" b="1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还是喜欢边走边看</a:t>
            </a:r>
            <a:r>
              <a:rPr lang="zh-CN" sz="32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？</a:t>
            </a:r>
            <a:endParaRPr sz="3200" b="1" i="0" u="none" strike="noStrike" cap="none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346" name="Google Shape;346;g14c95e8a975_0_1151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5923" y="2778582"/>
            <a:ext cx="2572155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4c95e8a975_0_1159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安排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52" name="Google Shape;352;g14c95e8a975_0_1159"/>
          <p:cNvSpPr txBox="1"/>
          <p:nvPr/>
        </p:nvSpPr>
        <p:spPr>
          <a:xfrm>
            <a:off x="93900" y="2571750"/>
            <a:ext cx="8956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什么事情你喜欢被人</a:t>
            </a:r>
            <a:r>
              <a:rPr lang="zh-CN" sz="3200" b="1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安排</a:t>
            </a: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好</a:t>
            </a:r>
            <a:r>
              <a:rPr lang="zh-CN" sz="32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？</a:t>
            </a:r>
            <a:endParaRPr sz="3200" b="1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4c95e8a975_0_1165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安排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58" name="Google Shape;358;g14c95e8a975_0_1165"/>
          <p:cNvSpPr txBox="1"/>
          <p:nvPr/>
        </p:nvSpPr>
        <p:spPr>
          <a:xfrm>
            <a:off x="0" y="2158221"/>
            <a:ext cx="914400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2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当你到该结婚的年纪但还没有男/女朋友时</a:t>
            </a:r>
            <a:r>
              <a:rPr lang="zh-CN" sz="28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，</a:t>
            </a:r>
            <a:endParaRPr sz="2800" b="1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2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你的家人会帮你</a:t>
            </a:r>
            <a:r>
              <a:rPr lang="zh-CN" sz="2800" b="1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安排</a:t>
            </a:r>
            <a:r>
              <a:rPr lang="zh-CN" sz="2800" b="1" spc="600" dirty="0">
                <a:solidFill>
                  <a:schemeClr val="bg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相亲</a:t>
            </a:r>
            <a:r>
              <a:rPr lang="zh-CN" sz="2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吗？</a:t>
            </a:r>
            <a:endParaRPr sz="2800" b="1" spc="600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59" name="Google Shape;359;g14c95e8a975_0_1165"/>
          <p:cNvSpPr txBox="1"/>
          <p:nvPr/>
        </p:nvSpPr>
        <p:spPr>
          <a:xfrm>
            <a:off x="5490341" y="3443433"/>
            <a:ext cx="12057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600" b="1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en-US" altLang="zh-CN" dirty="0" err="1"/>
              <a:t>xiàng</a:t>
            </a:r>
            <a:r>
              <a:rPr lang="en-US" altLang="zh-CN" dirty="0"/>
              <a:t> </a:t>
            </a:r>
            <a:r>
              <a:rPr lang="en-US" altLang="zh-CN" dirty="0" err="1"/>
              <a:t>qīn</a:t>
            </a:r>
            <a:r>
              <a:rPr lang="zh-CN" altLang="en-US" dirty="0"/>
              <a:t> </a:t>
            </a:r>
            <a:endParaRPr dirty="0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4"/>
          <p:cNvSpPr txBox="1"/>
          <p:nvPr/>
        </p:nvSpPr>
        <p:spPr>
          <a:xfrm>
            <a:off x="3633281" y="2063918"/>
            <a:ext cx="187743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60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另</a:t>
            </a:r>
            <a:r>
              <a:rPr lang="zh-CN" sz="6000" b="1" i="0" u="none" strike="noStrike" cap="none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外</a:t>
            </a:r>
            <a:endParaRPr sz="6000" b="1" i="0" u="none" strike="noStrike" cap="none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紧张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824820" y="2571750"/>
            <a:ext cx="7494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altLang="en-US" sz="3200" b="1" dirty="0">
                <a:solidFill>
                  <a:srgbClr val="585858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当你觉得</a:t>
            </a:r>
            <a:r>
              <a:rPr lang="zh-CN" altLang="en-US" sz="3200" b="1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紧张</a:t>
            </a:r>
            <a:r>
              <a:rPr lang="zh-CN" altLang="en-US" sz="3200" b="1" dirty="0">
                <a:solidFill>
                  <a:srgbClr val="585858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的时候你会做什么</a:t>
            </a:r>
            <a:r>
              <a:rPr lang="zh-CN" altLang="en-US" sz="3200" b="1" spc="0" dirty="0">
                <a:solidFill>
                  <a:srgbClr val="585858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192439628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5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另外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grpSp>
        <p:nvGrpSpPr>
          <p:cNvPr id="370" name="Google Shape;370;p25"/>
          <p:cNvGrpSpPr/>
          <p:nvPr/>
        </p:nvGrpSpPr>
        <p:grpSpPr>
          <a:xfrm>
            <a:off x="463732" y="1889215"/>
            <a:ext cx="8203475" cy="738052"/>
            <a:chOff x="463732" y="1889215"/>
            <a:chExt cx="8203475" cy="738052"/>
          </a:xfrm>
        </p:grpSpPr>
        <p:sp>
          <p:nvSpPr>
            <p:cNvPr id="371" name="Google Shape;371;p25"/>
            <p:cNvSpPr/>
            <p:nvPr/>
          </p:nvSpPr>
          <p:spPr>
            <a:xfrm>
              <a:off x="463732" y="1889215"/>
              <a:ext cx="2420983" cy="73805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800" b="1" i="0" u="none" strike="noStrike" cap="none" dirty="0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另外</a:t>
              </a:r>
              <a:endParaRPr sz="32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5"/>
            <p:cNvSpPr/>
            <p:nvPr/>
          </p:nvSpPr>
          <p:spPr>
            <a:xfrm>
              <a:off x="3354978" y="1889215"/>
              <a:ext cx="2420983" cy="73805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3200" b="1" i="0" u="none" strike="noStrike" cap="none" dirty="0">
                  <a:solidFill>
                    <a:schemeClr val="lt2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M</a:t>
              </a:r>
              <a:r>
                <a:rPr lang="zh-CN" sz="1800" b="1" spc="600" dirty="0">
                  <a:solidFill>
                    <a:schemeClr val="lt2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（量词</a:t>
              </a:r>
              <a:r>
                <a:rPr lang="zh-CN" sz="1800" b="1" dirty="0">
                  <a:solidFill>
                    <a:schemeClr val="lt2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）</a:t>
              </a:r>
              <a:endParaRPr sz="18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5"/>
            <p:cNvSpPr/>
            <p:nvPr/>
          </p:nvSpPr>
          <p:spPr>
            <a:xfrm>
              <a:off x="6246224" y="1889215"/>
              <a:ext cx="2420983" cy="73805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3200" b="1" i="0" u="none" strike="noStrike" cap="none" dirty="0">
                  <a:solidFill>
                    <a:schemeClr val="lt2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N</a:t>
              </a:r>
              <a:endParaRPr sz="32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374;p25"/>
          <p:cNvGrpSpPr/>
          <p:nvPr/>
        </p:nvGrpSpPr>
        <p:grpSpPr>
          <a:xfrm>
            <a:off x="463732" y="3269523"/>
            <a:ext cx="8203475" cy="738052"/>
            <a:chOff x="463732" y="3269523"/>
            <a:chExt cx="8203475" cy="738052"/>
          </a:xfrm>
        </p:grpSpPr>
        <p:sp>
          <p:nvSpPr>
            <p:cNvPr id="375" name="Google Shape;375;p25"/>
            <p:cNvSpPr/>
            <p:nvPr/>
          </p:nvSpPr>
          <p:spPr>
            <a:xfrm>
              <a:off x="463732" y="3269523"/>
              <a:ext cx="2420983" cy="73805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800" b="1" i="0" u="none" strike="noStrike" cap="none" dirty="0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另外</a:t>
              </a:r>
              <a:endParaRPr sz="32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5"/>
            <p:cNvSpPr/>
            <p:nvPr/>
          </p:nvSpPr>
          <p:spPr>
            <a:xfrm>
              <a:off x="3354978" y="3269523"/>
              <a:ext cx="2420983" cy="73805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3200" b="1" i="0" u="none" strike="noStrike" cap="none" dirty="0">
                  <a:solidFill>
                    <a:schemeClr val="lt2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的</a:t>
              </a:r>
              <a:endParaRPr sz="32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5"/>
            <p:cNvSpPr/>
            <p:nvPr/>
          </p:nvSpPr>
          <p:spPr>
            <a:xfrm>
              <a:off x="6246224" y="3269523"/>
              <a:ext cx="2420983" cy="73805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3200" b="1" i="0" u="none" strike="noStrike" cap="none" dirty="0">
                  <a:solidFill>
                    <a:schemeClr val="lt2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N</a:t>
              </a:r>
              <a:endParaRPr sz="32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6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另外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grpSp>
        <p:nvGrpSpPr>
          <p:cNvPr id="383" name="Google Shape;383;p26"/>
          <p:cNvGrpSpPr/>
          <p:nvPr/>
        </p:nvGrpSpPr>
        <p:grpSpPr>
          <a:xfrm>
            <a:off x="3402874" y="125935"/>
            <a:ext cx="5571309" cy="501241"/>
            <a:chOff x="463732" y="1889215"/>
            <a:chExt cx="8203475" cy="738052"/>
          </a:xfrm>
        </p:grpSpPr>
        <p:sp>
          <p:nvSpPr>
            <p:cNvPr id="384" name="Google Shape;384;p26"/>
            <p:cNvSpPr/>
            <p:nvPr/>
          </p:nvSpPr>
          <p:spPr>
            <a:xfrm>
              <a:off x="463732" y="1889215"/>
              <a:ext cx="2420983" cy="73805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i="0" u="none" strike="noStrike" cap="none" dirty="0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另外</a:t>
              </a:r>
              <a:endParaRPr sz="24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6"/>
            <p:cNvSpPr/>
            <p:nvPr/>
          </p:nvSpPr>
          <p:spPr>
            <a:xfrm>
              <a:off x="3354978" y="1889215"/>
              <a:ext cx="2420983" cy="73805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i="0" u="none" strike="noStrike" cap="none" dirty="0">
                  <a:solidFill>
                    <a:schemeClr val="lt2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M</a:t>
              </a:r>
              <a:endParaRPr sz="32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6"/>
            <p:cNvSpPr/>
            <p:nvPr/>
          </p:nvSpPr>
          <p:spPr>
            <a:xfrm>
              <a:off x="6246224" y="1889215"/>
              <a:ext cx="2420983" cy="73805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i="0" u="none" strike="noStrike" cap="none" dirty="0">
                  <a:solidFill>
                    <a:schemeClr val="lt2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N</a:t>
              </a:r>
              <a:endParaRPr sz="32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7" name="Google Shape;387;p26"/>
          <p:cNvSpPr txBox="1"/>
          <p:nvPr/>
        </p:nvSpPr>
        <p:spPr>
          <a:xfrm>
            <a:off x="0" y="1429014"/>
            <a:ext cx="91440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这条路车真的太多了</a:t>
            </a:r>
            <a:r>
              <a:rPr lang="zh-CN" sz="2800" b="1" i="0" u="none" strike="noStrike" cap="none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，</a:t>
            </a:r>
            <a:r>
              <a:rPr lang="zh-CN" sz="28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我们应该走另外</a:t>
            </a:r>
            <a:r>
              <a:rPr lang="zh-CN" sz="2800" b="1" i="0" u="none" strike="noStrike" cap="none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一条</a:t>
            </a:r>
            <a:r>
              <a:rPr lang="zh-CN" sz="28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的</a:t>
            </a:r>
            <a:r>
              <a:rPr lang="zh-CN" sz="2800" b="1" i="0" u="none" strike="noStrike" cap="none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2800" b="1" i="0" u="none" strike="noStrike" cap="none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388" name="Google Shape;388;p26" descr="美國堵車嚴重去年共被偷跑70億小時| 新聞| 大紀元汽車網auto.epochtimes.com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51995" y="2571750"/>
            <a:ext cx="324001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7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另外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grpSp>
        <p:nvGrpSpPr>
          <p:cNvPr id="394" name="Google Shape;394;p27"/>
          <p:cNvGrpSpPr/>
          <p:nvPr/>
        </p:nvGrpSpPr>
        <p:grpSpPr>
          <a:xfrm>
            <a:off x="3402874" y="125935"/>
            <a:ext cx="5571309" cy="501241"/>
            <a:chOff x="463732" y="1889215"/>
            <a:chExt cx="8203475" cy="738052"/>
          </a:xfrm>
        </p:grpSpPr>
        <p:sp>
          <p:nvSpPr>
            <p:cNvPr id="395" name="Google Shape;395;p27"/>
            <p:cNvSpPr/>
            <p:nvPr/>
          </p:nvSpPr>
          <p:spPr>
            <a:xfrm>
              <a:off x="463732" y="1889215"/>
              <a:ext cx="2420983" cy="73805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i="0" u="none" strike="noStrike" cap="none" dirty="0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另外</a:t>
              </a:r>
              <a:endParaRPr sz="32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7"/>
            <p:cNvSpPr/>
            <p:nvPr/>
          </p:nvSpPr>
          <p:spPr>
            <a:xfrm>
              <a:off x="3354978" y="1889215"/>
              <a:ext cx="2420983" cy="73805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i="0" u="none" strike="noStrike" cap="none" dirty="0">
                  <a:solidFill>
                    <a:schemeClr val="lt2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的（M）</a:t>
              </a:r>
              <a:endParaRPr sz="20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27"/>
            <p:cNvSpPr/>
            <p:nvPr/>
          </p:nvSpPr>
          <p:spPr>
            <a:xfrm>
              <a:off x="6246224" y="1889215"/>
              <a:ext cx="2420983" cy="73805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i="0" u="none" strike="noStrike" cap="none" dirty="0">
                  <a:solidFill>
                    <a:schemeClr val="lt2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N</a:t>
              </a:r>
              <a:endParaRPr sz="32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8" name="Google Shape;398;p27"/>
          <p:cNvSpPr txBox="1"/>
          <p:nvPr/>
        </p:nvSpPr>
        <p:spPr>
          <a:xfrm>
            <a:off x="1074889" y="1186796"/>
            <a:ext cx="699420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这家餐馆ㄦ不怎么样</a:t>
            </a:r>
            <a:r>
              <a:rPr lang="zh-CN" sz="2800" b="1" i="0" u="none" strike="noStrike" cap="none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，</a:t>
            </a:r>
            <a:endParaRPr sz="2800" b="1" i="0" u="none" strike="noStrike" cap="none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我们应该去</a:t>
            </a:r>
            <a:r>
              <a:rPr lang="zh-CN" sz="2800" b="1" i="0" u="none" strike="noStrike" cap="none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另外</a:t>
            </a:r>
            <a:r>
              <a:rPr lang="zh-CN" sz="28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一家(餐馆ㄦ)</a:t>
            </a:r>
            <a:r>
              <a:rPr lang="zh-CN" sz="2800" b="1" i="0" u="none" strike="noStrike" cap="none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2800" b="1" i="0" u="none" strike="noStrike" cap="none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399" name="Google Shape;399;p27" descr="レストランのイラスト | かわいいフリー素材集 いらすとや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9280" y="2752317"/>
            <a:ext cx="2273846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0" name="Google Shape;400;p27" descr="いろいろな話し合う人たちのイラスト | かわいいフリー素材集 ..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750266" y="2752317"/>
            <a:ext cx="1666593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1" name="Google Shape;401;p27" descr="ファミリーレストランのイラスト | かわいいフリー素材集 いらすとや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7140" y="2752317"/>
            <a:ext cx="22950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8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另外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grpSp>
        <p:nvGrpSpPr>
          <p:cNvPr id="407" name="Google Shape;407;p28"/>
          <p:cNvGrpSpPr/>
          <p:nvPr/>
        </p:nvGrpSpPr>
        <p:grpSpPr>
          <a:xfrm>
            <a:off x="3402874" y="125935"/>
            <a:ext cx="5571309" cy="501241"/>
            <a:chOff x="463732" y="1889215"/>
            <a:chExt cx="8203475" cy="738052"/>
          </a:xfrm>
        </p:grpSpPr>
        <p:sp>
          <p:nvSpPr>
            <p:cNvPr id="408" name="Google Shape;408;p28"/>
            <p:cNvSpPr/>
            <p:nvPr/>
          </p:nvSpPr>
          <p:spPr>
            <a:xfrm>
              <a:off x="463732" y="1889215"/>
              <a:ext cx="2420983" cy="73805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i="0" u="none" strike="noStrike" cap="none" dirty="0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另外</a:t>
              </a:r>
              <a:endParaRPr sz="32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8"/>
            <p:cNvSpPr/>
            <p:nvPr/>
          </p:nvSpPr>
          <p:spPr>
            <a:xfrm>
              <a:off x="3354978" y="1889215"/>
              <a:ext cx="2420983" cy="73805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i="0" u="none" strike="noStrike" cap="none" dirty="0">
                  <a:solidFill>
                    <a:schemeClr val="lt2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的</a:t>
              </a:r>
              <a:endParaRPr sz="20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8"/>
            <p:cNvSpPr/>
            <p:nvPr/>
          </p:nvSpPr>
          <p:spPr>
            <a:xfrm>
              <a:off x="6246224" y="1889215"/>
              <a:ext cx="2420983" cy="73805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i="0" u="none" strike="noStrike" cap="none" dirty="0">
                  <a:solidFill>
                    <a:schemeClr val="lt2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N</a:t>
              </a:r>
              <a:endParaRPr sz="32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1" name="Google Shape;411;p28"/>
          <p:cNvSpPr txBox="1"/>
          <p:nvPr/>
        </p:nvSpPr>
        <p:spPr>
          <a:xfrm>
            <a:off x="824820" y="1579826"/>
            <a:ext cx="7494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那件衣服太大了，试试</a:t>
            </a:r>
            <a:r>
              <a:rPr lang="zh-CN" sz="3200" b="1" i="0" u="none" strike="noStrike" cap="none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另外</a:t>
            </a:r>
            <a:r>
              <a:rPr lang="zh-CN" sz="32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的吧</a:t>
            </a:r>
            <a:r>
              <a:rPr lang="zh-CN" sz="3200" b="1" i="0" u="none" strike="noStrike" cap="none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3200" b="1" i="0" u="none" strike="noStrike" cap="none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412" name="Google Shape;412;p28" descr="是我的胸太大，还是你的size太小？面对亚洲尺寸，老外也犯难... - 知乎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5780" y="2571750"/>
            <a:ext cx="185238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9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另外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grpSp>
        <p:nvGrpSpPr>
          <p:cNvPr id="418" name="Google Shape;418;p29"/>
          <p:cNvGrpSpPr/>
          <p:nvPr/>
        </p:nvGrpSpPr>
        <p:grpSpPr>
          <a:xfrm>
            <a:off x="3402874" y="125935"/>
            <a:ext cx="5571309" cy="501241"/>
            <a:chOff x="463732" y="1889215"/>
            <a:chExt cx="8203475" cy="738052"/>
          </a:xfrm>
        </p:grpSpPr>
        <p:sp>
          <p:nvSpPr>
            <p:cNvPr id="419" name="Google Shape;419;p29"/>
            <p:cNvSpPr/>
            <p:nvPr/>
          </p:nvSpPr>
          <p:spPr>
            <a:xfrm>
              <a:off x="463732" y="1889215"/>
              <a:ext cx="2420983" cy="73805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i="0" u="none" strike="noStrike" cap="none" dirty="0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另外</a:t>
              </a:r>
              <a:endParaRPr sz="32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9"/>
            <p:cNvSpPr/>
            <p:nvPr/>
          </p:nvSpPr>
          <p:spPr>
            <a:xfrm>
              <a:off x="3354978" y="1889215"/>
              <a:ext cx="2420983" cy="73805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i="0" u="none" strike="noStrike" cap="none" dirty="0">
                  <a:solidFill>
                    <a:schemeClr val="lt2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的</a:t>
              </a:r>
              <a:endParaRPr sz="20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9"/>
            <p:cNvSpPr/>
            <p:nvPr/>
          </p:nvSpPr>
          <p:spPr>
            <a:xfrm>
              <a:off x="6246224" y="1889215"/>
              <a:ext cx="2420983" cy="73805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i="0" u="none" strike="noStrike" cap="none" dirty="0">
                  <a:solidFill>
                    <a:schemeClr val="lt2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N</a:t>
              </a:r>
              <a:endParaRPr sz="32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2" name="Google Shape;422;p29"/>
          <p:cNvSpPr txBox="1"/>
          <p:nvPr/>
        </p:nvSpPr>
        <p:spPr>
          <a:xfrm>
            <a:off x="824819" y="1397326"/>
            <a:ext cx="7494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这道菜太辣了，试试</a:t>
            </a:r>
            <a:r>
              <a:rPr lang="zh-CN" sz="3200" b="1" i="0" u="none" strike="noStrike" cap="none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另外</a:t>
            </a:r>
            <a:r>
              <a:rPr lang="zh-CN" sz="32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的菜吧</a:t>
            </a:r>
            <a:r>
              <a:rPr lang="zh-CN" sz="3200" b="1" i="0" u="none" strike="noStrike" cap="none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3200" b="1" i="0" u="none" strike="noStrike" cap="none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423" name="Google Shape;423;p29" descr="动漫吃饭辣到不行gif动图_动态图_表情包下载_SOO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2381" y="2345552"/>
            <a:ext cx="5679175" cy="22931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4c95e8a975_0_118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另外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grpSp>
        <p:nvGrpSpPr>
          <p:cNvPr id="429" name="Google Shape;429;g14c95e8a975_0_1185"/>
          <p:cNvGrpSpPr/>
          <p:nvPr/>
        </p:nvGrpSpPr>
        <p:grpSpPr>
          <a:xfrm>
            <a:off x="3402855" y="125858"/>
            <a:ext cx="5570991" cy="501176"/>
            <a:chOff x="463732" y="1889215"/>
            <a:chExt cx="8203492" cy="738000"/>
          </a:xfrm>
        </p:grpSpPr>
        <p:sp>
          <p:nvSpPr>
            <p:cNvPr id="430" name="Google Shape;430;g14c95e8a975_0_1185"/>
            <p:cNvSpPr/>
            <p:nvPr/>
          </p:nvSpPr>
          <p:spPr>
            <a:xfrm>
              <a:off x="463732" y="1889215"/>
              <a:ext cx="2421000" cy="73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i="0" u="none" strike="noStrike" cap="none" dirty="0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另外</a:t>
              </a:r>
              <a:endParaRPr sz="32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g14c95e8a975_0_1185"/>
            <p:cNvSpPr/>
            <p:nvPr/>
          </p:nvSpPr>
          <p:spPr>
            <a:xfrm>
              <a:off x="3354978" y="1889215"/>
              <a:ext cx="2421000" cy="73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i="0" u="none" strike="noStrike" cap="none" dirty="0">
                  <a:solidFill>
                    <a:schemeClr val="lt2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的</a:t>
              </a:r>
              <a:endParaRPr sz="20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g14c95e8a975_0_1185"/>
            <p:cNvSpPr/>
            <p:nvPr/>
          </p:nvSpPr>
          <p:spPr>
            <a:xfrm>
              <a:off x="6246224" y="1889215"/>
              <a:ext cx="2421000" cy="73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i="0" u="none" strike="noStrike" cap="none" dirty="0">
                  <a:solidFill>
                    <a:schemeClr val="lt2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N</a:t>
              </a:r>
              <a:endParaRPr sz="32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3" name="Google Shape;433;g14c95e8a975_0_1185"/>
          <p:cNvSpPr txBox="1"/>
          <p:nvPr/>
        </p:nvSpPr>
        <p:spPr>
          <a:xfrm>
            <a:off x="395400" y="1988962"/>
            <a:ext cx="8353200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当你很难过时除了哭可以放松</a:t>
            </a:r>
            <a:r>
              <a:rPr lang="zh-CN" sz="32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，</a:t>
            </a:r>
            <a:endParaRPr sz="3200" b="1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还有</a:t>
            </a:r>
            <a:r>
              <a:rPr lang="zh-CN" sz="3200" b="1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另外</a:t>
            </a: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的方法吗</a:t>
            </a:r>
            <a:r>
              <a:rPr lang="zh-CN" sz="32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？</a:t>
            </a:r>
            <a:endParaRPr sz="3200" b="1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14c95e8a975_0_1195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另外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grpSp>
        <p:nvGrpSpPr>
          <p:cNvPr id="439" name="Google Shape;439;g14c95e8a975_0_1195"/>
          <p:cNvGrpSpPr/>
          <p:nvPr/>
        </p:nvGrpSpPr>
        <p:grpSpPr>
          <a:xfrm>
            <a:off x="3402855" y="125858"/>
            <a:ext cx="5570991" cy="501176"/>
            <a:chOff x="463732" y="1889215"/>
            <a:chExt cx="8203492" cy="738000"/>
          </a:xfrm>
        </p:grpSpPr>
        <p:sp>
          <p:nvSpPr>
            <p:cNvPr id="440" name="Google Shape;440;g14c95e8a975_0_1195"/>
            <p:cNvSpPr/>
            <p:nvPr/>
          </p:nvSpPr>
          <p:spPr>
            <a:xfrm>
              <a:off x="463732" y="1889215"/>
              <a:ext cx="2421000" cy="73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i="0" u="none" strike="noStrike" cap="none" dirty="0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另外</a:t>
              </a:r>
              <a:endParaRPr sz="32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g14c95e8a975_0_1195"/>
            <p:cNvSpPr/>
            <p:nvPr/>
          </p:nvSpPr>
          <p:spPr>
            <a:xfrm>
              <a:off x="3354978" y="1889215"/>
              <a:ext cx="2421000" cy="73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i="0" u="none" strike="noStrike" cap="none" dirty="0">
                  <a:solidFill>
                    <a:schemeClr val="lt2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的</a:t>
              </a:r>
              <a:endParaRPr sz="20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g14c95e8a975_0_1195"/>
            <p:cNvSpPr/>
            <p:nvPr/>
          </p:nvSpPr>
          <p:spPr>
            <a:xfrm>
              <a:off x="6246224" y="1889215"/>
              <a:ext cx="2421000" cy="73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i="0" u="none" strike="noStrike" cap="none" dirty="0">
                  <a:solidFill>
                    <a:schemeClr val="lt2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N</a:t>
              </a:r>
              <a:endParaRPr sz="32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3" name="Google Shape;443;g14c95e8a975_0_1195"/>
          <p:cNvSpPr txBox="1"/>
          <p:nvPr/>
        </p:nvSpPr>
        <p:spPr>
          <a:xfrm>
            <a:off x="395400" y="1978627"/>
            <a:ext cx="8353200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在讨论事情时，</a:t>
            </a:r>
            <a:endParaRPr sz="3200" b="1" spc="600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只有你有</a:t>
            </a:r>
            <a:r>
              <a:rPr lang="zh-CN" sz="3200" b="1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另外</a:t>
            </a: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的想法你会提出来吗？</a:t>
            </a:r>
            <a:endParaRPr sz="3200" b="1" spc="600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14c95e8a975_0_1173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另外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grpSp>
        <p:nvGrpSpPr>
          <p:cNvPr id="449" name="Google Shape;449;g14c95e8a975_0_1173"/>
          <p:cNvGrpSpPr/>
          <p:nvPr/>
        </p:nvGrpSpPr>
        <p:grpSpPr>
          <a:xfrm>
            <a:off x="3402855" y="125858"/>
            <a:ext cx="5570991" cy="501176"/>
            <a:chOff x="463732" y="1889215"/>
            <a:chExt cx="8203492" cy="738000"/>
          </a:xfrm>
        </p:grpSpPr>
        <p:sp>
          <p:nvSpPr>
            <p:cNvPr id="450" name="Google Shape;450;g14c95e8a975_0_1173"/>
            <p:cNvSpPr/>
            <p:nvPr/>
          </p:nvSpPr>
          <p:spPr>
            <a:xfrm>
              <a:off x="463732" y="1889215"/>
              <a:ext cx="2421000" cy="73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i="0" u="none" strike="noStrike" cap="none" dirty="0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另外</a:t>
              </a:r>
              <a:endParaRPr sz="32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g14c95e8a975_0_1173"/>
            <p:cNvSpPr/>
            <p:nvPr/>
          </p:nvSpPr>
          <p:spPr>
            <a:xfrm>
              <a:off x="3354978" y="1889215"/>
              <a:ext cx="2421000" cy="73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i="0" u="none" strike="noStrike" cap="none" dirty="0">
                  <a:solidFill>
                    <a:schemeClr val="lt2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的</a:t>
              </a:r>
              <a:endParaRPr sz="20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g14c95e8a975_0_1173"/>
            <p:cNvSpPr/>
            <p:nvPr/>
          </p:nvSpPr>
          <p:spPr>
            <a:xfrm>
              <a:off x="6246224" y="1889215"/>
              <a:ext cx="2421000" cy="73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i="0" u="none" strike="noStrike" cap="none" dirty="0">
                  <a:solidFill>
                    <a:schemeClr val="lt2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N</a:t>
              </a:r>
              <a:endParaRPr sz="32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3" name="Google Shape;453;g14c95e8a975_0_1173"/>
          <p:cNvSpPr txBox="1"/>
          <p:nvPr/>
        </p:nvSpPr>
        <p:spPr>
          <a:xfrm>
            <a:off x="1905600" y="2571750"/>
            <a:ext cx="5332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请用</a:t>
            </a:r>
            <a:r>
              <a:rPr lang="zh-CN" sz="3200" b="1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另外（的）</a:t>
            </a: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造句</a:t>
            </a:r>
            <a:r>
              <a:rPr lang="zh-CN" sz="32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3200" b="1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14c95e8a975_0_0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另外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459" name="Google Shape;459;g14c95e8a975_0_0"/>
          <p:cNvSpPr/>
          <p:nvPr/>
        </p:nvSpPr>
        <p:spPr>
          <a:xfrm>
            <a:off x="1649388" y="2565269"/>
            <a:ext cx="2880000" cy="73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1" i="0" u="none" strike="noStrike" cap="none" spc="600" dirty="0">
                <a:solidFill>
                  <a:schemeClr val="bg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另外</a:t>
            </a:r>
            <a:r>
              <a:rPr lang="zh-CN" sz="2800" b="1" spc="600" dirty="0">
                <a:solidFill>
                  <a:schemeClr val="bg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（adv</a:t>
            </a:r>
            <a:r>
              <a:rPr lang="zh-CN" sz="2800" b="1" dirty="0">
                <a:solidFill>
                  <a:schemeClr val="bg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）</a:t>
            </a:r>
            <a:endParaRPr sz="32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6A66ECC3-1C7D-B213-0289-7A17CBCAE493}"/>
              </a:ext>
            </a:extLst>
          </p:cNvPr>
          <p:cNvGrpSpPr/>
          <p:nvPr/>
        </p:nvGrpSpPr>
        <p:grpSpPr>
          <a:xfrm>
            <a:off x="5334609" y="1400265"/>
            <a:ext cx="2160004" cy="3068008"/>
            <a:chOff x="4704124" y="1400265"/>
            <a:chExt cx="2160004" cy="3068008"/>
          </a:xfrm>
        </p:grpSpPr>
        <p:sp>
          <p:nvSpPr>
            <p:cNvPr id="460" name="Google Shape;460;g14c95e8a975_0_0"/>
            <p:cNvSpPr/>
            <p:nvPr/>
          </p:nvSpPr>
          <p:spPr>
            <a:xfrm>
              <a:off x="4704124" y="1400265"/>
              <a:ext cx="2160000" cy="73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3200" b="1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还</a:t>
              </a:r>
              <a:endParaRPr sz="32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g14c95e8a975_0_0"/>
            <p:cNvSpPr/>
            <p:nvPr/>
          </p:nvSpPr>
          <p:spPr>
            <a:xfrm>
              <a:off x="4704128" y="3730273"/>
              <a:ext cx="2160000" cy="73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3200" b="1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又</a:t>
              </a:r>
              <a:endParaRPr sz="32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g14c95e8a975_0_0"/>
            <p:cNvSpPr/>
            <p:nvPr/>
          </p:nvSpPr>
          <p:spPr>
            <a:xfrm>
              <a:off x="4704124" y="2565269"/>
              <a:ext cx="2160000" cy="73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3200" b="1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再</a:t>
              </a:r>
              <a:endParaRPr sz="32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4c95e8a975_0_12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另外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468" name="Google Shape;468;g14c95e8a975_0_12"/>
          <p:cNvSpPr txBox="1"/>
          <p:nvPr/>
        </p:nvSpPr>
        <p:spPr>
          <a:xfrm>
            <a:off x="0" y="1420246"/>
            <a:ext cx="914400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zh-CN" sz="2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除了在招聘大会上找工作以外，</a:t>
            </a:r>
            <a:endParaRPr sz="2800" b="1" spc="600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zh-CN" sz="2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他</a:t>
            </a:r>
            <a:r>
              <a:rPr lang="zh-CN" sz="2800" b="1" spc="600" dirty="0">
                <a:solidFill>
                  <a:schemeClr val="accent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另外</a:t>
            </a:r>
            <a:r>
              <a:rPr lang="zh-CN" sz="2800" b="1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还</a:t>
            </a:r>
            <a:r>
              <a:rPr lang="zh-CN" sz="2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投了很多履历(cv)给不同的公司</a:t>
            </a:r>
            <a:r>
              <a:rPr lang="zh-TW" altLang="en-US" sz="2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2800" b="1" spc="600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F5A8F37F-E188-2B7A-E63D-99F01A9E613D}"/>
              </a:ext>
            </a:extLst>
          </p:cNvPr>
          <p:cNvGrpSpPr/>
          <p:nvPr/>
        </p:nvGrpSpPr>
        <p:grpSpPr>
          <a:xfrm>
            <a:off x="5255880" y="125858"/>
            <a:ext cx="3583445" cy="468000"/>
            <a:chOff x="5255880" y="125858"/>
            <a:chExt cx="3583445" cy="468000"/>
          </a:xfrm>
        </p:grpSpPr>
        <p:sp>
          <p:nvSpPr>
            <p:cNvPr id="470" name="Google Shape;470;g14c95e8a975_0_12"/>
            <p:cNvSpPr/>
            <p:nvPr/>
          </p:nvSpPr>
          <p:spPr>
            <a:xfrm>
              <a:off x="5255880" y="125858"/>
              <a:ext cx="1620000" cy="46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i="0" u="none" strike="noStrike" cap="none" spc="600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另</a:t>
              </a:r>
              <a:r>
                <a:rPr lang="zh-CN" sz="2000" b="1" i="0" u="none" strike="noStrike" cap="none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外</a:t>
              </a:r>
              <a:endParaRPr sz="32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g14c95e8a975_0_12"/>
            <p:cNvSpPr/>
            <p:nvPr/>
          </p:nvSpPr>
          <p:spPr>
            <a:xfrm>
              <a:off x="7219325" y="125858"/>
              <a:ext cx="1620000" cy="46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spc="600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还/再/</a:t>
              </a:r>
              <a:r>
                <a:rPr lang="zh-CN" sz="2000" b="1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又</a:t>
              </a:r>
              <a:endParaRPr sz="20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2" name="Google Shape;472;g14c95e8a975_0_12"/>
          <p:cNvSpPr txBox="1"/>
          <p:nvPr/>
        </p:nvSpPr>
        <p:spPr>
          <a:xfrm>
            <a:off x="0" y="3136517"/>
            <a:ext cx="914400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zh-CN" sz="2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除了在招聘大会上找工作以外，</a:t>
            </a:r>
            <a:endParaRPr sz="2800" b="1" spc="600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zh-CN" sz="2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他</a:t>
            </a:r>
            <a:r>
              <a:rPr lang="zh-CN" sz="2800" b="1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还</a:t>
            </a:r>
            <a:r>
              <a:rPr lang="zh-CN" sz="2800" b="1" spc="600" dirty="0">
                <a:solidFill>
                  <a:schemeClr val="accent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另外</a:t>
            </a:r>
            <a:r>
              <a:rPr lang="zh-CN" sz="2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投了很多履历(cv)给不同的公司</a:t>
            </a:r>
            <a:r>
              <a:rPr lang="zh-TW" altLang="en-US" sz="2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2800" b="1" spc="600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B8B3215-B639-3C44-670E-4689559A0230}"/>
              </a:ext>
            </a:extLst>
          </p:cNvPr>
          <p:cNvSpPr txBox="1"/>
          <p:nvPr/>
        </p:nvSpPr>
        <p:spPr>
          <a:xfrm>
            <a:off x="3197265" y="2063919"/>
            <a:ext cx="27494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信心</a:t>
            </a:r>
            <a:r>
              <a:rPr lang="en-US" altLang="zh-TW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.n</a:t>
            </a:r>
            <a:endParaRPr lang="zh-TW" altLang="en-US" sz="6000" b="1" spc="600" dirty="0">
              <a:solidFill>
                <a:schemeClr val="bg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5330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14c95e8a975_0_23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另外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478" name="Google Shape;478;g14c95e8a975_0_23"/>
          <p:cNvSpPr txBox="1"/>
          <p:nvPr/>
        </p:nvSpPr>
        <p:spPr>
          <a:xfrm>
            <a:off x="0" y="1271039"/>
            <a:ext cx="91440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这家店没有卖我们想要买的材料</a:t>
            </a:r>
            <a:r>
              <a:rPr lang="zh-CN" sz="32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，</a:t>
            </a:r>
            <a:endParaRPr sz="3200" b="1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zh-CN" sz="3200" b="1" spc="600" dirty="0">
                <a:solidFill>
                  <a:schemeClr val="accent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另外</a:t>
            </a:r>
            <a:r>
              <a:rPr lang="zh-CN" sz="3200" b="1" spc="600" dirty="0">
                <a:solidFill>
                  <a:schemeClr val="accent4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再</a:t>
            </a: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找找吧</a:t>
            </a:r>
            <a:r>
              <a:rPr lang="zh-TW" altLang="en-US" sz="32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3200" b="1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endParaRPr sz="3200" b="1" spc="600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82" name="Google Shape;482;g14c95e8a975_0_23"/>
          <p:cNvSpPr txBox="1"/>
          <p:nvPr/>
        </p:nvSpPr>
        <p:spPr>
          <a:xfrm>
            <a:off x="0" y="3069186"/>
            <a:ext cx="91440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这家店没有卖我们想要买的材料</a:t>
            </a:r>
            <a:r>
              <a:rPr lang="zh-CN" sz="32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，</a:t>
            </a:r>
            <a:endParaRPr sz="3200" b="1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zh-CN" sz="3200" b="1" spc="600" dirty="0">
                <a:solidFill>
                  <a:schemeClr val="accent4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再</a:t>
            </a:r>
            <a:r>
              <a:rPr lang="zh-CN" sz="3200" b="1" spc="600" dirty="0">
                <a:solidFill>
                  <a:schemeClr val="accent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另外</a:t>
            </a: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找找吧</a:t>
            </a:r>
            <a:r>
              <a:rPr lang="zh-TW" altLang="en-US" sz="32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3200" b="1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endParaRPr sz="3200" b="1" spc="600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DC1E4C26-7245-31FE-17CF-6EC1687868A1}"/>
              </a:ext>
            </a:extLst>
          </p:cNvPr>
          <p:cNvGrpSpPr/>
          <p:nvPr/>
        </p:nvGrpSpPr>
        <p:grpSpPr>
          <a:xfrm>
            <a:off x="5255880" y="125858"/>
            <a:ext cx="3583445" cy="468000"/>
            <a:chOff x="5255880" y="125858"/>
            <a:chExt cx="3583445" cy="468000"/>
          </a:xfrm>
        </p:grpSpPr>
        <p:sp>
          <p:nvSpPr>
            <p:cNvPr id="3" name="Google Shape;470;g14c95e8a975_0_12">
              <a:extLst>
                <a:ext uri="{FF2B5EF4-FFF2-40B4-BE49-F238E27FC236}">
                  <a16:creationId xmlns:a16="http://schemas.microsoft.com/office/drawing/2014/main" id="{FB192F65-73E6-1FA8-E3B0-032DC0C00803}"/>
                </a:ext>
              </a:extLst>
            </p:cNvPr>
            <p:cNvSpPr/>
            <p:nvPr/>
          </p:nvSpPr>
          <p:spPr>
            <a:xfrm>
              <a:off x="5255880" y="125858"/>
              <a:ext cx="1620000" cy="46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i="0" u="none" strike="noStrike" cap="none" spc="600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另</a:t>
              </a:r>
              <a:r>
                <a:rPr lang="zh-CN" sz="2000" b="1" i="0" u="none" strike="noStrike" cap="none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外</a:t>
              </a:r>
              <a:endParaRPr sz="32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471;g14c95e8a975_0_12">
              <a:extLst>
                <a:ext uri="{FF2B5EF4-FFF2-40B4-BE49-F238E27FC236}">
                  <a16:creationId xmlns:a16="http://schemas.microsoft.com/office/drawing/2014/main" id="{AAD0A0FB-B7A7-0B7B-E055-C5DBF496F753}"/>
                </a:ext>
              </a:extLst>
            </p:cNvPr>
            <p:cNvSpPr/>
            <p:nvPr/>
          </p:nvSpPr>
          <p:spPr>
            <a:xfrm>
              <a:off x="7219325" y="125858"/>
              <a:ext cx="1620000" cy="46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spc="600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还/再/</a:t>
              </a:r>
              <a:r>
                <a:rPr lang="zh-CN" sz="2000" b="1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又</a:t>
              </a:r>
              <a:endParaRPr sz="20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14c95e8a975_0_32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另外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488" name="Google Shape;488;g14c95e8a975_0_32"/>
          <p:cNvSpPr txBox="1"/>
          <p:nvPr/>
        </p:nvSpPr>
        <p:spPr>
          <a:xfrm>
            <a:off x="125" y="1190126"/>
            <a:ext cx="9144000" cy="1397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zh-CN" sz="3200" b="1" spc="600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我们上次买的菜还没吃完呢</a:t>
            </a:r>
            <a:r>
              <a:rPr lang="zh-CN" sz="3200" b="1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，</a:t>
            </a:r>
            <a:endParaRPr sz="3200" b="1" dirty="0">
              <a:solidFill>
                <a:srgbClr val="666666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zh-CN" sz="3200" b="1" spc="600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你怎么</a:t>
            </a:r>
            <a:r>
              <a:rPr lang="zh-CN" sz="3200" b="1" spc="600" dirty="0">
                <a:solidFill>
                  <a:schemeClr val="accent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另外</a:t>
            </a:r>
            <a:r>
              <a:rPr lang="zh-CN" sz="3200" b="1" spc="600" dirty="0">
                <a:solidFill>
                  <a:schemeClr val="accent4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又</a:t>
            </a:r>
            <a:r>
              <a:rPr lang="zh-CN" sz="3200" b="1" spc="600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买了一个</a:t>
            </a:r>
            <a:r>
              <a:rPr lang="zh-TW" altLang="en-US" sz="3200" b="1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？</a:t>
            </a:r>
            <a:endParaRPr sz="3200" b="1" dirty="0">
              <a:solidFill>
                <a:srgbClr val="666666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B605535D-36AA-1843-BB78-675A524C2E1B}"/>
              </a:ext>
            </a:extLst>
          </p:cNvPr>
          <p:cNvGrpSpPr/>
          <p:nvPr/>
        </p:nvGrpSpPr>
        <p:grpSpPr>
          <a:xfrm>
            <a:off x="2629497" y="2743418"/>
            <a:ext cx="3885007" cy="2160000"/>
            <a:chOff x="2133490" y="2819693"/>
            <a:chExt cx="3885007" cy="216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92" name="Google Shape;492;g14c95e8a975_0_32" descr="無奈- 梗圖產生器"/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133490" y="2819693"/>
              <a:ext cx="2160004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3" name="Google Shape;493;g14c95e8a975_0_32" descr="女子买菜妇女素材图片免费下载_高清卡通手绘psd_千库网(图片编号12968334)"/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4293494" y="2819693"/>
              <a:ext cx="1725003" cy="21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085EDCFD-66E8-93F0-D8B9-D80AE31610CC}"/>
              </a:ext>
            </a:extLst>
          </p:cNvPr>
          <p:cNvGrpSpPr/>
          <p:nvPr/>
        </p:nvGrpSpPr>
        <p:grpSpPr>
          <a:xfrm>
            <a:off x="5255880" y="125858"/>
            <a:ext cx="3583445" cy="468000"/>
            <a:chOff x="5255880" y="125858"/>
            <a:chExt cx="3583445" cy="468000"/>
          </a:xfrm>
        </p:grpSpPr>
        <p:sp>
          <p:nvSpPr>
            <p:cNvPr id="3" name="Google Shape;470;g14c95e8a975_0_12">
              <a:extLst>
                <a:ext uri="{FF2B5EF4-FFF2-40B4-BE49-F238E27FC236}">
                  <a16:creationId xmlns:a16="http://schemas.microsoft.com/office/drawing/2014/main" id="{443F6CD7-F83A-9FCB-64D0-9302BE7BD378}"/>
                </a:ext>
              </a:extLst>
            </p:cNvPr>
            <p:cNvSpPr/>
            <p:nvPr/>
          </p:nvSpPr>
          <p:spPr>
            <a:xfrm>
              <a:off x="5255880" y="125858"/>
              <a:ext cx="1620000" cy="46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i="0" u="none" strike="noStrike" cap="none" spc="600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另</a:t>
              </a:r>
              <a:r>
                <a:rPr lang="zh-CN" sz="2000" b="1" i="0" u="none" strike="noStrike" cap="none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外</a:t>
              </a:r>
              <a:endParaRPr sz="32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471;g14c95e8a975_0_12">
              <a:extLst>
                <a:ext uri="{FF2B5EF4-FFF2-40B4-BE49-F238E27FC236}">
                  <a16:creationId xmlns:a16="http://schemas.microsoft.com/office/drawing/2014/main" id="{F390BA24-78F2-FB43-6964-E81A5AE36CB2}"/>
                </a:ext>
              </a:extLst>
            </p:cNvPr>
            <p:cNvSpPr/>
            <p:nvPr/>
          </p:nvSpPr>
          <p:spPr>
            <a:xfrm>
              <a:off x="7219325" y="125858"/>
              <a:ext cx="1620000" cy="46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spc="600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还/再/</a:t>
              </a:r>
              <a:r>
                <a:rPr lang="zh-CN" sz="2000" b="1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又</a:t>
              </a:r>
              <a:endParaRPr sz="20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14c95e8a975_0_43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另外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499" name="Google Shape;499;g14c95e8a975_0_43"/>
          <p:cNvSpPr txBox="1"/>
          <p:nvPr/>
        </p:nvSpPr>
        <p:spPr>
          <a:xfrm>
            <a:off x="0" y="1318830"/>
            <a:ext cx="9144000" cy="1083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zh-CN" sz="2800" b="1" spc="600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他们觉得一层楼的房子不够住</a:t>
            </a:r>
            <a:r>
              <a:rPr lang="zh-CN" sz="2800" b="1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，</a:t>
            </a:r>
            <a:endParaRPr lang="en-US" altLang="zh-CN" sz="2800" b="1" dirty="0">
              <a:solidFill>
                <a:srgbClr val="666666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zh-CN" sz="2800" b="1" spc="600" dirty="0">
                <a:solidFill>
                  <a:schemeClr val="accent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另外</a:t>
            </a:r>
            <a:r>
              <a:rPr lang="zh-CN" sz="2800" b="1" spc="600" dirty="0">
                <a:solidFill>
                  <a:schemeClr val="accent4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又</a:t>
            </a:r>
            <a:r>
              <a:rPr lang="zh-CN" sz="2800" b="1" spc="600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加了一层</a:t>
            </a:r>
            <a:r>
              <a:rPr lang="zh-TW" altLang="en-US" sz="2800" b="1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2800" b="1" dirty="0">
              <a:solidFill>
                <a:srgbClr val="666666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503" name="Google Shape;503;g14c95e8a975_0_43" descr="磚混平房加蓋輕鋼！“灰姑娘”大改造，美到沒朋友_造房教授- MdEditor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96995" y="2686893"/>
            <a:ext cx="315001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D1789D04-B6E0-309B-439E-4A160F0BC452}"/>
              </a:ext>
            </a:extLst>
          </p:cNvPr>
          <p:cNvGrpSpPr/>
          <p:nvPr/>
        </p:nvGrpSpPr>
        <p:grpSpPr>
          <a:xfrm>
            <a:off x="5255880" y="125858"/>
            <a:ext cx="3583445" cy="468000"/>
            <a:chOff x="5255880" y="125858"/>
            <a:chExt cx="3583445" cy="468000"/>
          </a:xfrm>
        </p:grpSpPr>
        <p:sp>
          <p:nvSpPr>
            <p:cNvPr id="3" name="Google Shape;470;g14c95e8a975_0_12">
              <a:extLst>
                <a:ext uri="{FF2B5EF4-FFF2-40B4-BE49-F238E27FC236}">
                  <a16:creationId xmlns:a16="http://schemas.microsoft.com/office/drawing/2014/main" id="{796C92D5-393B-43C2-1361-604486EAC765}"/>
                </a:ext>
              </a:extLst>
            </p:cNvPr>
            <p:cNvSpPr/>
            <p:nvPr/>
          </p:nvSpPr>
          <p:spPr>
            <a:xfrm>
              <a:off x="5255880" y="125858"/>
              <a:ext cx="1620000" cy="46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i="0" u="none" strike="noStrike" cap="none" spc="600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另</a:t>
              </a:r>
              <a:r>
                <a:rPr lang="zh-CN" sz="2000" b="1" i="0" u="none" strike="noStrike" cap="none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外</a:t>
              </a:r>
              <a:endParaRPr sz="32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471;g14c95e8a975_0_12">
              <a:extLst>
                <a:ext uri="{FF2B5EF4-FFF2-40B4-BE49-F238E27FC236}">
                  <a16:creationId xmlns:a16="http://schemas.microsoft.com/office/drawing/2014/main" id="{8BD01630-E3AE-311B-F7E6-A7FFF83FFEAA}"/>
                </a:ext>
              </a:extLst>
            </p:cNvPr>
            <p:cNvSpPr/>
            <p:nvPr/>
          </p:nvSpPr>
          <p:spPr>
            <a:xfrm>
              <a:off x="7219325" y="125858"/>
              <a:ext cx="1620000" cy="46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spc="600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还/再/</a:t>
              </a:r>
              <a:r>
                <a:rPr lang="zh-CN" sz="2000" b="1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又</a:t>
              </a:r>
              <a:endParaRPr sz="20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14c95e8a975_0_146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另外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16E3FC8E-D908-FF64-8346-B1FD76CC63B0}"/>
              </a:ext>
            </a:extLst>
          </p:cNvPr>
          <p:cNvGrpSpPr/>
          <p:nvPr/>
        </p:nvGrpSpPr>
        <p:grpSpPr>
          <a:xfrm>
            <a:off x="705514" y="2997911"/>
            <a:ext cx="7732971" cy="1458747"/>
            <a:chOff x="705514" y="2905116"/>
            <a:chExt cx="7732971" cy="1458747"/>
          </a:xfrm>
        </p:grpSpPr>
        <p:pic>
          <p:nvPicPr>
            <p:cNvPr id="512" name="Google Shape;512;g14c95e8a975_0_146" descr="日本の国旗"/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18330" y="2905122"/>
              <a:ext cx="2107319" cy="1440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13" name="Google Shape;513;g14c95e8a975_0_146" descr="アメリカ合衆国の国旗"/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331164" y="2923863"/>
              <a:ext cx="2107321" cy="1440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14" name="Google Shape;514;g14c95e8a975_0_146" descr="中国の国旗"/>
            <p:cNvPicPr preferRelativeResize="0">
              <a:picLocks noChangeAspect="1"/>
            </p:cNvPicPr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05514" y="2905116"/>
              <a:ext cx="2107302" cy="1440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15" name="Google Shape;515;g14c95e8a975_0_146"/>
          <p:cNvSpPr txBox="1"/>
          <p:nvPr/>
        </p:nvSpPr>
        <p:spPr>
          <a:xfrm>
            <a:off x="0" y="1723638"/>
            <a:ext cx="9144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1" i="0" u="none" strike="noStrike" cap="none" spc="600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他的专业</a:t>
            </a:r>
            <a:r>
              <a:rPr lang="zh-CN" sz="3200" b="1" i="0" u="none" strike="noStrike" cap="none" spc="600" dirty="0">
                <a:solidFill>
                  <a:schemeClr val="bg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除了</a:t>
            </a:r>
            <a:r>
              <a:rPr lang="zh-CN" sz="3200" b="1" i="0" u="none" strike="noStrike" cap="none" spc="600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_____以外，_____</a:t>
            </a:r>
            <a:r>
              <a:rPr lang="zh-TW" altLang="en-US" sz="3200" b="1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3200" b="1" dirty="0">
              <a:solidFill>
                <a:srgbClr val="666666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F0CDEE2D-EE5E-BDF9-D888-408A9ECAC3D6}"/>
              </a:ext>
            </a:extLst>
          </p:cNvPr>
          <p:cNvGrpSpPr/>
          <p:nvPr/>
        </p:nvGrpSpPr>
        <p:grpSpPr>
          <a:xfrm>
            <a:off x="5255880" y="125858"/>
            <a:ext cx="3583445" cy="468000"/>
            <a:chOff x="5255880" y="125858"/>
            <a:chExt cx="3583445" cy="468000"/>
          </a:xfrm>
        </p:grpSpPr>
        <p:sp>
          <p:nvSpPr>
            <p:cNvPr id="3" name="Google Shape;470;g14c95e8a975_0_12">
              <a:extLst>
                <a:ext uri="{FF2B5EF4-FFF2-40B4-BE49-F238E27FC236}">
                  <a16:creationId xmlns:a16="http://schemas.microsoft.com/office/drawing/2014/main" id="{034DD788-06DB-F60B-2881-03BA091A1593}"/>
                </a:ext>
              </a:extLst>
            </p:cNvPr>
            <p:cNvSpPr/>
            <p:nvPr/>
          </p:nvSpPr>
          <p:spPr>
            <a:xfrm>
              <a:off x="5255880" y="125858"/>
              <a:ext cx="1620000" cy="46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i="0" u="none" strike="noStrike" cap="none" spc="600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另</a:t>
              </a:r>
              <a:r>
                <a:rPr lang="zh-CN" sz="2000" b="1" i="0" u="none" strike="noStrike" cap="none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外</a:t>
              </a:r>
              <a:endParaRPr sz="32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471;g14c95e8a975_0_12">
              <a:extLst>
                <a:ext uri="{FF2B5EF4-FFF2-40B4-BE49-F238E27FC236}">
                  <a16:creationId xmlns:a16="http://schemas.microsoft.com/office/drawing/2014/main" id="{C3DF3FF0-6D56-92A6-4062-0EB6CFBD7EFB}"/>
                </a:ext>
              </a:extLst>
            </p:cNvPr>
            <p:cNvSpPr/>
            <p:nvPr/>
          </p:nvSpPr>
          <p:spPr>
            <a:xfrm>
              <a:off x="7219325" y="125858"/>
              <a:ext cx="1620000" cy="46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spc="600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还/再/</a:t>
              </a:r>
              <a:r>
                <a:rPr lang="zh-CN" sz="2000" b="1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又</a:t>
              </a:r>
              <a:endParaRPr sz="20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14c95e8a975_0_159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另外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524" name="Google Shape;524;g14c95e8a975_0_159"/>
          <p:cNvSpPr txBox="1"/>
          <p:nvPr/>
        </p:nvSpPr>
        <p:spPr>
          <a:xfrm>
            <a:off x="0" y="1422884"/>
            <a:ext cx="9144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1" spc="600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他除了早上当_____以外，_____当___</a:t>
            </a:r>
            <a:r>
              <a:rPr lang="zh-CN" altLang="zh-TW" sz="2800" b="1" spc="600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_</a:t>
            </a:r>
            <a:r>
              <a:rPr lang="zh-CN" sz="2800" b="1" spc="600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_</a:t>
            </a:r>
            <a:r>
              <a:rPr lang="zh-TW" altLang="en-US" sz="2800" b="1" spc="600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2800" b="1" spc="600" dirty="0">
              <a:solidFill>
                <a:srgbClr val="666666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74E7EBB0-46A1-5B9B-C82A-C48158A21860}"/>
              </a:ext>
            </a:extLst>
          </p:cNvPr>
          <p:cNvGrpSpPr/>
          <p:nvPr/>
        </p:nvGrpSpPr>
        <p:grpSpPr>
          <a:xfrm>
            <a:off x="1890418" y="2334849"/>
            <a:ext cx="5363164" cy="2553187"/>
            <a:chOff x="1890418" y="2256471"/>
            <a:chExt cx="5363164" cy="2553187"/>
          </a:xfrm>
        </p:grpSpPr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99E61E7E-4441-FCE0-E113-F71D454B8C50}"/>
                </a:ext>
              </a:extLst>
            </p:cNvPr>
            <p:cNvGrpSpPr/>
            <p:nvPr/>
          </p:nvGrpSpPr>
          <p:grpSpPr>
            <a:xfrm>
              <a:off x="1890418" y="2256471"/>
              <a:ext cx="1595309" cy="2553187"/>
              <a:chOff x="1906357" y="2256471"/>
              <a:chExt cx="1595309" cy="2553187"/>
            </a:xfrm>
          </p:grpSpPr>
          <p:pic>
            <p:nvPicPr>
              <p:cNvPr id="525" name="Google Shape;525;g14c95e8a975_0_159" descr="弁護士のイラスト"/>
              <p:cNvPicPr preferRelativeResize="0">
                <a:picLocks noChangeAspect="1"/>
              </p:cNvPicPr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2125607" y="2256471"/>
                <a:ext cx="1156808" cy="2160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26" name="Google Shape;526;g14c95e8a975_0_159"/>
              <p:cNvSpPr txBox="1"/>
              <p:nvPr/>
            </p:nvSpPr>
            <p:spPr>
              <a:xfrm>
                <a:off x="1906357" y="4471104"/>
                <a:ext cx="15953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defPPr>
                <a:lvl1pPr algn="ctr">
                  <a:defRPr sz="1600" b="1">
                    <a:solidFill>
                      <a:schemeClr val="accent5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1pPr>
              </a:lstStyle>
              <a:p>
                <a:r>
                  <a:rPr lang="zh-CN" altLang="en-US" spc="600" dirty="0">
                    <a:sym typeface="Microsoft YaHei"/>
                  </a:rPr>
                  <a:t>早上</a:t>
                </a:r>
                <a:r>
                  <a:rPr lang="zh-TW" altLang="en-US" spc="600" dirty="0">
                    <a:sym typeface="Microsoft YaHei"/>
                  </a:rPr>
                  <a:t>：</a:t>
                </a:r>
                <a:r>
                  <a:rPr lang="zh-CN" altLang="en-US" spc="600" dirty="0">
                    <a:sym typeface="Microsoft YaHei"/>
                  </a:rPr>
                  <a:t>律师</a:t>
                </a:r>
                <a:endParaRPr spc="600" dirty="0">
                  <a:sym typeface="Microsoft YaHei"/>
                </a:endParaRPr>
              </a:p>
            </p:txBody>
          </p:sp>
        </p:grpSp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0A6AE8D0-24E3-0E29-B925-5C81CD11C84F}"/>
                </a:ext>
              </a:extLst>
            </p:cNvPr>
            <p:cNvGrpSpPr/>
            <p:nvPr/>
          </p:nvGrpSpPr>
          <p:grpSpPr>
            <a:xfrm>
              <a:off x="5376145" y="2256471"/>
              <a:ext cx="1877437" cy="2553187"/>
              <a:chOff x="4939568" y="2256471"/>
              <a:chExt cx="1877437" cy="2553187"/>
            </a:xfrm>
          </p:grpSpPr>
          <p:sp>
            <p:nvSpPr>
              <p:cNvPr id="527" name="Google Shape;527;g14c95e8a975_0_159"/>
              <p:cNvSpPr txBox="1"/>
              <p:nvPr/>
            </p:nvSpPr>
            <p:spPr>
              <a:xfrm>
                <a:off x="4939568" y="4471104"/>
                <a:ext cx="187743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defPPr>
                <a:lvl1pPr algn="ctr">
                  <a:defRPr sz="1600" b="1">
                    <a:solidFill>
                      <a:schemeClr val="accent5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1pPr>
              </a:lstStyle>
              <a:p>
                <a:r>
                  <a:rPr lang="zh-CN" altLang="en-US" spc="600" dirty="0">
                    <a:sym typeface="Microsoft YaHei"/>
                  </a:rPr>
                  <a:t>晚上</a:t>
                </a:r>
                <a:r>
                  <a:rPr lang="zh-TW" altLang="en-US" spc="600" dirty="0">
                    <a:sym typeface="Microsoft YaHei"/>
                  </a:rPr>
                  <a:t>：</a:t>
                </a:r>
                <a:r>
                  <a:rPr lang="zh-CN" altLang="en-US" spc="600" dirty="0">
                    <a:sym typeface="Microsoft YaHei"/>
                  </a:rPr>
                  <a:t>服务员</a:t>
                </a:r>
                <a:endParaRPr spc="600" dirty="0">
                  <a:sym typeface="Microsoft YaHei"/>
                </a:endParaRPr>
              </a:p>
            </p:txBody>
          </p:sp>
          <p:pic>
            <p:nvPicPr>
              <p:cNvPr id="528" name="Google Shape;528;g14c95e8a975_0_159"/>
              <p:cNvPicPr preferRelativeResize="0">
                <a:picLocks noChangeAspect="1"/>
              </p:cNvPicPr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4975584" y="2256471"/>
                <a:ext cx="1805404" cy="2160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9CBA5D06-63F3-95CC-5B88-E635CB8E493D}"/>
              </a:ext>
            </a:extLst>
          </p:cNvPr>
          <p:cNvGrpSpPr/>
          <p:nvPr/>
        </p:nvGrpSpPr>
        <p:grpSpPr>
          <a:xfrm>
            <a:off x="5255880" y="125858"/>
            <a:ext cx="3583445" cy="468000"/>
            <a:chOff x="5255880" y="125858"/>
            <a:chExt cx="3583445" cy="468000"/>
          </a:xfrm>
        </p:grpSpPr>
        <p:sp>
          <p:nvSpPr>
            <p:cNvPr id="3" name="Google Shape;470;g14c95e8a975_0_12">
              <a:extLst>
                <a:ext uri="{FF2B5EF4-FFF2-40B4-BE49-F238E27FC236}">
                  <a16:creationId xmlns:a16="http://schemas.microsoft.com/office/drawing/2014/main" id="{C71DDA2D-22AF-A2EC-FEAC-EFE4451A85B8}"/>
                </a:ext>
              </a:extLst>
            </p:cNvPr>
            <p:cNvSpPr/>
            <p:nvPr/>
          </p:nvSpPr>
          <p:spPr>
            <a:xfrm>
              <a:off x="5255880" y="125858"/>
              <a:ext cx="1620000" cy="46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i="0" u="none" strike="noStrike" cap="none" spc="600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另</a:t>
              </a:r>
              <a:r>
                <a:rPr lang="zh-CN" sz="2000" b="1" i="0" u="none" strike="noStrike" cap="none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外</a:t>
              </a:r>
              <a:endParaRPr sz="32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471;g14c95e8a975_0_12">
              <a:extLst>
                <a:ext uri="{FF2B5EF4-FFF2-40B4-BE49-F238E27FC236}">
                  <a16:creationId xmlns:a16="http://schemas.microsoft.com/office/drawing/2014/main" id="{53720B67-47E3-8C36-BFA9-BE9BDD096F73}"/>
                </a:ext>
              </a:extLst>
            </p:cNvPr>
            <p:cNvSpPr/>
            <p:nvPr/>
          </p:nvSpPr>
          <p:spPr>
            <a:xfrm>
              <a:off x="7219325" y="125858"/>
              <a:ext cx="1620000" cy="46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spc="600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还/再/</a:t>
              </a:r>
              <a:r>
                <a:rPr lang="zh-CN" sz="2000" b="1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又</a:t>
              </a:r>
              <a:endParaRPr sz="20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14c95e8a975_0_177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另外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33DDB7F3-90B2-AB54-F917-038EA4B82154}"/>
              </a:ext>
            </a:extLst>
          </p:cNvPr>
          <p:cNvGrpSpPr/>
          <p:nvPr/>
        </p:nvGrpSpPr>
        <p:grpSpPr>
          <a:xfrm>
            <a:off x="1643126" y="3267146"/>
            <a:ext cx="5857747" cy="1440000"/>
            <a:chOff x="1643126" y="1851750"/>
            <a:chExt cx="5857747" cy="144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37" name="Google Shape;537;g14c95e8a975_0_177" descr="日本の国旗"/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393554" y="1851750"/>
              <a:ext cx="2107319" cy="14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g14c95e8a975_0_177" descr="中国の国旗"/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43126" y="1851750"/>
              <a:ext cx="2107302" cy="144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9" name="Google Shape;539;g14c95e8a975_0_177"/>
          <p:cNvSpPr txBox="1"/>
          <p:nvPr/>
        </p:nvSpPr>
        <p:spPr>
          <a:xfrm>
            <a:off x="0" y="1295268"/>
            <a:ext cx="9144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1" spc="600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他这个假期除了去_____以外，</a:t>
            </a:r>
            <a:endParaRPr lang="en-US" altLang="zh-CN" sz="3200" b="1" spc="600" dirty="0">
              <a:solidFill>
                <a:srgbClr val="666666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1" spc="600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_____安排___</a:t>
            </a:r>
            <a:r>
              <a:rPr lang="zh-CN" altLang="zh-TW" sz="3200" b="1" spc="600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_</a:t>
            </a:r>
            <a:r>
              <a:rPr lang="zh-CN" sz="3200" b="1" spc="600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_</a:t>
            </a:r>
            <a:r>
              <a:rPr lang="zh-TW" altLang="en-US" sz="3200" b="1" spc="600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3200" b="1" spc="600" dirty="0">
              <a:solidFill>
                <a:srgbClr val="666666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227B3FF4-B4A5-1056-E5AA-E61A58CC57DC}"/>
              </a:ext>
            </a:extLst>
          </p:cNvPr>
          <p:cNvGrpSpPr/>
          <p:nvPr/>
        </p:nvGrpSpPr>
        <p:grpSpPr>
          <a:xfrm>
            <a:off x="5255880" y="125858"/>
            <a:ext cx="3583445" cy="468000"/>
            <a:chOff x="5255880" y="125858"/>
            <a:chExt cx="3583445" cy="468000"/>
          </a:xfrm>
        </p:grpSpPr>
        <p:sp>
          <p:nvSpPr>
            <p:cNvPr id="3" name="Google Shape;470;g14c95e8a975_0_12">
              <a:extLst>
                <a:ext uri="{FF2B5EF4-FFF2-40B4-BE49-F238E27FC236}">
                  <a16:creationId xmlns:a16="http://schemas.microsoft.com/office/drawing/2014/main" id="{332E175B-F90F-19D5-7D3E-7665BF296C34}"/>
                </a:ext>
              </a:extLst>
            </p:cNvPr>
            <p:cNvSpPr/>
            <p:nvPr/>
          </p:nvSpPr>
          <p:spPr>
            <a:xfrm>
              <a:off x="5255880" y="125858"/>
              <a:ext cx="1620000" cy="46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i="0" u="none" strike="noStrike" cap="none" spc="600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另</a:t>
              </a:r>
              <a:r>
                <a:rPr lang="zh-CN" sz="2000" b="1" i="0" u="none" strike="noStrike" cap="none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外</a:t>
              </a:r>
              <a:endParaRPr sz="32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471;g14c95e8a975_0_12">
              <a:extLst>
                <a:ext uri="{FF2B5EF4-FFF2-40B4-BE49-F238E27FC236}">
                  <a16:creationId xmlns:a16="http://schemas.microsoft.com/office/drawing/2014/main" id="{B9DD924D-69A7-4A57-1EB8-F07A20D65902}"/>
                </a:ext>
              </a:extLst>
            </p:cNvPr>
            <p:cNvSpPr/>
            <p:nvPr/>
          </p:nvSpPr>
          <p:spPr>
            <a:xfrm>
              <a:off x="7219325" y="125858"/>
              <a:ext cx="1620000" cy="46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spc="600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还/再/</a:t>
              </a:r>
              <a:r>
                <a:rPr lang="zh-CN" sz="2000" b="1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又</a:t>
              </a:r>
              <a:endParaRPr sz="20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14c95e8a975_0_191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另外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548" name="Google Shape;548;g14c95e8a975_0_191"/>
          <p:cNvSpPr txBox="1"/>
          <p:nvPr/>
        </p:nvSpPr>
        <p:spPr>
          <a:xfrm>
            <a:off x="0" y="1488342"/>
            <a:ext cx="9144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他不但学了怎么做_____，_____</a:t>
            </a:r>
            <a:r>
              <a:rPr lang="zh-TW" altLang="en-US" sz="32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3200" b="1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D5C21C13-D08C-BD3F-46BE-5FBDC816D77B}"/>
              </a:ext>
            </a:extLst>
          </p:cNvPr>
          <p:cNvGrpSpPr/>
          <p:nvPr/>
        </p:nvGrpSpPr>
        <p:grpSpPr>
          <a:xfrm>
            <a:off x="1219233" y="2527319"/>
            <a:ext cx="6705535" cy="2160000"/>
            <a:chOff x="1219233" y="2412681"/>
            <a:chExt cx="6705535" cy="2160000"/>
          </a:xfrm>
        </p:grpSpPr>
        <p:pic>
          <p:nvPicPr>
            <p:cNvPr id="549" name="Google Shape;549;g14c95e8a975_0_191" descr="人工智慧」做的披薩、「群眾智慧」調的汽水？科技加上美食會是「驚喜」還是「驚嚇」？ | 創新拿鐵"/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19233" y="2412681"/>
              <a:ext cx="3435660" cy="2160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50" name="Google Shape;550;g14c95e8a975_0_191" descr="零基礎也能做蛋糕|小朋友親手做爸爸的生日蛋糕，娛樂兼學習，禮物更加有意義喔!台中做蛋糕|自己做蛋糕DIY|Home.焙小日子|大魯閣新時代店@"/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 r="50000"/>
            <a:stretch/>
          </p:blipFill>
          <p:spPr>
            <a:xfrm>
              <a:off x="5874126" y="2412681"/>
              <a:ext cx="2050642" cy="2160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ED6F813C-856B-407E-ABD1-1D873C66F12D}"/>
              </a:ext>
            </a:extLst>
          </p:cNvPr>
          <p:cNvGrpSpPr/>
          <p:nvPr/>
        </p:nvGrpSpPr>
        <p:grpSpPr>
          <a:xfrm>
            <a:off x="5255880" y="125858"/>
            <a:ext cx="3583445" cy="468000"/>
            <a:chOff x="5255880" y="125858"/>
            <a:chExt cx="3583445" cy="468000"/>
          </a:xfrm>
        </p:grpSpPr>
        <p:sp>
          <p:nvSpPr>
            <p:cNvPr id="3" name="Google Shape;470;g14c95e8a975_0_12">
              <a:extLst>
                <a:ext uri="{FF2B5EF4-FFF2-40B4-BE49-F238E27FC236}">
                  <a16:creationId xmlns:a16="http://schemas.microsoft.com/office/drawing/2014/main" id="{00C3637F-9AB7-B77C-BCC5-D5B0284FB432}"/>
                </a:ext>
              </a:extLst>
            </p:cNvPr>
            <p:cNvSpPr/>
            <p:nvPr/>
          </p:nvSpPr>
          <p:spPr>
            <a:xfrm>
              <a:off x="5255880" y="125858"/>
              <a:ext cx="1620000" cy="46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i="0" u="none" strike="noStrike" cap="none" spc="600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另</a:t>
              </a:r>
              <a:r>
                <a:rPr lang="zh-CN" sz="2000" b="1" i="0" u="none" strike="noStrike" cap="none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外</a:t>
              </a:r>
              <a:endParaRPr sz="32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471;g14c95e8a975_0_12">
              <a:extLst>
                <a:ext uri="{FF2B5EF4-FFF2-40B4-BE49-F238E27FC236}">
                  <a16:creationId xmlns:a16="http://schemas.microsoft.com/office/drawing/2014/main" id="{05825299-F84D-8426-2C21-AE59DFB487A8}"/>
                </a:ext>
              </a:extLst>
            </p:cNvPr>
            <p:cNvSpPr/>
            <p:nvPr/>
          </p:nvSpPr>
          <p:spPr>
            <a:xfrm>
              <a:off x="7219325" y="125858"/>
              <a:ext cx="1620000" cy="46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spc="600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还/再/</a:t>
              </a:r>
              <a:r>
                <a:rPr lang="zh-CN" sz="2000" b="1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又</a:t>
              </a:r>
              <a:endParaRPr sz="20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14c95e8a975_0_1205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另外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559" name="Google Shape;559;g14c95e8a975_0_1205"/>
          <p:cNvSpPr txBox="1"/>
          <p:nvPr/>
        </p:nvSpPr>
        <p:spPr>
          <a:xfrm>
            <a:off x="861977" y="1160242"/>
            <a:ext cx="742004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3200" b="1" spc="600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当你点了一个餐点没吃饱时</a:t>
            </a:r>
            <a:r>
              <a:rPr lang="zh-CN" sz="3200" b="1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，</a:t>
            </a:r>
            <a:endParaRPr sz="3200" b="1" dirty="0">
              <a:solidFill>
                <a:srgbClr val="666666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3200" b="1" spc="600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你会</a:t>
            </a:r>
            <a:r>
              <a:rPr lang="zh-CN" sz="3200" b="1" spc="600" dirty="0">
                <a:solidFill>
                  <a:schemeClr val="accent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另外</a:t>
            </a:r>
            <a:r>
              <a:rPr lang="zh-CN" sz="3200" b="1" spc="600" dirty="0">
                <a:solidFill>
                  <a:schemeClr val="accent4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再</a:t>
            </a:r>
            <a:r>
              <a:rPr lang="zh-CN" sz="3200" b="1" spc="600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点一份吗</a:t>
            </a:r>
            <a:r>
              <a:rPr lang="zh-CN" sz="3200" b="1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？</a:t>
            </a:r>
            <a:endParaRPr sz="3200" b="1" dirty="0">
              <a:solidFill>
                <a:srgbClr val="666666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560" name="Google Shape;560;g14c95e8a975_0_1205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6464" y="2793370"/>
            <a:ext cx="2451073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FB7408C7-5613-3671-D0C0-6579A82C16C6}"/>
              </a:ext>
            </a:extLst>
          </p:cNvPr>
          <p:cNvGrpSpPr/>
          <p:nvPr/>
        </p:nvGrpSpPr>
        <p:grpSpPr>
          <a:xfrm>
            <a:off x="5255880" y="125858"/>
            <a:ext cx="3583445" cy="468000"/>
            <a:chOff x="5255880" y="125858"/>
            <a:chExt cx="3583445" cy="468000"/>
          </a:xfrm>
        </p:grpSpPr>
        <p:sp>
          <p:nvSpPr>
            <p:cNvPr id="3" name="Google Shape;470;g14c95e8a975_0_12">
              <a:extLst>
                <a:ext uri="{FF2B5EF4-FFF2-40B4-BE49-F238E27FC236}">
                  <a16:creationId xmlns:a16="http://schemas.microsoft.com/office/drawing/2014/main" id="{A15C772E-62A3-6BFA-91D6-4D467D70731D}"/>
                </a:ext>
              </a:extLst>
            </p:cNvPr>
            <p:cNvSpPr/>
            <p:nvPr/>
          </p:nvSpPr>
          <p:spPr>
            <a:xfrm>
              <a:off x="5255880" y="125858"/>
              <a:ext cx="1620000" cy="46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i="0" u="none" strike="noStrike" cap="none" spc="600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另</a:t>
              </a:r>
              <a:r>
                <a:rPr lang="zh-CN" sz="2000" b="1" i="0" u="none" strike="noStrike" cap="none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外</a:t>
              </a:r>
              <a:endParaRPr sz="32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471;g14c95e8a975_0_12">
              <a:extLst>
                <a:ext uri="{FF2B5EF4-FFF2-40B4-BE49-F238E27FC236}">
                  <a16:creationId xmlns:a16="http://schemas.microsoft.com/office/drawing/2014/main" id="{64332E64-F0C5-21F8-352C-3F2C5DCB2F5A}"/>
                </a:ext>
              </a:extLst>
            </p:cNvPr>
            <p:cNvSpPr/>
            <p:nvPr/>
          </p:nvSpPr>
          <p:spPr>
            <a:xfrm>
              <a:off x="7219325" y="125858"/>
              <a:ext cx="1620000" cy="46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spc="600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还/再/</a:t>
              </a:r>
              <a:r>
                <a:rPr lang="zh-CN" sz="2000" b="1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又</a:t>
              </a:r>
              <a:endParaRPr sz="20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17c31d25ffc_1_3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另外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569" name="Google Shape;569;g17c31d25ffc_1_3"/>
          <p:cNvSpPr txBox="1"/>
          <p:nvPr/>
        </p:nvSpPr>
        <p:spPr>
          <a:xfrm>
            <a:off x="0" y="2175561"/>
            <a:ext cx="9144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3200" b="1" spc="600" dirty="0">
                <a:solidFill>
                  <a:schemeClr val="bg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除了</a:t>
            </a:r>
            <a:r>
              <a:rPr lang="zh-CN" sz="3200" b="1" spc="600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中文</a:t>
            </a:r>
            <a:r>
              <a:rPr lang="zh-CN" sz="3200" b="1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，</a:t>
            </a:r>
            <a:endParaRPr sz="3200" b="1" dirty="0">
              <a:solidFill>
                <a:srgbClr val="666666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3200" b="1" spc="600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你有另外</a:t>
            </a:r>
            <a:r>
              <a:rPr lang="zh-CN" sz="3200" b="1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再</a:t>
            </a:r>
            <a:r>
              <a:rPr lang="zh-CN" sz="3200" b="1" spc="600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学其他语言吗</a:t>
            </a:r>
            <a:r>
              <a:rPr lang="zh-CN" sz="3200" b="1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？</a:t>
            </a:r>
            <a:endParaRPr sz="3200" b="1" dirty="0">
              <a:solidFill>
                <a:srgbClr val="666666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9BB6ADA7-D23E-CB8C-F24E-CFC04544B589}"/>
              </a:ext>
            </a:extLst>
          </p:cNvPr>
          <p:cNvGrpSpPr/>
          <p:nvPr/>
        </p:nvGrpSpPr>
        <p:grpSpPr>
          <a:xfrm>
            <a:off x="5255880" y="125858"/>
            <a:ext cx="3583445" cy="468000"/>
            <a:chOff x="5255880" y="125858"/>
            <a:chExt cx="3583445" cy="468000"/>
          </a:xfrm>
        </p:grpSpPr>
        <p:sp>
          <p:nvSpPr>
            <p:cNvPr id="3" name="Google Shape;470;g14c95e8a975_0_12">
              <a:extLst>
                <a:ext uri="{FF2B5EF4-FFF2-40B4-BE49-F238E27FC236}">
                  <a16:creationId xmlns:a16="http://schemas.microsoft.com/office/drawing/2014/main" id="{33D7B872-D4B2-CADC-E6DE-D3FD4A717A93}"/>
                </a:ext>
              </a:extLst>
            </p:cNvPr>
            <p:cNvSpPr/>
            <p:nvPr/>
          </p:nvSpPr>
          <p:spPr>
            <a:xfrm>
              <a:off x="5255880" y="125858"/>
              <a:ext cx="1620000" cy="46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i="0" u="none" strike="noStrike" cap="none" spc="600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另</a:t>
              </a:r>
              <a:r>
                <a:rPr lang="zh-CN" sz="2000" b="1" i="0" u="none" strike="noStrike" cap="none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外</a:t>
              </a:r>
              <a:endParaRPr sz="32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471;g14c95e8a975_0_12">
              <a:extLst>
                <a:ext uri="{FF2B5EF4-FFF2-40B4-BE49-F238E27FC236}">
                  <a16:creationId xmlns:a16="http://schemas.microsoft.com/office/drawing/2014/main" id="{B399CFCC-1E07-C763-40C9-36DEC4CF8028}"/>
                </a:ext>
              </a:extLst>
            </p:cNvPr>
            <p:cNvSpPr/>
            <p:nvPr/>
          </p:nvSpPr>
          <p:spPr>
            <a:xfrm>
              <a:off x="7219325" y="125858"/>
              <a:ext cx="1620000" cy="46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spc="600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还/再/</a:t>
              </a:r>
              <a:r>
                <a:rPr lang="zh-CN" sz="2000" b="1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又</a:t>
              </a:r>
              <a:endParaRPr sz="20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14c95e8a975_0_1216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另外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578" name="Google Shape;578;g14c95e8a975_0_1216"/>
          <p:cNvSpPr txBox="1"/>
          <p:nvPr/>
        </p:nvSpPr>
        <p:spPr>
          <a:xfrm>
            <a:off x="0" y="2571750"/>
            <a:ext cx="9144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请用</a:t>
            </a:r>
            <a:r>
              <a:rPr lang="zh-CN" sz="3200" b="1" spc="600" dirty="0">
                <a:solidFill>
                  <a:schemeClr val="accent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另外</a:t>
            </a:r>
            <a:r>
              <a:rPr lang="zh-CN" altLang="zh-TW" sz="3200" b="1" spc="600" dirty="0">
                <a:solidFill>
                  <a:schemeClr val="accent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......</a:t>
            </a:r>
            <a:r>
              <a:rPr lang="zh-CN" sz="3200" b="1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还/再/又</a:t>
            </a:r>
            <a:r>
              <a:rPr lang="zh-CN" altLang="zh-TW" sz="3200" b="1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......</a:t>
            </a: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造句</a:t>
            </a:r>
            <a:r>
              <a:rPr lang="zh-CN" sz="32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3200" b="1" dirty="0">
              <a:solidFill>
                <a:srgbClr val="666666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600AE17B-05C9-AA0A-4BA4-07812AAABA77}"/>
              </a:ext>
            </a:extLst>
          </p:cNvPr>
          <p:cNvGrpSpPr/>
          <p:nvPr/>
        </p:nvGrpSpPr>
        <p:grpSpPr>
          <a:xfrm>
            <a:off x="5255880" y="125858"/>
            <a:ext cx="3583445" cy="468000"/>
            <a:chOff x="5255880" y="125858"/>
            <a:chExt cx="3583445" cy="468000"/>
          </a:xfrm>
        </p:grpSpPr>
        <p:sp>
          <p:nvSpPr>
            <p:cNvPr id="3" name="Google Shape;470;g14c95e8a975_0_12">
              <a:extLst>
                <a:ext uri="{FF2B5EF4-FFF2-40B4-BE49-F238E27FC236}">
                  <a16:creationId xmlns:a16="http://schemas.microsoft.com/office/drawing/2014/main" id="{407E6E89-66EA-DDF8-D6E2-2F55A3388885}"/>
                </a:ext>
              </a:extLst>
            </p:cNvPr>
            <p:cNvSpPr/>
            <p:nvPr/>
          </p:nvSpPr>
          <p:spPr>
            <a:xfrm>
              <a:off x="5255880" y="125858"/>
              <a:ext cx="1620000" cy="46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i="0" u="none" strike="noStrike" cap="none" spc="600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另</a:t>
              </a:r>
              <a:r>
                <a:rPr lang="zh-CN" sz="2000" b="1" i="0" u="none" strike="noStrike" cap="none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外</a:t>
              </a:r>
              <a:endParaRPr sz="32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471;g14c95e8a975_0_12">
              <a:extLst>
                <a:ext uri="{FF2B5EF4-FFF2-40B4-BE49-F238E27FC236}">
                  <a16:creationId xmlns:a16="http://schemas.microsoft.com/office/drawing/2014/main" id="{3DB3E4FB-0D53-7456-923D-54C095BA51AB}"/>
                </a:ext>
              </a:extLst>
            </p:cNvPr>
            <p:cNvSpPr/>
            <p:nvPr/>
          </p:nvSpPr>
          <p:spPr>
            <a:xfrm>
              <a:off x="7219325" y="125858"/>
              <a:ext cx="1620000" cy="46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spc="600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还/再/</a:t>
              </a:r>
              <a:r>
                <a:rPr lang="zh-CN" sz="2000" b="1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又</a:t>
              </a:r>
              <a:endParaRPr sz="20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信心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790975" y="1670413"/>
            <a:ext cx="5057795" cy="222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l"/>
            <a:r>
              <a:rPr lang="zh-CN" altLang="en-US" sz="3200" dirty="0">
                <a:solidFill>
                  <a:schemeClr val="bg2"/>
                </a:solidFill>
              </a:rPr>
              <a:t>在面试的时候，</a:t>
            </a:r>
            <a:endParaRPr lang="en-US" altLang="zh-CN" sz="3200" dirty="0">
              <a:solidFill>
                <a:schemeClr val="bg2"/>
              </a:solidFill>
            </a:endParaRPr>
          </a:p>
          <a:p>
            <a:pPr algn="l"/>
            <a:r>
              <a:rPr lang="zh-CN" altLang="en-US" sz="3200" dirty="0">
                <a:solidFill>
                  <a:schemeClr val="bg2"/>
                </a:solidFill>
              </a:rPr>
              <a:t>一定要对自己有</a:t>
            </a:r>
            <a:r>
              <a:rPr lang="zh-CN" altLang="en-US" sz="3200" dirty="0">
                <a:solidFill>
                  <a:schemeClr val="accent1"/>
                </a:solidFill>
              </a:rPr>
              <a:t>信心</a:t>
            </a:r>
            <a:r>
              <a:rPr lang="zh-CN" altLang="en-US" sz="3200" dirty="0">
                <a:solidFill>
                  <a:schemeClr val="bg2"/>
                </a:solidFill>
              </a:rPr>
              <a:t>，</a:t>
            </a:r>
          </a:p>
          <a:p>
            <a:pPr algn="l"/>
            <a:r>
              <a:rPr lang="zh-CN" altLang="en-US" sz="3200" dirty="0">
                <a:solidFill>
                  <a:schemeClr val="bg2"/>
                </a:solidFill>
              </a:rPr>
              <a:t>不管自己有多</a:t>
            </a:r>
            <a:r>
              <a:rPr lang="zh-CN" altLang="en-US" sz="3200" dirty="0"/>
              <a:t>紧张</a:t>
            </a:r>
            <a:r>
              <a:rPr lang="zh-CN" altLang="en-US" sz="3200" spc="0" dirty="0">
                <a:solidFill>
                  <a:schemeClr val="bg2"/>
                </a:solidFill>
              </a:rPr>
              <a:t>。</a:t>
            </a:r>
            <a:endParaRPr lang="zh-TW" altLang="en-US" sz="3200" spc="0" dirty="0">
              <a:solidFill>
                <a:schemeClr val="bg2"/>
              </a:solidFill>
            </a:endParaRPr>
          </a:p>
        </p:txBody>
      </p:sp>
      <p:pic>
        <p:nvPicPr>
          <p:cNvPr id="4" name="Google Shape;195;g14195a14107_0_301" descr="20張超好笑【有信心】梗圖！快來看看網友們的搞笑創作！">
            <a:extLst>
              <a:ext uri="{FF2B5EF4-FFF2-40B4-BE49-F238E27FC236}">
                <a16:creationId xmlns:a16="http://schemas.microsoft.com/office/drawing/2014/main" id="{3E159060-1021-3CA7-BCA5-49D7C557D98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04104" y="1701070"/>
            <a:ext cx="21552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1510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14c95e8a975_0_54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另外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584" name="Google Shape;584;g14c95e8a975_0_54"/>
          <p:cNvSpPr/>
          <p:nvPr/>
        </p:nvSpPr>
        <p:spPr>
          <a:xfrm>
            <a:off x="1274452" y="1723228"/>
            <a:ext cx="6480000" cy="73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1" i="0" u="none" strike="noStrike" cap="none" spc="600" dirty="0">
                <a:solidFill>
                  <a:schemeClr val="bg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另外</a:t>
            </a:r>
            <a:r>
              <a:rPr lang="zh-CN" sz="3200" b="1" spc="600" dirty="0">
                <a:solidFill>
                  <a:schemeClr val="bg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（conjunction</a:t>
            </a:r>
            <a:r>
              <a:rPr lang="zh-CN" sz="3200" b="1" dirty="0">
                <a:solidFill>
                  <a:schemeClr val="bg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）</a:t>
            </a:r>
            <a:endParaRPr sz="36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4439D39A-9297-651A-D3A6-2A04E6E2B264}"/>
              </a:ext>
            </a:extLst>
          </p:cNvPr>
          <p:cNvGrpSpPr/>
          <p:nvPr/>
        </p:nvGrpSpPr>
        <p:grpSpPr>
          <a:xfrm>
            <a:off x="1274452" y="3080572"/>
            <a:ext cx="6480000" cy="1016800"/>
            <a:chOff x="1274452" y="2687100"/>
            <a:chExt cx="6480000" cy="1016800"/>
          </a:xfrm>
        </p:grpSpPr>
        <p:sp>
          <p:nvSpPr>
            <p:cNvPr id="585" name="Google Shape;585;g14c95e8a975_0_54"/>
            <p:cNvSpPr/>
            <p:nvPr/>
          </p:nvSpPr>
          <p:spPr>
            <a:xfrm>
              <a:off x="1274452" y="2687100"/>
              <a:ext cx="1260000" cy="73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3200" b="1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A</a:t>
              </a:r>
              <a:endParaRPr sz="32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g14c95e8a975_0_54"/>
            <p:cNvSpPr/>
            <p:nvPr/>
          </p:nvSpPr>
          <p:spPr>
            <a:xfrm>
              <a:off x="6494452" y="2687100"/>
              <a:ext cx="1260000" cy="73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3200" b="1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C</a:t>
              </a:r>
              <a:endParaRPr sz="32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g14c95e8a975_0_54"/>
            <p:cNvSpPr/>
            <p:nvPr/>
          </p:nvSpPr>
          <p:spPr>
            <a:xfrm>
              <a:off x="3201292" y="2687108"/>
              <a:ext cx="1260000" cy="73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3200" b="1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B</a:t>
              </a:r>
              <a:endParaRPr sz="32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g14c95e8a975_0_54"/>
            <p:cNvSpPr/>
            <p:nvPr/>
          </p:nvSpPr>
          <p:spPr>
            <a:xfrm>
              <a:off x="5128132" y="2687100"/>
              <a:ext cx="1260000" cy="73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3200" b="1" spc="600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另</a:t>
              </a:r>
              <a:r>
                <a:rPr lang="zh-CN" sz="3200" b="1" dirty="0">
                  <a:solidFill>
                    <a:schemeClr val="bg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外</a:t>
              </a:r>
              <a:endParaRPr sz="32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g14c95e8a975_0_54"/>
            <p:cNvSpPr txBox="1"/>
            <p:nvPr/>
          </p:nvSpPr>
          <p:spPr>
            <a:xfrm>
              <a:off x="2640772" y="3026800"/>
              <a:ext cx="4542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3200" b="1" dirty="0">
                  <a:solidFill>
                    <a:schemeClr val="bg2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，</a:t>
              </a:r>
              <a:endParaRPr sz="3200" b="1" dirty="0">
                <a:solidFill>
                  <a:schemeClr val="bg2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590" name="Google Shape;590;g14c95e8a975_0_54"/>
            <p:cNvSpPr txBox="1"/>
            <p:nvPr/>
          </p:nvSpPr>
          <p:spPr>
            <a:xfrm>
              <a:off x="4567612" y="3026800"/>
              <a:ext cx="4542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3200" b="1" dirty="0">
                  <a:solidFill>
                    <a:schemeClr val="bg2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，</a:t>
              </a:r>
              <a:endParaRPr sz="3200" b="1" dirty="0">
                <a:solidFill>
                  <a:schemeClr val="bg2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14c95e8a975_0_73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另外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(conjunction)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596" name="Google Shape;596;g14c95e8a975_0_73"/>
          <p:cNvSpPr txBox="1"/>
          <p:nvPr/>
        </p:nvSpPr>
        <p:spPr>
          <a:xfrm>
            <a:off x="0" y="1186796"/>
            <a:ext cx="914400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1100"/>
              <a:buNone/>
              <a:defRPr sz="32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800" dirty="0">
                <a:sym typeface="Calibri"/>
              </a:rPr>
              <a:t>上网买东西除了很方便以外</a:t>
            </a:r>
            <a:r>
              <a:rPr lang="zh-CN" altLang="en-US" sz="2800" spc="0" dirty="0">
                <a:sym typeface="Calibri"/>
              </a:rPr>
              <a:t>，</a:t>
            </a:r>
            <a:endParaRPr lang="en-US" altLang="zh-CN" sz="2800" spc="0" dirty="0">
              <a:sym typeface="Calibri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ym typeface="Calibri"/>
              </a:rPr>
              <a:t>选择也很多，</a:t>
            </a:r>
            <a:r>
              <a:rPr lang="zh-CN" altLang="en-US" sz="2800" dirty="0">
                <a:solidFill>
                  <a:schemeClr val="accent1"/>
                </a:solidFill>
                <a:sym typeface="Calibri"/>
              </a:rPr>
              <a:t>另外</a:t>
            </a:r>
            <a:r>
              <a:rPr lang="zh-CN" altLang="en-US" sz="2800" dirty="0">
                <a:sym typeface="Calibri"/>
              </a:rPr>
              <a:t>还比较便宜</a:t>
            </a:r>
            <a:r>
              <a:rPr lang="zh-CN" altLang="en-US" sz="2800" spc="0" dirty="0">
                <a:sym typeface="Calibri"/>
              </a:rPr>
              <a:t>。</a:t>
            </a:r>
            <a:endParaRPr sz="2800" spc="0" dirty="0">
              <a:sym typeface="Microsoft YaHei"/>
            </a:endParaRPr>
          </a:p>
        </p:txBody>
      </p:sp>
      <p:pic>
        <p:nvPicPr>
          <p:cNvPr id="597" name="Google Shape;597;g14c95e8a975_0_73" descr="職場分享】台灣一周網購比例超過六成，其中一半的用戶最在意的仍是「運費」 - 30歲聽起來很恐怖- Medium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52009" y="2724446"/>
            <a:ext cx="3839982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14c95e8a975_0_86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另外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(conjunction)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603" name="Google Shape;603;g14c95e8a975_0_86"/>
          <p:cNvSpPr txBox="1"/>
          <p:nvPr/>
        </p:nvSpPr>
        <p:spPr>
          <a:xfrm>
            <a:off x="0" y="1548120"/>
            <a:ext cx="9144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150000"/>
              </a:lnSpc>
              <a:buSzPts val="1100"/>
              <a:buNone/>
              <a:defRPr sz="28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sym typeface="Microsoft YaHei"/>
              </a:rPr>
              <a:t>当律师听起来比较厉害，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另外</a:t>
            </a:r>
            <a:r>
              <a:rPr lang="zh-CN" altLang="en-US" dirty="0">
                <a:sym typeface="Microsoft YaHei"/>
              </a:rPr>
              <a:t>收入也不错</a:t>
            </a:r>
            <a:r>
              <a:rPr lang="zh-CN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  <p:pic>
        <p:nvPicPr>
          <p:cNvPr id="604" name="Google Shape;604;g14c95e8a975_0_86" descr="Lawyer Career Path — How to Become a Lawyer | Glassdoor Guide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51996" y="2571750"/>
            <a:ext cx="3240008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14c95e8a975_0_96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另外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(conjunction)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610" name="Google Shape;610;g14c95e8a975_0_96"/>
          <p:cNvSpPr txBox="1"/>
          <p:nvPr/>
        </p:nvSpPr>
        <p:spPr>
          <a:xfrm>
            <a:off x="1" y="1186796"/>
            <a:ext cx="914400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SzPts val="1100"/>
              <a:buNone/>
              <a:defRPr sz="28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dirty="0">
                <a:sym typeface="Microsoft YaHei"/>
              </a:rPr>
              <a:t>明天记得要来上课以外，还别忘了要交作业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另外</a:t>
            </a:r>
            <a:r>
              <a:rPr lang="zh-CN" altLang="en-US" dirty="0">
                <a:sym typeface="Microsoft YaHei"/>
              </a:rPr>
              <a:t>明天我们可能有考试</a:t>
            </a:r>
            <a:r>
              <a:rPr lang="zh-CN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  <p:pic>
        <p:nvPicPr>
          <p:cNvPr id="611" name="Google Shape;611;g14c95e8a975_0_96" descr="小学校の授業のイラスト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4857" y="2724446"/>
            <a:ext cx="2314286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14c95e8a975_0_1224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另外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617" name="Google Shape;617;g14c95e8a975_0_1224"/>
          <p:cNvSpPr txBox="1"/>
          <p:nvPr/>
        </p:nvSpPr>
        <p:spPr>
          <a:xfrm>
            <a:off x="1273650" y="2208808"/>
            <a:ext cx="65967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150000"/>
              </a:lnSpc>
              <a:buSzPts val="1100"/>
              <a:buNone/>
              <a:defRPr sz="28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sz="3200" dirty="0">
                <a:sym typeface="Microsoft YaHei"/>
              </a:rPr>
              <a:t>我学习中文是因为有兴趣，</a:t>
            </a:r>
            <a:endParaRPr lang="en-US" altLang="zh-CN" sz="3200" dirty="0">
              <a:sym typeface="Microsoft YaHei"/>
            </a:endParaRPr>
          </a:p>
          <a:p>
            <a:r>
              <a:rPr lang="zh-CN" altLang="en-US" sz="3200" dirty="0">
                <a:solidFill>
                  <a:schemeClr val="accent1"/>
                </a:solidFill>
                <a:sym typeface="Microsoft YaHei"/>
              </a:rPr>
              <a:t>另外</a:t>
            </a:r>
            <a:r>
              <a:rPr lang="zh-CN" altLang="en-US" sz="3200" dirty="0">
                <a:sym typeface="Microsoft YaHei"/>
              </a:rPr>
              <a:t>＿＿＿＿＿。</a:t>
            </a:r>
            <a:endParaRPr sz="3200" dirty="0">
              <a:sym typeface="Microsoft YaHei"/>
            </a:endParaRP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14c95e8a975_0_1238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另外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623" name="Google Shape;623;g14c95e8a975_0_1238"/>
          <p:cNvSpPr txBox="1"/>
          <p:nvPr/>
        </p:nvSpPr>
        <p:spPr>
          <a:xfrm>
            <a:off x="1273650" y="1829983"/>
            <a:ext cx="65967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150000"/>
              </a:lnSpc>
              <a:buSzPts val="1100"/>
              <a:buNone/>
              <a:defRPr sz="32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昨天我过得很好，</a:t>
            </a:r>
            <a:endParaRPr lang="en-US" altLang="zh-CN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我通过考试而且是第一名，</a:t>
            </a:r>
            <a:endParaRPr lang="en-US" altLang="zh-CN" dirty="0">
              <a:sym typeface="Microsoft YaHei"/>
            </a:endParaRPr>
          </a:p>
          <a:p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另外</a:t>
            </a:r>
            <a:r>
              <a:rPr lang="zh-CN" altLang="en-US" dirty="0">
                <a:sym typeface="Microsoft YaHei"/>
              </a:rPr>
              <a:t>＿＿ ＿ ＿ ＿。</a:t>
            </a:r>
            <a:endParaRPr dirty="0">
              <a:sym typeface="Microsoft YaHei"/>
            </a:endParaRP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14c95e8a975_0_1232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另外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629" name="Google Shape;629;g14c95e8a975_0_1232"/>
          <p:cNvSpPr txBox="1"/>
          <p:nvPr/>
        </p:nvSpPr>
        <p:spPr>
          <a:xfrm>
            <a:off x="1723946" y="2571750"/>
            <a:ext cx="56961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SzPts val="1100"/>
              <a:buNone/>
              <a:defRPr sz="28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sz="3200" dirty="0">
                <a:sym typeface="Microsoft YaHei"/>
              </a:rPr>
              <a:t>请用</a:t>
            </a:r>
            <a:r>
              <a:rPr lang="zh-CN" altLang="en-US" sz="3200" dirty="0">
                <a:solidFill>
                  <a:schemeClr val="accent1"/>
                </a:solidFill>
                <a:sym typeface="Microsoft YaHei"/>
              </a:rPr>
              <a:t>另外</a:t>
            </a:r>
            <a:r>
              <a:rPr lang="zh-CN" altLang="en-US" sz="3200" dirty="0">
                <a:sym typeface="Microsoft YaHei"/>
              </a:rPr>
              <a:t>造句</a:t>
            </a:r>
            <a:r>
              <a:rPr lang="zh-CN" altLang="en-US" sz="3200" spc="0" dirty="0">
                <a:sym typeface="Microsoft YaHei"/>
              </a:rPr>
              <a:t>。</a:t>
            </a:r>
            <a:endParaRPr sz="3200"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14c95e8a975_0_104"/>
          <p:cNvSpPr txBox="1"/>
          <p:nvPr/>
        </p:nvSpPr>
        <p:spPr>
          <a:xfrm>
            <a:off x="3633300" y="2063850"/>
            <a:ext cx="1877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正</a:t>
            </a:r>
            <a:r>
              <a:rPr lang="zh-CN" sz="60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式</a:t>
            </a:r>
            <a:endParaRPr sz="6000" b="1" i="0" u="none" strike="noStrike" cap="none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4c95e8a975_0_1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正式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640" name="Google Shape;640;g14c95e8a975_0_115"/>
          <p:cNvSpPr txBox="1"/>
          <p:nvPr/>
        </p:nvSpPr>
        <p:spPr>
          <a:xfrm>
            <a:off x="145470" y="2359897"/>
            <a:ext cx="551970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他今天穿得很</a:t>
            </a:r>
            <a:r>
              <a:rPr lang="zh-CN" sz="2800" b="1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正式</a:t>
            </a:r>
            <a:r>
              <a:rPr lang="zh-CN" sz="2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，</a:t>
            </a:r>
            <a:endParaRPr sz="2800" b="1" spc="600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看起来是有什么重要的活动</a:t>
            </a:r>
            <a:r>
              <a:rPr lang="zh-TW" altLang="en-US" sz="2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2800" b="1" spc="600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641" name="Google Shape;641;g14c95e8a975_0_115" descr="不出糗！6種「正式、半正式、非正式」男生西裝外套穿搭範例– 禮德西服Leader Tailor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07878" y="1612374"/>
            <a:ext cx="2880000" cy="288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4c95e8a975_0_12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正式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647" name="Google Shape;647;g14c95e8a975_0_123"/>
          <p:cNvSpPr txBox="1"/>
          <p:nvPr/>
        </p:nvSpPr>
        <p:spPr>
          <a:xfrm>
            <a:off x="790975" y="2260504"/>
            <a:ext cx="4788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他穿得不</a:t>
            </a:r>
            <a:r>
              <a:rPr lang="zh-CN" sz="3200" b="1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正式</a:t>
            </a:r>
            <a:r>
              <a:rPr lang="zh-CN" sz="32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，</a:t>
            </a:r>
            <a:endParaRPr sz="3200" b="1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可能只是出来运动</a:t>
            </a:r>
            <a:r>
              <a:rPr lang="zh-TW" altLang="en-US" sz="32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3200" b="1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648" name="Google Shape;648;g14c95e8a975_0_123" descr="男生夏天穿搭5種NG範例，女生一致認同這樣穿很扣分！ | MF這樣變型男| LINE TODAY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r="49942"/>
          <a:stretch/>
        </p:blipFill>
        <p:spPr>
          <a:xfrm>
            <a:off x="6222162" y="1605314"/>
            <a:ext cx="1725664" cy="288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信心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790975" y="1824943"/>
            <a:ext cx="3108543" cy="222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l"/>
            <a:r>
              <a:rPr lang="zh-CN" altLang="en-US" sz="3200" dirty="0">
                <a:solidFill>
                  <a:schemeClr val="bg2"/>
                </a:solidFill>
              </a:rPr>
              <a:t>妈妈总是</a:t>
            </a:r>
            <a:endParaRPr lang="en-US" altLang="zh-CN" sz="3200" dirty="0">
              <a:solidFill>
                <a:schemeClr val="bg2"/>
              </a:solidFill>
            </a:endParaRPr>
          </a:p>
          <a:p>
            <a:pPr algn="l"/>
            <a:r>
              <a:rPr lang="zh-CN" altLang="en-US" sz="3200" dirty="0">
                <a:solidFill>
                  <a:schemeClr val="bg2"/>
                </a:solidFill>
              </a:rPr>
              <a:t>对自己的孩子</a:t>
            </a:r>
          </a:p>
          <a:p>
            <a:pPr algn="l"/>
            <a:r>
              <a:rPr lang="zh-CN" altLang="en-US" sz="3200" dirty="0">
                <a:solidFill>
                  <a:schemeClr val="bg2"/>
                </a:solidFill>
              </a:rPr>
              <a:t>充满</a:t>
            </a:r>
            <a:r>
              <a:rPr lang="zh-CN" altLang="en-US" sz="3200" dirty="0">
                <a:solidFill>
                  <a:schemeClr val="accent1"/>
                </a:solidFill>
              </a:rPr>
              <a:t>信心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en-US" altLang="zh-CN" sz="3200" spc="0" dirty="0">
              <a:solidFill>
                <a:schemeClr val="bg2"/>
              </a:solidFill>
            </a:endParaRPr>
          </a:p>
        </p:txBody>
      </p:sp>
      <p:pic>
        <p:nvPicPr>
          <p:cNvPr id="4" name="Google Shape;202;g14195a14107_0_334">
            <a:extLst>
              <a:ext uri="{FF2B5EF4-FFF2-40B4-BE49-F238E27FC236}">
                <a16:creationId xmlns:a16="http://schemas.microsoft.com/office/drawing/2014/main" id="{E9FF7C56-76CA-14D8-5187-EAFC8494399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81695" y="1135600"/>
            <a:ext cx="3176470" cy="360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4371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14c95e8a975_0_13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正式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654" name="Google Shape;654;g14c95e8a975_0_131"/>
          <p:cNvSpPr txBox="1"/>
          <p:nvPr/>
        </p:nvSpPr>
        <p:spPr>
          <a:xfrm>
            <a:off x="1215298" y="1202921"/>
            <a:ext cx="67134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lnSpc>
                <a:spcPct val="150000"/>
              </a:lnSpc>
              <a:buNone/>
              <a:defRPr sz="32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dirty="0">
                <a:sym typeface="Calibri"/>
              </a:rPr>
              <a:t>从左到右，是不</a:t>
            </a:r>
            <a:r>
              <a:rPr lang="zh-CN" altLang="en-US" dirty="0">
                <a:solidFill>
                  <a:schemeClr val="accent1"/>
                </a:solidFill>
                <a:sym typeface="Calibri"/>
              </a:rPr>
              <a:t>正式</a:t>
            </a:r>
            <a:r>
              <a:rPr lang="zh-CN" altLang="en-US" dirty="0">
                <a:sym typeface="Calibri"/>
              </a:rPr>
              <a:t>到</a:t>
            </a:r>
            <a:r>
              <a:rPr lang="zh-CN" altLang="en-US" dirty="0">
                <a:solidFill>
                  <a:schemeClr val="accent1"/>
                </a:solidFill>
                <a:sym typeface="Calibri"/>
              </a:rPr>
              <a:t>正式</a:t>
            </a:r>
            <a:r>
              <a:rPr lang="zh-TW" altLang="en-US" spc="0" dirty="0">
                <a:solidFill>
                  <a:schemeClr val="bg2"/>
                </a:solidFill>
                <a:sym typeface="Calibri"/>
              </a:rPr>
              <a:t>。</a:t>
            </a:r>
            <a:endParaRPr spc="0" dirty="0">
              <a:solidFill>
                <a:schemeClr val="bg2"/>
              </a:solidFill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2CDF99F6-EFC7-E525-7BF2-E03E2FECB067}"/>
              </a:ext>
            </a:extLst>
          </p:cNvPr>
          <p:cNvGrpSpPr/>
          <p:nvPr/>
        </p:nvGrpSpPr>
        <p:grpSpPr>
          <a:xfrm>
            <a:off x="364704" y="2047918"/>
            <a:ext cx="8414594" cy="2880000"/>
            <a:chOff x="364704" y="1904226"/>
            <a:chExt cx="8414594" cy="2880000"/>
          </a:xfrm>
        </p:grpSpPr>
        <p:pic>
          <p:nvPicPr>
            <p:cNvPr id="655" name="Google Shape;655;g14c95e8a975_0_131"/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64704" y="1904226"/>
              <a:ext cx="1539817" cy="2880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56" name="Google Shape;656;g14c95e8a975_0_131"/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69225" y="1904226"/>
              <a:ext cx="1859657" cy="2880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57" name="Google Shape;657;g14c95e8a975_0_131"/>
            <p:cNvPicPr preferRelativeResize="0">
              <a:picLocks noChangeAspect="1"/>
            </p:cNvPicPr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493586" y="1904226"/>
              <a:ext cx="1693791" cy="2880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58" name="Google Shape;658;g14c95e8a975_0_131"/>
            <p:cNvPicPr preferRelativeResize="0">
              <a:picLocks noChangeAspect="1"/>
            </p:cNvPicPr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552081" y="1904226"/>
              <a:ext cx="2227217" cy="2880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14c95e8a975_0_125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正式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664" name="Google Shape;664;g14c95e8a975_0_1253"/>
          <p:cNvSpPr txBox="1"/>
          <p:nvPr/>
        </p:nvSpPr>
        <p:spPr>
          <a:xfrm>
            <a:off x="1215298" y="2571750"/>
            <a:ext cx="6713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None/>
              <a:defRPr sz="32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pPr algn="ctr"/>
            <a:r>
              <a:rPr lang="zh-CN" altLang="en-US" dirty="0">
                <a:solidFill>
                  <a:schemeClr val="accent1"/>
                </a:solidFill>
                <a:sym typeface="Calibri"/>
              </a:rPr>
              <a:t>正式</a:t>
            </a:r>
            <a:r>
              <a:rPr lang="zh-CN" altLang="en-US" dirty="0">
                <a:sym typeface="Calibri"/>
              </a:rPr>
              <a:t>的服装有哪些</a:t>
            </a:r>
            <a:r>
              <a:rPr lang="zh-CN" altLang="en-US" spc="0" dirty="0">
                <a:sym typeface="Calibri"/>
              </a:rPr>
              <a:t>？</a:t>
            </a:r>
            <a:endParaRPr spc="0" dirty="0">
              <a:sym typeface="Calibri"/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14c95e8a975_0_126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正式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670" name="Google Shape;670;g14c95e8a975_0_1263"/>
          <p:cNvSpPr txBox="1"/>
          <p:nvPr/>
        </p:nvSpPr>
        <p:spPr>
          <a:xfrm>
            <a:off x="1215298" y="2571750"/>
            <a:ext cx="6713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None/>
              <a:defRPr sz="32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pPr algn="ctr"/>
            <a:r>
              <a:rPr lang="zh-CN" altLang="en-US" dirty="0">
                <a:sym typeface="Calibri"/>
              </a:rPr>
              <a:t>什么地方你会穿</a:t>
            </a:r>
            <a:r>
              <a:rPr lang="zh-CN" altLang="en-US" dirty="0">
                <a:solidFill>
                  <a:schemeClr val="accent1"/>
                </a:solidFill>
                <a:sym typeface="Calibri"/>
              </a:rPr>
              <a:t>正式</a:t>
            </a:r>
            <a:r>
              <a:rPr lang="zh-CN" altLang="en-US" dirty="0">
                <a:sym typeface="Calibri"/>
              </a:rPr>
              <a:t>服装</a:t>
            </a:r>
            <a:r>
              <a:rPr lang="zh-CN" altLang="en-US" spc="0" dirty="0">
                <a:sym typeface="Calibri"/>
              </a:rPr>
              <a:t>？</a:t>
            </a:r>
            <a:endParaRPr spc="0" dirty="0">
              <a:sym typeface="Calibri"/>
            </a:endParaRP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14c95e8a975_0_204"/>
          <p:cNvSpPr txBox="1"/>
          <p:nvPr/>
        </p:nvSpPr>
        <p:spPr>
          <a:xfrm>
            <a:off x="3633300" y="2063850"/>
            <a:ext cx="1877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60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留</a:t>
            </a:r>
            <a:endParaRPr sz="6000" b="1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14c95e8a975_0_14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留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81" name="Google Shape;681;g14c95e8a975_0_142"/>
          <p:cNvSpPr txBox="1"/>
          <p:nvPr/>
        </p:nvSpPr>
        <p:spPr>
          <a:xfrm>
            <a:off x="0" y="1282763"/>
            <a:ext cx="9144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1" spc="600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他一个人被</a:t>
            </a:r>
            <a:r>
              <a:rPr lang="zh-CN" sz="3200" b="1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留</a:t>
            </a:r>
            <a:r>
              <a:rPr lang="zh-CN" sz="3200" b="1" spc="600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在了小岛上</a:t>
            </a:r>
            <a:r>
              <a:rPr lang="zh-TW" altLang="en-US" sz="3200" b="1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3200" b="1" dirty="0">
              <a:solidFill>
                <a:srgbClr val="666666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682" name="Google Shape;682;g14c95e8a975_0_142" descr="遭難して無人島にたどり着いた人（男性）のイラスト – フリーイラスト素材集 KuKuKeKe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36674" y="2116161"/>
            <a:ext cx="2470652" cy="288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14c95e8a975_0_21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留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88" name="Google Shape;688;g14c95e8a975_0_212"/>
          <p:cNvSpPr txBox="1"/>
          <p:nvPr/>
        </p:nvSpPr>
        <p:spPr>
          <a:xfrm>
            <a:off x="529046" y="1829358"/>
            <a:ext cx="4720075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1" spc="600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他为了在</a:t>
            </a:r>
            <a:r>
              <a:rPr lang="zh-CN" sz="3200" b="1" spc="600" dirty="0">
                <a:solidFill>
                  <a:schemeClr val="accent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招聘</a:t>
            </a:r>
            <a:r>
              <a:rPr lang="zh-CN" sz="3200" b="1" spc="600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时</a:t>
            </a:r>
            <a:endParaRPr sz="3200" b="1" spc="600" dirty="0">
              <a:solidFill>
                <a:srgbClr val="666666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1" spc="600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给老板</a:t>
            </a:r>
            <a:r>
              <a:rPr lang="zh-CN" sz="3200" b="1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留</a:t>
            </a:r>
            <a:r>
              <a:rPr lang="zh-CN" sz="3200" b="1" spc="600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下好印象，特别穿得很正式</a:t>
            </a:r>
            <a:r>
              <a:rPr lang="zh-TW" altLang="en-US" sz="3200" b="1" spc="600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3200" b="1" spc="600" dirty="0">
              <a:solidFill>
                <a:srgbClr val="666666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689" name="Google Shape;689;g14c95e8a975_0_212" descr="自己紹介のイラスト（男性会社員）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56263" y="1543500"/>
            <a:ext cx="2880000" cy="288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14c95e8a975_0_220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留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95" name="Google Shape;695;g14c95e8a975_0_220"/>
          <p:cNvSpPr txBox="1"/>
          <p:nvPr/>
        </p:nvSpPr>
        <p:spPr>
          <a:xfrm>
            <a:off x="0" y="1473755"/>
            <a:ext cx="9144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1" spc="600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他完全不想出去玩，只想</a:t>
            </a:r>
            <a:r>
              <a:rPr lang="zh-CN" sz="3200" b="1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留</a:t>
            </a:r>
            <a:r>
              <a:rPr lang="zh-CN" sz="3200" b="1" spc="600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在家里休息</a:t>
            </a:r>
            <a:r>
              <a:rPr lang="zh-TW" altLang="en-US" sz="3200" b="1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3200" b="1" dirty="0">
              <a:solidFill>
                <a:srgbClr val="666666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696" name="Google Shape;696;g14c95e8a975_0_220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1800" y="2498145"/>
            <a:ext cx="2700399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14c95e8a975_0_2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留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02" name="Google Shape;702;g14c95e8a975_0_229"/>
          <p:cNvSpPr txBox="1"/>
          <p:nvPr/>
        </p:nvSpPr>
        <p:spPr>
          <a:xfrm>
            <a:off x="0" y="1268015"/>
            <a:ext cx="9143851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1" spc="600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他毕业后想</a:t>
            </a:r>
            <a:r>
              <a:rPr lang="zh-CN" sz="3200" b="1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留</a:t>
            </a:r>
            <a:r>
              <a:rPr lang="zh-CN" sz="3200" b="1" spc="600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在捷克工作，不想出国</a:t>
            </a:r>
            <a:r>
              <a:rPr lang="zh-TW" altLang="en-US" sz="3200" b="1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3200" b="1" dirty="0">
              <a:solidFill>
                <a:srgbClr val="666666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622088A2-32DE-A264-B3FB-EF7FE42F54ED}"/>
              </a:ext>
            </a:extLst>
          </p:cNvPr>
          <p:cNvGrpSpPr/>
          <p:nvPr/>
        </p:nvGrpSpPr>
        <p:grpSpPr>
          <a:xfrm>
            <a:off x="3330000" y="2086930"/>
            <a:ext cx="2484001" cy="2880000"/>
            <a:chOff x="3431299" y="2132650"/>
            <a:chExt cx="2484001" cy="2880000"/>
          </a:xfrm>
        </p:grpSpPr>
        <p:pic>
          <p:nvPicPr>
            <p:cNvPr id="703" name="Google Shape;703;g14c95e8a975_0_229" descr="平社員のイラスト（男性）"/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431299" y="2132650"/>
              <a:ext cx="2484001" cy="28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4" name="Google Shape;704;g14c95e8a975_0_229" descr="チェコの国旗"/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146469" y="4063500"/>
              <a:ext cx="1053659" cy="720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14c95e8a975_0_127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留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10" name="Google Shape;710;g14c95e8a975_0_1275"/>
          <p:cNvSpPr txBox="1"/>
          <p:nvPr/>
        </p:nvSpPr>
        <p:spPr>
          <a:xfrm>
            <a:off x="0" y="1456290"/>
            <a:ext cx="9144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3200" b="1" spc="600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放假时你喜欢</a:t>
            </a:r>
            <a:r>
              <a:rPr lang="zh-CN" sz="3200" b="1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留</a:t>
            </a:r>
            <a:r>
              <a:rPr lang="zh-CN" sz="3200" b="1" spc="600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在家还是出门找朋友</a:t>
            </a:r>
            <a:r>
              <a:rPr lang="zh-CN" sz="3200" b="1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？</a:t>
            </a:r>
            <a:endParaRPr sz="3200" b="1" dirty="0">
              <a:solidFill>
                <a:srgbClr val="666666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50DFD2AA-147A-F919-18E4-EC94A95866A4}"/>
              </a:ext>
            </a:extLst>
          </p:cNvPr>
          <p:cNvGrpSpPr/>
          <p:nvPr/>
        </p:nvGrpSpPr>
        <p:grpSpPr>
          <a:xfrm>
            <a:off x="764995" y="2571750"/>
            <a:ext cx="7614010" cy="2160000"/>
            <a:chOff x="764995" y="1491750"/>
            <a:chExt cx="7614010" cy="2160000"/>
          </a:xfrm>
        </p:grpSpPr>
        <p:pic>
          <p:nvPicPr>
            <p:cNvPr id="711" name="Google Shape;711;g14c95e8a975_0_1275"/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64995" y="1491750"/>
              <a:ext cx="4112531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2" name="Google Shape;712;g14c95e8a975_0_1275"/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 t="-4777" r="-4777"/>
            <a:stretch/>
          </p:blipFill>
          <p:spPr>
            <a:xfrm>
              <a:off x="5642521" y="1491750"/>
              <a:ext cx="2736484" cy="2160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14c95e8a975_0_128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留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18" name="Google Shape;718;g14c95e8a975_0_1283"/>
          <p:cNvSpPr txBox="1"/>
          <p:nvPr/>
        </p:nvSpPr>
        <p:spPr>
          <a:xfrm>
            <a:off x="790976" y="1144929"/>
            <a:ext cx="8139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3200" b="1" spc="600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吃饭时你会将喜欢的菜先吃</a:t>
            </a:r>
            <a:r>
              <a:rPr lang="zh-CN" sz="3200" b="1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完</a:t>
            </a:r>
            <a:endParaRPr sz="3200" b="1" dirty="0">
              <a:solidFill>
                <a:srgbClr val="666666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3200" b="1" spc="600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还是</a:t>
            </a:r>
            <a:r>
              <a:rPr lang="zh-CN" sz="3200" b="1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留</a:t>
            </a:r>
            <a:r>
              <a:rPr lang="zh-CN" sz="3200" b="1" spc="600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到最后吃</a:t>
            </a:r>
            <a:r>
              <a:rPr lang="zh-CN" sz="3200" b="1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？</a:t>
            </a:r>
            <a:endParaRPr sz="3200" b="1" dirty="0">
              <a:solidFill>
                <a:srgbClr val="666666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719" name="Google Shape;719;g14c95e8a975_0_1283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4505" y="2825378"/>
            <a:ext cx="229499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信心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337508" y="1681137"/>
            <a:ext cx="8468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你有</a:t>
            </a:r>
            <a:r>
              <a:rPr lang="zh-CN" altLang="en-US" sz="3200" dirty="0">
                <a:solidFill>
                  <a:schemeClr val="accent1"/>
                </a:solidFill>
              </a:rPr>
              <a:t>信心</a:t>
            </a:r>
            <a:r>
              <a:rPr lang="zh-CN" altLang="en-US" sz="3200" dirty="0">
                <a:solidFill>
                  <a:schemeClr val="bg2"/>
                </a:solidFill>
              </a:rPr>
              <a:t>毕业后能找到满意的工作吗？</a:t>
            </a:r>
          </a:p>
        </p:txBody>
      </p:sp>
      <p:pic>
        <p:nvPicPr>
          <p:cNvPr id="5" name="Google Shape;217;g14195a14107_0_603">
            <a:extLst>
              <a:ext uri="{FF2B5EF4-FFF2-40B4-BE49-F238E27FC236}">
                <a16:creationId xmlns:a16="http://schemas.microsoft.com/office/drawing/2014/main" id="{5F2D5D1B-5E23-9353-B998-72176AC618A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51613" y="2571750"/>
            <a:ext cx="3240774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1688786C-872A-2D49-B975-B83319C1406E}"/>
              </a:ext>
            </a:extLst>
          </p:cNvPr>
          <p:cNvSpPr txBox="1"/>
          <p:nvPr/>
        </p:nvSpPr>
        <p:spPr>
          <a:xfrm>
            <a:off x="5252706" y="1378998"/>
            <a:ext cx="939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 err="1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EB Garamond"/>
              </a:rPr>
              <a:t>mǎn</a:t>
            </a:r>
            <a:r>
              <a:rPr lang="en-US" altLang="zh-TW" sz="1600" b="1" dirty="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EB Garamond"/>
              </a:rPr>
              <a:t> </a:t>
            </a:r>
            <a:r>
              <a:rPr lang="en-US" altLang="zh-TW" sz="1600" b="1" dirty="0" err="1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EB Garamond"/>
              </a:rPr>
              <a:t>yì</a:t>
            </a:r>
            <a:r>
              <a:rPr lang="en-US" altLang="zh-TW" sz="1600" b="1" dirty="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EB Garamon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5757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14c95e8a975_0_129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留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25" name="Google Shape;725;g14c95e8a975_0_1292"/>
          <p:cNvSpPr txBox="1"/>
          <p:nvPr/>
        </p:nvSpPr>
        <p:spPr>
          <a:xfrm>
            <a:off x="790976" y="1122223"/>
            <a:ext cx="8139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3200" b="1" spc="600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当课堂上有问题时你会举手发问</a:t>
            </a:r>
            <a:r>
              <a:rPr lang="zh-CN" sz="3200" b="1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，</a:t>
            </a:r>
            <a:endParaRPr sz="3200" b="1" dirty="0">
              <a:solidFill>
                <a:srgbClr val="666666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3200" b="1" spc="600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还是下课</a:t>
            </a:r>
            <a:r>
              <a:rPr lang="zh-CN" sz="3200" b="1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留</a:t>
            </a:r>
            <a:r>
              <a:rPr lang="zh-CN" sz="3200" b="1" spc="600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下来问问题</a:t>
            </a:r>
            <a:r>
              <a:rPr lang="zh-CN" sz="3200" b="1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？</a:t>
            </a:r>
            <a:endParaRPr sz="3200" b="1" dirty="0">
              <a:solidFill>
                <a:srgbClr val="666666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726" name="Google Shape;726;g14c95e8a975_0_1292" descr="頭にクエスチョンマークを浮かべた人のイラスト（男性） | かわいい ...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4500" y="2779966"/>
            <a:ext cx="17550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4c95e8a975_0_238"/>
          <p:cNvSpPr txBox="1"/>
          <p:nvPr/>
        </p:nvSpPr>
        <p:spPr>
          <a:xfrm>
            <a:off x="3353250" y="1971606"/>
            <a:ext cx="24375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alibri"/>
              <a:buNone/>
            </a:pPr>
            <a:r>
              <a:rPr lang="zh-CN" sz="7200" b="1" spc="600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诚</a:t>
            </a:r>
            <a:r>
              <a:rPr lang="zh-CN" sz="7200" b="1" dirty="0">
                <a:solidFill>
                  <a:srgbClr val="6666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实</a:t>
            </a:r>
            <a:endParaRPr sz="6000" b="1" dirty="0">
              <a:solidFill>
                <a:srgbClr val="666666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14c95e8a975_0_24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诚实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737" name="Google Shape;737;g14c95e8a975_0_242"/>
          <p:cNvSpPr txBox="1"/>
          <p:nvPr/>
        </p:nvSpPr>
        <p:spPr>
          <a:xfrm>
            <a:off x="562818" y="2167825"/>
            <a:ext cx="36903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lnSpc>
                <a:spcPct val="150000"/>
              </a:lnSpc>
              <a:buClr>
                <a:schemeClr val="dk1"/>
              </a:buClr>
              <a:buSzPts val="1100"/>
              <a:buNone/>
              <a:defRPr sz="3200" b="1" spc="600">
                <a:solidFill>
                  <a:srgbClr val="666666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pPr algn="l"/>
            <a:r>
              <a:rPr lang="zh-CN" altLang="en-US" dirty="0">
                <a:sym typeface="Calibri"/>
              </a:rPr>
              <a:t>他一直很</a:t>
            </a:r>
            <a:r>
              <a:rPr lang="zh-CN" altLang="en-US" dirty="0">
                <a:solidFill>
                  <a:schemeClr val="accent1"/>
                </a:solidFill>
                <a:sym typeface="Calibri"/>
              </a:rPr>
              <a:t>诚实</a:t>
            </a:r>
            <a:r>
              <a:rPr lang="zh-CN" altLang="en-US" spc="0" dirty="0">
                <a:sym typeface="Calibri"/>
              </a:rPr>
              <a:t>，</a:t>
            </a:r>
            <a:endParaRPr spc="0" dirty="0">
              <a:sym typeface="Calibri"/>
            </a:endParaRPr>
          </a:p>
          <a:p>
            <a:pPr algn="l"/>
            <a:r>
              <a:rPr lang="zh-CN" altLang="en-US" dirty="0">
                <a:sym typeface="Calibri"/>
              </a:rPr>
              <a:t>从来不会骗人</a:t>
            </a:r>
            <a:r>
              <a:rPr lang="zh-TW" altLang="en-US" spc="0" dirty="0">
                <a:sym typeface="Calibri"/>
              </a:rPr>
              <a:t>。</a:t>
            </a:r>
            <a:endParaRPr spc="0" dirty="0">
              <a:sym typeface="Microsoft YaHei"/>
            </a:endParaRPr>
          </a:p>
        </p:txBody>
      </p:sp>
      <p:pic>
        <p:nvPicPr>
          <p:cNvPr id="738" name="Google Shape;738;g14c95e8a975_0_242" descr="バイトの面接のイラスト（男性と女性面接官）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0883" y="1251403"/>
            <a:ext cx="3537008" cy="360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14c95e8a975_0_250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诚实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744" name="Google Shape;744;g14c95e8a975_0_250"/>
          <p:cNvSpPr txBox="1"/>
          <p:nvPr/>
        </p:nvSpPr>
        <p:spPr>
          <a:xfrm>
            <a:off x="418011" y="2274455"/>
            <a:ext cx="356946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50000"/>
              </a:lnSpc>
              <a:buClr>
                <a:schemeClr val="dk1"/>
              </a:buClr>
              <a:buSzPts val="1100"/>
              <a:buNone/>
              <a:defRPr sz="3200" b="1" spc="600">
                <a:solidFill>
                  <a:srgbClr val="666666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Calibri"/>
              </a:rPr>
              <a:t>他因为不</a:t>
            </a:r>
            <a:r>
              <a:rPr lang="zh-CN" altLang="en-US" dirty="0">
                <a:solidFill>
                  <a:schemeClr val="accent1"/>
                </a:solidFill>
                <a:sym typeface="Calibri"/>
              </a:rPr>
              <a:t>诚实</a:t>
            </a:r>
            <a:r>
              <a:rPr lang="zh-CN" altLang="en-US" spc="0" dirty="0">
                <a:sym typeface="Calibri"/>
              </a:rPr>
              <a:t>，</a:t>
            </a:r>
            <a:r>
              <a:rPr lang="zh-CN" altLang="en-US" dirty="0">
                <a:sym typeface="Calibri"/>
              </a:rPr>
              <a:t>鼻子变得很长</a:t>
            </a:r>
            <a:r>
              <a:rPr lang="zh-TW" altLang="en-US" spc="0" dirty="0">
                <a:sym typeface="Calibri"/>
              </a:rPr>
              <a:t>。</a:t>
            </a:r>
            <a:endParaRPr spc="0" dirty="0">
              <a:sym typeface="Calibri"/>
            </a:endParaRPr>
          </a:p>
        </p:txBody>
      </p:sp>
      <p:pic>
        <p:nvPicPr>
          <p:cNvPr id="745" name="Google Shape;745;g14c95e8a975_0_250" descr="下午變皮諾丘？哈佛研究：人一天內愈晚愈不誠實| ETtoday國際新聞| ETtoday新聞雲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22573" y="1619265"/>
            <a:ext cx="4104514" cy="288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14c95e8a975_0_25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诚实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751" name="Google Shape;751;g14c95e8a975_0_257"/>
          <p:cNvSpPr txBox="1"/>
          <p:nvPr/>
        </p:nvSpPr>
        <p:spPr>
          <a:xfrm>
            <a:off x="137160" y="2265411"/>
            <a:ext cx="490470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50000"/>
              </a:lnSpc>
              <a:buClr>
                <a:schemeClr val="dk1"/>
              </a:buClr>
              <a:buSzPts val="1100"/>
              <a:buNone/>
              <a:defRPr sz="3200" b="1" spc="600">
                <a:solidFill>
                  <a:srgbClr val="666666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Calibri"/>
              </a:rPr>
              <a:t>很多人觉得</a:t>
            </a:r>
            <a:r>
              <a:rPr lang="zh-CN" altLang="en-US" dirty="0">
                <a:solidFill>
                  <a:schemeClr val="accent5"/>
                </a:solidFill>
                <a:sym typeface="Calibri"/>
              </a:rPr>
              <a:t>律师</a:t>
            </a:r>
            <a:r>
              <a:rPr lang="zh-CN" altLang="en-US" dirty="0">
                <a:sym typeface="Calibri"/>
              </a:rPr>
              <a:t>是</a:t>
            </a:r>
            <a:endParaRPr dirty="0">
              <a:sym typeface="Calibri"/>
            </a:endParaRPr>
          </a:p>
          <a:p>
            <a:r>
              <a:rPr lang="zh-CN" altLang="en-US" dirty="0">
                <a:sym typeface="Calibri"/>
              </a:rPr>
              <a:t>最不</a:t>
            </a:r>
            <a:r>
              <a:rPr lang="zh-CN" altLang="en-US" dirty="0">
                <a:solidFill>
                  <a:schemeClr val="accent1"/>
                </a:solidFill>
                <a:sym typeface="Calibri"/>
              </a:rPr>
              <a:t>诚实</a:t>
            </a:r>
            <a:r>
              <a:rPr lang="zh-CN" altLang="en-US" dirty="0">
                <a:sym typeface="Calibri"/>
              </a:rPr>
              <a:t>的一种职业</a:t>
            </a:r>
            <a:r>
              <a:rPr lang="zh-TW" altLang="en-US" spc="0" dirty="0">
                <a:sym typeface="Calibri"/>
              </a:rPr>
              <a:t>。</a:t>
            </a:r>
            <a:endParaRPr spc="0" dirty="0">
              <a:sym typeface="Calibri"/>
            </a:endParaRPr>
          </a:p>
        </p:txBody>
      </p:sp>
      <p:pic>
        <p:nvPicPr>
          <p:cNvPr id="752" name="Google Shape;752;g14c95e8a975_0_257" descr="Here is a little lesson in trickery : r/memes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1865" y="1430221"/>
            <a:ext cx="3689259" cy="324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14c95e8a975_0_1298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诚实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758" name="Google Shape;758;g14c95e8a975_0_1298"/>
          <p:cNvSpPr txBox="1"/>
          <p:nvPr/>
        </p:nvSpPr>
        <p:spPr>
          <a:xfrm>
            <a:off x="747600" y="2190650"/>
            <a:ext cx="76488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什么情况下你会不</a:t>
            </a:r>
            <a:r>
              <a:rPr lang="zh-CN" sz="3200" b="1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诚实</a:t>
            </a:r>
            <a:r>
              <a:rPr lang="zh-CN" sz="32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？</a:t>
            </a:r>
            <a:endParaRPr sz="3200" b="1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或能接受不</a:t>
            </a:r>
            <a:r>
              <a:rPr lang="zh-CN" sz="3200" b="1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诚实</a:t>
            </a:r>
            <a:r>
              <a:rPr lang="zh-CN" sz="32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？</a:t>
            </a:r>
            <a:endParaRPr sz="3200" b="1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14c95e8a975_0_132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诚实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764" name="Google Shape;764;g14c95e8a975_0_1322"/>
          <p:cNvSpPr txBox="1"/>
          <p:nvPr/>
        </p:nvSpPr>
        <p:spPr>
          <a:xfrm>
            <a:off x="0" y="1394941"/>
            <a:ext cx="9144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你觉得小孩比较</a:t>
            </a:r>
            <a:r>
              <a:rPr lang="zh-CN" sz="3200" b="1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诚实</a:t>
            </a: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还是大人比较</a:t>
            </a:r>
            <a:r>
              <a:rPr lang="zh-CN" sz="3200" b="1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诚实</a:t>
            </a:r>
            <a:r>
              <a:rPr lang="zh-CN" sz="32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？</a:t>
            </a:r>
            <a:endParaRPr sz="3200" b="1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765" name="Google Shape;765;g14c95e8a975_0_1322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8672" y="2340518"/>
            <a:ext cx="2986656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14c95e8a975_0_131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诚实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771" name="Google Shape;771;g14c95e8a975_0_1316"/>
          <p:cNvSpPr txBox="1"/>
          <p:nvPr/>
        </p:nvSpPr>
        <p:spPr>
          <a:xfrm>
            <a:off x="747600" y="2571750"/>
            <a:ext cx="7648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32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请用</a:t>
            </a:r>
            <a:r>
              <a:rPr lang="zh-CN" altLang="en-US" dirty="0">
                <a:solidFill>
                  <a:schemeClr val="accent1"/>
                </a:solidFill>
                <a:sym typeface="Calibri"/>
              </a:rPr>
              <a:t>诚实</a:t>
            </a:r>
            <a:r>
              <a:rPr lang="zh-CN" altLang="en-US" dirty="0">
                <a:sym typeface="Microsoft YaHei"/>
              </a:rPr>
              <a:t>造句</a:t>
            </a:r>
            <a:r>
              <a:rPr lang="zh-CN" altLang="en-US" spc="0" dirty="0">
                <a:sym typeface="Microsoft YaHei"/>
              </a:rPr>
              <a:t>。</a:t>
            </a:r>
            <a:endParaRPr spc="0" dirty="0">
              <a:sym typeface="Calibri"/>
            </a:endParaRP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14c95e8a975_0_264"/>
          <p:cNvSpPr txBox="1"/>
          <p:nvPr/>
        </p:nvSpPr>
        <p:spPr>
          <a:xfrm>
            <a:off x="3353250" y="2063939"/>
            <a:ext cx="24375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lang="zh-CN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改</a:t>
            </a:r>
            <a:r>
              <a:rPr lang="zh-CN" sz="60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变</a:t>
            </a:r>
            <a:endParaRPr sz="6000" b="1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14c95e8a975_0_268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改变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782" name="Google Shape;782;g14c95e8a975_0_268"/>
          <p:cNvSpPr txBox="1"/>
          <p:nvPr/>
        </p:nvSpPr>
        <p:spPr>
          <a:xfrm>
            <a:off x="0" y="1141076"/>
            <a:ext cx="914400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为了</a:t>
            </a:r>
            <a:r>
              <a:rPr lang="zh-CN" sz="2800" b="1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改变</a:t>
            </a:r>
            <a:r>
              <a:rPr lang="zh-CN" sz="2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别人对自己的印象</a:t>
            </a:r>
            <a:r>
              <a:rPr lang="zh-CN" sz="28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，</a:t>
            </a:r>
            <a:endParaRPr sz="2800" b="1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他买了一套正式的服装，也</a:t>
            </a:r>
            <a:r>
              <a:rPr lang="zh-CN" sz="2800" b="1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改变</a:t>
            </a:r>
            <a:r>
              <a:rPr lang="zh-CN" sz="2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了发型</a:t>
            </a:r>
            <a:r>
              <a:rPr lang="zh-TW" altLang="en-US" sz="28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2800" b="1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783" name="Google Shape;783;g14c95e8a975_0_268" descr="更生した人のイラスト（大人）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2000" y="2730978"/>
            <a:ext cx="21600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24;g14195a14107_0_607">
            <a:extLst>
              <a:ext uri="{FF2B5EF4-FFF2-40B4-BE49-F238E27FC236}">
                <a16:creationId xmlns:a16="http://schemas.microsoft.com/office/drawing/2014/main" id="{0E02CC49-DBAD-DA3F-6A56-2A739333DB0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51609" y="2526030"/>
            <a:ext cx="3240778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信心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1555790" y="1557040"/>
            <a:ext cx="6032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你对自己的外表有</a:t>
            </a:r>
            <a:r>
              <a:rPr lang="zh-CN" altLang="en-US" sz="3200" dirty="0">
                <a:solidFill>
                  <a:schemeClr val="accent1"/>
                </a:solidFill>
              </a:rPr>
              <a:t>信心</a:t>
            </a:r>
            <a:r>
              <a:rPr lang="zh-CN" altLang="en-US" sz="3200" dirty="0">
                <a:solidFill>
                  <a:schemeClr val="bg2"/>
                </a:solidFill>
              </a:rPr>
              <a:t>吗？</a:t>
            </a:r>
          </a:p>
        </p:txBody>
      </p:sp>
    </p:spTree>
    <p:extLst>
      <p:ext uri="{BB962C8B-B14F-4D97-AF65-F5344CB8AC3E}">
        <p14:creationId xmlns:p14="http://schemas.microsoft.com/office/powerpoint/2010/main" val="2583492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14c95e8a975_0_28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改变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789" name="Google Shape;789;g14c95e8a975_0_282"/>
          <p:cNvSpPr txBox="1"/>
          <p:nvPr/>
        </p:nvSpPr>
        <p:spPr>
          <a:xfrm>
            <a:off x="912450" y="1127784"/>
            <a:ext cx="731910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lnSpc>
                <a:spcPct val="150000"/>
              </a:lnSpc>
              <a:buNone/>
              <a:defRPr sz="28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Calibri"/>
              </a:rPr>
              <a:t>他从毕业之后就</a:t>
            </a:r>
            <a:r>
              <a:rPr lang="zh-CN" altLang="en-US" dirty="0">
                <a:solidFill>
                  <a:schemeClr val="accent1"/>
                </a:solidFill>
                <a:sym typeface="Calibri"/>
              </a:rPr>
              <a:t>改变</a:t>
            </a:r>
            <a:r>
              <a:rPr lang="zh-CN" altLang="en-US" dirty="0">
                <a:sym typeface="Calibri"/>
              </a:rPr>
              <a:t>了很多</a:t>
            </a:r>
            <a:r>
              <a:rPr lang="zh-CN" altLang="en-US" spc="0" dirty="0">
                <a:sym typeface="Calibri"/>
              </a:rPr>
              <a:t>，</a:t>
            </a:r>
            <a:endParaRPr spc="0" dirty="0">
              <a:sym typeface="Calibri"/>
            </a:endParaRPr>
          </a:p>
          <a:p>
            <a:r>
              <a:rPr lang="zh-CN" altLang="en-US" dirty="0">
                <a:sym typeface="Calibri"/>
              </a:rPr>
              <a:t>看起来跟以前完全不一样</a:t>
            </a:r>
            <a:r>
              <a:rPr lang="zh-TW" altLang="en-US" spc="0" dirty="0">
                <a:sym typeface="Calibri"/>
              </a:rPr>
              <a:t>。</a:t>
            </a:r>
            <a:endParaRPr spc="0" dirty="0">
              <a:sym typeface="Microsoft YaHei"/>
            </a:endParaRPr>
          </a:p>
        </p:txBody>
      </p:sp>
      <p:pic>
        <p:nvPicPr>
          <p:cNvPr id="790" name="Google Shape;790;g14c95e8a975_0_282" descr="胖子都是潛力股，這些明星瘦下來之後真是判若兩人了！ | 尋夢娛樂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22940" y="2651268"/>
            <a:ext cx="289812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14c95e8a975_0_28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改变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796" name="Google Shape;796;g14c95e8a975_0_289"/>
          <p:cNvSpPr txBox="1"/>
          <p:nvPr/>
        </p:nvSpPr>
        <p:spPr>
          <a:xfrm>
            <a:off x="-3" y="1510557"/>
            <a:ext cx="9144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150000"/>
              </a:lnSpc>
              <a:buNone/>
              <a:defRPr sz="28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ym typeface="Calibri"/>
              </a:rPr>
              <a:t>他发明了苹果手机，</a:t>
            </a:r>
            <a:r>
              <a:rPr lang="zh-CN" altLang="en-US" sz="3200" dirty="0">
                <a:solidFill>
                  <a:schemeClr val="accent1"/>
                </a:solidFill>
                <a:sym typeface="Calibri"/>
              </a:rPr>
              <a:t>改变</a:t>
            </a:r>
            <a:r>
              <a:rPr lang="zh-CN" altLang="en-US" sz="3200" dirty="0">
                <a:sym typeface="Calibri"/>
              </a:rPr>
              <a:t>了我们的生活</a:t>
            </a:r>
            <a:r>
              <a:rPr lang="zh-TW" altLang="en-US" sz="3200" spc="0" dirty="0">
                <a:sym typeface="Calibri"/>
              </a:rPr>
              <a:t>。</a:t>
            </a:r>
            <a:endParaRPr sz="3200" spc="0" dirty="0"/>
          </a:p>
        </p:txBody>
      </p:sp>
      <p:pic>
        <p:nvPicPr>
          <p:cNvPr id="797" name="Google Shape;797;g14c95e8a975_0_289" descr="iPhone誕生10周年創造了手機文化改變了人類生活形態- 美國專欄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52006" y="2571750"/>
            <a:ext cx="3839982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14c95e8a975_0_133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改变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803" name="Google Shape;803;g14c95e8a975_0_1336"/>
          <p:cNvSpPr txBox="1"/>
          <p:nvPr/>
        </p:nvSpPr>
        <p:spPr>
          <a:xfrm>
            <a:off x="0" y="1551543"/>
            <a:ext cx="9144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32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Calibri"/>
              </a:rPr>
              <a:t>你会为了你的男</a:t>
            </a:r>
            <a:r>
              <a:rPr lang="en-US" altLang="zh-CN" dirty="0">
                <a:sym typeface="Calibri"/>
              </a:rPr>
              <a:t>/</a:t>
            </a:r>
            <a:r>
              <a:rPr lang="zh-CN" altLang="en-US" dirty="0">
                <a:sym typeface="Calibri"/>
              </a:rPr>
              <a:t>女朋友</a:t>
            </a:r>
            <a:r>
              <a:rPr lang="zh-CN" altLang="en-US" dirty="0">
                <a:solidFill>
                  <a:schemeClr val="accent1"/>
                </a:solidFill>
                <a:sym typeface="Calibri"/>
              </a:rPr>
              <a:t>改变</a:t>
            </a:r>
            <a:r>
              <a:rPr lang="zh-CN" altLang="en-US" dirty="0">
                <a:sym typeface="Calibri"/>
              </a:rPr>
              <a:t>你的生活吗</a:t>
            </a:r>
            <a:r>
              <a:rPr lang="zh-CN" altLang="en-US" spc="0" dirty="0">
                <a:sym typeface="Calibri"/>
              </a:rPr>
              <a:t>？</a:t>
            </a:r>
            <a:endParaRPr spc="0" dirty="0"/>
          </a:p>
        </p:txBody>
      </p:sp>
      <p:pic>
        <p:nvPicPr>
          <p:cNvPr id="804" name="Google Shape;804;g14c95e8a975_0_1336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9722" y="2571750"/>
            <a:ext cx="2184555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14c95e8a975_0_134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改变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810" name="Google Shape;810;g14c95e8a975_0_1345"/>
          <p:cNvSpPr txBox="1"/>
          <p:nvPr/>
        </p:nvSpPr>
        <p:spPr>
          <a:xfrm>
            <a:off x="477150" y="2571750"/>
            <a:ext cx="8189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32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Calibri"/>
              </a:rPr>
              <a:t>长大后你的性格有什么</a:t>
            </a:r>
            <a:r>
              <a:rPr lang="zh-CN" altLang="en-US" dirty="0">
                <a:solidFill>
                  <a:schemeClr val="accent1"/>
                </a:solidFill>
                <a:sym typeface="Calibri"/>
              </a:rPr>
              <a:t>改变</a:t>
            </a:r>
            <a:r>
              <a:rPr lang="zh-CN" altLang="en-US" spc="0" dirty="0">
                <a:sym typeface="Calibri"/>
              </a:rPr>
              <a:t>吗？</a:t>
            </a:r>
            <a:endParaRPr spc="0" dirty="0">
              <a:sym typeface="Calibri"/>
            </a:endParaRP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14c95e8a975_0_135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改变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816" name="Google Shape;816;g14c95e8a975_0_1351"/>
          <p:cNvSpPr txBox="1"/>
          <p:nvPr/>
        </p:nvSpPr>
        <p:spPr>
          <a:xfrm>
            <a:off x="0" y="1502147"/>
            <a:ext cx="9144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32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sz="2800" dirty="0">
                <a:sym typeface="Calibri"/>
              </a:rPr>
              <a:t>你觉得做坏事的人会因为被</a:t>
            </a:r>
            <a:r>
              <a:rPr lang="zh-CN" altLang="en-US" sz="2800" dirty="0">
                <a:sym typeface="Microsoft Yahei"/>
              </a:rPr>
              <a:t>处罚</a:t>
            </a:r>
            <a:r>
              <a:rPr lang="zh-CN" altLang="en-US" sz="2800" dirty="0">
                <a:sym typeface="Calibri"/>
              </a:rPr>
              <a:t>而</a:t>
            </a:r>
            <a:r>
              <a:rPr lang="zh-CN" altLang="en-US" sz="2800" dirty="0">
                <a:solidFill>
                  <a:schemeClr val="accent1"/>
                </a:solidFill>
                <a:sym typeface="Calibri"/>
              </a:rPr>
              <a:t>改变</a:t>
            </a:r>
            <a:r>
              <a:rPr lang="zh-CN" altLang="en-US" sz="2800" dirty="0">
                <a:sym typeface="Calibri"/>
              </a:rPr>
              <a:t>吗</a:t>
            </a:r>
            <a:r>
              <a:rPr lang="zh-CN" altLang="en-US" sz="2800" spc="0" dirty="0">
                <a:sym typeface="Calibri"/>
              </a:rPr>
              <a:t>？</a:t>
            </a:r>
            <a:endParaRPr sz="2800" spc="0" dirty="0">
              <a:sym typeface="Calibri"/>
            </a:endParaRPr>
          </a:p>
        </p:txBody>
      </p:sp>
      <p:pic>
        <p:nvPicPr>
          <p:cNvPr id="817" name="Google Shape;817;g14c95e8a975_0_1351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1584" y="2369276"/>
            <a:ext cx="3000831" cy="234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14c95e8a975_0_296"/>
          <p:cNvSpPr txBox="1"/>
          <p:nvPr/>
        </p:nvSpPr>
        <p:spPr>
          <a:xfrm>
            <a:off x="3353250" y="2063939"/>
            <a:ext cx="24375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7200"/>
              <a:buNone/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Calibri"/>
              </a:rPr>
              <a:t>感</a:t>
            </a:r>
            <a:r>
              <a:rPr lang="zh-CN" altLang="en-US" spc="0" dirty="0">
                <a:sym typeface="Calibri"/>
              </a:rPr>
              <a:t>觉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14c95e8a975_0_300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/>
              </a:rPr>
              <a:t>感觉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828" name="Google Shape;828;g14c95e8a975_0_300"/>
          <p:cNvSpPr txBox="1"/>
          <p:nvPr/>
        </p:nvSpPr>
        <p:spPr>
          <a:xfrm>
            <a:off x="409975" y="1322932"/>
            <a:ext cx="83529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28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sz="3200" dirty="0">
                <a:sym typeface="Calibri"/>
              </a:rPr>
              <a:t>我生病了，我</a:t>
            </a:r>
            <a:r>
              <a:rPr lang="zh-CN" altLang="en-US" sz="3200" dirty="0">
                <a:solidFill>
                  <a:schemeClr val="accent1"/>
                </a:solidFill>
                <a:sym typeface="Calibri"/>
              </a:rPr>
              <a:t>感觉</a:t>
            </a:r>
            <a:r>
              <a:rPr lang="zh-CN" altLang="en-US" sz="3200" dirty="0">
                <a:sym typeface="Calibri"/>
              </a:rPr>
              <a:t>非常不好</a:t>
            </a:r>
            <a:r>
              <a:rPr lang="zh-TW" altLang="en-US" sz="3200" spc="0" dirty="0">
                <a:sym typeface="Calibri"/>
              </a:rPr>
              <a:t>。</a:t>
            </a:r>
            <a:endParaRPr sz="3200" spc="0" dirty="0">
              <a:sym typeface="Microsoft YaHei"/>
            </a:endParaRPr>
          </a:p>
        </p:txBody>
      </p:sp>
      <p:pic>
        <p:nvPicPr>
          <p:cNvPr id="829" name="Google Shape;829;g14c95e8a975_0_300" descr="关于孩子生病的话题– 生命季刊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2411" y="2196499"/>
            <a:ext cx="3739178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14c95e8a975_0_30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/>
              </a:rPr>
              <a:t>感觉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835" name="Google Shape;835;g14c95e8a975_0_307"/>
          <p:cNvSpPr txBox="1"/>
          <p:nvPr/>
        </p:nvSpPr>
        <p:spPr>
          <a:xfrm>
            <a:off x="332617" y="2385515"/>
            <a:ext cx="617700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32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zh-CN" altLang="en-US" sz="2800" dirty="0">
                <a:sym typeface="Calibri"/>
              </a:rPr>
              <a:t>他完全不在乎别人的</a:t>
            </a:r>
            <a:r>
              <a:rPr lang="zh-CN" altLang="en-US" sz="2800" dirty="0">
                <a:solidFill>
                  <a:schemeClr val="accent1"/>
                </a:solidFill>
                <a:sym typeface="Calibri"/>
              </a:rPr>
              <a:t>感觉</a:t>
            </a:r>
            <a:r>
              <a:rPr lang="zh-CN" altLang="en-US" sz="2800" spc="0" dirty="0">
                <a:sym typeface="Calibri"/>
              </a:rPr>
              <a:t>，</a:t>
            </a:r>
            <a:endParaRPr sz="2800" spc="0" dirty="0">
              <a:sym typeface="Calibri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dirty="0">
                <a:sym typeface="Calibri"/>
              </a:rPr>
              <a:t>所以朋友很</a:t>
            </a:r>
            <a:r>
              <a:rPr lang="zh-CN" altLang="en-US" sz="2800" spc="0" dirty="0">
                <a:sym typeface="Calibri"/>
              </a:rPr>
              <a:t>少</a:t>
            </a:r>
            <a:r>
              <a:rPr lang="zh-TW" altLang="en-US" sz="2800" spc="0" dirty="0">
                <a:sym typeface="Calibri"/>
              </a:rPr>
              <a:t>。</a:t>
            </a:r>
            <a:endParaRPr sz="2800" spc="0" dirty="0"/>
          </a:p>
        </p:txBody>
      </p:sp>
      <p:pic>
        <p:nvPicPr>
          <p:cNvPr id="836" name="Google Shape;836;g14c95e8a975_0_307" descr="鬧夠了沒？十大白目沒公德心行為上萬網友飆罵：社會毒瘤| 每日排名調查| 第1頁| DailyView 網路溫度計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r="66153"/>
          <a:stretch/>
        </p:blipFill>
        <p:spPr>
          <a:xfrm>
            <a:off x="6083917" y="1576201"/>
            <a:ext cx="2178943" cy="288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14c95e8a975_0_3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/>
              </a:rPr>
              <a:t>感觉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842" name="Google Shape;842;g14c95e8a975_0_315"/>
          <p:cNvSpPr txBox="1"/>
          <p:nvPr/>
        </p:nvSpPr>
        <p:spPr>
          <a:xfrm>
            <a:off x="50" y="1357160"/>
            <a:ext cx="9144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32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Calibri"/>
              </a:rPr>
              <a:t>他们都了解他的</a:t>
            </a:r>
            <a:r>
              <a:rPr lang="zh-CN" altLang="en-US" dirty="0">
                <a:solidFill>
                  <a:schemeClr val="accent1"/>
                </a:solidFill>
                <a:sym typeface="Calibri"/>
              </a:rPr>
              <a:t>感觉</a:t>
            </a:r>
            <a:r>
              <a:rPr lang="zh-CN" altLang="en-US" dirty="0">
                <a:sym typeface="Calibri"/>
              </a:rPr>
              <a:t>，都在陪他</a:t>
            </a:r>
            <a:r>
              <a:rPr lang="zh-TW" altLang="en-US" spc="0" dirty="0">
                <a:sym typeface="Calibri"/>
              </a:rPr>
              <a:t>。</a:t>
            </a:r>
            <a:endParaRPr spc="0" dirty="0">
              <a:sym typeface="Calibri"/>
            </a:endParaRPr>
          </a:p>
        </p:txBody>
      </p:sp>
      <p:pic>
        <p:nvPicPr>
          <p:cNvPr id="843" name="Google Shape;843;g14c95e8a975_0_315" descr="feels Meaning &amp; Origin | Slang by Dictionary.com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27931" y="2265220"/>
            <a:ext cx="4488137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g14c95e8a975_0_135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/>
              </a:rPr>
              <a:t>感觉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849" name="Google Shape;849;g14c95e8a975_0_1356"/>
          <p:cNvSpPr txBox="1"/>
          <p:nvPr/>
        </p:nvSpPr>
        <p:spPr>
          <a:xfrm>
            <a:off x="0" y="1305000"/>
            <a:ext cx="9144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32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Calibri"/>
              </a:rPr>
              <a:t>你的心情会因为天气而</a:t>
            </a:r>
            <a:r>
              <a:rPr lang="zh-CN" altLang="en-US" dirty="0">
                <a:solidFill>
                  <a:schemeClr val="accent1"/>
                </a:solidFill>
                <a:sym typeface="Calibri"/>
              </a:rPr>
              <a:t>感觉</a:t>
            </a:r>
            <a:r>
              <a:rPr lang="zh-CN" altLang="en-US" dirty="0">
                <a:sym typeface="Calibri"/>
              </a:rPr>
              <a:t>不一样吗</a:t>
            </a:r>
            <a:r>
              <a:rPr lang="zh-CN" altLang="en-US" spc="0" dirty="0">
                <a:sym typeface="Calibri"/>
              </a:rPr>
              <a:t>？</a:t>
            </a:r>
            <a:endParaRPr spc="0" dirty="0">
              <a:sym typeface="Calibri"/>
            </a:endParaRPr>
          </a:p>
        </p:txBody>
      </p:sp>
      <p:pic>
        <p:nvPicPr>
          <p:cNvPr id="850" name="Google Shape;850;g14c95e8a975_0_13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1937" y="2160900"/>
            <a:ext cx="2880125" cy="28801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信心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2286757" y="1557040"/>
            <a:ext cx="4570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你对什么没有</a:t>
            </a:r>
            <a:r>
              <a:rPr lang="zh-CN" altLang="en-US" sz="3200" dirty="0">
                <a:solidFill>
                  <a:schemeClr val="accent1"/>
                </a:solidFill>
              </a:rPr>
              <a:t>信心</a:t>
            </a:r>
            <a:r>
              <a:rPr lang="zh-CN" altLang="en-US" sz="3200" dirty="0">
                <a:solidFill>
                  <a:schemeClr val="bg2"/>
                </a:solidFill>
              </a:rPr>
              <a:t>？</a:t>
            </a:r>
          </a:p>
        </p:txBody>
      </p:sp>
      <p:pic>
        <p:nvPicPr>
          <p:cNvPr id="5" name="Google Shape;231;g14195a14107_0_617">
            <a:extLst>
              <a:ext uri="{FF2B5EF4-FFF2-40B4-BE49-F238E27FC236}">
                <a16:creationId xmlns:a16="http://schemas.microsoft.com/office/drawing/2014/main" id="{4E39B7FB-893B-CF2B-B9BE-0566611E84D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95848" y="2526030"/>
            <a:ext cx="17523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3939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14c95e8a975_0_136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/>
              </a:rPr>
              <a:t>感觉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856" name="Google Shape;856;g14c95e8a975_0_1362"/>
          <p:cNvSpPr txBox="1"/>
          <p:nvPr/>
        </p:nvSpPr>
        <p:spPr>
          <a:xfrm>
            <a:off x="0" y="2571750"/>
            <a:ext cx="9144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32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Calibri"/>
              </a:rPr>
              <a:t>最近什么事情让你</a:t>
            </a:r>
            <a:r>
              <a:rPr lang="zh-CN" altLang="en-US" dirty="0">
                <a:solidFill>
                  <a:schemeClr val="accent1"/>
                </a:solidFill>
                <a:sym typeface="Calibri"/>
              </a:rPr>
              <a:t>感觉</a:t>
            </a:r>
            <a:r>
              <a:rPr lang="zh-CN" altLang="en-US" dirty="0">
                <a:sym typeface="Calibri"/>
              </a:rPr>
              <a:t>很累或是很开心</a:t>
            </a:r>
            <a:r>
              <a:rPr lang="zh-CN" altLang="en-US" spc="0" dirty="0">
                <a:sym typeface="Calibri"/>
              </a:rPr>
              <a:t>？</a:t>
            </a:r>
            <a:endParaRPr spc="0" dirty="0">
              <a:sym typeface="Calibri"/>
            </a:endParaRP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14c95e8a975_0_137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/>
              </a:rPr>
              <a:t>感觉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862" name="Google Shape;862;g14c95e8a975_0_1374"/>
          <p:cNvSpPr txBox="1"/>
          <p:nvPr/>
        </p:nvSpPr>
        <p:spPr>
          <a:xfrm>
            <a:off x="0" y="1251193"/>
            <a:ext cx="9144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32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sz="2800" dirty="0">
                <a:sym typeface="Calibri"/>
              </a:rPr>
              <a:t>你觉得哪个国家</a:t>
            </a:r>
            <a:r>
              <a:rPr lang="en-US" altLang="zh-CN" sz="2800" dirty="0">
                <a:sym typeface="Calibri"/>
              </a:rPr>
              <a:t>/</a:t>
            </a:r>
            <a:r>
              <a:rPr lang="zh-CN" altLang="en-US" sz="2800" dirty="0">
                <a:sym typeface="Calibri"/>
              </a:rPr>
              <a:t>地方最有圣诞节的</a:t>
            </a:r>
            <a:r>
              <a:rPr lang="zh-CN" altLang="en-US" sz="2800" dirty="0">
                <a:solidFill>
                  <a:schemeClr val="accent1"/>
                </a:solidFill>
                <a:sym typeface="Calibri"/>
              </a:rPr>
              <a:t>感觉</a:t>
            </a:r>
            <a:r>
              <a:rPr lang="zh-CN" altLang="en-US" sz="2800" spc="0" dirty="0">
                <a:sym typeface="Calibri"/>
              </a:rPr>
              <a:t>？</a:t>
            </a:r>
            <a:endParaRPr sz="2800" spc="0" dirty="0">
              <a:sym typeface="Calibri"/>
            </a:endParaRPr>
          </a:p>
        </p:txBody>
      </p:sp>
      <p:pic>
        <p:nvPicPr>
          <p:cNvPr id="863" name="Google Shape;863;g14c95e8a975_0_1374" descr="クリスマス女子会のイラスト | かわいいフリー素材集 いらすとや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5341" y="2053286"/>
            <a:ext cx="3013319" cy="288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14c95e8a975_0_415"/>
          <p:cNvSpPr txBox="1"/>
          <p:nvPr/>
        </p:nvSpPr>
        <p:spPr>
          <a:xfrm>
            <a:off x="3353250" y="2063939"/>
            <a:ext cx="24375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SzPts val="7200"/>
              <a:buNone/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Calibri"/>
              </a:rPr>
              <a:t>判断</a:t>
            </a:r>
            <a:endParaRPr dirty="0">
              <a:sym typeface="Calibri"/>
            </a:endParaRP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14c95e8a975_0_41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/>
              </a:rPr>
              <a:t>判断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875" name="Google Shape;875;g14c95e8a975_0_419"/>
          <p:cNvSpPr txBox="1"/>
          <p:nvPr/>
        </p:nvSpPr>
        <p:spPr>
          <a:xfrm>
            <a:off x="0" y="1331176"/>
            <a:ext cx="9144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28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sz="3200" dirty="0">
                <a:sym typeface="Calibri"/>
              </a:rPr>
              <a:t>律师</a:t>
            </a:r>
            <a:r>
              <a:rPr lang="zh-CN" altLang="en-US" sz="3200" dirty="0">
                <a:solidFill>
                  <a:schemeClr val="accent1"/>
                </a:solidFill>
                <a:sym typeface="Calibri"/>
              </a:rPr>
              <a:t>判断</a:t>
            </a:r>
            <a:r>
              <a:rPr lang="zh-CN" altLang="en-US" sz="3200" dirty="0">
                <a:sym typeface="Calibri"/>
              </a:rPr>
              <a:t>很难帮她打赢约翰尼</a:t>
            </a:r>
            <a:r>
              <a:rPr lang="en-US" altLang="zh-CN" sz="3200" dirty="0">
                <a:sym typeface="Calibri"/>
              </a:rPr>
              <a:t>·</a:t>
            </a:r>
            <a:r>
              <a:rPr lang="zh-CN" altLang="en-US" sz="3200" dirty="0">
                <a:sym typeface="Calibri"/>
              </a:rPr>
              <a:t>德普</a:t>
            </a:r>
            <a:r>
              <a:rPr lang="zh-TW" altLang="en-US" sz="3200" dirty="0">
                <a:sym typeface="Calibri"/>
              </a:rPr>
              <a:t>。</a:t>
            </a:r>
            <a:endParaRPr sz="3200" dirty="0"/>
          </a:p>
        </p:txBody>
      </p:sp>
      <p:pic>
        <p:nvPicPr>
          <p:cNvPr id="876" name="Google Shape;876;g14c95e8a975_0_419" descr="安柏律師超狂背景被起底！「1.8億律師費」挨轟淘寶貨躲廁所偷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1846" y="2212987"/>
            <a:ext cx="4700308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14c95e8a975_0_42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/>
              </a:rPr>
              <a:t>判断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882" name="Google Shape;882;g14c95e8a975_0_427"/>
          <p:cNvSpPr txBox="1"/>
          <p:nvPr/>
        </p:nvSpPr>
        <p:spPr>
          <a:xfrm>
            <a:off x="0" y="1391788"/>
            <a:ext cx="9144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32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sz="2800" dirty="0">
                <a:sym typeface="Calibri"/>
              </a:rPr>
              <a:t>她</a:t>
            </a:r>
            <a:r>
              <a:rPr lang="zh-CN" altLang="en-US" sz="2800" dirty="0">
                <a:solidFill>
                  <a:schemeClr val="accent1"/>
                </a:solidFill>
                <a:sym typeface="Calibri"/>
              </a:rPr>
              <a:t>判断</a:t>
            </a:r>
            <a:r>
              <a:rPr lang="zh-CN" altLang="en-US" sz="2800" dirty="0">
                <a:sym typeface="Calibri"/>
              </a:rPr>
              <a:t>她不</a:t>
            </a:r>
            <a:r>
              <a:rPr lang="zh-CN" altLang="en-US" sz="2800" dirty="0">
                <a:solidFill>
                  <a:schemeClr val="accent5"/>
                </a:solidFill>
                <a:sym typeface="Calibri"/>
              </a:rPr>
              <a:t>符合</a:t>
            </a:r>
            <a:r>
              <a:rPr lang="zh-CN" altLang="en-US" sz="2800" dirty="0">
                <a:sym typeface="Calibri"/>
              </a:rPr>
              <a:t>公司的要求，不打算</a:t>
            </a:r>
            <a:r>
              <a:rPr lang="zh-CN" altLang="en-US" sz="2800" dirty="0">
                <a:solidFill>
                  <a:schemeClr val="accent5"/>
                </a:solidFill>
                <a:sym typeface="Calibri"/>
              </a:rPr>
              <a:t>招聘</a:t>
            </a:r>
            <a:r>
              <a:rPr lang="zh-CN" altLang="en-US" sz="2800" dirty="0">
                <a:sym typeface="Calibri"/>
              </a:rPr>
              <a:t>她</a:t>
            </a:r>
            <a:r>
              <a:rPr lang="zh-TW" altLang="en-US" sz="2800" dirty="0">
                <a:sym typeface="Calibri"/>
              </a:rPr>
              <a:t>。</a:t>
            </a:r>
            <a:endParaRPr sz="2800" dirty="0">
              <a:sym typeface="Calibri"/>
            </a:endParaRPr>
          </a:p>
        </p:txBody>
      </p:sp>
      <p:pic>
        <p:nvPicPr>
          <p:cNvPr id="883" name="Google Shape;883;g14c95e8a975_0_427" descr="換位思考」的面試攻略：如何參透面試官真實想法？知道了又能怎樣？｜OYA Career 顧問團隊／歐涯！我們，去歐洲｜換日線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0033" y="2272656"/>
            <a:ext cx="4083934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14c95e8a975_0_43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/>
              </a:rPr>
              <a:t>判断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889" name="Google Shape;889;g14c95e8a975_0_437"/>
          <p:cNvSpPr txBox="1"/>
          <p:nvPr/>
        </p:nvSpPr>
        <p:spPr>
          <a:xfrm>
            <a:off x="0" y="1371918"/>
            <a:ext cx="9144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28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sz="2400" dirty="0">
                <a:sym typeface="Microsoft YaHei"/>
              </a:rPr>
              <a:t>她看了半个小时后</a:t>
            </a:r>
            <a:r>
              <a:rPr lang="zh-CN" altLang="en-US" sz="2400" dirty="0">
                <a:solidFill>
                  <a:schemeClr val="accent1"/>
                </a:solidFill>
                <a:sym typeface="Microsoft YaHei"/>
              </a:rPr>
              <a:t>判断</a:t>
            </a:r>
            <a:r>
              <a:rPr lang="zh-CN" altLang="en-US" sz="2400" dirty="0">
                <a:sym typeface="Microsoft YaHei"/>
              </a:rPr>
              <a:t>这本书不符合她的喜好</a:t>
            </a:r>
            <a:r>
              <a:rPr lang="zh-TW" altLang="en-US" sz="2400" dirty="0">
                <a:sym typeface="Microsoft YaHei"/>
              </a:rPr>
              <a:t>。</a:t>
            </a:r>
            <a:endParaRPr sz="2400" dirty="0">
              <a:sym typeface="Microsoft YaHei"/>
            </a:endParaRPr>
          </a:p>
        </p:txBody>
      </p:sp>
      <p:pic>
        <p:nvPicPr>
          <p:cNvPr id="890" name="Google Shape;890;g14c95e8a975_0_437" descr="在德国，我竟然“无聊”得…只想看书？_图书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3293" y="2232916"/>
            <a:ext cx="4117413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14c95e8a975_0_138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/>
              </a:rPr>
              <a:t>判断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896" name="Google Shape;896;g14c95e8a975_0_1384"/>
          <p:cNvSpPr txBox="1"/>
          <p:nvPr/>
        </p:nvSpPr>
        <p:spPr>
          <a:xfrm>
            <a:off x="0" y="1510557"/>
            <a:ext cx="9144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28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sz="3200" dirty="0">
                <a:sym typeface="Microsoft YaHei"/>
              </a:rPr>
              <a:t>你如何</a:t>
            </a:r>
            <a:r>
              <a:rPr lang="zh-CN" altLang="en-US" sz="3200" dirty="0">
                <a:solidFill>
                  <a:schemeClr val="accent1"/>
                </a:solidFill>
                <a:sym typeface="Microsoft YaHei"/>
              </a:rPr>
              <a:t>判断</a:t>
            </a:r>
            <a:r>
              <a:rPr lang="zh-CN" altLang="en-US" sz="3200" dirty="0">
                <a:sym typeface="Microsoft YaHei"/>
              </a:rPr>
              <a:t>一家餐馆好不好吃？</a:t>
            </a:r>
            <a:endParaRPr sz="3200" dirty="0">
              <a:sym typeface="Microsoft YaHei"/>
            </a:endParaRPr>
          </a:p>
        </p:txBody>
      </p:sp>
      <p:pic>
        <p:nvPicPr>
          <p:cNvPr id="897" name="Google Shape;897;g14c95e8a975_0_1384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5075" y="2571749"/>
            <a:ext cx="227385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14c95e8a975_0_139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/>
              </a:rPr>
              <a:t>判断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903" name="Google Shape;903;g14c95e8a975_0_1392"/>
          <p:cNvSpPr txBox="1"/>
          <p:nvPr/>
        </p:nvSpPr>
        <p:spPr>
          <a:xfrm>
            <a:off x="0" y="2571750"/>
            <a:ext cx="9144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32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sz="2800" dirty="0">
                <a:sym typeface="Microsoft YaHei"/>
              </a:rPr>
              <a:t>你会只听一个人的描述来</a:t>
            </a:r>
            <a:r>
              <a:rPr lang="zh-CN" altLang="en-US" sz="2800" dirty="0">
                <a:solidFill>
                  <a:schemeClr val="accent1"/>
                </a:solidFill>
                <a:sym typeface="Microsoft YaHei"/>
              </a:rPr>
              <a:t>判断</a:t>
            </a:r>
            <a:r>
              <a:rPr lang="zh-CN" altLang="en-US" sz="2800" dirty="0">
                <a:sym typeface="Microsoft YaHei"/>
              </a:rPr>
              <a:t>事情的好坏吗</a:t>
            </a:r>
            <a:r>
              <a:rPr lang="zh-CN" altLang="en-US" sz="2800" spc="0" dirty="0">
                <a:sym typeface="Microsoft YaHei"/>
              </a:rPr>
              <a:t>？</a:t>
            </a:r>
            <a:endParaRPr sz="2800"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14c95e8a975_0_1398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/>
              </a:rPr>
              <a:t>判断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909" name="Google Shape;909;g14c95e8a975_0_1398"/>
          <p:cNvSpPr txBox="1"/>
          <p:nvPr/>
        </p:nvSpPr>
        <p:spPr>
          <a:xfrm>
            <a:off x="0" y="2571750"/>
            <a:ext cx="9144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28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sz="3200" dirty="0">
                <a:sym typeface="Microsoft YaHei"/>
              </a:rPr>
              <a:t>你</a:t>
            </a:r>
            <a:r>
              <a:rPr lang="zh-CN" altLang="en-US" sz="3200" dirty="0">
                <a:solidFill>
                  <a:schemeClr val="accent1"/>
                </a:solidFill>
                <a:sym typeface="Microsoft YaHei"/>
              </a:rPr>
              <a:t>判断</a:t>
            </a:r>
            <a:r>
              <a:rPr lang="zh-CN" altLang="en-US" sz="3200" dirty="0">
                <a:sym typeface="Microsoft YaHei"/>
              </a:rPr>
              <a:t>事情时会受感情影响吗</a:t>
            </a:r>
            <a:r>
              <a:rPr lang="zh-CN" altLang="en-US" sz="3200" spc="0" dirty="0">
                <a:sym typeface="Microsoft YaHei"/>
              </a:rPr>
              <a:t>？</a:t>
            </a:r>
            <a:endParaRPr sz="3200"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14c95e8a975_0_444"/>
          <p:cNvSpPr txBox="1"/>
          <p:nvPr/>
        </p:nvSpPr>
        <p:spPr>
          <a:xfrm>
            <a:off x="3353250" y="2063939"/>
            <a:ext cx="24375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SzPts val="7200"/>
              <a:buNone/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顾</a:t>
            </a:r>
            <a:r>
              <a:rPr lang="zh-CN" altLang="en-US" spc="0" dirty="0">
                <a:sym typeface="Microsoft YaHei"/>
              </a:rPr>
              <a:t>客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B8B3215-B639-3C44-670E-4689559A0230}"/>
              </a:ext>
            </a:extLst>
          </p:cNvPr>
          <p:cNvSpPr txBox="1"/>
          <p:nvPr/>
        </p:nvSpPr>
        <p:spPr>
          <a:xfrm>
            <a:off x="3671754" y="2063919"/>
            <a:ext cx="18004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工</a:t>
            </a:r>
            <a:r>
              <a:rPr lang="zh-TW" altLang="en-US" sz="60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作</a:t>
            </a:r>
          </a:p>
        </p:txBody>
      </p:sp>
    </p:spTree>
    <p:extLst>
      <p:ext uri="{BB962C8B-B14F-4D97-AF65-F5344CB8AC3E}">
        <p14:creationId xmlns:p14="http://schemas.microsoft.com/office/powerpoint/2010/main" val="327890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84B83C3-8D0B-96B6-6C38-E69A2240759A}"/>
              </a:ext>
            </a:extLst>
          </p:cNvPr>
          <p:cNvSpPr txBox="1"/>
          <p:nvPr/>
        </p:nvSpPr>
        <p:spPr>
          <a:xfrm>
            <a:off x="3197265" y="2063918"/>
            <a:ext cx="27494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能力</a:t>
            </a:r>
            <a:r>
              <a:rPr lang="en-US" altLang="zh-TW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.n</a:t>
            </a:r>
            <a:endParaRPr lang="zh-TW" altLang="en-US" sz="6000" b="1" i="0" u="none" strike="noStrike" cap="none" spc="600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4231462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g14c95e8a975_0_448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/>
              </a:rPr>
              <a:t>顾客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920" name="Google Shape;920;g14c95e8a975_0_448"/>
          <p:cNvSpPr txBox="1"/>
          <p:nvPr/>
        </p:nvSpPr>
        <p:spPr>
          <a:xfrm>
            <a:off x="-125" y="1380804"/>
            <a:ext cx="9144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32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sz="2800" dirty="0">
                <a:sym typeface="Microsoft YaHei"/>
              </a:rPr>
              <a:t>这家餐馆ㄦ的态度很好，很多</a:t>
            </a:r>
            <a:r>
              <a:rPr lang="zh-CN" altLang="en-US" sz="2800" dirty="0">
                <a:solidFill>
                  <a:schemeClr val="accent1"/>
                </a:solidFill>
                <a:sym typeface="Microsoft YaHei"/>
              </a:rPr>
              <a:t>顾客</a:t>
            </a:r>
            <a:r>
              <a:rPr lang="zh-CN" altLang="en-US" sz="2800" dirty="0">
                <a:sym typeface="Microsoft YaHei"/>
              </a:rPr>
              <a:t>都很喜欢</a:t>
            </a:r>
            <a:r>
              <a:rPr lang="zh-TW" altLang="en-US" sz="2800" spc="0" dirty="0">
                <a:sym typeface="Microsoft YaHei"/>
              </a:rPr>
              <a:t>。</a:t>
            </a:r>
            <a:endParaRPr lang="en-US" altLang="zh-CN" sz="2800" spc="0" dirty="0">
              <a:sym typeface="Microsoft YaHei"/>
            </a:endParaRPr>
          </a:p>
        </p:txBody>
      </p:sp>
      <p:pic>
        <p:nvPicPr>
          <p:cNvPr id="921" name="Google Shape;921;g14c95e8a975_0_448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87784" y="2250688"/>
            <a:ext cx="3768182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14c95e8a975_0_45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/>
              </a:rPr>
              <a:t>顾客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927" name="Google Shape;927;g14c95e8a975_0_456"/>
          <p:cNvSpPr txBox="1"/>
          <p:nvPr/>
        </p:nvSpPr>
        <p:spPr>
          <a:xfrm>
            <a:off x="0" y="1388261"/>
            <a:ext cx="9144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他今天去见</a:t>
            </a:r>
            <a:r>
              <a:rPr lang="zh-CN" sz="2800" b="1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顾客</a:t>
            </a:r>
            <a:r>
              <a:rPr lang="zh-CN" sz="2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，希望能让他买一些东西</a:t>
            </a:r>
            <a:r>
              <a:rPr lang="zh-TW" altLang="en-US" sz="28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2800" b="1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928" name="Google Shape;928;g14c95e8a975_0_456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8506" y="2265602"/>
            <a:ext cx="4466988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14c95e8a975_0_46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/>
              </a:rPr>
              <a:t>顾客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934" name="Google Shape;934;g14c95e8a975_0_463"/>
          <p:cNvSpPr txBox="1"/>
          <p:nvPr/>
        </p:nvSpPr>
        <p:spPr>
          <a:xfrm>
            <a:off x="0" y="1391227"/>
            <a:ext cx="9144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28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sz="2400" dirty="0">
                <a:sym typeface="Calibri"/>
              </a:rPr>
              <a:t>当</a:t>
            </a:r>
            <a:r>
              <a:rPr lang="zh-CN" altLang="en-US" sz="2400" dirty="0">
                <a:solidFill>
                  <a:schemeClr val="accent1"/>
                </a:solidFill>
                <a:sym typeface="Calibri"/>
              </a:rPr>
              <a:t>顾客</a:t>
            </a:r>
            <a:r>
              <a:rPr lang="zh-CN" altLang="en-US" sz="2400" dirty="0">
                <a:sym typeface="Calibri"/>
              </a:rPr>
              <a:t>跟我说他要想一下时，通常他都会不想买</a:t>
            </a:r>
            <a:r>
              <a:rPr lang="zh-TW" altLang="en-US" sz="2400" spc="0" dirty="0">
                <a:sym typeface="Calibri"/>
              </a:rPr>
              <a:t>。</a:t>
            </a:r>
            <a:endParaRPr sz="2400" spc="0" dirty="0">
              <a:sym typeface="Microsoft YaHei"/>
            </a:endParaRPr>
          </a:p>
        </p:txBody>
      </p:sp>
      <p:pic>
        <p:nvPicPr>
          <p:cNvPr id="935" name="Google Shape;935;g14c95e8a975_0_463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9585" y="2209979"/>
            <a:ext cx="4344830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14c95e8a975_0_1408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/>
              </a:rPr>
              <a:t>顾客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941" name="Google Shape;941;g14c95e8a975_0_1408"/>
          <p:cNvSpPr txBox="1"/>
          <p:nvPr/>
        </p:nvSpPr>
        <p:spPr>
          <a:xfrm>
            <a:off x="0" y="2571750"/>
            <a:ext cx="9144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24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sz="3200" dirty="0">
                <a:sym typeface="Calibri"/>
              </a:rPr>
              <a:t>你遇过什么让你印象很深刻的</a:t>
            </a:r>
            <a:r>
              <a:rPr lang="zh-CN" altLang="en-US" sz="3200" dirty="0">
                <a:solidFill>
                  <a:schemeClr val="accent1"/>
                </a:solidFill>
                <a:sym typeface="Calibri"/>
              </a:rPr>
              <a:t>顾客</a:t>
            </a:r>
            <a:r>
              <a:rPr lang="zh-CN" altLang="en-US" sz="3200" spc="0" dirty="0">
                <a:sym typeface="Calibri"/>
              </a:rPr>
              <a:t>？</a:t>
            </a:r>
            <a:endParaRPr sz="3200" spc="0" dirty="0">
              <a:sym typeface="Calibri"/>
            </a:endParaRP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g14c95e8a975_0_14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/>
              </a:rPr>
              <a:t>顾客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947" name="Google Shape;947;g14c95e8a975_0_1415"/>
          <p:cNvSpPr txBox="1"/>
          <p:nvPr/>
        </p:nvSpPr>
        <p:spPr>
          <a:xfrm>
            <a:off x="0" y="2571750"/>
            <a:ext cx="9144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32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Calibri"/>
              </a:rPr>
              <a:t>什么样的</a:t>
            </a:r>
            <a:r>
              <a:rPr lang="zh-CN" altLang="en-US" dirty="0">
                <a:solidFill>
                  <a:schemeClr val="accent1"/>
                </a:solidFill>
                <a:sym typeface="Calibri"/>
              </a:rPr>
              <a:t>顾客</a:t>
            </a:r>
            <a:r>
              <a:rPr lang="zh-CN" altLang="en-US" dirty="0">
                <a:sym typeface="Calibri"/>
              </a:rPr>
              <a:t>很让人讨厌</a:t>
            </a:r>
            <a:r>
              <a:rPr lang="zh-CN" altLang="en-US" spc="0" dirty="0">
                <a:sym typeface="Calibri"/>
              </a:rPr>
              <a:t>？</a:t>
            </a:r>
            <a:endParaRPr spc="0" dirty="0">
              <a:sym typeface="Calibri"/>
            </a:endParaRP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14c95e8a975_0_142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/>
              </a:rPr>
              <a:t>顾客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953" name="Google Shape;953;g14c95e8a975_0_1421"/>
          <p:cNvSpPr txBox="1"/>
          <p:nvPr/>
        </p:nvSpPr>
        <p:spPr>
          <a:xfrm>
            <a:off x="0" y="2057182"/>
            <a:ext cx="9144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32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dirty="0">
                <a:sym typeface="Calibri"/>
              </a:rPr>
              <a:t>如果你是老板</a:t>
            </a:r>
            <a:r>
              <a:rPr lang="zh-CN" altLang="en-US" spc="0" dirty="0">
                <a:sym typeface="Calibri"/>
              </a:rPr>
              <a:t>，</a:t>
            </a:r>
            <a:endParaRPr spc="0" dirty="0">
              <a:sym typeface="Calibri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ym typeface="Calibri"/>
              </a:rPr>
              <a:t>有天</a:t>
            </a:r>
            <a:r>
              <a:rPr lang="zh-CN" altLang="en-US" dirty="0">
                <a:solidFill>
                  <a:schemeClr val="accent1"/>
                </a:solidFill>
                <a:sym typeface="Calibri"/>
              </a:rPr>
              <a:t>顾客</a:t>
            </a:r>
            <a:r>
              <a:rPr lang="zh-CN" altLang="en-US" dirty="0">
                <a:sym typeface="Calibri"/>
              </a:rPr>
              <a:t>跟员工吵起来你会怎么做</a:t>
            </a:r>
            <a:r>
              <a:rPr lang="zh-CN" altLang="en-US" spc="0" dirty="0">
                <a:sym typeface="Calibri"/>
              </a:rPr>
              <a:t>？</a:t>
            </a:r>
            <a:endParaRPr spc="0" dirty="0">
              <a:sym typeface="Calibri"/>
            </a:endParaRP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14c95e8a975_0_470"/>
          <p:cNvSpPr/>
          <p:nvPr/>
        </p:nvSpPr>
        <p:spPr>
          <a:xfrm>
            <a:off x="1831950" y="973200"/>
            <a:ext cx="5480100" cy="916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4800" b="1" spc="600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首先...其</a:t>
            </a:r>
            <a:r>
              <a:rPr lang="zh-CN" sz="4800" b="1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次</a:t>
            </a:r>
            <a:endParaRPr sz="4800" b="0" i="0" u="none" strike="noStrike" cap="none" dirty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59" name="Google Shape;959;g14c95e8a975_0_470"/>
          <p:cNvGrpSpPr/>
          <p:nvPr/>
        </p:nvGrpSpPr>
        <p:grpSpPr>
          <a:xfrm>
            <a:off x="1603413" y="2824555"/>
            <a:ext cx="2753017" cy="1026927"/>
            <a:chOff x="-2432204" y="1889215"/>
            <a:chExt cx="5092521" cy="738000"/>
          </a:xfrm>
        </p:grpSpPr>
        <p:sp>
          <p:nvSpPr>
            <p:cNvPr id="960" name="Google Shape;960;g14c95e8a975_0_470"/>
            <p:cNvSpPr/>
            <p:nvPr/>
          </p:nvSpPr>
          <p:spPr>
            <a:xfrm>
              <a:off x="239317" y="1889215"/>
              <a:ext cx="2421000" cy="73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3000" b="1" spc="600" dirty="0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A</a:t>
              </a:r>
              <a:r>
                <a:rPr lang="zh-CN" sz="3000" b="1" dirty="0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1</a:t>
              </a:r>
              <a:endParaRPr sz="4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g14c95e8a975_0_470"/>
            <p:cNvSpPr/>
            <p:nvPr/>
          </p:nvSpPr>
          <p:spPr>
            <a:xfrm>
              <a:off x="-2432204" y="1889215"/>
              <a:ext cx="2421000" cy="73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3600" b="1" spc="600" dirty="0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首</a:t>
              </a:r>
              <a:r>
                <a:rPr lang="zh-CN" sz="3600" b="1" dirty="0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先</a:t>
              </a:r>
              <a:endParaRPr sz="3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62" name="Google Shape;962;g14c95e8a975_0_470"/>
          <p:cNvGrpSpPr/>
          <p:nvPr/>
        </p:nvGrpSpPr>
        <p:grpSpPr>
          <a:xfrm>
            <a:off x="4616488" y="2824555"/>
            <a:ext cx="2753017" cy="1026927"/>
            <a:chOff x="-2432204" y="1889215"/>
            <a:chExt cx="5092521" cy="738000"/>
          </a:xfrm>
        </p:grpSpPr>
        <p:sp>
          <p:nvSpPr>
            <p:cNvPr id="963" name="Google Shape;963;g14c95e8a975_0_470"/>
            <p:cNvSpPr/>
            <p:nvPr/>
          </p:nvSpPr>
          <p:spPr>
            <a:xfrm>
              <a:off x="239317" y="1889215"/>
              <a:ext cx="2421000" cy="73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3000" b="1" spc="600" dirty="0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A</a:t>
              </a:r>
              <a:r>
                <a:rPr lang="zh-CN" sz="3000" b="1" dirty="0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2</a:t>
              </a:r>
              <a:endParaRPr sz="4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g14c95e8a975_0_470"/>
            <p:cNvSpPr/>
            <p:nvPr/>
          </p:nvSpPr>
          <p:spPr>
            <a:xfrm>
              <a:off x="-2432204" y="1889215"/>
              <a:ext cx="2421000" cy="73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3600" b="1" spc="600" dirty="0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其</a:t>
              </a:r>
              <a:r>
                <a:rPr lang="zh-CN" sz="3600" b="1" dirty="0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次</a:t>
              </a:r>
              <a:endParaRPr sz="3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14c95e8a975_0_482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首先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...</a:t>
            </a:r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其次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970" name="Google Shape;970;g14c95e8a975_0_482"/>
          <p:cNvSpPr txBox="1"/>
          <p:nvPr/>
        </p:nvSpPr>
        <p:spPr>
          <a:xfrm>
            <a:off x="0" y="1132072"/>
            <a:ext cx="9144000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150000"/>
              </a:lnSpc>
              <a:buNone/>
              <a:defRPr sz="32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要给负责面试的人留下好印象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首先</a:t>
            </a:r>
            <a:r>
              <a:rPr lang="zh-CN" altLang="en-US" dirty="0">
                <a:sym typeface="Microsoft YaHei"/>
              </a:rPr>
              <a:t>要穿上正式的服装</a:t>
            </a:r>
            <a:r>
              <a:rPr lang="zh-CN" altLang="en-US" spc="0" dirty="0">
                <a:sym typeface="Microsoft YaHei"/>
              </a:rPr>
              <a:t>，</a:t>
            </a:r>
            <a:endParaRPr lang="en-US" altLang="zh-CN" spc="0" dirty="0">
              <a:sym typeface="Microsoft YaHei"/>
            </a:endParaRPr>
          </a:p>
          <a:p>
            <a:endParaRPr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因为外表是别人认识你的第一步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其次</a:t>
            </a:r>
            <a:r>
              <a:rPr lang="zh-CN" altLang="en-US" dirty="0">
                <a:sym typeface="Microsoft YaHei"/>
              </a:rPr>
              <a:t>要对自己有信心</a:t>
            </a:r>
            <a:r>
              <a:rPr lang="zh-CN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  <p:sp>
        <p:nvSpPr>
          <p:cNvPr id="971" name="Google Shape;971;g14c95e8a975_0_482"/>
          <p:cNvSpPr/>
          <p:nvPr/>
        </p:nvSpPr>
        <p:spPr>
          <a:xfrm>
            <a:off x="6163367" y="125850"/>
            <a:ext cx="2880000" cy="501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 b="1" spc="600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首先...其次..</a:t>
            </a:r>
            <a:r>
              <a:rPr lang="zh-CN" sz="2000" b="1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.</a:t>
            </a:r>
            <a:endParaRPr sz="2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14c95e8a975_0_497"/>
          <p:cNvSpPr/>
          <p:nvPr/>
        </p:nvSpPr>
        <p:spPr>
          <a:xfrm>
            <a:off x="1831950" y="363600"/>
            <a:ext cx="5400000" cy="90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 b="1" spc="600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首先...其次</a:t>
            </a:r>
            <a:r>
              <a:rPr lang="zh-CN" altLang="zh-TW" sz="3600" b="1" spc="600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..</a:t>
            </a:r>
            <a:r>
              <a:rPr lang="zh-CN" altLang="zh-TW" sz="3600" b="1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.</a:t>
            </a:r>
            <a:endParaRPr sz="3600" b="0" i="0" u="none" strike="noStrike" cap="none" dirty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7" name="Google Shape;977;g14c95e8a975_0_497"/>
          <p:cNvSpPr txBox="1"/>
          <p:nvPr/>
        </p:nvSpPr>
        <p:spPr>
          <a:xfrm>
            <a:off x="365760" y="2125158"/>
            <a:ext cx="46176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150000"/>
              </a:lnSpc>
              <a:buNone/>
              <a:defRPr sz="32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pPr algn="l"/>
            <a:r>
              <a:rPr lang="zh-CN" altLang="en-US" dirty="0">
                <a:sym typeface="Microsoft YaHei"/>
              </a:rPr>
              <a:t>要学好一个语言，</a:t>
            </a:r>
            <a:endParaRPr dirty="0">
              <a:sym typeface="Microsoft YaHei"/>
            </a:endParaRPr>
          </a:p>
          <a:p>
            <a:pPr algn="l"/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首先</a:t>
            </a:r>
            <a:r>
              <a:rPr lang="zh-CN" altLang="en-US" dirty="0">
                <a:sym typeface="Microsoft YaHei"/>
              </a:rPr>
              <a:t>要多说，</a:t>
            </a:r>
            <a:endParaRPr dirty="0">
              <a:sym typeface="Microsoft YaHei"/>
            </a:endParaRPr>
          </a:p>
          <a:p>
            <a:pPr algn="l"/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其次</a:t>
            </a:r>
            <a:r>
              <a:rPr lang="zh-CN" altLang="en-US" dirty="0">
                <a:sym typeface="Microsoft YaHei"/>
              </a:rPr>
              <a:t>要多阅读。</a:t>
            </a:r>
            <a:endParaRPr dirty="0">
              <a:sym typeface="Microsoft YaHei"/>
            </a:endParaRPr>
          </a:p>
        </p:txBody>
      </p:sp>
      <p:pic>
        <p:nvPicPr>
          <p:cNvPr id="978" name="Google Shape;978;g14c95e8a975_0_497" descr="不易精通但是很值得學習的5種語言｜天下雜誌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0170" y="2019300"/>
            <a:ext cx="3762091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g14c95e8a975_0_509"/>
          <p:cNvSpPr txBox="1"/>
          <p:nvPr/>
        </p:nvSpPr>
        <p:spPr>
          <a:xfrm>
            <a:off x="344621" y="1834842"/>
            <a:ext cx="4587848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要写好一个故事，</a:t>
            </a:r>
            <a:endParaRPr lang="en-US" altLang="zh-CN" sz="2800" b="1" spc="600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1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首先</a:t>
            </a:r>
            <a:r>
              <a:rPr lang="zh-CN" sz="2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你要先开始写，</a:t>
            </a:r>
            <a:endParaRPr sz="2800" b="1" spc="600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1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其次</a:t>
            </a:r>
            <a:r>
              <a:rPr lang="zh-CN" sz="2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想好你的故事</a:t>
            </a:r>
            <a:endParaRPr lang="en-US" altLang="zh-CN" sz="2800" b="1" spc="600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想要说什么!</a:t>
            </a:r>
            <a:endParaRPr sz="2800" b="1" spc="600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985" name="Google Shape;985;g14c95e8a975_0_509" descr="2017艺考，续写故事也需要修辞技巧-智慧考学网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77088" y="2093650"/>
            <a:ext cx="3522291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Google Shape;976;g14c95e8a975_0_497">
            <a:extLst>
              <a:ext uri="{FF2B5EF4-FFF2-40B4-BE49-F238E27FC236}">
                <a16:creationId xmlns:a16="http://schemas.microsoft.com/office/drawing/2014/main" id="{DC83E59A-B6D6-33B1-7B21-A01D7A993D30}"/>
              </a:ext>
            </a:extLst>
          </p:cNvPr>
          <p:cNvSpPr/>
          <p:nvPr/>
        </p:nvSpPr>
        <p:spPr>
          <a:xfrm>
            <a:off x="1831950" y="363600"/>
            <a:ext cx="5400000" cy="90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 b="1" spc="600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首先...其次</a:t>
            </a:r>
            <a:r>
              <a:rPr lang="zh-CN" altLang="zh-TW" sz="3600" b="1" spc="600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..</a:t>
            </a:r>
            <a:r>
              <a:rPr lang="zh-CN" altLang="zh-TW" sz="3600" b="1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.</a:t>
            </a:r>
            <a:endParaRPr sz="3600" b="0" i="0" u="none" strike="noStrike" cap="none" dirty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能力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581164" y="1084300"/>
            <a:ext cx="7981672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在台湾，</a:t>
            </a:r>
            <a:endParaRPr lang="en-US" altLang="zh-CN" sz="320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bg2"/>
                </a:solidFill>
              </a:rPr>
              <a:t>现在很多人已经没有</a:t>
            </a:r>
            <a:r>
              <a:rPr lang="zh-CN" altLang="en-US" sz="3200" dirty="0">
                <a:solidFill>
                  <a:schemeClr val="accent1"/>
                </a:solidFill>
              </a:rPr>
              <a:t>能力</a:t>
            </a:r>
            <a:r>
              <a:rPr lang="zh-CN" altLang="en-US" sz="3200" dirty="0">
                <a:solidFill>
                  <a:schemeClr val="bg2"/>
                </a:solidFill>
              </a:rPr>
              <a:t>买房子了</a:t>
            </a:r>
            <a:r>
              <a:rPr lang="zh-TW" altLang="en-US" sz="3200" dirty="0">
                <a:solidFill>
                  <a:schemeClr val="bg2"/>
                </a:solidFill>
              </a:rPr>
              <a:t>。</a:t>
            </a:r>
            <a:endParaRPr lang="zh-CN" altLang="en-US" sz="3200" dirty="0">
              <a:solidFill>
                <a:schemeClr val="bg2"/>
              </a:solidFill>
            </a:endParaRPr>
          </a:p>
        </p:txBody>
      </p:sp>
      <p:pic>
        <p:nvPicPr>
          <p:cNvPr id="5" name="Google Shape;243;g14195a14107_0_352" descr="一定要買房子？選屋「4條件」讓你買得起！ 施昇輝：房貸不要太早還，買0056擺明套利- 今周刊">
            <a:extLst>
              <a:ext uri="{FF2B5EF4-FFF2-40B4-BE49-F238E27FC236}">
                <a16:creationId xmlns:a16="http://schemas.microsoft.com/office/drawing/2014/main" id="{F4E77B81-4254-9A91-A238-739A19A2FE1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32460" y="2704323"/>
            <a:ext cx="28800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Google Shape;244;g14195a14107_0_352">
            <a:extLst>
              <a:ext uri="{FF2B5EF4-FFF2-40B4-BE49-F238E27FC236}">
                <a16:creationId xmlns:a16="http://schemas.microsoft.com/office/drawing/2014/main" id="{E8016155-428F-B60F-1398-06B30A8084FB}"/>
              </a:ext>
            </a:extLst>
          </p:cNvPr>
          <p:cNvSpPr txBox="1"/>
          <p:nvPr/>
        </p:nvSpPr>
        <p:spPr>
          <a:xfrm>
            <a:off x="4897098" y="4525769"/>
            <a:ext cx="2414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600" b="1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en-US" altLang="zh-TW" spc="300" dirty="0">
                <a:sym typeface="Calibri"/>
              </a:rPr>
              <a:t>300,000,000 czk</a:t>
            </a:r>
            <a:endParaRPr spc="300" dirty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5492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g14c95e8a975_0_517"/>
          <p:cNvSpPr txBox="1"/>
          <p:nvPr/>
        </p:nvSpPr>
        <p:spPr>
          <a:xfrm>
            <a:off x="-68100" y="1249273"/>
            <a:ext cx="928020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我觉得你不要这么快相信他比较好</a:t>
            </a:r>
            <a:r>
              <a:rPr lang="zh-CN" sz="28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，</a:t>
            </a:r>
            <a:endParaRPr sz="2800" b="1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1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首先</a:t>
            </a:r>
            <a:r>
              <a:rPr lang="zh-CN" sz="2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你不了解他，</a:t>
            </a:r>
            <a:r>
              <a:rPr lang="zh-CN" sz="2800" b="1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其次</a:t>
            </a:r>
            <a:r>
              <a:rPr lang="zh-CN" sz="2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这件事很重要</a:t>
            </a:r>
            <a:r>
              <a:rPr lang="zh-TW" altLang="en-US" sz="28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！</a:t>
            </a:r>
            <a:endParaRPr sz="2800" b="1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992" name="Google Shape;992;g14c95e8a975_0_517" descr="搜尋：勸告- 話題列表第1頁| 健康2.0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4065" y="2808864"/>
            <a:ext cx="3855871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Google Shape;976;g14c95e8a975_0_497">
            <a:extLst>
              <a:ext uri="{FF2B5EF4-FFF2-40B4-BE49-F238E27FC236}">
                <a16:creationId xmlns:a16="http://schemas.microsoft.com/office/drawing/2014/main" id="{71D614DA-50C8-1E71-B034-4609EC8D9D3C}"/>
              </a:ext>
            </a:extLst>
          </p:cNvPr>
          <p:cNvSpPr/>
          <p:nvPr/>
        </p:nvSpPr>
        <p:spPr>
          <a:xfrm>
            <a:off x="1872000" y="174636"/>
            <a:ext cx="5400000" cy="90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 b="1" spc="600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首先...其次</a:t>
            </a:r>
            <a:r>
              <a:rPr lang="zh-CN" altLang="zh-TW" sz="3600" b="1" spc="600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..</a:t>
            </a:r>
            <a:r>
              <a:rPr lang="zh-CN" altLang="zh-TW" sz="3600" b="1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.</a:t>
            </a:r>
            <a:endParaRPr sz="3600" b="0" i="0" u="none" strike="noStrike" cap="none" dirty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g14c95e8a975_0_1428"/>
          <p:cNvSpPr txBox="1"/>
          <p:nvPr/>
        </p:nvSpPr>
        <p:spPr>
          <a:xfrm>
            <a:off x="0" y="2256402"/>
            <a:ext cx="92802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lnSpc>
                <a:spcPct val="150000"/>
              </a:lnSpc>
              <a:buNone/>
              <a:defRPr sz="28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sz="3200" dirty="0">
                <a:sym typeface="Microsoft YaHei"/>
              </a:rPr>
              <a:t>想读马萨里克大学需要怎么做</a:t>
            </a:r>
            <a:r>
              <a:rPr lang="zh-CN" altLang="en-US" sz="3200" spc="0" dirty="0">
                <a:sym typeface="Microsoft YaHei"/>
              </a:rPr>
              <a:t>？</a:t>
            </a:r>
            <a:endParaRPr sz="3200" spc="0" dirty="0">
              <a:sym typeface="Microsoft YaHei"/>
            </a:endParaRPr>
          </a:p>
          <a:p>
            <a:r>
              <a:rPr lang="zh-CN" altLang="en-US" sz="3200" dirty="0">
                <a:sym typeface="Microsoft YaHei"/>
              </a:rPr>
              <a:t>请用</a:t>
            </a:r>
            <a:r>
              <a:rPr lang="zh-CN" altLang="en-US" sz="3200" dirty="0">
                <a:solidFill>
                  <a:schemeClr val="accent1"/>
                </a:solidFill>
                <a:sym typeface="Microsoft YaHei"/>
              </a:rPr>
              <a:t>首先</a:t>
            </a:r>
            <a:r>
              <a:rPr lang="en-US" altLang="zh-CN" sz="3200" dirty="0">
                <a:solidFill>
                  <a:schemeClr val="accent1"/>
                </a:solidFill>
                <a:sym typeface="Microsoft YaHei"/>
              </a:rPr>
              <a:t>...</a:t>
            </a:r>
            <a:r>
              <a:rPr lang="zh-CN" altLang="en-US" sz="3200" dirty="0">
                <a:solidFill>
                  <a:schemeClr val="accent1"/>
                </a:solidFill>
                <a:sym typeface="Microsoft YaHei"/>
              </a:rPr>
              <a:t>其次</a:t>
            </a:r>
            <a:r>
              <a:rPr lang="en-US" altLang="zh-CN" sz="3200" dirty="0">
                <a:solidFill>
                  <a:schemeClr val="accent1"/>
                </a:solidFill>
                <a:sym typeface="Microsoft YaHei"/>
              </a:rPr>
              <a:t>...</a:t>
            </a:r>
            <a:r>
              <a:rPr lang="zh-CN" altLang="en-US" sz="3200" dirty="0">
                <a:sym typeface="Microsoft YaHei"/>
              </a:rPr>
              <a:t>造句</a:t>
            </a:r>
            <a:r>
              <a:rPr lang="zh-TW" altLang="en-US" sz="3200" spc="0" dirty="0">
                <a:sym typeface="Microsoft YaHei"/>
              </a:rPr>
              <a:t>。</a:t>
            </a:r>
            <a:endParaRPr sz="3200" spc="0" dirty="0">
              <a:sym typeface="Microsoft YaHei"/>
            </a:endParaRPr>
          </a:p>
        </p:txBody>
      </p:sp>
      <p:sp>
        <p:nvSpPr>
          <p:cNvPr id="3" name="Google Shape;976;g14c95e8a975_0_497">
            <a:extLst>
              <a:ext uri="{FF2B5EF4-FFF2-40B4-BE49-F238E27FC236}">
                <a16:creationId xmlns:a16="http://schemas.microsoft.com/office/drawing/2014/main" id="{9AECF71F-6CDC-EA3B-C55C-AB3657CF6FD0}"/>
              </a:ext>
            </a:extLst>
          </p:cNvPr>
          <p:cNvSpPr/>
          <p:nvPr/>
        </p:nvSpPr>
        <p:spPr>
          <a:xfrm>
            <a:off x="1831950" y="363600"/>
            <a:ext cx="5400000" cy="90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 b="1" spc="600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首先...其次</a:t>
            </a:r>
            <a:r>
              <a:rPr lang="zh-CN" altLang="zh-TW" sz="3600" b="1" spc="600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..</a:t>
            </a:r>
            <a:r>
              <a:rPr lang="zh-CN" altLang="zh-TW" sz="3600" b="1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.</a:t>
            </a:r>
            <a:endParaRPr sz="3600" b="0" i="0" u="none" strike="noStrike" cap="none" dirty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g14c95e8a975_0_1444"/>
          <p:cNvSpPr txBox="1"/>
          <p:nvPr/>
        </p:nvSpPr>
        <p:spPr>
          <a:xfrm>
            <a:off x="0" y="2256402"/>
            <a:ext cx="92802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150000"/>
              </a:lnSpc>
              <a:buNone/>
              <a:defRPr sz="32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当遇到困难时你会如何处理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请用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首先</a:t>
            </a:r>
            <a:r>
              <a:rPr lang="en-US" altLang="zh-CN" dirty="0">
                <a:solidFill>
                  <a:schemeClr val="accent1"/>
                </a:solidFill>
                <a:sym typeface="Microsoft YaHei"/>
              </a:rPr>
              <a:t>...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其次</a:t>
            </a:r>
            <a:r>
              <a:rPr lang="en-US" altLang="zh-CN" dirty="0">
                <a:solidFill>
                  <a:schemeClr val="accent1"/>
                </a:solidFill>
                <a:sym typeface="Microsoft YaHei"/>
              </a:rPr>
              <a:t>...</a:t>
            </a:r>
            <a:r>
              <a:rPr lang="zh-CN" altLang="en-US" dirty="0">
                <a:sym typeface="Microsoft YaHei"/>
              </a:rPr>
              <a:t>造句</a:t>
            </a:r>
            <a:r>
              <a:rPr lang="zh-TW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  <p:sp>
        <p:nvSpPr>
          <p:cNvPr id="2" name="Google Shape;976;g14c95e8a975_0_497">
            <a:extLst>
              <a:ext uri="{FF2B5EF4-FFF2-40B4-BE49-F238E27FC236}">
                <a16:creationId xmlns:a16="http://schemas.microsoft.com/office/drawing/2014/main" id="{51957E31-530A-529B-6B24-414784B0C954}"/>
              </a:ext>
            </a:extLst>
          </p:cNvPr>
          <p:cNvSpPr/>
          <p:nvPr/>
        </p:nvSpPr>
        <p:spPr>
          <a:xfrm>
            <a:off x="1831950" y="363600"/>
            <a:ext cx="5400000" cy="90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 b="1" spc="600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首先...其次</a:t>
            </a:r>
            <a:r>
              <a:rPr lang="zh-CN" altLang="zh-TW" sz="3600" b="1" spc="600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..</a:t>
            </a:r>
            <a:r>
              <a:rPr lang="zh-CN" altLang="zh-TW" sz="3600" b="1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.</a:t>
            </a:r>
            <a:endParaRPr sz="3600" b="0" i="0" u="none" strike="noStrike" cap="none" dirty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g14c95e8a975_0_1438"/>
          <p:cNvSpPr txBox="1"/>
          <p:nvPr/>
        </p:nvSpPr>
        <p:spPr>
          <a:xfrm>
            <a:off x="0" y="2304300"/>
            <a:ext cx="9144000" cy="65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请造句</a:t>
            </a:r>
            <a:r>
              <a:rPr lang="zh-CN" sz="32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3200" b="1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" name="Google Shape;976;g14c95e8a975_0_497">
            <a:extLst>
              <a:ext uri="{FF2B5EF4-FFF2-40B4-BE49-F238E27FC236}">
                <a16:creationId xmlns:a16="http://schemas.microsoft.com/office/drawing/2014/main" id="{AE6727C3-501C-CA0C-C555-2039A795507B}"/>
              </a:ext>
            </a:extLst>
          </p:cNvPr>
          <p:cNvSpPr/>
          <p:nvPr/>
        </p:nvSpPr>
        <p:spPr>
          <a:xfrm>
            <a:off x="1831950" y="363600"/>
            <a:ext cx="5400000" cy="90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 b="1" spc="600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首先...其次</a:t>
            </a:r>
            <a:r>
              <a:rPr lang="zh-CN" altLang="zh-TW" sz="3600" b="1" spc="600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..</a:t>
            </a:r>
            <a:r>
              <a:rPr lang="zh-CN" altLang="zh-TW" sz="3600" b="1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.</a:t>
            </a:r>
            <a:endParaRPr sz="3600" b="0" i="0" u="none" strike="noStrike" cap="none" dirty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14c95e8a975_0_524"/>
          <p:cNvSpPr txBox="1"/>
          <p:nvPr/>
        </p:nvSpPr>
        <p:spPr>
          <a:xfrm>
            <a:off x="3353250" y="2063939"/>
            <a:ext cx="24375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lang="zh-CN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准</a:t>
            </a:r>
            <a:r>
              <a:rPr lang="zh-CN" sz="60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时</a:t>
            </a:r>
            <a:endParaRPr sz="6000" b="1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g14c95e8a975_0_528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准时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021" name="Google Shape;1021;g14c95e8a975_0_528"/>
          <p:cNvSpPr txBox="1"/>
          <p:nvPr/>
        </p:nvSpPr>
        <p:spPr>
          <a:xfrm>
            <a:off x="-125" y="1342410"/>
            <a:ext cx="9144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他们每次开会都很</a:t>
            </a:r>
            <a:r>
              <a:rPr lang="zh-CN" sz="3200" b="1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准时</a:t>
            </a: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，从来不迟到</a:t>
            </a:r>
            <a:r>
              <a:rPr lang="zh-TW" altLang="en-US" sz="32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3200" b="1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1022" name="Google Shape;1022;g14c95e8a975_0_528" descr="開會沒效率，是因為這7 件事沒做好！來看看Google 的會議技巧|經理人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7777" y="2235456"/>
            <a:ext cx="4028446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g14c95e8a975_0_53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准时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028" name="Google Shape;1028;g14c95e8a975_0_535"/>
          <p:cNvSpPr txBox="1"/>
          <p:nvPr/>
        </p:nvSpPr>
        <p:spPr>
          <a:xfrm>
            <a:off x="0" y="1176673"/>
            <a:ext cx="914400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32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800" dirty="0">
                <a:sym typeface="Calibri"/>
              </a:rPr>
              <a:t>他们没有</a:t>
            </a:r>
            <a:r>
              <a:rPr lang="zh-CN" altLang="en-US" sz="2800" dirty="0">
                <a:solidFill>
                  <a:schemeClr val="accent1"/>
                </a:solidFill>
                <a:sym typeface="Calibri"/>
              </a:rPr>
              <a:t>准时</a:t>
            </a:r>
            <a:r>
              <a:rPr lang="zh-CN" altLang="en-US" sz="2800" dirty="0">
                <a:sym typeface="Calibri"/>
              </a:rPr>
              <a:t>结束开会，多开了四个小时</a:t>
            </a:r>
            <a:r>
              <a:rPr lang="zh-CN" altLang="en-US" sz="2800" spc="0" dirty="0">
                <a:sym typeface="Calibri"/>
              </a:rPr>
              <a:t>，</a:t>
            </a:r>
            <a:endParaRPr sz="2800" spc="0" dirty="0">
              <a:sym typeface="Calibri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ym typeface="Calibri"/>
              </a:rPr>
              <a:t>大家都很累了</a:t>
            </a:r>
            <a:r>
              <a:rPr lang="zh-TW" altLang="en-US" sz="2800" spc="0" dirty="0">
                <a:sym typeface="Calibri"/>
              </a:rPr>
              <a:t>。</a:t>
            </a:r>
            <a:endParaRPr sz="2800" spc="0" dirty="0">
              <a:sym typeface="Microsoft YaHei"/>
            </a:endParaRPr>
          </a:p>
        </p:txBody>
      </p:sp>
      <p:pic>
        <p:nvPicPr>
          <p:cNvPr id="1029" name="Google Shape;1029;g14c95e8a975_0_535" descr="瞌睡蟲退散！開會保持清醒的秘訣- BBC 英伦网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52000" y="2704200"/>
            <a:ext cx="38400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g14c95e8a975_0_54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准时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035" name="Google Shape;1035;g14c95e8a975_0_542"/>
          <p:cNvSpPr txBox="1"/>
          <p:nvPr/>
        </p:nvSpPr>
        <p:spPr>
          <a:xfrm>
            <a:off x="0" y="1107246"/>
            <a:ext cx="914400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150000"/>
              </a:lnSpc>
              <a:buNone/>
              <a:defRPr sz="28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他每次都不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准时</a:t>
            </a:r>
            <a:r>
              <a:rPr lang="zh-CN" altLang="en-US" dirty="0">
                <a:sym typeface="Microsoft YaHei"/>
              </a:rPr>
              <a:t>，约了十二点吃饭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结果现在快下午一点了，他人还没出现</a:t>
            </a:r>
            <a:r>
              <a:rPr lang="zh-CN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  <p:pic>
        <p:nvPicPr>
          <p:cNvPr id="1036" name="Google Shape;1036;g14c95e8a975_0_542" descr="等人PNG图片素材下载_卡通PNG_熊猫办公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14886" t="19763" r="18326" b="15204"/>
          <a:stretch/>
        </p:blipFill>
        <p:spPr>
          <a:xfrm>
            <a:off x="3542174" y="2651300"/>
            <a:ext cx="2059651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g14c95e8a975_0_145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准时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042" name="Google Shape;1042;g14c95e8a975_0_1456"/>
          <p:cNvSpPr txBox="1"/>
          <p:nvPr/>
        </p:nvSpPr>
        <p:spPr>
          <a:xfrm>
            <a:off x="0" y="2571750"/>
            <a:ext cx="9144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150000"/>
              </a:lnSpc>
              <a:buNone/>
              <a:defRPr sz="28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ym typeface="Microsoft YaHei"/>
              </a:rPr>
              <a:t>你是</a:t>
            </a:r>
            <a:r>
              <a:rPr lang="zh-CN" altLang="en-US" sz="3200" dirty="0">
                <a:solidFill>
                  <a:schemeClr val="accent1"/>
                </a:solidFill>
                <a:sym typeface="Microsoft YaHei"/>
              </a:rPr>
              <a:t>准时</a:t>
            </a:r>
            <a:r>
              <a:rPr lang="zh-CN" altLang="en-US" sz="3200" dirty="0">
                <a:sym typeface="Microsoft YaHei"/>
              </a:rPr>
              <a:t>的人还是时常迟到的人呢</a:t>
            </a:r>
            <a:r>
              <a:rPr lang="zh-CN" altLang="en-US" sz="3200" spc="0" dirty="0">
                <a:sym typeface="Microsoft YaHei"/>
              </a:rPr>
              <a:t>？</a:t>
            </a:r>
            <a:endParaRPr sz="3200"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g14c95e8a975_0_1450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准时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048" name="Google Shape;1048;g14c95e8a975_0_1450"/>
          <p:cNvSpPr txBox="1"/>
          <p:nvPr/>
        </p:nvSpPr>
        <p:spPr>
          <a:xfrm>
            <a:off x="0" y="1348932"/>
            <a:ext cx="9144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32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你曾因为不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准时</a:t>
            </a:r>
            <a:r>
              <a:rPr lang="zh-CN" altLang="en-US" dirty="0">
                <a:sym typeface="Microsoft YaHei"/>
              </a:rPr>
              <a:t>而发生什么事情吗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032B627A-39B8-4A2A-11A3-D2C82352044D}"/>
              </a:ext>
            </a:extLst>
          </p:cNvPr>
          <p:cNvGrpSpPr/>
          <p:nvPr/>
        </p:nvGrpSpPr>
        <p:grpSpPr>
          <a:xfrm>
            <a:off x="829646" y="2248764"/>
            <a:ext cx="7484707" cy="2664646"/>
            <a:chOff x="898425" y="2248764"/>
            <a:chExt cx="7484707" cy="2664646"/>
          </a:xfrm>
        </p:grpSpPr>
        <p:pic>
          <p:nvPicPr>
            <p:cNvPr id="1049" name="Google Shape;1049;g14c95e8a975_0_1450"/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98425" y="2248764"/>
              <a:ext cx="6480000" cy="225180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50" name="Google Shape;1050;g14c95e8a975_0_1450"/>
            <p:cNvPicPr preferRelativeResize="0"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747358" y="3113410"/>
              <a:ext cx="1635774" cy="1800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能力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581164" y="1084300"/>
            <a:ext cx="7981672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他每天花很多时间学习不同的东西，</a:t>
            </a:r>
            <a:endParaRPr lang="en-US" altLang="zh-CN" sz="320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bg2"/>
                </a:solidFill>
              </a:rPr>
              <a:t>加强自己的</a:t>
            </a:r>
            <a:r>
              <a:rPr lang="zh-CN" altLang="en-US" sz="3200" dirty="0">
                <a:solidFill>
                  <a:schemeClr val="accent1"/>
                </a:solidFill>
              </a:rPr>
              <a:t>能力</a:t>
            </a:r>
            <a:r>
              <a:rPr lang="zh-TW" altLang="en-US" sz="3200" dirty="0">
                <a:solidFill>
                  <a:schemeClr val="bg2"/>
                </a:solidFill>
              </a:rPr>
              <a:t>。</a:t>
            </a:r>
            <a:endParaRPr lang="zh-CN" altLang="en-US" sz="3200" dirty="0">
              <a:solidFill>
                <a:schemeClr val="bg2"/>
              </a:solidFill>
            </a:endParaRPr>
          </a:p>
        </p:txBody>
      </p:sp>
      <p:pic>
        <p:nvPicPr>
          <p:cNvPr id="4" name="Google Shape;251;g14195a14107_0_356" descr="複合學習帶來的4 大好處- myViewBoard Blog">
            <a:extLst>
              <a:ext uri="{FF2B5EF4-FFF2-40B4-BE49-F238E27FC236}">
                <a16:creationId xmlns:a16="http://schemas.microsoft.com/office/drawing/2014/main" id="{9F6D0E74-FE35-E06A-74B3-4826C9F4273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47499" y="2714942"/>
            <a:ext cx="3249002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9829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14c95e8a975_0_146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准时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056" name="Google Shape;1056;g14c95e8a975_0_1464"/>
          <p:cNvSpPr txBox="1"/>
          <p:nvPr/>
        </p:nvSpPr>
        <p:spPr>
          <a:xfrm>
            <a:off x="0" y="2571750"/>
            <a:ext cx="9144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32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请用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准时</a:t>
            </a:r>
            <a:r>
              <a:rPr lang="zh-CN" altLang="en-US" dirty="0">
                <a:sym typeface="Microsoft YaHei"/>
              </a:rPr>
              <a:t>造句</a:t>
            </a:r>
            <a:r>
              <a:rPr lang="zh-CN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14c95e8a975_0_549"/>
          <p:cNvSpPr txBox="1"/>
          <p:nvPr/>
        </p:nvSpPr>
        <p:spPr>
          <a:xfrm>
            <a:off x="2725650" y="2063939"/>
            <a:ext cx="36927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lang="zh-CN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与.pre</a:t>
            </a:r>
            <a:r>
              <a:rPr lang="zh-CN" sz="60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p</a:t>
            </a:r>
            <a:endParaRPr sz="6000" b="1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g14c95e8a975_0_553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与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067" name="Google Shape;1067;g14c95e8a975_0_553"/>
          <p:cNvSpPr txBox="1"/>
          <p:nvPr/>
        </p:nvSpPr>
        <p:spPr>
          <a:xfrm>
            <a:off x="0" y="1366475"/>
            <a:ext cx="9144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32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他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与</a:t>
            </a:r>
            <a:r>
              <a:rPr lang="zh-CN" altLang="en-US" dirty="0">
                <a:sym typeface="Microsoft YaHei"/>
              </a:rPr>
              <a:t>我一起去参加同学聚会</a:t>
            </a:r>
            <a:r>
              <a:rPr lang="zh-TW" altLang="en-US" dirty="0">
                <a:sym typeface="Microsoft YaHei"/>
              </a:rPr>
              <a:t>。</a:t>
            </a:r>
            <a:endParaRPr dirty="0">
              <a:sym typeface="Microsoft YaHei"/>
            </a:endParaRPr>
          </a:p>
        </p:txBody>
      </p:sp>
      <p:pic>
        <p:nvPicPr>
          <p:cNvPr id="1068" name="Google Shape;1068;g14c95e8a975_0_553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1260" y="2283585"/>
            <a:ext cx="2921481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14c95e8a975_0_565"/>
          <p:cNvSpPr txBox="1"/>
          <p:nvPr/>
        </p:nvSpPr>
        <p:spPr>
          <a:xfrm>
            <a:off x="-125" y="1445472"/>
            <a:ext cx="9144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32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sz="2800" dirty="0">
                <a:solidFill>
                  <a:schemeClr val="accent5"/>
                </a:solidFill>
                <a:sym typeface="Calibri"/>
              </a:rPr>
              <a:t>准时</a:t>
            </a:r>
            <a:r>
              <a:rPr lang="zh-CN" altLang="en-US" sz="2800" dirty="0">
                <a:solidFill>
                  <a:schemeClr val="accent1"/>
                </a:solidFill>
                <a:sym typeface="Calibri"/>
              </a:rPr>
              <a:t>与</a:t>
            </a:r>
            <a:r>
              <a:rPr lang="zh-CN" altLang="en-US" sz="2800" dirty="0">
                <a:solidFill>
                  <a:schemeClr val="accent5"/>
                </a:solidFill>
                <a:sym typeface="Calibri"/>
              </a:rPr>
              <a:t>诚实</a:t>
            </a:r>
            <a:r>
              <a:rPr lang="zh-CN" altLang="en-US" sz="2800" dirty="0">
                <a:sym typeface="Calibri"/>
              </a:rPr>
              <a:t>是工作上非常重要的两件事</a:t>
            </a:r>
            <a:r>
              <a:rPr lang="zh-CN" altLang="en-US" sz="2800" spc="0" dirty="0">
                <a:sym typeface="Calibri"/>
              </a:rPr>
              <a:t>情</a:t>
            </a:r>
            <a:r>
              <a:rPr lang="zh-TW" altLang="en-US" sz="2800" spc="0" dirty="0">
                <a:sym typeface="Microsoft YaHei"/>
              </a:rPr>
              <a:t>。</a:t>
            </a:r>
            <a:endParaRPr sz="2800" spc="0" dirty="0"/>
          </a:p>
        </p:txBody>
      </p:sp>
      <p:pic>
        <p:nvPicPr>
          <p:cNvPr id="1074" name="Google Shape;1074;g14c95e8a975_0_565" descr="職Talk】下屬返工日日遲大到上司呻「要跪求後生準時」 | 星島日報| LINE TODAY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2541" y="2400193"/>
            <a:ext cx="3057986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75" name="Google Shape;1075;g14c95e8a975_0_565" descr="下午變皮諾丘？哈佛研究：人一天內愈晚愈不誠實| ETtoday國際新聞| ETtoday新聞雲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63068" y="2400193"/>
            <a:ext cx="3078391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76" name="Google Shape;1076;g14c95e8a975_0_565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与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14c95e8a975_0_1474"/>
          <p:cNvSpPr txBox="1"/>
          <p:nvPr/>
        </p:nvSpPr>
        <p:spPr>
          <a:xfrm>
            <a:off x="0" y="2094103"/>
            <a:ext cx="9144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2800" b="1" spc="600">
                <a:solidFill>
                  <a:schemeClr val="accent5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你平时喜欢</a:t>
            </a:r>
            <a:r>
              <a:rPr lang="zh-CN" altLang="en-US" sz="3200" dirty="0">
                <a:solidFill>
                  <a:schemeClr val="accent1"/>
                </a:solidFill>
              </a:rPr>
              <a:t>与</a:t>
            </a:r>
            <a:r>
              <a:rPr lang="zh-CN" altLang="en-US" sz="3200" dirty="0">
                <a:solidFill>
                  <a:schemeClr val="bg2"/>
                </a:solidFill>
              </a:rPr>
              <a:t>家人出门玩</a:t>
            </a:r>
            <a:r>
              <a:rPr lang="zh-CN" altLang="en-US" sz="3200" spc="0" dirty="0">
                <a:solidFill>
                  <a:schemeClr val="bg2"/>
                </a:solidFill>
              </a:rPr>
              <a:t>，</a:t>
            </a:r>
            <a:endParaRPr sz="3200" spc="0" dirty="0">
              <a:solidFill>
                <a:schemeClr val="bg2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还是</a:t>
            </a:r>
            <a:r>
              <a:rPr lang="zh-CN" altLang="en-US" sz="3200" dirty="0">
                <a:solidFill>
                  <a:schemeClr val="accent1"/>
                </a:solidFill>
              </a:rPr>
              <a:t>与</a:t>
            </a:r>
            <a:r>
              <a:rPr lang="zh-CN" altLang="en-US" sz="3200" dirty="0">
                <a:solidFill>
                  <a:schemeClr val="bg2"/>
                </a:solidFill>
              </a:rPr>
              <a:t>朋友出门玩</a:t>
            </a:r>
            <a:r>
              <a:rPr lang="zh-CN" altLang="en-US" sz="3200" spc="0" dirty="0">
                <a:solidFill>
                  <a:schemeClr val="bg2"/>
                </a:solidFill>
              </a:rPr>
              <a:t>？</a:t>
            </a:r>
            <a:endParaRPr sz="3200" spc="0" dirty="0">
              <a:solidFill>
                <a:schemeClr val="bg2"/>
              </a:solidFill>
            </a:endParaRPr>
          </a:p>
        </p:txBody>
      </p:sp>
      <p:sp>
        <p:nvSpPr>
          <p:cNvPr id="1082" name="Google Shape;1082;g14c95e8a975_0_1474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与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17c31d25ffc_1_20"/>
          <p:cNvSpPr txBox="1"/>
          <p:nvPr/>
        </p:nvSpPr>
        <p:spPr>
          <a:xfrm>
            <a:off x="0" y="1366475"/>
            <a:ext cx="9144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32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/>
              <a:t>你喜欢汤姆猫</a:t>
            </a:r>
            <a:r>
              <a:rPr lang="zh-CN" altLang="en-US" dirty="0">
                <a:solidFill>
                  <a:schemeClr val="accent1"/>
                </a:solidFill>
              </a:rPr>
              <a:t>与</a:t>
            </a:r>
            <a:r>
              <a:rPr lang="zh-CN" altLang="en-US" dirty="0"/>
              <a:t>杰利鼠吗</a:t>
            </a:r>
            <a:r>
              <a:rPr lang="zh-CN" altLang="en-US" spc="0" dirty="0"/>
              <a:t>？</a:t>
            </a:r>
            <a:endParaRPr spc="0" dirty="0">
              <a:sym typeface="Microsoft YaHei"/>
            </a:endParaRPr>
          </a:p>
        </p:txBody>
      </p:sp>
      <p:sp>
        <p:nvSpPr>
          <p:cNvPr id="1088" name="Google Shape;1088;g17c31d25ffc_1_20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与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pic>
        <p:nvPicPr>
          <p:cNvPr id="1089" name="Google Shape;1089;g17c31d25ffc_1_20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9072" y="2283850"/>
            <a:ext cx="3125856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g17c31d25ffc_1_25"/>
          <p:cNvSpPr txBox="1"/>
          <p:nvPr/>
        </p:nvSpPr>
        <p:spPr>
          <a:xfrm>
            <a:off x="0" y="1988327"/>
            <a:ext cx="9144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150000"/>
              </a:lnSpc>
              <a:buNone/>
              <a:defRPr sz="3200" b="1" spc="600">
                <a:solidFill>
                  <a:schemeClr val="bg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/>
              <a:t>现在对你来说最重要的两件事情是什么</a:t>
            </a:r>
            <a:r>
              <a:rPr lang="zh-CN" altLang="en-US" spc="0" dirty="0"/>
              <a:t>？</a:t>
            </a:r>
            <a:endParaRPr spc="0" dirty="0"/>
          </a:p>
          <a:p>
            <a:r>
              <a:rPr lang="zh-CN" altLang="en-US" dirty="0"/>
              <a:t>请用</a:t>
            </a:r>
            <a:r>
              <a:rPr lang="zh-CN" altLang="en-US" dirty="0">
                <a:solidFill>
                  <a:schemeClr val="accent1"/>
                </a:solidFill>
              </a:rPr>
              <a:t>与</a:t>
            </a:r>
            <a:r>
              <a:rPr lang="zh-CN" altLang="en-US" dirty="0"/>
              <a:t>造句</a:t>
            </a:r>
            <a:r>
              <a:rPr lang="zh-CN" altLang="en-US" spc="0" dirty="0"/>
              <a:t>。</a:t>
            </a:r>
            <a:endParaRPr spc="0" dirty="0"/>
          </a:p>
        </p:txBody>
      </p:sp>
      <p:sp>
        <p:nvSpPr>
          <p:cNvPr id="1095" name="Google Shape;1095;g17c31d25ffc_1_25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与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14c95e8a975_0_834"/>
          <p:cNvSpPr txBox="1"/>
          <p:nvPr/>
        </p:nvSpPr>
        <p:spPr>
          <a:xfrm>
            <a:off x="2725650" y="2063939"/>
            <a:ext cx="36927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lang="zh-CN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约</a:t>
            </a:r>
            <a:r>
              <a:rPr lang="zh-CN" sz="60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会</a:t>
            </a:r>
            <a:endParaRPr sz="6000" b="1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g14c95e8a975_0_838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/>
              </a:rPr>
              <a:t>约会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106" name="Google Shape;1106;g14c95e8a975_0_838"/>
          <p:cNvSpPr txBox="1"/>
          <p:nvPr/>
        </p:nvSpPr>
        <p:spPr>
          <a:xfrm>
            <a:off x="-125" y="1363845"/>
            <a:ext cx="9144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32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Calibri"/>
              </a:rPr>
              <a:t>他每个礼拜六都要和别人</a:t>
            </a:r>
            <a:r>
              <a:rPr lang="zh-CN" altLang="en-US" dirty="0">
                <a:solidFill>
                  <a:schemeClr val="accent1"/>
                </a:solidFill>
                <a:sym typeface="Calibri"/>
              </a:rPr>
              <a:t>约会</a:t>
            </a:r>
            <a:r>
              <a:rPr lang="zh-TW" altLang="en-US" spc="0" dirty="0">
                <a:sym typeface="Calibri"/>
              </a:rPr>
              <a:t>。</a:t>
            </a:r>
            <a:endParaRPr spc="0" dirty="0">
              <a:sym typeface="Microsoft YaHei"/>
            </a:endParaRPr>
          </a:p>
        </p:txBody>
      </p:sp>
      <p:pic>
        <p:nvPicPr>
          <p:cNvPr id="1107" name="Google Shape;1107;g14c95e8a975_0_838" descr="約她去這絕對被打槍！ 女生第1次約會「最討厭地點」排行榜| ET Fashion | ETtoday新聞雲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3663" y="2571750"/>
            <a:ext cx="3239999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08" name="Google Shape;1108;g14c95e8a975_0_838" descr="先交朋友，再交女友」，快速脫單的三大關鍵| GQ瀟灑男人網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7325" y="2571750"/>
            <a:ext cx="3253012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31DBA969-BAAE-7D9A-D6BD-D0ECEE6C0720}"/>
              </a:ext>
            </a:extLst>
          </p:cNvPr>
          <p:cNvGrpSpPr/>
          <p:nvPr/>
        </p:nvGrpSpPr>
        <p:grpSpPr>
          <a:xfrm>
            <a:off x="3707675" y="2239762"/>
            <a:ext cx="1728650" cy="663978"/>
            <a:chOff x="3717043" y="2239762"/>
            <a:chExt cx="1728650" cy="663978"/>
          </a:xfrm>
        </p:grpSpPr>
        <p:sp>
          <p:nvSpPr>
            <p:cNvPr id="1109" name="Google Shape;1109;g14c95e8a975_0_838"/>
            <p:cNvSpPr/>
            <p:nvPr/>
          </p:nvSpPr>
          <p:spPr>
            <a:xfrm rot="3804013">
              <a:off x="4854835" y="2312881"/>
              <a:ext cx="663978" cy="517739"/>
            </a:xfrm>
            <a:prstGeom prst="rightArrow">
              <a:avLst>
                <a:gd name="adj1" fmla="val 50000"/>
                <a:gd name="adj2" fmla="val 50000"/>
              </a:avLst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1110;g14c95e8a975_0_838"/>
            <p:cNvSpPr/>
            <p:nvPr/>
          </p:nvSpPr>
          <p:spPr>
            <a:xfrm rot="7467071">
              <a:off x="3644108" y="2312710"/>
              <a:ext cx="663952" cy="518081"/>
            </a:xfrm>
            <a:prstGeom prst="rightArrow">
              <a:avLst>
                <a:gd name="adj1" fmla="val 50000"/>
                <a:gd name="adj2" fmla="val 50000"/>
              </a:avLst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14c95e8a975_0_852"/>
          <p:cNvSpPr txBox="1"/>
          <p:nvPr/>
        </p:nvSpPr>
        <p:spPr>
          <a:xfrm>
            <a:off x="0" y="1034100"/>
            <a:ext cx="9144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150000"/>
              </a:lnSpc>
              <a:buNone/>
              <a:defRPr sz="3200" b="1" spc="600">
                <a:solidFill>
                  <a:schemeClr val="bg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Calibri"/>
              </a:rPr>
              <a:t>他每次</a:t>
            </a:r>
            <a:r>
              <a:rPr lang="zh-CN" altLang="en-US" dirty="0">
                <a:solidFill>
                  <a:schemeClr val="accent1"/>
                </a:solidFill>
                <a:sym typeface="Calibri"/>
              </a:rPr>
              <a:t>约会</a:t>
            </a:r>
            <a:r>
              <a:rPr lang="zh-CN" altLang="en-US" dirty="0">
                <a:sym typeface="Calibri"/>
              </a:rPr>
              <a:t>的安排都一样</a:t>
            </a:r>
            <a:r>
              <a:rPr lang="zh-CN" altLang="en-US" spc="0" dirty="0">
                <a:sym typeface="Calibri"/>
              </a:rPr>
              <a:t>，</a:t>
            </a:r>
            <a:endParaRPr spc="0" dirty="0">
              <a:sym typeface="Calibri"/>
            </a:endParaRPr>
          </a:p>
          <a:p>
            <a:r>
              <a:rPr lang="zh-CN" altLang="en-US" dirty="0">
                <a:sym typeface="Calibri"/>
              </a:rPr>
              <a:t>总是先去看电影，然后再一起去吃饭</a:t>
            </a:r>
            <a:r>
              <a:rPr lang="zh-TW" altLang="en-US" spc="0" dirty="0">
                <a:sym typeface="Calibri"/>
              </a:rPr>
              <a:t>。</a:t>
            </a:r>
            <a:endParaRPr spc="0" dirty="0"/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9D0B9D6E-1067-F4F8-E3A7-C8B75F2212F9}"/>
              </a:ext>
            </a:extLst>
          </p:cNvPr>
          <p:cNvGrpSpPr/>
          <p:nvPr/>
        </p:nvGrpSpPr>
        <p:grpSpPr>
          <a:xfrm>
            <a:off x="926775" y="2660876"/>
            <a:ext cx="7290450" cy="2160000"/>
            <a:chOff x="926775" y="2660876"/>
            <a:chExt cx="7290450" cy="2160000"/>
          </a:xfrm>
        </p:grpSpPr>
        <p:pic>
          <p:nvPicPr>
            <p:cNvPr id="1116" name="Google Shape;1116;g14c95e8a975_0_852" descr="真的不是在裝小鳥胃！研究顯示：約會對象越帥吃的越少| 網路人氣話題| DailyView 網路溫度計"/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093539" y="2660876"/>
              <a:ext cx="3123686" cy="2160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17" name="Google Shape;1117;g14c95e8a975_0_852" descr="英語看電影| EF English Live 部落格"/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26775" y="2660876"/>
              <a:ext cx="3239989" cy="2160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18" name="Google Shape;1118;g14c95e8a975_0_85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/>
              </a:rPr>
              <a:t>约会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58;g14195a14107_0_363" descr="家具店的推销员向女顾客解释库存图片. 图片包括有解释, 辅助, 装备, 协助, 员工, 扶手, 采购- 177953301">
            <a:extLst>
              <a:ext uri="{FF2B5EF4-FFF2-40B4-BE49-F238E27FC236}">
                <a16:creationId xmlns:a16="http://schemas.microsoft.com/office/drawing/2014/main" id="{7CF0F62C-D5F0-4310-A131-7BD2A89030E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97873" y="2714942"/>
            <a:ext cx="3548254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能力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312133" y="1089100"/>
            <a:ext cx="6519734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他与人交流的</a:t>
            </a:r>
            <a:r>
              <a:rPr lang="zh-CN" altLang="en-US" sz="3200" dirty="0">
                <a:solidFill>
                  <a:schemeClr val="accent1"/>
                </a:solidFill>
              </a:rPr>
              <a:t>能力</a:t>
            </a:r>
            <a:r>
              <a:rPr lang="zh-CN" altLang="en-US" sz="3200" dirty="0">
                <a:solidFill>
                  <a:schemeClr val="bg2"/>
                </a:solidFill>
              </a:rPr>
              <a:t>很强，</a:t>
            </a:r>
            <a:endParaRPr lang="en-US" altLang="zh-CN" sz="320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bg2"/>
                </a:solidFill>
              </a:rPr>
              <a:t>老板很喜欢让他跟客人交流</a:t>
            </a:r>
            <a:r>
              <a:rPr lang="zh-TW" altLang="en-US" sz="3200" dirty="0">
                <a:solidFill>
                  <a:schemeClr val="bg2"/>
                </a:solidFill>
              </a:rPr>
              <a:t>。</a:t>
            </a:r>
            <a:endParaRPr lang="zh-CN" altLang="en-US" sz="3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115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g14c95e8a975_0_865"/>
          <p:cNvSpPr txBox="1"/>
          <p:nvPr/>
        </p:nvSpPr>
        <p:spPr>
          <a:xfrm>
            <a:off x="0" y="1111750"/>
            <a:ext cx="9144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150000"/>
              </a:lnSpc>
              <a:buNone/>
              <a:defRPr sz="3200" b="1" spc="600">
                <a:solidFill>
                  <a:schemeClr val="bg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他每个星期都有一场</a:t>
            </a:r>
            <a:r>
              <a:rPr lang="zh-CN" altLang="en-US" dirty="0">
                <a:solidFill>
                  <a:schemeClr val="accent5"/>
                </a:solidFill>
                <a:sym typeface="Microsoft YaHei"/>
              </a:rPr>
              <a:t>与</a:t>
            </a:r>
            <a:r>
              <a:rPr lang="zh-CN" altLang="en-US" dirty="0">
                <a:sym typeface="Microsoft YaHei"/>
              </a:rPr>
              <a:t>朋友的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约会</a:t>
            </a:r>
            <a:r>
              <a:rPr lang="zh-CN" altLang="en-US" spc="0" dirty="0">
                <a:sym typeface="Microsoft YaHei"/>
              </a:rPr>
              <a:t>，</a:t>
            </a:r>
            <a:br>
              <a:rPr lang="zh-CN" altLang="en-US" dirty="0">
                <a:sym typeface="Microsoft YaHei"/>
              </a:rPr>
            </a:br>
            <a:r>
              <a:rPr lang="zh-CN" altLang="en-US" dirty="0">
                <a:sym typeface="Microsoft YaHei"/>
              </a:rPr>
              <a:t>他们会一起出去喝酒</a:t>
            </a:r>
            <a:r>
              <a:rPr lang="zh-CN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  <p:pic>
        <p:nvPicPr>
          <p:cNvPr id="1124" name="Google Shape;1124;g14c95e8a975_0_865" descr="主題單字】像魚一樣喝酒？8個和喝酒有關的英文告訴你！ | Engoo線上英文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0566" y="2759020"/>
            <a:ext cx="3702869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25" name="Google Shape;1125;g14c95e8a975_0_86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/>
              </a:rPr>
              <a:t>约会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14c95e8a975_0_1481"/>
          <p:cNvSpPr txBox="1"/>
          <p:nvPr/>
        </p:nvSpPr>
        <p:spPr>
          <a:xfrm>
            <a:off x="0" y="2571750"/>
            <a:ext cx="9144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32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你觉得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约会</a:t>
            </a:r>
            <a:r>
              <a:rPr lang="zh-CN" altLang="en-US" dirty="0">
                <a:sym typeface="Microsoft YaHei"/>
              </a:rPr>
              <a:t>的行程应该由谁负责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Calibri"/>
            </a:endParaRPr>
          </a:p>
        </p:txBody>
      </p:sp>
      <p:sp>
        <p:nvSpPr>
          <p:cNvPr id="1131" name="Google Shape;1131;g14c95e8a975_0_148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/>
              </a:rPr>
              <a:t>约会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g14c95e8a975_0_1494"/>
          <p:cNvSpPr txBox="1"/>
          <p:nvPr/>
        </p:nvSpPr>
        <p:spPr>
          <a:xfrm>
            <a:off x="0" y="2571750"/>
            <a:ext cx="9144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32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你可以接受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约会</a:t>
            </a:r>
            <a:r>
              <a:rPr lang="zh-CN" altLang="en-US" dirty="0">
                <a:sym typeface="Microsoft YaHei"/>
              </a:rPr>
              <a:t>时迟到多久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  <p:sp>
        <p:nvSpPr>
          <p:cNvPr id="1137" name="Google Shape;1137;g14c95e8a975_0_149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/>
              </a:rPr>
              <a:t>约会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14c95e8a975_0_1489"/>
          <p:cNvSpPr txBox="1"/>
          <p:nvPr/>
        </p:nvSpPr>
        <p:spPr>
          <a:xfrm>
            <a:off x="0" y="2571750"/>
            <a:ext cx="9144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32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请用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约会</a:t>
            </a:r>
            <a:r>
              <a:rPr lang="zh-CN" altLang="en-US" dirty="0">
                <a:sym typeface="Microsoft YaHei"/>
              </a:rPr>
              <a:t>造句</a:t>
            </a:r>
            <a:r>
              <a:rPr lang="zh-CN" altLang="en-US" spc="0" dirty="0">
                <a:sym typeface="Microsoft YaHei"/>
              </a:rPr>
              <a:t>。</a:t>
            </a:r>
            <a:endParaRPr spc="0" dirty="0">
              <a:sym typeface="Calibri"/>
            </a:endParaRPr>
          </a:p>
        </p:txBody>
      </p:sp>
      <p:sp>
        <p:nvSpPr>
          <p:cNvPr id="1143" name="Google Shape;1143;g14c95e8a975_0_148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/>
              </a:rPr>
              <a:t>约会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14c95e8a975_0_873"/>
          <p:cNvSpPr/>
          <p:nvPr/>
        </p:nvSpPr>
        <p:spPr>
          <a:xfrm>
            <a:off x="1872000" y="186405"/>
            <a:ext cx="5400000" cy="916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zh-CN" altLang="en-US" sz="3600" b="1" spc="600" dirty="0">
                <a:solidFill>
                  <a:schemeClr val="lt1"/>
                </a:solidFill>
                <a:latin typeface="Microsoft YaHei"/>
                <a:ea typeface="Microsoft YaHei"/>
                <a:sym typeface="Microsoft YaHei"/>
              </a:rPr>
              <a:t>不管</a:t>
            </a:r>
            <a:endParaRPr sz="3600" b="1" spc="600" dirty="0">
              <a:solidFill>
                <a:schemeClr val="lt1"/>
              </a:solidFill>
              <a:latin typeface="Microsoft YaHei"/>
              <a:ea typeface="Microsoft YaHei"/>
            </a:endParaRPr>
          </a:p>
        </p:txBody>
      </p:sp>
      <p:pic>
        <p:nvPicPr>
          <p:cNvPr id="1149" name="Google Shape;1149;g14c95e8a975_0_873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2000" y="2797095"/>
            <a:ext cx="21600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50" name="Google Shape;1150;g14c95e8a975_0_873"/>
          <p:cNvSpPr txBox="1"/>
          <p:nvPr/>
        </p:nvSpPr>
        <p:spPr>
          <a:xfrm>
            <a:off x="1079250" y="1165340"/>
            <a:ext cx="69855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32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不管</a:t>
            </a:r>
            <a:r>
              <a:rPr lang="zh-CN" altLang="en-US" dirty="0">
                <a:sym typeface="Microsoft YaHei"/>
              </a:rPr>
              <a:t>是工作、交朋友还是</a:t>
            </a:r>
            <a:r>
              <a:rPr lang="zh-CN" altLang="en-US" dirty="0">
                <a:solidFill>
                  <a:schemeClr val="accent5"/>
                </a:solidFill>
                <a:sym typeface="Microsoft YaHei"/>
              </a:rPr>
              <a:t>约会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accent5"/>
                </a:solidFill>
                <a:sym typeface="Microsoft YaHei"/>
              </a:rPr>
              <a:t>准时</a:t>
            </a:r>
            <a:r>
              <a:rPr lang="zh-CN" altLang="en-US" dirty="0">
                <a:sym typeface="Microsoft YaHei"/>
              </a:rPr>
              <a:t>都很重要</a:t>
            </a:r>
            <a:r>
              <a:rPr lang="zh-CN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14c95e8a975_0_883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不管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156" name="Google Shape;1156;g14c95e8a975_0_883"/>
          <p:cNvSpPr txBox="1"/>
          <p:nvPr/>
        </p:nvSpPr>
        <p:spPr>
          <a:xfrm>
            <a:off x="404599" y="1783368"/>
            <a:ext cx="51798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150000"/>
              </a:lnSpc>
              <a:buNone/>
              <a:defRPr sz="3200" b="1" spc="60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pPr algn="l"/>
            <a:r>
              <a:rPr lang="zh-CN" altLang="en-US" dirty="0">
                <a:solidFill>
                  <a:schemeClr val="bg2"/>
                </a:solidFill>
                <a:sym typeface="Microsoft YaHei"/>
              </a:rPr>
              <a:t>他</a:t>
            </a:r>
            <a:r>
              <a:rPr lang="zh-CN" altLang="en-US" dirty="0">
                <a:sym typeface="Microsoft YaHei"/>
              </a:rPr>
              <a:t>不管</a:t>
            </a:r>
            <a:r>
              <a:rPr lang="zh-CN" altLang="en-US" dirty="0">
                <a:solidFill>
                  <a:schemeClr val="bg2"/>
                </a:solidFill>
                <a:sym typeface="Microsoft YaHei"/>
              </a:rPr>
              <a:t>是感冒、</a:t>
            </a:r>
            <a:endParaRPr dirty="0">
              <a:solidFill>
                <a:schemeClr val="bg2"/>
              </a:solidFill>
              <a:sym typeface="Microsoft YaHei"/>
            </a:endParaRPr>
          </a:p>
          <a:p>
            <a:pPr algn="l"/>
            <a:r>
              <a:rPr lang="zh-CN" altLang="en-US" dirty="0">
                <a:solidFill>
                  <a:schemeClr val="bg2"/>
                </a:solidFill>
                <a:sym typeface="Microsoft YaHei"/>
              </a:rPr>
              <a:t>下雨</a:t>
            </a:r>
            <a:r>
              <a:rPr lang="zh-CN" altLang="en-US" dirty="0">
                <a:solidFill>
                  <a:schemeClr val="accent5"/>
                </a:solidFill>
                <a:sym typeface="Microsoft YaHei"/>
              </a:rPr>
              <a:t>还</a:t>
            </a:r>
            <a:r>
              <a:rPr lang="zh-CN" altLang="en-US" dirty="0">
                <a:solidFill>
                  <a:schemeClr val="bg2"/>
                </a:solidFill>
                <a:sym typeface="Microsoft YaHei"/>
              </a:rPr>
              <a:t>是下雪，</a:t>
            </a:r>
            <a:endParaRPr dirty="0">
              <a:solidFill>
                <a:schemeClr val="bg2"/>
              </a:solidFill>
              <a:sym typeface="Microsoft YaHei"/>
            </a:endParaRPr>
          </a:p>
          <a:p>
            <a:pPr algn="l"/>
            <a:r>
              <a:rPr lang="zh-CN" altLang="en-US" dirty="0">
                <a:solidFill>
                  <a:schemeClr val="accent5"/>
                </a:solidFill>
                <a:sym typeface="Microsoft YaHei"/>
              </a:rPr>
              <a:t>都</a:t>
            </a:r>
            <a:r>
              <a:rPr lang="zh-CN" altLang="en-US" dirty="0">
                <a:solidFill>
                  <a:schemeClr val="bg2"/>
                </a:solidFill>
                <a:sym typeface="Microsoft YaHei"/>
              </a:rPr>
              <a:t>不会在约会上迟到</a:t>
            </a:r>
            <a:r>
              <a:rPr lang="zh-TW" altLang="en-US" dirty="0">
                <a:solidFill>
                  <a:schemeClr val="bg2"/>
                </a:solidFill>
                <a:sym typeface="Microsoft YaHei"/>
              </a:rPr>
              <a:t>。</a:t>
            </a:r>
            <a:endParaRPr dirty="0">
              <a:solidFill>
                <a:schemeClr val="bg2"/>
              </a:solidFill>
              <a:sym typeface="Microsoft YaHei"/>
            </a:endParaRPr>
          </a:p>
        </p:txBody>
      </p:sp>
      <p:pic>
        <p:nvPicPr>
          <p:cNvPr id="1157" name="Google Shape;1157;g14c95e8a975_0_883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3375" y="1497510"/>
            <a:ext cx="2750403" cy="288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AFBF72BE-4DFF-D842-88BC-6283ECA21F4B}"/>
              </a:ext>
            </a:extLst>
          </p:cNvPr>
          <p:cNvGrpSpPr/>
          <p:nvPr/>
        </p:nvGrpSpPr>
        <p:grpSpPr>
          <a:xfrm>
            <a:off x="4289952" y="125858"/>
            <a:ext cx="4687621" cy="501176"/>
            <a:chOff x="3976444" y="125858"/>
            <a:chExt cx="4687621" cy="501176"/>
          </a:xfrm>
        </p:grpSpPr>
        <p:sp>
          <p:nvSpPr>
            <p:cNvPr id="1159" name="Google Shape;1159;g14c95e8a975_0_883"/>
            <p:cNvSpPr/>
            <p:nvPr/>
          </p:nvSpPr>
          <p:spPr>
            <a:xfrm>
              <a:off x="3976444" y="125858"/>
              <a:ext cx="1440000" cy="5011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spc="600" dirty="0">
                  <a:solidFill>
                    <a:schemeClr val="l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/>
                  <a:sym typeface="Microsoft YaHei"/>
                </a:rPr>
                <a:t>不</a:t>
              </a:r>
              <a:r>
                <a:rPr lang="zh-CN" sz="2000" b="1" dirty="0">
                  <a:solidFill>
                    <a:schemeClr val="l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/>
                  <a:sym typeface="Microsoft YaHei"/>
                </a:rPr>
                <a:t>管</a:t>
              </a:r>
              <a:endParaRPr sz="3200" b="0" i="0" u="none" strike="noStrike" cap="none" dirty="0">
                <a:solidFill>
                  <a:schemeClr val="l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Arial"/>
              </a:endParaRPr>
            </a:p>
          </p:txBody>
        </p:sp>
        <p:sp>
          <p:nvSpPr>
            <p:cNvPr id="1160" name="Google Shape;1160;g14c95e8a975_0_883"/>
            <p:cNvSpPr/>
            <p:nvPr/>
          </p:nvSpPr>
          <p:spPr>
            <a:xfrm>
              <a:off x="5600255" y="125858"/>
              <a:ext cx="1440000" cy="5011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dirty="0">
                  <a:solidFill>
                    <a:schemeClr val="l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/>
                  <a:sym typeface="Calibri"/>
                </a:rPr>
                <a:t>还</a:t>
              </a:r>
              <a:endParaRPr sz="2000" b="0" i="0" u="none" strike="noStrike" cap="none" dirty="0">
                <a:solidFill>
                  <a:schemeClr val="l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Arial"/>
              </a:endParaRPr>
            </a:p>
          </p:txBody>
        </p:sp>
        <p:sp>
          <p:nvSpPr>
            <p:cNvPr id="1161" name="Google Shape;1161;g14c95e8a975_0_883"/>
            <p:cNvSpPr/>
            <p:nvPr/>
          </p:nvSpPr>
          <p:spPr>
            <a:xfrm>
              <a:off x="7224065" y="125858"/>
              <a:ext cx="1440000" cy="5011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dirty="0">
                  <a:solidFill>
                    <a:schemeClr val="lt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/>
                  <a:sym typeface="Microsoft YaHei"/>
                </a:rPr>
                <a:t>都</a:t>
              </a:r>
              <a:endParaRPr sz="3200" b="0" i="0" u="none" strike="noStrike" cap="none" dirty="0">
                <a:solidFill>
                  <a:schemeClr val="l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g14c95e8a975_0_909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不管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167" name="Google Shape;1167;g14c95e8a975_0_909"/>
          <p:cNvSpPr txBox="1"/>
          <p:nvPr/>
        </p:nvSpPr>
        <p:spPr>
          <a:xfrm>
            <a:off x="666554" y="1891972"/>
            <a:ext cx="5087207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50000"/>
              </a:lnSpc>
              <a:buNone/>
              <a:defRPr sz="3200" b="1" spc="600">
                <a:solidFill>
                  <a:schemeClr val="bg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olidFill>
                  <a:schemeClr val="accent1"/>
                </a:solidFill>
                <a:sym typeface="Calibri"/>
              </a:rPr>
              <a:t>不管</a:t>
            </a:r>
            <a:r>
              <a:rPr lang="zh-CN" altLang="en-US" dirty="0">
                <a:sym typeface="Calibri"/>
              </a:rPr>
              <a:t>是厨师、服务</a:t>
            </a:r>
            <a:r>
              <a:rPr lang="zh-CN" altLang="en-US" spc="0" dirty="0">
                <a:sym typeface="Calibri"/>
              </a:rPr>
              <a:t>员</a:t>
            </a:r>
            <a:endParaRPr spc="0" dirty="0">
              <a:sym typeface="Calibri"/>
            </a:endParaRPr>
          </a:p>
          <a:p>
            <a:r>
              <a:rPr lang="zh-CN" altLang="en-US" dirty="0">
                <a:solidFill>
                  <a:schemeClr val="accent5"/>
                </a:solidFill>
                <a:sym typeface="Calibri"/>
              </a:rPr>
              <a:t>还</a:t>
            </a:r>
            <a:r>
              <a:rPr lang="zh-CN" altLang="en-US" dirty="0">
                <a:sym typeface="Calibri"/>
              </a:rPr>
              <a:t>是老师</a:t>
            </a:r>
            <a:r>
              <a:rPr lang="zh-CN" altLang="en-US" spc="0" dirty="0">
                <a:sym typeface="Calibri"/>
              </a:rPr>
              <a:t>，</a:t>
            </a:r>
            <a:endParaRPr spc="0" dirty="0">
              <a:sym typeface="Calibri"/>
            </a:endParaRPr>
          </a:p>
          <a:p>
            <a:r>
              <a:rPr lang="zh-CN" altLang="en-US" dirty="0">
                <a:sym typeface="Calibri"/>
              </a:rPr>
              <a:t>所有工作</a:t>
            </a:r>
            <a:r>
              <a:rPr lang="zh-CN" altLang="en-US" dirty="0">
                <a:solidFill>
                  <a:schemeClr val="accent5"/>
                </a:solidFill>
                <a:sym typeface="Calibri"/>
              </a:rPr>
              <a:t>都</a:t>
            </a:r>
            <a:r>
              <a:rPr lang="zh-CN" altLang="en-US" dirty="0">
                <a:sym typeface="Calibri"/>
              </a:rPr>
              <a:t>是很辛苦的</a:t>
            </a:r>
            <a:r>
              <a:rPr lang="zh-TW" altLang="en-US" spc="0" dirty="0">
                <a:sym typeface="Calibri"/>
              </a:rPr>
              <a:t>。</a:t>
            </a:r>
            <a:endParaRPr spc="0" dirty="0"/>
          </a:p>
        </p:txBody>
      </p:sp>
      <p:pic>
        <p:nvPicPr>
          <p:cNvPr id="1172" name="Google Shape;1172;g14c95e8a975_0_909" descr="适合上班族工作累的语句，每句都很真理！ - 知乎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20315" y="1606114"/>
            <a:ext cx="2057131" cy="288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3BFD3DD5-2149-E01C-13AA-A5686BBD204D}"/>
              </a:ext>
            </a:extLst>
          </p:cNvPr>
          <p:cNvGrpSpPr/>
          <p:nvPr/>
        </p:nvGrpSpPr>
        <p:grpSpPr>
          <a:xfrm>
            <a:off x="4289952" y="125858"/>
            <a:ext cx="4687621" cy="501176"/>
            <a:chOff x="3976444" y="125858"/>
            <a:chExt cx="4687621" cy="501176"/>
          </a:xfrm>
        </p:grpSpPr>
        <p:sp>
          <p:nvSpPr>
            <p:cNvPr id="3" name="Google Shape;1159;g14c95e8a975_0_883">
              <a:extLst>
                <a:ext uri="{FF2B5EF4-FFF2-40B4-BE49-F238E27FC236}">
                  <a16:creationId xmlns:a16="http://schemas.microsoft.com/office/drawing/2014/main" id="{5B0F93E9-D966-626D-1A6C-827EE9B4CBD8}"/>
                </a:ext>
              </a:extLst>
            </p:cNvPr>
            <p:cNvSpPr/>
            <p:nvPr/>
          </p:nvSpPr>
          <p:spPr>
            <a:xfrm>
              <a:off x="3976444" y="125858"/>
              <a:ext cx="1440000" cy="5011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spc="600" dirty="0">
                  <a:solidFill>
                    <a:schemeClr val="l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/>
                  <a:sym typeface="Microsoft YaHei"/>
                </a:rPr>
                <a:t>不</a:t>
              </a:r>
              <a:r>
                <a:rPr lang="zh-CN" sz="2000" b="1" dirty="0">
                  <a:solidFill>
                    <a:schemeClr val="l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/>
                  <a:sym typeface="Microsoft YaHei"/>
                </a:rPr>
                <a:t>管</a:t>
              </a:r>
              <a:endParaRPr sz="3200" b="0" i="0" u="none" strike="noStrike" cap="none" dirty="0">
                <a:solidFill>
                  <a:schemeClr val="l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Arial"/>
              </a:endParaRPr>
            </a:p>
          </p:txBody>
        </p:sp>
        <p:sp>
          <p:nvSpPr>
            <p:cNvPr id="4" name="Google Shape;1160;g14c95e8a975_0_883">
              <a:extLst>
                <a:ext uri="{FF2B5EF4-FFF2-40B4-BE49-F238E27FC236}">
                  <a16:creationId xmlns:a16="http://schemas.microsoft.com/office/drawing/2014/main" id="{23155E37-5205-A865-5BB6-1F6466A789F2}"/>
                </a:ext>
              </a:extLst>
            </p:cNvPr>
            <p:cNvSpPr/>
            <p:nvPr/>
          </p:nvSpPr>
          <p:spPr>
            <a:xfrm>
              <a:off x="5600255" y="125858"/>
              <a:ext cx="1440000" cy="5011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dirty="0">
                  <a:solidFill>
                    <a:schemeClr val="l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/>
                  <a:sym typeface="Calibri"/>
                </a:rPr>
                <a:t>还</a:t>
              </a:r>
              <a:endParaRPr sz="2000" b="0" i="0" u="none" strike="noStrike" cap="none" dirty="0">
                <a:solidFill>
                  <a:schemeClr val="l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Arial"/>
              </a:endParaRPr>
            </a:p>
          </p:txBody>
        </p:sp>
        <p:sp>
          <p:nvSpPr>
            <p:cNvPr id="5" name="Google Shape;1161;g14c95e8a975_0_883">
              <a:extLst>
                <a:ext uri="{FF2B5EF4-FFF2-40B4-BE49-F238E27FC236}">
                  <a16:creationId xmlns:a16="http://schemas.microsoft.com/office/drawing/2014/main" id="{73183E1D-43D1-5A13-598D-EB70656FEF73}"/>
                </a:ext>
              </a:extLst>
            </p:cNvPr>
            <p:cNvSpPr/>
            <p:nvPr/>
          </p:nvSpPr>
          <p:spPr>
            <a:xfrm>
              <a:off x="7224065" y="125858"/>
              <a:ext cx="1440000" cy="5011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dirty="0">
                  <a:solidFill>
                    <a:schemeClr val="lt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/>
                  <a:sym typeface="Microsoft YaHei"/>
                </a:rPr>
                <a:t>都</a:t>
              </a:r>
              <a:endParaRPr sz="3200" b="0" i="0" u="none" strike="noStrike" cap="none" dirty="0">
                <a:solidFill>
                  <a:schemeClr val="l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g14c95e8a975_0_924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不管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178" name="Google Shape;1178;g14c95e8a975_0_924"/>
          <p:cNvSpPr txBox="1"/>
          <p:nvPr/>
        </p:nvSpPr>
        <p:spPr>
          <a:xfrm>
            <a:off x="0" y="1412721"/>
            <a:ext cx="9144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150000"/>
              </a:lnSpc>
              <a:buNone/>
              <a:defRPr sz="3200" b="1" spc="60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800" dirty="0">
                <a:sym typeface="Calibri"/>
              </a:rPr>
              <a:t>不管</a:t>
            </a:r>
            <a:r>
              <a:rPr lang="zh-CN" altLang="en-US" sz="2800" dirty="0">
                <a:solidFill>
                  <a:schemeClr val="bg2"/>
                </a:solidFill>
                <a:sym typeface="Microsoft YaHei"/>
              </a:rPr>
              <a:t>喜不喜欢，他自己点的菜他</a:t>
            </a:r>
            <a:r>
              <a:rPr lang="zh-CN" altLang="en-US" sz="2800" dirty="0">
                <a:solidFill>
                  <a:schemeClr val="accent5"/>
                </a:solidFill>
                <a:sym typeface="Microsoft YaHei"/>
              </a:rPr>
              <a:t>都</a:t>
            </a:r>
            <a:r>
              <a:rPr lang="zh-CN" altLang="en-US" sz="2800" dirty="0">
                <a:solidFill>
                  <a:schemeClr val="bg2"/>
                </a:solidFill>
                <a:sym typeface="Microsoft YaHei"/>
              </a:rPr>
              <a:t>会自己吃完</a:t>
            </a:r>
            <a:r>
              <a:rPr lang="zh-TW" altLang="en-US" sz="2800" spc="0" dirty="0">
                <a:solidFill>
                  <a:schemeClr val="bg2"/>
                </a:solidFill>
                <a:sym typeface="Microsoft YaHei"/>
              </a:rPr>
              <a:t>。</a:t>
            </a:r>
            <a:endParaRPr sz="2800" spc="0" dirty="0">
              <a:solidFill>
                <a:schemeClr val="bg2"/>
              </a:solidFill>
              <a:sym typeface="Microsoft YaHei"/>
            </a:endParaRPr>
          </a:p>
        </p:txBody>
      </p:sp>
      <p:pic>
        <p:nvPicPr>
          <p:cNvPr id="1183" name="Google Shape;1183;g14c95e8a975_0_924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21923"/>
          <a:stretch/>
        </p:blipFill>
        <p:spPr>
          <a:xfrm>
            <a:off x="2353021" y="2314523"/>
            <a:ext cx="4437959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977D83AB-01AE-FFA0-1D72-A7197E0E1A1D}"/>
              </a:ext>
            </a:extLst>
          </p:cNvPr>
          <p:cNvGrpSpPr/>
          <p:nvPr/>
        </p:nvGrpSpPr>
        <p:grpSpPr>
          <a:xfrm>
            <a:off x="5913763" y="125858"/>
            <a:ext cx="3063810" cy="501176"/>
            <a:chOff x="5913763" y="125858"/>
            <a:chExt cx="3063810" cy="501176"/>
          </a:xfrm>
        </p:grpSpPr>
        <p:sp>
          <p:nvSpPr>
            <p:cNvPr id="7" name="Google Shape;1159;g14c95e8a975_0_883">
              <a:extLst>
                <a:ext uri="{FF2B5EF4-FFF2-40B4-BE49-F238E27FC236}">
                  <a16:creationId xmlns:a16="http://schemas.microsoft.com/office/drawing/2014/main" id="{A0F10C85-88F4-8432-9651-B48C04B88E6B}"/>
                </a:ext>
              </a:extLst>
            </p:cNvPr>
            <p:cNvSpPr/>
            <p:nvPr/>
          </p:nvSpPr>
          <p:spPr>
            <a:xfrm>
              <a:off x="5913763" y="125858"/>
              <a:ext cx="1440000" cy="5011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spc="600" dirty="0">
                  <a:solidFill>
                    <a:schemeClr val="l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/>
                  <a:sym typeface="Microsoft YaHei"/>
                </a:rPr>
                <a:t>不</a:t>
              </a:r>
              <a:r>
                <a:rPr lang="zh-CN" sz="2000" b="1" dirty="0">
                  <a:solidFill>
                    <a:schemeClr val="l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/>
                  <a:sym typeface="Microsoft YaHei"/>
                </a:rPr>
                <a:t>管</a:t>
              </a:r>
              <a:endParaRPr sz="3200" b="0" i="0" u="none" strike="noStrike" cap="none" dirty="0">
                <a:solidFill>
                  <a:schemeClr val="l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Arial"/>
              </a:endParaRPr>
            </a:p>
          </p:txBody>
        </p:sp>
        <p:sp>
          <p:nvSpPr>
            <p:cNvPr id="8" name="Google Shape;1161;g14c95e8a975_0_883">
              <a:extLst>
                <a:ext uri="{FF2B5EF4-FFF2-40B4-BE49-F238E27FC236}">
                  <a16:creationId xmlns:a16="http://schemas.microsoft.com/office/drawing/2014/main" id="{B70CD083-61A6-BE50-A970-1A53570FEC07}"/>
                </a:ext>
              </a:extLst>
            </p:cNvPr>
            <p:cNvSpPr/>
            <p:nvPr/>
          </p:nvSpPr>
          <p:spPr>
            <a:xfrm>
              <a:off x="7537573" y="125858"/>
              <a:ext cx="1440000" cy="5011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dirty="0">
                  <a:solidFill>
                    <a:schemeClr val="lt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/>
                  <a:sym typeface="Microsoft YaHei"/>
                </a:rPr>
                <a:t>都</a:t>
              </a:r>
              <a:endParaRPr sz="3200" b="0" i="0" u="none" strike="noStrike" cap="none" dirty="0">
                <a:solidFill>
                  <a:schemeClr val="l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g14c95e8a975_0_935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不管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189" name="Google Shape;1189;g14c95e8a975_0_935"/>
          <p:cNvSpPr txBox="1"/>
          <p:nvPr/>
        </p:nvSpPr>
        <p:spPr>
          <a:xfrm>
            <a:off x="216000" y="1398250"/>
            <a:ext cx="8712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150000"/>
              </a:lnSpc>
              <a:buNone/>
              <a:defRPr sz="2800" b="1" spc="60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chemeClr val="bg2"/>
                </a:solidFill>
                <a:sym typeface="Microsoft YaHei"/>
              </a:rPr>
              <a:t>他</a:t>
            </a:r>
            <a:r>
              <a:rPr lang="zh-CN" altLang="en-US" dirty="0">
                <a:sym typeface="Microsoft YaHei"/>
              </a:rPr>
              <a:t>不管</a:t>
            </a:r>
            <a:r>
              <a:rPr lang="zh-CN" altLang="en-US" dirty="0">
                <a:solidFill>
                  <a:schemeClr val="bg2"/>
                </a:solidFill>
                <a:sym typeface="Microsoft YaHei"/>
              </a:rPr>
              <a:t>遇到什么天气，</a:t>
            </a:r>
            <a:r>
              <a:rPr lang="zh-CN" altLang="en-US" dirty="0">
                <a:solidFill>
                  <a:schemeClr val="accent5"/>
                </a:solidFill>
                <a:sym typeface="Microsoft YaHei"/>
              </a:rPr>
              <a:t>都</a:t>
            </a:r>
            <a:r>
              <a:rPr lang="zh-CN" altLang="en-US" dirty="0">
                <a:solidFill>
                  <a:schemeClr val="bg2"/>
                </a:solidFill>
                <a:sym typeface="Microsoft YaHei"/>
              </a:rPr>
              <a:t>不会忘记锻炼</a:t>
            </a:r>
            <a:r>
              <a:rPr lang="zh-TW" altLang="en-US" spc="0" dirty="0">
                <a:solidFill>
                  <a:schemeClr val="bg2"/>
                </a:solidFill>
                <a:sym typeface="Calibri"/>
              </a:rPr>
              <a:t>。</a:t>
            </a:r>
            <a:endParaRPr spc="0" dirty="0">
              <a:solidFill>
                <a:schemeClr val="bg2"/>
              </a:solidFill>
              <a:sym typeface="Microsoft YaHei"/>
            </a:endParaRPr>
          </a:p>
        </p:txBody>
      </p:sp>
      <p:pic>
        <p:nvPicPr>
          <p:cNvPr id="1193" name="Google Shape;1193;g14c95e8a975_0_935" descr="Runner Woman Running Park Rain Jogging Stock Photo 419562385 | Shutterstock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2505" y="2239337"/>
            <a:ext cx="3518990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99F4883B-7993-87D8-CCF3-E868F19A15DE}"/>
              </a:ext>
            </a:extLst>
          </p:cNvPr>
          <p:cNvGrpSpPr/>
          <p:nvPr/>
        </p:nvGrpSpPr>
        <p:grpSpPr>
          <a:xfrm>
            <a:off x="5913763" y="125858"/>
            <a:ext cx="3063810" cy="501176"/>
            <a:chOff x="5913763" y="125858"/>
            <a:chExt cx="3063810" cy="501176"/>
          </a:xfrm>
        </p:grpSpPr>
        <p:sp>
          <p:nvSpPr>
            <p:cNvPr id="3" name="Google Shape;1159;g14c95e8a975_0_883">
              <a:extLst>
                <a:ext uri="{FF2B5EF4-FFF2-40B4-BE49-F238E27FC236}">
                  <a16:creationId xmlns:a16="http://schemas.microsoft.com/office/drawing/2014/main" id="{5ED7AEF2-FE2B-EFDE-46E8-F9B2FF784F99}"/>
                </a:ext>
              </a:extLst>
            </p:cNvPr>
            <p:cNvSpPr/>
            <p:nvPr/>
          </p:nvSpPr>
          <p:spPr>
            <a:xfrm>
              <a:off x="5913763" y="125858"/>
              <a:ext cx="1440000" cy="5011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spc="600" dirty="0">
                  <a:solidFill>
                    <a:schemeClr val="l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/>
                  <a:sym typeface="Microsoft YaHei"/>
                </a:rPr>
                <a:t>不</a:t>
              </a:r>
              <a:r>
                <a:rPr lang="zh-CN" sz="2000" b="1" dirty="0">
                  <a:solidFill>
                    <a:schemeClr val="l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/>
                  <a:sym typeface="Microsoft YaHei"/>
                </a:rPr>
                <a:t>管</a:t>
              </a:r>
              <a:endParaRPr sz="3200" b="0" i="0" u="none" strike="noStrike" cap="none" dirty="0">
                <a:solidFill>
                  <a:schemeClr val="l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Arial"/>
              </a:endParaRPr>
            </a:p>
          </p:txBody>
        </p:sp>
        <p:sp>
          <p:nvSpPr>
            <p:cNvPr id="5" name="Google Shape;1161;g14c95e8a975_0_883">
              <a:extLst>
                <a:ext uri="{FF2B5EF4-FFF2-40B4-BE49-F238E27FC236}">
                  <a16:creationId xmlns:a16="http://schemas.microsoft.com/office/drawing/2014/main" id="{086DC6E6-506F-6F40-589E-8E835069E512}"/>
                </a:ext>
              </a:extLst>
            </p:cNvPr>
            <p:cNvSpPr/>
            <p:nvPr/>
          </p:nvSpPr>
          <p:spPr>
            <a:xfrm>
              <a:off x="7537573" y="125858"/>
              <a:ext cx="1440000" cy="5011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dirty="0">
                  <a:solidFill>
                    <a:schemeClr val="lt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/>
                  <a:sym typeface="Microsoft YaHei"/>
                </a:rPr>
                <a:t>都</a:t>
              </a:r>
              <a:endParaRPr sz="3200" b="0" i="0" u="none" strike="noStrike" cap="none" dirty="0">
                <a:solidFill>
                  <a:schemeClr val="l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g14c95e8a975_0_947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不管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199" name="Google Shape;1199;g14c95e8a975_0_947"/>
          <p:cNvSpPr txBox="1"/>
          <p:nvPr/>
        </p:nvSpPr>
        <p:spPr>
          <a:xfrm>
            <a:off x="216000" y="1381200"/>
            <a:ext cx="8712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2800" b="1" spc="600">
                <a:solidFill>
                  <a:schemeClr val="bg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sz="3200" dirty="0">
                <a:sym typeface="Microsoft YaHei"/>
              </a:rPr>
              <a:t>他</a:t>
            </a:r>
            <a:r>
              <a:rPr lang="zh-CN" altLang="en-US" sz="3200" dirty="0">
                <a:solidFill>
                  <a:schemeClr val="accent1"/>
                </a:solidFill>
                <a:sym typeface="Microsoft YaHei"/>
              </a:rPr>
              <a:t>不管</a:t>
            </a:r>
            <a:r>
              <a:rPr lang="zh-CN" altLang="en-US" sz="3200" dirty="0">
                <a:sym typeface="Microsoft YaHei"/>
              </a:rPr>
              <a:t>老板怎么说，</a:t>
            </a:r>
            <a:r>
              <a:rPr lang="zh-CN" altLang="en-US" sz="3200" dirty="0">
                <a:solidFill>
                  <a:schemeClr val="accent5"/>
                </a:solidFill>
                <a:sym typeface="Microsoft YaHei"/>
              </a:rPr>
              <a:t>都</a:t>
            </a:r>
            <a:r>
              <a:rPr lang="zh-CN" altLang="en-US" sz="3200" dirty="0">
                <a:sym typeface="Microsoft YaHei"/>
              </a:rPr>
              <a:t>不会加</a:t>
            </a:r>
            <a:r>
              <a:rPr lang="zh-CN" altLang="en-US" sz="3200" spc="0" dirty="0">
                <a:sym typeface="Microsoft YaHei"/>
              </a:rPr>
              <a:t>班</a:t>
            </a:r>
            <a:r>
              <a:rPr lang="zh-TW" altLang="en-US" sz="3200" spc="0" dirty="0">
                <a:sym typeface="Microsoft YaHei"/>
              </a:rPr>
              <a:t>。</a:t>
            </a:r>
            <a:endParaRPr sz="3200" spc="0" dirty="0">
              <a:sym typeface="Microsoft YaHei"/>
            </a:endParaRPr>
          </a:p>
        </p:txBody>
      </p:sp>
      <p:pic>
        <p:nvPicPr>
          <p:cNvPr id="1203" name="Google Shape;1203;g14c95e8a975_0_947" descr="學會高效小貼士拒絕加班｜大紀元時報香港｜獨立敢言的良心媒體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82578" y="2313035"/>
            <a:ext cx="3778844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161797E9-F92A-08C3-4E97-AEBC7C25740E}"/>
              </a:ext>
            </a:extLst>
          </p:cNvPr>
          <p:cNvGrpSpPr/>
          <p:nvPr/>
        </p:nvGrpSpPr>
        <p:grpSpPr>
          <a:xfrm>
            <a:off x="5913763" y="125858"/>
            <a:ext cx="3063810" cy="501176"/>
            <a:chOff x="5913763" y="125858"/>
            <a:chExt cx="3063810" cy="501176"/>
          </a:xfrm>
        </p:grpSpPr>
        <p:sp>
          <p:nvSpPr>
            <p:cNvPr id="3" name="Google Shape;1159;g14c95e8a975_0_883">
              <a:extLst>
                <a:ext uri="{FF2B5EF4-FFF2-40B4-BE49-F238E27FC236}">
                  <a16:creationId xmlns:a16="http://schemas.microsoft.com/office/drawing/2014/main" id="{294B57C7-5041-F049-6FCF-CF93BE8C0239}"/>
                </a:ext>
              </a:extLst>
            </p:cNvPr>
            <p:cNvSpPr/>
            <p:nvPr/>
          </p:nvSpPr>
          <p:spPr>
            <a:xfrm>
              <a:off x="5913763" y="125858"/>
              <a:ext cx="1440000" cy="5011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spc="600" dirty="0">
                  <a:solidFill>
                    <a:schemeClr val="l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/>
                  <a:sym typeface="Microsoft YaHei"/>
                </a:rPr>
                <a:t>不</a:t>
              </a:r>
              <a:r>
                <a:rPr lang="zh-CN" sz="2000" b="1" dirty="0">
                  <a:solidFill>
                    <a:schemeClr val="l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/>
                  <a:sym typeface="Microsoft YaHei"/>
                </a:rPr>
                <a:t>管</a:t>
              </a:r>
              <a:endParaRPr sz="3200" b="0" i="0" u="none" strike="noStrike" cap="none" dirty="0">
                <a:solidFill>
                  <a:schemeClr val="l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Arial"/>
              </a:endParaRPr>
            </a:p>
          </p:txBody>
        </p:sp>
        <p:sp>
          <p:nvSpPr>
            <p:cNvPr id="4" name="Google Shape;1161;g14c95e8a975_0_883">
              <a:extLst>
                <a:ext uri="{FF2B5EF4-FFF2-40B4-BE49-F238E27FC236}">
                  <a16:creationId xmlns:a16="http://schemas.microsoft.com/office/drawing/2014/main" id="{218C4E05-BED2-D34C-CC21-2A63A46A0744}"/>
                </a:ext>
              </a:extLst>
            </p:cNvPr>
            <p:cNvSpPr/>
            <p:nvPr/>
          </p:nvSpPr>
          <p:spPr>
            <a:xfrm>
              <a:off x="7537573" y="125858"/>
              <a:ext cx="1440000" cy="5011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dirty="0">
                  <a:solidFill>
                    <a:schemeClr val="lt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/>
                  <a:sym typeface="Microsoft YaHei"/>
                </a:rPr>
                <a:t>都</a:t>
              </a:r>
              <a:endParaRPr sz="3200" b="0" i="0" u="none" strike="noStrike" cap="none" dirty="0">
                <a:solidFill>
                  <a:schemeClr val="l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能力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2043103" y="1428735"/>
            <a:ext cx="5057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你的专业</a:t>
            </a:r>
            <a:r>
              <a:rPr lang="zh-CN" altLang="en-US" sz="3200" dirty="0">
                <a:solidFill>
                  <a:schemeClr val="accent1"/>
                </a:solidFill>
              </a:rPr>
              <a:t>能力</a:t>
            </a:r>
            <a:r>
              <a:rPr lang="zh-CN" altLang="en-US" sz="3200" dirty="0">
                <a:solidFill>
                  <a:schemeClr val="bg2"/>
                </a:solidFill>
              </a:rPr>
              <a:t>是什么？</a:t>
            </a: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C7EC1B4C-F671-D1BC-A5DA-CEE5781E97E9}"/>
              </a:ext>
            </a:extLst>
          </p:cNvPr>
          <p:cNvGrpSpPr/>
          <p:nvPr/>
        </p:nvGrpSpPr>
        <p:grpSpPr>
          <a:xfrm>
            <a:off x="2405474" y="2408145"/>
            <a:ext cx="4333052" cy="2160000"/>
            <a:chOff x="2182237" y="2408145"/>
            <a:chExt cx="4333052" cy="2160000"/>
          </a:xfrm>
        </p:grpSpPr>
        <p:pic>
          <p:nvPicPr>
            <p:cNvPr id="4" name="Google Shape;265;g14195a14107_0_624">
              <a:extLst>
                <a:ext uri="{FF2B5EF4-FFF2-40B4-BE49-F238E27FC236}">
                  <a16:creationId xmlns:a16="http://schemas.microsoft.com/office/drawing/2014/main" id="{4D6ACFC6-A058-AEF2-3D44-B19D9D303781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182237" y="2408145"/>
              <a:ext cx="1301386" cy="2160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Google Shape;266;g14195a14107_0_624">
              <a:extLst>
                <a:ext uri="{FF2B5EF4-FFF2-40B4-BE49-F238E27FC236}">
                  <a16:creationId xmlns:a16="http://schemas.microsoft.com/office/drawing/2014/main" id="{BEF44C29-EE72-4B32-5518-7E4CC2027189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63386" y="2408145"/>
              <a:ext cx="2151903" cy="2160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067743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g14c95e8a975_0_958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不管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209" name="Google Shape;1209;g14c95e8a975_0_958"/>
          <p:cNvSpPr txBox="1"/>
          <p:nvPr/>
        </p:nvSpPr>
        <p:spPr>
          <a:xfrm>
            <a:off x="-26125" y="1381200"/>
            <a:ext cx="919625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3200" b="1" spc="600">
                <a:solidFill>
                  <a:schemeClr val="bg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sz="2800" dirty="0">
                <a:solidFill>
                  <a:schemeClr val="accent1"/>
                </a:solidFill>
                <a:sym typeface="Microsoft YaHei"/>
              </a:rPr>
              <a:t>不管</a:t>
            </a:r>
            <a:r>
              <a:rPr lang="zh-CN" altLang="en-US" sz="2800" dirty="0">
                <a:sym typeface="Microsoft YaHei"/>
              </a:rPr>
              <a:t>什么性格的人，他</a:t>
            </a:r>
            <a:r>
              <a:rPr lang="zh-CN" altLang="en-US" sz="2800" dirty="0">
                <a:solidFill>
                  <a:schemeClr val="accent5"/>
                </a:solidFill>
                <a:sym typeface="Microsoft YaHei"/>
              </a:rPr>
              <a:t>都</a:t>
            </a:r>
            <a:r>
              <a:rPr lang="zh-CN" altLang="en-US" sz="2800" dirty="0">
                <a:sym typeface="Microsoft YaHei"/>
              </a:rPr>
              <a:t>能跟他们交朋友</a:t>
            </a:r>
            <a:r>
              <a:rPr lang="zh-TW" altLang="en-US" sz="2800" spc="0" dirty="0">
                <a:sym typeface="Microsoft YaHei"/>
              </a:rPr>
              <a:t>。</a:t>
            </a:r>
            <a:endParaRPr sz="2800" spc="0" dirty="0">
              <a:sym typeface="Microsoft YaHei"/>
            </a:endParaRPr>
          </a:p>
        </p:txBody>
      </p:sp>
      <p:pic>
        <p:nvPicPr>
          <p:cNvPr id="1213" name="Google Shape;1213;g14c95e8a975_0_958" descr="內向的人應該如何社交？ - 今周刊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6011" y="2251480"/>
            <a:ext cx="6911978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73A0CA8C-5B47-3156-4FAE-E8C8A494B6D4}"/>
              </a:ext>
            </a:extLst>
          </p:cNvPr>
          <p:cNvGrpSpPr/>
          <p:nvPr/>
        </p:nvGrpSpPr>
        <p:grpSpPr>
          <a:xfrm>
            <a:off x="5913763" y="125858"/>
            <a:ext cx="3063810" cy="501176"/>
            <a:chOff x="5913763" y="125858"/>
            <a:chExt cx="3063810" cy="501176"/>
          </a:xfrm>
        </p:grpSpPr>
        <p:sp>
          <p:nvSpPr>
            <p:cNvPr id="3" name="Google Shape;1159;g14c95e8a975_0_883">
              <a:extLst>
                <a:ext uri="{FF2B5EF4-FFF2-40B4-BE49-F238E27FC236}">
                  <a16:creationId xmlns:a16="http://schemas.microsoft.com/office/drawing/2014/main" id="{82400BEC-C92D-53A3-ED9C-08B3B0DFF3A5}"/>
                </a:ext>
              </a:extLst>
            </p:cNvPr>
            <p:cNvSpPr/>
            <p:nvPr/>
          </p:nvSpPr>
          <p:spPr>
            <a:xfrm>
              <a:off x="5913763" y="125858"/>
              <a:ext cx="1440000" cy="5011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spc="600" dirty="0">
                  <a:solidFill>
                    <a:schemeClr val="l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/>
                  <a:sym typeface="Microsoft YaHei"/>
                </a:rPr>
                <a:t>不</a:t>
              </a:r>
              <a:r>
                <a:rPr lang="zh-CN" sz="2000" b="1" dirty="0">
                  <a:solidFill>
                    <a:schemeClr val="l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/>
                  <a:sym typeface="Microsoft YaHei"/>
                </a:rPr>
                <a:t>管</a:t>
              </a:r>
              <a:endParaRPr sz="3200" b="0" i="0" u="none" strike="noStrike" cap="none" dirty="0">
                <a:solidFill>
                  <a:schemeClr val="l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Arial"/>
              </a:endParaRPr>
            </a:p>
          </p:txBody>
        </p:sp>
        <p:sp>
          <p:nvSpPr>
            <p:cNvPr id="4" name="Google Shape;1161;g14c95e8a975_0_883">
              <a:extLst>
                <a:ext uri="{FF2B5EF4-FFF2-40B4-BE49-F238E27FC236}">
                  <a16:creationId xmlns:a16="http://schemas.microsoft.com/office/drawing/2014/main" id="{49347507-3C56-BAD1-EFDF-6FADF3A1E186}"/>
                </a:ext>
              </a:extLst>
            </p:cNvPr>
            <p:cNvSpPr/>
            <p:nvPr/>
          </p:nvSpPr>
          <p:spPr>
            <a:xfrm>
              <a:off x="7537573" y="125858"/>
              <a:ext cx="1440000" cy="5011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dirty="0">
                  <a:solidFill>
                    <a:schemeClr val="lt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/>
                  <a:sym typeface="Microsoft YaHei"/>
                </a:rPr>
                <a:t>都</a:t>
              </a:r>
              <a:endParaRPr sz="3200" b="0" i="0" u="none" strike="noStrike" cap="none" dirty="0">
                <a:solidFill>
                  <a:schemeClr val="l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g14c95e8a975_0_1522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不管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219" name="Google Shape;1219;g14c95e8a975_0_1522"/>
          <p:cNvSpPr txBox="1"/>
          <p:nvPr/>
        </p:nvSpPr>
        <p:spPr>
          <a:xfrm>
            <a:off x="794400" y="2198690"/>
            <a:ext cx="44208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50000"/>
              </a:lnSpc>
              <a:buNone/>
              <a:defRPr sz="3200" b="1" spc="60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不管</a:t>
            </a:r>
            <a:r>
              <a:rPr lang="zh-CN" altLang="en-US" dirty="0">
                <a:solidFill>
                  <a:schemeClr val="bg2"/>
                </a:solidFill>
                <a:sym typeface="Microsoft YaHei"/>
              </a:rPr>
              <a:t>身体多不舒服，</a:t>
            </a:r>
            <a:endParaRPr dirty="0">
              <a:solidFill>
                <a:schemeClr val="bg2"/>
              </a:solidFill>
              <a:sym typeface="Microsoft YaHei"/>
            </a:endParaRPr>
          </a:p>
          <a:p>
            <a:r>
              <a:rPr lang="zh-CN" altLang="en-US" dirty="0">
                <a:solidFill>
                  <a:schemeClr val="bg2"/>
                </a:solidFill>
                <a:sym typeface="Microsoft YaHei"/>
              </a:rPr>
              <a:t>他</a:t>
            </a:r>
            <a:r>
              <a:rPr lang="zh-CN" altLang="en-US" dirty="0">
                <a:solidFill>
                  <a:schemeClr val="accent5"/>
                </a:solidFill>
                <a:sym typeface="Microsoft YaHei"/>
              </a:rPr>
              <a:t>都</a:t>
            </a:r>
            <a:r>
              <a:rPr lang="zh-CN" altLang="en-US" dirty="0">
                <a:solidFill>
                  <a:schemeClr val="bg2"/>
                </a:solidFill>
                <a:sym typeface="Microsoft YaHei"/>
              </a:rPr>
              <a:t>＿＿＿＿＿。</a:t>
            </a:r>
            <a:endParaRPr dirty="0">
              <a:solidFill>
                <a:schemeClr val="bg2"/>
              </a:solidFill>
              <a:sym typeface="Microsoft YaHei"/>
            </a:endParaRPr>
          </a:p>
        </p:txBody>
      </p:sp>
      <p:pic>
        <p:nvPicPr>
          <p:cNvPr id="1223" name="Google Shape;1223;g14c95e8a975_0_1522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9600" y="1543500"/>
            <a:ext cx="2340000" cy="288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D4CCC9E4-8673-7EFC-6F3C-CC56AA26FC0C}"/>
              </a:ext>
            </a:extLst>
          </p:cNvPr>
          <p:cNvGrpSpPr/>
          <p:nvPr/>
        </p:nvGrpSpPr>
        <p:grpSpPr>
          <a:xfrm>
            <a:off x="5913763" y="125858"/>
            <a:ext cx="3063810" cy="501176"/>
            <a:chOff x="5913763" y="125858"/>
            <a:chExt cx="3063810" cy="501176"/>
          </a:xfrm>
        </p:grpSpPr>
        <p:sp>
          <p:nvSpPr>
            <p:cNvPr id="3" name="Google Shape;1159;g14c95e8a975_0_883">
              <a:extLst>
                <a:ext uri="{FF2B5EF4-FFF2-40B4-BE49-F238E27FC236}">
                  <a16:creationId xmlns:a16="http://schemas.microsoft.com/office/drawing/2014/main" id="{65E44B51-ED86-110E-82E2-5D4C8811CA86}"/>
                </a:ext>
              </a:extLst>
            </p:cNvPr>
            <p:cNvSpPr/>
            <p:nvPr/>
          </p:nvSpPr>
          <p:spPr>
            <a:xfrm>
              <a:off x="5913763" y="125858"/>
              <a:ext cx="1440000" cy="5011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spc="600" dirty="0">
                  <a:solidFill>
                    <a:schemeClr val="l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/>
                  <a:sym typeface="Microsoft YaHei"/>
                </a:rPr>
                <a:t>不</a:t>
              </a:r>
              <a:r>
                <a:rPr lang="zh-CN" sz="2000" b="1" dirty="0">
                  <a:solidFill>
                    <a:schemeClr val="l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/>
                  <a:sym typeface="Microsoft YaHei"/>
                </a:rPr>
                <a:t>管</a:t>
              </a:r>
              <a:endParaRPr sz="3200" b="0" i="0" u="none" strike="noStrike" cap="none" dirty="0">
                <a:solidFill>
                  <a:schemeClr val="l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Arial"/>
              </a:endParaRPr>
            </a:p>
          </p:txBody>
        </p:sp>
        <p:sp>
          <p:nvSpPr>
            <p:cNvPr id="4" name="Google Shape;1161;g14c95e8a975_0_883">
              <a:extLst>
                <a:ext uri="{FF2B5EF4-FFF2-40B4-BE49-F238E27FC236}">
                  <a16:creationId xmlns:a16="http://schemas.microsoft.com/office/drawing/2014/main" id="{A267F0EF-86DE-9414-5010-4F06A112FD84}"/>
                </a:ext>
              </a:extLst>
            </p:cNvPr>
            <p:cNvSpPr/>
            <p:nvPr/>
          </p:nvSpPr>
          <p:spPr>
            <a:xfrm>
              <a:off x="7537573" y="125858"/>
              <a:ext cx="1440000" cy="5011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dirty="0">
                  <a:solidFill>
                    <a:schemeClr val="lt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/>
                  <a:sym typeface="Microsoft YaHei"/>
                </a:rPr>
                <a:t>都</a:t>
              </a:r>
              <a:endParaRPr sz="3200" b="0" i="0" u="none" strike="noStrike" cap="none" dirty="0">
                <a:solidFill>
                  <a:schemeClr val="l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14c95e8a975_0_1503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不管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229" name="Google Shape;1229;g14c95e8a975_0_1503"/>
          <p:cNvSpPr txBox="1"/>
          <p:nvPr/>
        </p:nvSpPr>
        <p:spPr>
          <a:xfrm>
            <a:off x="216000" y="2238800"/>
            <a:ext cx="8712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50000"/>
              </a:lnSpc>
              <a:buNone/>
              <a:defRPr sz="3200" b="1" spc="60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pPr algn="ctr"/>
            <a:r>
              <a:rPr lang="zh-CN" altLang="en-US" dirty="0">
                <a:solidFill>
                  <a:schemeClr val="bg2"/>
                </a:solidFill>
                <a:sym typeface="Microsoft YaHei"/>
              </a:rPr>
              <a:t>有什么事情是你坚持一定要完成的</a:t>
            </a:r>
            <a:r>
              <a:rPr lang="zh-CN" altLang="en-US" spc="0" dirty="0">
                <a:solidFill>
                  <a:schemeClr val="bg2"/>
                </a:solidFill>
                <a:sym typeface="Microsoft YaHei"/>
              </a:rPr>
              <a:t>？</a:t>
            </a:r>
            <a:endParaRPr spc="0" dirty="0">
              <a:solidFill>
                <a:schemeClr val="bg2"/>
              </a:solidFill>
              <a:sym typeface="Microsoft YaHei"/>
            </a:endParaRPr>
          </a:p>
          <a:p>
            <a:pPr algn="ctr"/>
            <a:r>
              <a:rPr lang="zh-CN" altLang="en-US" dirty="0">
                <a:solidFill>
                  <a:schemeClr val="bg2"/>
                </a:solidFill>
                <a:sym typeface="Microsoft YaHei"/>
              </a:rPr>
              <a:t>请用</a:t>
            </a:r>
            <a:r>
              <a:rPr lang="zh-CN" altLang="en-US" dirty="0">
                <a:sym typeface="Microsoft YaHei"/>
              </a:rPr>
              <a:t>不管</a:t>
            </a:r>
            <a:r>
              <a:rPr lang="en-US" altLang="zh-CN" dirty="0">
                <a:sym typeface="Microsoft YaHei"/>
              </a:rPr>
              <a:t>...</a:t>
            </a:r>
            <a:r>
              <a:rPr lang="zh-CN" altLang="en-US" dirty="0">
                <a:sym typeface="Microsoft YaHei"/>
              </a:rPr>
              <a:t>都</a:t>
            </a:r>
            <a:r>
              <a:rPr lang="en-US" altLang="zh-CN" dirty="0">
                <a:sym typeface="Microsoft YaHei"/>
              </a:rPr>
              <a:t>...</a:t>
            </a:r>
            <a:r>
              <a:rPr lang="zh-CN" altLang="en-US" dirty="0">
                <a:solidFill>
                  <a:schemeClr val="bg2"/>
                </a:solidFill>
                <a:sym typeface="Microsoft YaHei"/>
              </a:rPr>
              <a:t>造句</a:t>
            </a:r>
            <a:r>
              <a:rPr lang="zh-TW" altLang="en-US" spc="0" dirty="0">
                <a:solidFill>
                  <a:schemeClr val="bg2"/>
                </a:solidFill>
                <a:sym typeface="Microsoft YaHei"/>
              </a:rPr>
              <a:t>。</a:t>
            </a:r>
            <a:endParaRPr spc="0" dirty="0">
              <a:solidFill>
                <a:schemeClr val="bg2"/>
              </a:solidFill>
              <a:sym typeface="Microsoft YaHei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B11C6565-7F58-D0EA-3F20-760931EEDCAF}"/>
              </a:ext>
            </a:extLst>
          </p:cNvPr>
          <p:cNvGrpSpPr/>
          <p:nvPr/>
        </p:nvGrpSpPr>
        <p:grpSpPr>
          <a:xfrm>
            <a:off x="5913763" y="125858"/>
            <a:ext cx="3063810" cy="501176"/>
            <a:chOff x="5913763" y="125858"/>
            <a:chExt cx="3063810" cy="501176"/>
          </a:xfrm>
        </p:grpSpPr>
        <p:sp>
          <p:nvSpPr>
            <p:cNvPr id="3" name="Google Shape;1159;g14c95e8a975_0_883">
              <a:extLst>
                <a:ext uri="{FF2B5EF4-FFF2-40B4-BE49-F238E27FC236}">
                  <a16:creationId xmlns:a16="http://schemas.microsoft.com/office/drawing/2014/main" id="{BE10389F-4E79-FEE9-E82B-07014286C2B3}"/>
                </a:ext>
              </a:extLst>
            </p:cNvPr>
            <p:cNvSpPr/>
            <p:nvPr/>
          </p:nvSpPr>
          <p:spPr>
            <a:xfrm>
              <a:off x="5913763" y="125858"/>
              <a:ext cx="1440000" cy="5011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spc="600" dirty="0">
                  <a:solidFill>
                    <a:schemeClr val="l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/>
                  <a:sym typeface="Microsoft YaHei"/>
                </a:rPr>
                <a:t>不</a:t>
              </a:r>
              <a:r>
                <a:rPr lang="zh-CN" sz="2000" b="1" dirty="0">
                  <a:solidFill>
                    <a:schemeClr val="l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/>
                  <a:sym typeface="Microsoft YaHei"/>
                </a:rPr>
                <a:t>管</a:t>
              </a:r>
              <a:endParaRPr sz="3200" b="0" i="0" u="none" strike="noStrike" cap="none" dirty="0">
                <a:solidFill>
                  <a:schemeClr val="l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Arial"/>
              </a:endParaRPr>
            </a:p>
          </p:txBody>
        </p:sp>
        <p:sp>
          <p:nvSpPr>
            <p:cNvPr id="4" name="Google Shape;1161;g14c95e8a975_0_883">
              <a:extLst>
                <a:ext uri="{FF2B5EF4-FFF2-40B4-BE49-F238E27FC236}">
                  <a16:creationId xmlns:a16="http://schemas.microsoft.com/office/drawing/2014/main" id="{DC6B5D8D-B193-93BD-DEF7-A508497AD611}"/>
                </a:ext>
              </a:extLst>
            </p:cNvPr>
            <p:cNvSpPr/>
            <p:nvPr/>
          </p:nvSpPr>
          <p:spPr>
            <a:xfrm>
              <a:off x="7537573" y="125858"/>
              <a:ext cx="1440000" cy="5011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dirty="0">
                  <a:solidFill>
                    <a:schemeClr val="lt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/>
                  <a:sym typeface="Microsoft YaHei"/>
                </a:rPr>
                <a:t>都</a:t>
              </a:r>
              <a:endParaRPr sz="3200" b="0" i="0" u="none" strike="noStrike" cap="none" dirty="0">
                <a:solidFill>
                  <a:schemeClr val="l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14c95e8a975_0_1513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不管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238" name="Google Shape;1238;g14c95e8a975_0_1513"/>
          <p:cNvSpPr txBox="1"/>
          <p:nvPr/>
        </p:nvSpPr>
        <p:spPr>
          <a:xfrm>
            <a:off x="216000" y="2571750"/>
            <a:ext cx="8712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2800" b="1" spc="60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  <a:sym typeface="Microsoft YaHei"/>
              </a:rPr>
              <a:t>请用</a:t>
            </a:r>
            <a:r>
              <a:rPr lang="zh-CN" altLang="en-US" sz="3200" dirty="0">
                <a:sym typeface="Microsoft YaHei"/>
              </a:rPr>
              <a:t>不管</a:t>
            </a:r>
            <a:r>
              <a:rPr lang="en-US" altLang="zh-CN" sz="3200" dirty="0">
                <a:sym typeface="Microsoft YaHei"/>
              </a:rPr>
              <a:t>...</a:t>
            </a:r>
            <a:r>
              <a:rPr lang="zh-CN" altLang="en-US" sz="3200" dirty="0">
                <a:sym typeface="Microsoft YaHei"/>
              </a:rPr>
              <a:t>都</a:t>
            </a:r>
            <a:r>
              <a:rPr lang="en-US" altLang="zh-CN" sz="3200" dirty="0">
                <a:sym typeface="Microsoft YaHei"/>
              </a:rPr>
              <a:t>...</a:t>
            </a:r>
            <a:r>
              <a:rPr lang="zh-CN" altLang="en-US" sz="3200" dirty="0">
                <a:solidFill>
                  <a:schemeClr val="bg2"/>
                </a:solidFill>
                <a:sym typeface="Microsoft YaHei"/>
              </a:rPr>
              <a:t>造句</a:t>
            </a:r>
            <a:r>
              <a:rPr lang="zh-TW" altLang="en-US" sz="3200" spc="0" dirty="0">
                <a:solidFill>
                  <a:schemeClr val="bg2"/>
                </a:solidFill>
                <a:sym typeface="Microsoft YaHei"/>
              </a:rPr>
              <a:t>。</a:t>
            </a:r>
            <a:endParaRPr sz="3200" spc="0" dirty="0">
              <a:solidFill>
                <a:schemeClr val="bg2"/>
              </a:solidFill>
              <a:sym typeface="Microsoft YaHei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D3E5112E-9712-DC5B-7836-059D78818522}"/>
              </a:ext>
            </a:extLst>
          </p:cNvPr>
          <p:cNvGrpSpPr/>
          <p:nvPr/>
        </p:nvGrpSpPr>
        <p:grpSpPr>
          <a:xfrm>
            <a:off x="5913763" y="125858"/>
            <a:ext cx="3063810" cy="501176"/>
            <a:chOff x="5913763" y="125858"/>
            <a:chExt cx="3063810" cy="501176"/>
          </a:xfrm>
        </p:grpSpPr>
        <p:sp>
          <p:nvSpPr>
            <p:cNvPr id="3" name="Google Shape;1159;g14c95e8a975_0_883">
              <a:extLst>
                <a:ext uri="{FF2B5EF4-FFF2-40B4-BE49-F238E27FC236}">
                  <a16:creationId xmlns:a16="http://schemas.microsoft.com/office/drawing/2014/main" id="{9E0FF1EF-63EC-540D-E83B-3ACA373F621B}"/>
                </a:ext>
              </a:extLst>
            </p:cNvPr>
            <p:cNvSpPr/>
            <p:nvPr/>
          </p:nvSpPr>
          <p:spPr>
            <a:xfrm>
              <a:off x="5913763" y="125858"/>
              <a:ext cx="1440000" cy="5011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spc="600" dirty="0">
                  <a:solidFill>
                    <a:schemeClr val="l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/>
                  <a:sym typeface="Microsoft YaHei"/>
                </a:rPr>
                <a:t>不</a:t>
              </a:r>
              <a:r>
                <a:rPr lang="zh-CN" sz="2000" b="1" dirty="0">
                  <a:solidFill>
                    <a:schemeClr val="l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/>
                  <a:sym typeface="Microsoft YaHei"/>
                </a:rPr>
                <a:t>管</a:t>
              </a:r>
              <a:endParaRPr sz="3200" b="0" i="0" u="none" strike="noStrike" cap="none" dirty="0">
                <a:solidFill>
                  <a:schemeClr val="l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Arial"/>
              </a:endParaRPr>
            </a:p>
          </p:txBody>
        </p:sp>
        <p:sp>
          <p:nvSpPr>
            <p:cNvPr id="4" name="Google Shape;1161;g14c95e8a975_0_883">
              <a:extLst>
                <a:ext uri="{FF2B5EF4-FFF2-40B4-BE49-F238E27FC236}">
                  <a16:creationId xmlns:a16="http://schemas.microsoft.com/office/drawing/2014/main" id="{DB8DDCDA-A637-04C7-6D20-F9299A2B3446}"/>
                </a:ext>
              </a:extLst>
            </p:cNvPr>
            <p:cNvSpPr/>
            <p:nvPr/>
          </p:nvSpPr>
          <p:spPr>
            <a:xfrm>
              <a:off x="7537573" y="125858"/>
              <a:ext cx="1440000" cy="5011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 b="1" dirty="0">
                  <a:solidFill>
                    <a:schemeClr val="lt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/>
                  <a:sym typeface="Microsoft YaHei"/>
                </a:rPr>
                <a:t>都</a:t>
              </a:r>
              <a:endParaRPr sz="3200" b="0" i="0" u="none" strike="noStrike" cap="none" dirty="0">
                <a:solidFill>
                  <a:schemeClr val="l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g14c95e8a975_0_968"/>
          <p:cNvSpPr txBox="1"/>
          <p:nvPr/>
        </p:nvSpPr>
        <p:spPr>
          <a:xfrm>
            <a:off x="2725650" y="2063939"/>
            <a:ext cx="36927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lang="zh-CN" sz="60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提</a:t>
            </a:r>
            <a:endParaRPr sz="6000" b="1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g14c95e8a975_0_97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提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252" name="Google Shape;1252;g14c95e8a975_0_972"/>
          <p:cNvSpPr txBox="1"/>
          <p:nvPr/>
        </p:nvSpPr>
        <p:spPr>
          <a:xfrm>
            <a:off x="379065" y="1798139"/>
            <a:ext cx="8385869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A:老板，关于薪水的事情……</a:t>
            </a:r>
            <a:endParaRPr lang="en-US" altLang="zh-CN" sz="2400" b="1" spc="600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spc="600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B:对了，正好你</a:t>
            </a:r>
            <a:r>
              <a:rPr lang="zh-CN" sz="2400" b="1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提</a:t>
            </a:r>
            <a:r>
              <a:rPr lang="zh-CN" sz="24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了这件事情，我们从下个礼拜开始，大家每小时的薪水都加十块钱!</a:t>
            </a:r>
            <a:endParaRPr sz="2400" b="1" spc="600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spc="600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g14c95e8a975_0_100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提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258" name="Google Shape;1258;g14c95e8a975_0_1001"/>
          <p:cNvSpPr txBox="1"/>
          <p:nvPr/>
        </p:nvSpPr>
        <p:spPr>
          <a:xfrm>
            <a:off x="359900" y="1745884"/>
            <a:ext cx="8522400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A:老师，我们有作业吗?</a:t>
            </a:r>
            <a:endParaRPr lang="en-US" altLang="zh-CN" sz="2800" b="1" spc="600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spc="600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B:既然你</a:t>
            </a:r>
            <a:r>
              <a:rPr lang="zh-CN" sz="2800" b="1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提</a:t>
            </a:r>
            <a:r>
              <a:rPr lang="zh-CN" sz="2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了这件事情，那我们来出个作业吧</a:t>
            </a:r>
            <a:r>
              <a:rPr lang="zh-TW" altLang="en-US" sz="2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！</a:t>
            </a:r>
            <a:endParaRPr sz="2800" b="1" spc="600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g14c95e8a975_0_100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提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264" name="Google Shape;1264;g14c95e8a975_0_1009"/>
          <p:cNvSpPr txBox="1"/>
          <p:nvPr/>
        </p:nvSpPr>
        <p:spPr>
          <a:xfrm>
            <a:off x="310800" y="1835720"/>
            <a:ext cx="85224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lnSpc>
                <a:spcPct val="150000"/>
              </a:lnSpc>
              <a:buNone/>
              <a:defRPr sz="28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pPr algn="ctr"/>
            <a:r>
              <a:rPr lang="zh-CN" altLang="en-US" sz="3200" dirty="0">
                <a:sym typeface="Microsoft YaHei"/>
              </a:rPr>
              <a:t>他爸妈过世了</a:t>
            </a:r>
            <a:r>
              <a:rPr lang="zh-CN" altLang="en-US" sz="3200" spc="0" dirty="0">
                <a:sym typeface="Microsoft YaHei"/>
              </a:rPr>
              <a:t>，</a:t>
            </a:r>
            <a:endParaRPr lang="en-US" altLang="zh-CN" sz="3200" spc="0" dirty="0">
              <a:sym typeface="Microsoft YaHei"/>
            </a:endParaRPr>
          </a:p>
          <a:p>
            <a:pPr algn="ctr"/>
            <a:r>
              <a:rPr lang="zh-CN" altLang="en-US" sz="3200" dirty="0">
                <a:sym typeface="Microsoft YaHei"/>
              </a:rPr>
              <a:t>你等等跟她说话的时候小心一点</a:t>
            </a:r>
            <a:r>
              <a:rPr lang="zh-CN" altLang="en-US" sz="3200" spc="0" dirty="0">
                <a:sym typeface="Microsoft YaHei"/>
              </a:rPr>
              <a:t>，</a:t>
            </a:r>
            <a:endParaRPr lang="en-US" altLang="zh-CN" sz="3200" spc="0" dirty="0">
              <a:sym typeface="Microsoft YaHei"/>
            </a:endParaRPr>
          </a:p>
          <a:p>
            <a:pPr algn="ctr"/>
            <a:r>
              <a:rPr lang="zh-CN" altLang="en-US" sz="3200" dirty="0">
                <a:sym typeface="Microsoft YaHei"/>
              </a:rPr>
              <a:t>不要</a:t>
            </a:r>
            <a:r>
              <a:rPr lang="zh-CN" altLang="en-US" sz="3200" dirty="0">
                <a:solidFill>
                  <a:schemeClr val="accent1"/>
                </a:solidFill>
                <a:sym typeface="Microsoft YaHei"/>
              </a:rPr>
              <a:t>提</a:t>
            </a:r>
            <a:r>
              <a:rPr lang="zh-CN" altLang="en-US" sz="3200" dirty="0">
                <a:sym typeface="Microsoft YaHei"/>
              </a:rPr>
              <a:t>有关家人的事情</a:t>
            </a:r>
            <a:r>
              <a:rPr lang="zh-CN" altLang="en-US" sz="3200" spc="0" dirty="0">
                <a:sym typeface="Microsoft YaHei"/>
              </a:rPr>
              <a:t>。</a:t>
            </a:r>
            <a:endParaRPr sz="3200"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g14c95e8a975_0_153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提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270" name="Google Shape;1270;g14c95e8a975_0_1533"/>
          <p:cNvSpPr txBox="1"/>
          <p:nvPr/>
        </p:nvSpPr>
        <p:spPr>
          <a:xfrm>
            <a:off x="310800" y="2571750"/>
            <a:ext cx="85224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150000"/>
              </a:lnSpc>
              <a:buNone/>
              <a:defRPr sz="32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sym typeface="Microsoft YaHei"/>
              </a:rPr>
              <a:t>当在讨论事情时，你会主动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提</a:t>
            </a:r>
            <a:r>
              <a:rPr lang="zh-CN" altLang="en-US" dirty="0">
                <a:sym typeface="Microsoft YaHei"/>
              </a:rPr>
              <a:t>建议吗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g14c95e8a975_0_153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提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276" name="Google Shape;1276;g14c95e8a975_0_1539"/>
          <p:cNvSpPr txBox="1"/>
          <p:nvPr/>
        </p:nvSpPr>
        <p:spPr>
          <a:xfrm>
            <a:off x="310800" y="2571750"/>
            <a:ext cx="8522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32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你的家人时常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提</a:t>
            </a:r>
            <a:r>
              <a:rPr lang="zh-CN" altLang="en-US" dirty="0">
                <a:sym typeface="Microsoft YaHei"/>
              </a:rPr>
              <a:t>你小时候的事情吗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能力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824821" y="1507113"/>
            <a:ext cx="7494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你喜欢跟</a:t>
            </a:r>
            <a:r>
              <a:rPr lang="zh-CN" altLang="en-US" sz="3200" dirty="0">
                <a:solidFill>
                  <a:schemeClr val="accent1"/>
                </a:solidFill>
              </a:rPr>
              <a:t>能力</a:t>
            </a:r>
            <a:r>
              <a:rPr lang="zh-CN" altLang="en-US" sz="3200" dirty="0">
                <a:solidFill>
                  <a:schemeClr val="bg2"/>
                </a:solidFill>
              </a:rPr>
              <a:t>强的人一起做事吗？</a:t>
            </a:r>
          </a:p>
        </p:txBody>
      </p:sp>
      <p:pic>
        <p:nvPicPr>
          <p:cNvPr id="5" name="Google Shape;273;g14195a14107_0_635" descr="グループディスカッションのイラスト | かわいいフリー素材集 いらすとや">
            <a:extLst>
              <a:ext uri="{FF2B5EF4-FFF2-40B4-BE49-F238E27FC236}">
                <a16:creationId xmlns:a16="http://schemas.microsoft.com/office/drawing/2014/main" id="{D5F74315-DD4A-BEA3-1C58-2E530B91B5F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05500" y="2505600"/>
            <a:ext cx="21330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6846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g17c31d25ffc_1_30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提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282" name="Google Shape;1282;g17c31d25ffc_1_30"/>
          <p:cNvSpPr txBox="1"/>
          <p:nvPr/>
        </p:nvSpPr>
        <p:spPr>
          <a:xfrm>
            <a:off x="310800" y="2571750"/>
            <a:ext cx="8522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32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你不喜欢别人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提</a:t>
            </a:r>
            <a:r>
              <a:rPr lang="zh-CN" altLang="en-US" dirty="0">
                <a:sym typeface="Microsoft YaHei"/>
              </a:rPr>
              <a:t>起什么事</a:t>
            </a:r>
            <a:r>
              <a:rPr lang="zh-CN" altLang="en-US" spc="0" dirty="0">
                <a:sym typeface="Microsoft YaHei"/>
              </a:rPr>
              <a:t>情？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g14c95e8a975_0_1015"/>
          <p:cNvSpPr txBox="1"/>
          <p:nvPr/>
        </p:nvSpPr>
        <p:spPr>
          <a:xfrm>
            <a:off x="2725650" y="2063939"/>
            <a:ext cx="36927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lang="zh-CN" sz="60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份</a:t>
            </a:r>
            <a:endParaRPr sz="6000" b="1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g14c95e8a975_0_1019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份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293" name="Google Shape;1293;g14c95e8a975_0_1019"/>
          <p:cNvSpPr txBox="1"/>
          <p:nvPr/>
        </p:nvSpPr>
        <p:spPr>
          <a:xfrm>
            <a:off x="0" y="1288882"/>
            <a:ext cx="9144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32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sz="2800" dirty="0">
                <a:sym typeface="Microsoft YaHei"/>
              </a:rPr>
              <a:t>他一个礼拜要做三</a:t>
            </a:r>
            <a:r>
              <a:rPr lang="zh-CN" altLang="en-US" sz="2800" dirty="0">
                <a:solidFill>
                  <a:schemeClr val="accent1"/>
                </a:solidFill>
                <a:sym typeface="Microsoft YaHei"/>
              </a:rPr>
              <a:t>份</a:t>
            </a:r>
            <a:r>
              <a:rPr lang="zh-CN" altLang="en-US" sz="2800" dirty="0">
                <a:sym typeface="Microsoft YaHei"/>
              </a:rPr>
              <a:t>不同的工作，非常忙</a:t>
            </a:r>
            <a:r>
              <a:rPr lang="zh-TW" altLang="en-US" sz="2800" spc="0" dirty="0">
                <a:sym typeface="Microsoft YaHei"/>
              </a:rPr>
              <a:t>。</a:t>
            </a:r>
            <a:endParaRPr sz="2800" spc="0" dirty="0">
              <a:sym typeface="Microsoft YaHei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5F7ABDBB-050E-4AEE-A207-5165E66CAF4C}"/>
              </a:ext>
            </a:extLst>
          </p:cNvPr>
          <p:cNvGrpSpPr/>
          <p:nvPr/>
        </p:nvGrpSpPr>
        <p:grpSpPr>
          <a:xfrm>
            <a:off x="814173" y="2066844"/>
            <a:ext cx="7515654" cy="2857811"/>
            <a:chOff x="814173" y="2066844"/>
            <a:chExt cx="7515654" cy="2857811"/>
          </a:xfrm>
        </p:grpSpPr>
        <p:sp>
          <p:nvSpPr>
            <p:cNvPr id="1296" name="Google Shape;1296;g14c95e8a975_0_1019"/>
            <p:cNvSpPr txBox="1"/>
            <p:nvPr/>
          </p:nvSpPr>
          <p:spPr>
            <a:xfrm>
              <a:off x="985769" y="4555323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 sz="1600" b="1">
                  <a:solidFill>
                    <a:schemeClr val="accent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</a:lstStyle>
            <a:p>
              <a:r>
                <a:rPr lang="zh-CN" altLang="en-US" sz="1800" spc="600" dirty="0">
                  <a:sym typeface="Calibri"/>
                </a:rPr>
                <a:t>律</a:t>
              </a:r>
              <a:r>
                <a:rPr lang="zh-CN" altLang="en-US" sz="1800" dirty="0">
                  <a:sym typeface="Calibri"/>
                </a:rPr>
                <a:t>师</a:t>
              </a:r>
              <a:endParaRPr sz="1800" dirty="0"/>
            </a:p>
          </p:txBody>
        </p:sp>
        <p:sp>
          <p:nvSpPr>
            <p:cNvPr id="1297" name="Google Shape;1297;g14c95e8a975_0_1019"/>
            <p:cNvSpPr txBox="1"/>
            <p:nvPr/>
          </p:nvSpPr>
          <p:spPr>
            <a:xfrm>
              <a:off x="3761708" y="4555323"/>
              <a:ext cx="1031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ctr">
                <a:defRPr sz="1600" b="1">
                  <a:solidFill>
                    <a:schemeClr val="accent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</a:lstStyle>
            <a:p>
              <a:r>
                <a:rPr lang="zh-CN" altLang="en-US" sz="1800" spc="600" dirty="0">
                  <a:sym typeface="Calibri"/>
                </a:rPr>
                <a:t>服务</a:t>
              </a:r>
              <a:r>
                <a:rPr lang="zh-CN" altLang="en-US" sz="1800" dirty="0">
                  <a:sym typeface="Calibri"/>
                </a:rPr>
                <a:t>员</a:t>
              </a:r>
              <a:endParaRPr sz="1800" dirty="0"/>
            </a:p>
          </p:txBody>
        </p:sp>
        <p:sp>
          <p:nvSpPr>
            <p:cNvPr id="1298" name="Google Shape;1298;g14c95e8a975_0_1019"/>
            <p:cNvSpPr txBox="1"/>
            <p:nvPr/>
          </p:nvSpPr>
          <p:spPr>
            <a:xfrm>
              <a:off x="7140188" y="4555323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ctr">
                <a:defRPr sz="1600" b="1">
                  <a:solidFill>
                    <a:schemeClr val="accent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</a:lstStyle>
            <a:p>
              <a:r>
                <a:rPr lang="zh-CN" altLang="en-US" sz="1800" spc="600" dirty="0">
                  <a:sym typeface="Calibri"/>
                </a:rPr>
                <a:t>老</a:t>
              </a:r>
              <a:r>
                <a:rPr lang="zh-CN" altLang="en-US" sz="1800" dirty="0">
                  <a:sym typeface="Calibri"/>
                </a:rPr>
                <a:t>师</a:t>
              </a:r>
              <a:endParaRPr sz="1800" dirty="0"/>
            </a:p>
          </p:txBody>
        </p:sp>
        <p:pic>
          <p:nvPicPr>
            <p:cNvPr id="1294" name="Google Shape;1294;g14c95e8a975_0_1019" descr="弁護士のイラスト"/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4173" y="2066844"/>
              <a:ext cx="1066469" cy="2160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95" name="Google Shape;1295;g14c95e8a975_0_1019" descr="服务员专题图片-服务员图片素材图片素材-摄影照片-免费下载-寻图"/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94815" y="2066844"/>
              <a:ext cx="3164838" cy="2160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99" name="Google Shape;1299;g14c95e8a975_0_1019" descr="先生のイラスト（女性）"/>
            <p:cNvPicPr preferRelativeResize="0">
              <a:picLocks noChangeAspect="1"/>
            </p:cNvPicPr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6673826" y="2066844"/>
              <a:ext cx="1656001" cy="2160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g14c95e8a975_0_1030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份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305" name="Google Shape;1305;g14c95e8a975_0_1030"/>
          <p:cNvSpPr txBox="1"/>
          <p:nvPr/>
        </p:nvSpPr>
        <p:spPr>
          <a:xfrm>
            <a:off x="441450" y="1345875"/>
            <a:ext cx="82611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28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sz="3200" dirty="0">
                <a:sym typeface="Microsoft YaHei"/>
              </a:rPr>
              <a:t>他花了半年才找到这</a:t>
            </a:r>
            <a:r>
              <a:rPr lang="zh-CN" altLang="en-US" sz="3200" dirty="0">
                <a:solidFill>
                  <a:schemeClr val="accent1"/>
                </a:solidFill>
                <a:sym typeface="Microsoft YaHei"/>
              </a:rPr>
              <a:t>份</a:t>
            </a:r>
            <a:r>
              <a:rPr lang="zh-CN" altLang="en-US" sz="3200" dirty="0">
                <a:sym typeface="Microsoft YaHei"/>
              </a:rPr>
              <a:t>工作</a:t>
            </a:r>
            <a:r>
              <a:rPr lang="zh-TW" altLang="en-US" sz="3200" spc="0" dirty="0">
                <a:sym typeface="Microsoft YaHei"/>
              </a:rPr>
              <a:t>。</a:t>
            </a:r>
            <a:endParaRPr sz="3200" spc="0" dirty="0">
              <a:sym typeface="Microsoft YaHei"/>
            </a:endParaRPr>
          </a:p>
        </p:txBody>
      </p:sp>
      <p:pic>
        <p:nvPicPr>
          <p:cNvPr id="1306" name="Google Shape;1306;g14c95e8a975_0_1030" descr="A young businessman moving in the office, getting new work place.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80498" y="2242385"/>
            <a:ext cx="3783005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g17c31d25ffc_1_35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份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312" name="Google Shape;1312;g17c31d25ffc_1_35"/>
          <p:cNvSpPr txBox="1"/>
          <p:nvPr/>
        </p:nvSpPr>
        <p:spPr>
          <a:xfrm>
            <a:off x="441450" y="2571750"/>
            <a:ext cx="8261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32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你平常吃饭需要吃几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份</a:t>
            </a:r>
            <a:r>
              <a:rPr lang="zh-CN" altLang="en-US" dirty="0">
                <a:sym typeface="Microsoft YaHei"/>
              </a:rPr>
              <a:t>才能吃饱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g17c31d25ffc_2_0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份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318" name="Google Shape;1318;g17c31d25ffc_2_0"/>
          <p:cNvSpPr txBox="1"/>
          <p:nvPr/>
        </p:nvSpPr>
        <p:spPr>
          <a:xfrm>
            <a:off x="0" y="2571750"/>
            <a:ext cx="9144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32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你通常需要多长时间才能完成一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份</a:t>
            </a:r>
            <a:r>
              <a:rPr lang="zh-CN" altLang="en-US" dirty="0">
                <a:sym typeface="Microsoft YaHei"/>
              </a:rPr>
              <a:t>作业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g17c31d25ffc_2_5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份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324" name="Google Shape;1324;g17c31d25ffc_2_5"/>
          <p:cNvSpPr txBox="1"/>
          <p:nvPr/>
        </p:nvSpPr>
        <p:spPr>
          <a:xfrm>
            <a:off x="441450" y="2571750"/>
            <a:ext cx="8261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32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毕业后你会找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份</a:t>
            </a:r>
            <a:r>
              <a:rPr lang="zh-CN" altLang="en-US" dirty="0">
                <a:sym typeface="Microsoft YaHei"/>
              </a:rPr>
              <a:t>中文相关的工作吗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14c95e8a975_0_1042"/>
          <p:cNvSpPr txBox="1"/>
          <p:nvPr/>
        </p:nvSpPr>
        <p:spPr>
          <a:xfrm>
            <a:off x="2725650" y="2063939"/>
            <a:ext cx="36927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lang="zh-CN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完</a:t>
            </a:r>
            <a:r>
              <a:rPr lang="zh-CN" sz="60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全</a:t>
            </a:r>
            <a:endParaRPr sz="6000" b="1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g14c95e8a975_0_104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完全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335" name="Google Shape;1335;g14c95e8a975_0_1046"/>
          <p:cNvSpPr txBox="1"/>
          <p:nvPr/>
        </p:nvSpPr>
        <p:spPr>
          <a:xfrm>
            <a:off x="205975" y="2310347"/>
            <a:ext cx="5127171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32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zh-CN" altLang="en-US" sz="2800" dirty="0">
                <a:sym typeface="Microsoft YaHei"/>
              </a:rPr>
              <a:t>他在这间公司工作半年后</a:t>
            </a:r>
            <a:r>
              <a:rPr lang="zh-CN" altLang="en-US" sz="2800" spc="0" dirty="0">
                <a:sym typeface="Microsoft YaHei"/>
              </a:rPr>
              <a:t>，</a:t>
            </a:r>
            <a:endParaRPr sz="2800" spc="0" dirty="0">
              <a:sym typeface="Microsoft YaHei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dirty="0">
                <a:sym typeface="Microsoft YaHei"/>
              </a:rPr>
              <a:t>才</a:t>
            </a:r>
            <a:r>
              <a:rPr lang="zh-CN" altLang="en-US" sz="2800" dirty="0">
                <a:solidFill>
                  <a:schemeClr val="accent1"/>
                </a:solidFill>
                <a:sym typeface="Microsoft YaHei"/>
              </a:rPr>
              <a:t>完全</a:t>
            </a:r>
            <a:r>
              <a:rPr lang="zh-CN" altLang="en-US" sz="2800" dirty="0">
                <a:sym typeface="Microsoft YaHei"/>
              </a:rPr>
              <a:t>适应这份工作</a:t>
            </a:r>
            <a:r>
              <a:rPr lang="zh-CN" altLang="en-US" sz="2800" spc="0" dirty="0">
                <a:sym typeface="Microsoft YaHei"/>
              </a:rPr>
              <a:t>。</a:t>
            </a:r>
            <a:endParaRPr sz="2800" spc="0" dirty="0">
              <a:sym typeface="Microsoft YaHei"/>
            </a:endParaRPr>
          </a:p>
        </p:txBody>
      </p:sp>
      <p:pic>
        <p:nvPicPr>
          <p:cNvPr id="1336" name="Google Shape;1336;g14c95e8a975_0_1046" descr="Excited african american man reading good news in email getting new job promotion using laptop looking at screen and screaming with joy showing yes gesture celebrating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r="10152"/>
          <a:stretch/>
        </p:blipFill>
        <p:spPr>
          <a:xfrm>
            <a:off x="5539121" y="1742824"/>
            <a:ext cx="3398903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g14c95e8a975_0_1058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完全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342" name="Google Shape;1342;g14c95e8a975_0_1058"/>
          <p:cNvSpPr txBox="1"/>
          <p:nvPr/>
        </p:nvSpPr>
        <p:spPr>
          <a:xfrm>
            <a:off x="395550" y="1351350"/>
            <a:ext cx="83529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32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他们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完全</a:t>
            </a:r>
            <a:r>
              <a:rPr lang="zh-CN" altLang="en-US" dirty="0">
                <a:sym typeface="Microsoft YaHei"/>
              </a:rPr>
              <a:t>吃完这些菜花了半个小时</a:t>
            </a:r>
            <a:r>
              <a:rPr lang="zh-CN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  <p:pic>
        <p:nvPicPr>
          <p:cNvPr id="1343" name="Google Shape;1343;g14c95e8a975_0_1058" descr="Leftover food after party dirty food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80501" y="2253335"/>
            <a:ext cx="3782998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能力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824821" y="1507113"/>
            <a:ext cx="7494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你觉得成功的人都具备什么</a:t>
            </a:r>
            <a:r>
              <a:rPr lang="zh-CN" altLang="en-US" sz="3200" dirty="0">
                <a:solidFill>
                  <a:schemeClr val="accent1"/>
                </a:solidFill>
              </a:rPr>
              <a:t>能力</a:t>
            </a:r>
            <a:r>
              <a:rPr lang="zh-CN" altLang="en-US" sz="3200" dirty="0">
                <a:solidFill>
                  <a:schemeClr val="bg2"/>
                </a:solidFill>
              </a:rPr>
              <a:t>？</a:t>
            </a:r>
          </a:p>
        </p:txBody>
      </p:sp>
      <p:pic>
        <p:nvPicPr>
          <p:cNvPr id="4" name="Google Shape;280;g14195a14107_0_647">
            <a:extLst>
              <a:ext uri="{FF2B5EF4-FFF2-40B4-BE49-F238E27FC236}">
                <a16:creationId xmlns:a16="http://schemas.microsoft.com/office/drawing/2014/main" id="{F5BFDF9C-4AA6-97AE-C7D0-F2B69AB16AE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52791" y="2571750"/>
            <a:ext cx="3238419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0311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g14c95e8a975_0_106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完全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349" name="Google Shape;1349;g14c95e8a975_0_1066"/>
          <p:cNvSpPr txBox="1"/>
          <p:nvPr/>
        </p:nvSpPr>
        <p:spPr>
          <a:xfrm>
            <a:off x="63" y="1344819"/>
            <a:ext cx="914387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32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他在家睡觉，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完全</a:t>
            </a:r>
            <a:r>
              <a:rPr lang="zh-CN" altLang="en-US" dirty="0">
                <a:sym typeface="Microsoft YaHei"/>
              </a:rPr>
              <a:t>忘记跟朋友约了午餐</a:t>
            </a:r>
            <a:r>
              <a:rPr lang="zh-TW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  <p:pic>
        <p:nvPicPr>
          <p:cNvPr id="1350" name="Google Shape;1350;g14c95e8a975_0_1066" descr="Man sleeping in his bed at night flat vector illustration isolated on white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7304" y="2240273"/>
            <a:ext cx="3429392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17c31d25ffc_2_10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完全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356" name="Google Shape;1356;g17c31d25ffc_2_10"/>
          <p:cNvSpPr txBox="1"/>
          <p:nvPr/>
        </p:nvSpPr>
        <p:spPr>
          <a:xfrm>
            <a:off x="0" y="2159417"/>
            <a:ext cx="9143999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50000"/>
              </a:lnSpc>
              <a:buNone/>
              <a:defRPr sz="28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pPr algn="ctr"/>
            <a:r>
              <a:rPr lang="zh-CN" altLang="en-US" dirty="0">
                <a:sym typeface="Microsoft YaHei"/>
              </a:rPr>
              <a:t>如果有一天可以去中国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pPr algn="ctr"/>
            <a:r>
              <a:rPr lang="zh-CN" altLang="en-US" dirty="0">
                <a:sym typeface="Microsoft YaHei"/>
              </a:rPr>
              <a:t>你觉得需要多久才能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完全</a:t>
            </a:r>
            <a:r>
              <a:rPr lang="zh-CN" altLang="en-US" dirty="0">
                <a:sym typeface="Microsoft YaHei"/>
              </a:rPr>
              <a:t>适应那边的生活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g17c31d25ffc_2_2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完全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362" name="Google Shape;1362;g17c31d25ffc_2_22"/>
          <p:cNvSpPr txBox="1"/>
          <p:nvPr/>
        </p:nvSpPr>
        <p:spPr>
          <a:xfrm>
            <a:off x="395550" y="2571750"/>
            <a:ext cx="83529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32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什么事情是你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完全</a:t>
            </a:r>
            <a:r>
              <a:rPr lang="zh-CN" altLang="en-US" dirty="0">
                <a:sym typeface="Microsoft YaHei"/>
              </a:rPr>
              <a:t>不能接受的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17c31d25ffc_2_2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完全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368" name="Google Shape;1368;g17c31d25ffc_2_27"/>
          <p:cNvSpPr txBox="1"/>
          <p:nvPr/>
        </p:nvSpPr>
        <p:spPr>
          <a:xfrm>
            <a:off x="0" y="2146355"/>
            <a:ext cx="914387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150000"/>
              </a:lnSpc>
              <a:buNone/>
              <a:defRPr sz="28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sz="3200" dirty="0">
                <a:sym typeface="Microsoft YaHei"/>
              </a:rPr>
              <a:t>当你</a:t>
            </a:r>
            <a:r>
              <a:rPr lang="zh-CN" altLang="en-US" sz="3200" dirty="0">
                <a:solidFill>
                  <a:schemeClr val="accent1"/>
                </a:solidFill>
                <a:sym typeface="Microsoft YaHei"/>
              </a:rPr>
              <a:t>完全</a:t>
            </a:r>
            <a:r>
              <a:rPr lang="zh-CN" altLang="en-US" sz="3200" dirty="0">
                <a:sym typeface="Microsoft YaHei"/>
              </a:rPr>
              <a:t>没办法解决困难时</a:t>
            </a:r>
            <a:r>
              <a:rPr lang="zh-CN" altLang="en-US" sz="3200" spc="0" dirty="0">
                <a:sym typeface="Microsoft YaHei"/>
              </a:rPr>
              <a:t>，</a:t>
            </a:r>
            <a:endParaRPr sz="3200" spc="0" dirty="0">
              <a:sym typeface="Microsoft YaHei"/>
            </a:endParaRPr>
          </a:p>
          <a:p>
            <a:r>
              <a:rPr lang="zh-CN" altLang="en-US" sz="3200" dirty="0">
                <a:sym typeface="Microsoft YaHei"/>
              </a:rPr>
              <a:t>你会怎么做</a:t>
            </a:r>
            <a:r>
              <a:rPr lang="zh-CN" altLang="en-US" sz="3200" spc="0" dirty="0">
                <a:sym typeface="Microsoft YaHei"/>
              </a:rPr>
              <a:t>？</a:t>
            </a:r>
            <a:endParaRPr sz="3200"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p36"/>
          <p:cNvSpPr txBox="1">
            <a:spLocks noGrp="1"/>
          </p:cNvSpPr>
          <p:nvPr>
            <p:ph type="ctrTitle"/>
          </p:nvPr>
        </p:nvSpPr>
        <p:spPr>
          <a:xfrm>
            <a:off x="477026" y="1557850"/>
            <a:ext cx="4209300" cy="85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CB64"/>
                </a:solidFill>
              </a:rPr>
              <a:t>THANKS</a:t>
            </a:r>
            <a:endParaRPr dirty="0">
              <a:solidFill>
                <a:srgbClr val="FFCB64"/>
              </a:solidFill>
            </a:endParaRPr>
          </a:p>
        </p:txBody>
      </p:sp>
      <p:grpSp>
        <p:nvGrpSpPr>
          <p:cNvPr id="1880" name="Google Shape;1880;p36"/>
          <p:cNvGrpSpPr/>
          <p:nvPr/>
        </p:nvGrpSpPr>
        <p:grpSpPr>
          <a:xfrm>
            <a:off x="6086323" y="1653090"/>
            <a:ext cx="3481645" cy="3406550"/>
            <a:chOff x="4095386" y="2301250"/>
            <a:chExt cx="2149164" cy="2102809"/>
          </a:xfrm>
        </p:grpSpPr>
        <p:sp>
          <p:nvSpPr>
            <p:cNvPr id="1881" name="Google Shape;1881;p36"/>
            <p:cNvSpPr/>
            <p:nvPr/>
          </p:nvSpPr>
          <p:spPr>
            <a:xfrm>
              <a:off x="4095386" y="3018809"/>
              <a:ext cx="804850" cy="1043075"/>
            </a:xfrm>
            <a:custGeom>
              <a:avLst/>
              <a:gdLst/>
              <a:ahLst/>
              <a:cxnLst/>
              <a:rect l="l" t="t" r="r" b="b"/>
              <a:pathLst>
                <a:path w="32194" h="41723" extrusionOk="0">
                  <a:moveTo>
                    <a:pt x="16306" y="0"/>
                  </a:moveTo>
                  <a:cubicBezTo>
                    <a:pt x="15667" y="0"/>
                    <a:pt x="15019" y="35"/>
                    <a:pt x="14365" y="107"/>
                  </a:cubicBezTo>
                  <a:cubicBezTo>
                    <a:pt x="7098" y="867"/>
                    <a:pt x="1268" y="6275"/>
                    <a:pt x="465" y="13035"/>
                  </a:cubicBezTo>
                  <a:cubicBezTo>
                    <a:pt x="1" y="16879"/>
                    <a:pt x="1099" y="20682"/>
                    <a:pt x="3550" y="23639"/>
                  </a:cubicBezTo>
                  <a:cubicBezTo>
                    <a:pt x="5366" y="25878"/>
                    <a:pt x="6296" y="28709"/>
                    <a:pt x="6127" y="31582"/>
                  </a:cubicBezTo>
                  <a:cubicBezTo>
                    <a:pt x="6084" y="31793"/>
                    <a:pt x="6084" y="32004"/>
                    <a:pt x="6127" y="32215"/>
                  </a:cubicBezTo>
                  <a:cubicBezTo>
                    <a:pt x="6127" y="37454"/>
                    <a:pt x="10647" y="41637"/>
                    <a:pt x="16266" y="41721"/>
                  </a:cubicBezTo>
                  <a:cubicBezTo>
                    <a:pt x="16322" y="41722"/>
                    <a:pt x="16377" y="41723"/>
                    <a:pt x="16432" y="41723"/>
                  </a:cubicBezTo>
                  <a:cubicBezTo>
                    <a:pt x="21936" y="41723"/>
                    <a:pt x="26534" y="37571"/>
                    <a:pt x="26659" y="32384"/>
                  </a:cubicBezTo>
                  <a:cubicBezTo>
                    <a:pt x="26659" y="31920"/>
                    <a:pt x="26659" y="31455"/>
                    <a:pt x="26575" y="30990"/>
                  </a:cubicBezTo>
                  <a:cubicBezTo>
                    <a:pt x="26279" y="28413"/>
                    <a:pt x="27082" y="25878"/>
                    <a:pt x="28772" y="23935"/>
                  </a:cubicBezTo>
                  <a:cubicBezTo>
                    <a:pt x="30968" y="21358"/>
                    <a:pt x="32194" y="18105"/>
                    <a:pt x="32194" y="14683"/>
                  </a:cubicBezTo>
                  <a:cubicBezTo>
                    <a:pt x="32154" y="6571"/>
                    <a:pt x="25068" y="0"/>
                    <a:pt x="16306" y="0"/>
                  </a:cubicBezTo>
                  <a:close/>
                </a:path>
              </a:pathLst>
            </a:custGeom>
            <a:solidFill>
              <a:srgbClr val="66AA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6"/>
            <p:cNvSpPr/>
            <p:nvPr/>
          </p:nvSpPr>
          <p:spPr>
            <a:xfrm>
              <a:off x="4343611" y="3422034"/>
              <a:ext cx="323200" cy="982025"/>
            </a:xfrm>
            <a:custGeom>
              <a:avLst/>
              <a:gdLst/>
              <a:ahLst/>
              <a:cxnLst/>
              <a:rect l="l" t="t" r="r" b="b"/>
              <a:pathLst>
                <a:path w="12928" h="39281" extrusionOk="0">
                  <a:moveTo>
                    <a:pt x="6295" y="1"/>
                  </a:moveTo>
                  <a:cubicBezTo>
                    <a:pt x="5894" y="1"/>
                    <a:pt x="5492" y="265"/>
                    <a:pt x="5450" y="793"/>
                  </a:cubicBezTo>
                  <a:lnTo>
                    <a:pt x="5492" y="8524"/>
                  </a:lnTo>
                  <a:lnTo>
                    <a:pt x="1690" y="3328"/>
                  </a:lnTo>
                  <a:cubicBezTo>
                    <a:pt x="1515" y="3102"/>
                    <a:pt x="1250" y="2981"/>
                    <a:pt x="994" y="2981"/>
                  </a:cubicBezTo>
                  <a:cubicBezTo>
                    <a:pt x="817" y="2981"/>
                    <a:pt x="645" y="3038"/>
                    <a:pt x="507" y="3159"/>
                  </a:cubicBezTo>
                  <a:cubicBezTo>
                    <a:pt x="84" y="3412"/>
                    <a:pt x="0" y="3961"/>
                    <a:pt x="296" y="4342"/>
                  </a:cubicBezTo>
                  <a:lnTo>
                    <a:pt x="5196" y="11017"/>
                  </a:lnTo>
                  <a:cubicBezTo>
                    <a:pt x="5281" y="11143"/>
                    <a:pt x="5365" y="11228"/>
                    <a:pt x="5492" y="11270"/>
                  </a:cubicBezTo>
                  <a:lnTo>
                    <a:pt x="5619" y="38436"/>
                  </a:lnTo>
                  <a:cubicBezTo>
                    <a:pt x="5619" y="38900"/>
                    <a:pt x="5999" y="39281"/>
                    <a:pt x="6464" y="39281"/>
                  </a:cubicBezTo>
                  <a:cubicBezTo>
                    <a:pt x="6971" y="39281"/>
                    <a:pt x="7351" y="38900"/>
                    <a:pt x="7309" y="38436"/>
                  </a:cubicBezTo>
                  <a:lnTo>
                    <a:pt x="7224" y="17861"/>
                  </a:lnTo>
                  <a:lnTo>
                    <a:pt x="12632" y="11355"/>
                  </a:lnTo>
                  <a:cubicBezTo>
                    <a:pt x="12928" y="10974"/>
                    <a:pt x="12886" y="10468"/>
                    <a:pt x="12548" y="10172"/>
                  </a:cubicBezTo>
                  <a:cubicBezTo>
                    <a:pt x="12381" y="10024"/>
                    <a:pt x="12182" y="9957"/>
                    <a:pt x="11986" y="9957"/>
                  </a:cubicBezTo>
                  <a:cubicBezTo>
                    <a:pt x="11735" y="9957"/>
                    <a:pt x="11489" y="10066"/>
                    <a:pt x="11322" y="10256"/>
                  </a:cubicBezTo>
                  <a:lnTo>
                    <a:pt x="7224" y="15199"/>
                  </a:lnTo>
                  <a:lnTo>
                    <a:pt x="7140" y="793"/>
                  </a:lnTo>
                  <a:cubicBezTo>
                    <a:pt x="7098" y="265"/>
                    <a:pt x="6696" y="1"/>
                    <a:pt x="6295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6"/>
            <p:cNvSpPr/>
            <p:nvPr/>
          </p:nvSpPr>
          <p:spPr>
            <a:xfrm>
              <a:off x="5047850" y="2301250"/>
              <a:ext cx="972775" cy="1260800"/>
            </a:xfrm>
            <a:custGeom>
              <a:avLst/>
              <a:gdLst/>
              <a:ahLst/>
              <a:cxnLst/>
              <a:rect l="l" t="t" r="r" b="b"/>
              <a:pathLst>
                <a:path w="38911" h="50432" extrusionOk="0">
                  <a:moveTo>
                    <a:pt x="19282" y="1"/>
                  </a:moveTo>
                  <a:cubicBezTo>
                    <a:pt x="8639" y="1"/>
                    <a:pt x="1" y="8002"/>
                    <a:pt x="1" y="17856"/>
                  </a:cubicBezTo>
                  <a:cubicBezTo>
                    <a:pt x="1" y="21954"/>
                    <a:pt x="1521" y="25926"/>
                    <a:pt x="4225" y="29010"/>
                  </a:cubicBezTo>
                  <a:cubicBezTo>
                    <a:pt x="6253" y="31333"/>
                    <a:pt x="7225" y="34417"/>
                    <a:pt x="6845" y="37502"/>
                  </a:cubicBezTo>
                  <a:cubicBezTo>
                    <a:pt x="6760" y="38093"/>
                    <a:pt x="6760" y="38642"/>
                    <a:pt x="6760" y="39234"/>
                  </a:cubicBezTo>
                  <a:cubicBezTo>
                    <a:pt x="6969" y="45451"/>
                    <a:pt x="12494" y="50432"/>
                    <a:pt x="19142" y="50432"/>
                  </a:cubicBezTo>
                  <a:cubicBezTo>
                    <a:pt x="19225" y="50432"/>
                    <a:pt x="19309" y="50431"/>
                    <a:pt x="19392" y="50429"/>
                  </a:cubicBezTo>
                  <a:cubicBezTo>
                    <a:pt x="26194" y="50303"/>
                    <a:pt x="31602" y="45191"/>
                    <a:pt x="31602" y="38896"/>
                  </a:cubicBezTo>
                  <a:lnTo>
                    <a:pt x="31602" y="38177"/>
                  </a:lnTo>
                  <a:cubicBezTo>
                    <a:pt x="31391" y="34671"/>
                    <a:pt x="32447" y="31249"/>
                    <a:pt x="34644" y="28545"/>
                  </a:cubicBezTo>
                  <a:cubicBezTo>
                    <a:pt x="37601" y="24954"/>
                    <a:pt x="38911" y="20307"/>
                    <a:pt x="38362" y="15702"/>
                  </a:cubicBezTo>
                  <a:cubicBezTo>
                    <a:pt x="37305" y="7548"/>
                    <a:pt x="30292" y="1042"/>
                    <a:pt x="21462" y="112"/>
                  </a:cubicBezTo>
                  <a:cubicBezTo>
                    <a:pt x="20728" y="37"/>
                    <a:pt x="20000" y="1"/>
                    <a:pt x="19282" y="1"/>
                  </a:cubicBezTo>
                  <a:close/>
                </a:path>
              </a:pathLst>
            </a:custGeom>
            <a:solidFill>
              <a:srgbClr val="FFC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6"/>
            <p:cNvSpPr/>
            <p:nvPr/>
          </p:nvSpPr>
          <p:spPr>
            <a:xfrm>
              <a:off x="5337925" y="2783550"/>
              <a:ext cx="382750" cy="1449125"/>
            </a:xfrm>
            <a:custGeom>
              <a:avLst/>
              <a:gdLst/>
              <a:ahLst/>
              <a:cxnLst/>
              <a:rect l="l" t="t" r="r" b="b"/>
              <a:pathLst>
                <a:path w="15310" h="57965" extrusionOk="0">
                  <a:moveTo>
                    <a:pt x="7705" y="1"/>
                  </a:moveTo>
                  <a:cubicBezTo>
                    <a:pt x="7325" y="1"/>
                    <a:pt x="6987" y="339"/>
                    <a:pt x="6987" y="719"/>
                  </a:cubicBezTo>
                  <a:lnTo>
                    <a:pt x="6987" y="11070"/>
                  </a:lnTo>
                  <a:lnTo>
                    <a:pt x="1832" y="3972"/>
                  </a:lnTo>
                  <a:cubicBezTo>
                    <a:pt x="1676" y="3743"/>
                    <a:pt x="1464" y="3648"/>
                    <a:pt x="1256" y="3648"/>
                  </a:cubicBezTo>
                  <a:cubicBezTo>
                    <a:pt x="735" y="3648"/>
                    <a:pt x="239" y="4243"/>
                    <a:pt x="692" y="4817"/>
                  </a:cubicBezTo>
                  <a:lnTo>
                    <a:pt x="6564" y="12886"/>
                  </a:lnTo>
                  <a:cubicBezTo>
                    <a:pt x="6649" y="13055"/>
                    <a:pt x="6818" y="13140"/>
                    <a:pt x="6944" y="13182"/>
                  </a:cubicBezTo>
                  <a:lnTo>
                    <a:pt x="6944" y="19012"/>
                  </a:lnTo>
                  <a:lnTo>
                    <a:pt x="1410" y="12422"/>
                  </a:lnTo>
                  <a:cubicBezTo>
                    <a:pt x="1257" y="12289"/>
                    <a:pt x="1090" y="12233"/>
                    <a:pt x="931" y="12233"/>
                  </a:cubicBezTo>
                  <a:cubicBezTo>
                    <a:pt x="428" y="12233"/>
                    <a:pt x="1" y="12795"/>
                    <a:pt x="354" y="13309"/>
                  </a:cubicBezTo>
                  <a:lnTo>
                    <a:pt x="6987" y="21251"/>
                  </a:lnTo>
                  <a:lnTo>
                    <a:pt x="6987" y="57247"/>
                  </a:lnTo>
                  <a:cubicBezTo>
                    <a:pt x="6987" y="57627"/>
                    <a:pt x="7282" y="57923"/>
                    <a:pt x="7663" y="57965"/>
                  </a:cubicBezTo>
                  <a:cubicBezTo>
                    <a:pt x="8085" y="57923"/>
                    <a:pt x="8381" y="57627"/>
                    <a:pt x="8381" y="57247"/>
                  </a:cubicBezTo>
                  <a:lnTo>
                    <a:pt x="8381" y="21251"/>
                  </a:lnTo>
                  <a:lnTo>
                    <a:pt x="15014" y="13309"/>
                  </a:lnTo>
                  <a:cubicBezTo>
                    <a:pt x="15309" y="13013"/>
                    <a:pt x="15267" y="12591"/>
                    <a:pt x="14971" y="12337"/>
                  </a:cubicBezTo>
                  <a:cubicBezTo>
                    <a:pt x="14834" y="12219"/>
                    <a:pt x="14661" y="12156"/>
                    <a:pt x="14489" y="12156"/>
                  </a:cubicBezTo>
                  <a:cubicBezTo>
                    <a:pt x="14290" y="12156"/>
                    <a:pt x="14093" y="12240"/>
                    <a:pt x="13957" y="12422"/>
                  </a:cubicBezTo>
                  <a:lnTo>
                    <a:pt x="8381" y="19012"/>
                  </a:lnTo>
                  <a:lnTo>
                    <a:pt x="8381" y="13182"/>
                  </a:lnTo>
                  <a:cubicBezTo>
                    <a:pt x="8550" y="13140"/>
                    <a:pt x="8719" y="13055"/>
                    <a:pt x="8803" y="12886"/>
                  </a:cubicBezTo>
                  <a:lnTo>
                    <a:pt x="14676" y="4817"/>
                  </a:lnTo>
                  <a:cubicBezTo>
                    <a:pt x="15129" y="4243"/>
                    <a:pt x="14632" y="3648"/>
                    <a:pt x="14111" y="3648"/>
                  </a:cubicBezTo>
                  <a:cubicBezTo>
                    <a:pt x="13903" y="3648"/>
                    <a:pt x="13692" y="3743"/>
                    <a:pt x="13535" y="3972"/>
                  </a:cubicBezTo>
                  <a:lnTo>
                    <a:pt x="8381" y="11070"/>
                  </a:lnTo>
                  <a:lnTo>
                    <a:pt x="8381" y="719"/>
                  </a:lnTo>
                  <a:cubicBezTo>
                    <a:pt x="8381" y="339"/>
                    <a:pt x="8085" y="1"/>
                    <a:pt x="7705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6"/>
            <p:cNvSpPr/>
            <p:nvPr/>
          </p:nvSpPr>
          <p:spPr>
            <a:xfrm>
              <a:off x="5609750" y="3138575"/>
              <a:ext cx="634800" cy="822675"/>
            </a:xfrm>
            <a:custGeom>
              <a:avLst/>
              <a:gdLst/>
              <a:ahLst/>
              <a:cxnLst/>
              <a:rect l="l" t="t" r="r" b="b"/>
              <a:pathLst>
                <a:path w="25392" h="32907" extrusionOk="0">
                  <a:moveTo>
                    <a:pt x="12801" y="1"/>
                  </a:moveTo>
                  <a:cubicBezTo>
                    <a:pt x="12314" y="1"/>
                    <a:pt x="11821" y="27"/>
                    <a:pt x="11323" y="79"/>
                  </a:cubicBezTo>
                  <a:cubicBezTo>
                    <a:pt x="5577" y="713"/>
                    <a:pt x="1014" y="4980"/>
                    <a:pt x="338" y="10303"/>
                  </a:cubicBezTo>
                  <a:cubicBezTo>
                    <a:pt x="0" y="13303"/>
                    <a:pt x="845" y="16345"/>
                    <a:pt x="2789" y="18669"/>
                  </a:cubicBezTo>
                  <a:cubicBezTo>
                    <a:pt x="4225" y="20443"/>
                    <a:pt x="4943" y="22682"/>
                    <a:pt x="4817" y="24964"/>
                  </a:cubicBezTo>
                  <a:lnTo>
                    <a:pt x="4817" y="25428"/>
                  </a:lnTo>
                  <a:cubicBezTo>
                    <a:pt x="4817" y="29526"/>
                    <a:pt x="8365" y="32864"/>
                    <a:pt x="12802" y="32906"/>
                  </a:cubicBezTo>
                  <a:cubicBezTo>
                    <a:pt x="12830" y="32906"/>
                    <a:pt x="12858" y="32907"/>
                    <a:pt x="12886" y="32907"/>
                  </a:cubicBezTo>
                  <a:cubicBezTo>
                    <a:pt x="17243" y="32907"/>
                    <a:pt x="20914" y="29669"/>
                    <a:pt x="20998" y="25555"/>
                  </a:cubicBezTo>
                  <a:cubicBezTo>
                    <a:pt x="21040" y="25217"/>
                    <a:pt x="20998" y="24837"/>
                    <a:pt x="20955" y="24457"/>
                  </a:cubicBezTo>
                  <a:cubicBezTo>
                    <a:pt x="20702" y="22429"/>
                    <a:pt x="21336" y="20443"/>
                    <a:pt x="22688" y="18922"/>
                  </a:cubicBezTo>
                  <a:cubicBezTo>
                    <a:pt x="24420" y="16894"/>
                    <a:pt x="25391" y="14275"/>
                    <a:pt x="25391" y="11613"/>
                  </a:cubicBezTo>
                  <a:cubicBezTo>
                    <a:pt x="25352" y="5180"/>
                    <a:pt x="19709" y="1"/>
                    <a:pt x="12801" y="1"/>
                  </a:cubicBezTo>
                  <a:close/>
                </a:path>
              </a:pathLst>
            </a:custGeom>
            <a:solidFill>
              <a:srgbClr val="FFE4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6"/>
            <p:cNvSpPr/>
            <p:nvPr/>
          </p:nvSpPr>
          <p:spPr>
            <a:xfrm>
              <a:off x="5807250" y="3453975"/>
              <a:ext cx="259150" cy="776600"/>
            </a:xfrm>
            <a:custGeom>
              <a:avLst/>
              <a:gdLst/>
              <a:ahLst/>
              <a:cxnLst/>
              <a:rect l="l" t="t" r="r" b="b"/>
              <a:pathLst>
                <a:path w="10366" h="31064" extrusionOk="0">
                  <a:moveTo>
                    <a:pt x="4902" y="1"/>
                  </a:moveTo>
                  <a:cubicBezTo>
                    <a:pt x="4542" y="1"/>
                    <a:pt x="4183" y="243"/>
                    <a:pt x="4226" y="729"/>
                  </a:cubicBezTo>
                  <a:lnTo>
                    <a:pt x="4226" y="6855"/>
                  </a:lnTo>
                  <a:lnTo>
                    <a:pt x="1226" y="2757"/>
                  </a:lnTo>
                  <a:cubicBezTo>
                    <a:pt x="1100" y="2582"/>
                    <a:pt x="900" y="2480"/>
                    <a:pt x="697" y="2480"/>
                  </a:cubicBezTo>
                  <a:cubicBezTo>
                    <a:pt x="557" y="2480"/>
                    <a:pt x="417" y="2528"/>
                    <a:pt x="296" y="2630"/>
                  </a:cubicBezTo>
                  <a:cubicBezTo>
                    <a:pt x="43" y="2842"/>
                    <a:pt x="1" y="3264"/>
                    <a:pt x="212" y="3518"/>
                  </a:cubicBezTo>
                  <a:lnTo>
                    <a:pt x="4057" y="8799"/>
                  </a:lnTo>
                  <a:cubicBezTo>
                    <a:pt x="4141" y="8883"/>
                    <a:pt x="4226" y="8968"/>
                    <a:pt x="4310" y="9010"/>
                  </a:cubicBezTo>
                  <a:lnTo>
                    <a:pt x="4395" y="30430"/>
                  </a:lnTo>
                  <a:cubicBezTo>
                    <a:pt x="4437" y="30852"/>
                    <a:pt x="4754" y="31063"/>
                    <a:pt x="5071" y="31063"/>
                  </a:cubicBezTo>
                  <a:cubicBezTo>
                    <a:pt x="5387" y="31063"/>
                    <a:pt x="5704" y="30852"/>
                    <a:pt x="5746" y="30430"/>
                  </a:cubicBezTo>
                  <a:lnTo>
                    <a:pt x="5662" y="14206"/>
                  </a:lnTo>
                  <a:lnTo>
                    <a:pt x="9929" y="9094"/>
                  </a:lnTo>
                  <a:cubicBezTo>
                    <a:pt x="10366" y="8564"/>
                    <a:pt x="9904" y="7941"/>
                    <a:pt x="9394" y="7941"/>
                  </a:cubicBezTo>
                  <a:cubicBezTo>
                    <a:pt x="9214" y="7941"/>
                    <a:pt x="9027" y="8019"/>
                    <a:pt x="8873" y="8207"/>
                  </a:cubicBezTo>
                  <a:lnTo>
                    <a:pt x="5662" y="12094"/>
                  </a:lnTo>
                  <a:lnTo>
                    <a:pt x="5577" y="729"/>
                  </a:lnTo>
                  <a:cubicBezTo>
                    <a:pt x="5620" y="243"/>
                    <a:pt x="5261" y="1"/>
                    <a:pt x="4902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7" name="Google Shape;1887;p36"/>
          <p:cNvGrpSpPr/>
          <p:nvPr/>
        </p:nvGrpSpPr>
        <p:grpSpPr>
          <a:xfrm>
            <a:off x="6489414" y="2915087"/>
            <a:ext cx="2792057" cy="2314899"/>
            <a:chOff x="202950" y="1579375"/>
            <a:chExt cx="1537900" cy="1275075"/>
          </a:xfrm>
        </p:grpSpPr>
        <p:sp>
          <p:nvSpPr>
            <p:cNvPr id="1888" name="Google Shape;1888;p36"/>
            <p:cNvSpPr/>
            <p:nvPr/>
          </p:nvSpPr>
          <p:spPr>
            <a:xfrm>
              <a:off x="1221225" y="2527600"/>
              <a:ext cx="519625" cy="326850"/>
            </a:xfrm>
            <a:custGeom>
              <a:avLst/>
              <a:gdLst/>
              <a:ahLst/>
              <a:cxnLst/>
              <a:rect l="l" t="t" r="r" b="b"/>
              <a:pathLst>
                <a:path w="20785" h="13074" extrusionOk="0">
                  <a:moveTo>
                    <a:pt x="11242" y="0"/>
                  </a:moveTo>
                  <a:cubicBezTo>
                    <a:pt x="10960" y="0"/>
                    <a:pt x="10698" y="19"/>
                    <a:pt x="10425" y="38"/>
                  </a:cubicBezTo>
                  <a:cubicBezTo>
                    <a:pt x="4048" y="583"/>
                    <a:pt x="0" y="7119"/>
                    <a:pt x="2357" y="13074"/>
                  </a:cubicBezTo>
                  <a:lnTo>
                    <a:pt x="19282" y="13074"/>
                  </a:lnTo>
                  <a:cubicBezTo>
                    <a:pt x="19798" y="13074"/>
                    <a:pt x="20259" y="12726"/>
                    <a:pt x="20409" y="12229"/>
                  </a:cubicBezTo>
                  <a:cubicBezTo>
                    <a:pt x="20662" y="11355"/>
                    <a:pt x="20784" y="10463"/>
                    <a:pt x="20784" y="9561"/>
                  </a:cubicBezTo>
                  <a:cubicBezTo>
                    <a:pt x="20784" y="4283"/>
                    <a:pt x="16511" y="10"/>
                    <a:pt x="11242" y="0"/>
                  </a:cubicBezTo>
                  <a:close/>
                </a:path>
              </a:pathLst>
            </a:custGeom>
            <a:solidFill>
              <a:srgbClr val="74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6"/>
            <p:cNvSpPr/>
            <p:nvPr/>
          </p:nvSpPr>
          <p:spPr>
            <a:xfrm>
              <a:off x="1221225" y="2528550"/>
              <a:ext cx="388125" cy="325900"/>
            </a:xfrm>
            <a:custGeom>
              <a:avLst/>
              <a:gdLst/>
              <a:ahLst/>
              <a:cxnLst/>
              <a:rect l="l" t="t" r="r" b="b"/>
              <a:pathLst>
                <a:path w="15525" h="13036" extrusionOk="0">
                  <a:moveTo>
                    <a:pt x="10425" y="0"/>
                  </a:moveTo>
                  <a:cubicBezTo>
                    <a:pt x="4048" y="545"/>
                    <a:pt x="0" y="7081"/>
                    <a:pt x="2357" y="13036"/>
                  </a:cubicBezTo>
                  <a:lnTo>
                    <a:pt x="15177" y="13036"/>
                  </a:lnTo>
                  <a:cubicBezTo>
                    <a:pt x="15412" y="12294"/>
                    <a:pt x="15525" y="11524"/>
                    <a:pt x="15525" y="10754"/>
                  </a:cubicBezTo>
                  <a:cubicBezTo>
                    <a:pt x="15525" y="7513"/>
                    <a:pt x="13478" y="4630"/>
                    <a:pt x="10425" y="3541"/>
                  </a:cubicBezTo>
                  <a:lnTo>
                    <a:pt x="10425" y="0"/>
                  </a:lnTo>
                  <a:close/>
                </a:path>
              </a:pathLst>
            </a:custGeom>
            <a:solidFill>
              <a:srgbClr val="66AA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6"/>
            <p:cNvSpPr/>
            <p:nvPr/>
          </p:nvSpPr>
          <p:spPr>
            <a:xfrm>
              <a:off x="202950" y="2527725"/>
              <a:ext cx="513475" cy="326725"/>
            </a:xfrm>
            <a:custGeom>
              <a:avLst/>
              <a:gdLst/>
              <a:ahLst/>
              <a:cxnLst/>
              <a:rect l="l" t="t" r="r" b="b"/>
              <a:pathLst>
                <a:path w="20539" h="13069" extrusionOk="0">
                  <a:moveTo>
                    <a:pt x="10943" y="0"/>
                  </a:moveTo>
                  <a:cubicBezTo>
                    <a:pt x="4641" y="0"/>
                    <a:pt x="0" y="6072"/>
                    <a:pt x="1783" y="12224"/>
                  </a:cubicBezTo>
                  <a:cubicBezTo>
                    <a:pt x="1933" y="12721"/>
                    <a:pt x="2393" y="13069"/>
                    <a:pt x="2910" y="13069"/>
                  </a:cubicBezTo>
                  <a:lnTo>
                    <a:pt x="19843" y="13069"/>
                  </a:lnTo>
                  <a:cubicBezTo>
                    <a:pt x="20313" y="11886"/>
                    <a:pt x="20538" y="10627"/>
                    <a:pt x="20510" y="9359"/>
                  </a:cubicBezTo>
                  <a:cubicBezTo>
                    <a:pt x="20416" y="4381"/>
                    <a:pt x="16444" y="268"/>
                    <a:pt x="11466" y="14"/>
                  </a:cubicBezTo>
                  <a:cubicBezTo>
                    <a:pt x="11290" y="5"/>
                    <a:pt x="11116" y="0"/>
                    <a:pt x="10943" y="0"/>
                  </a:cubicBezTo>
                  <a:close/>
                </a:path>
              </a:pathLst>
            </a:custGeom>
            <a:solidFill>
              <a:srgbClr val="9AD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6"/>
            <p:cNvSpPr/>
            <p:nvPr/>
          </p:nvSpPr>
          <p:spPr>
            <a:xfrm>
              <a:off x="476900" y="1599450"/>
              <a:ext cx="968575" cy="1254775"/>
            </a:xfrm>
            <a:custGeom>
              <a:avLst/>
              <a:gdLst/>
              <a:ahLst/>
              <a:cxnLst/>
              <a:rect l="l" t="t" r="r" b="b"/>
              <a:pathLst>
                <a:path w="38743" h="50191" extrusionOk="0">
                  <a:moveTo>
                    <a:pt x="19376" y="0"/>
                  </a:moveTo>
                  <a:lnTo>
                    <a:pt x="1" y="17394"/>
                  </a:lnTo>
                  <a:lnTo>
                    <a:pt x="1" y="49017"/>
                  </a:lnTo>
                  <a:cubicBezTo>
                    <a:pt x="1" y="49665"/>
                    <a:pt x="527" y="50191"/>
                    <a:pt x="1175" y="50191"/>
                  </a:cubicBezTo>
                  <a:lnTo>
                    <a:pt x="38742" y="50191"/>
                  </a:lnTo>
                  <a:lnTo>
                    <a:pt x="38742" y="17394"/>
                  </a:lnTo>
                  <a:lnTo>
                    <a:pt x="19376" y="0"/>
                  </a:lnTo>
                  <a:close/>
                </a:path>
              </a:pathLst>
            </a:custGeom>
            <a:solidFill>
              <a:srgbClr val="FFE4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6"/>
            <p:cNvSpPr/>
            <p:nvPr/>
          </p:nvSpPr>
          <p:spPr>
            <a:xfrm>
              <a:off x="715225" y="2123975"/>
              <a:ext cx="730250" cy="730475"/>
            </a:xfrm>
            <a:custGeom>
              <a:avLst/>
              <a:gdLst/>
              <a:ahLst/>
              <a:cxnLst/>
              <a:rect l="l" t="t" r="r" b="b"/>
              <a:pathLst>
                <a:path w="29210" h="29219" extrusionOk="0">
                  <a:moveTo>
                    <a:pt x="29209" y="1"/>
                  </a:moveTo>
                  <a:lnTo>
                    <a:pt x="0" y="29219"/>
                  </a:lnTo>
                  <a:lnTo>
                    <a:pt x="29209" y="29219"/>
                  </a:lnTo>
                  <a:lnTo>
                    <a:pt x="29209" y="1"/>
                  </a:lnTo>
                  <a:close/>
                </a:path>
              </a:pathLst>
            </a:custGeom>
            <a:solidFill>
              <a:srgbClr val="FFE4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6"/>
            <p:cNvSpPr/>
            <p:nvPr/>
          </p:nvSpPr>
          <p:spPr>
            <a:xfrm>
              <a:off x="1227800" y="2380150"/>
              <a:ext cx="118125" cy="295150"/>
            </a:xfrm>
            <a:custGeom>
              <a:avLst/>
              <a:gdLst/>
              <a:ahLst/>
              <a:cxnLst/>
              <a:rect l="l" t="t" r="r" b="b"/>
              <a:pathLst>
                <a:path w="4725" h="11806" extrusionOk="0">
                  <a:moveTo>
                    <a:pt x="1249" y="0"/>
                  </a:moveTo>
                  <a:cubicBezTo>
                    <a:pt x="564" y="0"/>
                    <a:pt x="0" y="554"/>
                    <a:pt x="0" y="1240"/>
                  </a:cubicBezTo>
                  <a:lnTo>
                    <a:pt x="0" y="11806"/>
                  </a:lnTo>
                  <a:lnTo>
                    <a:pt x="4724" y="11806"/>
                  </a:lnTo>
                  <a:lnTo>
                    <a:pt x="4724" y="1240"/>
                  </a:lnTo>
                  <a:cubicBezTo>
                    <a:pt x="4724" y="554"/>
                    <a:pt x="4170" y="0"/>
                    <a:pt x="3484" y="0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6"/>
            <p:cNvSpPr/>
            <p:nvPr/>
          </p:nvSpPr>
          <p:spPr>
            <a:xfrm>
              <a:off x="576700" y="2380150"/>
              <a:ext cx="117875" cy="295150"/>
            </a:xfrm>
            <a:custGeom>
              <a:avLst/>
              <a:gdLst/>
              <a:ahLst/>
              <a:cxnLst/>
              <a:rect l="l" t="t" r="r" b="b"/>
              <a:pathLst>
                <a:path w="4715" h="11806" extrusionOk="0">
                  <a:moveTo>
                    <a:pt x="1240" y="0"/>
                  </a:moveTo>
                  <a:cubicBezTo>
                    <a:pt x="554" y="0"/>
                    <a:pt x="0" y="554"/>
                    <a:pt x="0" y="1240"/>
                  </a:cubicBezTo>
                  <a:lnTo>
                    <a:pt x="0" y="11806"/>
                  </a:lnTo>
                  <a:lnTo>
                    <a:pt x="4715" y="11806"/>
                  </a:lnTo>
                  <a:lnTo>
                    <a:pt x="4715" y="1240"/>
                  </a:lnTo>
                  <a:cubicBezTo>
                    <a:pt x="4715" y="554"/>
                    <a:pt x="4161" y="0"/>
                    <a:pt x="3475" y="0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6"/>
            <p:cNvSpPr/>
            <p:nvPr/>
          </p:nvSpPr>
          <p:spPr>
            <a:xfrm>
              <a:off x="476900" y="2675275"/>
              <a:ext cx="968800" cy="179175"/>
            </a:xfrm>
            <a:custGeom>
              <a:avLst/>
              <a:gdLst/>
              <a:ahLst/>
              <a:cxnLst/>
              <a:rect l="l" t="t" r="r" b="b"/>
              <a:pathLst>
                <a:path w="38752" h="7167" extrusionOk="0">
                  <a:moveTo>
                    <a:pt x="1" y="1"/>
                  </a:moveTo>
                  <a:lnTo>
                    <a:pt x="1" y="5993"/>
                  </a:lnTo>
                  <a:cubicBezTo>
                    <a:pt x="1" y="6641"/>
                    <a:pt x="527" y="7167"/>
                    <a:pt x="1175" y="7167"/>
                  </a:cubicBezTo>
                  <a:lnTo>
                    <a:pt x="38752" y="7167"/>
                  </a:lnTo>
                  <a:lnTo>
                    <a:pt x="38752" y="1"/>
                  </a:lnTo>
                  <a:close/>
                </a:path>
              </a:pathLst>
            </a:custGeom>
            <a:solidFill>
              <a:srgbClr val="5F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6"/>
            <p:cNvSpPr/>
            <p:nvPr/>
          </p:nvSpPr>
          <p:spPr>
            <a:xfrm>
              <a:off x="476900" y="2675275"/>
              <a:ext cx="968575" cy="178950"/>
            </a:xfrm>
            <a:custGeom>
              <a:avLst/>
              <a:gdLst/>
              <a:ahLst/>
              <a:cxnLst/>
              <a:rect l="l" t="t" r="r" b="b"/>
              <a:pathLst>
                <a:path w="38743" h="7158" extrusionOk="0">
                  <a:moveTo>
                    <a:pt x="1" y="1"/>
                  </a:moveTo>
                  <a:lnTo>
                    <a:pt x="1" y="5984"/>
                  </a:lnTo>
                  <a:cubicBezTo>
                    <a:pt x="1" y="6632"/>
                    <a:pt x="527" y="7158"/>
                    <a:pt x="1175" y="7158"/>
                  </a:cubicBezTo>
                  <a:lnTo>
                    <a:pt x="38742" y="7158"/>
                  </a:lnTo>
                  <a:lnTo>
                    <a:pt x="38742" y="1"/>
                  </a:lnTo>
                  <a:close/>
                </a:path>
              </a:pathLst>
            </a:custGeom>
            <a:solidFill>
              <a:srgbClr val="F9BF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6"/>
            <p:cNvSpPr/>
            <p:nvPr/>
          </p:nvSpPr>
          <p:spPr>
            <a:xfrm>
              <a:off x="715225" y="2675275"/>
              <a:ext cx="730250" cy="178950"/>
            </a:xfrm>
            <a:custGeom>
              <a:avLst/>
              <a:gdLst/>
              <a:ahLst/>
              <a:cxnLst/>
              <a:rect l="l" t="t" r="r" b="b"/>
              <a:pathLst>
                <a:path w="29210" h="7158" extrusionOk="0">
                  <a:moveTo>
                    <a:pt x="7157" y="1"/>
                  </a:moveTo>
                  <a:lnTo>
                    <a:pt x="0" y="7158"/>
                  </a:lnTo>
                  <a:lnTo>
                    <a:pt x="29209" y="7158"/>
                  </a:lnTo>
                  <a:lnTo>
                    <a:pt x="29209" y="1"/>
                  </a:lnTo>
                  <a:close/>
                </a:path>
              </a:pathLst>
            </a:custGeom>
            <a:solidFill>
              <a:srgbClr val="F9BF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6"/>
            <p:cNvSpPr/>
            <p:nvPr/>
          </p:nvSpPr>
          <p:spPr>
            <a:xfrm>
              <a:off x="809375" y="2380150"/>
              <a:ext cx="303625" cy="474300"/>
            </a:xfrm>
            <a:custGeom>
              <a:avLst/>
              <a:gdLst/>
              <a:ahLst/>
              <a:cxnLst/>
              <a:rect l="l" t="t" r="r" b="b"/>
              <a:pathLst>
                <a:path w="12145" h="18972" extrusionOk="0">
                  <a:moveTo>
                    <a:pt x="1250" y="0"/>
                  </a:moveTo>
                  <a:cubicBezTo>
                    <a:pt x="564" y="0"/>
                    <a:pt x="1" y="554"/>
                    <a:pt x="1" y="1240"/>
                  </a:cubicBezTo>
                  <a:lnTo>
                    <a:pt x="1" y="18972"/>
                  </a:lnTo>
                  <a:lnTo>
                    <a:pt x="12144" y="18972"/>
                  </a:lnTo>
                  <a:lnTo>
                    <a:pt x="12144" y="1240"/>
                  </a:lnTo>
                  <a:cubicBezTo>
                    <a:pt x="12144" y="554"/>
                    <a:pt x="11590" y="0"/>
                    <a:pt x="10905" y="0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6"/>
            <p:cNvSpPr/>
            <p:nvPr/>
          </p:nvSpPr>
          <p:spPr>
            <a:xfrm>
              <a:off x="476900" y="1599450"/>
              <a:ext cx="968575" cy="627175"/>
            </a:xfrm>
            <a:custGeom>
              <a:avLst/>
              <a:gdLst/>
              <a:ahLst/>
              <a:cxnLst/>
              <a:rect l="l" t="t" r="r" b="b"/>
              <a:pathLst>
                <a:path w="38743" h="25087" extrusionOk="0">
                  <a:moveTo>
                    <a:pt x="19376" y="0"/>
                  </a:moveTo>
                  <a:lnTo>
                    <a:pt x="1" y="17394"/>
                  </a:lnTo>
                  <a:lnTo>
                    <a:pt x="1" y="25086"/>
                  </a:lnTo>
                  <a:lnTo>
                    <a:pt x="19376" y="7692"/>
                  </a:lnTo>
                  <a:lnTo>
                    <a:pt x="38742" y="25086"/>
                  </a:lnTo>
                  <a:lnTo>
                    <a:pt x="38742" y="17394"/>
                  </a:lnTo>
                  <a:lnTo>
                    <a:pt x="19376" y="0"/>
                  </a:lnTo>
                  <a:close/>
                </a:path>
              </a:pathLst>
            </a:custGeom>
            <a:solidFill>
              <a:srgbClr val="FFE4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6"/>
            <p:cNvSpPr/>
            <p:nvPr/>
          </p:nvSpPr>
          <p:spPr>
            <a:xfrm>
              <a:off x="323575" y="1579375"/>
              <a:ext cx="1275450" cy="648050"/>
            </a:xfrm>
            <a:custGeom>
              <a:avLst/>
              <a:gdLst/>
              <a:ahLst/>
              <a:cxnLst/>
              <a:rect l="l" t="t" r="r" b="b"/>
              <a:pathLst>
                <a:path w="51018" h="25922" extrusionOk="0">
                  <a:moveTo>
                    <a:pt x="25506" y="0"/>
                  </a:moveTo>
                  <a:cubicBezTo>
                    <a:pt x="24838" y="0"/>
                    <a:pt x="24171" y="240"/>
                    <a:pt x="23640" y="719"/>
                  </a:cubicBezTo>
                  <a:lnTo>
                    <a:pt x="555" y="21447"/>
                  </a:lnTo>
                  <a:cubicBezTo>
                    <a:pt x="38" y="21907"/>
                    <a:pt x="1" y="22686"/>
                    <a:pt x="461" y="23203"/>
                  </a:cubicBezTo>
                  <a:lnTo>
                    <a:pt x="2536" y="25513"/>
                  </a:lnTo>
                  <a:cubicBezTo>
                    <a:pt x="2777" y="25784"/>
                    <a:pt x="3115" y="25921"/>
                    <a:pt x="3454" y="25921"/>
                  </a:cubicBezTo>
                  <a:cubicBezTo>
                    <a:pt x="3750" y="25921"/>
                    <a:pt x="4047" y="25817"/>
                    <a:pt x="4283" y="25607"/>
                  </a:cubicBezTo>
                  <a:lnTo>
                    <a:pt x="25509" y="6551"/>
                  </a:lnTo>
                  <a:lnTo>
                    <a:pt x="46726" y="25607"/>
                  </a:lnTo>
                  <a:cubicBezTo>
                    <a:pt x="46962" y="25817"/>
                    <a:pt x="47259" y="25921"/>
                    <a:pt x="47556" y="25921"/>
                  </a:cubicBezTo>
                  <a:cubicBezTo>
                    <a:pt x="47896" y="25921"/>
                    <a:pt x="48236" y="25784"/>
                    <a:pt x="48482" y="25513"/>
                  </a:cubicBezTo>
                  <a:lnTo>
                    <a:pt x="50558" y="23203"/>
                  </a:lnTo>
                  <a:cubicBezTo>
                    <a:pt x="51018" y="22686"/>
                    <a:pt x="50971" y="21907"/>
                    <a:pt x="50464" y="21447"/>
                  </a:cubicBezTo>
                  <a:lnTo>
                    <a:pt x="27378" y="719"/>
                  </a:lnTo>
                  <a:cubicBezTo>
                    <a:pt x="26843" y="240"/>
                    <a:pt x="26174" y="0"/>
                    <a:pt x="25506" y="0"/>
                  </a:cubicBezTo>
                  <a:close/>
                </a:path>
              </a:pathLst>
            </a:custGeom>
            <a:solidFill>
              <a:srgbClr val="F9BF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6"/>
            <p:cNvSpPr/>
            <p:nvPr/>
          </p:nvSpPr>
          <p:spPr>
            <a:xfrm>
              <a:off x="1235775" y="2642175"/>
              <a:ext cx="355775" cy="212275"/>
            </a:xfrm>
            <a:custGeom>
              <a:avLst/>
              <a:gdLst/>
              <a:ahLst/>
              <a:cxnLst/>
              <a:rect l="l" t="t" r="r" b="b"/>
              <a:pathLst>
                <a:path w="14231" h="8491" extrusionOk="0">
                  <a:moveTo>
                    <a:pt x="7316" y="1"/>
                  </a:moveTo>
                  <a:cubicBezTo>
                    <a:pt x="7155" y="1"/>
                    <a:pt x="6992" y="7"/>
                    <a:pt x="6828" y="19"/>
                  </a:cubicBezTo>
                  <a:cubicBezTo>
                    <a:pt x="2658" y="339"/>
                    <a:pt x="0" y="4603"/>
                    <a:pt x="1541" y="8491"/>
                  </a:cubicBezTo>
                  <a:lnTo>
                    <a:pt x="12201" y="8491"/>
                  </a:lnTo>
                  <a:cubicBezTo>
                    <a:pt x="12745" y="8482"/>
                    <a:pt x="13215" y="8106"/>
                    <a:pt x="13346" y="7580"/>
                  </a:cubicBezTo>
                  <a:cubicBezTo>
                    <a:pt x="14230" y="3665"/>
                    <a:pt x="11241" y="1"/>
                    <a:pt x="7316" y="1"/>
                  </a:cubicBezTo>
                  <a:close/>
                </a:path>
              </a:pathLst>
            </a:custGeom>
            <a:solidFill>
              <a:srgbClr val="9AD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02" name="Google Shape;1902;p36"/>
          <p:cNvSpPr/>
          <p:nvPr/>
        </p:nvSpPr>
        <p:spPr>
          <a:xfrm>
            <a:off x="944935" y="811246"/>
            <a:ext cx="1067402" cy="636186"/>
          </a:xfrm>
          <a:custGeom>
            <a:avLst/>
            <a:gdLst/>
            <a:ahLst/>
            <a:cxnLst/>
            <a:rect l="l" t="t" r="r" b="b"/>
            <a:pathLst>
              <a:path w="35870" h="21379" extrusionOk="0">
                <a:moveTo>
                  <a:pt x="20195" y="1"/>
                </a:moveTo>
                <a:cubicBezTo>
                  <a:pt x="14830" y="1"/>
                  <a:pt x="10436" y="4268"/>
                  <a:pt x="10267" y="9634"/>
                </a:cubicBezTo>
                <a:lnTo>
                  <a:pt x="5831" y="9634"/>
                </a:lnTo>
                <a:cubicBezTo>
                  <a:pt x="2620" y="9676"/>
                  <a:pt x="1" y="12295"/>
                  <a:pt x="1" y="15506"/>
                </a:cubicBezTo>
                <a:cubicBezTo>
                  <a:pt x="1" y="18759"/>
                  <a:pt x="2620" y="21378"/>
                  <a:pt x="5831" y="21378"/>
                </a:cubicBezTo>
                <a:lnTo>
                  <a:pt x="30039" y="21378"/>
                </a:lnTo>
                <a:cubicBezTo>
                  <a:pt x="33250" y="21378"/>
                  <a:pt x="35869" y="18759"/>
                  <a:pt x="35869" y="15506"/>
                </a:cubicBezTo>
                <a:cubicBezTo>
                  <a:pt x="35869" y="12337"/>
                  <a:pt x="33334" y="9760"/>
                  <a:pt x="30166" y="9676"/>
                </a:cubicBezTo>
                <a:cubicBezTo>
                  <a:pt x="29997" y="4268"/>
                  <a:pt x="25603" y="1"/>
                  <a:pt x="201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3" name="Google Shape;1903;p36"/>
          <p:cNvSpPr/>
          <p:nvPr/>
        </p:nvSpPr>
        <p:spPr>
          <a:xfrm>
            <a:off x="5479175" y="312600"/>
            <a:ext cx="1655580" cy="972905"/>
          </a:xfrm>
          <a:custGeom>
            <a:avLst/>
            <a:gdLst/>
            <a:ahLst/>
            <a:cxnLst/>
            <a:rect l="l" t="t" r="r" b="b"/>
            <a:pathLst>
              <a:path w="35870" h="21379" extrusionOk="0">
                <a:moveTo>
                  <a:pt x="20195" y="1"/>
                </a:moveTo>
                <a:cubicBezTo>
                  <a:pt x="14830" y="1"/>
                  <a:pt x="10436" y="4268"/>
                  <a:pt x="10267" y="9634"/>
                </a:cubicBezTo>
                <a:lnTo>
                  <a:pt x="5831" y="9634"/>
                </a:lnTo>
                <a:cubicBezTo>
                  <a:pt x="2620" y="9676"/>
                  <a:pt x="1" y="12295"/>
                  <a:pt x="1" y="15506"/>
                </a:cubicBezTo>
                <a:cubicBezTo>
                  <a:pt x="1" y="18759"/>
                  <a:pt x="2620" y="21378"/>
                  <a:pt x="5831" y="21378"/>
                </a:cubicBezTo>
                <a:lnTo>
                  <a:pt x="30039" y="21378"/>
                </a:lnTo>
                <a:cubicBezTo>
                  <a:pt x="33250" y="21378"/>
                  <a:pt x="35869" y="18759"/>
                  <a:pt x="35869" y="15506"/>
                </a:cubicBezTo>
                <a:cubicBezTo>
                  <a:pt x="35869" y="12337"/>
                  <a:pt x="33334" y="9760"/>
                  <a:pt x="30166" y="9676"/>
                </a:cubicBezTo>
                <a:cubicBezTo>
                  <a:pt x="29997" y="4268"/>
                  <a:pt x="25603" y="1"/>
                  <a:pt x="201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5" name="Google Shape;1905;p36"/>
          <p:cNvSpPr/>
          <p:nvPr/>
        </p:nvSpPr>
        <p:spPr>
          <a:xfrm>
            <a:off x="7626050" y="3701695"/>
            <a:ext cx="214002" cy="283905"/>
          </a:xfrm>
          <a:custGeom>
            <a:avLst/>
            <a:gdLst/>
            <a:ahLst/>
            <a:cxnLst/>
            <a:rect l="l" t="t" r="r" b="b"/>
            <a:pathLst>
              <a:path w="4715" h="11806" extrusionOk="0">
                <a:moveTo>
                  <a:pt x="1240" y="0"/>
                </a:moveTo>
                <a:cubicBezTo>
                  <a:pt x="554" y="0"/>
                  <a:pt x="0" y="554"/>
                  <a:pt x="0" y="1240"/>
                </a:cubicBezTo>
                <a:lnTo>
                  <a:pt x="0" y="11806"/>
                </a:lnTo>
                <a:lnTo>
                  <a:pt x="4715" y="11806"/>
                </a:lnTo>
                <a:lnTo>
                  <a:pt x="4715" y="1240"/>
                </a:lnTo>
                <a:cubicBezTo>
                  <a:pt x="4715" y="554"/>
                  <a:pt x="4161" y="0"/>
                  <a:pt x="3475" y="0"/>
                </a:cubicBezTo>
                <a:close/>
              </a:path>
            </a:pathLst>
          </a:custGeom>
          <a:solidFill>
            <a:srgbClr val="373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6" name="Google Shape;1906;p36"/>
          <p:cNvSpPr/>
          <p:nvPr/>
        </p:nvSpPr>
        <p:spPr>
          <a:xfrm>
            <a:off x="7892750" y="3701695"/>
            <a:ext cx="214002" cy="283905"/>
          </a:xfrm>
          <a:custGeom>
            <a:avLst/>
            <a:gdLst/>
            <a:ahLst/>
            <a:cxnLst/>
            <a:rect l="l" t="t" r="r" b="b"/>
            <a:pathLst>
              <a:path w="4715" h="11806" extrusionOk="0">
                <a:moveTo>
                  <a:pt x="1240" y="0"/>
                </a:moveTo>
                <a:cubicBezTo>
                  <a:pt x="554" y="0"/>
                  <a:pt x="0" y="554"/>
                  <a:pt x="0" y="1240"/>
                </a:cubicBezTo>
                <a:lnTo>
                  <a:pt x="0" y="11806"/>
                </a:lnTo>
                <a:lnTo>
                  <a:pt x="4715" y="11806"/>
                </a:lnTo>
                <a:lnTo>
                  <a:pt x="4715" y="1240"/>
                </a:lnTo>
                <a:cubicBezTo>
                  <a:pt x="4715" y="554"/>
                  <a:pt x="4161" y="0"/>
                  <a:pt x="3475" y="0"/>
                </a:cubicBezTo>
                <a:close/>
              </a:path>
            </a:pathLst>
          </a:custGeom>
          <a:solidFill>
            <a:srgbClr val="373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能力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581164" y="1350738"/>
            <a:ext cx="79816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如果能拥有超</a:t>
            </a:r>
            <a:r>
              <a:rPr lang="zh-CN" altLang="en-US" sz="3200" dirty="0">
                <a:solidFill>
                  <a:schemeClr val="accent1"/>
                </a:solidFill>
              </a:rPr>
              <a:t>能力</a:t>
            </a:r>
            <a:r>
              <a:rPr lang="zh-CN" altLang="en-US" sz="3200" dirty="0">
                <a:solidFill>
                  <a:schemeClr val="bg2"/>
                </a:solidFill>
              </a:rPr>
              <a:t>你会选择哪一个？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B1D21F9-534B-E549-2C0F-8FCA3A7A6B32}"/>
              </a:ext>
            </a:extLst>
          </p:cNvPr>
          <p:cNvSpPr txBox="1"/>
          <p:nvPr/>
        </p:nvSpPr>
        <p:spPr>
          <a:xfrm>
            <a:off x="581164" y="2140543"/>
            <a:ext cx="8158003" cy="25364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800" b="1" spc="300" dirty="0">
                <a:solidFill>
                  <a:srgbClr val="66AAA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A. </a:t>
            </a:r>
            <a:r>
              <a:rPr lang="zh-CN" altLang="en-US" sz="1800" b="1" spc="300" dirty="0">
                <a:solidFill>
                  <a:srgbClr val="66AAA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读心术：可以知道别人在想什么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800" b="1" spc="300" dirty="0">
                <a:solidFill>
                  <a:srgbClr val="66AAA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B. </a:t>
            </a:r>
            <a:r>
              <a:rPr lang="zh-CN" altLang="en-US" sz="1800" b="1" spc="300" dirty="0">
                <a:solidFill>
                  <a:srgbClr val="66AAA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预知能力：可以知道未来发生什么事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800" b="1" spc="300" dirty="0">
                <a:solidFill>
                  <a:srgbClr val="66AAA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C. </a:t>
            </a:r>
            <a:r>
              <a:rPr lang="zh-CN" altLang="en-US" sz="1800" b="1" spc="300" dirty="0">
                <a:solidFill>
                  <a:srgbClr val="66AAA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瞬间移动：可以立刻移动到其他地方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800" b="1" spc="300" dirty="0">
                <a:solidFill>
                  <a:srgbClr val="66AAA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D. </a:t>
            </a:r>
            <a:r>
              <a:rPr lang="zh-CN" altLang="en-US" sz="1800" b="1" spc="300" dirty="0">
                <a:solidFill>
                  <a:srgbClr val="66AAA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念力：可以透过脑袋所想改变事情或物体可以透过想法移动物体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800" b="1" spc="300" dirty="0">
                <a:solidFill>
                  <a:srgbClr val="66AAA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E. </a:t>
            </a:r>
            <a:r>
              <a:rPr lang="zh-CN" altLang="en-US" sz="1800" b="1" spc="300" dirty="0">
                <a:solidFill>
                  <a:srgbClr val="66AAA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透明人：别人看不见你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800" b="1" spc="300" dirty="0">
                <a:solidFill>
                  <a:srgbClr val="66AAA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F. </a:t>
            </a:r>
            <a:r>
              <a:rPr lang="zh-CN" altLang="en-US" sz="1800" b="1" spc="300" dirty="0">
                <a:solidFill>
                  <a:srgbClr val="66AAA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飞行能力：可以在天上飞</a:t>
            </a:r>
            <a:endParaRPr lang="zh-CN" altLang="en-US" sz="1800" spc="300" dirty="0">
              <a:solidFill>
                <a:srgbClr val="66AAA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461490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B8B3215-B639-3C44-670E-4689559A0230}"/>
              </a:ext>
            </a:extLst>
          </p:cNvPr>
          <p:cNvSpPr txBox="1"/>
          <p:nvPr/>
        </p:nvSpPr>
        <p:spPr>
          <a:xfrm>
            <a:off x="3224516" y="2063919"/>
            <a:ext cx="26949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招聘</a:t>
            </a:r>
            <a:r>
              <a:rPr lang="en-US" altLang="zh-TW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.v</a:t>
            </a:r>
          </a:p>
        </p:txBody>
      </p:sp>
    </p:spTree>
    <p:extLst>
      <p:ext uri="{BB962C8B-B14F-4D97-AF65-F5344CB8AC3E}">
        <p14:creationId xmlns:p14="http://schemas.microsoft.com/office/powerpoint/2010/main" val="4080582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招聘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1350605" y="1089100"/>
            <a:ext cx="6442789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为了找新的员工，</a:t>
            </a:r>
            <a:endParaRPr lang="en-US" altLang="zh-CN" sz="320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bg2"/>
                </a:solidFill>
              </a:rPr>
              <a:t>很多的公司一起开了</a:t>
            </a:r>
            <a:r>
              <a:rPr lang="zh-CN" altLang="en-US" sz="3200" dirty="0">
                <a:solidFill>
                  <a:schemeClr val="accent1"/>
                </a:solidFill>
              </a:rPr>
              <a:t>招聘</a:t>
            </a:r>
            <a:r>
              <a:rPr lang="zh-CN" altLang="en-US" sz="3200" dirty="0">
                <a:solidFill>
                  <a:schemeClr val="bg2"/>
                </a:solidFill>
              </a:rPr>
              <a:t>会</a:t>
            </a:r>
            <a:r>
              <a:rPr lang="zh-CN" altLang="en-US" sz="3200" spc="0" dirty="0">
                <a:solidFill>
                  <a:schemeClr val="bg2"/>
                </a:solidFill>
              </a:rPr>
              <a:t>。</a:t>
            </a:r>
            <a:endParaRPr lang="zh-TW" altLang="en-US" sz="3200" spc="0" dirty="0">
              <a:solidFill>
                <a:schemeClr val="bg2"/>
              </a:solidFill>
            </a:endParaRPr>
          </a:p>
        </p:txBody>
      </p:sp>
      <p:pic>
        <p:nvPicPr>
          <p:cNvPr id="5" name="Google Shape;299;g14195a14107_0_369" descr="招聘會供逾3400空缺畢業生欠經驗難被取錄- 香港- 香港文匯網">
            <a:extLst>
              <a:ext uri="{FF2B5EF4-FFF2-40B4-BE49-F238E27FC236}">
                <a16:creationId xmlns:a16="http://schemas.microsoft.com/office/drawing/2014/main" id="{F3AB7165-0930-B35F-8CDD-BFF8EBB0755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52828" y="2699205"/>
            <a:ext cx="3238341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1270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工作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337508" y="2571750"/>
            <a:ext cx="8468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你觉得什么</a:t>
            </a:r>
            <a:r>
              <a:rPr lang="zh-CN" altLang="en-US" sz="3200" dirty="0">
                <a:solidFill>
                  <a:schemeClr val="accent1"/>
                </a:solidFill>
              </a:rPr>
              <a:t>工作</a:t>
            </a:r>
            <a:r>
              <a:rPr lang="zh-CN" altLang="en-US" sz="3200" dirty="0">
                <a:solidFill>
                  <a:schemeClr val="bg2"/>
                </a:solidFill>
              </a:rPr>
              <a:t>是轻松又能赚很多钱</a:t>
            </a:r>
            <a:r>
              <a:rPr lang="zh-CN" altLang="en-US" sz="3200" spc="0" dirty="0">
                <a:solidFill>
                  <a:schemeClr val="bg2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31029617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招聘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1068475" y="1089100"/>
            <a:ext cx="7007047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这家公司最近</a:t>
            </a:r>
            <a:r>
              <a:rPr lang="zh-CN" altLang="en-US" sz="3200" dirty="0">
                <a:solidFill>
                  <a:schemeClr val="accent1"/>
                </a:solidFill>
              </a:rPr>
              <a:t>招聘</a:t>
            </a:r>
            <a:r>
              <a:rPr lang="zh-CN" altLang="en-US" sz="3200" dirty="0">
                <a:solidFill>
                  <a:schemeClr val="bg2"/>
                </a:solidFill>
              </a:rPr>
              <a:t>了很多新人，</a:t>
            </a:r>
            <a:endParaRPr lang="en-US" altLang="zh-CN" sz="320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bg2"/>
                </a:solidFill>
              </a:rPr>
              <a:t>变得热闹了起来</a:t>
            </a:r>
            <a:r>
              <a:rPr lang="zh-TW" altLang="en-US" sz="3200" dirty="0">
                <a:solidFill>
                  <a:schemeClr val="bg2"/>
                </a:solidFill>
              </a:rPr>
              <a:t>。</a:t>
            </a:r>
            <a:endParaRPr lang="zh-CN" altLang="en-US" sz="3200" dirty="0">
              <a:solidFill>
                <a:schemeClr val="bg2"/>
              </a:solidFill>
            </a:endParaRPr>
          </a:p>
        </p:txBody>
      </p:sp>
      <p:pic>
        <p:nvPicPr>
          <p:cNvPr id="4" name="Google Shape;307;g14195a14107_0_382" descr="管理的方法都是下屬教我的！聰明主管這樣帶人就對了｜518職場熊報">
            <a:extLst>
              <a:ext uri="{FF2B5EF4-FFF2-40B4-BE49-F238E27FC236}">
                <a16:creationId xmlns:a16="http://schemas.microsoft.com/office/drawing/2014/main" id="{8815C3D6-98CA-B35F-EAFA-5DD30859407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32234" y="2700342"/>
            <a:ext cx="2879529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5032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14;g14195a14107_0_390" descr="新人訓練怎麼做？3種新人教育訓練降低公司流動率">
            <a:extLst>
              <a:ext uri="{FF2B5EF4-FFF2-40B4-BE49-F238E27FC236}">
                <a16:creationId xmlns:a16="http://schemas.microsoft.com/office/drawing/2014/main" id="{C07612F2-FA47-FD1A-A5B4-4BEF460FCF7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64014" t="26838" b="37881"/>
          <a:stretch/>
        </p:blipFill>
        <p:spPr>
          <a:xfrm>
            <a:off x="2745030" y="2700342"/>
            <a:ext cx="3653936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招聘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1068476" y="1089100"/>
            <a:ext cx="7007046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这次公司预计</a:t>
            </a:r>
            <a:r>
              <a:rPr lang="zh-CN" altLang="en-US" sz="3200" dirty="0">
                <a:solidFill>
                  <a:schemeClr val="accent1"/>
                </a:solidFill>
              </a:rPr>
              <a:t>招聘</a:t>
            </a:r>
            <a:r>
              <a:rPr lang="zh-CN" altLang="en-US" sz="3200" dirty="0">
                <a:solidFill>
                  <a:schemeClr val="bg2"/>
                </a:solidFill>
              </a:rPr>
              <a:t>五十个新人，</a:t>
            </a:r>
            <a:endParaRPr lang="en-US" altLang="zh-CN" sz="320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bg2"/>
                </a:solidFill>
              </a:rPr>
              <a:t>你可要好好教他们啊</a:t>
            </a:r>
            <a:r>
              <a:rPr lang="zh-TW" altLang="en-US" sz="3200" dirty="0">
                <a:solidFill>
                  <a:schemeClr val="bg2"/>
                </a:solidFill>
              </a:rPr>
              <a:t>。</a:t>
            </a:r>
            <a:endParaRPr lang="zh-CN" altLang="en-US" sz="3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21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招聘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93851" y="1574833"/>
            <a:ext cx="89562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什么</a:t>
            </a:r>
            <a:r>
              <a:rPr lang="zh-CN" altLang="en-US" sz="3200" dirty="0">
                <a:solidFill>
                  <a:schemeClr val="accent1"/>
                </a:solidFill>
              </a:rPr>
              <a:t>招聘</a:t>
            </a:r>
            <a:r>
              <a:rPr lang="zh-CN" altLang="en-US" sz="3200" dirty="0">
                <a:solidFill>
                  <a:schemeClr val="bg2"/>
                </a:solidFill>
              </a:rPr>
              <a:t>条件会让你想去那间公司上班？</a:t>
            </a:r>
          </a:p>
        </p:txBody>
      </p:sp>
      <p:pic>
        <p:nvPicPr>
          <p:cNvPr id="4" name="Google Shape;321;g14195a14107_0_655">
            <a:extLst>
              <a:ext uri="{FF2B5EF4-FFF2-40B4-BE49-F238E27FC236}">
                <a16:creationId xmlns:a16="http://schemas.microsoft.com/office/drawing/2014/main" id="{3D8DFA6B-AC5A-6270-A1FA-571C59C8ECA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68547" y="2571750"/>
            <a:ext cx="2806902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9080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28;g14195a14107_0_664">
            <a:extLst>
              <a:ext uri="{FF2B5EF4-FFF2-40B4-BE49-F238E27FC236}">
                <a16:creationId xmlns:a16="http://schemas.microsoft.com/office/drawing/2014/main" id="{799CDCD9-927B-1D6C-0EAA-270CF5FC243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53974" y="2571750"/>
            <a:ext cx="3236047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招聘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581164" y="1573858"/>
            <a:ext cx="7981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如果你是老板你会</a:t>
            </a:r>
            <a:r>
              <a:rPr lang="zh-CN" altLang="en-US" sz="3200" dirty="0">
                <a:solidFill>
                  <a:schemeClr val="accent1"/>
                </a:solidFill>
              </a:rPr>
              <a:t>招聘</a:t>
            </a:r>
            <a:r>
              <a:rPr lang="zh-CN" altLang="en-US" sz="3200" dirty="0">
                <a:solidFill>
                  <a:schemeClr val="bg2"/>
                </a:solidFill>
              </a:rPr>
              <a:t>怎样的员工？</a:t>
            </a:r>
          </a:p>
        </p:txBody>
      </p:sp>
    </p:spTree>
    <p:extLst>
      <p:ext uri="{BB962C8B-B14F-4D97-AF65-F5344CB8AC3E}">
        <p14:creationId xmlns:p14="http://schemas.microsoft.com/office/powerpoint/2010/main" val="1876070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84B83C3-8D0B-96B6-6C38-E69A2240759A}"/>
              </a:ext>
            </a:extLst>
          </p:cNvPr>
          <p:cNvSpPr txBox="1"/>
          <p:nvPr/>
        </p:nvSpPr>
        <p:spPr>
          <a:xfrm>
            <a:off x="3224516" y="2063919"/>
            <a:ext cx="26949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提供</a:t>
            </a:r>
            <a:r>
              <a:rPr lang="en-US" altLang="zh-TW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.v</a:t>
            </a:r>
          </a:p>
        </p:txBody>
      </p:sp>
    </p:spTree>
    <p:extLst>
      <p:ext uri="{BB962C8B-B14F-4D97-AF65-F5344CB8AC3E}">
        <p14:creationId xmlns:p14="http://schemas.microsoft.com/office/powerpoint/2010/main" val="3192938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提供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824821" y="1084300"/>
            <a:ext cx="7494359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这间办公室有</a:t>
            </a:r>
            <a:r>
              <a:rPr lang="zh-CN" altLang="en-US" sz="3200" dirty="0">
                <a:solidFill>
                  <a:schemeClr val="accent1"/>
                </a:solidFill>
              </a:rPr>
              <a:t>提供</a:t>
            </a:r>
            <a:r>
              <a:rPr lang="zh-CN" altLang="en-US" sz="3200" dirty="0">
                <a:solidFill>
                  <a:schemeClr val="bg2"/>
                </a:solidFill>
              </a:rPr>
              <a:t>免费咖啡和茶，</a:t>
            </a:r>
            <a:endParaRPr lang="en-US" altLang="zh-CN" sz="320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bg2"/>
                </a:solidFill>
              </a:rPr>
              <a:t>很受大家欢迎</a:t>
            </a:r>
            <a:r>
              <a:rPr lang="zh-TW" altLang="en-US" sz="3200" dirty="0">
                <a:solidFill>
                  <a:schemeClr val="bg2"/>
                </a:solidFill>
              </a:rPr>
              <a:t>。</a:t>
            </a:r>
            <a:endParaRPr lang="zh-CN" altLang="en-US" sz="3200" dirty="0">
              <a:solidFill>
                <a:schemeClr val="bg2"/>
              </a:solidFill>
            </a:endParaRPr>
          </a:p>
        </p:txBody>
      </p:sp>
      <p:pic>
        <p:nvPicPr>
          <p:cNvPr id="4" name="Picture 2" descr="喝公司茶水間的咖啡要另外收錢網諷：水很深不要問">
            <a:extLst>
              <a:ext uri="{FF2B5EF4-FFF2-40B4-BE49-F238E27FC236}">
                <a16:creationId xmlns:a16="http://schemas.microsoft.com/office/drawing/2014/main" id="{91512CBB-3A28-4015-04EA-D4E352651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000" y="2704323"/>
            <a:ext cx="3840000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229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提供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312134" y="1084300"/>
            <a:ext cx="6519734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这家餐馆ㄦ</a:t>
            </a:r>
            <a:r>
              <a:rPr lang="zh-CN" altLang="en-US" sz="3200" dirty="0">
                <a:solidFill>
                  <a:schemeClr val="accent1"/>
                </a:solidFill>
              </a:rPr>
              <a:t>提供</a:t>
            </a:r>
            <a:r>
              <a:rPr lang="zh-CN" altLang="en-US" sz="3200" dirty="0">
                <a:solidFill>
                  <a:schemeClr val="bg2"/>
                </a:solidFill>
              </a:rPr>
              <a:t>免费的薯条，</a:t>
            </a:r>
            <a:endParaRPr lang="en-US" altLang="zh-CN" sz="320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bg2"/>
                </a:solidFill>
              </a:rPr>
              <a:t>吃完都可以再叫</a:t>
            </a:r>
            <a:r>
              <a:rPr lang="zh-TW" altLang="en-US" sz="3200" dirty="0">
                <a:solidFill>
                  <a:schemeClr val="bg2"/>
                </a:solidFill>
              </a:rPr>
              <a:t>。</a:t>
            </a:r>
            <a:endParaRPr lang="zh-CN" altLang="en-US" sz="3200" dirty="0">
              <a:solidFill>
                <a:schemeClr val="bg2"/>
              </a:solidFill>
            </a:endParaRPr>
          </a:p>
        </p:txBody>
      </p:sp>
      <p:pic>
        <p:nvPicPr>
          <p:cNvPr id="5" name="Google Shape;347;g14195a14107_0_402" descr="7/13國際薯條日誰是薯條發明國成謎團">
            <a:extLst>
              <a:ext uri="{FF2B5EF4-FFF2-40B4-BE49-F238E27FC236}">
                <a16:creationId xmlns:a16="http://schemas.microsoft.com/office/drawing/2014/main" id="{42A714FA-C871-F0EA-EF25-037B864905F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53264" y="2704323"/>
            <a:ext cx="3237471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4177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提供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257359" y="1548466"/>
            <a:ext cx="8629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800" dirty="0">
                <a:solidFill>
                  <a:schemeClr val="bg2"/>
                </a:solidFill>
              </a:rPr>
              <a:t>这间公司在招聘会上</a:t>
            </a:r>
            <a:r>
              <a:rPr lang="zh-CN" altLang="en-US" sz="2800" dirty="0">
                <a:solidFill>
                  <a:schemeClr val="accent1"/>
                </a:solidFill>
              </a:rPr>
              <a:t>提供</a:t>
            </a:r>
            <a:r>
              <a:rPr lang="zh-CN" altLang="en-US" sz="2800" dirty="0">
                <a:solidFill>
                  <a:schemeClr val="bg2"/>
                </a:solidFill>
              </a:rPr>
              <a:t>了</a:t>
            </a:r>
            <a:r>
              <a:rPr lang="en-US" altLang="zh-CN" sz="2800" dirty="0">
                <a:solidFill>
                  <a:schemeClr val="bg2"/>
                </a:solidFill>
              </a:rPr>
              <a:t>15</a:t>
            </a:r>
            <a:r>
              <a:rPr lang="zh-CN" altLang="en-US" sz="2800" dirty="0">
                <a:solidFill>
                  <a:schemeClr val="bg2"/>
                </a:solidFill>
              </a:rPr>
              <a:t>个工作机会</a:t>
            </a:r>
            <a:r>
              <a:rPr lang="zh-TW" altLang="en-US" sz="2800" dirty="0">
                <a:solidFill>
                  <a:schemeClr val="bg2"/>
                </a:solidFill>
              </a:rPr>
              <a:t>。</a:t>
            </a:r>
            <a:endParaRPr lang="zh-CN" altLang="en-US" sz="2800" dirty="0">
              <a:solidFill>
                <a:schemeClr val="bg2"/>
              </a:solidFill>
            </a:endParaRPr>
          </a:p>
        </p:txBody>
      </p:sp>
      <p:pic>
        <p:nvPicPr>
          <p:cNvPr id="4" name="Google Shape;354;g14195a14107_0_410" descr="灣仔招聘會提供2500空缺- 東方日報">
            <a:extLst>
              <a:ext uri="{FF2B5EF4-FFF2-40B4-BE49-F238E27FC236}">
                <a16:creationId xmlns:a16="http://schemas.microsoft.com/office/drawing/2014/main" id="{7B50D44E-9FB8-7896-20CD-31552012130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47333" y="2504491"/>
            <a:ext cx="33750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9529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提供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6379ECD6-DE18-CCA0-C14A-3E3295A30390}"/>
              </a:ext>
            </a:extLst>
          </p:cNvPr>
          <p:cNvGrpSpPr/>
          <p:nvPr/>
        </p:nvGrpSpPr>
        <p:grpSpPr>
          <a:xfrm>
            <a:off x="-41602" y="1498159"/>
            <a:ext cx="9227206" cy="867950"/>
            <a:chOff x="-41602" y="1548466"/>
            <a:chExt cx="9227206" cy="867950"/>
          </a:xfrm>
        </p:grpSpPr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B03E50F3-242D-4D39-8713-3111ABC93872}"/>
                </a:ext>
              </a:extLst>
            </p:cNvPr>
            <p:cNvSpPr txBox="1"/>
            <p:nvPr/>
          </p:nvSpPr>
          <p:spPr>
            <a:xfrm>
              <a:off x="-41602" y="1548466"/>
              <a:ext cx="92272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lnSpc>
                  <a:spcPct val="150000"/>
                </a:lnSpc>
                <a:defRPr sz="3600" b="1" spc="600">
                  <a:solidFill>
                    <a:schemeClr val="accent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CN" altLang="en-US" sz="3200" dirty="0">
                  <a:solidFill>
                    <a:schemeClr val="bg2"/>
                  </a:solidFill>
                </a:rPr>
                <a:t>你觉得亲子餐厅应该</a:t>
              </a:r>
              <a:r>
                <a:rPr lang="zh-CN" altLang="en-US" sz="3200" dirty="0">
                  <a:solidFill>
                    <a:schemeClr val="accent1"/>
                  </a:solidFill>
                </a:rPr>
                <a:t>提供</a:t>
              </a:r>
              <a:r>
                <a:rPr lang="zh-CN" altLang="en-US" sz="3200" dirty="0">
                  <a:solidFill>
                    <a:schemeClr val="bg2"/>
                  </a:solidFill>
                </a:rPr>
                <a:t>什么服务</a:t>
              </a:r>
              <a:r>
                <a:rPr lang="en-US" altLang="zh-CN" sz="3200" dirty="0">
                  <a:solidFill>
                    <a:schemeClr val="bg2"/>
                  </a:solidFill>
                </a:rPr>
                <a:t>/</a:t>
              </a:r>
              <a:r>
                <a:rPr lang="zh-CN" altLang="en-US" sz="3200" dirty="0">
                  <a:solidFill>
                    <a:schemeClr val="bg2"/>
                  </a:solidFill>
                </a:rPr>
                <a:t>设备？</a:t>
              </a: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CCB7DE36-0A32-66A7-3EA8-B61918F8E549}"/>
                </a:ext>
              </a:extLst>
            </p:cNvPr>
            <p:cNvSpPr txBox="1"/>
            <p:nvPr/>
          </p:nvSpPr>
          <p:spPr>
            <a:xfrm>
              <a:off x="7584785" y="2077862"/>
              <a:ext cx="9781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600" b="1" dirty="0" err="1">
                  <a:solidFill>
                    <a:schemeClr val="accent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EB Garamond"/>
                </a:rPr>
                <a:t>shè</a:t>
              </a:r>
              <a:r>
                <a:rPr lang="en-US" altLang="zh-TW" sz="1600" b="1" dirty="0">
                  <a:solidFill>
                    <a:schemeClr val="accent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EB Garamond"/>
                </a:rPr>
                <a:t> </a:t>
              </a:r>
              <a:r>
                <a:rPr lang="en-US" altLang="zh-TW" sz="1600" b="1" dirty="0" err="1">
                  <a:solidFill>
                    <a:schemeClr val="accent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EB Garamond"/>
                </a:rPr>
                <a:t>bèi</a:t>
              </a:r>
              <a:r>
                <a:rPr lang="en-US" altLang="zh-TW" sz="1600" b="1" dirty="0">
                  <a:solidFill>
                    <a:schemeClr val="accent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EB Garamond"/>
                </a:rPr>
                <a:t> </a:t>
              </a:r>
            </a:p>
          </p:txBody>
        </p:sp>
      </p:grpSp>
      <p:pic>
        <p:nvPicPr>
          <p:cNvPr id="6" name="Google Shape;361;g14195a14107_0_703">
            <a:extLst>
              <a:ext uri="{FF2B5EF4-FFF2-40B4-BE49-F238E27FC236}">
                <a16:creationId xmlns:a16="http://schemas.microsoft.com/office/drawing/2014/main" id="{379C49EA-7D15-57DA-A89C-34FAF20B29E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17547" y="2617470"/>
            <a:ext cx="1908905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7264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提供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824821" y="1554998"/>
            <a:ext cx="7494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应该给为你</a:t>
            </a:r>
            <a:r>
              <a:rPr lang="zh-CN" altLang="en-US" sz="3200" dirty="0">
                <a:solidFill>
                  <a:schemeClr val="accent1"/>
                </a:solidFill>
              </a:rPr>
              <a:t>提供</a:t>
            </a:r>
            <a:r>
              <a:rPr lang="zh-CN" altLang="en-US" sz="3200" dirty="0">
                <a:solidFill>
                  <a:schemeClr val="bg2"/>
                </a:solidFill>
              </a:rPr>
              <a:t>服务的人小费吗？</a:t>
            </a:r>
          </a:p>
        </p:txBody>
      </p:sp>
      <p:pic>
        <p:nvPicPr>
          <p:cNvPr id="4" name="Google Shape;369;g14195a14107_0_711">
            <a:extLst>
              <a:ext uri="{FF2B5EF4-FFF2-40B4-BE49-F238E27FC236}">
                <a16:creationId xmlns:a16="http://schemas.microsoft.com/office/drawing/2014/main" id="{6954FCF4-C693-EB56-DF2C-309728053E3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44349" y="2504491"/>
            <a:ext cx="14553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0625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工作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1106949" y="2173333"/>
            <a:ext cx="6930102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如果只能选择一种</a:t>
            </a:r>
            <a:r>
              <a:rPr lang="zh-CN" altLang="en-US" sz="3200" dirty="0">
                <a:solidFill>
                  <a:schemeClr val="accent1"/>
                </a:solidFill>
              </a:rPr>
              <a:t>工作</a:t>
            </a:r>
            <a:r>
              <a:rPr lang="zh-CN" altLang="en-US" sz="3200" dirty="0">
                <a:solidFill>
                  <a:schemeClr val="bg2"/>
                </a:solidFill>
              </a:rPr>
              <a:t>，</a:t>
            </a:r>
          </a:p>
          <a:p>
            <a:r>
              <a:rPr lang="zh-CN" altLang="en-US" sz="3200" dirty="0">
                <a:solidFill>
                  <a:schemeClr val="bg2"/>
                </a:solidFill>
              </a:rPr>
              <a:t>你会选择钱多的还是有兴趣的</a:t>
            </a:r>
            <a:r>
              <a:rPr lang="zh-CN" altLang="en-US" sz="3200" spc="0" dirty="0">
                <a:solidFill>
                  <a:schemeClr val="bg2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34726426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76;g14195a14107_0_728">
            <a:extLst>
              <a:ext uri="{FF2B5EF4-FFF2-40B4-BE49-F238E27FC236}">
                <a16:creationId xmlns:a16="http://schemas.microsoft.com/office/drawing/2014/main" id="{9B5F3507-9075-C1FE-D021-4F9C78F9ECC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35071" y="2504491"/>
            <a:ext cx="2273854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提供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689365" y="1554998"/>
            <a:ext cx="77652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餐厅</a:t>
            </a:r>
            <a:r>
              <a:rPr lang="zh-CN" altLang="en-US" sz="3200" dirty="0">
                <a:solidFill>
                  <a:schemeClr val="accent1"/>
                </a:solidFill>
              </a:rPr>
              <a:t>提供</a:t>
            </a:r>
            <a:r>
              <a:rPr lang="zh-CN" altLang="en-US" sz="3200" dirty="0">
                <a:solidFill>
                  <a:schemeClr val="bg2"/>
                </a:solidFill>
              </a:rPr>
              <a:t>什么服务</a:t>
            </a:r>
            <a:r>
              <a:rPr lang="en-US" altLang="zh-CN" sz="3200" dirty="0">
                <a:solidFill>
                  <a:schemeClr val="bg2"/>
                </a:solidFill>
              </a:rPr>
              <a:t>/</a:t>
            </a:r>
            <a:r>
              <a:rPr lang="zh-CN" altLang="en-US" sz="3200" dirty="0">
                <a:solidFill>
                  <a:schemeClr val="bg2"/>
                </a:solidFill>
              </a:rPr>
              <a:t>东西是必须的？</a:t>
            </a:r>
          </a:p>
        </p:txBody>
      </p:sp>
    </p:spTree>
    <p:extLst>
      <p:ext uri="{BB962C8B-B14F-4D97-AF65-F5344CB8AC3E}">
        <p14:creationId xmlns:p14="http://schemas.microsoft.com/office/powerpoint/2010/main" val="564333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B8B3215-B639-3C44-670E-4689559A0230}"/>
              </a:ext>
            </a:extLst>
          </p:cNvPr>
          <p:cNvSpPr txBox="1"/>
          <p:nvPr/>
        </p:nvSpPr>
        <p:spPr>
          <a:xfrm>
            <a:off x="1623917" y="2063919"/>
            <a:ext cx="58961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挺</a:t>
            </a:r>
            <a:r>
              <a:rPr lang="en-US" altLang="zh-TW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(adv)……</a:t>
            </a:r>
            <a:r>
              <a:rPr lang="zh-TW" altLang="en-US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的</a:t>
            </a:r>
          </a:p>
        </p:txBody>
      </p:sp>
    </p:spTree>
    <p:extLst>
      <p:ext uri="{BB962C8B-B14F-4D97-AF65-F5344CB8AC3E}">
        <p14:creationId xmlns:p14="http://schemas.microsoft.com/office/powerpoint/2010/main" val="3196067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49542914-2A66-5B28-CB3F-FDC9252ED1E7}"/>
              </a:ext>
            </a:extLst>
          </p:cNvPr>
          <p:cNvSpPr/>
          <p:nvPr/>
        </p:nvSpPr>
        <p:spPr>
          <a:xfrm>
            <a:off x="470263" y="2202724"/>
            <a:ext cx="2420983" cy="7380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spc="600" dirty="0">
                <a:solidFill>
                  <a:schemeClr val="tx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挺</a:t>
            </a:r>
            <a:r>
              <a:rPr lang="en-US" altLang="zh-TW" sz="3200" b="1" spc="600" dirty="0">
                <a:solidFill>
                  <a:schemeClr val="tx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(adv)</a:t>
            </a:r>
            <a:endParaRPr lang="zh-TW" altLang="en-US" sz="3200" dirty="0">
              <a:solidFill>
                <a:schemeClr val="tx2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E547AAC-98E0-81EB-A2D3-D3421BC8BC8A}"/>
              </a:ext>
            </a:extLst>
          </p:cNvPr>
          <p:cNvSpPr/>
          <p:nvPr/>
        </p:nvSpPr>
        <p:spPr>
          <a:xfrm>
            <a:off x="3361509" y="2202724"/>
            <a:ext cx="2420983" cy="7380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spc="600" dirty="0">
                <a:solidFill>
                  <a:schemeClr val="tx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ａｄｊ</a:t>
            </a:r>
            <a:endParaRPr lang="zh-TW" altLang="en-US" sz="3200" dirty="0">
              <a:solidFill>
                <a:schemeClr val="tx2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80558E9-B96D-7F1E-93CD-057785F560BC}"/>
              </a:ext>
            </a:extLst>
          </p:cNvPr>
          <p:cNvSpPr/>
          <p:nvPr/>
        </p:nvSpPr>
        <p:spPr>
          <a:xfrm>
            <a:off x="6252755" y="2202724"/>
            <a:ext cx="2420983" cy="7380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spc="600" dirty="0">
                <a:solidFill>
                  <a:schemeClr val="tx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的</a:t>
            </a:r>
            <a:endParaRPr lang="zh-TW" alt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553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挺</a:t>
            </a:r>
            <a:r>
              <a:rPr lang="en-US" altLang="zh-TW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539982" y="2144868"/>
            <a:ext cx="4083169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l"/>
            <a:r>
              <a:rPr lang="zh-CN" altLang="en-US" sz="3200" dirty="0">
                <a:solidFill>
                  <a:schemeClr val="bg2"/>
                </a:solidFill>
              </a:rPr>
              <a:t>那个地方</a:t>
            </a:r>
            <a:r>
              <a:rPr lang="zh-CN" altLang="en-US" sz="3200" dirty="0">
                <a:solidFill>
                  <a:schemeClr val="accent1"/>
                </a:solidFill>
              </a:rPr>
              <a:t>挺</a:t>
            </a:r>
            <a:r>
              <a:rPr lang="zh-CN" altLang="en-US" sz="3200" dirty="0">
                <a:solidFill>
                  <a:schemeClr val="bg2"/>
                </a:solidFill>
              </a:rPr>
              <a:t>热</a:t>
            </a:r>
            <a:r>
              <a:rPr lang="zh-CN" altLang="en-US" sz="3200" dirty="0">
                <a:solidFill>
                  <a:schemeClr val="accent1"/>
                </a:solidFill>
              </a:rPr>
              <a:t>的</a:t>
            </a:r>
            <a:r>
              <a:rPr lang="zh-CN" altLang="en-US" sz="3200" dirty="0">
                <a:solidFill>
                  <a:schemeClr val="bg2"/>
                </a:solidFill>
              </a:rPr>
              <a:t>，</a:t>
            </a:r>
          </a:p>
          <a:p>
            <a:pPr algn="l"/>
            <a:r>
              <a:rPr lang="zh-CN" altLang="en-US" sz="3200" dirty="0">
                <a:solidFill>
                  <a:schemeClr val="bg2"/>
                </a:solidFill>
              </a:rPr>
              <a:t>不用带很多衣服。</a:t>
            </a:r>
          </a:p>
        </p:txBody>
      </p:sp>
      <p:pic>
        <p:nvPicPr>
          <p:cNvPr id="4" name="Google Shape;384;g14195a14107_0_422" descr="豪华热带度假酒店插画(度假村、度假、海滩度假村、酒店)欧式插画_北极熊素材库">
            <a:extLst>
              <a:ext uri="{FF2B5EF4-FFF2-40B4-BE49-F238E27FC236}">
                <a16:creationId xmlns:a16="http://schemas.microsoft.com/office/drawing/2014/main" id="{815BE7FB-CFC3-C18E-1E3D-637F62ED3E7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74474" y="1878993"/>
            <a:ext cx="3780522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1683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挺</a:t>
            </a:r>
            <a:r>
              <a:rPr lang="en-US" altLang="zh-TW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1261272" y="1848336"/>
            <a:ext cx="3595856" cy="222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l"/>
            <a:r>
              <a:rPr lang="zh-CN" altLang="en-US" sz="3200" dirty="0">
                <a:solidFill>
                  <a:schemeClr val="bg2"/>
                </a:solidFill>
              </a:rPr>
              <a:t>这家餐馆ㄦ的面</a:t>
            </a:r>
            <a:endParaRPr lang="en-US" altLang="zh-CN" sz="3200" dirty="0">
              <a:solidFill>
                <a:schemeClr val="bg2"/>
              </a:solidFill>
            </a:endParaRPr>
          </a:p>
          <a:p>
            <a:pPr algn="l"/>
            <a:r>
              <a:rPr lang="zh-CN" altLang="en-US" sz="3200" dirty="0">
                <a:solidFill>
                  <a:schemeClr val="accent1"/>
                </a:solidFill>
              </a:rPr>
              <a:t>挺</a:t>
            </a:r>
            <a:r>
              <a:rPr lang="zh-CN" altLang="en-US" sz="3200" dirty="0">
                <a:solidFill>
                  <a:schemeClr val="bg2"/>
                </a:solidFill>
              </a:rPr>
              <a:t>好吃</a:t>
            </a:r>
            <a:r>
              <a:rPr lang="zh-CN" altLang="en-US" sz="3200" dirty="0">
                <a:solidFill>
                  <a:schemeClr val="accent1"/>
                </a:solidFill>
              </a:rPr>
              <a:t>的</a:t>
            </a:r>
            <a:r>
              <a:rPr lang="zh-CN" altLang="en-US" sz="3200" dirty="0">
                <a:solidFill>
                  <a:schemeClr val="bg2"/>
                </a:solidFill>
              </a:rPr>
              <a:t>，</a:t>
            </a:r>
          </a:p>
          <a:p>
            <a:pPr algn="l"/>
            <a:r>
              <a:rPr lang="zh-CN" altLang="en-US" sz="3200" dirty="0">
                <a:solidFill>
                  <a:schemeClr val="bg2"/>
                </a:solidFill>
              </a:rPr>
              <a:t>可以去试试</a:t>
            </a:r>
            <a:r>
              <a:rPr lang="zh-TW" altLang="en-US" sz="3200" dirty="0">
                <a:solidFill>
                  <a:schemeClr val="bg2"/>
                </a:solidFill>
              </a:rPr>
              <a:t>。</a:t>
            </a:r>
            <a:endParaRPr lang="zh-CN" altLang="en-US" sz="3200" dirty="0">
              <a:solidFill>
                <a:schemeClr val="bg2"/>
              </a:solidFill>
            </a:endParaRPr>
          </a:p>
        </p:txBody>
      </p:sp>
      <p:pic>
        <p:nvPicPr>
          <p:cNvPr id="5" name="Google Shape;392;g14195a14107_0_435" descr="質樸暖人心」10分鐘蘇式陽春麵by 蜜斯Ann的美食日記- 愛料理">
            <a:extLst>
              <a:ext uri="{FF2B5EF4-FFF2-40B4-BE49-F238E27FC236}">
                <a16:creationId xmlns:a16="http://schemas.microsoft.com/office/drawing/2014/main" id="{99F79D55-55F4-912D-96A3-B5861AD10FC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43155" y="1878993"/>
            <a:ext cx="2160000" cy="21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8696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挺</a:t>
            </a:r>
            <a:r>
              <a:rPr lang="en-US" altLang="zh-TW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524621" y="2217668"/>
            <a:ext cx="5545108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l"/>
            <a:r>
              <a:rPr lang="zh-CN" altLang="en-US" sz="3200" dirty="0">
                <a:solidFill>
                  <a:schemeClr val="bg2"/>
                </a:solidFill>
              </a:rPr>
              <a:t>这里的工作都</a:t>
            </a:r>
            <a:r>
              <a:rPr lang="zh-CN" altLang="en-US" sz="3200" dirty="0">
                <a:solidFill>
                  <a:schemeClr val="accent1"/>
                </a:solidFill>
              </a:rPr>
              <a:t>挺</a:t>
            </a:r>
            <a:r>
              <a:rPr lang="zh-CN" altLang="en-US" sz="3200" dirty="0">
                <a:solidFill>
                  <a:schemeClr val="bg2"/>
                </a:solidFill>
              </a:rPr>
              <a:t>容易</a:t>
            </a:r>
            <a:r>
              <a:rPr lang="zh-CN" altLang="en-US" sz="3200" dirty="0">
                <a:solidFill>
                  <a:schemeClr val="accent1"/>
                </a:solidFill>
              </a:rPr>
              <a:t>的</a:t>
            </a:r>
            <a:r>
              <a:rPr lang="zh-CN" altLang="en-US" sz="3200" dirty="0">
                <a:solidFill>
                  <a:schemeClr val="bg2"/>
                </a:solidFill>
              </a:rPr>
              <a:t>，</a:t>
            </a:r>
          </a:p>
          <a:p>
            <a:pPr algn="l"/>
            <a:r>
              <a:rPr lang="zh-CN" altLang="en-US" sz="3200" dirty="0">
                <a:solidFill>
                  <a:schemeClr val="bg2"/>
                </a:solidFill>
              </a:rPr>
              <a:t>虽然薪水不高</a:t>
            </a:r>
            <a:r>
              <a:rPr lang="zh-TW" altLang="en-US" sz="3200" dirty="0">
                <a:solidFill>
                  <a:schemeClr val="bg2"/>
                </a:solidFill>
              </a:rPr>
              <a:t>。</a:t>
            </a:r>
            <a:endParaRPr lang="en-US" altLang="zh-TW" sz="3200" dirty="0">
              <a:solidFill>
                <a:schemeClr val="bg2"/>
              </a:solidFill>
            </a:endParaRPr>
          </a:p>
        </p:txBody>
      </p:sp>
      <p:pic>
        <p:nvPicPr>
          <p:cNvPr id="4" name="Google Shape;400;g14195a14107_0_446" descr="コワーキングスペースのイラスト | かわいいフリー素材集 いらすとや">
            <a:extLst>
              <a:ext uri="{FF2B5EF4-FFF2-40B4-BE49-F238E27FC236}">
                <a16:creationId xmlns:a16="http://schemas.microsoft.com/office/drawing/2014/main" id="{3ADA120F-1C95-72AC-AA58-5D833E116B0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69729" y="1970433"/>
            <a:ext cx="21115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5702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挺</a:t>
            </a:r>
            <a:r>
              <a:rPr lang="en-US" altLang="zh-TW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704593" y="1153157"/>
            <a:ext cx="7734810" cy="1308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2800" dirty="0">
                <a:solidFill>
                  <a:schemeClr val="bg2"/>
                </a:solidFill>
              </a:rPr>
              <a:t>这间公司在招聘会上</a:t>
            </a:r>
            <a:endParaRPr lang="en-US" altLang="zh-CN" sz="2800" dirty="0">
              <a:solidFill>
                <a:schemeClr val="bg2"/>
              </a:solidFill>
            </a:endParaRPr>
          </a:p>
          <a:p>
            <a:r>
              <a:rPr lang="zh-CN" altLang="en-US" sz="2800" dirty="0">
                <a:solidFill>
                  <a:schemeClr val="bg2"/>
                </a:solidFill>
              </a:rPr>
              <a:t>提供了</a:t>
            </a:r>
            <a:r>
              <a:rPr lang="en-US" altLang="zh-CN" sz="2800" dirty="0">
                <a:solidFill>
                  <a:schemeClr val="bg2"/>
                </a:solidFill>
              </a:rPr>
              <a:t>300</a:t>
            </a:r>
            <a:r>
              <a:rPr lang="zh-CN" altLang="en-US" sz="2800" dirty="0">
                <a:solidFill>
                  <a:schemeClr val="bg2"/>
                </a:solidFill>
              </a:rPr>
              <a:t>个工作机会，</a:t>
            </a:r>
            <a:r>
              <a:rPr lang="zh-CN" altLang="en-US" sz="2800" dirty="0">
                <a:solidFill>
                  <a:schemeClr val="accent1"/>
                </a:solidFill>
              </a:rPr>
              <a:t>挺</a:t>
            </a:r>
            <a:r>
              <a:rPr lang="en-US" altLang="zh-CN" sz="2800" dirty="0">
                <a:solidFill>
                  <a:schemeClr val="bg2"/>
                </a:solidFill>
              </a:rPr>
              <a:t>_____</a:t>
            </a:r>
            <a:r>
              <a:rPr lang="zh-CN" altLang="en-US" sz="2800" dirty="0">
                <a:solidFill>
                  <a:schemeClr val="accent1"/>
                </a:solidFill>
              </a:rPr>
              <a:t>的</a:t>
            </a:r>
            <a:r>
              <a:rPr lang="zh-TW" altLang="en-US" sz="2800" dirty="0">
                <a:solidFill>
                  <a:schemeClr val="bg2"/>
                </a:solidFill>
              </a:rPr>
              <a:t>。</a:t>
            </a:r>
            <a:endParaRPr lang="en-US" altLang="zh-CN" sz="2800" dirty="0">
              <a:solidFill>
                <a:schemeClr val="bg2"/>
              </a:solidFill>
            </a:endParaRPr>
          </a:p>
        </p:txBody>
      </p:sp>
      <p:pic>
        <p:nvPicPr>
          <p:cNvPr id="5" name="Google Shape;407;g14195a14107_0_416" descr="灣仔招聘會提供2500空缺- 東方日報">
            <a:extLst>
              <a:ext uri="{FF2B5EF4-FFF2-40B4-BE49-F238E27FC236}">
                <a16:creationId xmlns:a16="http://schemas.microsoft.com/office/drawing/2014/main" id="{F593542E-C84A-78C4-9C4D-42967F32493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84500" y="2681459"/>
            <a:ext cx="33750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0818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挺</a:t>
            </a:r>
            <a:r>
              <a:rPr lang="en-US" altLang="zh-TW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528262" y="1576574"/>
            <a:ext cx="8087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她今天学了做蛋糕，她</a:t>
            </a:r>
            <a:r>
              <a:rPr lang="zh-CN" altLang="en-US" sz="3200" dirty="0">
                <a:solidFill>
                  <a:schemeClr val="accent1"/>
                </a:solidFill>
              </a:rPr>
              <a:t>挺</a:t>
            </a:r>
            <a:r>
              <a:rPr lang="en-US" altLang="zh-CN" sz="3200" dirty="0">
                <a:solidFill>
                  <a:schemeClr val="bg2"/>
                </a:solidFill>
              </a:rPr>
              <a:t>_____</a:t>
            </a:r>
            <a:r>
              <a:rPr lang="zh-CN" altLang="en-US" sz="3200" dirty="0">
                <a:solidFill>
                  <a:schemeClr val="accent1"/>
                </a:solidFill>
              </a:rPr>
              <a:t>的</a:t>
            </a:r>
            <a:r>
              <a:rPr lang="zh-TW" altLang="en-US" sz="3200" dirty="0">
                <a:solidFill>
                  <a:schemeClr val="bg2"/>
                </a:solidFill>
              </a:rPr>
              <a:t>。</a:t>
            </a:r>
            <a:endParaRPr lang="en-US" altLang="zh-CN" sz="3200" dirty="0">
              <a:solidFill>
                <a:schemeClr val="bg2"/>
              </a:solidFill>
            </a:endParaRPr>
          </a:p>
        </p:txBody>
      </p:sp>
      <p:pic>
        <p:nvPicPr>
          <p:cNvPr id="4" name="Google Shape;413;g14195a14107_0_431" descr="零基礎也能做蛋糕|小朋友親手做爸爸的生日蛋糕，娛樂兼學習，禮物更加有意義喔!台中做蛋糕|自己做蛋糕DIY|Home.焙小日子|大魯閣新時代店@">
            <a:extLst>
              <a:ext uri="{FF2B5EF4-FFF2-40B4-BE49-F238E27FC236}">
                <a16:creationId xmlns:a16="http://schemas.microsoft.com/office/drawing/2014/main" id="{FE08B6FB-8A08-29AC-5C40-12B52AEBE4D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56037" y="2571750"/>
            <a:ext cx="323192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8246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挺</a:t>
            </a:r>
            <a:r>
              <a:rPr lang="en-US" altLang="zh-TW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1877189" y="1596169"/>
            <a:ext cx="53896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台湾的夏天</a:t>
            </a:r>
            <a:r>
              <a:rPr lang="zh-CN" altLang="en-US" sz="3200" dirty="0">
                <a:solidFill>
                  <a:schemeClr val="accent1"/>
                </a:solidFill>
              </a:rPr>
              <a:t>挺</a:t>
            </a:r>
            <a:r>
              <a:rPr lang="en-US" altLang="zh-CN" sz="3200" dirty="0">
                <a:solidFill>
                  <a:schemeClr val="bg2"/>
                </a:solidFill>
              </a:rPr>
              <a:t>_____</a:t>
            </a:r>
            <a:r>
              <a:rPr lang="zh-CN" altLang="en-US" sz="3200" dirty="0">
                <a:solidFill>
                  <a:schemeClr val="accent1"/>
                </a:solidFill>
              </a:rPr>
              <a:t>的</a:t>
            </a:r>
            <a:r>
              <a:rPr lang="zh-TW" altLang="en-US" sz="3200" dirty="0">
                <a:solidFill>
                  <a:schemeClr val="bg2"/>
                </a:solidFill>
              </a:rPr>
              <a:t>。</a:t>
            </a:r>
            <a:endParaRPr lang="en-US" altLang="zh-CN" sz="3200" dirty="0">
              <a:solidFill>
                <a:schemeClr val="bg2"/>
              </a:solidFill>
            </a:endParaRPr>
          </a:p>
        </p:txBody>
      </p:sp>
      <p:pic>
        <p:nvPicPr>
          <p:cNvPr id="5" name="Google Shape;422;g14195a14107_0_736">
            <a:extLst>
              <a:ext uri="{FF2B5EF4-FFF2-40B4-BE49-F238E27FC236}">
                <a16:creationId xmlns:a16="http://schemas.microsoft.com/office/drawing/2014/main" id="{6B290ED7-10DD-E65F-C31D-874347D0BFF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97175" y="2571750"/>
            <a:ext cx="21600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5327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挺</a:t>
            </a:r>
            <a:r>
              <a:rPr lang="en-US" altLang="zh-TW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1954935" y="1596169"/>
            <a:ext cx="5234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这台</a:t>
            </a:r>
            <a:r>
              <a:rPr lang="en-US" altLang="zh-CN" sz="3200" dirty="0">
                <a:solidFill>
                  <a:schemeClr val="bg2"/>
                </a:solidFill>
              </a:rPr>
              <a:t>_____</a:t>
            </a:r>
            <a:r>
              <a:rPr lang="zh-CN" altLang="en-US" sz="3200" dirty="0">
                <a:solidFill>
                  <a:schemeClr val="accent1"/>
                </a:solidFill>
              </a:rPr>
              <a:t>挺</a:t>
            </a:r>
            <a:r>
              <a:rPr lang="en-US" altLang="zh-CN" sz="3200" dirty="0">
                <a:solidFill>
                  <a:schemeClr val="bg2"/>
                </a:solidFill>
              </a:rPr>
              <a:t>_____</a:t>
            </a:r>
            <a:r>
              <a:rPr lang="zh-CN" altLang="en-US" sz="3200" dirty="0">
                <a:solidFill>
                  <a:schemeClr val="accent1"/>
                </a:solidFill>
              </a:rPr>
              <a:t>的</a:t>
            </a:r>
            <a:r>
              <a:rPr lang="zh-TW" altLang="en-US" sz="3200" dirty="0">
                <a:solidFill>
                  <a:schemeClr val="bg2"/>
                </a:solidFill>
              </a:rPr>
              <a:t>。</a:t>
            </a:r>
            <a:endParaRPr lang="en-US" altLang="zh-CN" sz="3200" dirty="0">
              <a:solidFill>
                <a:schemeClr val="bg2"/>
              </a:solidFill>
            </a:endParaRPr>
          </a:p>
        </p:txBody>
      </p:sp>
      <p:pic>
        <p:nvPicPr>
          <p:cNvPr id="4" name="Google Shape;430;g14195a14107_0_745">
            <a:extLst>
              <a:ext uri="{FF2B5EF4-FFF2-40B4-BE49-F238E27FC236}">
                <a16:creationId xmlns:a16="http://schemas.microsoft.com/office/drawing/2014/main" id="{643C13FC-121A-54C5-AEEE-1E7D591BE1C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95220" y="2931750"/>
            <a:ext cx="2763909" cy="180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5722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工作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1312133" y="2173333"/>
            <a:ext cx="6519734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你的家人会希望你做什么</a:t>
            </a:r>
            <a:r>
              <a:rPr lang="zh-CN" altLang="en-US" sz="3200" dirty="0">
                <a:solidFill>
                  <a:schemeClr val="accent1"/>
                </a:solidFill>
              </a:rPr>
              <a:t>工</a:t>
            </a:r>
            <a:r>
              <a:rPr lang="zh-CN" altLang="en-US" sz="3200" spc="0" dirty="0">
                <a:solidFill>
                  <a:schemeClr val="accent1"/>
                </a:solidFill>
              </a:rPr>
              <a:t>作</a:t>
            </a:r>
          </a:p>
          <a:p>
            <a:r>
              <a:rPr lang="zh-CN" altLang="en-US" sz="3200" dirty="0">
                <a:solidFill>
                  <a:schemeClr val="bg2"/>
                </a:solidFill>
              </a:rPr>
              <a:t>还是会尊重你的选择</a:t>
            </a:r>
            <a:r>
              <a:rPr lang="zh-CN" altLang="en-US" sz="3200" spc="0" dirty="0">
                <a:solidFill>
                  <a:schemeClr val="bg2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22742928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挺</a:t>
            </a:r>
            <a:r>
              <a:rPr lang="en-US" altLang="zh-TW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2442251" y="2571750"/>
            <a:ext cx="42594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3200" dirty="0">
                <a:solidFill>
                  <a:schemeClr val="bg2"/>
                </a:solidFill>
              </a:rPr>
              <a:t>_____</a:t>
            </a:r>
            <a:r>
              <a:rPr lang="zh-CN" altLang="en-US" sz="3200" dirty="0">
                <a:solidFill>
                  <a:schemeClr val="accent1"/>
                </a:solidFill>
              </a:rPr>
              <a:t>挺</a:t>
            </a:r>
            <a:r>
              <a:rPr lang="en-US" altLang="zh-CN" sz="3200" dirty="0">
                <a:solidFill>
                  <a:schemeClr val="bg2"/>
                </a:solidFill>
              </a:rPr>
              <a:t>_____</a:t>
            </a:r>
            <a:r>
              <a:rPr lang="zh-CN" altLang="en-US" sz="3200" dirty="0">
                <a:solidFill>
                  <a:schemeClr val="accent1"/>
                </a:solidFill>
              </a:rPr>
              <a:t>的</a:t>
            </a:r>
            <a:r>
              <a:rPr lang="zh-TW" altLang="en-US" sz="3200" dirty="0">
                <a:solidFill>
                  <a:schemeClr val="bg2"/>
                </a:solidFill>
              </a:rPr>
              <a:t>。</a:t>
            </a:r>
            <a:endParaRPr lang="en-US" altLang="zh-CN" sz="3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355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84B83C3-8D0B-96B6-6C38-E69A2240759A}"/>
              </a:ext>
            </a:extLst>
          </p:cNvPr>
          <p:cNvSpPr txBox="1"/>
          <p:nvPr/>
        </p:nvSpPr>
        <p:spPr>
          <a:xfrm>
            <a:off x="3224516" y="2063918"/>
            <a:ext cx="26949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负责</a:t>
            </a:r>
            <a:r>
              <a:rPr lang="en-US" altLang="zh-TW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.v</a:t>
            </a:r>
          </a:p>
        </p:txBody>
      </p:sp>
    </p:spTree>
    <p:extLst>
      <p:ext uri="{BB962C8B-B14F-4D97-AF65-F5344CB8AC3E}">
        <p14:creationId xmlns:p14="http://schemas.microsoft.com/office/powerpoint/2010/main" val="2230140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负责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427548" y="1104167"/>
            <a:ext cx="6288901" cy="1308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2800" dirty="0">
                <a:solidFill>
                  <a:schemeClr val="bg2"/>
                </a:solidFill>
              </a:rPr>
              <a:t>她们每天</a:t>
            </a:r>
            <a:r>
              <a:rPr lang="zh-CN" altLang="en-US" sz="2800" dirty="0">
                <a:solidFill>
                  <a:schemeClr val="accent1"/>
                </a:solidFill>
              </a:rPr>
              <a:t>负责</a:t>
            </a:r>
            <a:r>
              <a:rPr lang="zh-CN" altLang="en-US" sz="2800" dirty="0">
                <a:solidFill>
                  <a:schemeClr val="bg2"/>
                </a:solidFill>
              </a:rPr>
              <a:t>打开办公室的门，</a:t>
            </a:r>
            <a:endParaRPr lang="en-US" altLang="zh-CN" sz="2800" dirty="0">
              <a:solidFill>
                <a:schemeClr val="bg2"/>
              </a:solidFill>
            </a:endParaRPr>
          </a:p>
          <a:p>
            <a:r>
              <a:rPr lang="zh-CN" altLang="en-US" sz="2800" dirty="0">
                <a:solidFill>
                  <a:schemeClr val="bg2"/>
                </a:solidFill>
              </a:rPr>
              <a:t>因此都是最早到公司的</a:t>
            </a:r>
            <a:r>
              <a:rPr lang="zh-TW" altLang="en-US" sz="2800" dirty="0">
                <a:solidFill>
                  <a:schemeClr val="bg2"/>
                </a:solidFill>
              </a:rPr>
              <a:t>。</a:t>
            </a:r>
            <a:endParaRPr lang="zh-CN" altLang="en-US" sz="2800" dirty="0">
              <a:solidFill>
                <a:schemeClr val="bg2"/>
              </a:solidFill>
            </a:endParaRPr>
          </a:p>
        </p:txBody>
      </p:sp>
      <p:pic>
        <p:nvPicPr>
          <p:cNvPr id="4" name="Google Shape;449;g14195a14107_0_457" descr="10個辦公室NG行為，你踩了幾個雷？ | BetweenGos 職場才女| LINE TODAY">
            <a:extLst>
              <a:ext uri="{FF2B5EF4-FFF2-40B4-BE49-F238E27FC236}">
                <a16:creationId xmlns:a16="http://schemas.microsoft.com/office/drawing/2014/main" id="{17FE53C2-7ABC-638A-1DAE-B7C09B9EE20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50739" y="2665998"/>
            <a:ext cx="3242517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6731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456;g14195a14107_0_463" descr="林富元專欄】很多人整天喊忙，其實都是在假忙！他犀利戳破自稱「大忙人」的假面具…-風傳媒">
            <a:extLst>
              <a:ext uri="{FF2B5EF4-FFF2-40B4-BE49-F238E27FC236}">
                <a16:creationId xmlns:a16="http://schemas.microsoft.com/office/drawing/2014/main" id="{7BE56DD1-DED1-AF58-965F-B1B6D2BD7A2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50739" y="2665998"/>
            <a:ext cx="3242026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负责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93851" y="1557661"/>
            <a:ext cx="89562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他</a:t>
            </a:r>
            <a:r>
              <a:rPr lang="zh-CN" altLang="en-US" sz="3200" dirty="0">
                <a:solidFill>
                  <a:schemeClr val="accent1"/>
                </a:solidFill>
              </a:rPr>
              <a:t>负责</a:t>
            </a:r>
            <a:r>
              <a:rPr lang="zh-CN" altLang="en-US" sz="3200" dirty="0">
                <a:solidFill>
                  <a:schemeClr val="bg2"/>
                </a:solidFill>
              </a:rPr>
              <a:t>这次的</a:t>
            </a:r>
            <a:r>
              <a:rPr lang="zh-CN" altLang="en-US" sz="3200" dirty="0"/>
              <a:t>招聘</a:t>
            </a:r>
            <a:r>
              <a:rPr lang="zh-CN" altLang="en-US" sz="3200" dirty="0">
                <a:solidFill>
                  <a:schemeClr val="bg2"/>
                </a:solidFill>
              </a:rPr>
              <a:t>会，每天都非常的忙</a:t>
            </a:r>
            <a:r>
              <a:rPr lang="zh-TW" altLang="en-US" sz="3200" dirty="0">
                <a:solidFill>
                  <a:schemeClr val="bg2"/>
                </a:solidFill>
              </a:rPr>
              <a:t>。</a:t>
            </a:r>
            <a:endParaRPr lang="zh-CN" altLang="en-US" sz="3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892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63;g14195a14107_0_471" descr="職場技巧】做錯不是問題、認錯不是弱者道歉應有的四個態度">
            <a:extLst>
              <a:ext uri="{FF2B5EF4-FFF2-40B4-BE49-F238E27FC236}">
                <a16:creationId xmlns:a16="http://schemas.microsoft.com/office/drawing/2014/main" id="{048F373F-89AD-62AE-01D9-10D9DADC8EC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13926" y="2665998"/>
            <a:ext cx="3916148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负责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2081574" y="1122898"/>
            <a:ext cx="4980851" cy="1308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2800" dirty="0">
                <a:solidFill>
                  <a:schemeClr val="bg2"/>
                </a:solidFill>
              </a:rPr>
              <a:t>他是这个计划的</a:t>
            </a:r>
            <a:r>
              <a:rPr lang="zh-CN" altLang="en-US" sz="2800" dirty="0">
                <a:solidFill>
                  <a:schemeClr val="accent1"/>
                </a:solidFill>
              </a:rPr>
              <a:t>负责人</a:t>
            </a:r>
            <a:r>
              <a:rPr lang="zh-CN" altLang="en-US" sz="2800" dirty="0">
                <a:solidFill>
                  <a:schemeClr val="bg2"/>
                </a:solidFill>
              </a:rPr>
              <a:t>，</a:t>
            </a:r>
            <a:endParaRPr lang="en-US" altLang="zh-CN" sz="2800" dirty="0">
              <a:solidFill>
                <a:schemeClr val="bg2"/>
              </a:solidFill>
            </a:endParaRPr>
          </a:p>
          <a:p>
            <a:r>
              <a:rPr lang="zh-CN" altLang="en-US" sz="2800" dirty="0">
                <a:solidFill>
                  <a:schemeClr val="bg2"/>
                </a:solidFill>
              </a:rPr>
              <a:t>必须为这次的失败</a:t>
            </a:r>
            <a:r>
              <a:rPr lang="zh-CN" altLang="en-US" sz="2800" dirty="0">
                <a:solidFill>
                  <a:schemeClr val="accent1"/>
                </a:solidFill>
              </a:rPr>
              <a:t>负责</a:t>
            </a:r>
            <a:r>
              <a:rPr lang="zh-TW" altLang="en-US" sz="2800" dirty="0">
                <a:solidFill>
                  <a:schemeClr val="bg2"/>
                </a:solidFill>
              </a:rPr>
              <a:t>。</a:t>
            </a:r>
            <a:endParaRPr lang="zh-CN" altLang="en-US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9509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负责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645557" y="1122898"/>
            <a:ext cx="5852885" cy="1308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2800" dirty="0">
                <a:solidFill>
                  <a:schemeClr val="bg2"/>
                </a:solidFill>
              </a:rPr>
              <a:t>在家庭中男生应该</a:t>
            </a:r>
            <a:r>
              <a:rPr lang="zh-CN" altLang="en-US" sz="2800" dirty="0">
                <a:solidFill>
                  <a:schemeClr val="accent1"/>
                </a:solidFill>
              </a:rPr>
              <a:t>负责</a:t>
            </a:r>
            <a:r>
              <a:rPr lang="zh-CN" altLang="en-US" sz="2800" dirty="0">
                <a:solidFill>
                  <a:schemeClr val="bg2"/>
                </a:solidFill>
              </a:rPr>
              <a:t>什么？</a:t>
            </a:r>
          </a:p>
          <a:p>
            <a:r>
              <a:rPr lang="zh-CN" altLang="en-US" sz="2800" dirty="0">
                <a:solidFill>
                  <a:schemeClr val="bg2"/>
                </a:solidFill>
              </a:rPr>
              <a:t>女生应该</a:t>
            </a:r>
            <a:r>
              <a:rPr lang="zh-CN" altLang="en-US" sz="2800" dirty="0">
                <a:solidFill>
                  <a:schemeClr val="accent1"/>
                </a:solidFill>
              </a:rPr>
              <a:t>负责</a:t>
            </a:r>
            <a:r>
              <a:rPr lang="zh-CN" altLang="en-US" sz="2800" dirty="0">
                <a:solidFill>
                  <a:schemeClr val="bg2"/>
                </a:solidFill>
              </a:rPr>
              <a:t>什么？</a:t>
            </a:r>
          </a:p>
        </p:txBody>
      </p:sp>
      <p:pic>
        <p:nvPicPr>
          <p:cNvPr id="5" name="Google Shape;470;g14195a14107_0_760">
            <a:extLst>
              <a:ext uri="{FF2B5EF4-FFF2-40B4-BE49-F238E27FC236}">
                <a16:creationId xmlns:a16="http://schemas.microsoft.com/office/drawing/2014/main" id="{B0C3BD2B-9AC7-1AD9-43F5-E1F3DAD5E84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97175" y="2665998"/>
            <a:ext cx="2560001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4262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负责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799445" y="1557661"/>
            <a:ext cx="55451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accent1"/>
                </a:solidFill>
              </a:rPr>
              <a:t>负责人</a:t>
            </a:r>
            <a:r>
              <a:rPr lang="zh-CN" altLang="en-US" sz="3200" dirty="0">
                <a:solidFill>
                  <a:schemeClr val="bg2"/>
                </a:solidFill>
              </a:rPr>
              <a:t>应该要做什么事？</a:t>
            </a:r>
          </a:p>
        </p:txBody>
      </p:sp>
      <p:pic>
        <p:nvPicPr>
          <p:cNvPr id="4" name="Google Shape;477;g14195a14107_0_768">
            <a:extLst>
              <a:ext uri="{FF2B5EF4-FFF2-40B4-BE49-F238E27FC236}">
                <a16:creationId xmlns:a16="http://schemas.microsoft.com/office/drawing/2014/main" id="{C4D87D32-D8E9-117A-79FF-994E94034B1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91999" y="2665997"/>
            <a:ext cx="21600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0224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484;g14195a14107_0_777">
            <a:extLst>
              <a:ext uri="{FF2B5EF4-FFF2-40B4-BE49-F238E27FC236}">
                <a16:creationId xmlns:a16="http://schemas.microsoft.com/office/drawing/2014/main" id="{ABA53ACB-C314-827A-E751-F98C10DB003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00107" y="2571750"/>
            <a:ext cx="2943782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负责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581162" y="1557661"/>
            <a:ext cx="7981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你</a:t>
            </a:r>
            <a:r>
              <a:rPr lang="zh-CN" altLang="en-US" sz="3200" dirty="0">
                <a:solidFill>
                  <a:schemeClr val="accent1"/>
                </a:solidFill>
              </a:rPr>
              <a:t>负责</a:t>
            </a:r>
            <a:r>
              <a:rPr lang="zh-CN" altLang="en-US" sz="3200" dirty="0">
                <a:solidFill>
                  <a:schemeClr val="bg2"/>
                </a:solidFill>
              </a:rPr>
              <a:t>过什么令你印象</a:t>
            </a:r>
            <a:r>
              <a:rPr lang="zh-TW" altLang="en-US" sz="3200" dirty="0">
                <a:solidFill>
                  <a:schemeClr val="bg2"/>
                </a:solidFill>
              </a:rPr>
              <a:t>很</a:t>
            </a:r>
            <a:r>
              <a:rPr lang="zh-CN" altLang="en-US" sz="3200" dirty="0">
                <a:solidFill>
                  <a:schemeClr val="bg2"/>
                </a:solidFill>
              </a:rPr>
              <a:t>深的活动？</a:t>
            </a:r>
          </a:p>
        </p:txBody>
      </p:sp>
    </p:spTree>
    <p:extLst>
      <p:ext uri="{BB962C8B-B14F-4D97-AF65-F5344CB8AC3E}">
        <p14:creationId xmlns:p14="http://schemas.microsoft.com/office/powerpoint/2010/main" val="2392506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B8B3215-B639-3C44-670E-4689559A0230}"/>
              </a:ext>
            </a:extLst>
          </p:cNvPr>
          <p:cNvSpPr txBox="1"/>
          <p:nvPr/>
        </p:nvSpPr>
        <p:spPr>
          <a:xfrm>
            <a:off x="3171617" y="2063919"/>
            <a:ext cx="28007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应聘</a:t>
            </a:r>
            <a:r>
              <a:rPr lang="en-US" altLang="zh-TW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.V</a:t>
            </a:r>
          </a:p>
        </p:txBody>
      </p:sp>
    </p:spTree>
    <p:extLst>
      <p:ext uri="{BB962C8B-B14F-4D97-AF65-F5344CB8AC3E}">
        <p14:creationId xmlns:p14="http://schemas.microsoft.com/office/powerpoint/2010/main" val="152005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应聘</a:t>
            </a:r>
            <a:endParaRPr lang="en-US" altLang="zh-TW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337507" y="1221572"/>
            <a:ext cx="8468985" cy="1308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2800" dirty="0">
                <a:solidFill>
                  <a:schemeClr val="bg2"/>
                </a:solidFill>
              </a:rPr>
              <a:t>这次的</a:t>
            </a:r>
            <a:r>
              <a:rPr lang="zh-CN" altLang="en-US" sz="2800" dirty="0"/>
              <a:t>招聘</a:t>
            </a:r>
            <a:r>
              <a:rPr lang="zh-CN" altLang="en-US" sz="2800" dirty="0">
                <a:solidFill>
                  <a:schemeClr val="bg2"/>
                </a:solidFill>
              </a:rPr>
              <a:t>大会上，</a:t>
            </a:r>
            <a:endParaRPr lang="en-US" altLang="zh-CN" sz="2800" dirty="0">
              <a:solidFill>
                <a:schemeClr val="bg2"/>
              </a:solidFill>
            </a:endParaRPr>
          </a:p>
          <a:p>
            <a:r>
              <a:rPr lang="zh-CN" altLang="en-US" sz="2800" dirty="0">
                <a:solidFill>
                  <a:schemeClr val="bg2"/>
                </a:solidFill>
              </a:rPr>
              <a:t>一共有五十个人来</a:t>
            </a:r>
            <a:r>
              <a:rPr lang="zh-CN" altLang="en-US" sz="2800" dirty="0">
                <a:solidFill>
                  <a:schemeClr val="accent1"/>
                </a:solidFill>
              </a:rPr>
              <a:t>应聘</a:t>
            </a:r>
            <a:r>
              <a:rPr lang="zh-CN" altLang="en-US" sz="2800" dirty="0">
                <a:solidFill>
                  <a:schemeClr val="bg2"/>
                </a:solidFill>
              </a:rPr>
              <a:t>，但我们只要十人</a:t>
            </a:r>
            <a:r>
              <a:rPr lang="zh-TW" altLang="en-US" sz="2800" dirty="0">
                <a:solidFill>
                  <a:schemeClr val="bg2"/>
                </a:solidFill>
              </a:rPr>
              <a:t>。</a:t>
            </a:r>
            <a:endParaRPr lang="en-US" altLang="zh-CN" sz="2800" dirty="0">
              <a:solidFill>
                <a:schemeClr val="bg2"/>
              </a:solidFill>
            </a:endParaRPr>
          </a:p>
        </p:txBody>
      </p:sp>
      <p:pic>
        <p:nvPicPr>
          <p:cNvPr id="4" name="Google Shape;496;g14195a14107_0_477" descr="會議沒議程，可以拒絕參加！」微軟前總經理的7個開會原則：沒必要就不要開-風傳媒">
            <a:extLst>
              <a:ext uri="{FF2B5EF4-FFF2-40B4-BE49-F238E27FC236}">
                <a16:creationId xmlns:a16="http://schemas.microsoft.com/office/drawing/2014/main" id="{C0999EAF-AB37-3E4D-96E1-5B37F7A1F16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50987" y="2717929"/>
            <a:ext cx="3242027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2128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84B83C3-8D0B-96B6-6C38-E69A2240759A}"/>
              </a:ext>
            </a:extLst>
          </p:cNvPr>
          <p:cNvSpPr txBox="1"/>
          <p:nvPr/>
        </p:nvSpPr>
        <p:spPr>
          <a:xfrm>
            <a:off x="3671754" y="2063919"/>
            <a:ext cx="18004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紧</a:t>
            </a:r>
            <a:r>
              <a:rPr lang="zh-TW" altLang="en-US" sz="60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张</a:t>
            </a:r>
            <a:endParaRPr lang="zh-TW" altLang="en-US" sz="6000" b="1" i="0" u="none" strike="noStrike" cap="none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20875450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应聘</a:t>
            </a:r>
            <a:endParaRPr lang="en-US" altLang="zh-TW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824821" y="1089100"/>
            <a:ext cx="7494359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他很喜欢做面包，</a:t>
            </a:r>
            <a:endParaRPr lang="en-US" altLang="zh-CN" sz="320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bg2"/>
                </a:solidFill>
              </a:rPr>
              <a:t>为此他特别去</a:t>
            </a:r>
            <a:r>
              <a:rPr lang="zh-CN" altLang="en-US" sz="3200" dirty="0">
                <a:solidFill>
                  <a:schemeClr val="accent1"/>
                </a:solidFill>
              </a:rPr>
              <a:t>应聘</a:t>
            </a:r>
            <a:r>
              <a:rPr lang="zh-CN" altLang="en-US" sz="3200" dirty="0">
                <a:solidFill>
                  <a:schemeClr val="bg2"/>
                </a:solidFill>
              </a:rPr>
              <a:t>面包师的工作</a:t>
            </a:r>
            <a:r>
              <a:rPr lang="zh-TW" altLang="en-US" sz="3200" dirty="0">
                <a:solidFill>
                  <a:schemeClr val="bg2"/>
                </a:solidFill>
              </a:rPr>
              <a:t>。</a:t>
            </a:r>
            <a:endParaRPr lang="zh-CN" altLang="en-US" sz="3200" dirty="0">
              <a:solidFill>
                <a:schemeClr val="bg2"/>
              </a:solidFill>
            </a:endParaRPr>
          </a:p>
        </p:txBody>
      </p:sp>
      <p:pic>
        <p:nvPicPr>
          <p:cNvPr id="5" name="Google Shape;503;g14195a14107_0_483" descr="26歲走進名古屋製菓！麵包師堅持的2公分厚度烤出人生態度| ETtoday旅遊雲| ETtoday新聞雲">
            <a:extLst>
              <a:ext uri="{FF2B5EF4-FFF2-40B4-BE49-F238E27FC236}">
                <a16:creationId xmlns:a16="http://schemas.microsoft.com/office/drawing/2014/main" id="{49755CAE-7981-6D22-F94B-53C07D2F9DE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32000" y="2717929"/>
            <a:ext cx="28800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3735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应聘</a:t>
            </a:r>
            <a:endParaRPr lang="en-US" altLang="zh-TW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1" y="151845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800" dirty="0">
                <a:solidFill>
                  <a:schemeClr val="bg2"/>
                </a:solidFill>
              </a:rPr>
              <a:t>这只小猫看起来想</a:t>
            </a:r>
            <a:r>
              <a:rPr lang="zh-CN" altLang="en-US" sz="2800" dirty="0">
                <a:solidFill>
                  <a:schemeClr val="accent1"/>
                </a:solidFill>
              </a:rPr>
              <a:t>应聘</a:t>
            </a:r>
            <a:r>
              <a:rPr lang="zh-CN" altLang="en-US" sz="2800" dirty="0">
                <a:solidFill>
                  <a:schemeClr val="bg2"/>
                </a:solidFill>
              </a:rPr>
              <a:t>跟拍照有关的工作</a:t>
            </a:r>
            <a:r>
              <a:rPr lang="zh-TW" altLang="en-US" sz="2800" dirty="0">
                <a:solidFill>
                  <a:schemeClr val="bg2"/>
                </a:solidFill>
              </a:rPr>
              <a:t>。</a:t>
            </a:r>
            <a:endParaRPr lang="zh-CN" altLang="en-US" sz="2800" dirty="0">
              <a:solidFill>
                <a:schemeClr val="bg2"/>
              </a:solidFill>
            </a:endParaRPr>
          </a:p>
        </p:txBody>
      </p:sp>
      <p:pic>
        <p:nvPicPr>
          <p:cNvPr id="4" name="Google Shape;510;g14195a14107_0_491" descr="未提供相片說明。">
            <a:extLst>
              <a:ext uri="{FF2B5EF4-FFF2-40B4-BE49-F238E27FC236}">
                <a16:creationId xmlns:a16="http://schemas.microsoft.com/office/drawing/2014/main" id="{5FB82D81-3D14-FD15-4981-42296316E79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08000" y="2526030"/>
            <a:ext cx="17280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0252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应聘</a:t>
            </a:r>
            <a:endParaRPr lang="en-US" altLang="zh-TW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1" y="151845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accent1"/>
                </a:solidFill>
              </a:rPr>
              <a:t>应聘</a:t>
            </a:r>
            <a:r>
              <a:rPr lang="zh-CN" altLang="en-US" sz="3200" dirty="0">
                <a:solidFill>
                  <a:schemeClr val="bg2"/>
                </a:solidFill>
              </a:rPr>
              <a:t>时应该穿什么服装？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7141665E-8498-95AB-A253-F666BB632D3C}"/>
              </a:ext>
            </a:extLst>
          </p:cNvPr>
          <p:cNvGrpSpPr/>
          <p:nvPr/>
        </p:nvGrpSpPr>
        <p:grpSpPr>
          <a:xfrm>
            <a:off x="2960756" y="2526030"/>
            <a:ext cx="3222487" cy="2160000"/>
            <a:chOff x="3042536" y="2526030"/>
            <a:chExt cx="3222487" cy="2160000"/>
          </a:xfrm>
        </p:grpSpPr>
        <p:pic>
          <p:nvPicPr>
            <p:cNvPr id="5" name="Google Shape;517;g14195a14107_0_785">
              <a:extLst>
                <a:ext uri="{FF2B5EF4-FFF2-40B4-BE49-F238E27FC236}">
                  <a16:creationId xmlns:a16="http://schemas.microsoft.com/office/drawing/2014/main" id="{057A98E2-73BB-510C-48E0-B212207C814D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042536" y="2526030"/>
              <a:ext cx="1322999" cy="2160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Google Shape;518;g14195a14107_0_785">
              <a:extLst>
                <a:ext uri="{FF2B5EF4-FFF2-40B4-BE49-F238E27FC236}">
                  <a16:creationId xmlns:a16="http://schemas.microsoft.com/office/drawing/2014/main" id="{3698E7EA-EFDE-FEC3-ED5E-0C7B40C35B13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704416" y="2526030"/>
              <a:ext cx="1560607" cy="2160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06059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应聘</a:t>
            </a:r>
            <a:endParaRPr lang="en-US" altLang="zh-TW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0" y="257175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3200" dirty="0">
                <a:solidFill>
                  <a:schemeClr val="accent1"/>
                </a:solidFill>
              </a:rPr>
              <a:t>应</a:t>
            </a:r>
            <a:r>
              <a:rPr lang="zh-CN" altLang="en-US" sz="3200" dirty="0">
                <a:solidFill>
                  <a:schemeClr val="accent1"/>
                </a:solidFill>
              </a:rPr>
              <a:t>聘</a:t>
            </a:r>
            <a:r>
              <a:rPr lang="zh-TW" altLang="en-US" sz="3200" dirty="0">
                <a:solidFill>
                  <a:schemeClr val="bg2"/>
                </a:solidFill>
              </a:rPr>
              <a:t>时应该注意什么？</a:t>
            </a:r>
          </a:p>
        </p:txBody>
      </p:sp>
    </p:spTree>
    <p:extLst>
      <p:ext uri="{BB962C8B-B14F-4D97-AF65-F5344CB8AC3E}">
        <p14:creationId xmlns:p14="http://schemas.microsoft.com/office/powerpoint/2010/main" val="3654696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应聘</a:t>
            </a:r>
            <a:endParaRPr lang="en-US" altLang="zh-TW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0" y="257175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请分享让你难忘的</a:t>
            </a:r>
            <a:r>
              <a:rPr lang="zh-CN" altLang="en-US" sz="3200" dirty="0">
                <a:solidFill>
                  <a:schemeClr val="accent1"/>
                </a:solidFill>
              </a:rPr>
              <a:t>应聘</a:t>
            </a:r>
            <a:r>
              <a:rPr lang="zh-CN" altLang="en-US" sz="3200" dirty="0">
                <a:solidFill>
                  <a:schemeClr val="bg2"/>
                </a:solidFill>
              </a:rPr>
              <a:t>经验</a:t>
            </a:r>
            <a:r>
              <a:rPr lang="zh-TW" altLang="en-US" sz="3200" dirty="0">
                <a:solidFill>
                  <a:schemeClr val="bg2"/>
                </a:solidFill>
              </a:rPr>
              <a:t>。</a:t>
            </a:r>
            <a:endParaRPr lang="zh-CN" altLang="en-US" sz="3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482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84B83C3-8D0B-96B6-6C38-E69A2240759A}"/>
              </a:ext>
            </a:extLst>
          </p:cNvPr>
          <p:cNvSpPr txBox="1"/>
          <p:nvPr/>
        </p:nvSpPr>
        <p:spPr>
          <a:xfrm>
            <a:off x="3197265" y="2063919"/>
            <a:ext cx="27494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材料</a:t>
            </a:r>
            <a:r>
              <a:rPr lang="en-US" altLang="zh-TW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.n</a:t>
            </a:r>
          </a:p>
        </p:txBody>
      </p:sp>
    </p:spTree>
    <p:extLst>
      <p:ext uri="{BB962C8B-B14F-4D97-AF65-F5344CB8AC3E}">
        <p14:creationId xmlns:p14="http://schemas.microsoft.com/office/powerpoint/2010/main" val="488873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材料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632459" y="1219215"/>
            <a:ext cx="7879080" cy="1135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2400" dirty="0">
                <a:solidFill>
                  <a:schemeClr val="bg2"/>
                </a:solidFill>
              </a:rPr>
              <a:t>这次的</a:t>
            </a:r>
            <a:r>
              <a:rPr lang="zh-CN" altLang="en-US" sz="2400" dirty="0"/>
              <a:t>招聘</a:t>
            </a:r>
            <a:r>
              <a:rPr lang="zh-CN" altLang="en-US" sz="2400" dirty="0">
                <a:solidFill>
                  <a:schemeClr val="bg2"/>
                </a:solidFill>
              </a:rPr>
              <a:t>大会上，一共有五十个人来</a:t>
            </a:r>
            <a:r>
              <a:rPr lang="zh-CN" altLang="en-US" sz="2400" dirty="0"/>
              <a:t>应聘</a:t>
            </a:r>
            <a:r>
              <a:rPr lang="zh-CN" altLang="en-US" sz="2400" dirty="0">
                <a:solidFill>
                  <a:schemeClr val="bg2"/>
                </a:solidFill>
              </a:rPr>
              <a:t>，</a:t>
            </a:r>
          </a:p>
          <a:p>
            <a:r>
              <a:rPr lang="zh-CN" altLang="en-US" sz="2400" dirty="0">
                <a:solidFill>
                  <a:schemeClr val="bg2"/>
                </a:solidFill>
              </a:rPr>
              <a:t>我们需要在今天晚上之前看完他们的</a:t>
            </a:r>
            <a:r>
              <a:rPr lang="zh-CN" altLang="en-US" sz="2400" dirty="0">
                <a:solidFill>
                  <a:schemeClr val="accent1"/>
                </a:solidFill>
              </a:rPr>
              <a:t>材料</a:t>
            </a:r>
            <a:r>
              <a:rPr lang="zh-TW" altLang="en-US" sz="2400" dirty="0">
                <a:solidFill>
                  <a:schemeClr val="bg2"/>
                </a:solidFill>
              </a:rPr>
              <a:t>。</a:t>
            </a:r>
            <a:endParaRPr lang="en-US" altLang="zh-CN" sz="2400" dirty="0">
              <a:solidFill>
                <a:schemeClr val="bg2"/>
              </a:solidFill>
            </a:endParaRPr>
          </a:p>
        </p:txBody>
      </p:sp>
      <p:pic>
        <p:nvPicPr>
          <p:cNvPr id="4" name="Google Shape;542;g14195a14107_0_499" descr="會議沒議程，可以拒絕參加！」微軟前總經理的7個開會原則：沒必要就不要開-風傳媒">
            <a:extLst>
              <a:ext uri="{FF2B5EF4-FFF2-40B4-BE49-F238E27FC236}">
                <a16:creationId xmlns:a16="http://schemas.microsoft.com/office/drawing/2014/main" id="{14C1EAA6-2DEC-A986-8BBB-37F86CAF7DB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50985" y="2619416"/>
            <a:ext cx="3242027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4930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材料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824820" y="1486704"/>
            <a:ext cx="7494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这是这次计划的</a:t>
            </a:r>
            <a:r>
              <a:rPr lang="zh-CN" altLang="en-US" sz="3200" dirty="0">
                <a:solidFill>
                  <a:schemeClr val="accent1"/>
                </a:solidFill>
              </a:rPr>
              <a:t>材料</a:t>
            </a:r>
            <a:r>
              <a:rPr lang="zh-CN" altLang="en-US" sz="3200" dirty="0">
                <a:solidFill>
                  <a:schemeClr val="bg2"/>
                </a:solidFill>
              </a:rPr>
              <a:t>，请您看看</a:t>
            </a:r>
            <a:r>
              <a:rPr lang="zh-TW" altLang="en-US" sz="3200" dirty="0">
                <a:solidFill>
                  <a:schemeClr val="bg2"/>
                </a:solidFill>
              </a:rPr>
              <a:t>。</a:t>
            </a:r>
            <a:endParaRPr lang="zh-CN" altLang="en-US" sz="3200" dirty="0">
              <a:solidFill>
                <a:schemeClr val="bg2"/>
              </a:solidFill>
            </a:endParaRPr>
          </a:p>
        </p:txBody>
      </p:sp>
      <p:pic>
        <p:nvPicPr>
          <p:cNvPr id="5" name="Google Shape;549;g14195a14107_0_505" descr="车内办公图片_车内办公素材_车内办公高清图片_摄图网图片下载">
            <a:extLst>
              <a:ext uri="{FF2B5EF4-FFF2-40B4-BE49-F238E27FC236}">
                <a16:creationId xmlns:a16="http://schemas.microsoft.com/office/drawing/2014/main" id="{17F39A34-4CE9-3CD1-33BE-221EE712ACF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53012" y="2524084"/>
            <a:ext cx="32400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1816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材料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0" y="146000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400" dirty="0">
                <a:solidFill>
                  <a:schemeClr val="bg2"/>
                </a:solidFill>
              </a:rPr>
              <a:t>你去准备一下这次活动需要的</a:t>
            </a:r>
            <a:r>
              <a:rPr lang="zh-CN" altLang="en-US" sz="2400" dirty="0">
                <a:solidFill>
                  <a:schemeClr val="accent1"/>
                </a:solidFill>
              </a:rPr>
              <a:t>材料</a:t>
            </a:r>
            <a:r>
              <a:rPr lang="zh-CN" altLang="en-US" sz="2400" dirty="0">
                <a:solidFill>
                  <a:schemeClr val="bg2"/>
                </a:solidFill>
              </a:rPr>
              <a:t>，越快越好</a:t>
            </a:r>
            <a:r>
              <a:rPr lang="zh-TW" altLang="en-US" sz="2400" dirty="0">
                <a:solidFill>
                  <a:schemeClr val="bg2"/>
                </a:solidFill>
              </a:rPr>
              <a:t>。</a:t>
            </a:r>
            <a:endParaRPr lang="zh-CN" altLang="en-US" sz="2400" dirty="0">
              <a:solidFill>
                <a:schemeClr val="bg2"/>
              </a:solidFill>
            </a:endParaRPr>
          </a:p>
        </p:txBody>
      </p:sp>
      <p:pic>
        <p:nvPicPr>
          <p:cNvPr id="4" name="Google Shape;556;g14195a14107_0_513" descr="臉書、Google都在用，但「開放式辦公室」反而很有害？７個建議給在開放式辦公室的你- Cheers快樂工作人">
            <a:extLst>
              <a:ext uri="{FF2B5EF4-FFF2-40B4-BE49-F238E27FC236}">
                <a16:creationId xmlns:a16="http://schemas.microsoft.com/office/drawing/2014/main" id="{059ACDE6-02CB-2A82-0B1F-CC11D3C431C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41901" y="2361023"/>
            <a:ext cx="3222099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384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材料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0" y="146000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煮饭时你会准备哪些</a:t>
            </a:r>
            <a:r>
              <a:rPr lang="zh-CN" altLang="en-US" sz="3200" dirty="0">
                <a:solidFill>
                  <a:schemeClr val="accent1"/>
                </a:solidFill>
              </a:rPr>
              <a:t>材料</a:t>
            </a:r>
            <a:r>
              <a:rPr lang="zh-CN" altLang="en-US" sz="3200" dirty="0">
                <a:solidFill>
                  <a:schemeClr val="bg2"/>
                </a:solidFill>
              </a:rPr>
              <a:t>？</a:t>
            </a:r>
          </a:p>
        </p:txBody>
      </p:sp>
      <p:pic>
        <p:nvPicPr>
          <p:cNvPr id="5" name="Google Shape;564;g14195a14107_0_821">
            <a:extLst>
              <a:ext uri="{FF2B5EF4-FFF2-40B4-BE49-F238E27FC236}">
                <a16:creationId xmlns:a16="http://schemas.microsoft.com/office/drawing/2014/main" id="{6192BDE5-4FAC-2952-E3CD-FFEE6FB2027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92000" y="2470687"/>
            <a:ext cx="21600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5579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紧张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22153BAE-308B-BF49-59AA-36F61445813B}"/>
              </a:ext>
            </a:extLst>
          </p:cNvPr>
          <p:cNvGrpSpPr/>
          <p:nvPr/>
        </p:nvGrpSpPr>
        <p:grpSpPr>
          <a:xfrm>
            <a:off x="247740" y="1402815"/>
            <a:ext cx="8648521" cy="800219"/>
            <a:chOff x="247739" y="1241054"/>
            <a:chExt cx="8648521" cy="800219"/>
          </a:xfrm>
        </p:grpSpPr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B03E50F3-242D-4D39-8713-3111ABC93872}"/>
                </a:ext>
              </a:extLst>
            </p:cNvPr>
            <p:cNvSpPr txBox="1"/>
            <p:nvPr/>
          </p:nvSpPr>
          <p:spPr>
            <a:xfrm>
              <a:off x="247739" y="1241054"/>
              <a:ext cx="86485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lnSpc>
                  <a:spcPct val="150000"/>
                </a:lnSpc>
                <a:defRPr sz="3600" b="1" spc="600">
                  <a:solidFill>
                    <a:schemeClr val="accent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CN" altLang="en-US" sz="2400" dirty="0">
                  <a:solidFill>
                    <a:schemeClr val="bg2"/>
                  </a:solidFill>
                </a:rPr>
                <a:t>她完全找不到她完成作业需要的数据，她很</a:t>
              </a:r>
              <a:r>
                <a:rPr lang="zh-CN" altLang="en-US" sz="2400" dirty="0">
                  <a:solidFill>
                    <a:schemeClr val="accent1"/>
                  </a:solidFill>
                </a:rPr>
                <a:t>紧张</a:t>
              </a:r>
              <a:r>
                <a:rPr lang="zh-TW" altLang="en-US" sz="2400" spc="0" dirty="0">
                  <a:solidFill>
                    <a:schemeClr val="bg2"/>
                  </a:solidFill>
                </a:rPr>
                <a:t>。</a:t>
              </a:r>
              <a:endParaRPr lang="zh-CN" altLang="en-US" sz="2400" spc="0" dirty="0">
                <a:solidFill>
                  <a:schemeClr val="bg2"/>
                </a:solidFill>
              </a:endParaRPr>
            </a:p>
          </p:txBody>
        </p:sp>
        <p:sp>
          <p:nvSpPr>
            <p:cNvPr id="6" name="Google Shape;244;g14195a14107_0_352">
              <a:extLst>
                <a:ext uri="{FF2B5EF4-FFF2-40B4-BE49-F238E27FC236}">
                  <a16:creationId xmlns:a16="http://schemas.microsoft.com/office/drawing/2014/main" id="{E8016155-428F-B60F-1398-06B30A8084FB}"/>
                </a:ext>
              </a:extLst>
            </p:cNvPr>
            <p:cNvSpPr txBox="1"/>
            <p:nvPr/>
          </p:nvSpPr>
          <p:spPr>
            <a:xfrm>
              <a:off x="5697544" y="1702719"/>
              <a:ext cx="9573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 sz="1600" b="1">
                  <a:solidFill>
                    <a:schemeClr val="accent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</a:lstStyle>
            <a:p>
              <a:r>
                <a:rPr lang="en-US" altLang="zh-TW" spc="300" dirty="0" err="1">
                  <a:sym typeface="Calibri"/>
                </a:rPr>
                <a:t>zīliào</a:t>
              </a:r>
              <a:endParaRPr lang="en-US" altLang="zh-TW" spc="300" dirty="0">
                <a:sym typeface="Calibri"/>
              </a:endParaRPr>
            </a:p>
          </p:txBody>
        </p:sp>
      </p:grpSp>
      <p:pic>
        <p:nvPicPr>
          <p:cNvPr id="4" name="Picture 2" descr="Portrait of a student girl sitting at the desk biting her fist">
            <a:extLst>
              <a:ext uri="{FF2B5EF4-FFF2-40B4-BE49-F238E27FC236}">
                <a16:creationId xmlns:a16="http://schemas.microsoft.com/office/drawing/2014/main" id="{ADE961BF-10D6-EE44-E036-D05BBB193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705" y="2571750"/>
            <a:ext cx="3242590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0710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73;g14195a14107_0_831">
            <a:extLst>
              <a:ext uri="{FF2B5EF4-FFF2-40B4-BE49-F238E27FC236}">
                <a16:creationId xmlns:a16="http://schemas.microsoft.com/office/drawing/2014/main" id="{BF4E497A-B76F-367A-BD45-42EDB5ADBC0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1066" y="2470687"/>
            <a:ext cx="3361867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材料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0" y="146000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你喜欢哪种</a:t>
            </a:r>
            <a:r>
              <a:rPr lang="zh-CN" altLang="en-US" sz="3200" dirty="0">
                <a:solidFill>
                  <a:schemeClr val="accent1"/>
                </a:solidFill>
              </a:rPr>
              <a:t>材料</a:t>
            </a:r>
            <a:r>
              <a:rPr lang="zh-CN" altLang="en-US" sz="3200" dirty="0">
                <a:solidFill>
                  <a:schemeClr val="bg2"/>
                </a:solidFill>
              </a:rPr>
              <a:t>建造的房子？</a:t>
            </a:r>
          </a:p>
        </p:txBody>
      </p:sp>
    </p:spTree>
    <p:extLst>
      <p:ext uri="{BB962C8B-B14F-4D97-AF65-F5344CB8AC3E}">
        <p14:creationId xmlns:p14="http://schemas.microsoft.com/office/powerpoint/2010/main" val="935205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材料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0" y="227936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你会去哪里找寻课堂报告的</a:t>
            </a:r>
            <a:r>
              <a:rPr lang="zh-CN" altLang="en-US" sz="3200" dirty="0">
                <a:solidFill>
                  <a:schemeClr val="accent1"/>
                </a:solidFill>
              </a:rPr>
              <a:t>材料</a:t>
            </a:r>
            <a:r>
              <a:rPr lang="zh-CN" altLang="en-US" sz="3200" dirty="0">
                <a:solidFill>
                  <a:schemeClr val="bg2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2384472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B8B3215-B639-3C44-670E-4689559A0230}"/>
              </a:ext>
            </a:extLst>
          </p:cNvPr>
          <p:cNvSpPr txBox="1"/>
          <p:nvPr/>
        </p:nvSpPr>
        <p:spPr>
          <a:xfrm>
            <a:off x="3224516" y="2063919"/>
            <a:ext cx="26949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符合</a:t>
            </a:r>
            <a:r>
              <a:rPr lang="en-US" altLang="zh-TW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.v</a:t>
            </a:r>
          </a:p>
        </p:txBody>
      </p:sp>
    </p:spTree>
    <p:extLst>
      <p:ext uri="{BB962C8B-B14F-4D97-AF65-F5344CB8AC3E}">
        <p14:creationId xmlns:p14="http://schemas.microsoft.com/office/powerpoint/2010/main" val="2905076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符合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337508" y="1219171"/>
            <a:ext cx="8905002" cy="1308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2800" dirty="0">
                <a:solidFill>
                  <a:schemeClr val="bg2"/>
                </a:solidFill>
              </a:rPr>
              <a:t>这次的</a:t>
            </a:r>
            <a:r>
              <a:rPr lang="zh-CN" altLang="en-US" sz="2800" dirty="0"/>
              <a:t>招聘</a:t>
            </a:r>
            <a:r>
              <a:rPr lang="zh-CN" altLang="en-US" sz="2800" dirty="0">
                <a:solidFill>
                  <a:schemeClr val="bg2"/>
                </a:solidFill>
              </a:rPr>
              <a:t>大会上，一共有五十个人来</a:t>
            </a:r>
            <a:r>
              <a:rPr lang="zh-CN" altLang="en-US" sz="2800" dirty="0"/>
              <a:t>应聘</a:t>
            </a:r>
            <a:r>
              <a:rPr lang="zh-CN" altLang="en-US" sz="2800" dirty="0">
                <a:solidFill>
                  <a:schemeClr val="bg2"/>
                </a:solidFill>
              </a:rPr>
              <a:t>，</a:t>
            </a:r>
          </a:p>
          <a:p>
            <a:r>
              <a:rPr lang="zh-CN" altLang="en-US" sz="2800" dirty="0">
                <a:solidFill>
                  <a:schemeClr val="accent1"/>
                </a:solidFill>
              </a:rPr>
              <a:t>符合</a:t>
            </a:r>
            <a:r>
              <a:rPr lang="zh-CN" altLang="en-US" sz="2800" dirty="0">
                <a:solidFill>
                  <a:schemeClr val="bg2"/>
                </a:solidFill>
              </a:rPr>
              <a:t>我们要求的只有十人</a:t>
            </a:r>
            <a:r>
              <a:rPr lang="zh-TW" altLang="en-US" sz="2800" dirty="0">
                <a:solidFill>
                  <a:schemeClr val="bg2"/>
                </a:solidFill>
              </a:rPr>
              <a:t>。</a:t>
            </a:r>
            <a:endParaRPr lang="zh-CN" altLang="en-US" sz="2800" dirty="0">
              <a:solidFill>
                <a:schemeClr val="bg2"/>
              </a:solidFill>
            </a:endParaRPr>
          </a:p>
        </p:txBody>
      </p:sp>
      <p:pic>
        <p:nvPicPr>
          <p:cNvPr id="4" name="Google Shape;593;g14195a14107_0_526" descr="會議沒議程，可以拒絕參加！」微軟前總經理的7個開會原則：沒必要就不要開-風傳媒">
            <a:extLst>
              <a:ext uri="{FF2B5EF4-FFF2-40B4-BE49-F238E27FC236}">
                <a16:creationId xmlns:a16="http://schemas.microsoft.com/office/drawing/2014/main" id="{3E5A7B8B-A222-22A4-1FD4-93DA383A4B9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50987" y="2713127"/>
            <a:ext cx="3242027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6153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符合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1530142" y="1089100"/>
            <a:ext cx="6519734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她的能力最</a:t>
            </a:r>
            <a:r>
              <a:rPr lang="zh-CN" altLang="en-US" sz="3200" dirty="0">
                <a:solidFill>
                  <a:schemeClr val="accent1"/>
                </a:solidFill>
              </a:rPr>
              <a:t>符合</a:t>
            </a:r>
            <a:r>
              <a:rPr lang="zh-CN" altLang="en-US" sz="3200" dirty="0">
                <a:solidFill>
                  <a:schemeClr val="bg2"/>
                </a:solidFill>
              </a:rPr>
              <a:t>公司的要求，</a:t>
            </a:r>
            <a:endParaRPr lang="en-US" altLang="zh-CN" sz="320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bg2"/>
                </a:solidFill>
              </a:rPr>
              <a:t>我决定</a:t>
            </a:r>
            <a:r>
              <a:rPr lang="zh-CN" altLang="en-US" sz="3200" dirty="0"/>
              <a:t>招聘</a:t>
            </a:r>
            <a:r>
              <a:rPr lang="zh-CN" altLang="en-US" sz="3200" dirty="0">
                <a:solidFill>
                  <a:schemeClr val="bg2"/>
                </a:solidFill>
              </a:rPr>
              <a:t>她。</a:t>
            </a:r>
          </a:p>
        </p:txBody>
      </p:sp>
      <p:pic>
        <p:nvPicPr>
          <p:cNvPr id="5" name="Google Shape;600;g14195a14107_0_534" descr="去大公司學制度、進小公司磨經驗？但頭兩份工作的「環境」，才影響你最深－聊聊商業思維｜商周">
            <a:extLst>
              <a:ext uri="{FF2B5EF4-FFF2-40B4-BE49-F238E27FC236}">
                <a16:creationId xmlns:a16="http://schemas.microsoft.com/office/drawing/2014/main" id="{D51D71AB-3493-CF23-AFC4-E88B76BE4D1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58857" y="2701821"/>
            <a:ext cx="3826286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540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符合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233418" y="2773177"/>
            <a:ext cx="4980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800" dirty="0">
                <a:solidFill>
                  <a:schemeClr val="bg2"/>
                </a:solidFill>
              </a:rPr>
              <a:t>这张图很</a:t>
            </a:r>
            <a:r>
              <a:rPr lang="zh-CN" altLang="en-US" sz="2800" dirty="0">
                <a:solidFill>
                  <a:schemeClr val="accent1"/>
                </a:solidFill>
              </a:rPr>
              <a:t>符合</a:t>
            </a:r>
            <a:r>
              <a:rPr lang="zh-CN" altLang="en-US" sz="2800" dirty="0">
                <a:solidFill>
                  <a:schemeClr val="bg2"/>
                </a:solidFill>
              </a:rPr>
              <a:t>我的经验。</a:t>
            </a:r>
          </a:p>
        </p:txBody>
      </p:sp>
      <p:pic>
        <p:nvPicPr>
          <p:cNvPr id="7" name="Google Shape;606;g14195a14107_0_542" descr="就在剛剛發生了這個狀況... 沒想到竟然有完美meme符合笑死| 4Gamers">
            <a:extLst>
              <a:ext uri="{FF2B5EF4-FFF2-40B4-BE49-F238E27FC236}">
                <a16:creationId xmlns:a16="http://schemas.microsoft.com/office/drawing/2014/main" id="{7C28D90A-F7F8-57F3-F98F-A9A7D415DD6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78361" y="1234787"/>
            <a:ext cx="3600011" cy="36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9430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符合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0" y="1651869"/>
            <a:ext cx="91518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800" dirty="0">
                <a:solidFill>
                  <a:schemeClr val="bg2"/>
                </a:solidFill>
              </a:rPr>
              <a:t>需要具备什么才能</a:t>
            </a:r>
            <a:r>
              <a:rPr lang="zh-CN" altLang="en-US" sz="2800" dirty="0">
                <a:solidFill>
                  <a:schemeClr val="accent1"/>
                </a:solidFill>
              </a:rPr>
              <a:t>符合</a:t>
            </a:r>
            <a:r>
              <a:rPr lang="zh-CN" altLang="en-US" sz="2800" dirty="0">
                <a:solidFill>
                  <a:schemeClr val="bg2"/>
                </a:solidFill>
              </a:rPr>
              <a:t>你对男</a:t>
            </a:r>
            <a:r>
              <a:rPr lang="en-US" altLang="zh-CN" sz="2800" dirty="0">
                <a:solidFill>
                  <a:schemeClr val="bg2"/>
                </a:solidFill>
              </a:rPr>
              <a:t>/</a:t>
            </a:r>
            <a:r>
              <a:rPr lang="zh-CN" altLang="en-US" sz="2800" dirty="0">
                <a:solidFill>
                  <a:schemeClr val="bg2"/>
                </a:solidFill>
              </a:rPr>
              <a:t>女朋友的条件？</a:t>
            </a:r>
          </a:p>
        </p:txBody>
      </p:sp>
      <p:pic>
        <p:nvPicPr>
          <p:cNvPr id="4" name="Google Shape;615;g14195a14107_0_838">
            <a:extLst>
              <a:ext uri="{FF2B5EF4-FFF2-40B4-BE49-F238E27FC236}">
                <a16:creationId xmlns:a16="http://schemas.microsoft.com/office/drawing/2014/main" id="{58463498-176A-463D-0D87-750E8701392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79712" y="2571750"/>
            <a:ext cx="2184576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3747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622;g14195a14107_0_858">
            <a:extLst>
              <a:ext uri="{FF2B5EF4-FFF2-40B4-BE49-F238E27FC236}">
                <a16:creationId xmlns:a16="http://schemas.microsoft.com/office/drawing/2014/main" id="{2A324AD9-B0D7-4772-F234-C751A01F9AF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79712" y="2571750"/>
            <a:ext cx="2410035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符合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97783" y="1599618"/>
            <a:ext cx="89562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上大学后有</a:t>
            </a:r>
            <a:r>
              <a:rPr lang="zh-CN" altLang="en-US" sz="3200" dirty="0">
                <a:solidFill>
                  <a:schemeClr val="accent1"/>
                </a:solidFill>
              </a:rPr>
              <a:t>符合</a:t>
            </a:r>
            <a:r>
              <a:rPr lang="zh-CN" altLang="en-US" sz="3200" dirty="0">
                <a:solidFill>
                  <a:schemeClr val="bg2"/>
                </a:solidFill>
              </a:rPr>
              <a:t>你原本对大学的期待吗？</a:t>
            </a:r>
          </a:p>
        </p:txBody>
      </p:sp>
    </p:spTree>
    <p:extLst>
      <p:ext uri="{BB962C8B-B14F-4D97-AF65-F5344CB8AC3E}">
        <p14:creationId xmlns:p14="http://schemas.microsoft.com/office/powerpoint/2010/main" val="538062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符合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337508" y="1599618"/>
            <a:ext cx="8468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想读马萨里克大学应该</a:t>
            </a:r>
            <a:r>
              <a:rPr lang="zh-CN" altLang="en-US" sz="3200" dirty="0">
                <a:solidFill>
                  <a:schemeClr val="accent1"/>
                </a:solidFill>
              </a:rPr>
              <a:t>符合</a:t>
            </a:r>
            <a:r>
              <a:rPr lang="zh-CN" altLang="en-US" sz="3200" dirty="0">
                <a:solidFill>
                  <a:schemeClr val="bg2"/>
                </a:solidFill>
              </a:rPr>
              <a:t>什么条件？</a:t>
            </a:r>
          </a:p>
        </p:txBody>
      </p:sp>
      <p:pic>
        <p:nvPicPr>
          <p:cNvPr id="4" name="Google Shape;629;g14195a14107_0_903">
            <a:extLst>
              <a:ext uri="{FF2B5EF4-FFF2-40B4-BE49-F238E27FC236}">
                <a16:creationId xmlns:a16="http://schemas.microsoft.com/office/drawing/2014/main" id="{A6238790-30BB-9077-2AF1-0D4A2D15E8C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04729" y="2571750"/>
            <a:ext cx="21600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4644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84B83C3-8D0B-96B6-6C38-E69A2240759A}"/>
              </a:ext>
            </a:extLst>
          </p:cNvPr>
          <p:cNvSpPr txBox="1"/>
          <p:nvPr/>
        </p:nvSpPr>
        <p:spPr>
          <a:xfrm>
            <a:off x="2441449" y="2063919"/>
            <a:ext cx="42611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本来</a:t>
            </a:r>
            <a:r>
              <a:rPr lang="en-US" altLang="zh-TW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(adv)</a:t>
            </a:r>
          </a:p>
        </p:txBody>
      </p:sp>
    </p:spTree>
    <p:extLst>
      <p:ext uri="{BB962C8B-B14F-4D97-AF65-F5344CB8AC3E}">
        <p14:creationId xmlns:p14="http://schemas.microsoft.com/office/powerpoint/2010/main" val="1114663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紧张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799447" y="1326960"/>
            <a:ext cx="55451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他看比赛看得非常</a:t>
            </a:r>
            <a:r>
              <a:rPr lang="zh-CN" altLang="en-US" sz="3200" dirty="0">
                <a:solidFill>
                  <a:schemeClr val="accent1"/>
                </a:solidFill>
              </a:rPr>
              <a:t>紧张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pic>
        <p:nvPicPr>
          <p:cNvPr id="8" name="Picture 4" descr="世界杯下注- 2022世界盃-世界盃下注|世足下注|世足直播">
            <a:extLst>
              <a:ext uri="{FF2B5EF4-FFF2-40B4-BE49-F238E27FC236}">
                <a16:creationId xmlns:a16="http://schemas.microsoft.com/office/drawing/2014/main" id="{BBF866B3-C623-C37B-E5B7-5DD1E9081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86" y="2252276"/>
            <a:ext cx="3857142" cy="25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A033B51F-2E7A-90EB-2B7C-F222885F73F5}"/>
              </a:ext>
            </a:extLst>
          </p:cNvPr>
          <p:cNvGrpSpPr/>
          <p:nvPr/>
        </p:nvGrpSpPr>
        <p:grpSpPr>
          <a:xfrm>
            <a:off x="5701714" y="2252276"/>
            <a:ext cx="2520000" cy="2520000"/>
            <a:chOff x="5300601" y="2600534"/>
            <a:chExt cx="2520000" cy="2520000"/>
          </a:xfrm>
        </p:grpSpPr>
        <p:pic>
          <p:nvPicPr>
            <p:cNvPr id="5" name="Picture 2" descr="看比賽很緊張的我：">
              <a:extLst>
                <a:ext uri="{FF2B5EF4-FFF2-40B4-BE49-F238E27FC236}">
                  <a16:creationId xmlns:a16="http://schemas.microsoft.com/office/drawing/2014/main" id="{5DFBD87F-9096-1BF8-9622-BDD9CDFB63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0601" y="2600534"/>
              <a:ext cx="2520000" cy="252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文字方塊 4">
              <a:extLst>
                <a:ext uri="{FF2B5EF4-FFF2-40B4-BE49-F238E27FC236}">
                  <a16:creationId xmlns:a16="http://schemas.microsoft.com/office/drawing/2014/main" id="{E25D625D-1BD3-18F3-69B5-161C9373576A}"/>
                </a:ext>
              </a:extLst>
            </p:cNvPr>
            <p:cNvSpPr txBox="1"/>
            <p:nvPr/>
          </p:nvSpPr>
          <p:spPr>
            <a:xfrm>
              <a:off x="5300601" y="2670419"/>
              <a:ext cx="25200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pc="3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看比赛很紧张的</a:t>
              </a:r>
              <a:r>
                <a:rPr lang="zh-TW" altLang="en-US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274040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本来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790975" y="2181054"/>
            <a:ext cx="4083169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l"/>
            <a:r>
              <a:rPr lang="zh-CN" altLang="en-US" sz="3200" dirty="0">
                <a:solidFill>
                  <a:schemeClr val="bg2"/>
                </a:solidFill>
              </a:rPr>
              <a:t>她</a:t>
            </a:r>
            <a:r>
              <a:rPr lang="zh-CN" altLang="en-US" sz="3200" dirty="0">
                <a:solidFill>
                  <a:schemeClr val="accent1"/>
                </a:solidFill>
              </a:rPr>
              <a:t>本来</a:t>
            </a:r>
            <a:r>
              <a:rPr lang="zh-CN" altLang="en-US" sz="3200" dirty="0">
                <a:solidFill>
                  <a:schemeClr val="bg2"/>
                </a:solidFill>
              </a:rPr>
              <a:t>不会开车，</a:t>
            </a:r>
          </a:p>
          <a:p>
            <a:pPr algn="l"/>
            <a:r>
              <a:rPr lang="zh-CN" altLang="en-US" sz="3200" dirty="0">
                <a:solidFill>
                  <a:schemeClr val="bg2"/>
                </a:solidFill>
              </a:rPr>
              <a:t>是她爸教她的</a:t>
            </a:r>
            <a:r>
              <a:rPr lang="zh-TW" altLang="en-US" sz="3200" dirty="0">
                <a:solidFill>
                  <a:schemeClr val="bg2"/>
                </a:solidFill>
              </a:rPr>
              <a:t>。</a:t>
            </a:r>
            <a:endParaRPr lang="zh-CN" altLang="en-US" sz="3200" dirty="0">
              <a:solidFill>
                <a:schemeClr val="bg2"/>
              </a:solidFill>
            </a:endParaRPr>
          </a:p>
        </p:txBody>
      </p:sp>
      <p:pic>
        <p:nvPicPr>
          <p:cNvPr id="4" name="Google Shape;637;g14195a14107_0_551" descr="教師, 學校, 汽車, 開車, 教學, 婦女. 教師, 年輕, 學校, 課程, 駕駛員, 驅動, 人們, -, 汽車, 開車, 概念, 教學, 婦女.  | CanStock">
            <a:extLst>
              <a:ext uri="{FF2B5EF4-FFF2-40B4-BE49-F238E27FC236}">
                <a16:creationId xmlns:a16="http://schemas.microsoft.com/office/drawing/2014/main" id="{423DC02D-AC03-F1B9-574F-24DC3F50620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74144" y="1842379"/>
            <a:ext cx="3093081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6686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本来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0" y="150301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这个计划</a:t>
            </a:r>
            <a:r>
              <a:rPr lang="zh-CN" altLang="en-US" sz="3200" dirty="0">
                <a:solidFill>
                  <a:schemeClr val="accent1"/>
                </a:solidFill>
              </a:rPr>
              <a:t>本来</a:t>
            </a:r>
            <a:r>
              <a:rPr lang="zh-CN" altLang="en-US" sz="3200" dirty="0">
                <a:solidFill>
                  <a:schemeClr val="bg2"/>
                </a:solidFill>
              </a:rPr>
              <a:t>是她</a:t>
            </a:r>
            <a:r>
              <a:rPr lang="zh-CN" altLang="en-US" sz="3200" dirty="0"/>
              <a:t>负责</a:t>
            </a:r>
            <a:r>
              <a:rPr lang="zh-CN" altLang="en-US" sz="3200" dirty="0">
                <a:solidFill>
                  <a:schemeClr val="bg2"/>
                </a:solidFill>
              </a:rPr>
              <a:t>的，可是她生病了</a:t>
            </a:r>
            <a:r>
              <a:rPr lang="zh-TW" altLang="en-US" sz="3200" dirty="0">
                <a:solidFill>
                  <a:schemeClr val="bg2"/>
                </a:solidFill>
              </a:rPr>
              <a:t>。</a:t>
            </a:r>
            <a:endParaRPr lang="zh-CN" altLang="en-US" sz="3200" dirty="0">
              <a:solidFill>
                <a:schemeClr val="bg2"/>
              </a:solidFill>
            </a:endParaRPr>
          </a:p>
        </p:txBody>
      </p:sp>
      <p:pic>
        <p:nvPicPr>
          <p:cNvPr id="5" name="Google Shape;645;g14195a14107_0_560">
            <a:extLst>
              <a:ext uri="{FF2B5EF4-FFF2-40B4-BE49-F238E27FC236}">
                <a16:creationId xmlns:a16="http://schemas.microsoft.com/office/drawing/2014/main" id="{128594DA-A88F-ABBF-23D7-EC2402AC403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24579" y="2556702"/>
            <a:ext cx="3894841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9046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本来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0" y="227936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zh-CN" altLang="en-US" sz="3200" dirty="0">
                <a:solidFill>
                  <a:schemeClr val="accent1"/>
                </a:solidFill>
              </a:rPr>
              <a:t>本来</a:t>
            </a:r>
            <a:r>
              <a:rPr lang="zh-CN" altLang="en-US" sz="3200" dirty="0">
                <a:solidFill>
                  <a:schemeClr val="bg2"/>
                </a:solidFill>
              </a:rPr>
              <a:t>这节课是在教室上的，可是我生病了</a:t>
            </a:r>
            <a:r>
              <a:rPr lang="zh-TW" altLang="en-US" sz="3200" dirty="0">
                <a:solidFill>
                  <a:schemeClr val="bg2"/>
                </a:solidFill>
              </a:rPr>
              <a:t>。</a:t>
            </a:r>
            <a:endParaRPr lang="zh-CN" altLang="en-US" sz="3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31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本来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0" y="16066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zh-CN" altLang="en-US" sz="3200" dirty="0">
                <a:solidFill>
                  <a:schemeClr val="accent1"/>
                </a:solidFill>
              </a:rPr>
              <a:t>本来</a:t>
            </a:r>
            <a:r>
              <a:rPr lang="zh-CN" altLang="en-US" sz="3200" dirty="0">
                <a:solidFill>
                  <a:schemeClr val="bg2"/>
                </a:solidFill>
              </a:rPr>
              <a:t>可以慢慢吃早饭，可是＿＿＿＿＿。</a:t>
            </a:r>
          </a:p>
        </p:txBody>
      </p:sp>
      <p:pic>
        <p:nvPicPr>
          <p:cNvPr id="4" name="Google Shape;660;g14195a14107_0_870">
            <a:extLst>
              <a:ext uri="{FF2B5EF4-FFF2-40B4-BE49-F238E27FC236}">
                <a16:creationId xmlns:a16="http://schemas.microsoft.com/office/drawing/2014/main" id="{198873E1-A2AE-38C5-2B2A-D6811288370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53983" y="2571749"/>
            <a:ext cx="3236034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1982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本来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0" y="1830425"/>
            <a:ext cx="9144000" cy="148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你曾经因为什么事情改变你的计画？</a:t>
            </a:r>
          </a:p>
          <a:p>
            <a:r>
              <a:rPr lang="zh-CN" altLang="en-US" sz="3200" dirty="0">
                <a:solidFill>
                  <a:schemeClr val="bg2"/>
                </a:solidFill>
              </a:rPr>
              <a:t>请用</a:t>
            </a:r>
            <a:r>
              <a:rPr lang="zh-CN" altLang="en-US" sz="3200" dirty="0">
                <a:solidFill>
                  <a:schemeClr val="accent1"/>
                </a:solidFill>
              </a:rPr>
              <a:t>本来</a:t>
            </a:r>
            <a:r>
              <a:rPr lang="zh-CN" altLang="en-US" sz="3200" dirty="0">
                <a:solidFill>
                  <a:schemeClr val="bg2"/>
                </a:solidFill>
              </a:rPr>
              <a:t>造句。</a:t>
            </a:r>
          </a:p>
        </p:txBody>
      </p:sp>
    </p:spTree>
    <p:extLst>
      <p:ext uri="{BB962C8B-B14F-4D97-AF65-F5344CB8AC3E}">
        <p14:creationId xmlns:p14="http://schemas.microsoft.com/office/powerpoint/2010/main" val="1059415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本来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0" y="257175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accent1"/>
                </a:solidFill>
              </a:rPr>
              <a:t>本来</a:t>
            </a:r>
            <a:r>
              <a:rPr lang="zh-CN" altLang="en-US" sz="3200" dirty="0">
                <a:solidFill>
                  <a:schemeClr val="bg2"/>
                </a:solidFill>
              </a:rPr>
              <a:t>＿＿＿＿＿</a:t>
            </a:r>
          </a:p>
        </p:txBody>
      </p:sp>
    </p:spTree>
    <p:extLst>
      <p:ext uri="{BB962C8B-B14F-4D97-AF65-F5344CB8AC3E}">
        <p14:creationId xmlns:p14="http://schemas.microsoft.com/office/powerpoint/2010/main" val="615397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B8B3215-B639-3C44-670E-4689559A0230}"/>
              </a:ext>
            </a:extLst>
          </p:cNvPr>
          <p:cNvSpPr txBox="1"/>
          <p:nvPr/>
        </p:nvSpPr>
        <p:spPr>
          <a:xfrm>
            <a:off x="3224516" y="2063919"/>
            <a:ext cx="26949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通知</a:t>
            </a:r>
            <a:r>
              <a:rPr lang="en-US" altLang="zh-TW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.v</a:t>
            </a:r>
          </a:p>
        </p:txBody>
      </p:sp>
    </p:spTree>
    <p:extLst>
      <p:ext uri="{BB962C8B-B14F-4D97-AF65-F5344CB8AC3E}">
        <p14:creationId xmlns:p14="http://schemas.microsoft.com/office/powerpoint/2010/main" val="1786667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通知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588741" y="2162927"/>
            <a:ext cx="5416868" cy="1308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l"/>
            <a:r>
              <a:rPr lang="zh-CN" altLang="en-US" sz="2800" dirty="0">
                <a:solidFill>
                  <a:schemeClr val="bg2"/>
                </a:solidFill>
              </a:rPr>
              <a:t>她接到了</a:t>
            </a:r>
            <a:r>
              <a:rPr lang="zh-CN" altLang="en-US" sz="2800" dirty="0"/>
              <a:t>应聘</a:t>
            </a:r>
            <a:r>
              <a:rPr lang="zh-CN" altLang="en-US" sz="2800" dirty="0">
                <a:solidFill>
                  <a:schemeClr val="bg2"/>
                </a:solidFill>
              </a:rPr>
              <a:t>公司的电话，</a:t>
            </a:r>
          </a:p>
          <a:p>
            <a:pPr algn="l"/>
            <a:r>
              <a:rPr lang="zh-CN" altLang="en-US" sz="2800" dirty="0">
                <a:solidFill>
                  <a:schemeClr val="accent1"/>
                </a:solidFill>
              </a:rPr>
              <a:t>通知</a:t>
            </a:r>
            <a:r>
              <a:rPr lang="zh-CN" altLang="en-US" sz="2800" dirty="0">
                <a:solidFill>
                  <a:schemeClr val="bg2"/>
                </a:solidFill>
              </a:rPr>
              <a:t>她明天就能去上班了。</a:t>
            </a:r>
          </a:p>
        </p:txBody>
      </p:sp>
      <p:pic>
        <p:nvPicPr>
          <p:cNvPr id="4" name="Google Shape;686;g14195a14107_0_583" descr="女性客服接電話PNG圖案素材免費下載，圖片尺寸1792 × 1744px - Lovepik">
            <a:extLst>
              <a:ext uri="{FF2B5EF4-FFF2-40B4-BE49-F238E27FC236}">
                <a16:creationId xmlns:a16="http://schemas.microsoft.com/office/drawing/2014/main" id="{55B1D6A8-C726-7A0E-E4C2-8D5D8EB4401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63628" y="1737369"/>
            <a:ext cx="2216512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7554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通知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337508" y="1522847"/>
            <a:ext cx="8468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爷爷</a:t>
            </a:r>
            <a:r>
              <a:rPr lang="zh-CN" altLang="en-US" sz="3200" dirty="0">
                <a:solidFill>
                  <a:schemeClr val="accent1"/>
                </a:solidFill>
              </a:rPr>
              <a:t>通知</a:t>
            </a:r>
            <a:r>
              <a:rPr lang="zh-CN" altLang="en-US" sz="3200" dirty="0">
                <a:solidFill>
                  <a:schemeClr val="bg2"/>
                </a:solidFill>
              </a:rPr>
              <a:t>她马上回家，她妈妈生病了</a:t>
            </a:r>
            <a:r>
              <a:rPr lang="zh-TW" altLang="en-US" sz="3200" dirty="0">
                <a:solidFill>
                  <a:schemeClr val="bg2"/>
                </a:solidFill>
              </a:rPr>
              <a:t>。</a:t>
            </a:r>
            <a:endParaRPr lang="zh-CN" altLang="en-US" sz="3200" dirty="0">
              <a:solidFill>
                <a:schemeClr val="bg2"/>
              </a:solidFill>
            </a:endParaRPr>
          </a:p>
        </p:txBody>
      </p:sp>
      <p:pic>
        <p:nvPicPr>
          <p:cNvPr id="5" name="Google Shape;693;g14195a14107_0_590" descr="誰打來報你知！家用電話外接過濾神器，幫阿公阿嬤擋詐騙電話中保無限+ 生活誌｜挖掘生活新鮮事">
            <a:extLst>
              <a:ext uri="{FF2B5EF4-FFF2-40B4-BE49-F238E27FC236}">
                <a16:creationId xmlns:a16="http://schemas.microsoft.com/office/drawing/2014/main" id="{FA26A3D3-BC44-4BCA-9B09-04752F4FC3A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14356" y="2525990"/>
            <a:ext cx="32400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oogle Shape;694;g14195a14107_0_590" descr="人妻幫接電話那頭傳來女性甜聲呼叫夫名氣急回撥結局網笑翻- 社會- 中時新聞網">
            <a:extLst>
              <a:ext uri="{FF2B5EF4-FFF2-40B4-BE49-F238E27FC236}">
                <a16:creationId xmlns:a16="http://schemas.microsoft.com/office/drawing/2014/main" id="{8542A61F-E1F3-0CFD-8A68-F5695417596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9643" y="2525990"/>
            <a:ext cx="323507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0124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通知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824820" y="1830425"/>
            <a:ext cx="7494359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当你收到马萨里克大学的</a:t>
            </a:r>
            <a:r>
              <a:rPr lang="zh-CN" altLang="en-US" sz="3200" dirty="0">
                <a:solidFill>
                  <a:schemeClr val="accent1"/>
                </a:solidFill>
              </a:rPr>
              <a:t>通知</a:t>
            </a:r>
            <a:r>
              <a:rPr lang="zh-CN" altLang="en-US" sz="3200" dirty="0">
                <a:solidFill>
                  <a:schemeClr val="bg2"/>
                </a:solidFill>
              </a:rPr>
              <a:t>时，</a:t>
            </a:r>
          </a:p>
          <a:p>
            <a:r>
              <a:rPr lang="zh-CN" altLang="en-US" sz="3200" dirty="0">
                <a:solidFill>
                  <a:schemeClr val="bg2"/>
                </a:solidFill>
              </a:rPr>
              <a:t>你的心情是？</a:t>
            </a:r>
          </a:p>
        </p:txBody>
      </p:sp>
    </p:spTree>
    <p:extLst>
      <p:ext uri="{BB962C8B-B14F-4D97-AF65-F5344CB8AC3E}">
        <p14:creationId xmlns:p14="http://schemas.microsoft.com/office/powerpoint/2010/main" val="2593510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紧张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57971" y="1419326"/>
            <a:ext cx="8828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800" dirty="0">
                <a:solidFill>
                  <a:schemeClr val="bg2"/>
                </a:solidFill>
              </a:rPr>
              <a:t>她准备跟老板报告</a:t>
            </a:r>
            <a:r>
              <a:rPr lang="zh-CN" altLang="en-US" sz="2800" dirty="0"/>
              <a:t>工作</a:t>
            </a:r>
            <a:r>
              <a:rPr lang="zh-CN" altLang="en-US" sz="2800" dirty="0">
                <a:solidFill>
                  <a:schemeClr val="bg2"/>
                </a:solidFill>
              </a:rPr>
              <a:t>的状况，有点儿</a:t>
            </a:r>
            <a:r>
              <a:rPr lang="zh-CN" altLang="en-US" sz="2800" dirty="0">
                <a:solidFill>
                  <a:schemeClr val="accent1"/>
                </a:solidFill>
              </a:rPr>
              <a:t>紧张</a:t>
            </a:r>
            <a:r>
              <a:rPr lang="zh-TW" altLang="en-US" sz="2800" spc="0" dirty="0">
                <a:solidFill>
                  <a:schemeClr val="bg2"/>
                </a:solidFill>
              </a:rPr>
              <a:t>。</a:t>
            </a:r>
            <a:endParaRPr lang="zh-CN" altLang="en-US" sz="2800" spc="0" dirty="0">
              <a:solidFill>
                <a:schemeClr val="bg2"/>
              </a:solidFill>
            </a:endParaRPr>
          </a:p>
        </p:txBody>
      </p:sp>
      <p:pic>
        <p:nvPicPr>
          <p:cNvPr id="4" name="Picture 2" descr="Business brainstorming graph chart report data concept">
            <a:extLst>
              <a:ext uri="{FF2B5EF4-FFF2-40B4-BE49-F238E27FC236}">
                <a16:creationId xmlns:a16="http://schemas.microsoft.com/office/drawing/2014/main" id="{B6F47204-E2A7-F146-FAC8-63009E1C4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583" y="2327773"/>
            <a:ext cx="3234833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76360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通知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830164" y="2571750"/>
            <a:ext cx="7494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等待什么</a:t>
            </a:r>
            <a:r>
              <a:rPr lang="zh-CN" altLang="en-US" sz="3200" dirty="0">
                <a:solidFill>
                  <a:schemeClr val="accent1"/>
                </a:solidFill>
              </a:rPr>
              <a:t>通知</a:t>
            </a:r>
            <a:r>
              <a:rPr lang="zh-CN" altLang="en-US" sz="3200" dirty="0">
                <a:solidFill>
                  <a:schemeClr val="bg2"/>
                </a:solidFill>
              </a:rPr>
              <a:t>会让你觉得很</a:t>
            </a:r>
            <a:r>
              <a:rPr lang="zh-CN" altLang="en-US" sz="3200" dirty="0"/>
              <a:t>紧张</a:t>
            </a:r>
            <a:r>
              <a:rPr lang="zh-CN" altLang="en-US" sz="3200" dirty="0">
                <a:solidFill>
                  <a:schemeClr val="bg2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4162520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通知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1312133" y="2072088"/>
            <a:ext cx="6519734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请用</a:t>
            </a:r>
            <a:r>
              <a:rPr lang="zh-CN" altLang="en-US" sz="3200" dirty="0">
                <a:solidFill>
                  <a:schemeClr val="accent1"/>
                </a:solidFill>
              </a:rPr>
              <a:t>通知</a:t>
            </a:r>
            <a:r>
              <a:rPr lang="zh-CN" altLang="en-US" sz="3200" dirty="0">
                <a:solidFill>
                  <a:schemeClr val="bg2"/>
                </a:solidFill>
              </a:rPr>
              <a:t>造句。</a:t>
            </a:r>
          </a:p>
          <a:p>
            <a:r>
              <a:rPr lang="zh-CN" altLang="en-US" sz="3200" dirty="0">
                <a:solidFill>
                  <a:schemeClr val="bg2"/>
                </a:solidFill>
              </a:rPr>
              <a:t>＿＿＿＿＿</a:t>
            </a:r>
            <a:r>
              <a:rPr lang="zh-CN" altLang="en-US" sz="3200" dirty="0">
                <a:solidFill>
                  <a:schemeClr val="accent1"/>
                </a:solidFill>
              </a:rPr>
              <a:t>通知</a:t>
            </a:r>
            <a:r>
              <a:rPr lang="zh-CN" altLang="en-US" sz="3200" dirty="0">
                <a:solidFill>
                  <a:schemeClr val="bg2"/>
                </a:solidFill>
              </a:rPr>
              <a:t>＿＿＿＿＿。</a:t>
            </a:r>
          </a:p>
        </p:txBody>
      </p:sp>
    </p:spTree>
    <p:extLst>
      <p:ext uri="{BB962C8B-B14F-4D97-AF65-F5344CB8AC3E}">
        <p14:creationId xmlns:p14="http://schemas.microsoft.com/office/powerpoint/2010/main" val="673579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 txBox="1"/>
          <p:nvPr/>
        </p:nvSpPr>
        <p:spPr>
          <a:xfrm>
            <a:off x="3197265" y="2063919"/>
            <a:ext cx="274947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60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律师.</a:t>
            </a:r>
            <a:r>
              <a:rPr lang="zh-CN" sz="6000" b="1" i="0" u="none" strike="noStrike" cap="none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n</a:t>
            </a:r>
            <a:endParaRPr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律师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5" name="Google Shape;105;p3"/>
          <p:cNvSpPr txBox="1"/>
          <p:nvPr/>
        </p:nvSpPr>
        <p:spPr>
          <a:xfrm>
            <a:off x="1697214" y="1144423"/>
            <a:ext cx="6032421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他当</a:t>
            </a:r>
            <a:r>
              <a:rPr lang="zh-CN" sz="3200" b="1" i="0" u="none" strike="noStrike" cap="none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律师</a:t>
            </a:r>
            <a:r>
              <a:rPr lang="zh-CN" sz="32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已经当了十年了</a:t>
            </a:r>
            <a:r>
              <a:rPr lang="zh-CN" sz="3200" b="1" i="0" u="none" strike="noStrike" cap="none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，</a:t>
            </a:r>
            <a:endParaRPr sz="3200" b="1" i="0" u="none" strike="noStrike" cap="none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在法律专业上非常厉害</a:t>
            </a:r>
            <a:r>
              <a:rPr lang="zh-TW" altLang="en-US" sz="3200" b="1" i="0" u="none" strike="noStrike" cap="none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！</a:t>
            </a:r>
            <a:endParaRPr dirty="0"/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4E9778C3-EBD8-4664-2484-0716948335BB}"/>
              </a:ext>
            </a:extLst>
          </p:cNvPr>
          <p:cNvGrpSpPr/>
          <p:nvPr/>
        </p:nvGrpSpPr>
        <p:grpSpPr>
          <a:xfrm>
            <a:off x="3389173" y="2829474"/>
            <a:ext cx="2982500" cy="2160000"/>
            <a:chOff x="3389173" y="2742505"/>
            <a:chExt cx="2982500" cy="2160000"/>
          </a:xfrm>
        </p:grpSpPr>
        <p:pic>
          <p:nvPicPr>
            <p:cNvPr id="106" name="Google Shape;106;p3" descr="裁判のイラスト（木槌あり・シンプル）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389173" y="2742505"/>
              <a:ext cx="2648502" cy="2160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07" name="Google Shape;107;p3"/>
            <p:cNvSpPr/>
            <p:nvPr/>
          </p:nvSpPr>
          <p:spPr>
            <a:xfrm rot="9116881">
              <a:off x="5861320" y="2961594"/>
              <a:ext cx="510353" cy="37392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5"/>
            </a:solidFill>
            <a:ln w="25400" cap="flat" cmpd="sng">
              <a:solidFill>
                <a:srgbClr val="006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律师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3" name="Google Shape;113;p4"/>
          <p:cNvSpPr txBox="1"/>
          <p:nvPr/>
        </p:nvSpPr>
        <p:spPr>
          <a:xfrm>
            <a:off x="824821" y="1411574"/>
            <a:ext cx="749435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他正在跟</a:t>
            </a:r>
            <a:r>
              <a:rPr lang="zh-CN" sz="3200" b="1" i="0" u="none" strike="noStrike" cap="none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律师</a:t>
            </a:r>
            <a:r>
              <a:rPr lang="zh-CN" sz="32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讨论等等要怎么说</a:t>
            </a:r>
            <a:r>
              <a:rPr lang="zh-CN" sz="3200" b="1" i="0" u="none" strike="noStrike" cap="none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3200" b="1" i="0" u="none" strike="noStrike" cap="none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114" name="Google Shape;114;p4" descr="開庭太無聊？ 強尼戴普在法庭上塗鴉網笑翻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73749" y="2571750"/>
            <a:ext cx="33965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律师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0" name="Google Shape;120;p5"/>
          <p:cNvSpPr txBox="1"/>
          <p:nvPr/>
        </p:nvSpPr>
        <p:spPr>
          <a:xfrm>
            <a:off x="824850" y="1510424"/>
            <a:ext cx="7494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他想要</a:t>
            </a:r>
            <a:r>
              <a:rPr lang="zh-CN" sz="3200" b="1" i="0" u="none" strike="noStrike" cap="none" spc="600" dirty="0">
                <a:solidFill>
                  <a:schemeClr val="accent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应聘</a:t>
            </a:r>
            <a:r>
              <a:rPr lang="zh-CN" sz="3200" b="1" i="0" u="none" strike="noStrike" cap="none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律师</a:t>
            </a:r>
            <a:r>
              <a:rPr lang="zh-CN" sz="32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，正在准备面试</a:t>
            </a:r>
            <a:r>
              <a:rPr lang="zh-CN" sz="3200" b="1" i="0" u="none" strike="noStrike" cap="none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3200" b="1" i="0" u="none" strike="noStrike" cap="none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121" name="Google Shape;121;p5" descr="パイプ椅子に座る会社員のイラスト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90100" y="2571749"/>
            <a:ext cx="2563798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4c95e8a975_0_107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律师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7" name="Google Shape;127;g14c95e8a975_0_1073"/>
          <p:cNvSpPr txBox="1"/>
          <p:nvPr/>
        </p:nvSpPr>
        <p:spPr>
          <a:xfrm>
            <a:off x="824850" y="2571750"/>
            <a:ext cx="7494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你觉得当</a:t>
            </a:r>
            <a:r>
              <a:rPr lang="zh-CN" sz="3200" b="1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律师</a:t>
            </a: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需要有什么条件</a:t>
            </a:r>
            <a:r>
              <a:rPr lang="zh-CN" sz="32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？</a:t>
            </a:r>
            <a:endParaRPr sz="3200" b="1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4c95e8a975_0_107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律师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3" name="Google Shape;133;g14c95e8a975_0_1079"/>
          <p:cNvSpPr txBox="1"/>
          <p:nvPr/>
        </p:nvSpPr>
        <p:spPr>
          <a:xfrm>
            <a:off x="824850" y="2571750"/>
            <a:ext cx="7494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你会想当</a:t>
            </a:r>
            <a:r>
              <a:rPr lang="zh-CN" sz="3200" b="1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律师</a:t>
            </a: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吗？为什么</a:t>
            </a:r>
            <a:r>
              <a:rPr lang="zh-CN" sz="32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？</a:t>
            </a:r>
            <a:endParaRPr sz="3200" b="1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4c95e8a975_0_1328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律师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9" name="Google Shape;139;g14c95e8a975_0_1328"/>
          <p:cNvSpPr txBox="1"/>
          <p:nvPr/>
        </p:nvSpPr>
        <p:spPr>
          <a:xfrm>
            <a:off x="824845" y="2571750"/>
            <a:ext cx="7494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你觉得</a:t>
            </a:r>
            <a:r>
              <a:rPr lang="zh-CN" sz="3200" b="1" spc="600" dirty="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律师</a:t>
            </a:r>
            <a:r>
              <a:rPr lang="zh-CN" sz="32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诚实吗</a:t>
            </a:r>
            <a:r>
              <a:rPr lang="zh-CN" sz="32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？</a:t>
            </a:r>
            <a:endParaRPr sz="3200" b="1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"/>
          <p:cNvSpPr txBox="1"/>
          <p:nvPr/>
        </p:nvSpPr>
        <p:spPr>
          <a:xfrm>
            <a:off x="3197265" y="2063919"/>
            <a:ext cx="274947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6000" b="1" i="0" u="none" strike="noStrike" cap="none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专业.</a:t>
            </a:r>
            <a:r>
              <a:rPr lang="zh-CN" sz="6000" b="1" i="0" u="none" strike="noStrike" cap="none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n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eal Estate Marketing Plan 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2870</TotalTime>
  <Words>4481</Words>
  <Application>Microsoft Office PowerPoint</Application>
  <PresentationFormat>如螢幕大小 (16:9)</PresentationFormat>
  <Paragraphs>710</Paragraphs>
  <Slides>264</Slides>
  <Notes>175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264</vt:i4>
      </vt:variant>
    </vt:vector>
  </HeadingPairs>
  <TitlesOfParts>
    <vt:vector size="273" baseType="lpstr">
      <vt:lpstr>Microsoft YaHei</vt:lpstr>
      <vt:lpstr>Microsoft YaHei</vt:lpstr>
      <vt:lpstr>Squada One</vt:lpstr>
      <vt:lpstr>Arial</vt:lpstr>
      <vt:lpstr>Barlow Light</vt:lpstr>
      <vt:lpstr>Calibri</vt:lpstr>
      <vt:lpstr>EB Garamond</vt:lpstr>
      <vt:lpstr>Montserrat ExtraBold</vt:lpstr>
      <vt:lpstr>Real Estate Marketing Plan </vt:lpstr>
      <vt:lpstr>Drill V </vt:lpstr>
      <vt:lpstr>PowerPoint 簡報</vt:lpstr>
      <vt:lpstr>工作</vt:lpstr>
      <vt:lpstr>工作</vt:lpstr>
      <vt:lpstr>工作</vt:lpstr>
      <vt:lpstr>PowerPoint 簡報</vt:lpstr>
      <vt:lpstr>紧张</vt:lpstr>
      <vt:lpstr>紧张</vt:lpstr>
      <vt:lpstr>紧张</vt:lpstr>
      <vt:lpstr>紧张</vt:lpstr>
      <vt:lpstr>紧张</vt:lpstr>
      <vt:lpstr>紧张</vt:lpstr>
      <vt:lpstr>紧张</vt:lpstr>
      <vt:lpstr>PowerPoint 簡報</vt:lpstr>
      <vt:lpstr>信心</vt:lpstr>
      <vt:lpstr>信心</vt:lpstr>
      <vt:lpstr>信心</vt:lpstr>
      <vt:lpstr>信心</vt:lpstr>
      <vt:lpstr>信心</vt:lpstr>
      <vt:lpstr>PowerPoint 簡報</vt:lpstr>
      <vt:lpstr>能力</vt:lpstr>
      <vt:lpstr>能力</vt:lpstr>
      <vt:lpstr>能力</vt:lpstr>
      <vt:lpstr>能力</vt:lpstr>
      <vt:lpstr>能力</vt:lpstr>
      <vt:lpstr>能力</vt:lpstr>
      <vt:lpstr>能力</vt:lpstr>
      <vt:lpstr>PowerPoint 簡報</vt:lpstr>
      <vt:lpstr>招聘</vt:lpstr>
      <vt:lpstr>招聘</vt:lpstr>
      <vt:lpstr>招聘</vt:lpstr>
      <vt:lpstr>招聘</vt:lpstr>
      <vt:lpstr>招聘</vt:lpstr>
      <vt:lpstr>PowerPoint 簡報</vt:lpstr>
      <vt:lpstr>提供</vt:lpstr>
      <vt:lpstr>提供</vt:lpstr>
      <vt:lpstr>提供</vt:lpstr>
      <vt:lpstr>提供</vt:lpstr>
      <vt:lpstr>提供</vt:lpstr>
      <vt:lpstr>提供</vt:lpstr>
      <vt:lpstr>PowerPoint 簡報</vt:lpstr>
      <vt:lpstr>PowerPoint 簡報</vt:lpstr>
      <vt:lpstr>挺……的</vt:lpstr>
      <vt:lpstr>挺……的</vt:lpstr>
      <vt:lpstr>挺……的</vt:lpstr>
      <vt:lpstr>挺……的</vt:lpstr>
      <vt:lpstr>挺……的</vt:lpstr>
      <vt:lpstr>挺……的</vt:lpstr>
      <vt:lpstr>挺……的</vt:lpstr>
      <vt:lpstr>挺……的</vt:lpstr>
      <vt:lpstr>PowerPoint 簡報</vt:lpstr>
      <vt:lpstr>负责</vt:lpstr>
      <vt:lpstr>负责</vt:lpstr>
      <vt:lpstr>负责</vt:lpstr>
      <vt:lpstr>负责</vt:lpstr>
      <vt:lpstr>负责</vt:lpstr>
      <vt:lpstr>负责</vt:lpstr>
      <vt:lpstr>PowerPoint 簡報</vt:lpstr>
      <vt:lpstr>应聘</vt:lpstr>
      <vt:lpstr>应聘</vt:lpstr>
      <vt:lpstr>应聘</vt:lpstr>
      <vt:lpstr>应聘</vt:lpstr>
      <vt:lpstr>应聘</vt:lpstr>
      <vt:lpstr>应聘</vt:lpstr>
      <vt:lpstr>PowerPoint 簡報</vt:lpstr>
      <vt:lpstr>材料</vt:lpstr>
      <vt:lpstr>材料</vt:lpstr>
      <vt:lpstr>材料</vt:lpstr>
      <vt:lpstr>材料</vt:lpstr>
      <vt:lpstr>材料</vt:lpstr>
      <vt:lpstr>材料</vt:lpstr>
      <vt:lpstr>PowerPoint 簡報</vt:lpstr>
      <vt:lpstr>符合</vt:lpstr>
      <vt:lpstr>符合</vt:lpstr>
      <vt:lpstr>符合</vt:lpstr>
      <vt:lpstr>符合</vt:lpstr>
      <vt:lpstr>符合</vt:lpstr>
      <vt:lpstr>符合</vt:lpstr>
      <vt:lpstr>PowerPoint 簡報</vt:lpstr>
      <vt:lpstr>本来</vt:lpstr>
      <vt:lpstr>本来</vt:lpstr>
      <vt:lpstr>本来</vt:lpstr>
      <vt:lpstr>本来</vt:lpstr>
      <vt:lpstr>本来</vt:lpstr>
      <vt:lpstr>本来</vt:lpstr>
      <vt:lpstr>PowerPoint 簡報</vt:lpstr>
      <vt:lpstr>通知</vt:lpstr>
      <vt:lpstr>通知</vt:lpstr>
      <vt:lpstr>通知</vt:lpstr>
      <vt:lpstr>通知</vt:lpstr>
      <vt:lpstr>通知</vt:lpstr>
      <vt:lpstr>PowerPoint 簡報</vt:lpstr>
      <vt:lpstr>律师</vt:lpstr>
      <vt:lpstr>律师</vt:lpstr>
      <vt:lpstr>律师</vt:lpstr>
      <vt:lpstr>律师</vt:lpstr>
      <vt:lpstr>律师</vt:lpstr>
      <vt:lpstr>律师</vt:lpstr>
      <vt:lpstr>PowerPoint 簡報</vt:lpstr>
      <vt:lpstr>专业</vt:lpstr>
      <vt:lpstr>专业</vt:lpstr>
      <vt:lpstr>专业</vt:lpstr>
      <vt:lpstr>专业</vt:lpstr>
      <vt:lpstr>专业</vt:lpstr>
      <vt:lpstr>专业</vt:lpstr>
      <vt:lpstr>PowerPoint 簡報</vt:lpstr>
      <vt:lpstr>收入</vt:lpstr>
      <vt:lpstr>收入</vt:lpstr>
      <vt:lpstr>收入</vt:lpstr>
      <vt:lpstr>收入</vt:lpstr>
      <vt:lpstr>收入</vt:lpstr>
      <vt:lpstr>收入</vt:lpstr>
      <vt:lpstr>PowerPoint 簡報</vt:lpstr>
      <vt:lpstr>咱们</vt:lpstr>
      <vt:lpstr>PowerPoint 簡報</vt:lpstr>
      <vt:lpstr>PowerPoint 簡報</vt:lpstr>
      <vt:lpstr>PowerPoint 簡報</vt:lpstr>
      <vt:lpstr>咱们</vt:lpstr>
      <vt:lpstr>咱们</vt:lpstr>
      <vt:lpstr>咱们</vt:lpstr>
      <vt:lpstr>咱们</vt:lpstr>
      <vt:lpstr>PowerPoint 簡報</vt:lpstr>
      <vt:lpstr>安排</vt:lpstr>
      <vt:lpstr>安排</vt:lpstr>
      <vt:lpstr>安排</vt:lpstr>
      <vt:lpstr>安排</vt:lpstr>
      <vt:lpstr>安排</vt:lpstr>
      <vt:lpstr>安排</vt:lpstr>
      <vt:lpstr>PowerPoint 簡報</vt:lpstr>
      <vt:lpstr>另外</vt:lpstr>
      <vt:lpstr>另外</vt:lpstr>
      <vt:lpstr>另外</vt:lpstr>
      <vt:lpstr>另外</vt:lpstr>
      <vt:lpstr>另外</vt:lpstr>
      <vt:lpstr>另外</vt:lpstr>
      <vt:lpstr>另外</vt:lpstr>
      <vt:lpstr>另外</vt:lpstr>
      <vt:lpstr>另外</vt:lpstr>
      <vt:lpstr>另外</vt:lpstr>
      <vt:lpstr>另外</vt:lpstr>
      <vt:lpstr>另外</vt:lpstr>
      <vt:lpstr>另外</vt:lpstr>
      <vt:lpstr>另外</vt:lpstr>
      <vt:lpstr>另外</vt:lpstr>
      <vt:lpstr>另外</vt:lpstr>
      <vt:lpstr>另外</vt:lpstr>
      <vt:lpstr>另外</vt:lpstr>
      <vt:lpstr>另外</vt:lpstr>
      <vt:lpstr>另外</vt:lpstr>
      <vt:lpstr>另外</vt:lpstr>
      <vt:lpstr>另外(conjunction)</vt:lpstr>
      <vt:lpstr>另外(conjunction)</vt:lpstr>
      <vt:lpstr>另外(conjunction)</vt:lpstr>
      <vt:lpstr>另外</vt:lpstr>
      <vt:lpstr>另外</vt:lpstr>
      <vt:lpstr>另外</vt:lpstr>
      <vt:lpstr>PowerPoint 簡報</vt:lpstr>
      <vt:lpstr>正式</vt:lpstr>
      <vt:lpstr>正式</vt:lpstr>
      <vt:lpstr>正式</vt:lpstr>
      <vt:lpstr>正式</vt:lpstr>
      <vt:lpstr>正式</vt:lpstr>
      <vt:lpstr>PowerPoint 簡報</vt:lpstr>
      <vt:lpstr>留</vt:lpstr>
      <vt:lpstr>留</vt:lpstr>
      <vt:lpstr>留</vt:lpstr>
      <vt:lpstr>留</vt:lpstr>
      <vt:lpstr>留</vt:lpstr>
      <vt:lpstr>留</vt:lpstr>
      <vt:lpstr>留</vt:lpstr>
      <vt:lpstr>PowerPoint 簡報</vt:lpstr>
      <vt:lpstr>诚实</vt:lpstr>
      <vt:lpstr>诚实</vt:lpstr>
      <vt:lpstr>诚实</vt:lpstr>
      <vt:lpstr>诚实</vt:lpstr>
      <vt:lpstr>诚实</vt:lpstr>
      <vt:lpstr>诚实</vt:lpstr>
      <vt:lpstr>PowerPoint 簡報</vt:lpstr>
      <vt:lpstr>改变</vt:lpstr>
      <vt:lpstr>改变</vt:lpstr>
      <vt:lpstr>改变</vt:lpstr>
      <vt:lpstr>改变</vt:lpstr>
      <vt:lpstr>改变</vt:lpstr>
      <vt:lpstr>改变</vt:lpstr>
      <vt:lpstr>PowerPoint 簡報</vt:lpstr>
      <vt:lpstr>感觉</vt:lpstr>
      <vt:lpstr>感觉</vt:lpstr>
      <vt:lpstr>感觉</vt:lpstr>
      <vt:lpstr>感觉</vt:lpstr>
      <vt:lpstr>感觉</vt:lpstr>
      <vt:lpstr>感觉</vt:lpstr>
      <vt:lpstr>PowerPoint 簡報</vt:lpstr>
      <vt:lpstr>判断</vt:lpstr>
      <vt:lpstr>判断</vt:lpstr>
      <vt:lpstr>判断</vt:lpstr>
      <vt:lpstr>判断</vt:lpstr>
      <vt:lpstr>判断</vt:lpstr>
      <vt:lpstr>判断</vt:lpstr>
      <vt:lpstr>PowerPoint 簡報</vt:lpstr>
      <vt:lpstr>顾客</vt:lpstr>
      <vt:lpstr>顾客</vt:lpstr>
      <vt:lpstr>顾客</vt:lpstr>
      <vt:lpstr>顾客</vt:lpstr>
      <vt:lpstr>顾客</vt:lpstr>
      <vt:lpstr>顾客</vt:lpstr>
      <vt:lpstr>PowerPoint 簡報</vt:lpstr>
      <vt:lpstr>首先...其次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准时</vt:lpstr>
      <vt:lpstr>准时</vt:lpstr>
      <vt:lpstr>准时</vt:lpstr>
      <vt:lpstr>准时</vt:lpstr>
      <vt:lpstr>准时</vt:lpstr>
      <vt:lpstr>准时</vt:lpstr>
      <vt:lpstr>PowerPoint 簡報</vt:lpstr>
      <vt:lpstr>与</vt:lpstr>
      <vt:lpstr>与</vt:lpstr>
      <vt:lpstr>与</vt:lpstr>
      <vt:lpstr>与</vt:lpstr>
      <vt:lpstr>与</vt:lpstr>
      <vt:lpstr>PowerPoint 簡報</vt:lpstr>
      <vt:lpstr>约会</vt:lpstr>
      <vt:lpstr>约会</vt:lpstr>
      <vt:lpstr>约会</vt:lpstr>
      <vt:lpstr>约会</vt:lpstr>
      <vt:lpstr>约会</vt:lpstr>
      <vt:lpstr>约会</vt:lpstr>
      <vt:lpstr>PowerPoint 簡報</vt:lpstr>
      <vt:lpstr>不管</vt:lpstr>
      <vt:lpstr>不管</vt:lpstr>
      <vt:lpstr>不管</vt:lpstr>
      <vt:lpstr>不管</vt:lpstr>
      <vt:lpstr>不管</vt:lpstr>
      <vt:lpstr>不管</vt:lpstr>
      <vt:lpstr>不管</vt:lpstr>
      <vt:lpstr>不管</vt:lpstr>
      <vt:lpstr>不管</vt:lpstr>
      <vt:lpstr>PowerPoint 簡報</vt:lpstr>
      <vt:lpstr>提</vt:lpstr>
      <vt:lpstr>提</vt:lpstr>
      <vt:lpstr>提</vt:lpstr>
      <vt:lpstr>提</vt:lpstr>
      <vt:lpstr>提</vt:lpstr>
      <vt:lpstr>提</vt:lpstr>
      <vt:lpstr>PowerPoint 簡報</vt:lpstr>
      <vt:lpstr>份</vt:lpstr>
      <vt:lpstr>份</vt:lpstr>
      <vt:lpstr>份</vt:lpstr>
      <vt:lpstr>份</vt:lpstr>
      <vt:lpstr>份</vt:lpstr>
      <vt:lpstr>PowerPoint 簡報</vt:lpstr>
      <vt:lpstr>完全</vt:lpstr>
      <vt:lpstr>完全</vt:lpstr>
      <vt:lpstr>完全</vt:lpstr>
      <vt:lpstr>完全</vt:lpstr>
      <vt:lpstr>完全</vt:lpstr>
      <vt:lpstr>完全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Dril V </dc:title>
  <cp:lastModifiedBy>暄雯 王</cp:lastModifiedBy>
  <cp:revision>226</cp:revision>
  <dcterms:modified xsi:type="dcterms:W3CDTF">2022-11-10T11:52:16Z</dcterms:modified>
</cp:coreProperties>
</file>