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0" r:id="rId4"/>
    <p:sldId id="264" r:id="rId5"/>
    <p:sldId id="262" r:id="rId6"/>
    <p:sldId id="263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7C818-0295-A01C-EE99-80D30F46F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E9D0EB-EB2A-C650-68E4-985E4E1E6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113A17-24A6-6088-565F-AAB4F70DF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202BA9-6BA8-CC45-553C-878E0B8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7C3FC9-B7E2-2D41-BFE7-55FAA2EE7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76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F84C7-1A7E-6755-5C8C-9D01CDCBB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5482D7-DFDD-205D-8A69-8B7F2FEAD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D964F-487F-AE43-E8BD-AB3F9C19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1BD140-E1D6-7214-0641-171C3549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DA63C1-7084-4F90-50B6-8F6AB8B95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714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EB8E0D3-2DFD-2013-E297-B38D931DD5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0840DE-781F-DC43-CCE7-438D04A79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14218-EDB6-7EC4-A69A-84A43F41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3F2716-4591-73D6-C088-40F14F435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1F3271-17B5-F8DB-5098-73270467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8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E866B-C377-BB7E-D51C-97A9DAA2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E864F1-074F-A1CE-FF4A-BEF68063D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4B0BD2-923F-D1B0-443F-988C92BCC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D6F37-30A5-CE66-E7FB-A04046FF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F89173-151C-E75C-8986-B36835D3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79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2DCF-7E88-54C3-8593-FB884F460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AA86D6-66A2-C32F-0A63-FAFC60077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64416E-659E-2681-A954-E5371C4FB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224EBA-5AF1-FCC3-0B25-8DDDBC02F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E2051C-7105-3C72-02FB-ECFC37E3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47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B356E-087A-EDAC-D834-692E8CE92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8D53A8-AD5E-A788-7C60-69189A4B4C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EC1DF5-65F8-B871-4DBD-1701FF9A4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9713E2-9C0F-332E-3157-79849C4BE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327E80-FB5F-6483-300A-8FF11A72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F2929B-E5E8-0357-90E2-F6C26CC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2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84038-6631-ADE3-6874-9E04F6F5D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F01DD6-2AEE-4B5F-E1B6-E5E292B5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EB81E5-2606-B29C-02F7-252E9C94A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BD35ED-6942-0902-D59E-986AF6268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6E8A14-9136-23FA-710D-6A1C6EEA3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62B8D4D-4348-D39D-F11B-A1AB0B477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605D914-3EF4-DAA9-9F5A-135906CF8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E003CB-9536-9A1B-83DF-5071342D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03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B9583-46E8-14D0-1B5C-46CB04351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64A0AE-C24A-28BA-F12F-BF030580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713143-8CD4-B97F-EE13-B698499F5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869C08-105E-36F9-E89E-0DEBAF69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4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AD822F6-C8E5-670E-86BC-16EA01C1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BE56798-6A6B-AA54-8E8A-86F139C6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550BB7-023C-2E74-511A-A1B151E5C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0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52462A-974F-39AD-3B9A-67024C827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9BD0CF-E4C8-8A72-40EF-A0B13B8BF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A1CFC75-788C-AD18-BBD1-36599FAA6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3540E0-B2EB-1B2A-D712-60A03241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66BBC0-B23D-3B2C-69F0-2FF2BB126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C69503-857E-5BA5-C2DD-EE1DC240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67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C7703-7BCA-FE37-43D9-FAFE8302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CEADBF0-A841-D8AE-A67B-A3E71E856B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597C7E-AA0D-1442-76DC-4F6F9DEC7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CC9953-D640-DFF4-C413-858FFBD32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E1A974-8F62-685C-3093-D74C44F8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3DDB5C-EF51-3268-31D0-87BAAA65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79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6E67F0-078C-1EF5-CA75-10F433AB5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D79D15-1638-307C-91E4-A65D019F3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1F4FB4-91B8-B16E-13F3-797C9E38C1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26A4B-F12F-4E0D-848F-3563C9897F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8D1F94-B7DA-A44C-7F37-5BE89BA8E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5EBFE0-DFEA-FFF6-C130-127F70D98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B0458-0421-4DCD-A2BE-A7C7DC48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89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YJvibskF2o" TargetMode="External"/><Relationship Id="rId2" Type="http://schemas.openxmlformats.org/officeDocument/2006/relationships/hyperlink" Target="https://en.wikipedia.org/wiki/Til_Ungdomm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CEiyrO-5yt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6DB0B-10AC-9C63-6424-F4FCB7218F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texty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FF6D6F-9FAF-CD73-ADE3-B6B317A9C2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Hagerup</a:t>
            </a:r>
            <a:r>
              <a:rPr lang="cs-CZ" dirty="0"/>
              <a:t> + </a:t>
            </a:r>
            <a:r>
              <a:rPr lang="cs-CZ"/>
              <a:t>Grieg</a:t>
            </a:r>
          </a:p>
        </p:txBody>
      </p:sp>
    </p:spTree>
    <p:extLst>
      <p:ext uri="{BB962C8B-B14F-4D97-AF65-F5344CB8AC3E}">
        <p14:creationId xmlns:p14="http://schemas.microsoft.com/office/powerpoint/2010/main" val="126169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427EC-3FA4-530A-F652-99BC3B6BC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Inger</a:t>
            </a:r>
            <a:r>
              <a:rPr lang="cs-CZ" dirty="0"/>
              <a:t> </a:t>
            </a:r>
            <a:r>
              <a:rPr lang="cs-CZ" dirty="0" err="1"/>
              <a:t>Hagerup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3BBB2-6E87-1B94-A692-616DC6F4C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nb-NO" dirty="0"/>
              <a:t>Aust-Vågøy. Mars 1941</a:t>
            </a:r>
            <a:r>
              <a:rPr lang="cs-CZ" dirty="0"/>
              <a:t>“</a:t>
            </a:r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90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6DA48DB-2B13-4E37-8714-4F3AE4BC7D91}"/>
              </a:ext>
            </a:extLst>
          </p:cNvPr>
          <p:cNvSpPr txBox="1"/>
          <p:nvPr/>
        </p:nvSpPr>
        <p:spPr>
          <a:xfrm>
            <a:off x="3048000" y="852125"/>
            <a:ext cx="6096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 brente våre gårder.</a:t>
            </a:r>
            <a:b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</a:br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 drepte våre menn.</a:t>
            </a:r>
            <a:b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</a:br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Lå våre hjerter hamre</a:t>
            </a:r>
            <a:b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</a:br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det om og om igjen.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La våre hjerter hugge</a:t>
            </a:r>
            <a:b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</a:br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med harde, vonde slag: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 brente våre gårder.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 gjorde det i dag.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 brente våre gårder.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 drepte våre menn.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Bak hver som gikk i døden.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Står tusener igjen.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Står tusen andre samlet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 steil og naken tross.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Å, døde kamerater,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 kuer aldri oss.</a:t>
            </a:r>
          </a:p>
        </p:txBody>
      </p:sp>
    </p:spTree>
    <p:extLst>
      <p:ext uri="{BB962C8B-B14F-4D97-AF65-F5344CB8AC3E}">
        <p14:creationId xmlns:p14="http://schemas.microsoft.com/office/powerpoint/2010/main" val="149349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48F15-7EB2-CD2E-A743-9F4F1D932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Nordahl</a:t>
            </a:r>
            <a:r>
              <a:rPr lang="cs-CZ" dirty="0"/>
              <a:t> </a:t>
            </a:r>
            <a:r>
              <a:rPr lang="cs-CZ" dirty="0" err="1"/>
              <a:t>Grieg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EF94AA-9710-0B44-0467-65D24FCF3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„Til </a:t>
            </a:r>
            <a:r>
              <a:rPr lang="cs-CZ" dirty="0" err="1"/>
              <a:t>ungdommen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https://en.wikipedia.org/wiki/Til_Ungdommen</a:t>
            </a:r>
            <a:endParaRPr lang="nb-NO" dirty="0"/>
          </a:p>
          <a:p>
            <a:endParaRPr lang="nb-NO" dirty="0"/>
          </a:p>
          <a:p>
            <a:r>
              <a:rPr lang="nb-NO" dirty="0"/>
              <a:t>D</a:t>
            </a:r>
          </a:p>
          <a:p>
            <a:r>
              <a:rPr lang="cs-CZ" dirty="0">
                <a:hlinkClick r:id="rId3"/>
              </a:rPr>
              <a:t>https://www.youtube.com/watch?v=vYJvibskF2o</a:t>
            </a:r>
            <a:endParaRPr lang="nb-NO" dirty="0"/>
          </a:p>
          <a:p>
            <a:r>
              <a:rPr lang="nb-NO" dirty="0"/>
              <a:t>N</a:t>
            </a:r>
          </a:p>
          <a:p>
            <a:r>
              <a:rPr lang="cs-CZ" dirty="0">
                <a:hlinkClick r:id="rId4"/>
              </a:rPr>
              <a:t>https://www.youtube.com/watch?v=CEiyrO-5yt4</a:t>
            </a:r>
            <a:endParaRPr lang="nb-NO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22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54862B4-37D0-EBB2-1CC3-BFAE7C6C6087}"/>
              </a:ext>
            </a:extLst>
          </p:cNvPr>
          <p:cNvSpPr txBox="1"/>
          <p:nvPr/>
        </p:nvSpPr>
        <p:spPr>
          <a:xfrm>
            <a:off x="2787588" y="790113"/>
            <a:ext cx="635419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nb-NO" dirty="0"/>
              <a:t>Kringsatt av fiender,</a:t>
            </a:r>
          </a:p>
          <a:p>
            <a:r>
              <a:rPr lang="nb-NO" dirty="0"/>
              <a:t>gå inn i din tid!</a:t>
            </a:r>
          </a:p>
          <a:p>
            <a:r>
              <a:rPr lang="nb-NO" dirty="0"/>
              <a:t>Under en blodig storm -</a:t>
            </a:r>
          </a:p>
          <a:p>
            <a:r>
              <a:rPr lang="nb-NO" dirty="0"/>
              <a:t>vi deg til strid!</a:t>
            </a:r>
          </a:p>
          <a:p>
            <a:r>
              <a:rPr lang="nb-NO" dirty="0"/>
              <a:t> </a:t>
            </a:r>
          </a:p>
          <a:p>
            <a:r>
              <a:rPr lang="nb-NO" dirty="0"/>
              <a:t>Kanskje du spør i angst,</a:t>
            </a:r>
          </a:p>
          <a:p>
            <a:r>
              <a:rPr lang="nb-NO" dirty="0"/>
              <a:t>udekket, åpen:</a:t>
            </a:r>
          </a:p>
          <a:p>
            <a:r>
              <a:rPr lang="nb-NO" dirty="0"/>
              <a:t>hva skal jeg kjempe med</a:t>
            </a:r>
          </a:p>
          <a:p>
            <a:r>
              <a:rPr lang="nb-NO" dirty="0"/>
              <a:t>hva er mitt våpen?</a:t>
            </a:r>
          </a:p>
          <a:p>
            <a:r>
              <a:rPr lang="nb-NO" dirty="0"/>
              <a:t> </a:t>
            </a:r>
          </a:p>
          <a:p>
            <a:r>
              <a:rPr lang="nb-NO" dirty="0"/>
              <a:t>Her er ditt vern mot vold,</a:t>
            </a:r>
          </a:p>
          <a:p>
            <a:r>
              <a:rPr lang="nb-NO" dirty="0"/>
              <a:t>her er ditt sverd:</a:t>
            </a:r>
          </a:p>
          <a:p>
            <a:r>
              <a:rPr lang="nb-NO" dirty="0"/>
              <a:t>troen på livet vårt,</a:t>
            </a:r>
          </a:p>
          <a:p>
            <a:r>
              <a:rPr lang="nb-NO" dirty="0"/>
              <a:t>menneskets verd.</a:t>
            </a:r>
          </a:p>
          <a:p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9902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B930C3F-A0FB-DCC8-DFBE-5317439DCC13}"/>
              </a:ext>
            </a:extLst>
          </p:cNvPr>
          <p:cNvSpPr txBox="1"/>
          <p:nvPr/>
        </p:nvSpPr>
        <p:spPr>
          <a:xfrm>
            <a:off x="3047260" y="1446060"/>
            <a:ext cx="60945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dirty="0"/>
              <a:t>For all vår fremtids skyld,</a:t>
            </a:r>
          </a:p>
          <a:p>
            <a:r>
              <a:rPr lang="nb-NO" dirty="0"/>
              <a:t>søk det og dyrk det,</a:t>
            </a:r>
          </a:p>
          <a:p>
            <a:r>
              <a:rPr lang="nb-NO" dirty="0"/>
              <a:t>dø om du må - men:</a:t>
            </a:r>
          </a:p>
          <a:p>
            <a:r>
              <a:rPr lang="nb-NO" dirty="0"/>
              <a:t>øk det og styrk det!</a:t>
            </a:r>
          </a:p>
          <a:p>
            <a:r>
              <a:rPr lang="nb-NO" dirty="0"/>
              <a:t> </a:t>
            </a:r>
          </a:p>
          <a:p>
            <a:r>
              <a:rPr lang="nb-NO" dirty="0"/>
              <a:t>Stilt går granatenes</a:t>
            </a:r>
          </a:p>
          <a:p>
            <a:r>
              <a:rPr lang="nb-NO" dirty="0"/>
              <a:t>glidende bånd</a:t>
            </a:r>
          </a:p>
          <a:p>
            <a:r>
              <a:rPr lang="nb-NO" dirty="0"/>
              <a:t>Stans deres drift mot død</a:t>
            </a:r>
          </a:p>
          <a:p>
            <a:r>
              <a:rPr lang="nb-NO" dirty="0"/>
              <a:t>stans dem med ånd!</a:t>
            </a:r>
          </a:p>
          <a:p>
            <a:endParaRPr lang="nb-NO" dirty="0"/>
          </a:p>
          <a:p>
            <a:r>
              <a:rPr lang="nb-NO" dirty="0"/>
              <a:t>Krig er forakt for liv.</a:t>
            </a:r>
          </a:p>
          <a:p>
            <a:r>
              <a:rPr lang="nb-NO" dirty="0"/>
              <a:t>Fred er å skape.</a:t>
            </a:r>
          </a:p>
          <a:p>
            <a:r>
              <a:rPr lang="nb-NO" dirty="0"/>
              <a:t>Kast dine krefter inn:</a:t>
            </a:r>
          </a:p>
          <a:p>
            <a:r>
              <a:rPr lang="nb-NO" dirty="0"/>
              <a:t>døden skal tape!</a:t>
            </a:r>
          </a:p>
        </p:txBody>
      </p:sp>
    </p:spTree>
    <p:extLst>
      <p:ext uri="{BB962C8B-B14F-4D97-AF65-F5344CB8AC3E}">
        <p14:creationId xmlns:p14="http://schemas.microsoft.com/office/powerpoint/2010/main" val="18566924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272</Words>
  <Application>Microsoft Office PowerPoint</Application>
  <PresentationFormat>Širokoúhlá obrazovka</PresentationFormat>
  <Paragraphs>62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Motiv Office</vt:lpstr>
      <vt:lpstr>texty</vt:lpstr>
      <vt:lpstr>Inger Hagerup</vt:lpstr>
      <vt:lpstr>Prezentace aplikace PowerPoint</vt:lpstr>
      <vt:lpstr>Nordahl Grieg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texty</dc:title>
  <dc:creator>Miluše Juříčková</dc:creator>
  <cp:lastModifiedBy>Miluše Juříčková</cp:lastModifiedBy>
  <cp:revision>1</cp:revision>
  <dcterms:created xsi:type="dcterms:W3CDTF">2022-10-12T05:46:21Z</dcterms:created>
  <dcterms:modified xsi:type="dcterms:W3CDTF">2022-10-12T06:09:51Z</dcterms:modified>
</cp:coreProperties>
</file>