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256" r:id="rId5"/>
    <p:sldId id="288" r:id="rId6"/>
    <p:sldId id="333" r:id="rId7"/>
    <p:sldId id="334" r:id="rId8"/>
    <p:sldId id="339" r:id="rId9"/>
    <p:sldId id="338" r:id="rId10"/>
    <p:sldId id="335" r:id="rId11"/>
    <p:sldId id="340" r:id="rId12"/>
    <p:sldId id="337" r:id="rId13"/>
    <p:sldId id="336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C913C3-17B4-4D13-B10A-3605698C9B1E}" v="8" dt="2022-12-06T08:41:56.1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gmar Pichová" userId="6b421d55-5fbb-4b8c-8249-2efc70f53626" providerId="ADAL" clId="{E6E30440-757F-4087-AC94-28BBF974F9AB}"/>
    <pc:docChg chg="custSel modSld">
      <pc:chgData name="Dagmar Pichová" userId="6b421d55-5fbb-4b8c-8249-2efc70f53626" providerId="ADAL" clId="{E6E30440-757F-4087-AC94-28BBF974F9AB}" dt="2022-12-06T13:11:59.867" v="4" actId="20577"/>
      <pc:docMkLst>
        <pc:docMk/>
      </pc:docMkLst>
      <pc:sldChg chg="modSp mod">
        <pc:chgData name="Dagmar Pichová" userId="6b421d55-5fbb-4b8c-8249-2efc70f53626" providerId="ADAL" clId="{E6E30440-757F-4087-AC94-28BBF974F9AB}" dt="2022-12-06T13:06:06.445" v="0" actId="20577"/>
        <pc:sldMkLst>
          <pc:docMk/>
          <pc:sldMk cId="3039613349" sldId="256"/>
        </pc:sldMkLst>
        <pc:spChg chg="mod">
          <ac:chgData name="Dagmar Pichová" userId="6b421d55-5fbb-4b8c-8249-2efc70f53626" providerId="ADAL" clId="{E6E30440-757F-4087-AC94-28BBF974F9AB}" dt="2022-12-06T13:06:06.445" v="0" actId="20577"/>
          <ac:spMkLst>
            <pc:docMk/>
            <pc:sldMk cId="3039613349" sldId="256"/>
            <ac:spMk id="4" creationId="{123A9B39-6D5B-1149-AF4B-4E9BE322023F}"/>
          </ac:spMkLst>
        </pc:spChg>
      </pc:sldChg>
      <pc:sldChg chg="delSp mod">
        <pc:chgData name="Dagmar Pichová" userId="6b421d55-5fbb-4b8c-8249-2efc70f53626" providerId="ADAL" clId="{E6E30440-757F-4087-AC94-28BBF974F9AB}" dt="2022-12-06T13:11:42.674" v="1" actId="21"/>
        <pc:sldMkLst>
          <pc:docMk/>
          <pc:sldMk cId="2641886228" sldId="288"/>
        </pc:sldMkLst>
        <pc:picChg chg="del">
          <ac:chgData name="Dagmar Pichová" userId="6b421d55-5fbb-4b8c-8249-2efc70f53626" providerId="ADAL" clId="{E6E30440-757F-4087-AC94-28BBF974F9AB}" dt="2022-12-06T13:11:42.674" v="1" actId="21"/>
          <ac:picMkLst>
            <pc:docMk/>
            <pc:sldMk cId="2641886228" sldId="288"/>
            <ac:picMk id="7" creationId="{9E1A421B-117D-D0EB-E46E-D52F81257FB2}"/>
          </ac:picMkLst>
        </pc:picChg>
      </pc:sldChg>
      <pc:sldChg chg="modSp mod">
        <pc:chgData name="Dagmar Pichová" userId="6b421d55-5fbb-4b8c-8249-2efc70f53626" providerId="ADAL" clId="{E6E30440-757F-4087-AC94-28BBF974F9AB}" dt="2022-12-06T13:11:59.867" v="4" actId="20577"/>
        <pc:sldMkLst>
          <pc:docMk/>
          <pc:sldMk cId="2705438902" sldId="337"/>
        </pc:sldMkLst>
        <pc:spChg chg="mod">
          <ac:chgData name="Dagmar Pichová" userId="6b421d55-5fbb-4b8c-8249-2efc70f53626" providerId="ADAL" clId="{E6E30440-757F-4087-AC94-28BBF974F9AB}" dt="2022-12-06T13:11:59.867" v="4" actId="20577"/>
          <ac:spMkLst>
            <pc:docMk/>
            <pc:sldMk cId="2705438902" sldId="337"/>
            <ac:spMk id="5" creationId="{6455710E-B684-C8DD-B164-92E09D5999EF}"/>
          </ac:spMkLst>
        </pc:spChg>
      </pc:sldChg>
    </pc:docChg>
  </pc:docChgLst>
  <pc:docChgLst>
    <pc:chgData name="Dagmar Pichová" userId="6b421d55-5fbb-4b8c-8249-2efc70f53626" providerId="ADAL" clId="{40C913C3-17B4-4D13-B10A-3605698C9B1E}"/>
    <pc:docChg chg="undo redo custSel addSld delSld modSld sldOrd">
      <pc:chgData name="Dagmar Pichová" userId="6b421d55-5fbb-4b8c-8249-2efc70f53626" providerId="ADAL" clId="{40C913C3-17B4-4D13-B10A-3605698C9B1E}" dt="2022-12-06T09:07:25.506" v="1233" actId="5793"/>
      <pc:docMkLst>
        <pc:docMk/>
      </pc:docMkLst>
      <pc:sldChg chg="modSp mod">
        <pc:chgData name="Dagmar Pichová" userId="6b421d55-5fbb-4b8c-8249-2efc70f53626" providerId="ADAL" clId="{40C913C3-17B4-4D13-B10A-3605698C9B1E}" dt="2022-12-03T11:59:20.687" v="206" actId="20577"/>
        <pc:sldMkLst>
          <pc:docMk/>
          <pc:sldMk cId="3039613349" sldId="256"/>
        </pc:sldMkLst>
        <pc:spChg chg="mod">
          <ac:chgData name="Dagmar Pichová" userId="6b421d55-5fbb-4b8c-8249-2efc70f53626" providerId="ADAL" clId="{40C913C3-17B4-4D13-B10A-3605698C9B1E}" dt="2022-12-03T11:59:20.687" v="206" actId="20577"/>
          <ac:spMkLst>
            <pc:docMk/>
            <pc:sldMk cId="3039613349" sldId="256"/>
            <ac:spMk id="4" creationId="{123A9B39-6D5B-1149-AF4B-4E9BE322023F}"/>
          </ac:spMkLst>
        </pc:spChg>
      </pc:sldChg>
      <pc:sldChg chg="addSp modSp mod">
        <pc:chgData name="Dagmar Pichová" userId="6b421d55-5fbb-4b8c-8249-2efc70f53626" providerId="ADAL" clId="{40C913C3-17B4-4D13-B10A-3605698C9B1E}" dt="2022-12-06T06:21:51.129" v="725" actId="1076"/>
        <pc:sldMkLst>
          <pc:docMk/>
          <pc:sldMk cId="2641886228" sldId="288"/>
        </pc:sldMkLst>
        <pc:spChg chg="mod">
          <ac:chgData name="Dagmar Pichová" userId="6b421d55-5fbb-4b8c-8249-2efc70f53626" providerId="ADAL" clId="{40C913C3-17B4-4D13-B10A-3605698C9B1E}" dt="2022-12-02T06:37:14.538" v="80" actId="20577"/>
          <ac:spMkLst>
            <pc:docMk/>
            <pc:sldMk cId="2641886228" sldId="288"/>
            <ac:spMk id="4" creationId="{4C6C4D4B-8995-3B7D-1D4D-F5FE53F5CCC1}"/>
          </ac:spMkLst>
        </pc:spChg>
        <pc:spChg chg="mod">
          <ac:chgData name="Dagmar Pichová" userId="6b421d55-5fbb-4b8c-8249-2efc70f53626" providerId="ADAL" clId="{40C913C3-17B4-4D13-B10A-3605698C9B1E}" dt="2022-12-03T12:25:00.474" v="536" actId="5793"/>
          <ac:spMkLst>
            <pc:docMk/>
            <pc:sldMk cId="2641886228" sldId="288"/>
            <ac:spMk id="5" creationId="{6455710E-B684-C8DD-B164-92E09D5999EF}"/>
          </ac:spMkLst>
        </pc:spChg>
        <pc:picChg chg="add mod">
          <ac:chgData name="Dagmar Pichová" userId="6b421d55-5fbb-4b8c-8249-2efc70f53626" providerId="ADAL" clId="{40C913C3-17B4-4D13-B10A-3605698C9B1E}" dt="2022-12-06T06:21:51.129" v="725" actId="1076"/>
          <ac:picMkLst>
            <pc:docMk/>
            <pc:sldMk cId="2641886228" sldId="288"/>
            <ac:picMk id="7" creationId="{9E1A421B-117D-D0EB-E46E-D52F81257FB2}"/>
          </ac:picMkLst>
        </pc:picChg>
      </pc:sldChg>
      <pc:sldChg chg="del">
        <pc:chgData name="Dagmar Pichová" userId="6b421d55-5fbb-4b8c-8249-2efc70f53626" providerId="ADAL" clId="{40C913C3-17B4-4D13-B10A-3605698C9B1E}" dt="2022-12-02T06:42:07.115" v="117" actId="47"/>
        <pc:sldMkLst>
          <pc:docMk/>
          <pc:sldMk cId="3717167155" sldId="311"/>
        </pc:sldMkLst>
      </pc:sldChg>
      <pc:sldChg chg="del">
        <pc:chgData name="Dagmar Pichová" userId="6b421d55-5fbb-4b8c-8249-2efc70f53626" providerId="ADAL" clId="{40C913C3-17B4-4D13-B10A-3605698C9B1E}" dt="2022-12-02T06:42:09.290" v="119" actId="47"/>
        <pc:sldMkLst>
          <pc:docMk/>
          <pc:sldMk cId="1657790586" sldId="312"/>
        </pc:sldMkLst>
      </pc:sldChg>
      <pc:sldChg chg="del">
        <pc:chgData name="Dagmar Pichová" userId="6b421d55-5fbb-4b8c-8249-2efc70f53626" providerId="ADAL" clId="{40C913C3-17B4-4D13-B10A-3605698C9B1E}" dt="2022-12-02T06:42:08.034" v="118" actId="47"/>
        <pc:sldMkLst>
          <pc:docMk/>
          <pc:sldMk cId="2794957187" sldId="327"/>
        </pc:sldMkLst>
      </pc:sldChg>
      <pc:sldChg chg="del">
        <pc:chgData name="Dagmar Pichová" userId="6b421d55-5fbb-4b8c-8249-2efc70f53626" providerId="ADAL" clId="{40C913C3-17B4-4D13-B10A-3605698C9B1E}" dt="2022-12-02T06:42:10.446" v="120" actId="47"/>
        <pc:sldMkLst>
          <pc:docMk/>
          <pc:sldMk cId="431480403" sldId="328"/>
        </pc:sldMkLst>
      </pc:sldChg>
      <pc:sldChg chg="del">
        <pc:chgData name="Dagmar Pichová" userId="6b421d55-5fbb-4b8c-8249-2efc70f53626" providerId="ADAL" clId="{40C913C3-17B4-4D13-B10A-3605698C9B1E}" dt="2022-12-02T06:42:05.719" v="116" actId="47"/>
        <pc:sldMkLst>
          <pc:docMk/>
          <pc:sldMk cId="3819130548" sldId="329"/>
        </pc:sldMkLst>
      </pc:sldChg>
      <pc:sldChg chg="del">
        <pc:chgData name="Dagmar Pichová" userId="6b421d55-5fbb-4b8c-8249-2efc70f53626" providerId="ADAL" clId="{40C913C3-17B4-4D13-B10A-3605698C9B1E}" dt="2022-12-02T06:42:03.425" v="115" actId="47"/>
        <pc:sldMkLst>
          <pc:docMk/>
          <pc:sldMk cId="3925119538" sldId="330"/>
        </pc:sldMkLst>
      </pc:sldChg>
      <pc:sldChg chg="del">
        <pc:chgData name="Dagmar Pichová" userId="6b421d55-5fbb-4b8c-8249-2efc70f53626" providerId="ADAL" clId="{40C913C3-17B4-4D13-B10A-3605698C9B1E}" dt="2022-12-02T06:42:13.157" v="122" actId="47"/>
        <pc:sldMkLst>
          <pc:docMk/>
          <pc:sldMk cId="3486506857" sldId="331"/>
        </pc:sldMkLst>
      </pc:sldChg>
      <pc:sldChg chg="del">
        <pc:chgData name="Dagmar Pichová" userId="6b421d55-5fbb-4b8c-8249-2efc70f53626" providerId="ADAL" clId="{40C913C3-17B4-4D13-B10A-3605698C9B1E}" dt="2022-12-02T06:42:11.466" v="121" actId="47"/>
        <pc:sldMkLst>
          <pc:docMk/>
          <pc:sldMk cId="1902946836" sldId="332"/>
        </pc:sldMkLst>
      </pc:sldChg>
      <pc:sldChg chg="modSp add mod">
        <pc:chgData name="Dagmar Pichová" userId="6b421d55-5fbb-4b8c-8249-2efc70f53626" providerId="ADAL" clId="{40C913C3-17B4-4D13-B10A-3605698C9B1E}" dt="2022-12-04T11:07:55.734" v="624" actId="20577"/>
        <pc:sldMkLst>
          <pc:docMk/>
          <pc:sldMk cId="3118118944" sldId="333"/>
        </pc:sldMkLst>
        <pc:spChg chg="mod">
          <ac:chgData name="Dagmar Pichová" userId="6b421d55-5fbb-4b8c-8249-2efc70f53626" providerId="ADAL" clId="{40C913C3-17B4-4D13-B10A-3605698C9B1E}" dt="2022-12-04T11:07:55.734" v="624" actId="20577"/>
          <ac:spMkLst>
            <pc:docMk/>
            <pc:sldMk cId="3118118944" sldId="333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40C913C3-17B4-4D13-B10A-3605698C9B1E}" dt="2022-12-06T06:54:52.320" v="1098" actId="6549"/>
        <pc:sldMkLst>
          <pc:docMk/>
          <pc:sldMk cId="309520554" sldId="334"/>
        </pc:sldMkLst>
        <pc:spChg chg="mod">
          <ac:chgData name="Dagmar Pichová" userId="6b421d55-5fbb-4b8c-8249-2efc70f53626" providerId="ADAL" clId="{40C913C3-17B4-4D13-B10A-3605698C9B1E}" dt="2022-12-06T06:54:52.320" v="1098" actId="6549"/>
          <ac:spMkLst>
            <pc:docMk/>
            <pc:sldMk cId="309520554" sldId="334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40C913C3-17B4-4D13-B10A-3605698C9B1E}" dt="2022-12-06T07:25:13.921" v="1114" actId="6549"/>
        <pc:sldMkLst>
          <pc:docMk/>
          <pc:sldMk cId="2721298372" sldId="335"/>
        </pc:sldMkLst>
        <pc:spChg chg="mod">
          <ac:chgData name="Dagmar Pichová" userId="6b421d55-5fbb-4b8c-8249-2efc70f53626" providerId="ADAL" clId="{40C913C3-17B4-4D13-B10A-3605698C9B1E}" dt="2022-12-06T07:25:13.921" v="1114" actId="6549"/>
          <ac:spMkLst>
            <pc:docMk/>
            <pc:sldMk cId="2721298372" sldId="335"/>
            <ac:spMk id="5" creationId="{6455710E-B684-C8DD-B164-92E09D5999EF}"/>
          </ac:spMkLst>
        </pc:spChg>
      </pc:sldChg>
      <pc:sldChg chg="modSp add mod ord">
        <pc:chgData name="Dagmar Pichová" userId="6b421d55-5fbb-4b8c-8249-2efc70f53626" providerId="ADAL" clId="{40C913C3-17B4-4D13-B10A-3605698C9B1E}" dt="2022-12-06T06:47:38.142" v="1096" actId="20577"/>
        <pc:sldMkLst>
          <pc:docMk/>
          <pc:sldMk cId="2339686551" sldId="336"/>
        </pc:sldMkLst>
        <pc:spChg chg="mod">
          <ac:chgData name="Dagmar Pichová" userId="6b421d55-5fbb-4b8c-8249-2efc70f53626" providerId="ADAL" clId="{40C913C3-17B4-4D13-B10A-3605698C9B1E}" dt="2022-12-02T06:44:44.753" v="149" actId="20577"/>
          <ac:spMkLst>
            <pc:docMk/>
            <pc:sldMk cId="2339686551" sldId="336"/>
            <ac:spMk id="4" creationId="{4C6C4D4B-8995-3B7D-1D4D-F5FE53F5CCC1}"/>
          </ac:spMkLst>
        </pc:spChg>
        <pc:spChg chg="mod">
          <ac:chgData name="Dagmar Pichová" userId="6b421d55-5fbb-4b8c-8249-2efc70f53626" providerId="ADAL" clId="{40C913C3-17B4-4D13-B10A-3605698C9B1E}" dt="2022-12-06T06:47:38.142" v="1096" actId="20577"/>
          <ac:spMkLst>
            <pc:docMk/>
            <pc:sldMk cId="2339686551" sldId="336"/>
            <ac:spMk id="5" creationId="{6455710E-B684-C8DD-B164-92E09D5999EF}"/>
          </ac:spMkLst>
        </pc:spChg>
      </pc:sldChg>
      <pc:sldChg chg="modSp add mod ord">
        <pc:chgData name="Dagmar Pichová" userId="6b421d55-5fbb-4b8c-8249-2efc70f53626" providerId="ADAL" clId="{40C913C3-17B4-4D13-B10A-3605698C9B1E}" dt="2022-12-06T06:32:12.950" v="1051" actId="20577"/>
        <pc:sldMkLst>
          <pc:docMk/>
          <pc:sldMk cId="2705438902" sldId="337"/>
        </pc:sldMkLst>
        <pc:spChg chg="mod">
          <ac:chgData name="Dagmar Pichová" userId="6b421d55-5fbb-4b8c-8249-2efc70f53626" providerId="ADAL" clId="{40C913C3-17B4-4D13-B10A-3605698C9B1E}" dt="2022-12-06T06:32:12.950" v="1051" actId="20577"/>
          <ac:spMkLst>
            <pc:docMk/>
            <pc:sldMk cId="2705438902" sldId="337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40C913C3-17B4-4D13-B10A-3605698C9B1E}" dt="2022-12-06T06:55:27.040" v="1100" actId="5793"/>
        <pc:sldMkLst>
          <pc:docMk/>
          <pc:sldMk cId="3729006853" sldId="338"/>
        </pc:sldMkLst>
        <pc:spChg chg="mod">
          <ac:chgData name="Dagmar Pichová" userId="6b421d55-5fbb-4b8c-8249-2efc70f53626" providerId="ADAL" clId="{40C913C3-17B4-4D13-B10A-3605698C9B1E}" dt="2022-12-06T06:55:27.040" v="1100" actId="5793"/>
          <ac:spMkLst>
            <pc:docMk/>
            <pc:sldMk cId="3729006853" sldId="338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40C913C3-17B4-4D13-B10A-3605698C9B1E}" dt="2022-12-06T06:55:21.911" v="1099" actId="5793"/>
        <pc:sldMkLst>
          <pc:docMk/>
          <pc:sldMk cId="1048958954" sldId="339"/>
        </pc:sldMkLst>
        <pc:spChg chg="mod">
          <ac:chgData name="Dagmar Pichová" userId="6b421d55-5fbb-4b8c-8249-2efc70f53626" providerId="ADAL" clId="{40C913C3-17B4-4D13-B10A-3605698C9B1E}" dt="2022-12-06T06:55:21.911" v="1099" actId="5793"/>
          <ac:spMkLst>
            <pc:docMk/>
            <pc:sldMk cId="1048958954" sldId="339"/>
            <ac:spMk id="5" creationId="{6455710E-B684-C8DD-B164-92E09D5999EF}"/>
          </ac:spMkLst>
        </pc:spChg>
      </pc:sldChg>
      <pc:sldChg chg="add del">
        <pc:chgData name="Dagmar Pichová" userId="6b421d55-5fbb-4b8c-8249-2efc70f53626" providerId="ADAL" clId="{40C913C3-17B4-4D13-B10A-3605698C9B1E}" dt="2022-12-06T06:22:30.515" v="727" actId="2696"/>
        <pc:sldMkLst>
          <pc:docMk/>
          <pc:sldMk cId="2252360516" sldId="339"/>
        </pc:sldMkLst>
      </pc:sldChg>
      <pc:sldChg chg="modSp add mod">
        <pc:chgData name="Dagmar Pichová" userId="6b421d55-5fbb-4b8c-8249-2efc70f53626" providerId="ADAL" clId="{40C913C3-17B4-4D13-B10A-3605698C9B1E}" dt="2022-12-06T09:07:25.506" v="1233" actId="5793"/>
        <pc:sldMkLst>
          <pc:docMk/>
          <pc:sldMk cId="905405039" sldId="340"/>
        </pc:sldMkLst>
        <pc:spChg chg="mod">
          <ac:chgData name="Dagmar Pichová" userId="6b421d55-5fbb-4b8c-8249-2efc70f53626" providerId="ADAL" clId="{40C913C3-17B4-4D13-B10A-3605698C9B1E}" dt="2022-12-06T09:07:25.506" v="1233" actId="5793"/>
          <ac:spMkLst>
            <pc:docMk/>
            <pc:sldMk cId="905405039" sldId="340"/>
            <ac:spMk id="5" creationId="{6455710E-B684-C8DD-B164-92E09D5999EF}"/>
          </ac:spMkLst>
        </pc:spChg>
      </pc:sldChg>
      <pc:sldMasterChg chg="delSldLayout">
        <pc:chgData name="Dagmar Pichová" userId="6b421d55-5fbb-4b8c-8249-2efc70f53626" providerId="ADAL" clId="{40C913C3-17B4-4D13-B10A-3605698C9B1E}" dt="2022-12-02T06:42:08.034" v="118" actId="47"/>
        <pc:sldMasterMkLst>
          <pc:docMk/>
          <pc:sldMasterMk cId="0" sldId="2147483657"/>
        </pc:sldMasterMkLst>
        <pc:sldLayoutChg chg="del">
          <pc:chgData name="Dagmar Pichová" userId="6b421d55-5fbb-4b8c-8249-2efc70f53626" providerId="ADAL" clId="{40C913C3-17B4-4D13-B10A-3605698C9B1E}" dt="2022-12-02T06:42:08.034" v="118" actId="47"/>
          <pc:sldLayoutMkLst>
            <pc:docMk/>
            <pc:sldMasterMk cId="0" sldId="2147483657"/>
            <pc:sldLayoutMk cId="3496334379" sldId="214748369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/>
              <a:t>Click here to insert title</a:t>
            </a:r>
            <a:endParaRPr lang="cs-CZ" noProof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C6BB9ACC-C3A4-4A4B-BEFD-392425B24B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here to insert title</a:t>
            </a:r>
            <a:endParaRPr lang="cs-CZ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CB04877-8D0D-7C41-9C65-72660263D5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title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3F0C79E9-977A-324A-B94F-9582489F7D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2934461-5870-1C45-9A0F-E3BD9CD79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9F8C8789-9758-484D-AE5B-0C11AEEC3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D582FC6E-E02B-9847-845F-C4E9F8BA4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69BFF73-61C8-B347-8E6C-A3DFA79A95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/>
              <a:t>Click here to insert heading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A470884-4B82-A845-9A48-81F9BEAFF6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B907E0B-5A9A-1F40-B66A-089160DCB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7D0311E5-13E6-CB46-80C5-D54A502DC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7D74CAA-738C-B24F-BD74-82686E1450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6608F1C3-884D-984E-A42A-469BB440F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magog.cz/" TargetMode="External"/><Relationship Id="rId2" Type="http://schemas.openxmlformats.org/officeDocument/2006/relationships/hyperlink" Target="https://www.respekt.cz/tydenik/2019/37/jeden-z-poslednich-rytir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fektivni-altruismus.cz/" TargetMode="External"/><Relationship Id="rId2" Type="http://schemas.openxmlformats.org/officeDocument/2006/relationships/hyperlink" Target="https://www.ted.com/talks/peter_singer_the_why_and_how_of_effective_altruism?language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tvar.cz/kde-to-jsem-lekce-lockdownu" TargetMode="External"/><Relationship Id="rId4" Type="http://schemas.openxmlformats.org/officeDocument/2006/relationships/hyperlink" Target="http://www.bruno-latour.fr/node/852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společnost/současná filozofie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filozofie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Co je právě in ve filozofii? (podle členů katedry filozofie)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autonomní vozy, etika spojená s novými technologiemi - editování genomu, reprodukční technologie, vylepšování člověka (transhumanismus)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jak je možné porozumět expertnímu/vědeckému názoru na společensky palčivá témata (globální oteplování, původ pandemie, rozdělení bohatství a přírodních zdrojů...)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Blumenberg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a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posthumanismus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multimodality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(spojování logik založených na možných světech), teorie typů a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hyperintenzionalita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principy vícehlasé diskuse, formalizace vyvratitelného usuzování, rozšiřování dialektiky o postupy rétorického přesvědčování, epistemologie autorit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experimentální filozofie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promýšlení marxismu (mediální/kontroverzní hvězda Slavoj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Žižek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dějiny žen ve filozofii, postavení minoritních skupin (základní výzkum), enviromentální témata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reflexe pandemie</a:t>
            </a: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968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Jaká je role/úloha/povinnost filozofů ve společnosti?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Filozofie a hodnoty – Mají filozofové působit jako morální autority? Mají filozofové inspirovat k přehodnocení či odmítnutí hodnot?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Filozofové a společnost – příklady z dějin filozofie 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(antická filozofie, osvícenství, 20. století, současnost)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188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Antická filozofie – případ Platón: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„Nestanou-li se, děl jsem, v obcích filosofové králi nebo neoddají-li se nynější takzvaní králové a panovníci upřímně a náležitě filosofii a nespadne-li toto obojí v jedno, politická moc a filosofie, a těm četným duchům, kteří se nyní různě ubírají za jedním nebo druhým cílem, násilím v tom nebude zabráněno, není pro obce, milý </a:t>
            </a:r>
            <a:r>
              <a:rPr lang="cs-CZ" sz="1800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Glaukóne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, konce běd a myslím, že ani ne pro lidské pokolení...“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(Platón, Ústava V)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Praktická zkušenost – </a:t>
            </a:r>
            <a:r>
              <a:rPr lang="cs-CZ" sz="1800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Dionýsios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 II. (</a:t>
            </a:r>
            <a:r>
              <a:rPr lang="cs-CZ" sz="1800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Sýrákúsy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Viz dr. Petrželka (Platón bez idejí) https://is.muni.cz/do/rect/el/estud/ff/ps12/platon/web/index.html</a:t>
            </a: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8118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Osvícenství – případ Voltaire: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Kategorie filozofa je pro 18. století zásadní. Podobně jako vědec se i filozof snaží získat rozsáhlé vědomosti v různých disciplínách, současně mu však jde o rozšíření těchto vědomostí a působení na veřejné mínění. 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Filozof nechce být uzavřen ve vakuu vědecké práce, i když je odbornými vědomostmi vybaven. Jedná se mu především o popularizaci vědeckých poznatků a vzdělání veřejnosti, s důrazem na emancipaci rozumu a odstranění předsudků. filozof usiluje o získání následovníků, vytvoření intelektuální komunity, která by se zasadila o osvětu lidstva. 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520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Osvícenství – případ Voltaire: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Filozof věří ve své poslání a v možnost ovlivnit veřejnost v případě bezpráví a nespravedlnosti. V tom spočívá optimistický postoj </a:t>
            </a:r>
            <a:r>
              <a:rPr lang="cs-CZ" sz="1800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Voltairovy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 doby, „šťastný zlatý věk“ intelektuálů (kritizovaný později např. Rolandem </a:t>
            </a:r>
            <a:r>
              <a:rPr lang="cs-CZ" sz="1800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Barthesem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). 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Voltaire rozvíjí svou představu panovníka-filozofa a uvádí množství příkladů, kdy by filozofický přístup mohl zamezit mnoha neštěstím. I zde odkazuje Voltaire na osobnost Friedricha II., jehož jednání (navzdory osobním sporům) ve </a:t>
            </a:r>
            <a:r>
              <a:rPr lang="cs-CZ" sz="1800" i="1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Filozofickém slovníku 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udává jako příkladné. 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Korespondence mezi Voltairem a Friedrichem II. (</a:t>
            </a:r>
            <a:r>
              <a:rPr lang="cs-CZ" sz="1800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Cf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. Hans Joachim </a:t>
            </a:r>
            <a:r>
              <a:rPr lang="cs-CZ" sz="1800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Schädlich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: Veličenstvo, chvátám, 2014) 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8958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20. století – případ Sartre: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Angažovaný intelektuál/angažovaná literatura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i="1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Co je literatura? 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(1947): V této sbírce esejů rozvíjí své pojetí angažované literatury, které poprvé zmínil v úvodním čísle časopisu </a:t>
            </a:r>
            <a:r>
              <a:rPr lang="cs-CZ" sz="1800" i="1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Les </a:t>
            </a:r>
            <a:r>
              <a:rPr lang="cs-CZ" sz="1800" i="1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Temps</a:t>
            </a:r>
            <a:r>
              <a:rPr lang="cs-CZ" sz="1800" i="1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cs-CZ" sz="1800" i="1" kern="12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modernes</a:t>
            </a: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. Sartre zdůrazňuje, že psaní je formou lidského jednání ve světě a za jeho působení a dopad jsme vždy zodpovědní. 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cs typeface="Times New Roman" panose="02020603050405020304" pitchFamily="18" charset="0"/>
              </a:rPr>
              <a:t>Sartre odmítá pojetí umění pro umění - spisovatel vždy klade otázky, které mají mravní rozměr. Důraz klade na sociální zodpovědnost umělce a intelektuála obecně. Umění je současně pro Sartre zvláštním druhem komunikace mezi autorem a publikem, které nevede k odcizení nebo objektivizaci. </a:t>
            </a: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9006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Současné přístupy – několik příkladů: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Od neonacismu k filozofii 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  <a:hlinkClick r:id="rId2"/>
              </a:rPr>
              <a:t>https://www.respekt.cz/tydenik/2019/37/jeden-z-poslednich-rytiru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Demagog.cz: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„Projekt Demagog.cz je v České republice unikátní nezávislou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factcheckingovou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platformou, která má za cíl kultivovat veřejnou debatu v naší zemi a to zejména prostřednictvím ověřování faktických tvrzení politické elity.“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Aplikace v analýze („zavádějící tvrzení“)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  <a:hlinkClick r:id="rId3"/>
              </a:rPr>
              <a:t>https://demagog.cz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1298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a společnost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Současné přístupy – několik příkladů: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Efektivní altruismus (interdisciplinární hnutí)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“Který ze způsobů, kterými mohu zlepšit svět, jej zlepší nejvíce?” (emoce a rozum)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  <a:hlinkClick r:id="rId2"/>
              </a:rPr>
              <a:t>https://www.ted.com/talks/peter_singer_the_why_and_how_of_effective_altruism?language=cs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  <a:hlinkClick r:id="rId3"/>
              </a:rPr>
              <a:t>https://efektivni-altruismus.cz/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Pandemie a klima Bruno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Latour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: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Where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to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land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after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pandemic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? (březen 2020)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  <a:hlinkClick r:id="rId4"/>
              </a:rPr>
              <a:t>http://www.bruno-latour.fr/node/852.html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Kde to jsem? Lekce lockdownu (2021, česky 2022)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  <a:hlinkClick r:id="rId5"/>
              </a:rPr>
              <a:t>https://itvar.cz/kde-to-jsem-lekce-lockdownu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5405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filozofie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Co je právě in ve filozofii? Jak to zjistit? (podle členů katedry filozofie)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programy velkých konferencí nebo seznamy podpořených grantů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přehledové knihy</a:t>
            </a:r>
          </a:p>
          <a:p>
            <a:pPr marL="72000" indent="0" algn="just"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543890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537D0685-485C-4667-BE81-13AAC725A250}" vid="{DA130814-F9B3-4022-8252-F2F2B6A7EA6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52B29B-97BB-42E2-AEBE-41D937B6CD6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39197B1-F9F3-4FA2-A439-98F50D2A5A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32FF4A-5CF8-4F49-83B0-7DC778C1CA3E}">
  <ds:schemaRefs>
    <ds:schemaRef ds:uri="76d5652a-9cd3-465f-98c7-aa8090bd65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870</Words>
  <Application>Microsoft Office PowerPoint</Application>
  <PresentationFormat>Širokoúhlá obrazovka</PresentationFormat>
  <Paragraphs>173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Presentation_MU_EN</vt:lpstr>
      <vt:lpstr>Filozofie a společnost/současná filozofie</vt:lpstr>
      <vt:lpstr>Filozofie a společnost</vt:lpstr>
      <vt:lpstr>Filozofie a společnost</vt:lpstr>
      <vt:lpstr>Filozofie a společnost</vt:lpstr>
      <vt:lpstr>Filozofie a společnost</vt:lpstr>
      <vt:lpstr>Filozofie a společnost</vt:lpstr>
      <vt:lpstr>Filozofie a společnost</vt:lpstr>
      <vt:lpstr>Filozofie a společnost</vt:lpstr>
      <vt:lpstr>Současná filozofie</vt:lpstr>
      <vt:lpstr>Současná filozofie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Dagmar Pichová</cp:lastModifiedBy>
  <cp:revision>51</cp:revision>
  <cp:lastPrinted>1601-01-01T00:00:00Z</cp:lastPrinted>
  <dcterms:created xsi:type="dcterms:W3CDTF">2022-09-14T06:16:12Z</dcterms:created>
  <dcterms:modified xsi:type="dcterms:W3CDTF">2022-12-06T13:12:00Z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