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86" r:id="rId4"/>
    <p:sldId id="327" r:id="rId5"/>
    <p:sldId id="329" r:id="rId6"/>
    <p:sldId id="331" r:id="rId7"/>
    <p:sldId id="332" r:id="rId8"/>
    <p:sldId id="330" r:id="rId9"/>
    <p:sldId id="333" r:id="rId10"/>
    <p:sldId id="334" r:id="rId11"/>
    <p:sldId id="335" r:id="rId12"/>
    <p:sldId id="336" r:id="rId13"/>
    <p:sldId id="340" r:id="rId14"/>
    <p:sldId id="337" r:id="rId15"/>
    <p:sldId id="345" r:id="rId16"/>
    <p:sldId id="344" r:id="rId17"/>
    <p:sldId id="342" r:id="rId18"/>
    <p:sldId id="341" r:id="rId19"/>
    <p:sldId id="338" r:id="rId20"/>
    <p:sldId id="343" r:id="rId21"/>
    <p:sldId id="347" r:id="rId22"/>
    <p:sldId id="348" r:id="rId23"/>
    <p:sldId id="346" r:id="rId24"/>
    <p:sldId id="339" r:id="rId25"/>
    <p:sldId id="352" r:id="rId26"/>
    <p:sldId id="353" r:id="rId27"/>
    <p:sldId id="349" r:id="rId28"/>
    <p:sldId id="351" r:id="rId29"/>
    <p:sldId id="350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4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72" r:id="rId48"/>
    <p:sldId id="373" r:id="rId49"/>
    <p:sldId id="374" r:id="rId50"/>
    <p:sldId id="375" r:id="rId51"/>
    <p:sldId id="376" r:id="rId52"/>
    <p:sldId id="377" r:id="rId53"/>
    <p:sldId id="378" r:id="rId54"/>
    <p:sldId id="379" r:id="rId5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00A790-FD1D-4345-8005-4AEAB27A5AF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6DEA9F1-4693-4540-A3E8-B096A8148CF3}">
      <dgm:prSet phldrT="[Text]"/>
      <dgm:spPr/>
      <dgm:t>
        <a:bodyPr/>
        <a:lstStyle/>
        <a:p>
          <a:r>
            <a:rPr lang="cs-CZ" b="1" dirty="0"/>
            <a:t>okluzivy</a:t>
          </a:r>
        </a:p>
      </dgm:t>
    </dgm:pt>
    <dgm:pt modelId="{AED80802-29EC-48C4-AE9D-D6B2001E533A}" type="parTrans" cxnId="{7C6388DF-E8FE-45BE-840E-539DDFA25C9B}">
      <dgm:prSet/>
      <dgm:spPr/>
      <dgm:t>
        <a:bodyPr/>
        <a:lstStyle/>
        <a:p>
          <a:endParaRPr lang="cs-CZ"/>
        </a:p>
      </dgm:t>
    </dgm:pt>
    <dgm:pt modelId="{219BCE15-AC2C-4C8A-A1A2-F895C149B5FD}" type="sibTrans" cxnId="{7C6388DF-E8FE-45BE-840E-539DDFA25C9B}">
      <dgm:prSet/>
      <dgm:spPr/>
      <dgm:t>
        <a:bodyPr/>
        <a:lstStyle/>
        <a:p>
          <a:endParaRPr lang="cs-CZ"/>
        </a:p>
      </dgm:t>
    </dgm:pt>
    <dgm:pt modelId="{55DAFA24-42B4-4B85-8F9E-44EC45A4A6A2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P,T,B…..</a:t>
          </a:r>
        </a:p>
      </dgm:t>
    </dgm:pt>
    <dgm:pt modelId="{A1070BDB-C47E-42DF-AEB4-104C6F7FCD99}" type="parTrans" cxnId="{89B6961A-1FB6-4495-A981-05952B20AB62}">
      <dgm:prSet/>
      <dgm:spPr/>
      <dgm:t>
        <a:bodyPr/>
        <a:lstStyle/>
        <a:p>
          <a:endParaRPr lang="cs-CZ"/>
        </a:p>
      </dgm:t>
    </dgm:pt>
    <dgm:pt modelId="{B89FEB8D-72D4-4D5B-8311-903049D72394}" type="sibTrans" cxnId="{89B6961A-1FB6-4495-A981-05952B20AB62}">
      <dgm:prSet/>
      <dgm:spPr/>
      <dgm:t>
        <a:bodyPr/>
        <a:lstStyle/>
        <a:p>
          <a:endParaRPr lang="cs-CZ"/>
        </a:p>
      </dgm:t>
    </dgm:pt>
    <dgm:pt modelId="{F969CDB0-B2B8-4074-ADCC-2682AB92267A}">
      <dgm:prSet phldrT="[Text]"/>
      <dgm:spPr/>
      <dgm:t>
        <a:bodyPr/>
        <a:lstStyle/>
        <a:p>
          <a:r>
            <a:rPr lang="cs-CZ" b="1" dirty="0"/>
            <a:t>semiokluzivy</a:t>
          </a:r>
        </a:p>
      </dgm:t>
    </dgm:pt>
    <dgm:pt modelId="{00DA0294-E5C7-41E3-B3E4-B34E9EEA3A5B}" type="parTrans" cxnId="{F1A45127-8636-464B-9EFF-F24441E2E00D}">
      <dgm:prSet/>
      <dgm:spPr/>
      <dgm:t>
        <a:bodyPr/>
        <a:lstStyle/>
        <a:p>
          <a:endParaRPr lang="cs-CZ"/>
        </a:p>
      </dgm:t>
    </dgm:pt>
    <dgm:pt modelId="{49ACB8B3-E45A-4882-8E01-B377D3E2DE3B}" type="sibTrans" cxnId="{F1A45127-8636-464B-9EFF-F24441E2E00D}">
      <dgm:prSet/>
      <dgm:spPr/>
      <dgm:t>
        <a:bodyPr/>
        <a:lstStyle/>
        <a:p>
          <a:endParaRPr lang="cs-CZ"/>
        </a:p>
      </dgm:t>
    </dgm:pt>
    <dgm:pt modelId="{0AA866F1-10E1-4D4F-B7BA-6F431A5AE540}">
      <dgm:prSet phldrT="[Text]"/>
      <dgm:spPr/>
      <dgm:t>
        <a:bodyPr/>
        <a:lstStyle/>
        <a:p>
          <a:r>
            <a:rPr lang="cs-CZ" b="1" dirty="0"/>
            <a:t>C,Č, TŠ……</a:t>
          </a:r>
        </a:p>
      </dgm:t>
    </dgm:pt>
    <dgm:pt modelId="{FB475AEC-4694-4251-9E11-A7BBB053F363}" type="parTrans" cxnId="{D9E76AEE-10F6-4F8C-9913-C8704600A67F}">
      <dgm:prSet/>
      <dgm:spPr/>
      <dgm:t>
        <a:bodyPr/>
        <a:lstStyle/>
        <a:p>
          <a:endParaRPr lang="cs-CZ"/>
        </a:p>
      </dgm:t>
    </dgm:pt>
    <dgm:pt modelId="{2D73110F-206A-4345-9318-CC262BB4415B}" type="sibTrans" cxnId="{D9E76AEE-10F6-4F8C-9913-C8704600A67F}">
      <dgm:prSet/>
      <dgm:spPr/>
      <dgm:t>
        <a:bodyPr/>
        <a:lstStyle/>
        <a:p>
          <a:endParaRPr lang="cs-CZ"/>
        </a:p>
      </dgm:t>
    </dgm:pt>
    <dgm:pt modelId="{8E370518-46D6-44B5-A0C9-D5A0C759CBE7}">
      <dgm:prSet phldrT="[Text]"/>
      <dgm:spPr/>
      <dgm:t>
        <a:bodyPr/>
        <a:lstStyle/>
        <a:p>
          <a:r>
            <a:rPr lang="cs-CZ" b="1" dirty="0">
              <a:solidFill>
                <a:schemeClr val="bg1"/>
              </a:solidFill>
            </a:rPr>
            <a:t>konstriktivy</a:t>
          </a:r>
        </a:p>
      </dgm:t>
    </dgm:pt>
    <dgm:pt modelId="{18111E79-6E75-4972-9F21-A7169A91E01B}" type="parTrans" cxnId="{AC12F46C-6081-4157-939A-CB4C4BE4B964}">
      <dgm:prSet/>
      <dgm:spPr/>
      <dgm:t>
        <a:bodyPr/>
        <a:lstStyle/>
        <a:p>
          <a:endParaRPr lang="cs-CZ"/>
        </a:p>
      </dgm:t>
    </dgm:pt>
    <dgm:pt modelId="{E89E37DA-E559-4444-8651-5FD44C64EDA4}" type="sibTrans" cxnId="{AC12F46C-6081-4157-939A-CB4C4BE4B964}">
      <dgm:prSet/>
      <dgm:spPr/>
      <dgm:t>
        <a:bodyPr/>
        <a:lstStyle/>
        <a:p>
          <a:endParaRPr lang="cs-CZ"/>
        </a:p>
      </dgm:t>
    </dgm:pt>
    <dgm:pt modelId="{6460999F-1151-494C-BA66-5866130B2D60}">
      <dgm:prSet phldrT="[Text]"/>
      <dgm:spPr/>
      <dgm:t>
        <a:bodyPr/>
        <a:lstStyle/>
        <a:p>
          <a:r>
            <a:rPr lang="cs-CZ" b="1" dirty="0">
              <a:solidFill>
                <a:schemeClr val="tx1"/>
              </a:solidFill>
            </a:rPr>
            <a:t> S,Š, F, V</a:t>
          </a:r>
        </a:p>
      </dgm:t>
    </dgm:pt>
    <dgm:pt modelId="{1569F984-5B33-4245-B2B1-A04FADA5595E}" type="parTrans" cxnId="{59A93773-52B0-46A9-B24A-33422D9E9E49}">
      <dgm:prSet/>
      <dgm:spPr/>
      <dgm:t>
        <a:bodyPr/>
        <a:lstStyle/>
        <a:p>
          <a:endParaRPr lang="cs-CZ"/>
        </a:p>
      </dgm:t>
    </dgm:pt>
    <dgm:pt modelId="{2624418C-5249-49BC-A1AF-32F04A0BFDA0}" type="sibTrans" cxnId="{59A93773-52B0-46A9-B24A-33422D9E9E49}">
      <dgm:prSet/>
      <dgm:spPr/>
      <dgm:t>
        <a:bodyPr/>
        <a:lstStyle/>
        <a:p>
          <a:endParaRPr lang="cs-CZ"/>
        </a:p>
      </dgm:t>
    </dgm:pt>
    <dgm:pt modelId="{AE82EA7D-B947-425E-A871-7C09BBA584D5}" type="pres">
      <dgm:prSet presAssocID="{7100A790-FD1D-4345-8005-4AEAB27A5AFE}" presName="Name0" presStyleCnt="0">
        <dgm:presLayoutVars>
          <dgm:dir/>
          <dgm:animLvl val="lvl"/>
          <dgm:resizeHandles val="exact"/>
        </dgm:presLayoutVars>
      </dgm:prSet>
      <dgm:spPr/>
    </dgm:pt>
    <dgm:pt modelId="{9F7FAB2B-8944-4D7B-8D90-69DDB85CF37E}" type="pres">
      <dgm:prSet presAssocID="{36DEA9F1-4693-4540-A3E8-B096A8148CF3}" presName="composite" presStyleCnt="0"/>
      <dgm:spPr/>
    </dgm:pt>
    <dgm:pt modelId="{60E03AA4-7374-473B-A9CB-4D9ACC1D47EE}" type="pres">
      <dgm:prSet presAssocID="{36DEA9F1-4693-4540-A3E8-B096A8148CF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FC858101-C912-451D-B74C-705ED014C71B}" type="pres">
      <dgm:prSet presAssocID="{36DEA9F1-4693-4540-A3E8-B096A8148CF3}" presName="desTx" presStyleLbl="alignAccFollowNode1" presStyleIdx="0" presStyleCnt="3">
        <dgm:presLayoutVars>
          <dgm:bulletEnabled val="1"/>
        </dgm:presLayoutVars>
      </dgm:prSet>
      <dgm:spPr/>
    </dgm:pt>
    <dgm:pt modelId="{A692B650-D92B-4995-8D31-C1F745E4B6B4}" type="pres">
      <dgm:prSet presAssocID="{219BCE15-AC2C-4C8A-A1A2-F895C149B5FD}" presName="space" presStyleCnt="0"/>
      <dgm:spPr/>
    </dgm:pt>
    <dgm:pt modelId="{B92E7E15-15BB-4B04-8454-8636D47F758D}" type="pres">
      <dgm:prSet presAssocID="{F969CDB0-B2B8-4074-ADCC-2682AB92267A}" presName="composite" presStyleCnt="0"/>
      <dgm:spPr/>
    </dgm:pt>
    <dgm:pt modelId="{351E455A-DFD6-4E11-AB47-06B47D68EB6A}" type="pres">
      <dgm:prSet presAssocID="{F969CDB0-B2B8-4074-ADCC-2682AB9226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09512F5-E553-411B-8A88-EBFD91980E9C}" type="pres">
      <dgm:prSet presAssocID="{F969CDB0-B2B8-4074-ADCC-2682AB92267A}" presName="desTx" presStyleLbl="alignAccFollowNode1" presStyleIdx="1" presStyleCnt="3">
        <dgm:presLayoutVars>
          <dgm:bulletEnabled val="1"/>
        </dgm:presLayoutVars>
      </dgm:prSet>
      <dgm:spPr/>
    </dgm:pt>
    <dgm:pt modelId="{64353B71-4304-4915-960D-1CB16C72D937}" type="pres">
      <dgm:prSet presAssocID="{49ACB8B3-E45A-4882-8E01-B377D3E2DE3B}" presName="space" presStyleCnt="0"/>
      <dgm:spPr/>
    </dgm:pt>
    <dgm:pt modelId="{549471EB-EC49-45E5-B731-77DCF5B42066}" type="pres">
      <dgm:prSet presAssocID="{8E370518-46D6-44B5-A0C9-D5A0C759CBE7}" presName="composite" presStyleCnt="0"/>
      <dgm:spPr/>
    </dgm:pt>
    <dgm:pt modelId="{554893A9-B576-46D2-B0BF-017F91B05B2D}" type="pres">
      <dgm:prSet presAssocID="{8E370518-46D6-44B5-A0C9-D5A0C759CBE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B90AA2A-8F18-4441-8334-6E35B44BC981}" type="pres">
      <dgm:prSet presAssocID="{8E370518-46D6-44B5-A0C9-D5A0C759CBE7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89B6961A-1FB6-4495-A981-05952B20AB62}" srcId="{36DEA9F1-4693-4540-A3E8-B096A8148CF3}" destId="{55DAFA24-42B4-4B85-8F9E-44EC45A4A6A2}" srcOrd="0" destOrd="0" parTransId="{A1070BDB-C47E-42DF-AEB4-104C6F7FCD99}" sibTransId="{B89FEB8D-72D4-4D5B-8311-903049D72394}"/>
    <dgm:cxn modelId="{F1A45127-8636-464B-9EFF-F24441E2E00D}" srcId="{7100A790-FD1D-4345-8005-4AEAB27A5AFE}" destId="{F969CDB0-B2B8-4074-ADCC-2682AB92267A}" srcOrd="1" destOrd="0" parTransId="{00DA0294-E5C7-41E3-B3E4-B34E9EEA3A5B}" sibTransId="{49ACB8B3-E45A-4882-8E01-B377D3E2DE3B}"/>
    <dgm:cxn modelId="{AB7BE527-2181-448F-AFF3-0B18AC658421}" type="presOf" srcId="{0AA866F1-10E1-4D4F-B7BA-6F431A5AE540}" destId="{909512F5-E553-411B-8A88-EBFD91980E9C}" srcOrd="0" destOrd="0" presId="urn:microsoft.com/office/officeart/2005/8/layout/hList1"/>
    <dgm:cxn modelId="{E6551D5D-AF03-490E-8F3C-6EA34E4449E3}" type="presOf" srcId="{8E370518-46D6-44B5-A0C9-D5A0C759CBE7}" destId="{554893A9-B576-46D2-B0BF-017F91B05B2D}" srcOrd="0" destOrd="0" presId="urn:microsoft.com/office/officeart/2005/8/layout/hList1"/>
    <dgm:cxn modelId="{E94CFE42-0C94-4344-9D91-2537FB61C3DC}" type="presOf" srcId="{6460999F-1151-494C-BA66-5866130B2D60}" destId="{BB90AA2A-8F18-4441-8334-6E35B44BC981}" srcOrd="0" destOrd="0" presId="urn:microsoft.com/office/officeart/2005/8/layout/hList1"/>
    <dgm:cxn modelId="{AC12F46C-6081-4157-939A-CB4C4BE4B964}" srcId="{7100A790-FD1D-4345-8005-4AEAB27A5AFE}" destId="{8E370518-46D6-44B5-A0C9-D5A0C759CBE7}" srcOrd="2" destOrd="0" parTransId="{18111E79-6E75-4972-9F21-A7169A91E01B}" sibTransId="{E89E37DA-E559-4444-8651-5FD44C64EDA4}"/>
    <dgm:cxn modelId="{59A93773-52B0-46A9-B24A-33422D9E9E49}" srcId="{8E370518-46D6-44B5-A0C9-D5A0C759CBE7}" destId="{6460999F-1151-494C-BA66-5866130B2D60}" srcOrd="0" destOrd="0" parTransId="{1569F984-5B33-4245-B2B1-A04FADA5595E}" sibTransId="{2624418C-5249-49BC-A1AF-32F04A0BFDA0}"/>
    <dgm:cxn modelId="{4F3C59AF-8129-4572-8E88-3684D491553D}" type="presOf" srcId="{7100A790-FD1D-4345-8005-4AEAB27A5AFE}" destId="{AE82EA7D-B947-425E-A871-7C09BBA584D5}" srcOrd="0" destOrd="0" presId="urn:microsoft.com/office/officeart/2005/8/layout/hList1"/>
    <dgm:cxn modelId="{63AEA6C5-AACD-41A9-87AB-2B44FFF5BD7D}" type="presOf" srcId="{55DAFA24-42B4-4B85-8F9E-44EC45A4A6A2}" destId="{FC858101-C912-451D-B74C-705ED014C71B}" srcOrd="0" destOrd="0" presId="urn:microsoft.com/office/officeart/2005/8/layout/hList1"/>
    <dgm:cxn modelId="{7C6388DF-E8FE-45BE-840E-539DDFA25C9B}" srcId="{7100A790-FD1D-4345-8005-4AEAB27A5AFE}" destId="{36DEA9F1-4693-4540-A3E8-B096A8148CF3}" srcOrd="0" destOrd="0" parTransId="{AED80802-29EC-48C4-AE9D-D6B2001E533A}" sibTransId="{219BCE15-AC2C-4C8A-A1A2-F895C149B5FD}"/>
    <dgm:cxn modelId="{D9E76AEE-10F6-4F8C-9913-C8704600A67F}" srcId="{F969CDB0-B2B8-4074-ADCC-2682AB92267A}" destId="{0AA866F1-10E1-4D4F-B7BA-6F431A5AE540}" srcOrd="0" destOrd="0" parTransId="{FB475AEC-4694-4251-9E11-A7BBB053F363}" sibTransId="{2D73110F-206A-4345-9318-CC262BB4415B}"/>
    <dgm:cxn modelId="{A5FA7EFD-6BD0-4C1B-895D-7620B3B7C088}" type="presOf" srcId="{F969CDB0-B2B8-4074-ADCC-2682AB92267A}" destId="{351E455A-DFD6-4E11-AB47-06B47D68EB6A}" srcOrd="0" destOrd="0" presId="urn:microsoft.com/office/officeart/2005/8/layout/hList1"/>
    <dgm:cxn modelId="{83E616FE-EAE1-4D12-AC6C-E87EE8CCB109}" type="presOf" srcId="{36DEA9F1-4693-4540-A3E8-B096A8148CF3}" destId="{60E03AA4-7374-473B-A9CB-4D9ACC1D47EE}" srcOrd="0" destOrd="0" presId="urn:microsoft.com/office/officeart/2005/8/layout/hList1"/>
    <dgm:cxn modelId="{6F5AD828-AAA5-4E05-A088-710472ECB1F4}" type="presParOf" srcId="{AE82EA7D-B947-425E-A871-7C09BBA584D5}" destId="{9F7FAB2B-8944-4D7B-8D90-69DDB85CF37E}" srcOrd="0" destOrd="0" presId="urn:microsoft.com/office/officeart/2005/8/layout/hList1"/>
    <dgm:cxn modelId="{A297B1BE-3E21-4FF1-98A0-3ED05D52F946}" type="presParOf" srcId="{9F7FAB2B-8944-4D7B-8D90-69DDB85CF37E}" destId="{60E03AA4-7374-473B-A9CB-4D9ACC1D47EE}" srcOrd="0" destOrd="0" presId="urn:microsoft.com/office/officeart/2005/8/layout/hList1"/>
    <dgm:cxn modelId="{1CFB5AD1-3DE5-4DAB-8674-F8695B79D36A}" type="presParOf" srcId="{9F7FAB2B-8944-4D7B-8D90-69DDB85CF37E}" destId="{FC858101-C912-451D-B74C-705ED014C71B}" srcOrd="1" destOrd="0" presId="urn:microsoft.com/office/officeart/2005/8/layout/hList1"/>
    <dgm:cxn modelId="{FA3D232F-C151-4F24-9771-0D9C3C967D2D}" type="presParOf" srcId="{AE82EA7D-B947-425E-A871-7C09BBA584D5}" destId="{A692B650-D92B-4995-8D31-C1F745E4B6B4}" srcOrd="1" destOrd="0" presId="urn:microsoft.com/office/officeart/2005/8/layout/hList1"/>
    <dgm:cxn modelId="{DA1A114B-7C07-4F1C-80B5-072486A3367F}" type="presParOf" srcId="{AE82EA7D-B947-425E-A871-7C09BBA584D5}" destId="{B92E7E15-15BB-4B04-8454-8636D47F758D}" srcOrd="2" destOrd="0" presId="urn:microsoft.com/office/officeart/2005/8/layout/hList1"/>
    <dgm:cxn modelId="{57E654E0-1310-49F1-8B0A-882C8B8BB618}" type="presParOf" srcId="{B92E7E15-15BB-4B04-8454-8636D47F758D}" destId="{351E455A-DFD6-4E11-AB47-06B47D68EB6A}" srcOrd="0" destOrd="0" presId="urn:microsoft.com/office/officeart/2005/8/layout/hList1"/>
    <dgm:cxn modelId="{B2E35857-A749-419B-98A8-6D8C842F0F14}" type="presParOf" srcId="{B92E7E15-15BB-4B04-8454-8636D47F758D}" destId="{909512F5-E553-411B-8A88-EBFD91980E9C}" srcOrd="1" destOrd="0" presId="urn:microsoft.com/office/officeart/2005/8/layout/hList1"/>
    <dgm:cxn modelId="{9AE8E96D-C203-43DF-B3DC-A53C7200542C}" type="presParOf" srcId="{AE82EA7D-B947-425E-A871-7C09BBA584D5}" destId="{64353B71-4304-4915-960D-1CB16C72D937}" srcOrd="3" destOrd="0" presId="urn:microsoft.com/office/officeart/2005/8/layout/hList1"/>
    <dgm:cxn modelId="{F86EB974-2371-45CF-A3A5-CA6E3B39B375}" type="presParOf" srcId="{AE82EA7D-B947-425E-A871-7C09BBA584D5}" destId="{549471EB-EC49-45E5-B731-77DCF5B42066}" srcOrd="4" destOrd="0" presId="urn:microsoft.com/office/officeart/2005/8/layout/hList1"/>
    <dgm:cxn modelId="{E288AE63-A884-45EB-948A-22DFED99DA66}" type="presParOf" srcId="{549471EB-EC49-45E5-B731-77DCF5B42066}" destId="{554893A9-B576-46D2-B0BF-017F91B05B2D}" srcOrd="0" destOrd="0" presId="urn:microsoft.com/office/officeart/2005/8/layout/hList1"/>
    <dgm:cxn modelId="{C252FDB1-FA95-44C4-A66D-474420F57236}" type="presParOf" srcId="{549471EB-EC49-45E5-B731-77DCF5B42066}" destId="{BB90AA2A-8F18-4441-8334-6E35B44BC9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30E4D5-1B3D-4B07-A4AC-46731E8BCFB3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028B10-F00B-4B5E-91F3-2DCDCB2FC6A2}">
      <dgm:prSet phldrT="[Text]"/>
      <dgm:spPr/>
      <dgm:t>
        <a:bodyPr/>
        <a:lstStyle/>
        <a:p>
          <a:pPr algn="ctr"/>
          <a:r>
            <a:rPr lang="cs-CZ" b="1" dirty="0"/>
            <a:t>ÚPLNÁ PŘEKÁŽKA</a:t>
          </a:r>
        </a:p>
      </dgm:t>
    </dgm:pt>
    <dgm:pt modelId="{2E427C4D-A960-4428-8F8D-17A26C72B69E}" type="parTrans" cxnId="{1FAC6404-8EF5-401F-8765-68F4FA592B3D}">
      <dgm:prSet/>
      <dgm:spPr/>
      <dgm:t>
        <a:bodyPr/>
        <a:lstStyle/>
        <a:p>
          <a:endParaRPr lang="cs-CZ"/>
        </a:p>
      </dgm:t>
    </dgm:pt>
    <dgm:pt modelId="{48379CFE-7B8F-4EC1-98B9-0373351DAFD2}" type="sibTrans" cxnId="{1FAC6404-8EF5-401F-8765-68F4FA592B3D}">
      <dgm:prSet/>
      <dgm:spPr/>
      <dgm:t>
        <a:bodyPr/>
        <a:lstStyle/>
        <a:p>
          <a:endParaRPr lang="cs-CZ"/>
        </a:p>
      </dgm:t>
    </dgm:pt>
    <dgm:pt modelId="{AC2586C1-9B4D-411C-995A-0BE9EFD66E01}">
      <dgm:prSet phldrT="[Text]"/>
      <dgm:spPr/>
      <dgm:t>
        <a:bodyPr/>
        <a:lstStyle/>
        <a:p>
          <a:pPr algn="ctr"/>
          <a:r>
            <a:rPr lang="cs-CZ" b="1" dirty="0"/>
            <a:t>závěrové souhlásky zvané také okluzivy či explozivy </a:t>
          </a:r>
        </a:p>
      </dgm:t>
    </dgm:pt>
    <dgm:pt modelId="{F4A3524C-E2CD-458F-A8D7-532C05461550}" type="parTrans" cxnId="{280AE20B-C2E0-4028-ADC5-D8DBF511888F}">
      <dgm:prSet/>
      <dgm:spPr/>
      <dgm:t>
        <a:bodyPr/>
        <a:lstStyle/>
        <a:p>
          <a:endParaRPr lang="cs-CZ"/>
        </a:p>
      </dgm:t>
    </dgm:pt>
    <dgm:pt modelId="{AD7C67AF-B594-4CAF-A6F5-6F9D60615263}" type="sibTrans" cxnId="{280AE20B-C2E0-4028-ADC5-D8DBF511888F}">
      <dgm:prSet/>
      <dgm:spPr/>
      <dgm:t>
        <a:bodyPr/>
        <a:lstStyle/>
        <a:p>
          <a:endParaRPr lang="cs-CZ"/>
        </a:p>
      </dgm:t>
    </dgm:pt>
    <dgm:pt modelId="{A5220DCD-13A2-4B26-828B-CB28D745431C}">
      <dgm:prSet phldrT="[Text]"/>
      <dgm:spPr/>
      <dgm:t>
        <a:bodyPr/>
        <a:lstStyle/>
        <a:p>
          <a:pPr algn="ctr"/>
          <a:r>
            <a:rPr lang="cs-CZ" b="1" dirty="0"/>
            <a:t>ČÁSTEČNÁ PŘEKÁŽKA</a:t>
          </a:r>
        </a:p>
      </dgm:t>
    </dgm:pt>
    <dgm:pt modelId="{D055FB6A-8B58-4B31-89CF-477F62F1BF9B}" type="parTrans" cxnId="{A760A3FD-5310-42D1-85C1-9824D87D0F1C}">
      <dgm:prSet/>
      <dgm:spPr/>
      <dgm:t>
        <a:bodyPr/>
        <a:lstStyle/>
        <a:p>
          <a:endParaRPr lang="cs-CZ"/>
        </a:p>
      </dgm:t>
    </dgm:pt>
    <dgm:pt modelId="{F8BAF65B-6191-42ED-97E1-90A8989260E1}" type="sibTrans" cxnId="{A760A3FD-5310-42D1-85C1-9824D87D0F1C}">
      <dgm:prSet/>
      <dgm:spPr/>
      <dgm:t>
        <a:bodyPr/>
        <a:lstStyle/>
        <a:p>
          <a:endParaRPr lang="cs-CZ"/>
        </a:p>
      </dgm:t>
    </dgm:pt>
    <dgm:pt modelId="{2233AAC6-8F17-47EE-9AD8-6B16E12A3928}">
      <dgm:prSet phldrT="[Text]"/>
      <dgm:spPr/>
      <dgm:t>
        <a:bodyPr/>
        <a:lstStyle/>
        <a:p>
          <a:pPr algn="ctr"/>
          <a:r>
            <a:rPr lang="cs-CZ" b="1" dirty="0"/>
            <a:t>úžinové souhlásky zvané také konstriktivy</a:t>
          </a:r>
        </a:p>
      </dgm:t>
    </dgm:pt>
    <dgm:pt modelId="{7D8FBFE7-10E9-4EF7-AF3E-31FBFA02E8C1}" type="parTrans" cxnId="{0513389B-4A33-4F1D-BA5B-6403E1D52D4C}">
      <dgm:prSet/>
      <dgm:spPr/>
      <dgm:t>
        <a:bodyPr/>
        <a:lstStyle/>
        <a:p>
          <a:endParaRPr lang="cs-CZ"/>
        </a:p>
      </dgm:t>
    </dgm:pt>
    <dgm:pt modelId="{5E22B8DB-A621-42E1-816B-B9210B5304BD}" type="sibTrans" cxnId="{0513389B-4A33-4F1D-BA5B-6403E1D52D4C}">
      <dgm:prSet/>
      <dgm:spPr/>
      <dgm:t>
        <a:bodyPr/>
        <a:lstStyle/>
        <a:p>
          <a:endParaRPr lang="cs-CZ"/>
        </a:p>
      </dgm:t>
    </dgm:pt>
    <dgm:pt modelId="{AD033FD4-1574-4FEA-AE9D-A76F4ADF2673}" type="pres">
      <dgm:prSet presAssocID="{6E30E4D5-1B3D-4B07-A4AC-46731E8BCFB3}" presName="layout" presStyleCnt="0">
        <dgm:presLayoutVars>
          <dgm:chMax/>
          <dgm:chPref/>
          <dgm:dir/>
          <dgm:resizeHandles/>
        </dgm:presLayoutVars>
      </dgm:prSet>
      <dgm:spPr/>
    </dgm:pt>
    <dgm:pt modelId="{241BE578-A471-4CB4-AA1E-4EDF558F8D0D}" type="pres">
      <dgm:prSet presAssocID="{33028B10-F00B-4B5E-91F3-2DCDCB2FC6A2}" presName="root" presStyleCnt="0">
        <dgm:presLayoutVars>
          <dgm:chMax/>
          <dgm:chPref/>
        </dgm:presLayoutVars>
      </dgm:prSet>
      <dgm:spPr/>
    </dgm:pt>
    <dgm:pt modelId="{C3C0E634-D93D-4968-BEBA-8EFD0B7E95F9}" type="pres">
      <dgm:prSet presAssocID="{33028B10-F00B-4B5E-91F3-2DCDCB2FC6A2}" presName="rootComposite" presStyleCnt="0">
        <dgm:presLayoutVars/>
      </dgm:prSet>
      <dgm:spPr/>
    </dgm:pt>
    <dgm:pt modelId="{014EFBB9-49EE-4AB5-90CA-4F5031617555}" type="pres">
      <dgm:prSet presAssocID="{33028B10-F00B-4B5E-91F3-2DCDCB2FC6A2}" presName="ParentAccent" presStyleLbl="alignNode1" presStyleIdx="0" presStyleCnt="2"/>
      <dgm:spPr/>
    </dgm:pt>
    <dgm:pt modelId="{E8983AA4-C29F-4066-B275-1661A81EE07C}" type="pres">
      <dgm:prSet presAssocID="{33028B10-F00B-4B5E-91F3-2DCDCB2FC6A2}" presName="ParentSmallAccent" presStyleLbl="fgAcc1" presStyleIdx="0" presStyleCnt="2"/>
      <dgm:spPr/>
    </dgm:pt>
    <dgm:pt modelId="{B28E2B49-4E58-4E10-9685-2786E66089AA}" type="pres">
      <dgm:prSet presAssocID="{33028B10-F00B-4B5E-91F3-2DCDCB2FC6A2}" presName="Parent" presStyleLbl="revTx" presStyleIdx="0" presStyleCnt="4">
        <dgm:presLayoutVars>
          <dgm:chMax/>
          <dgm:chPref val="4"/>
          <dgm:bulletEnabled val="1"/>
        </dgm:presLayoutVars>
      </dgm:prSet>
      <dgm:spPr/>
    </dgm:pt>
    <dgm:pt modelId="{148F96D2-A1F2-41E4-AF3F-3C95B91D6AFE}" type="pres">
      <dgm:prSet presAssocID="{33028B10-F00B-4B5E-91F3-2DCDCB2FC6A2}" presName="childShape" presStyleCnt="0">
        <dgm:presLayoutVars>
          <dgm:chMax val="0"/>
          <dgm:chPref val="0"/>
        </dgm:presLayoutVars>
      </dgm:prSet>
      <dgm:spPr/>
    </dgm:pt>
    <dgm:pt modelId="{6CFFB93B-06B5-4F38-8B03-E224DAB6469A}" type="pres">
      <dgm:prSet presAssocID="{AC2586C1-9B4D-411C-995A-0BE9EFD66E01}" presName="childComposite" presStyleCnt="0">
        <dgm:presLayoutVars>
          <dgm:chMax val="0"/>
          <dgm:chPref val="0"/>
        </dgm:presLayoutVars>
      </dgm:prSet>
      <dgm:spPr/>
    </dgm:pt>
    <dgm:pt modelId="{24BB27F5-2C5F-43B5-8555-568C3BC88212}" type="pres">
      <dgm:prSet presAssocID="{AC2586C1-9B4D-411C-995A-0BE9EFD66E01}" presName="ChildAccent" presStyleLbl="solidFgAcc1" presStyleIdx="0" presStyleCnt="2"/>
      <dgm:spPr/>
    </dgm:pt>
    <dgm:pt modelId="{81AD3618-617A-4BCE-8DD7-EBCAB66E1448}" type="pres">
      <dgm:prSet presAssocID="{AC2586C1-9B4D-411C-995A-0BE9EFD66E01}" presName="Child" presStyleLbl="revTx" presStyleIdx="1" presStyleCnt="4" custScaleX="87073" custScaleY="306839" custLinFactNeighborX="467" custLinFactNeighborY="91258">
        <dgm:presLayoutVars>
          <dgm:chMax val="0"/>
          <dgm:chPref val="0"/>
          <dgm:bulletEnabled val="1"/>
        </dgm:presLayoutVars>
      </dgm:prSet>
      <dgm:spPr/>
    </dgm:pt>
    <dgm:pt modelId="{A0C8C6F1-5AAE-43A3-B867-C575B1E7F2C7}" type="pres">
      <dgm:prSet presAssocID="{A5220DCD-13A2-4B26-828B-CB28D745431C}" presName="root" presStyleCnt="0">
        <dgm:presLayoutVars>
          <dgm:chMax/>
          <dgm:chPref/>
        </dgm:presLayoutVars>
      </dgm:prSet>
      <dgm:spPr/>
    </dgm:pt>
    <dgm:pt modelId="{AD3F5419-CB14-4D2E-B231-08245EEB933B}" type="pres">
      <dgm:prSet presAssocID="{A5220DCD-13A2-4B26-828B-CB28D745431C}" presName="rootComposite" presStyleCnt="0">
        <dgm:presLayoutVars/>
      </dgm:prSet>
      <dgm:spPr/>
    </dgm:pt>
    <dgm:pt modelId="{56345F8E-0748-4F0E-913B-35036C81F999}" type="pres">
      <dgm:prSet presAssocID="{A5220DCD-13A2-4B26-828B-CB28D745431C}" presName="ParentAccent" presStyleLbl="alignNode1" presStyleIdx="1" presStyleCnt="2"/>
      <dgm:spPr/>
    </dgm:pt>
    <dgm:pt modelId="{7A5161B5-069B-4C7C-9FD7-65460A9BD8B1}" type="pres">
      <dgm:prSet presAssocID="{A5220DCD-13A2-4B26-828B-CB28D745431C}" presName="ParentSmallAccent" presStyleLbl="fgAcc1" presStyleIdx="1" presStyleCnt="2"/>
      <dgm:spPr/>
    </dgm:pt>
    <dgm:pt modelId="{65AB131A-0EF2-4016-A5D0-5926BC19EBF5}" type="pres">
      <dgm:prSet presAssocID="{A5220DCD-13A2-4B26-828B-CB28D745431C}" presName="Parent" presStyleLbl="revTx" presStyleIdx="2" presStyleCnt="4">
        <dgm:presLayoutVars>
          <dgm:chMax/>
          <dgm:chPref val="4"/>
          <dgm:bulletEnabled val="1"/>
        </dgm:presLayoutVars>
      </dgm:prSet>
      <dgm:spPr/>
    </dgm:pt>
    <dgm:pt modelId="{B62E462A-33D9-45B9-9E55-078B58DE91D3}" type="pres">
      <dgm:prSet presAssocID="{A5220DCD-13A2-4B26-828B-CB28D745431C}" presName="childShape" presStyleCnt="0">
        <dgm:presLayoutVars>
          <dgm:chMax val="0"/>
          <dgm:chPref val="0"/>
        </dgm:presLayoutVars>
      </dgm:prSet>
      <dgm:spPr/>
    </dgm:pt>
    <dgm:pt modelId="{CFB508D5-5F32-4925-8353-BDBE8E3B605F}" type="pres">
      <dgm:prSet presAssocID="{2233AAC6-8F17-47EE-9AD8-6B16E12A3928}" presName="childComposite" presStyleCnt="0">
        <dgm:presLayoutVars>
          <dgm:chMax val="0"/>
          <dgm:chPref val="0"/>
        </dgm:presLayoutVars>
      </dgm:prSet>
      <dgm:spPr/>
    </dgm:pt>
    <dgm:pt modelId="{7C637707-DD49-46FC-B3C1-A1CE97D7D034}" type="pres">
      <dgm:prSet presAssocID="{2233AAC6-8F17-47EE-9AD8-6B16E12A3928}" presName="ChildAccent" presStyleLbl="solidFgAcc1" presStyleIdx="1" presStyleCnt="2"/>
      <dgm:spPr/>
    </dgm:pt>
    <dgm:pt modelId="{4A015D2D-BB3A-4671-94BF-325F3FC12FA7}" type="pres">
      <dgm:prSet presAssocID="{2233AAC6-8F17-47EE-9AD8-6B16E12A3928}" presName="Child" presStyleLbl="revTx" presStyleIdx="3" presStyleCnt="4" custScaleX="93227" custScaleY="192605" custLinFactY="50510" custLinFactNeighborX="2605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1FAC6404-8EF5-401F-8765-68F4FA592B3D}" srcId="{6E30E4D5-1B3D-4B07-A4AC-46731E8BCFB3}" destId="{33028B10-F00B-4B5E-91F3-2DCDCB2FC6A2}" srcOrd="0" destOrd="0" parTransId="{2E427C4D-A960-4428-8F8D-17A26C72B69E}" sibTransId="{48379CFE-7B8F-4EC1-98B9-0373351DAFD2}"/>
    <dgm:cxn modelId="{280AE20B-C2E0-4028-ADC5-D8DBF511888F}" srcId="{33028B10-F00B-4B5E-91F3-2DCDCB2FC6A2}" destId="{AC2586C1-9B4D-411C-995A-0BE9EFD66E01}" srcOrd="0" destOrd="0" parTransId="{F4A3524C-E2CD-458F-A8D7-532C05461550}" sibTransId="{AD7C67AF-B594-4CAF-A6F5-6F9D60615263}"/>
    <dgm:cxn modelId="{0206BA35-0555-4483-B8D8-1A5CA329303D}" type="presOf" srcId="{6E30E4D5-1B3D-4B07-A4AC-46731E8BCFB3}" destId="{AD033FD4-1574-4FEA-AE9D-A76F4ADF2673}" srcOrd="0" destOrd="0" presId="urn:microsoft.com/office/officeart/2008/layout/SquareAccentList"/>
    <dgm:cxn modelId="{CCBF5C3A-1BA0-4C88-AAFF-C02B1D9A47FC}" type="presOf" srcId="{AC2586C1-9B4D-411C-995A-0BE9EFD66E01}" destId="{81AD3618-617A-4BCE-8DD7-EBCAB66E1448}" srcOrd="0" destOrd="0" presId="urn:microsoft.com/office/officeart/2008/layout/SquareAccentList"/>
    <dgm:cxn modelId="{81430B48-A129-4765-8E6D-A7500B1F512D}" type="presOf" srcId="{A5220DCD-13A2-4B26-828B-CB28D745431C}" destId="{65AB131A-0EF2-4016-A5D0-5926BC19EBF5}" srcOrd="0" destOrd="0" presId="urn:microsoft.com/office/officeart/2008/layout/SquareAccentList"/>
    <dgm:cxn modelId="{0513389B-4A33-4F1D-BA5B-6403E1D52D4C}" srcId="{A5220DCD-13A2-4B26-828B-CB28D745431C}" destId="{2233AAC6-8F17-47EE-9AD8-6B16E12A3928}" srcOrd="0" destOrd="0" parTransId="{7D8FBFE7-10E9-4EF7-AF3E-31FBFA02E8C1}" sibTransId="{5E22B8DB-A621-42E1-816B-B9210B5304BD}"/>
    <dgm:cxn modelId="{A936839D-06D5-479F-8541-2535D57E14C8}" type="presOf" srcId="{33028B10-F00B-4B5E-91F3-2DCDCB2FC6A2}" destId="{B28E2B49-4E58-4E10-9685-2786E66089AA}" srcOrd="0" destOrd="0" presId="urn:microsoft.com/office/officeart/2008/layout/SquareAccentList"/>
    <dgm:cxn modelId="{1C75ADDA-6E82-48DF-BAC4-FA15F589C6B8}" type="presOf" srcId="{2233AAC6-8F17-47EE-9AD8-6B16E12A3928}" destId="{4A015D2D-BB3A-4671-94BF-325F3FC12FA7}" srcOrd="0" destOrd="0" presId="urn:microsoft.com/office/officeart/2008/layout/SquareAccentList"/>
    <dgm:cxn modelId="{A760A3FD-5310-42D1-85C1-9824D87D0F1C}" srcId="{6E30E4D5-1B3D-4B07-A4AC-46731E8BCFB3}" destId="{A5220DCD-13A2-4B26-828B-CB28D745431C}" srcOrd="1" destOrd="0" parTransId="{D055FB6A-8B58-4B31-89CF-477F62F1BF9B}" sibTransId="{F8BAF65B-6191-42ED-97E1-90A8989260E1}"/>
    <dgm:cxn modelId="{9FFB101D-3644-4438-9E79-F4368782462F}" type="presParOf" srcId="{AD033FD4-1574-4FEA-AE9D-A76F4ADF2673}" destId="{241BE578-A471-4CB4-AA1E-4EDF558F8D0D}" srcOrd="0" destOrd="0" presId="urn:microsoft.com/office/officeart/2008/layout/SquareAccentList"/>
    <dgm:cxn modelId="{200EDD4E-FBF6-437E-A0EC-1983A367F091}" type="presParOf" srcId="{241BE578-A471-4CB4-AA1E-4EDF558F8D0D}" destId="{C3C0E634-D93D-4968-BEBA-8EFD0B7E95F9}" srcOrd="0" destOrd="0" presId="urn:microsoft.com/office/officeart/2008/layout/SquareAccentList"/>
    <dgm:cxn modelId="{CD279853-3E61-422B-B711-BF939E9FF26C}" type="presParOf" srcId="{C3C0E634-D93D-4968-BEBA-8EFD0B7E95F9}" destId="{014EFBB9-49EE-4AB5-90CA-4F5031617555}" srcOrd="0" destOrd="0" presId="urn:microsoft.com/office/officeart/2008/layout/SquareAccentList"/>
    <dgm:cxn modelId="{6DAC59E3-D591-4A32-BADD-59CDAB208E48}" type="presParOf" srcId="{C3C0E634-D93D-4968-BEBA-8EFD0B7E95F9}" destId="{E8983AA4-C29F-4066-B275-1661A81EE07C}" srcOrd="1" destOrd="0" presId="urn:microsoft.com/office/officeart/2008/layout/SquareAccentList"/>
    <dgm:cxn modelId="{99265F6D-95E1-4B1A-A9A2-F82C92AA7E5B}" type="presParOf" srcId="{C3C0E634-D93D-4968-BEBA-8EFD0B7E95F9}" destId="{B28E2B49-4E58-4E10-9685-2786E66089AA}" srcOrd="2" destOrd="0" presId="urn:microsoft.com/office/officeart/2008/layout/SquareAccentList"/>
    <dgm:cxn modelId="{F131B2C5-A895-480A-BDE4-0285808BAB55}" type="presParOf" srcId="{241BE578-A471-4CB4-AA1E-4EDF558F8D0D}" destId="{148F96D2-A1F2-41E4-AF3F-3C95B91D6AFE}" srcOrd="1" destOrd="0" presId="urn:microsoft.com/office/officeart/2008/layout/SquareAccentList"/>
    <dgm:cxn modelId="{3FCF03D2-C8E6-4D95-9EEA-E46D1EE4CAA9}" type="presParOf" srcId="{148F96D2-A1F2-41E4-AF3F-3C95B91D6AFE}" destId="{6CFFB93B-06B5-4F38-8B03-E224DAB6469A}" srcOrd="0" destOrd="0" presId="urn:microsoft.com/office/officeart/2008/layout/SquareAccentList"/>
    <dgm:cxn modelId="{C133B0E9-A45E-4FA2-A0ED-9B2AECAB14BD}" type="presParOf" srcId="{6CFFB93B-06B5-4F38-8B03-E224DAB6469A}" destId="{24BB27F5-2C5F-43B5-8555-568C3BC88212}" srcOrd="0" destOrd="0" presId="urn:microsoft.com/office/officeart/2008/layout/SquareAccentList"/>
    <dgm:cxn modelId="{A3A68D00-8262-4A19-A188-20908E6F328A}" type="presParOf" srcId="{6CFFB93B-06B5-4F38-8B03-E224DAB6469A}" destId="{81AD3618-617A-4BCE-8DD7-EBCAB66E1448}" srcOrd="1" destOrd="0" presId="urn:microsoft.com/office/officeart/2008/layout/SquareAccentList"/>
    <dgm:cxn modelId="{183613D2-B359-4418-99C6-DC420DA3D989}" type="presParOf" srcId="{AD033FD4-1574-4FEA-AE9D-A76F4ADF2673}" destId="{A0C8C6F1-5AAE-43A3-B867-C575B1E7F2C7}" srcOrd="1" destOrd="0" presId="urn:microsoft.com/office/officeart/2008/layout/SquareAccentList"/>
    <dgm:cxn modelId="{08A5DEEA-A06E-4C44-BA91-D2EC291001FE}" type="presParOf" srcId="{A0C8C6F1-5AAE-43A3-B867-C575B1E7F2C7}" destId="{AD3F5419-CB14-4D2E-B231-08245EEB933B}" srcOrd="0" destOrd="0" presId="urn:microsoft.com/office/officeart/2008/layout/SquareAccentList"/>
    <dgm:cxn modelId="{A788DF76-96C6-48A8-BAFD-3E67EAC29C30}" type="presParOf" srcId="{AD3F5419-CB14-4D2E-B231-08245EEB933B}" destId="{56345F8E-0748-4F0E-913B-35036C81F999}" srcOrd="0" destOrd="0" presId="urn:microsoft.com/office/officeart/2008/layout/SquareAccentList"/>
    <dgm:cxn modelId="{3B561E52-B8C7-46BA-B4AB-BB4B72BA7828}" type="presParOf" srcId="{AD3F5419-CB14-4D2E-B231-08245EEB933B}" destId="{7A5161B5-069B-4C7C-9FD7-65460A9BD8B1}" srcOrd="1" destOrd="0" presId="urn:microsoft.com/office/officeart/2008/layout/SquareAccentList"/>
    <dgm:cxn modelId="{7DBE2B71-A6BE-42E0-8E3A-24FBDDEBD45C}" type="presParOf" srcId="{AD3F5419-CB14-4D2E-B231-08245EEB933B}" destId="{65AB131A-0EF2-4016-A5D0-5926BC19EBF5}" srcOrd="2" destOrd="0" presId="urn:microsoft.com/office/officeart/2008/layout/SquareAccentList"/>
    <dgm:cxn modelId="{538C2B85-9409-4FCB-B571-5884EC1F667C}" type="presParOf" srcId="{A0C8C6F1-5AAE-43A3-B867-C575B1E7F2C7}" destId="{B62E462A-33D9-45B9-9E55-078B58DE91D3}" srcOrd="1" destOrd="0" presId="urn:microsoft.com/office/officeart/2008/layout/SquareAccentList"/>
    <dgm:cxn modelId="{44AAD576-4819-4725-8530-8C70057F0578}" type="presParOf" srcId="{B62E462A-33D9-45B9-9E55-078B58DE91D3}" destId="{CFB508D5-5F32-4925-8353-BDBE8E3B605F}" srcOrd="0" destOrd="0" presId="urn:microsoft.com/office/officeart/2008/layout/SquareAccentList"/>
    <dgm:cxn modelId="{6FCA98D6-3AF4-4705-B0BA-5C3DB2B0415A}" type="presParOf" srcId="{CFB508D5-5F32-4925-8353-BDBE8E3B605F}" destId="{7C637707-DD49-46FC-B3C1-A1CE97D7D034}" srcOrd="0" destOrd="0" presId="urn:microsoft.com/office/officeart/2008/layout/SquareAccentList"/>
    <dgm:cxn modelId="{8BA695B1-79A2-4756-BC63-18EE286A407E}" type="presParOf" srcId="{CFB508D5-5F32-4925-8353-BDBE8E3B605F}" destId="{4A015D2D-BB3A-4671-94BF-325F3FC12FA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30E4D5-1B3D-4B07-A4AC-46731E8BCFB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3028B10-F00B-4B5E-91F3-2DCDCB2FC6A2}">
      <dgm:prSet phldrT="[Text]"/>
      <dgm:spPr/>
      <dgm:t>
        <a:bodyPr/>
        <a:lstStyle/>
        <a:p>
          <a:pPr algn="ctr"/>
          <a:r>
            <a:rPr lang="cs-CZ" b="1" dirty="0"/>
            <a:t>ÚPLNÁ PŘEKÁŽKA</a:t>
          </a:r>
        </a:p>
      </dgm:t>
    </dgm:pt>
    <dgm:pt modelId="{2E427C4D-A960-4428-8F8D-17A26C72B69E}" type="parTrans" cxnId="{1FAC6404-8EF5-401F-8765-68F4FA592B3D}">
      <dgm:prSet/>
      <dgm:spPr/>
      <dgm:t>
        <a:bodyPr/>
        <a:lstStyle/>
        <a:p>
          <a:endParaRPr lang="cs-CZ"/>
        </a:p>
      </dgm:t>
    </dgm:pt>
    <dgm:pt modelId="{48379CFE-7B8F-4EC1-98B9-0373351DAFD2}" type="sibTrans" cxnId="{1FAC6404-8EF5-401F-8765-68F4FA592B3D}">
      <dgm:prSet/>
      <dgm:spPr/>
      <dgm:t>
        <a:bodyPr/>
        <a:lstStyle/>
        <a:p>
          <a:endParaRPr lang="cs-CZ"/>
        </a:p>
      </dgm:t>
    </dgm:pt>
    <dgm:pt modelId="{AC2586C1-9B4D-411C-995A-0BE9EFD66E01}">
      <dgm:prSet phldrT="[Text]"/>
      <dgm:spPr/>
      <dgm:t>
        <a:bodyPr/>
        <a:lstStyle/>
        <a:p>
          <a:pPr algn="just"/>
          <a:r>
            <a:rPr lang="cs-CZ" b="1" dirty="0"/>
            <a:t>závěrové souhlásky zvané také </a:t>
          </a:r>
          <a:r>
            <a:rPr lang="cs-CZ" b="1" dirty="0">
              <a:solidFill>
                <a:srgbClr val="00B0F0"/>
              </a:solidFill>
            </a:rPr>
            <a:t>okluzivy či explozivy </a:t>
          </a:r>
        </a:p>
      </dgm:t>
    </dgm:pt>
    <dgm:pt modelId="{F4A3524C-E2CD-458F-A8D7-532C05461550}" type="parTrans" cxnId="{280AE20B-C2E0-4028-ADC5-D8DBF511888F}">
      <dgm:prSet/>
      <dgm:spPr/>
      <dgm:t>
        <a:bodyPr/>
        <a:lstStyle/>
        <a:p>
          <a:endParaRPr lang="cs-CZ"/>
        </a:p>
      </dgm:t>
    </dgm:pt>
    <dgm:pt modelId="{AD7C67AF-B594-4CAF-A6F5-6F9D60615263}" type="sibTrans" cxnId="{280AE20B-C2E0-4028-ADC5-D8DBF511888F}">
      <dgm:prSet/>
      <dgm:spPr/>
      <dgm:t>
        <a:bodyPr/>
        <a:lstStyle/>
        <a:p>
          <a:endParaRPr lang="cs-CZ"/>
        </a:p>
      </dgm:t>
    </dgm:pt>
    <dgm:pt modelId="{A5220DCD-13A2-4B26-828B-CB28D745431C}">
      <dgm:prSet phldrT="[Text]"/>
      <dgm:spPr/>
      <dgm:t>
        <a:bodyPr/>
        <a:lstStyle/>
        <a:p>
          <a:pPr algn="ctr"/>
          <a:r>
            <a:rPr lang="cs-CZ" b="1" dirty="0"/>
            <a:t>ČÁSTEČNÁ PŘEKÁŽKA</a:t>
          </a:r>
        </a:p>
      </dgm:t>
    </dgm:pt>
    <dgm:pt modelId="{D055FB6A-8B58-4B31-89CF-477F62F1BF9B}" type="parTrans" cxnId="{A760A3FD-5310-42D1-85C1-9824D87D0F1C}">
      <dgm:prSet/>
      <dgm:spPr/>
      <dgm:t>
        <a:bodyPr/>
        <a:lstStyle/>
        <a:p>
          <a:endParaRPr lang="cs-CZ"/>
        </a:p>
      </dgm:t>
    </dgm:pt>
    <dgm:pt modelId="{F8BAF65B-6191-42ED-97E1-90A8989260E1}" type="sibTrans" cxnId="{A760A3FD-5310-42D1-85C1-9824D87D0F1C}">
      <dgm:prSet/>
      <dgm:spPr/>
      <dgm:t>
        <a:bodyPr/>
        <a:lstStyle/>
        <a:p>
          <a:endParaRPr lang="cs-CZ"/>
        </a:p>
      </dgm:t>
    </dgm:pt>
    <dgm:pt modelId="{2233AAC6-8F17-47EE-9AD8-6B16E12A3928}">
      <dgm:prSet phldrT="[Text]"/>
      <dgm:spPr/>
      <dgm:t>
        <a:bodyPr/>
        <a:lstStyle/>
        <a:p>
          <a:pPr algn="just"/>
          <a:r>
            <a:rPr lang="cs-CZ" b="1" dirty="0"/>
            <a:t>úžinové souhlásky zvané také </a:t>
          </a:r>
          <a:r>
            <a:rPr lang="cs-CZ" b="1" dirty="0">
              <a:solidFill>
                <a:srgbClr val="00B0F0"/>
              </a:solidFill>
            </a:rPr>
            <a:t>konstriktivy</a:t>
          </a:r>
        </a:p>
      </dgm:t>
    </dgm:pt>
    <dgm:pt modelId="{7D8FBFE7-10E9-4EF7-AF3E-31FBFA02E8C1}" type="parTrans" cxnId="{0513389B-4A33-4F1D-BA5B-6403E1D52D4C}">
      <dgm:prSet/>
      <dgm:spPr/>
      <dgm:t>
        <a:bodyPr/>
        <a:lstStyle/>
        <a:p>
          <a:endParaRPr lang="cs-CZ"/>
        </a:p>
      </dgm:t>
    </dgm:pt>
    <dgm:pt modelId="{5E22B8DB-A621-42E1-816B-B9210B5304BD}" type="sibTrans" cxnId="{0513389B-4A33-4F1D-BA5B-6403E1D52D4C}">
      <dgm:prSet/>
      <dgm:spPr/>
      <dgm:t>
        <a:bodyPr/>
        <a:lstStyle/>
        <a:p>
          <a:endParaRPr lang="cs-CZ"/>
        </a:p>
      </dgm:t>
    </dgm:pt>
    <dgm:pt modelId="{3EC6E192-974E-4D6A-8470-C5D59C4C6AA1}">
      <dgm:prSet/>
      <dgm:spPr/>
      <dgm:t>
        <a:bodyPr/>
        <a:lstStyle/>
        <a:p>
          <a:pPr algn="ctr"/>
          <a:r>
            <a:rPr lang="cs-CZ" b="1" dirty="0"/>
            <a:t>SLABÁ OKLUZE A POSTUPNÉ UVOLNĚNÍ</a:t>
          </a:r>
        </a:p>
      </dgm:t>
    </dgm:pt>
    <dgm:pt modelId="{89C8F8BE-AE07-4141-B497-F4DB05149D92}" type="parTrans" cxnId="{3F6F8D65-CC29-43E8-B88A-F8CE910C5DBA}">
      <dgm:prSet/>
      <dgm:spPr/>
      <dgm:t>
        <a:bodyPr/>
        <a:lstStyle/>
        <a:p>
          <a:endParaRPr lang="cs-CZ"/>
        </a:p>
      </dgm:t>
    </dgm:pt>
    <dgm:pt modelId="{568B8D2A-69F6-47A9-96C4-7F57DEDC59BC}" type="sibTrans" cxnId="{3F6F8D65-CC29-43E8-B88A-F8CE910C5DBA}">
      <dgm:prSet/>
      <dgm:spPr/>
      <dgm:t>
        <a:bodyPr/>
        <a:lstStyle/>
        <a:p>
          <a:endParaRPr lang="cs-CZ"/>
        </a:p>
      </dgm:t>
    </dgm:pt>
    <dgm:pt modelId="{B723E87F-3B9F-40B0-BC6A-9653DAB7C9E3}">
      <dgm:prSet phldrT="[Text]"/>
      <dgm:spPr/>
      <dgm:t>
        <a:bodyPr/>
        <a:lstStyle/>
        <a:p>
          <a:pPr algn="l"/>
          <a:endParaRPr lang="cs-CZ" b="1" dirty="0"/>
        </a:p>
      </dgm:t>
    </dgm:pt>
    <dgm:pt modelId="{32913D59-5193-41E5-B384-B93DA015947F}" type="parTrans" cxnId="{76651427-F5BC-47A4-938D-B63F3A2D143C}">
      <dgm:prSet/>
      <dgm:spPr/>
      <dgm:t>
        <a:bodyPr/>
        <a:lstStyle/>
        <a:p>
          <a:endParaRPr lang="cs-CZ"/>
        </a:p>
      </dgm:t>
    </dgm:pt>
    <dgm:pt modelId="{51510863-9B66-4B23-8314-7092763B21F7}" type="sibTrans" cxnId="{76651427-F5BC-47A4-938D-B63F3A2D143C}">
      <dgm:prSet/>
      <dgm:spPr/>
      <dgm:t>
        <a:bodyPr/>
        <a:lstStyle/>
        <a:p>
          <a:endParaRPr lang="cs-CZ"/>
        </a:p>
      </dgm:t>
    </dgm:pt>
    <dgm:pt modelId="{FF0678FE-D4C8-47E4-B0D5-037B5A1D80D7}">
      <dgm:prSet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b="1" dirty="0"/>
            <a:t>Slabá okluze přechází v průběhu jedné jediné hlásky v úžinu</a:t>
          </a:r>
        </a:p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b="1" dirty="0">
              <a:solidFill>
                <a:srgbClr val="00B0F0"/>
              </a:solidFill>
            </a:rPr>
            <a:t>SEMIOKLUZIVY, SEMIKONSTRIKTIVY, AFRIKÁTY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dirty="0"/>
        </a:p>
      </dgm:t>
    </dgm:pt>
    <dgm:pt modelId="{2E3E69B5-5B21-42BE-B12E-D782945F8569}" type="parTrans" cxnId="{EFB3704E-625D-4359-90BE-1F1F70180BDD}">
      <dgm:prSet/>
      <dgm:spPr/>
    </dgm:pt>
    <dgm:pt modelId="{012A9B85-6635-49C8-859B-6FC7703A7B4A}" type="sibTrans" cxnId="{EFB3704E-625D-4359-90BE-1F1F70180BDD}">
      <dgm:prSet/>
      <dgm:spPr/>
    </dgm:pt>
    <dgm:pt modelId="{E4DAAD18-D178-4D42-A66C-6E5A9ABB7C24}" type="pres">
      <dgm:prSet presAssocID="{6E30E4D5-1B3D-4B07-A4AC-46731E8BCFB3}" presName="linearFlow" presStyleCnt="0">
        <dgm:presLayoutVars>
          <dgm:dir/>
          <dgm:animLvl val="lvl"/>
          <dgm:resizeHandles val="exact"/>
        </dgm:presLayoutVars>
      </dgm:prSet>
      <dgm:spPr/>
    </dgm:pt>
    <dgm:pt modelId="{6BD71A44-DB84-4427-9CFB-96F6034C6314}" type="pres">
      <dgm:prSet presAssocID="{33028B10-F00B-4B5E-91F3-2DCDCB2FC6A2}" presName="composite" presStyleCnt="0"/>
      <dgm:spPr/>
    </dgm:pt>
    <dgm:pt modelId="{CBFF2B27-94BF-40D3-B067-B414A63380BE}" type="pres">
      <dgm:prSet presAssocID="{33028B10-F00B-4B5E-91F3-2DCDCB2FC6A2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258A1D7-F1CF-4A71-885E-3FBF1C73FD3F}" type="pres">
      <dgm:prSet presAssocID="{33028B10-F00B-4B5E-91F3-2DCDCB2FC6A2}" presName="descendantText" presStyleLbl="alignAcc1" presStyleIdx="0" presStyleCnt="3">
        <dgm:presLayoutVars>
          <dgm:bulletEnabled val="1"/>
        </dgm:presLayoutVars>
      </dgm:prSet>
      <dgm:spPr/>
    </dgm:pt>
    <dgm:pt modelId="{45FC37A6-EDD8-480D-9942-727DF64ED318}" type="pres">
      <dgm:prSet presAssocID="{48379CFE-7B8F-4EC1-98B9-0373351DAFD2}" presName="sp" presStyleCnt="0"/>
      <dgm:spPr/>
    </dgm:pt>
    <dgm:pt modelId="{E30DEA62-E4EB-454D-A0D5-09A6AE202BC4}" type="pres">
      <dgm:prSet presAssocID="{3EC6E192-974E-4D6A-8470-C5D59C4C6AA1}" presName="composite" presStyleCnt="0"/>
      <dgm:spPr/>
    </dgm:pt>
    <dgm:pt modelId="{5FCBAFC3-520C-4D45-AFCF-860F8E2B032A}" type="pres">
      <dgm:prSet presAssocID="{3EC6E192-974E-4D6A-8470-C5D59C4C6AA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7FDE6F9-5024-4D17-A42A-9F06680E164D}" type="pres">
      <dgm:prSet presAssocID="{3EC6E192-974E-4D6A-8470-C5D59C4C6AA1}" presName="descendantText" presStyleLbl="alignAcc1" presStyleIdx="1" presStyleCnt="3">
        <dgm:presLayoutVars>
          <dgm:bulletEnabled val="1"/>
        </dgm:presLayoutVars>
      </dgm:prSet>
      <dgm:spPr/>
    </dgm:pt>
    <dgm:pt modelId="{DD51CA37-B06C-4E21-ACA5-7F3F89223A43}" type="pres">
      <dgm:prSet presAssocID="{568B8D2A-69F6-47A9-96C4-7F57DEDC59BC}" presName="sp" presStyleCnt="0"/>
      <dgm:spPr/>
    </dgm:pt>
    <dgm:pt modelId="{B5999858-4800-4DC4-819F-B13A03ED7A3F}" type="pres">
      <dgm:prSet presAssocID="{A5220DCD-13A2-4B26-828B-CB28D745431C}" presName="composite" presStyleCnt="0"/>
      <dgm:spPr/>
    </dgm:pt>
    <dgm:pt modelId="{3DC8BF89-2338-4025-9A23-F554C630C144}" type="pres">
      <dgm:prSet presAssocID="{A5220DCD-13A2-4B26-828B-CB28D745431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56F68BB-0DAD-4A7F-B762-A778F8BF0629}" type="pres">
      <dgm:prSet presAssocID="{A5220DCD-13A2-4B26-828B-CB28D745431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FAC6404-8EF5-401F-8765-68F4FA592B3D}" srcId="{6E30E4D5-1B3D-4B07-A4AC-46731E8BCFB3}" destId="{33028B10-F00B-4B5E-91F3-2DCDCB2FC6A2}" srcOrd="0" destOrd="0" parTransId="{2E427C4D-A960-4428-8F8D-17A26C72B69E}" sibTransId="{48379CFE-7B8F-4EC1-98B9-0373351DAFD2}"/>
    <dgm:cxn modelId="{280AE20B-C2E0-4028-ADC5-D8DBF511888F}" srcId="{33028B10-F00B-4B5E-91F3-2DCDCB2FC6A2}" destId="{AC2586C1-9B4D-411C-995A-0BE9EFD66E01}" srcOrd="0" destOrd="0" parTransId="{F4A3524C-E2CD-458F-A8D7-532C05461550}" sibTransId="{AD7C67AF-B594-4CAF-A6F5-6F9D60615263}"/>
    <dgm:cxn modelId="{77BEC51A-35C4-438E-939E-63A297BE5062}" type="presOf" srcId="{FF0678FE-D4C8-47E4-B0D5-037B5A1D80D7}" destId="{F7FDE6F9-5024-4D17-A42A-9F06680E164D}" srcOrd="0" destOrd="0" presId="urn:microsoft.com/office/officeart/2005/8/layout/chevron2"/>
    <dgm:cxn modelId="{76651427-F5BC-47A4-938D-B63F3A2D143C}" srcId="{33028B10-F00B-4B5E-91F3-2DCDCB2FC6A2}" destId="{B723E87F-3B9F-40B0-BC6A-9653DAB7C9E3}" srcOrd="1" destOrd="0" parTransId="{32913D59-5193-41E5-B384-B93DA015947F}" sibTransId="{51510863-9B66-4B23-8314-7092763B21F7}"/>
    <dgm:cxn modelId="{3F6F8D65-CC29-43E8-B88A-F8CE910C5DBA}" srcId="{6E30E4D5-1B3D-4B07-A4AC-46731E8BCFB3}" destId="{3EC6E192-974E-4D6A-8470-C5D59C4C6AA1}" srcOrd="1" destOrd="0" parTransId="{89C8F8BE-AE07-4141-B497-F4DB05149D92}" sibTransId="{568B8D2A-69F6-47A9-96C4-7F57DEDC59BC}"/>
    <dgm:cxn modelId="{EFB3704E-625D-4359-90BE-1F1F70180BDD}" srcId="{3EC6E192-974E-4D6A-8470-C5D59C4C6AA1}" destId="{FF0678FE-D4C8-47E4-B0D5-037B5A1D80D7}" srcOrd="0" destOrd="0" parTransId="{2E3E69B5-5B21-42BE-B12E-D782945F8569}" sibTransId="{012A9B85-6635-49C8-859B-6FC7703A7B4A}"/>
    <dgm:cxn modelId="{8497DF53-D511-4CE1-A4E1-0860300AB883}" type="presOf" srcId="{3EC6E192-974E-4D6A-8470-C5D59C4C6AA1}" destId="{5FCBAFC3-520C-4D45-AFCF-860F8E2B032A}" srcOrd="0" destOrd="0" presId="urn:microsoft.com/office/officeart/2005/8/layout/chevron2"/>
    <dgm:cxn modelId="{B6A01584-6BA9-4BCC-847F-45873CFD63D9}" type="presOf" srcId="{33028B10-F00B-4B5E-91F3-2DCDCB2FC6A2}" destId="{CBFF2B27-94BF-40D3-B067-B414A63380BE}" srcOrd="0" destOrd="0" presId="urn:microsoft.com/office/officeart/2005/8/layout/chevron2"/>
    <dgm:cxn modelId="{FAE07896-8B48-4C6C-B155-A273EE49CE7D}" type="presOf" srcId="{6E30E4D5-1B3D-4B07-A4AC-46731E8BCFB3}" destId="{E4DAAD18-D178-4D42-A66C-6E5A9ABB7C24}" srcOrd="0" destOrd="0" presId="urn:microsoft.com/office/officeart/2005/8/layout/chevron2"/>
    <dgm:cxn modelId="{0513389B-4A33-4F1D-BA5B-6403E1D52D4C}" srcId="{A5220DCD-13A2-4B26-828B-CB28D745431C}" destId="{2233AAC6-8F17-47EE-9AD8-6B16E12A3928}" srcOrd="0" destOrd="0" parTransId="{7D8FBFE7-10E9-4EF7-AF3E-31FBFA02E8C1}" sibTransId="{5E22B8DB-A621-42E1-816B-B9210B5304BD}"/>
    <dgm:cxn modelId="{098F45B5-E015-44CC-A075-339B42344FF8}" type="presOf" srcId="{AC2586C1-9B4D-411C-995A-0BE9EFD66E01}" destId="{0258A1D7-F1CF-4A71-885E-3FBF1C73FD3F}" srcOrd="0" destOrd="0" presId="urn:microsoft.com/office/officeart/2005/8/layout/chevron2"/>
    <dgm:cxn modelId="{195CC7BC-A739-46C5-9ACF-32C6E43B7A4C}" type="presOf" srcId="{A5220DCD-13A2-4B26-828B-CB28D745431C}" destId="{3DC8BF89-2338-4025-9A23-F554C630C144}" srcOrd="0" destOrd="0" presId="urn:microsoft.com/office/officeart/2005/8/layout/chevron2"/>
    <dgm:cxn modelId="{416E3EC4-9BDA-41E3-BC32-FF13094AB462}" type="presOf" srcId="{B723E87F-3B9F-40B0-BC6A-9653DAB7C9E3}" destId="{0258A1D7-F1CF-4A71-885E-3FBF1C73FD3F}" srcOrd="0" destOrd="1" presId="urn:microsoft.com/office/officeart/2005/8/layout/chevron2"/>
    <dgm:cxn modelId="{7D2362F5-5954-4A0E-B250-8ACF3606577D}" type="presOf" srcId="{2233AAC6-8F17-47EE-9AD8-6B16E12A3928}" destId="{E56F68BB-0DAD-4A7F-B762-A778F8BF0629}" srcOrd="0" destOrd="0" presId="urn:microsoft.com/office/officeart/2005/8/layout/chevron2"/>
    <dgm:cxn modelId="{A760A3FD-5310-42D1-85C1-9824D87D0F1C}" srcId="{6E30E4D5-1B3D-4B07-A4AC-46731E8BCFB3}" destId="{A5220DCD-13A2-4B26-828B-CB28D745431C}" srcOrd="2" destOrd="0" parTransId="{D055FB6A-8B58-4B31-89CF-477F62F1BF9B}" sibTransId="{F8BAF65B-6191-42ED-97E1-90A8989260E1}"/>
    <dgm:cxn modelId="{F9832971-ABC6-42EB-8676-09F0DC525DFD}" type="presParOf" srcId="{E4DAAD18-D178-4D42-A66C-6E5A9ABB7C24}" destId="{6BD71A44-DB84-4427-9CFB-96F6034C6314}" srcOrd="0" destOrd="0" presId="urn:microsoft.com/office/officeart/2005/8/layout/chevron2"/>
    <dgm:cxn modelId="{96F0B057-ADD1-4323-B313-F60D2C14CB32}" type="presParOf" srcId="{6BD71A44-DB84-4427-9CFB-96F6034C6314}" destId="{CBFF2B27-94BF-40D3-B067-B414A63380BE}" srcOrd="0" destOrd="0" presId="urn:microsoft.com/office/officeart/2005/8/layout/chevron2"/>
    <dgm:cxn modelId="{B9926C4D-6E70-4D2B-B57B-A0044B53246A}" type="presParOf" srcId="{6BD71A44-DB84-4427-9CFB-96F6034C6314}" destId="{0258A1D7-F1CF-4A71-885E-3FBF1C73FD3F}" srcOrd="1" destOrd="0" presId="urn:microsoft.com/office/officeart/2005/8/layout/chevron2"/>
    <dgm:cxn modelId="{71CDFED8-8A7D-4F50-9407-CE5FA7F2880F}" type="presParOf" srcId="{E4DAAD18-D178-4D42-A66C-6E5A9ABB7C24}" destId="{45FC37A6-EDD8-480D-9942-727DF64ED318}" srcOrd="1" destOrd="0" presId="urn:microsoft.com/office/officeart/2005/8/layout/chevron2"/>
    <dgm:cxn modelId="{9F137DD2-C370-448A-AF8C-F7D9318B8DA6}" type="presParOf" srcId="{E4DAAD18-D178-4D42-A66C-6E5A9ABB7C24}" destId="{E30DEA62-E4EB-454D-A0D5-09A6AE202BC4}" srcOrd="2" destOrd="0" presId="urn:microsoft.com/office/officeart/2005/8/layout/chevron2"/>
    <dgm:cxn modelId="{1EBA5657-C70D-4F9A-9A56-EB1DFC2DAFB2}" type="presParOf" srcId="{E30DEA62-E4EB-454D-A0D5-09A6AE202BC4}" destId="{5FCBAFC3-520C-4D45-AFCF-860F8E2B032A}" srcOrd="0" destOrd="0" presId="urn:microsoft.com/office/officeart/2005/8/layout/chevron2"/>
    <dgm:cxn modelId="{FD89A642-B0ED-439D-9211-BC687ACA8367}" type="presParOf" srcId="{E30DEA62-E4EB-454D-A0D5-09A6AE202BC4}" destId="{F7FDE6F9-5024-4D17-A42A-9F06680E164D}" srcOrd="1" destOrd="0" presId="urn:microsoft.com/office/officeart/2005/8/layout/chevron2"/>
    <dgm:cxn modelId="{3C10BAD9-DA9C-44B9-B7C7-C5060BB17A5E}" type="presParOf" srcId="{E4DAAD18-D178-4D42-A66C-6E5A9ABB7C24}" destId="{DD51CA37-B06C-4E21-ACA5-7F3F89223A43}" srcOrd="3" destOrd="0" presId="urn:microsoft.com/office/officeart/2005/8/layout/chevron2"/>
    <dgm:cxn modelId="{27229150-74DE-4020-9010-D98DF0DB8EF7}" type="presParOf" srcId="{E4DAAD18-D178-4D42-A66C-6E5A9ABB7C24}" destId="{B5999858-4800-4DC4-819F-B13A03ED7A3F}" srcOrd="4" destOrd="0" presId="urn:microsoft.com/office/officeart/2005/8/layout/chevron2"/>
    <dgm:cxn modelId="{79060569-1DFD-4398-9652-B12A632417C0}" type="presParOf" srcId="{B5999858-4800-4DC4-819F-B13A03ED7A3F}" destId="{3DC8BF89-2338-4025-9A23-F554C630C144}" srcOrd="0" destOrd="0" presId="urn:microsoft.com/office/officeart/2005/8/layout/chevron2"/>
    <dgm:cxn modelId="{6691968F-78C0-4C35-B5E6-0BB1AC27FF13}" type="presParOf" srcId="{B5999858-4800-4DC4-819F-B13A03ED7A3F}" destId="{E56F68BB-0DAD-4A7F-B762-A778F8BF062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F996020-5B2E-4DDB-9D49-429D66C03867}">
      <dgm:prSet phldrT="[Text]"/>
      <dgm:spPr/>
      <dgm:t>
        <a:bodyPr/>
        <a:lstStyle/>
        <a:p>
          <a:r>
            <a:rPr lang="cs-CZ" dirty="0"/>
            <a:t>KONSONANTY</a:t>
          </a:r>
        </a:p>
      </dgm:t>
    </dgm:pt>
    <dgm:pt modelId="{C33D9A93-C462-41FE-9768-F5CCB013957C}" type="parTrans" cxnId="{F1AEF0B5-E6E4-4791-9965-EA33209A4207}">
      <dgm:prSet/>
      <dgm:spPr/>
      <dgm:t>
        <a:bodyPr/>
        <a:lstStyle/>
        <a:p>
          <a:endParaRPr lang="cs-CZ"/>
        </a:p>
      </dgm:t>
    </dgm:pt>
    <dgm:pt modelId="{433C1CED-9500-4EFB-9B51-E280459E1B3D}" type="sibTrans" cxnId="{F1AEF0B5-E6E4-4791-9965-EA33209A4207}">
      <dgm:prSet/>
      <dgm:spPr/>
      <dgm:t>
        <a:bodyPr/>
        <a:lstStyle/>
        <a:p>
          <a:endParaRPr lang="cs-CZ"/>
        </a:p>
      </dgm:t>
    </dgm:pt>
    <dgm:pt modelId="{1D7DB4D4-FE59-4E31-848C-A27E1A270798}">
      <dgm:prSet phldrT="[Text]"/>
      <dgm:spPr/>
      <dgm:t>
        <a:bodyPr/>
        <a:lstStyle/>
        <a:p>
          <a:r>
            <a:rPr lang="cs-CZ" dirty="0"/>
            <a:t>OKLUZIVY</a:t>
          </a:r>
        </a:p>
      </dgm:t>
    </dgm:pt>
    <dgm:pt modelId="{49095E2A-98BB-470D-88D1-56F0CD922E6F}" type="parTrans" cxnId="{1F47ADCE-567E-4D85-B921-028E750AD7F6}">
      <dgm:prSet/>
      <dgm:spPr/>
      <dgm:t>
        <a:bodyPr/>
        <a:lstStyle/>
        <a:p>
          <a:endParaRPr lang="cs-CZ"/>
        </a:p>
      </dgm:t>
    </dgm:pt>
    <dgm:pt modelId="{0C9696D6-8E61-4C17-8CCD-834BF104A689}" type="sibTrans" cxnId="{1F47ADCE-567E-4D85-B921-028E750AD7F6}">
      <dgm:prSet/>
      <dgm:spPr/>
      <dgm:t>
        <a:bodyPr/>
        <a:lstStyle/>
        <a:p>
          <a:endParaRPr lang="cs-CZ"/>
        </a:p>
      </dgm:t>
    </dgm:pt>
    <dgm:pt modelId="{9EC4037B-8ADB-4972-AE3A-7FA647DB4238}">
      <dgm:prSet phldrT="[Text]"/>
      <dgm:spPr/>
      <dgm:t>
        <a:bodyPr/>
        <a:lstStyle/>
        <a:p>
          <a:r>
            <a:rPr lang="cs-CZ" dirty="0"/>
            <a:t>SEMIOKLUZIVY</a:t>
          </a:r>
        </a:p>
      </dgm:t>
    </dgm:pt>
    <dgm:pt modelId="{EF3BC71D-BEC5-4B47-947C-03C6605A96C8}" type="parTrans" cxnId="{71910246-D980-4560-AB66-53870AAFC98F}">
      <dgm:prSet/>
      <dgm:spPr/>
      <dgm:t>
        <a:bodyPr/>
        <a:lstStyle/>
        <a:p>
          <a:endParaRPr lang="cs-CZ"/>
        </a:p>
      </dgm:t>
    </dgm:pt>
    <dgm:pt modelId="{6A188CEF-11A1-41F0-9E20-BDA390A48902}" type="sibTrans" cxnId="{71910246-D980-4560-AB66-53870AAFC98F}">
      <dgm:prSet/>
      <dgm:spPr/>
      <dgm:t>
        <a:bodyPr/>
        <a:lstStyle/>
        <a:p>
          <a:endParaRPr lang="cs-CZ"/>
        </a:p>
      </dgm:t>
    </dgm:pt>
    <dgm:pt modelId="{9BB50C62-0946-4FFD-ADB3-69AC407C006A}">
      <dgm:prSet/>
      <dgm:spPr/>
      <dgm:t>
        <a:bodyPr/>
        <a:lstStyle/>
        <a:p>
          <a:r>
            <a:rPr lang="cs-CZ" dirty="0"/>
            <a:t>KONSTRIKTIVY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/>
      <dgm:spPr/>
      <dgm:t>
        <a:bodyPr/>
        <a:lstStyle/>
        <a:p>
          <a:r>
            <a:rPr lang="cs-CZ" dirty="0"/>
            <a:t>FRIKATIVY</a:t>
          </a:r>
        </a:p>
        <a:p>
          <a:r>
            <a:rPr lang="cs-CZ" dirty="0"/>
            <a:t>VLASTNÍ ŠUMOVÉ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/>
      <dgm:spPr/>
      <dgm:t>
        <a:bodyPr/>
        <a:lstStyle/>
        <a:p>
          <a:r>
            <a:rPr lang="cs-CZ" dirty="0"/>
            <a:t>LIKVIDY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/>
      <dgm:spPr/>
      <dgm:t>
        <a:bodyPr/>
        <a:lstStyle/>
        <a:p>
          <a:r>
            <a:rPr lang="cs-CZ" dirty="0"/>
            <a:t>LATERÁLY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/>
      <dgm:spPr/>
      <dgm:t>
        <a:bodyPr/>
        <a:lstStyle/>
        <a:p>
          <a:r>
            <a:rPr lang="cs-CZ" dirty="0"/>
            <a:t>VIBRANTY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6E94890-9AA0-4467-92E2-67E82A228495}" type="pres">
      <dgm:prSet presAssocID="{1F996020-5B2E-4DDB-9D49-429D66C03867}" presName="root1" presStyleCnt="0"/>
      <dgm:spPr/>
    </dgm:pt>
    <dgm:pt modelId="{EDB0C53D-2438-412F-8EAD-C69AF6FD1E1B}" type="pres">
      <dgm:prSet presAssocID="{1F996020-5B2E-4DDB-9D49-429D66C03867}" presName="LevelOneTextNode" presStyleLbl="node0" presStyleIdx="0" presStyleCnt="1">
        <dgm:presLayoutVars>
          <dgm:chPref val="3"/>
        </dgm:presLayoutVars>
      </dgm:prSet>
      <dgm:spPr/>
    </dgm:pt>
    <dgm:pt modelId="{72BAFBA3-BD0E-4AA8-8160-C57E0B03929C}" type="pres">
      <dgm:prSet presAssocID="{1F996020-5B2E-4DDB-9D49-429D66C03867}" presName="level2hierChild" presStyleCnt="0"/>
      <dgm:spPr/>
    </dgm:pt>
    <dgm:pt modelId="{02D54288-408D-46F3-8CAB-F1069F2700F8}" type="pres">
      <dgm:prSet presAssocID="{49095E2A-98BB-470D-88D1-56F0CD922E6F}" presName="conn2-1" presStyleLbl="parChTrans1D2" presStyleIdx="0" presStyleCnt="3"/>
      <dgm:spPr/>
    </dgm:pt>
    <dgm:pt modelId="{AF8621E5-FEA1-4C0A-B94C-3A195A811BF0}" type="pres">
      <dgm:prSet presAssocID="{49095E2A-98BB-470D-88D1-56F0CD922E6F}" presName="connTx" presStyleLbl="parChTrans1D2" presStyleIdx="0" presStyleCnt="3"/>
      <dgm:spPr/>
    </dgm:pt>
    <dgm:pt modelId="{8E79ECFA-526D-4CEF-89B7-E544FD605F63}" type="pres">
      <dgm:prSet presAssocID="{1D7DB4D4-FE59-4E31-848C-A27E1A270798}" presName="root2" presStyleCnt="0"/>
      <dgm:spPr/>
    </dgm:pt>
    <dgm:pt modelId="{E43D8A82-D706-464F-AA27-1870472F2389}" type="pres">
      <dgm:prSet presAssocID="{1D7DB4D4-FE59-4E31-848C-A27E1A270798}" presName="LevelTwoTextNode" presStyleLbl="node2" presStyleIdx="0" presStyleCnt="3">
        <dgm:presLayoutVars>
          <dgm:chPref val="3"/>
        </dgm:presLayoutVars>
      </dgm:prSet>
      <dgm:spPr/>
    </dgm:pt>
    <dgm:pt modelId="{23A043CF-676E-4AA9-B4C0-C10FD2A4DBAA}" type="pres">
      <dgm:prSet presAssocID="{1D7DB4D4-FE59-4E31-848C-A27E1A270798}" presName="level3hierChild" presStyleCnt="0"/>
      <dgm:spPr/>
    </dgm:pt>
    <dgm:pt modelId="{0671CDAC-5EBB-4132-A328-53D102344A6D}" type="pres">
      <dgm:prSet presAssocID="{EF3BC71D-BEC5-4B47-947C-03C6605A96C8}" presName="conn2-1" presStyleLbl="parChTrans1D2" presStyleIdx="1" presStyleCnt="3"/>
      <dgm:spPr/>
    </dgm:pt>
    <dgm:pt modelId="{382EC086-039F-418D-8808-B96CEF302B2D}" type="pres">
      <dgm:prSet presAssocID="{EF3BC71D-BEC5-4B47-947C-03C6605A96C8}" presName="connTx" presStyleLbl="parChTrans1D2" presStyleIdx="1" presStyleCnt="3"/>
      <dgm:spPr/>
    </dgm:pt>
    <dgm:pt modelId="{35B2C04C-D1D2-4E34-BBD0-8EB4722BF989}" type="pres">
      <dgm:prSet presAssocID="{9EC4037B-8ADB-4972-AE3A-7FA647DB4238}" presName="root2" presStyleCnt="0"/>
      <dgm:spPr/>
    </dgm:pt>
    <dgm:pt modelId="{CBC2EEC3-6AF8-4F63-85D1-355E31E5E0D6}" type="pres">
      <dgm:prSet presAssocID="{9EC4037B-8ADB-4972-AE3A-7FA647DB4238}" presName="LevelTwoTextNode" presStyleLbl="node2" presStyleIdx="1" presStyleCnt="3">
        <dgm:presLayoutVars>
          <dgm:chPref val="3"/>
        </dgm:presLayoutVars>
      </dgm:prSet>
      <dgm:spPr/>
    </dgm:pt>
    <dgm:pt modelId="{31A5D951-3FE9-4BB1-9586-51CA5813CD97}" type="pres">
      <dgm:prSet presAssocID="{9EC4037B-8ADB-4972-AE3A-7FA647DB4238}" presName="level3hierChild" presStyleCnt="0"/>
      <dgm:spPr/>
    </dgm:pt>
    <dgm:pt modelId="{8457B28C-BEC8-45D3-BB52-0A1A3CF33482}" type="pres">
      <dgm:prSet presAssocID="{BC16A57F-EEA9-4E8C-942F-A351C211CD93}" presName="conn2-1" presStyleLbl="parChTrans1D2" presStyleIdx="2" presStyleCnt="3"/>
      <dgm:spPr/>
    </dgm:pt>
    <dgm:pt modelId="{73D00BFD-AE54-4A3A-835E-BF36CA246F83}" type="pres">
      <dgm:prSet presAssocID="{BC16A57F-EEA9-4E8C-942F-A351C211CD93}" presName="connTx" presStyleLbl="parChTrans1D2" presStyleIdx="2" presStyleCnt="3"/>
      <dgm:spPr/>
    </dgm:pt>
    <dgm:pt modelId="{FDA43304-B507-49EC-9499-075EC9D31C19}" type="pres">
      <dgm:prSet presAssocID="{9BB50C62-0946-4FFD-ADB3-69AC407C006A}" presName="root2" presStyleCnt="0"/>
      <dgm:spPr/>
    </dgm:pt>
    <dgm:pt modelId="{6F808037-D85F-409F-A808-7C219321A6A7}" type="pres">
      <dgm:prSet presAssocID="{9BB50C62-0946-4FFD-ADB3-69AC407C006A}" presName="LevelTwoTextNode" presStyleLbl="node2" presStyleIdx="2" presStyleCnt="3">
        <dgm:presLayoutVars>
          <dgm:chPref val="3"/>
        </dgm:presLayoutVars>
      </dgm:prSet>
      <dgm:spPr/>
    </dgm:pt>
    <dgm:pt modelId="{94D8ECBD-74F7-4DFE-9452-5B4424C0E03A}" type="pres">
      <dgm:prSet presAssocID="{9BB50C62-0946-4FFD-ADB3-69AC407C006A}" presName="level3hierChild" presStyleCnt="0"/>
      <dgm:spPr/>
    </dgm:pt>
    <dgm:pt modelId="{FAC2A1D1-FF61-44CB-9FFA-616A84C53535}" type="pres">
      <dgm:prSet presAssocID="{FE9E39BC-CBCB-4527-A5F5-2AADE09E6AA1}" presName="conn2-1" presStyleLbl="parChTrans1D3" presStyleIdx="0" presStyleCnt="2"/>
      <dgm:spPr/>
    </dgm:pt>
    <dgm:pt modelId="{D8268C2D-CCE4-4A6D-B7D3-F80C7B4CF792}" type="pres">
      <dgm:prSet presAssocID="{FE9E39BC-CBCB-4527-A5F5-2AADE09E6AA1}" presName="connTx" presStyleLbl="parChTrans1D3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3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F8DBC7CF-5AF6-48E8-BF24-F2659A8322FF}" type="pres">
      <dgm:prSet presAssocID="{9262D14A-321A-4B92-A3DB-BBBA67F5500D}" presName="conn2-1" presStyleLbl="parChTrans1D3" presStyleIdx="1" presStyleCnt="2"/>
      <dgm:spPr/>
    </dgm:pt>
    <dgm:pt modelId="{1F38AB12-57FD-4336-BF22-30F39FBC5C1B}" type="pres">
      <dgm:prSet presAssocID="{9262D14A-321A-4B92-A3DB-BBBA67F5500D}" presName="connTx" presStyleLbl="parChTrans1D3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3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4" presStyleIdx="0" presStyleCnt="2"/>
      <dgm:spPr/>
    </dgm:pt>
    <dgm:pt modelId="{A35E39BD-F715-45AC-BBAD-686808AF24E5}" type="pres">
      <dgm:prSet presAssocID="{EE38CF4D-43FB-4B2D-B21E-1433CFA1625F}" presName="connTx" presStyleLbl="parChTrans1D4" presStyleIdx="0" presStyleCnt="2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4" presStyleIdx="0" presStyleCnt="2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4" presStyleIdx="1" presStyleCnt="2"/>
      <dgm:spPr/>
    </dgm:pt>
    <dgm:pt modelId="{C84E0936-AEE7-4B2F-93A7-6088A11316C3}" type="pres">
      <dgm:prSet presAssocID="{F8446D9F-3740-40DA-BD40-A9CA32EF1917}" presName="connTx" presStyleLbl="parChTrans1D4" presStyleIdx="1" presStyleCnt="2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4" presStyleIdx="1" presStyleCnt="2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D81D1008-883B-41DB-8845-5D7768A52E3D}" type="presOf" srcId="{1F996020-5B2E-4DDB-9D49-429D66C03867}" destId="{EDB0C53D-2438-412F-8EAD-C69AF6FD1E1B}" srcOrd="0" destOrd="0" presId="urn:microsoft.com/office/officeart/2005/8/layout/hierarchy2"/>
    <dgm:cxn modelId="{8EFAF428-2575-4A4D-B0B3-0B2965ED2FFB}" type="presOf" srcId="{9EC4037B-8ADB-4972-AE3A-7FA647DB4238}" destId="{CBC2EEC3-6AF8-4F63-85D1-355E31E5E0D6}" srcOrd="0" destOrd="0" presId="urn:microsoft.com/office/officeart/2005/8/layout/hierarchy2"/>
    <dgm:cxn modelId="{94D8E431-801E-4144-A311-E2DACA439F9D}" srcId="{1F996020-5B2E-4DDB-9D49-429D66C03867}" destId="{9BB50C62-0946-4FFD-ADB3-69AC407C006A}" srcOrd="2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5F286B38-0AE0-4424-AB3E-6762A5C6A12B}" type="presOf" srcId="{FE9E39BC-CBCB-4527-A5F5-2AADE09E6AA1}" destId="{FAC2A1D1-FF61-44CB-9FFA-616A84C53535}" srcOrd="0" destOrd="0" presId="urn:microsoft.com/office/officeart/2005/8/layout/hierarchy2"/>
    <dgm:cxn modelId="{03C7013A-492F-4C67-A658-7E64BF149FA5}" type="presOf" srcId="{0DCA8F05-0400-4D14-B521-DB84B0108759}" destId="{5D8A88D8-EF37-44AF-8625-61978A292A30}" srcOrd="0" destOrd="0" presId="urn:microsoft.com/office/officeart/2005/8/layout/hierarchy2"/>
    <dgm:cxn modelId="{47A9483E-E7E0-4AB7-BAC3-9125620E896B}" type="presOf" srcId="{9262D14A-321A-4B92-A3DB-BBBA67F5500D}" destId="{1F38AB12-57FD-4336-BF22-30F39FBC5C1B}" srcOrd="1" destOrd="0" presId="urn:microsoft.com/office/officeart/2005/8/layout/hierarchy2"/>
    <dgm:cxn modelId="{C4AA6A5D-470F-4DD6-9D9C-1F18B24AE3AF}" type="presOf" srcId="{9BB50C62-0946-4FFD-ADB3-69AC407C006A}" destId="{6F808037-D85F-409F-A808-7C219321A6A7}" srcOrd="0" destOrd="0" presId="urn:microsoft.com/office/officeart/2005/8/layout/hierarchy2"/>
    <dgm:cxn modelId="{71910246-D980-4560-AB66-53870AAFC98F}" srcId="{1F996020-5B2E-4DDB-9D49-429D66C03867}" destId="{9EC4037B-8ADB-4972-AE3A-7FA647DB4238}" srcOrd="1" destOrd="0" parTransId="{EF3BC71D-BEC5-4B47-947C-03C6605A96C8}" sibTransId="{6A188CEF-11A1-41F0-9E20-BDA390A48902}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E4668D4C-0F72-429F-B5FC-A3333B0E6171}" type="presOf" srcId="{F8446D9F-3740-40DA-BD40-A9CA32EF1917}" destId="{F72C7AC0-9283-4C9B-B0E0-85AD633C106B}" srcOrd="0" destOrd="0" presId="urn:microsoft.com/office/officeart/2005/8/layout/hierarchy2"/>
    <dgm:cxn modelId="{377EE374-F687-4EB5-BD4F-55C13EED288E}" type="presOf" srcId="{49095E2A-98BB-470D-88D1-56F0CD922E6F}" destId="{AF8621E5-FEA1-4C0A-B94C-3A195A811BF0}" srcOrd="1" destOrd="0" presId="urn:microsoft.com/office/officeart/2005/8/layout/hierarchy2"/>
    <dgm:cxn modelId="{186F0578-51B6-4F3E-B06D-92EF11E28753}" type="presOf" srcId="{1D7DB4D4-FE59-4E31-848C-A27E1A270798}" destId="{E43D8A82-D706-464F-AA27-1870472F2389}" srcOrd="0" destOrd="0" presId="urn:microsoft.com/office/officeart/2005/8/layout/hierarchy2"/>
    <dgm:cxn modelId="{E32DD079-8017-4D95-BDBC-3C29872BFB2F}" type="presOf" srcId="{C161B817-1E37-421A-9723-CD25BC44E1CD}" destId="{AA08D580-998A-4668-B54F-E7F8BEDE1E52}" srcOrd="0" destOrd="0" presId="urn:microsoft.com/office/officeart/2005/8/layout/hierarchy2"/>
    <dgm:cxn modelId="{126AE180-5340-4094-A440-1CC75400D203}" type="presOf" srcId="{EE38CF4D-43FB-4B2D-B21E-1433CFA1625F}" destId="{A35E39BD-F715-45AC-BBAD-686808AF24E5}" srcOrd="1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A88BD192-0DE8-4832-A159-B3CABD79842E}" type="presOf" srcId="{FE9E39BC-CBCB-4527-A5F5-2AADE09E6AA1}" destId="{D8268C2D-CCE4-4A6D-B7D3-F80C7B4CF792}" srcOrd="1" destOrd="0" presId="urn:microsoft.com/office/officeart/2005/8/layout/hierarchy2"/>
    <dgm:cxn modelId="{C22EA495-423F-4C72-A5DB-45E33E749444}" type="presOf" srcId="{BC16A57F-EEA9-4E8C-942F-A351C211CD93}" destId="{8457B28C-BEC8-45D3-BB52-0A1A3CF33482}" srcOrd="0" destOrd="0" presId="urn:microsoft.com/office/officeart/2005/8/layout/hierarchy2"/>
    <dgm:cxn modelId="{E5C56A9E-6768-4E0E-BD81-3745FBB33E22}" type="presOf" srcId="{EE38CF4D-43FB-4B2D-B21E-1433CFA1625F}" destId="{1BE58BFE-55E9-4E2C-AD6D-E2D66BFAD5CD}" srcOrd="0" destOrd="0" presId="urn:microsoft.com/office/officeart/2005/8/layout/hierarchy2"/>
    <dgm:cxn modelId="{3C2BFAAE-9FB3-442F-81AA-77087F64B329}" type="presOf" srcId="{9262D14A-321A-4B92-A3DB-BBBA67F5500D}" destId="{F8DBC7CF-5AF6-48E8-BF24-F2659A8322FF}" srcOrd="0" destOrd="0" presId="urn:microsoft.com/office/officeart/2005/8/layout/hierarchy2"/>
    <dgm:cxn modelId="{AF34A3AF-6FBB-42EE-8C7A-6A92E8B45EBA}" type="presOf" srcId="{871257C7-F839-41E6-89A6-B380F70035C1}" destId="{26F83FA2-65E5-4B29-9B46-C775B7746E58}" srcOrd="0" destOrd="0" presId="urn:microsoft.com/office/officeart/2005/8/layout/hierarchy2"/>
    <dgm:cxn modelId="{FE0A57B4-C7D4-44D5-A438-A7130ECC5654}" type="presOf" srcId="{49095E2A-98BB-470D-88D1-56F0CD922E6F}" destId="{02D54288-408D-46F3-8CAB-F1069F2700F8}" srcOrd="0" destOrd="0" presId="urn:microsoft.com/office/officeart/2005/8/layout/hierarchy2"/>
    <dgm:cxn modelId="{F1AEF0B5-E6E4-4791-9965-EA33209A4207}" srcId="{C2ECBADD-20D2-4BE1-B9F4-C39B9D592448}" destId="{1F996020-5B2E-4DDB-9D49-429D66C03867}" srcOrd="0" destOrd="0" parTransId="{C33D9A93-C462-41FE-9768-F5CCB013957C}" sibTransId="{433C1CED-9500-4EFB-9B51-E280459E1B3D}"/>
    <dgm:cxn modelId="{4CF3CABF-3922-4281-A587-2C1D4159A934}" type="presOf" srcId="{F8446D9F-3740-40DA-BD40-A9CA32EF1917}" destId="{C84E0936-AEE7-4B2F-93A7-6088A11316C3}" srcOrd="1" destOrd="0" presId="urn:microsoft.com/office/officeart/2005/8/layout/hierarchy2"/>
    <dgm:cxn modelId="{1F47ADCE-567E-4D85-B921-028E750AD7F6}" srcId="{1F996020-5B2E-4DDB-9D49-429D66C03867}" destId="{1D7DB4D4-FE59-4E31-848C-A27E1A270798}" srcOrd="0" destOrd="0" parTransId="{49095E2A-98BB-470D-88D1-56F0CD922E6F}" sibTransId="{0C9696D6-8E61-4C17-8CCD-834BF104A689}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EA4CC9E9-C2F6-44AD-BCF1-2CDFCB88FA56}" type="presOf" srcId="{FCEA9AA4-B19A-4C5B-82C5-51C04D151B53}" destId="{63B7A19F-D748-4509-8191-3C08881AD9BE}" srcOrd="0" destOrd="0" presId="urn:microsoft.com/office/officeart/2005/8/layout/hierarchy2"/>
    <dgm:cxn modelId="{59591DF2-8416-47A8-9A21-2E20EF1609DB}" type="presOf" srcId="{EF3BC71D-BEC5-4B47-947C-03C6605A96C8}" destId="{0671CDAC-5EBB-4132-A328-53D102344A6D}" srcOrd="0" destOrd="0" presId="urn:microsoft.com/office/officeart/2005/8/layout/hierarchy2"/>
    <dgm:cxn modelId="{200DB7FA-AD54-4857-B480-6C5A5460DE4E}" type="presOf" srcId="{EF3BC71D-BEC5-4B47-947C-03C6605A96C8}" destId="{382EC086-039F-418D-8808-B96CEF302B2D}" srcOrd="1" destOrd="0" presId="urn:microsoft.com/office/officeart/2005/8/layout/hierarchy2"/>
    <dgm:cxn modelId="{F56DF0FA-E063-4995-9452-7A46276698A5}" type="presOf" srcId="{BC16A57F-EEA9-4E8C-942F-A351C211CD93}" destId="{73D00BFD-AE54-4A3A-835E-BF36CA246F83}" srcOrd="1" destOrd="0" presId="urn:microsoft.com/office/officeart/2005/8/layout/hierarchy2"/>
    <dgm:cxn modelId="{D791DBC8-74E1-48F0-9817-90B7B24D2C9F}" type="presParOf" srcId="{22EC5A6D-B31F-440C-916E-E84B5F28C223}" destId="{16E94890-9AA0-4467-92E2-67E82A228495}" srcOrd="0" destOrd="0" presId="urn:microsoft.com/office/officeart/2005/8/layout/hierarchy2"/>
    <dgm:cxn modelId="{37E8FC69-F1D3-4C20-9AF3-710E197D71B2}" type="presParOf" srcId="{16E94890-9AA0-4467-92E2-67E82A228495}" destId="{EDB0C53D-2438-412F-8EAD-C69AF6FD1E1B}" srcOrd="0" destOrd="0" presId="urn:microsoft.com/office/officeart/2005/8/layout/hierarchy2"/>
    <dgm:cxn modelId="{2B4128FA-B8F4-47EB-AAF3-D2A25459BE2A}" type="presParOf" srcId="{16E94890-9AA0-4467-92E2-67E82A228495}" destId="{72BAFBA3-BD0E-4AA8-8160-C57E0B03929C}" srcOrd="1" destOrd="0" presId="urn:microsoft.com/office/officeart/2005/8/layout/hierarchy2"/>
    <dgm:cxn modelId="{C84FF055-72DD-4783-B3AD-A1E75FA842F0}" type="presParOf" srcId="{72BAFBA3-BD0E-4AA8-8160-C57E0B03929C}" destId="{02D54288-408D-46F3-8CAB-F1069F2700F8}" srcOrd="0" destOrd="0" presId="urn:microsoft.com/office/officeart/2005/8/layout/hierarchy2"/>
    <dgm:cxn modelId="{9A62A259-A26E-4370-8FA9-D6F317B0C897}" type="presParOf" srcId="{02D54288-408D-46F3-8CAB-F1069F2700F8}" destId="{AF8621E5-FEA1-4C0A-B94C-3A195A811BF0}" srcOrd="0" destOrd="0" presId="urn:microsoft.com/office/officeart/2005/8/layout/hierarchy2"/>
    <dgm:cxn modelId="{B39156AF-FA31-44F6-BF2E-D55452CFD8FF}" type="presParOf" srcId="{72BAFBA3-BD0E-4AA8-8160-C57E0B03929C}" destId="{8E79ECFA-526D-4CEF-89B7-E544FD605F63}" srcOrd="1" destOrd="0" presId="urn:microsoft.com/office/officeart/2005/8/layout/hierarchy2"/>
    <dgm:cxn modelId="{5BD35E36-93B8-43A5-8CA3-AD342DA3632B}" type="presParOf" srcId="{8E79ECFA-526D-4CEF-89B7-E544FD605F63}" destId="{E43D8A82-D706-464F-AA27-1870472F2389}" srcOrd="0" destOrd="0" presId="urn:microsoft.com/office/officeart/2005/8/layout/hierarchy2"/>
    <dgm:cxn modelId="{6A39EE79-406B-48CD-946E-3E384C47AB0B}" type="presParOf" srcId="{8E79ECFA-526D-4CEF-89B7-E544FD605F63}" destId="{23A043CF-676E-4AA9-B4C0-C10FD2A4DBAA}" srcOrd="1" destOrd="0" presId="urn:microsoft.com/office/officeart/2005/8/layout/hierarchy2"/>
    <dgm:cxn modelId="{7C58833A-AABE-4931-B4B8-2924D9F14145}" type="presParOf" srcId="{72BAFBA3-BD0E-4AA8-8160-C57E0B03929C}" destId="{0671CDAC-5EBB-4132-A328-53D102344A6D}" srcOrd="2" destOrd="0" presId="urn:microsoft.com/office/officeart/2005/8/layout/hierarchy2"/>
    <dgm:cxn modelId="{D6E2A013-8D15-4B2A-BC75-8A8B53FF418F}" type="presParOf" srcId="{0671CDAC-5EBB-4132-A328-53D102344A6D}" destId="{382EC086-039F-418D-8808-B96CEF302B2D}" srcOrd="0" destOrd="0" presId="urn:microsoft.com/office/officeart/2005/8/layout/hierarchy2"/>
    <dgm:cxn modelId="{7E3F7705-F42F-4BE5-B81A-7B674C77791E}" type="presParOf" srcId="{72BAFBA3-BD0E-4AA8-8160-C57E0B03929C}" destId="{35B2C04C-D1D2-4E34-BBD0-8EB4722BF989}" srcOrd="3" destOrd="0" presId="urn:microsoft.com/office/officeart/2005/8/layout/hierarchy2"/>
    <dgm:cxn modelId="{F1AFC377-8460-4202-9ADE-BFB57840CBD4}" type="presParOf" srcId="{35B2C04C-D1D2-4E34-BBD0-8EB4722BF989}" destId="{CBC2EEC3-6AF8-4F63-85D1-355E31E5E0D6}" srcOrd="0" destOrd="0" presId="urn:microsoft.com/office/officeart/2005/8/layout/hierarchy2"/>
    <dgm:cxn modelId="{4204F419-2FBC-4A93-B931-A5F40F407531}" type="presParOf" srcId="{35B2C04C-D1D2-4E34-BBD0-8EB4722BF989}" destId="{31A5D951-3FE9-4BB1-9586-51CA5813CD97}" srcOrd="1" destOrd="0" presId="urn:microsoft.com/office/officeart/2005/8/layout/hierarchy2"/>
    <dgm:cxn modelId="{0DF905CC-0299-4535-874A-D3B497154AE8}" type="presParOf" srcId="{72BAFBA3-BD0E-4AA8-8160-C57E0B03929C}" destId="{8457B28C-BEC8-45D3-BB52-0A1A3CF33482}" srcOrd="4" destOrd="0" presId="urn:microsoft.com/office/officeart/2005/8/layout/hierarchy2"/>
    <dgm:cxn modelId="{2297936D-44CD-48DD-8E5E-5190D2853F13}" type="presParOf" srcId="{8457B28C-BEC8-45D3-BB52-0A1A3CF33482}" destId="{73D00BFD-AE54-4A3A-835E-BF36CA246F83}" srcOrd="0" destOrd="0" presId="urn:microsoft.com/office/officeart/2005/8/layout/hierarchy2"/>
    <dgm:cxn modelId="{07D6F444-8FE5-4162-B332-5293A32F011B}" type="presParOf" srcId="{72BAFBA3-BD0E-4AA8-8160-C57E0B03929C}" destId="{FDA43304-B507-49EC-9499-075EC9D31C19}" srcOrd="5" destOrd="0" presId="urn:microsoft.com/office/officeart/2005/8/layout/hierarchy2"/>
    <dgm:cxn modelId="{552FA59B-0AE0-48F4-B4D9-2FB0072A39C8}" type="presParOf" srcId="{FDA43304-B507-49EC-9499-075EC9D31C19}" destId="{6F808037-D85F-409F-A808-7C219321A6A7}" srcOrd="0" destOrd="0" presId="urn:microsoft.com/office/officeart/2005/8/layout/hierarchy2"/>
    <dgm:cxn modelId="{CFD494FC-C8FB-4B4D-843C-C6C3AACB552B}" type="presParOf" srcId="{FDA43304-B507-49EC-9499-075EC9D31C19}" destId="{94D8ECBD-74F7-4DFE-9452-5B4424C0E03A}" srcOrd="1" destOrd="0" presId="urn:microsoft.com/office/officeart/2005/8/layout/hierarchy2"/>
    <dgm:cxn modelId="{FFBE7ABB-178D-426B-8EE0-822226B5CB07}" type="presParOf" srcId="{94D8ECBD-74F7-4DFE-9452-5B4424C0E03A}" destId="{FAC2A1D1-FF61-44CB-9FFA-616A84C53535}" srcOrd="0" destOrd="0" presId="urn:microsoft.com/office/officeart/2005/8/layout/hierarchy2"/>
    <dgm:cxn modelId="{16ED7618-C68C-4A50-8784-9729BBC4B459}" type="presParOf" srcId="{FAC2A1D1-FF61-44CB-9FFA-616A84C53535}" destId="{D8268C2D-CCE4-4A6D-B7D3-F80C7B4CF792}" srcOrd="0" destOrd="0" presId="urn:microsoft.com/office/officeart/2005/8/layout/hierarchy2"/>
    <dgm:cxn modelId="{FAB443D7-E109-4B62-9C2A-DB025FEC2E00}" type="presParOf" srcId="{94D8ECBD-74F7-4DFE-9452-5B4424C0E03A}" destId="{436A65A7-B7F7-4528-BF44-F2AE0143FED3}" srcOrd="1" destOrd="0" presId="urn:microsoft.com/office/officeart/2005/8/layout/hierarchy2"/>
    <dgm:cxn modelId="{8A274288-CB17-4B1A-9C87-B036C43AC206}" type="presParOf" srcId="{436A65A7-B7F7-4528-BF44-F2AE0143FED3}" destId="{AA08D580-998A-4668-B54F-E7F8BEDE1E52}" srcOrd="0" destOrd="0" presId="urn:microsoft.com/office/officeart/2005/8/layout/hierarchy2"/>
    <dgm:cxn modelId="{663C9437-5896-40E0-B50E-4A68305E8512}" type="presParOf" srcId="{436A65A7-B7F7-4528-BF44-F2AE0143FED3}" destId="{9EC96372-7E3F-4991-AD22-A9100267EBD2}" srcOrd="1" destOrd="0" presId="urn:microsoft.com/office/officeart/2005/8/layout/hierarchy2"/>
    <dgm:cxn modelId="{46038454-F45E-4411-B7E3-7CC2A4C6640A}" type="presParOf" srcId="{94D8ECBD-74F7-4DFE-9452-5B4424C0E03A}" destId="{F8DBC7CF-5AF6-48E8-BF24-F2659A8322FF}" srcOrd="2" destOrd="0" presId="urn:microsoft.com/office/officeart/2005/8/layout/hierarchy2"/>
    <dgm:cxn modelId="{E47326F7-4AAF-4F86-A729-CF65AA33A7B5}" type="presParOf" srcId="{F8DBC7CF-5AF6-48E8-BF24-F2659A8322FF}" destId="{1F38AB12-57FD-4336-BF22-30F39FBC5C1B}" srcOrd="0" destOrd="0" presId="urn:microsoft.com/office/officeart/2005/8/layout/hierarchy2"/>
    <dgm:cxn modelId="{3B805632-743A-45F7-857D-343B94E8FF34}" type="presParOf" srcId="{94D8ECBD-74F7-4DFE-9452-5B4424C0E03A}" destId="{C03129E2-CF49-47C5-AC7B-F54D203B1990}" srcOrd="3" destOrd="0" presId="urn:microsoft.com/office/officeart/2005/8/layout/hierarchy2"/>
    <dgm:cxn modelId="{95717A74-231C-48E5-84EB-34F308181192}" type="presParOf" srcId="{C03129E2-CF49-47C5-AC7B-F54D203B1990}" destId="{63B7A19F-D748-4509-8191-3C08881AD9BE}" srcOrd="0" destOrd="0" presId="urn:microsoft.com/office/officeart/2005/8/layout/hierarchy2"/>
    <dgm:cxn modelId="{979A09D3-5F3E-444A-8AE2-AD93EA0B83CC}" type="presParOf" srcId="{C03129E2-CF49-47C5-AC7B-F54D203B1990}" destId="{C92E05A1-904E-48AB-B9E2-64E570323188}" srcOrd="1" destOrd="0" presId="urn:microsoft.com/office/officeart/2005/8/layout/hierarchy2"/>
    <dgm:cxn modelId="{29F6DA31-CA63-4FF1-840D-2630D375A74A}" type="presParOf" srcId="{C92E05A1-904E-48AB-B9E2-64E570323188}" destId="{1BE58BFE-55E9-4E2C-AD6D-E2D66BFAD5CD}" srcOrd="0" destOrd="0" presId="urn:microsoft.com/office/officeart/2005/8/layout/hierarchy2"/>
    <dgm:cxn modelId="{29C34C32-3C91-4AF4-A985-5959E1141E9C}" type="presParOf" srcId="{1BE58BFE-55E9-4E2C-AD6D-E2D66BFAD5CD}" destId="{A35E39BD-F715-45AC-BBAD-686808AF24E5}" srcOrd="0" destOrd="0" presId="urn:microsoft.com/office/officeart/2005/8/layout/hierarchy2"/>
    <dgm:cxn modelId="{183C1825-89F1-4DAD-A6B6-A95B77031647}" type="presParOf" srcId="{C92E05A1-904E-48AB-B9E2-64E570323188}" destId="{527293C7-1F7D-44DE-B67B-B527E020FAD0}" srcOrd="1" destOrd="0" presId="urn:microsoft.com/office/officeart/2005/8/layout/hierarchy2"/>
    <dgm:cxn modelId="{F3CA20FC-28BB-4432-98DB-6FDB8B64FBFC}" type="presParOf" srcId="{527293C7-1F7D-44DE-B67B-B527E020FAD0}" destId="{26F83FA2-65E5-4B29-9B46-C775B7746E58}" srcOrd="0" destOrd="0" presId="urn:microsoft.com/office/officeart/2005/8/layout/hierarchy2"/>
    <dgm:cxn modelId="{D96D4745-FF99-461F-B937-932E3FFE6ECC}" type="presParOf" srcId="{527293C7-1F7D-44DE-B67B-B527E020FAD0}" destId="{8D18BC34-6D23-4C5F-84A5-6A53957704DE}" srcOrd="1" destOrd="0" presId="urn:microsoft.com/office/officeart/2005/8/layout/hierarchy2"/>
    <dgm:cxn modelId="{FA3C9F79-BC86-4930-85F3-8F4714316C2C}" type="presParOf" srcId="{C92E05A1-904E-48AB-B9E2-64E570323188}" destId="{F72C7AC0-9283-4C9B-B0E0-85AD633C106B}" srcOrd="2" destOrd="0" presId="urn:microsoft.com/office/officeart/2005/8/layout/hierarchy2"/>
    <dgm:cxn modelId="{8D442001-5EFA-4EF1-8252-1C8351EEC7D8}" type="presParOf" srcId="{F72C7AC0-9283-4C9B-B0E0-85AD633C106B}" destId="{C84E0936-AEE7-4B2F-93A7-6088A11316C3}" srcOrd="0" destOrd="0" presId="urn:microsoft.com/office/officeart/2005/8/layout/hierarchy2"/>
    <dgm:cxn modelId="{D8696542-D575-494D-8C02-B247C2AC1401}" type="presParOf" srcId="{C92E05A1-904E-48AB-B9E2-64E570323188}" destId="{E871D3B0-227C-4041-8D26-8D91B632A989}" srcOrd="3" destOrd="0" presId="urn:microsoft.com/office/officeart/2005/8/layout/hierarchy2"/>
    <dgm:cxn modelId="{5810E96F-008A-4BD7-A88F-62A0985C6CAA}" type="presParOf" srcId="{E871D3B0-227C-4041-8D26-8D91B632A989}" destId="{5D8A88D8-EF37-44AF-8625-61978A292A30}" srcOrd="0" destOrd="0" presId="urn:microsoft.com/office/officeart/2005/8/layout/hierarchy2"/>
    <dgm:cxn modelId="{6AE45DDB-43D0-41D2-B915-FA762E00B98C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ECBADD-20D2-4BE1-B9F4-C39B9D59244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BB50C62-0946-4FFD-ADB3-69AC407C006A}">
      <dgm:prSet custT="1"/>
      <dgm:spPr/>
      <dgm:t>
        <a:bodyPr/>
        <a:lstStyle/>
        <a:p>
          <a:r>
            <a:rPr lang="cs-CZ" sz="1100" dirty="0"/>
            <a:t>KONSTRIKTIVY</a:t>
          </a:r>
          <a:r>
            <a:rPr lang="cs-CZ" sz="800" dirty="0"/>
            <a:t> </a:t>
          </a:r>
        </a:p>
      </dgm:t>
    </dgm:pt>
    <dgm:pt modelId="{BC16A57F-EEA9-4E8C-942F-A351C211CD93}" type="parTrans" cxnId="{94D8E431-801E-4144-A311-E2DACA439F9D}">
      <dgm:prSet/>
      <dgm:spPr/>
      <dgm:t>
        <a:bodyPr/>
        <a:lstStyle/>
        <a:p>
          <a:endParaRPr lang="cs-CZ"/>
        </a:p>
      </dgm:t>
    </dgm:pt>
    <dgm:pt modelId="{03493FCC-E96A-474B-A473-A26DF7DCA293}" type="sibTrans" cxnId="{94D8E431-801E-4144-A311-E2DACA439F9D}">
      <dgm:prSet/>
      <dgm:spPr/>
      <dgm:t>
        <a:bodyPr/>
        <a:lstStyle/>
        <a:p>
          <a:endParaRPr lang="cs-CZ"/>
        </a:p>
      </dgm:t>
    </dgm:pt>
    <dgm:pt modelId="{C161B817-1E37-421A-9723-CD25BC44E1CD}">
      <dgm:prSet custT="1"/>
      <dgm:spPr/>
      <dgm:t>
        <a:bodyPr/>
        <a:lstStyle/>
        <a:p>
          <a:r>
            <a:rPr lang="cs-CZ" sz="1100" dirty="0"/>
            <a:t>FRIKATIVY</a:t>
          </a:r>
        </a:p>
      </dgm:t>
    </dgm:pt>
    <dgm:pt modelId="{FE9E39BC-CBCB-4527-A5F5-2AADE09E6AA1}" type="parTrans" cxnId="{81DBC5DA-EB03-4995-90B3-1BDC59D87068}">
      <dgm:prSet/>
      <dgm:spPr/>
      <dgm:t>
        <a:bodyPr/>
        <a:lstStyle/>
        <a:p>
          <a:endParaRPr lang="cs-CZ"/>
        </a:p>
      </dgm:t>
    </dgm:pt>
    <dgm:pt modelId="{DEC0EBAC-163D-43D9-8B55-2B9F71C64A2A}" type="sibTrans" cxnId="{81DBC5DA-EB03-4995-90B3-1BDC59D87068}">
      <dgm:prSet/>
      <dgm:spPr/>
      <dgm:t>
        <a:bodyPr/>
        <a:lstStyle/>
        <a:p>
          <a:endParaRPr lang="cs-CZ"/>
        </a:p>
      </dgm:t>
    </dgm:pt>
    <dgm:pt modelId="{FCEA9AA4-B19A-4C5B-82C5-51C04D151B53}">
      <dgm:prSet custT="1"/>
      <dgm:spPr/>
      <dgm:t>
        <a:bodyPr/>
        <a:lstStyle/>
        <a:p>
          <a:r>
            <a:rPr lang="cs-CZ" sz="1050" dirty="0"/>
            <a:t>LIKVIDY</a:t>
          </a:r>
          <a:endParaRPr lang="pt-PT" sz="1050" dirty="0"/>
        </a:p>
        <a:p>
          <a:r>
            <a:rPr lang="cs-CZ" sz="800" b="1" dirty="0">
              <a:solidFill>
                <a:schemeClr val="tx2"/>
              </a:solidFill>
            </a:rPr>
            <a:t>s</a:t>
          </a:r>
          <a:r>
            <a:rPr lang="pt-PT" sz="800" b="1" dirty="0" err="1">
              <a:solidFill>
                <a:schemeClr val="tx2"/>
              </a:solidFill>
            </a:rPr>
            <a:t>ouhl</a:t>
          </a:r>
          <a:r>
            <a:rPr lang="cs-CZ" sz="800" b="1" dirty="0" err="1">
              <a:solidFill>
                <a:schemeClr val="tx2"/>
              </a:solidFill>
            </a:rPr>
            <a:t>ásky</a:t>
          </a:r>
          <a:r>
            <a:rPr lang="cs-CZ" sz="800" b="1" dirty="0">
              <a:solidFill>
                <a:schemeClr val="tx2"/>
              </a:solidFill>
            </a:rPr>
            <a:t> plynné </a:t>
          </a:r>
        </a:p>
      </dgm:t>
    </dgm:pt>
    <dgm:pt modelId="{9262D14A-321A-4B92-A3DB-BBBA67F5500D}" type="parTrans" cxnId="{3C731386-4FE1-4C48-874E-8E902600B6A4}">
      <dgm:prSet/>
      <dgm:spPr/>
      <dgm:t>
        <a:bodyPr/>
        <a:lstStyle/>
        <a:p>
          <a:endParaRPr lang="cs-CZ"/>
        </a:p>
      </dgm:t>
    </dgm:pt>
    <dgm:pt modelId="{CAD15B4F-1D59-4955-8BB5-CC1E60BDCC7F}" type="sibTrans" cxnId="{3C731386-4FE1-4C48-874E-8E902600B6A4}">
      <dgm:prSet/>
      <dgm:spPr/>
      <dgm:t>
        <a:bodyPr/>
        <a:lstStyle/>
        <a:p>
          <a:endParaRPr lang="cs-CZ"/>
        </a:p>
      </dgm:t>
    </dgm:pt>
    <dgm:pt modelId="{871257C7-F839-41E6-89A6-B380F70035C1}">
      <dgm:prSet custT="1"/>
      <dgm:spPr/>
      <dgm:t>
        <a:bodyPr/>
        <a:lstStyle/>
        <a:p>
          <a:pPr algn="ctr"/>
          <a:r>
            <a:rPr lang="cs-CZ" sz="1050" dirty="0"/>
            <a:t>LATERÁLY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výdechový proud vychází po obou stranách překážky</a:t>
          </a:r>
        </a:p>
      </dgm:t>
    </dgm:pt>
    <dgm:pt modelId="{EE38CF4D-43FB-4B2D-B21E-1433CFA1625F}" type="parTrans" cxnId="{FEBA8469-0688-47CD-BEA3-8C9CFDC5DB44}">
      <dgm:prSet/>
      <dgm:spPr/>
      <dgm:t>
        <a:bodyPr/>
        <a:lstStyle/>
        <a:p>
          <a:endParaRPr lang="cs-CZ"/>
        </a:p>
      </dgm:t>
    </dgm:pt>
    <dgm:pt modelId="{A3078847-D03E-4940-9364-034977CA8694}" type="sibTrans" cxnId="{FEBA8469-0688-47CD-BEA3-8C9CFDC5DB44}">
      <dgm:prSet/>
      <dgm:spPr/>
      <dgm:t>
        <a:bodyPr/>
        <a:lstStyle/>
        <a:p>
          <a:endParaRPr lang="cs-CZ"/>
        </a:p>
      </dgm:t>
    </dgm:pt>
    <dgm:pt modelId="{0DCA8F05-0400-4D14-B521-DB84B0108759}">
      <dgm:prSet custT="1"/>
      <dgm:spPr/>
      <dgm:t>
        <a:bodyPr/>
        <a:lstStyle/>
        <a:p>
          <a:pPr algn="ctr"/>
          <a:r>
            <a:rPr lang="cs-CZ" sz="1000" dirty="0"/>
            <a:t>VIBRANTY</a:t>
          </a:r>
          <a:endParaRPr lang="cs-CZ" sz="800" dirty="0"/>
        </a:p>
        <a:p>
          <a:pPr algn="just"/>
          <a:r>
            <a:rPr lang="cs-CZ" sz="800" b="1" dirty="0">
              <a:solidFill>
                <a:schemeClr val="tx2"/>
              </a:solidFill>
            </a:rPr>
            <a:t>Špička jazyk kmitá proti alveole nebo zadní část měkkého patra</a:t>
          </a:r>
        </a:p>
      </dgm:t>
    </dgm:pt>
    <dgm:pt modelId="{F8446D9F-3740-40DA-BD40-A9CA32EF1917}" type="parTrans" cxnId="{3EB75A34-D8BB-475F-AB14-AA77C71911CD}">
      <dgm:prSet/>
      <dgm:spPr/>
      <dgm:t>
        <a:bodyPr/>
        <a:lstStyle/>
        <a:p>
          <a:endParaRPr lang="cs-CZ"/>
        </a:p>
      </dgm:t>
    </dgm:pt>
    <dgm:pt modelId="{521CE348-DD57-4542-88B5-29E0599F55A5}" type="sibTrans" cxnId="{3EB75A34-D8BB-475F-AB14-AA77C71911CD}">
      <dgm:prSet/>
      <dgm:spPr/>
      <dgm:t>
        <a:bodyPr/>
        <a:lstStyle/>
        <a:p>
          <a:endParaRPr lang="cs-CZ"/>
        </a:p>
      </dgm:t>
    </dgm:pt>
    <dgm:pt modelId="{512C5FB8-F7F0-4EF2-8F01-1A8D5EB1697E}">
      <dgm:prSet custT="1"/>
      <dgm:spPr/>
      <dgm:t>
        <a:bodyPr/>
        <a:lstStyle/>
        <a:p>
          <a:r>
            <a:rPr lang="cs-CZ" sz="1050" dirty="0"/>
            <a:t>VLASTNÍ ŠUMOVÉ</a:t>
          </a:r>
        </a:p>
        <a:p>
          <a:r>
            <a:rPr lang="cs-CZ" sz="1000" dirty="0">
              <a:solidFill>
                <a:schemeClr val="tx2"/>
              </a:solidFill>
            </a:rPr>
            <a:t> </a:t>
          </a:r>
          <a:r>
            <a:rPr lang="cs-CZ" sz="1000" b="1" dirty="0" err="1">
              <a:solidFill>
                <a:schemeClr val="tx2"/>
              </a:solidFill>
            </a:rPr>
            <a:t>f,v,s</a:t>
          </a:r>
          <a:endParaRPr lang="cs-CZ" sz="1000" b="1" dirty="0">
            <a:solidFill>
              <a:schemeClr val="tx2"/>
            </a:solidFill>
          </a:endParaRPr>
        </a:p>
        <a:p>
          <a:endParaRPr lang="cs-CZ" sz="800" dirty="0"/>
        </a:p>
      </dgm:t>
    </dgm:pt>
    <dgm:pt modelId="{BBEFA85C-6066-4726-BD9D-A4241C2E964C}" type="parTrans" cxnId="{A7541D79-A608-4DC3-B811-C8302B29F6C0}">
      <dgm:prSet/>
      <dgm:spPr/>
      <dgm:t>
        <a:bodyPr/>
        <a:lstStyle/>
        <a:p>
          <a:endParaRPr lang="cs-CZ"/>
        </a:p>
      </dgm:t>
    </dgm:pt>
    <dgm:pt modelId="{1DAB00DF-7F27-4870-BBDE-2FA7B17FDFB3}" type="sibTrans" cxnId="{A7541D79-A608-4DC3-B811-C8302B29F6C0}">
      <dgm:prSet/>
      <dgm:spPr/>
      <dgm:t>
        <a:bodyPr/>
        <a:lstStyle/>
        <a:p>
          <a:endParaRPr lang="cs-CZ"/>
        </a:p>
      </dgm:t>
    </dgm:pt>
    <dgm:pt modelId="{34EFD7BC-19C8-4AF7-8477-A60AEC62FF6F}">
      <dgm:prSet custT="1"/>
      <dgm:spPr/>
      <dgm:t>
        <a:bodyPr/>
        <a:lstStyle/>
        <a:p>
          <a:r>
            <a:rPr lang="cs-CZ" sz="1050" dirty="0"/>
            <a:t>SPIRANTY</a:t>
          </a:r>
          <a:endParaRPr lang="cs-CZ" sz="800" dirty="0"/>
        </a:p>
        <a:p>
          <a:r>
            <a:rPr lang="el-GR" sz="1100" b="1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dirty="0"/>
            <a:t> </a:t>
          </a:r>
        </a:p>
      </dgm:t>
    </dgm:pt>
    <dgm:pt modelId="{9B8010BD-BFB4-47C8-80CE-590E782F879D}" type="parTrans" cxnId="{66112B63-684B-40D1-BC09-4C6D8C97EF79}">
      <dgm:prSet/>
      <dgm:spPr/>
      <dgm:t>
        <a:bodyPr/>
        <a:lstStyle/>
        <a:p>
          <a:endParaRPr lang="cs-CZ"/>
        </a:p>
      </dgm:t>
    </dgm:pt>
    <dgm:pt modelId="{ABC875CA-AB28-4DBB-B8F0-748BFF16C31F}" type="sibTrans" cxnId="{66112B63-684B-40D1-BC09-4C6D8C97EF79}">
      <dgm:prSet/>
      <dgm:spPr/>
      <dgm:t>
        <a:bodyPr/>
        <a:lstStyle/>
        <a:p>
          <a:endParaRPr lang="cs-CZ"/>
        </a:p>
      </dgm:t>
    </dgm:pt>
    <dgm:pt modelId="{D7D8D77D-D39F-4416-A12A-1A621B8E4EE9}">
      <dgm:prSet/>
      <dgm:spPr/>
      <dgm:t>
        <a:bodyPr/>
        <a:lstStyle/>
        <a:p>
          <a:r>
            <a:rPr lang="cs-CZ" dirty="0"/>
            <a:t>SIBILANTY (SYKAVKY)</a:t>
          </a:r>
        </a:p>
        <a:p>
          <a:endParaRPr lang="cs-CZ" dirty="0"/>
        </a:p>
      </dgm:t>
    </dgm:pt>
    <dgm:pt modelId="{E136BA34-1DBF-42C1-81B5-9AC5D3A70FE5}" type="parTrans" cxnId="{9A5ACC6B-EE29-4569-8440-F752EEEC72D3}">
      <dgm:prSet/>
      <dgm:spPr/>
      <dgm:t>
        <a:bodyPr/>
        <a:lstStyle/>
        <a:p>
          <a:endParaRPr lang="cs-CZ"/>
        </a:p>
      </dgm:t>
    </dgm:pt>
    <dgm:pt modelId="{3945C71F-87AC-4780-8A45-DBB4EBC1BF7D}" type="sibTrans" cxnId="{9A5ACC6B-EE29-4569-8440-F752EEEC72D3}">
      <dgm:prSet/>
      <dgm:spPr/>
      <dgm:t>
        <a:bodyPr/>
        <a:lstStyle/>
        <a:p>
          <a:endParaRPr lang="cs-CZ"/>
        </a:p>
      </dgm:t>
    </dgm:pt>
    <dgm:pt modelId="{8C384C99-4387-4941-8FA8-9C7AAD2A73DE}">
      <dgm:prSet/>
      <dgm:spPr/>
      <dgm:t>
        <a:bodyPr/>
        <a:lstStyle/>
        <a:p>
          <a:r>
            <a:rPr lang="cs-CZ" dirty="0"/>
            <a:t>OSTRÉ </a:t>
          </a:r>
        </a:p>
        <a:p>
          <a:r>
            <a:rPr lang="cs-CZ" dirty="0">
              <a:solidFill>
                <a:schemeClr val="tx2"/>
              </a:solidFill>
            </a:rPr>
            <a:t>S,Z </a:t>
          </a:r>
        </a:p>
      </dgm:t>
    </dgm:pt>
    <dgm:pt modelId="{3B459428-B51A-49F5-B793-C9EF312BD7E4}" type="parTrans" cxnId="{4F0A4B8B-1B05-4BB0-835E-81BF00EA88CA}">
      <dgm:prSet/>
      <dgm:spPr/>
      <dgm:t>
        <a:bodyPr/>
        <a:lstStyle/>
        <a:p>
          <a:endParaRPr lang="cs-CZ"/>
        </a:p>
      </dgm:t>
    </dgm:pt>
    <dgm:pt modelId="{BCFDE05F-5FCF-4824-A029-CDB3EF9A4AAE}" type="sibTrans" cxnId="{4F0A4B8B-1B05-4BB0-835E-81BF00EA88CA}">
      <dgm:prSet/>
      <dgm:spPr/>
      <dgm:t>
        <a:bodyPr/>
        <a:lstStyle/>
        <a:p>
          <a:endParaRPr lang="cs-CZ"/>
        </a:p>
      </dgm:t>
    </dgm:pt>
    <dgm:pt modelId="{D5643E5B-850D-487D-A220-E74CEBFA8326}">
      <dgm:prSet/>
      <dgm:spPr/>
      <dgm:t>
        <a:bodyPr/>
        <a:lstStyle/>
        <a:p>
          <a:r>
            <a:rPr lang="cs-CZ" dirty="0"/>
            <a:t>TUPÉ</a:t>
          </a:r>
        </a:p>
        <a:p>
          <a:r>
            <a:rPr lang="cs-CZ" dirty="0">
              <a:solidFill>
                <a:schemeClr val="tx2"/>
              </a:solidFill>
            </a:rPr>
            <a:t>Š,Ž</a:t>
          </a:r>
        </a:p>
      </dgm:t>
    </dgm:pt>
    <dgm:pt modelId="{82D9328D-89BD-43D1-8A5F-FEF369686940}" type="parTrans" cxnId="{68362CA4-9376-412C-99DE-AB1401756D45}">
      <dgm:prSet/>
      <dgm:spPr/>
      <dgm:t>
        <a:bodyPr/>
        <a:lstStyle/>
        <a:p>
          <a:endParaRPr lang="cs-CZ"/>
        </a:p>
      </dgm:t>
    </dgm:pt>
    <dgm:pt modelId="{AA12FE37-7EA0-4F66-B861-E810B5253B57}" type="sibTrans" cxnId="{68362CA4-9376-412C-99DE-AB1401756D45}">
      <dgm:prSet/>
      <dgm:spPr/>
      <dgm:t>
        <a:bodyPr/>
        <a:lstStyle/>
        <a:p>
          <a:endParaRPr lang="cs-CZ"/>
        </a:p>
      </dgm:t>
    </dgm:pt>
    <dgm:pt modelId="{22EC5A6D-B31F-440C-916E-E84B5F28C223}" type="pres">
      <dgm:prSet presAssocID="{C2ECBADD-20D2-4BE1-B9F4-C39B9D5924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4665C9A-7EA1-4796-93F1-3B220E337BE8}" type="pres">
      <dgm:prSet presAssocID="{9BB50C62-0946-4FFD-ADB3-69AC407C006A}" presName="root1" presStyleCnt="0"/>
      <dgm:spPr/>
    </dgm:pt>
    <dgm:pt modelId="{9D841A46-9182-45A7-B802-73909CF30815}" type="pres">
      <dgm:prSet presAssocID="{9BB50C62-0946-4FFD-ADB3-69AC407C006A}" presName="LevelOneTextNode" presStyleLbl="node0" presStyleIdx="0" presStyleCnt="1">
        <dgm:presLayoutVars>
          <dgm:chPref val="3"/>
        </dgm:presLayoutVars>
      </dgm:prSet>
      <dgm:spPr/>
    </dgm:pt>
    <dgm:pt modelId="{BBED92D4-4CBB-45B8-91F0-E7B4B8481FEE}" type="pres">
      <dgm:prSet presAssocID="{9BB50C62-0946-4FFD-ADB3-69AC407C006A}" presName="level2hierChild" presStyleCnt="0"/>
      <dgm:spPr/>
    </dgm:pt>
    <dgm:pt modelId="{FAC2A1D1-FF61-44CB-9FFA-616A84C53535}" type="pres">
      <dgm:prSet presAssocID="{FE9E39BC-CBCB-4527-A5F5-2AADE09E6AA1}" presName="conn2-1" presStyleLbl="parChTrans1D2" presStyleIdx="0" presStyleCnt="2"/>
      <dgm:spPr/>
    </dgm:pt>
    <dgm:pt modelId="{D8268C2D-CCE4-4A6D-B7D3-F80C7B4CF792}" type="pres">
      <dgm:prSet presAssocID="{FE9E39BC-CBCB-4527-A5F5-2AADE09E6AA1}" presName="connTx" presStyleLbl="parChTrans1D2" presStyleIdx="0" presStyleCnt="2"/>
      <dgm:spPr/>
    </dgm:pt>
    <dgm:pt modelId="{436A65A7-B7F7-4528-BF44-F2AE0143FED3}" type="pres">
      <dgm:prSet presAssocID="{C161B817-1E37-421A-9723-CD25BC44E1CD}" presName="root2" presStyleCnt="0"/>
      <dgm:spPr/>
    </dgm:pt>
    <dgm:pt modelId="{AA08D580-998A-4668-B54F-E7F8BEDE1E52}" type="pres">
      <dgm:prSet presAssocID="{C161B817-1E37-421A-9723-CD25BC44E1CD}" presName="LevelTwoTextNode" presStyleLbl="node2" presStyleIdx="0" presStyleCnt="2">
        <dgm:presLayoutVars>
          <dgm:chPref val="3"/>
        </dgm:presLayoutVars>
      </dgm:prSet>
      <dgm:spPr/>
    </dgm:pt>
    <dgm:pt modelId="{9EC96372-7E3F-4991-AD22-A9100267EBD2}" type="pres">
      <dgm:prSet presAssocID="{C161B817-1E37-421A-9723-CD25BC44E1CD}" presName="level3hierChild" presStyleCnt="0"/>
      <dgm:spPr/>
    </dgm:pt>
    <dgm:pt modelId="{90948F06-DDC4-472B-8998-4F0BC99F4F27}" type="pres">
      <dgm:prSet presAssocID="{BBEFA85C-6066-4726-BD9D-A4241C2E964C}" presName="conn2-1" presStyleLbl="parChTrans1D3" presStyleIdx="0" presStyleCnt="4"/>
      <dgm:spPr/>
    </dgm:pt>
    <dgm:pt modelId="{EFC8D0AB-2CE3-4703-A4F7-E914DF256A02}" type="pres">
      <dgm:prSet presAssocID="{BBEFA85C-6066-4726-BD9D-A4241C2E964C}" presName="connTx" presStyleLbl="parChTrans1D3" presStyleIdx="0" presStyleCnt="4"/>
      <dgm:spPr/>
    </dgm:pt>
    <dgm:pt modelId="{381973FC-34EC-40C1-BFCC-08044DCFFB08}" type="pres">
      <dgm:prSet presAssocID="{512C5FB8-F7F0-4EF2-8F01-1A8D5EB1697E}" presName="root2" presStyleCnt="0"/>
      <dgm:spPr/>
    </dgm:pt>
    <dgm:pt modelId="{01C74EB0-959E-4777-9CF9-89BCFCBA3233}" type="pres">
      <dgm:prSet presAssocID="{512C5FB8-F7F0-4EF2-8F01-1A8D5EB1697E}" presName="LevelTwoTextNode" presStyleLbl="node3" presStyleIdx="0" presStyleCnt="4">
        <dgm:presLayoutVars>
          <dgm:chPref val="3"/>
        </dgm:presLayoutVars>
      </dgm:prSet>
      <dgm:spPr/>
    </dgm:pt>
    <dgm:pt modelId="{64E358F8-2DD6-4685-83AB-655D2BE6A81B}" type="pres">
      <dgm:prSet presAssocID="{512C5FB8-F7F0-4EF2-8F01-1A8D5EB1697E}" presName="level3hierChild" presStyleCnt="0"/>
      <dgm:spPr/>
    </dgm:pt>
    <dgm:pt modelId="{37B85434-6879-4A56-A6EF-3D07C5978078}" type="pres">
      <dgm:prSet presAssocID="{E136BA34-1DBF-42C1-81B5-9AC5D3A70FE5}" presName="conn2-1" presStyleLbl="parChTrans1D4" presStyleIdx="0" presStyleCnt="3"/>
      <dgm:spPr/>
    </dgm:pt>
    <dgm:pt modelId="{4B4C84CD-CAA2-4382-ADD5-D5811526FB95}" type="pres">
      <dgm:prSet presAssocID="{E136BA34-1DBF-42C1-81B5-9AC5D3A70FE5}" presName="connTx" presStyleLbl="parChTrans1D4" presStyleIdx="0" presStyleCnt="3"/>
      <dgm:spPr/>
    </dgm:pt>
    <dgm:pt modelId="{CB547C69-292C-414B-8997-3A703F89F894}" type="pres">
      <dgm:prSet presAssocID="{D7D8D77D-D39F-4416-A12A-1A621B8E4EE9}" presName="root2" presStyleCnt="0"/>
      <dgm:spPr/>
    </dgm:pt>
    <dgm:pt modelId="{BC291815-B4BB-4459-A9F2-1E258DA31214}" type="pres">
      <dgm:prSet presAssocID="{D7D8D77D-D39F-4416-A12A-1A621B8E4EE9}" presName="LevelTwoTextNode" presStyleLbl="node4" presStyleIdx="0" presStyleCnt="3">
        <dgm:presLayoutVars>
          <dgm:chPref val="3"/>
        </dgm:presLayoutVars>
      </dgm:prSet>
      <dgm:spPr/>
    </dgm:pt>
    <dgm:pt modelId="{1582BE50-D926-48F9-8E89-97AF4D74A412}" type="pres">
      <dgm:prSet presAssocID="{D7D8D77D-D39F-4416-A12A-1A621B8E4EE9}" presName="level3hierChild" presStyleCnt="0"/>
      <dgm:spPr/>
    </dgm:pt>
    <dgm:pt modelId="{0C2AE4B8-6F12-4B66-83CA-092AD7A10395}" type="pres">
      <dgm:prSet presAssocID="{3B459428-B51A-49F5-B793-C9EF312BD7E4}" presName="conn2-1" presStyleLbl="parChTrans1D4" presStyleIdx="1" presStyleCnt="3"/>
      <dgm:spPr/>
    </dgm:pt>
    <dgm:pt modelId="{1ACC9594-7752-499B-8551-76C9527F7B9A}" type="pres">
      <dgm:prSet presAssocID="{3B459428-B51A-49F5-B793-C9EF312BD7E4}" presName="connTx" presStyleLbl="parChTrans1D4" presStyleIdx="1" presStyleCnt="3"/>
      <dgm:spPr/>
    </dgm:pt>
    <dgm:pt modelId="{8547D3A3-54B3-435F-B2EE-0BEFFC419C34}" type="pres">
      <dgm:prSet presAssocID="{8C384C99-4387-4941-8FA8-9C7AAD2A73DE}" presName="root2" presStyleCnt="0"/>
      <dgm:spPr/>
    </dgm:pt>
    <dgm:pt modelId="{73638AB1-B37D-4E70-96AB-2EF6482773CD}" type="pres">
      <dgm:prSet presAssocID="{8C384C99-4387-4941-8FA8-9C7AAD2A73DE}" presName="LevelTwoTextNode" presStyleLbl="node4" presStyleIdx="1" presStyleCnt="3">
        <dgm:presLayoutVars>
          <dgm:chPref val="3"/>
        </dgm:presLayoutVars>
      </dgm:prSet>
      <dgm:spPr/>
    </dgm:pt>
    <dgm:pt modelId="{0F9879B2-E395-48F4-8D85-A11B16321C43}" type="pres">
      <dgm:prSet presAssocID="{8C384C99-4387-4941-8FA8-9C7AAD2A73DE}" presName="level3hierChild" presStyleCnt="0"/>
      <dgm:spPr/>
    </dgm:pt>
    <dgm:pt modelId="{9FA12564-A725-4691-8AFE-57BC565ED859}" type="pres">
      <dgm:prSet presAssocID="{82D9328D-89BD-43D1-8A5F-FEF369686940}" presName="conn2-1" presStyleLbl="parChTrans1D4" presStyleIdx="2" presStyleCnt="3"/>
      <dgm:spPr/>
    </dgm:pt>
    <dgm:pt modelId="{89F8701F-70CA-42F2-8849-1DD06C080676}" type="pres">
      <dgm:prSet presAssocID="{82D9328D-89BD-43D1-8A5F-FEF369686940}" presName="connTx" presStyleLbl="parChTrans1D4" presStyleIdx="2" presStyleCnt="3"/>
      <dgm:spPr/>
    </dgm:pt>
    <dgm:pt modelId="{DA6A15C4-A966-41D7-B242-B4F41D9AA5F1}" type="pres">
      <dgm:prSet presAssocID="{D5643E5B-850D-487D-A220-E74CEBFA8326}" presName="root2" presStyleCnt="0"/>
      <dgm:spPr/>
    </dgm:pt>
    <dgm:pt modelId="{1A405DF3-501D-4963-B8B5-67677AAE43B0}" type="pres">
      <dgm:prSet presAssocID="{D5643E5B-850D-487D-A220-E74CEBFA8326}" presName="LevelTwoTextNode" presStyleLbl="node4" presStyleIdx="2" presStyleCnt="3">
        <dgm:presLayoutVars>
          <dgm:chPref val="3"/>
        </dgm:presLayoutVars>
      </dgm:prSet>
      <dgm:spPr/>
    </dgm:pt>
    <dgm:pt modelId="{83C17305-EEB4-446C-9A99-A6059E5DD507}" type="pres">
      <dgm:prSet presAssocID="{D5643E5B-850D-487D-A220-E74CEBFA8326}" presName="level3hierChild" presStyleCnt="0"/>
      <dgm:spPr/>
    </dgm:pt>
    <dgm:pt modelId="{F3FA6C8A-A561-45D5-B2CA-04D16A586BB2}" type="pres">
      <dgm:prSet presAssocID="{9B8010BD-BFB4-47C8-80CE-590E782F879D}" presName="conn2-1" presStyleLbl="parChTrans1D3" presStyleIdx="1" presStyleCnt="4"/>
      <dgm:spPr/>
    </dgm:pt>
    <dgm:pt modelId="{D86EE254-E3E5-4D77-B6F5-C2437135BB92}" type="pres">
      <dgm:prSet presAssocID="{9B8010BD-BFB4-47C8-80CE-590E782F879D}" presName="connTx" presStyleLbl="parChTrans1D3" presStyleIdx="1" presStyleCnt="4"/>
      <dgm:spPr/>
    </dgm:pt>
    <dgm:pt modelId="{AD20AFE0-D758-4CFB-B599-42718BEC4FE0}" type="pres">
      <dgm:prSet presAssocID="{34EFD7BC-19C8-4AF7-8477-A60AEC62FF6F}" presName="root2" presStyleCnt="0"/>
      <dgm:spPr/>
    </dgm:pt>
    <dgm:pt modelId="{1A111D68-D82C-40CA-93CD-46B413B12F6C}" type="pres">
      <dgm:prSet presAssocID="{34EFD7BC-19C8-4AF7-8477-A60AEC62FF6F}" presName="LevelTwoTextNode" presStyleLbl="node3" presStyleIdx="1" presStyleCnt="4">
        <dgm:presLayoutVars>
          <dgm:chPref val="3"/>
        </dgm:presLayoutVars>
      </dgm:prSet>
      <dgm:spPr/>
    </dgm:pt>
    <dgm:pt modelId="{DFDA594A-3473-41BB-A186-93C3B0810108}" type="pres">
      <dgm:prSet presAssocID="{34EFD7BC-19C8-4AF7-8477-A60AEC62FF6F}" presName="level3hierChild" presStyleCnt="0"/>
      <dgm:spPr/>
    </dgm:pt>
    <dgm:pt modelId="{F8DBC7CF-5AF6-48E8-BF24-F2659A8322FF}" type="pres">
      <dgm:prSet presAssocID="{9262D14A-321A-4B92-A3DB-BBBA67F5500D}" presName="conn2-1" presStyleLbl="parChTrans1D2" presStyleIdx="1" presStyleCnt="2"/>
      <dgm:spPr/>
    </dgm:pt>
    <dgm:pt modelId="{1F38AB12-57FD-4336-BF22-30F39FBC5C1B}" type="pres">
      <dgm:prSet presAssocID="{9262D14A-321A-4B92-A3DB-BBBA67F5500D}" presName="connTx" presStyleLbl="parChTrans1D2" presStyleIdx="1" presStyleCnt="2"/>
      <dgm:spPr/>
    </dgm:pt>
    <dgm:pt modelId="{C03129E2-CF49-47C5-AC7B-F54D203B1990}" type="pres">
      <dgm:prSet presAssocID="{FCEA9AA4-B19A-4C5B-82C5-51C04D151B53}" presName="root2" presStyleCnt="0"/>
      <dgm:spPr/>
    </dgm:pt>
    <dgm:pt modelId="{63B7A19F-D748-4509-8191-3C08881AD9BE}" type="pres">
      <dgm:prSet presAssocID="{FCEA9AA4-B19A-4C5B-82C5-51C04D151B53}" presName="LevelTwoTextNode" presStyleLbl="node2" presStyleIdx="1" presStyleCnt="2">
        <dgm:presLayoutVars>
          <dgm:chPref val="3"/>
        </dgm:presLayoutVars>
      </dgm:prSet>
      <dgm:spPr/>
    </dgm:pt>
    <dgm:pt modelId="{C92E05A1-904E-48AB-B9E2-64E570323188}" type="pres">
      <dgm:prSet presAssocID="{FCEA9AA4-B19A-4C5B-82C5-51C04D151B53}" presName="level3hierChild" presStyleCnt="0"/>
      <dgm:spPr/>
    </dgm:pt>
    <dgm:pt modelId="{1BE58BFE-55E9-4E2C-AD6D-E2D66BFAD5CD}" type="pres">
      <dgm:prSet presAssocID="{EE38CF4D-43FB-4B2D-B21E-1433CFA1625F}" presName="conn2-1" presStyleLbl="parChTrans1D3" presStyleIdx="2" presStyleCnt="4"/>
      <dgm:spPr/>
    </dgm:pt>
    <dgm:pt modelId="{A35E39BD-F715-45AC-BBAD-686808AF24E5}" type="pres">
      <dgm:prSet presAssocID="{EE38CF4D-43FB-4B2D-B21E-1433CFA1625F}" presName="connTx" presStyleLbl="parChTrans1D3" presStyleIdx="2" presStyleCnt="4"/>
      <dgm:spPr/>
    </dgm:pt>
    <dgm:pt modelId="{527293C7-1F7D-44DE-B67B-B527E020FAD0}" type="pres">
      <dgm:prSet presAssocID="{871257C7-F839-41E6-89A6-B380F70035C1}" presName="root2" presStyleCnt="0"/>
      <dgm:spPr/>
    </dgm:pt>
    <dgm:pt modelId="{26F83FA2-65E5-4B29-9B46-C775B7746E58}" type="pres">
      <dgm:prSet presAssocID="{871257C7-F839-41E6-89A6-B380F70035C1}" presName="LevelTwoTextNode" presStyleLbl="node3" presStyleIdx="2" presStyleCnt="4" custScaleX="109762" custScaleY="132540">
        <dgm:presLayoutVars>
          <dgm:chPref val="3"/>
        </dgm:presLayoutVars>
      </dgm:prSet>
      <dgm:spPr/>
    </dgm:pt>
    <dgm:pt modelId="{8D18BC34-6D23-4C5F-84A5-6A53957704DE}" type="pres">
      <dgm:prSet presAssocID="{871257C7-F839-41E6-89A6-B380F70035C1}" presName="level3hierChild" presStyleCnt="0"/>
      <dgm:spPr/>
    </dgm:pt>
    <dgm:pt modelId="{F72C7AC0-9283-4C9B-B0E0-85AD633C106B}" type="pres">
      <dgm:prSet presAssocID="{F8446D9F-3740-40DA-BD40-A9CA32EF1917}" presName="conn2-1" presStyleLbl="parChTrans1D3" presStyleIdx="3" presStyleCnt="4"/>
      <dgm:spPr/>
    </dgm:pt>
    <dgm:pt modelId="{C84E0936-AEE7-4B2F-93A7-6088A11316C3}" type="pres">
      <dgm:prSet presAssocID="{F8446D9F-3740-40DA-BD40-A9CA32EF1917}" presName="connTx" presStyleLbl="parChTrans1D3" presStyleIdx="3" presStyleCnt="4"/>
      <dgm:spPr/>
    </dgm:pt>
    <dgm:pt modelId="{E871D3B0-227C-4041-8D26-8D91B632A989}" type="pres">
      <dgm:prSet presAssocID="{0DCA8F05-0400-4D14-B521-DB84B0108759}" presName="root2" presStyleCnt="0"/>
      <dgm:spPr/>
    </dgm:pt>
    <dgm:pt modelId="{5D8A88D8-EF37-44AF-8625-61978A292A30}" type="pres">
      <dgm:prSet presAssocID="{0DCA8F05-0400-4D14-B521-DB84B0108759}" presName="LevelTwoTextNode" presStyleLbl="node3" presStyleIdx="3" presStyleCnt="4" custScaleX="102962" custScaleY="120360" custLinFactNeighborX="124" custLinFactNeighborY="-12070">
        <dgm:presLayoutVars>
          <dgm:chPref val="3"/>
        </dgm:presLayoutVars>
      </dgm:prSet>
      <dgm:spPr/>
    </dgm:pt>
    <dgm:pt modelId="{36F0C093-1E29-4854-93B8-191917DE0197}" type="pres">
      <dgm:prSet presAssocID="{0DCA8F05-0400-4D14-B521-DB84B0108759}" presName="level3hierChild" presStyleCnt="0"/>
      <dgm:spPr/>
    </dgm:pt>
  </dgm:ptLst>
  <dgm:cxnLst>
    <dgm:cxn modelId="{E266C402-BC59-490B-BB66-C087349A2F4F}" type="presOf" srcId="{EE38CF4D-43FB-4B2D-B21E-1433CFA1625F}" destId="{A35E39BD-F715-45AC-BBAD-686808AF24E5}" srcOrd="1" destOrd="0" presId="urn:microsoft.com/office/officeart/2005/8/layout/hierarchy2"/>
    <dgm:cxn modelId="{015F6F06-4E98-4BF4-BD3F-74161F5CB437}" type="presOf" srcId="{FE9E39BC-CBCB-4527-A5F5-2AADE09E6AA1}" destId="{FAC2A1D1-FF61-44CB-9FFA-616A84C53535}" srcOrd="0" destOrd="0" presId="urn:microsoft.com/office/officeart/2005/8/layout/hierarchy2"/>
    <dgm:cxn modelId="{01DB2512-A144-4748-949A-54D2A1E22AB2}" type="presOf" srcId="{3B459428-B51A-49F5-B793-C9EF312BD7E4}" destId="{0C2AE4B8-6F12-4B66-83CA-092AD7A10395}" srcOrd="0" destOrd="0" presId="urn:microsoft.com/office/officeart/2005/8/layout/hierarchy2"/>
    <dgm:cxn modelId="{A8386418-7708-4599-B91D-5521CBAC336B}" type="presOf" srcId="{34EFD7BC-19C8-4AF7-8477-A60AEC62FF6F}" destId="{1A111D68-D82C-40CA-93CD-46B413B12F6C}" srcOrd="0" destOrd="0" presId="urn:microsoft.com/office/officeart/2005/8/layout/hierarchy2"/>
    <dgm:cxn modelId="{563B8E1F-99D9-4C0F-86C9-57FCAD5C784B}" type="presOf" srcId="{EE38CF4D-43FB-4B2D-B21E-1433CFA1625F}" destId="{1BE58BFE-55E9-4E2C-AD6D-E2D66BFAD5CD}" srcOrd="0" destOrd="0" presId="urn:microsoft.com/office/officeart/2005/8/layout/hierarchy2"/>
    <dgm:cxn modelId="{E495FB25-AF35-4424-BB00-2D18101519BF}" type="presOf" srcId="{E136BA34-1DBF-42C1-81B5-9AC5D3A70FE5}" destId="{37B85434-6879-4A56-A6EF-3D07C5978078}" srcOrd="0" destOrd="0" presId="urn:microsoft.com/office/officeart/2005/8/layout/hierarchy2"/>
    <dgm:cxn modelId="{1E0A1528-7D99-48A5-9A29-C14E219B499B}" type="presOf" srcId="{82D9328D-89BD-43D1-8A5F-FEF369686940}" destId="{89F8701F-70CA-42F2-8849-1DD06C080676}" srcOrd="1" destOrd="0" presId="urn:microsoft.com/office/officeart/2005/8/layout/hierarchy2"/>
    <dgm:cxn modelId="{94D8E431-801E-4144-A311-E2DACA439F9D}" srcId="{C2ECBADD-20D2-4BE1-B9F4-C39B9D592448}" destId="{9BB50C62-0946-4FFD-ADB3-69AC407C006A}" srcOrd="0" destOrd="0" parTransId="{BC16A57F-EEA9-4E8C-942F-A351C211CD93}" sibTransId="{03493FCC-E96A-474B-A473-A26DF7DCA293}"/>
    <dgm:cxn modelId="{3EB75A34-D8BB-475F-AB14-AA77C71911CD}" srcId="{FCEA9AA4-B19A-4C5B-82C5-51C04D151B53}" destId="{0DCA8F05-0400-4D14-B521-DB84B0108759}" srcOrd="1" destOrd="0" parTransId="{F8446D9F-3740-40DA-BD40-A9CA32EF1917}" sibTransId="{521CE348-DD57-4542-88B5-29E0599F55A5}"/>
    <dgm:cxn modelId="{9973E534-AE12-4FCD-B009-173B2E19450C}" type="presOf" srcId="{9BB50C62-0946-4FFD-ADB3-69AC407C006A}" destId="{9D841A46-9182-45A7-B802-73909CF30815}" srcOrd="0" destOrd="0" presId="urn:microsoft.com/office/officeart/2005/8/layout/hierarchy2"/>
    <dgm:cxn modelId="{6F171435-F6D7-4199-BCD3-4A83462C6D21}" type="presOf" srcId="{D7D8D77D-D39F-4416-A12A-1A621B8E4EE9}" destId="{BC291815-B4BB-4459-A9F2-1E258DA31214}" srcOrd="0" destOrd="0" presId="urn:microsoft.com/office/officeart/2005/8/layout/hierarchy2"/>
    <dgm:cxn modelId="{BC264839-8F0D-4D93-BD87-1FC94D6D7C48}" type="presOf" srcId="{9B8010BD-BFB4-47C8-80CE-590E782F879D}" destId="{D86EE254-E3E5-4D77-B6F5-C2437135BB92}" srcOrd="1" destOrd="0" presId="urn:microsoft.com/office/officeart/2005/8/layout/hierarchy2"/>
    <dgm:cxn modelId="{0CC1AB5C-F4E3-4C92-A874-6F710F28BD1A}" type="presOf" srcId="{512C5FB8-F7F0-4EF2-8F01-1A8D5EB1697E}" destId="{01C74EB0-959E-4777-9CF9-89BCFCBA3233}" srcOrd="0" destOrd="0" presId="urn:microsoft.com/office/officeart/2005/8/layout/hierarchy2"/>
    <dgm:cxn modelId="{B971C45D-7CA1-4E74-B086-F3047019CE90}" type="presOf" srcId="{9B8010BD-BFB4-47C8-80CE-590E782F879D}" destId="{F3FA6C8A-A561-45D5-B2CA-04D16A586BB2}" srcOrd="0" destOrd="0" presId="urn:microsoft.com/office/officeart/2005/8/layout/hierarchy2"/>
    <dgm:cxn modelId="{ECB19F41-BE92-4524-9771-EF05875CA8F2}" type="presOf" srcId="{BBEFA85C-6066-4726-BD9D-A4241C2E964C}" destId="{EFC8D0AB-2CE3-4703-A4F7-E914DF256A02}" srcOrd="1" destOrd="0" presId="urn:microsoft.com/office/officeart/2005/8/layout/hierarchy2"/>
    <dgm:cxn modelId="{2F08D362-D3DC-4AB5-A549-5392CEB94289}" type="presOf" srcId="{9262D14A-321A-4B92-A3DB-BBBA67F5500D}" destId="{1F38AB12-57FD-4336-BF22-30F39FBC5C1B}" srcOrd="1" destOrd="0" presId="urn:microsoft.com/office/officeart/2005/8/layout/hierarchy2"/>
    <dgm:cxn modelId="{66112B63-684B-40D1-BC09-4C6D8C97EF79}" srcId="{C161B817-1E37-421A-9723-CD25BC44E1CD}" destId="{34EFD7BC-19C8-4AF7-8477-A60AEC62FF6F}" srcOrd="1" destOrd="0" parTransId="{9B8010BD-BFB4-47C8-80CE-590E782F879D}" sibTransId="{ABC875CA-AB28-4DBB-B8F0-748BFF16C31F}"/>
    <dgm:cxn modelId="{44DD2544-4A31-42EF-9637-2A3C5E82D9BC}" type="presOf" srcId="{FCEA9AA4-B19A-4C5B-82C5-51C04D151B53}" destId="{63B7A19F-D748-4509-8191-3C08881AD9BE}" srcOrd="0" destOrd="0" presId="urn:microsoft.com/office/officeart/2005/8/layout/hierarchy2"/>
    <dgm:cxn modelId="{2B1A3745-D8D8-4FCE-B10B-0E8D4E2027F2}" type="presOf" srcId="{8C384C99-4387-4941-8FA8-9C7AAD2A73DE}" destId="{73638AB1-B37D-4E70-96AB-2EF6482773CD}" srcOrd="0" destOrd="0" presId="urn:microsoft.com/office/officeart/2005/8/layout/hierarchy2"/>
    <dgm:cxn modelId="{FEBA8469-0688-47CD-BEA3-8C9CFDC5DB44}" srcId="{FCEA9AA4-B19A-4C5B-82C5-51C04D151B53}" destId="{871257C7-F839-41E6-89A6-B380F70035C1}" srcOrd="0" destOrd="0" parTransId="{EE38CF4D-43FB-4B2D-B21E-1433CFA1625F}" sibTransId="{A3078847-D03E-4940-9364-034977CA8694}"/>
    <dgm:cxn modelId="{2754956B-66D3-4335-896A-8EE2A22265B3}" type="presOf" srcId="{C2ECBADD-20D2-4BE1-B9F4-C39B9D592448}" destId="{22EC5A6D-B31F-440C-916E-E84B5F28C223}" srcOrd="0" destOrd="0" presId="urn:microsoft.com/office/officeart/2005/8/layout/hierarchy2"/>
    <dgm:cxn modelId="{9A5ACC6B-EE29-4569-8440-F752EEEC72D3}" srcId="{512C5FB8-F7F0-4EF2-8F01-1A8D5EB1697E}" destId="{D7D8D77D-D39F-4416-A12A-1A621B8E4EE9}" srcOrd="0" destOrd="0" parTransId="{E136BA34-1DBF-42C1-81B5-9AC5D3A70FE5}" sibTransId="{3945C71F-87AC-4780-8A45-DBB4EBC1BF7D}"/>
    <dgm:cxn modelId="{85053B70-46EF-41FD-BE5E-23D60F7FC892}" type="presOf" srcId="{E136BA34-1DBF-42C1-81B5-9AC5D3A70FE5}" destId="{4B4C84CD-CAA2-4382-ADD5-D5811526FB95}" srcOrd="1" destOrd="0" presId="urn:microsoft.com/office/officeart/2005/8/layout/hierarchy2"/>
    <dgm:cxn modelId="{7A099070-7C6D-489B-9329-FE7CB719FBB7}" type="presOf" srcId="{D5643E5B-850D-487D-A220-E74CEBFA8326}" destId="{1A405DF3-501D-4963-B8B5-67677AAE43B0}" srcOrd="0" destOrd="0" presId="urn:microsoft.com/office/officeart/2005/8/layout/hierarchy2"/>
    <dgm:cxn modelId="{66FEFA73-8548-402B-BE8A-02764C9EEDBD}" type="presOf" srcId="{0DCA8F05-0400-4D14-B521-DB84B0108759}" destId="{5D8A88D8-EF37-44AF-8625-61978A292A30}" srcOrd="0" destOrd="0" presId="urn:microsoft.com/office/officeart/2005/8/layout/hierarchy2"/>
    <dgm:cxn modelId="{A7541D79-A608-4DC3-B811-C8302B29F6C0}" srcId="{C161B817-1E37-421A-9723-CD25BC44E1CD}" destId="{512C5FB8-F7F0-4EF2-8F01-1A8D5EB1697E}" srcOrd="0" destOrd="0" parTransId="{BBEFA85C-6066-4726-BD9D-A4241C2E964C}" sibTransId="{1DAB00DF-7F27-4870-BBDE-2FA7B17FDFB3}"/>
    <dgm:cxn modelId="{E82EC679-C1F5-4880-8477-8F1E33160734}" type="presOf" srcId="{FE9E39BC-CBCB-4527-A5F5-2AADE09E6AA1}" destId="{D8268C2D-CCE4-4A6D-B7D3-F80C7B4CF792}" srcOrd="1" destOrd="0" presId="urn:microsoft.com/office/officeart/2005/8/layout/hierarchy2"/>
    <dgm:cxn modelId="{1A282083-09E0-4111-A1F1-02C87A12C969}" type="presOf" srcId="{F8446D9F-3740-40DA-BD40-A9CA32EF1917}" destId="{F72C7AC0-9283-4C9B-B0E0-85AD633C106B}" srcOrd="0" destOrd="0" presId="urn:microsoft.com/office/officeart/2005/8/layout/hierarchy2"/>
    <dgm:cxn modelId="{3C731386-4FE1-4C48-874E-8E902600B6A4}" srcId="{9BB50C62-0946-4FFD-ADB3-69AC407C006A}" destId="{FCEA9AA4-B19A-4C5B-82C5-51C04D151B53}" srcOrd="1" destOrd="0" parTransId="{9262D14A-321A-4B92-A3DB-BBBA67F5500D}" sibTransId="{CAD15B4F-1D59-4955-8BB5-CC1E60BDCC7F}"/>
    <dgm:cxn modelId="{4F0A4B8B-1B05-4BB0-835E-81BF00EA88CA}" srcId="{D7D8D77D-D39F-4416-A12A-1A621B8E4EE9}" destId="{8C384C99-4387-4941-8FA8-9C7AAD2A73DE}" srcOrd="0" destOrd="0" parTransId="{3B459428-B51A-49F5-B793-C9EF312BD7E4}" sibTransId="{BCFDE05F-5FCF-4824-A029-CDB3EF9A4AAE}"/>
    <dgm:cxn modelId="{66D94890-1CB0-44AB-98F4-CB27077C680F}" type="presOf" srcId="{BBEFA85C-6066-4726-BD9D-A4241C2E964C}" destId="{90948F06-DDC4-472B-8998-4F0BC99F4F27}" srcOrd="0" destOrd="0" presId="urn:microsoft.com/office/officeart/2005/8/layout/hierarchy2"/>
    <dgm:cxn modelId="{68362CA4-9376-412C-99DE-AB1401756D45}" srcId="{D7D8D77D-D39F-4416-A12A-1A621B8E4EE9}" destId="{D5643E5B-850D-487D-A220-E74CEBFA8326}" srcOrd="1" destOrd="0" parTransId="{82D9328D-89BD-43D1-8A5F-FEF369686940}" sibTransId="{AA12FE37-7EA0-4F66-B861-E810B5253B57}"/>
    <dgm:cxn modelId="{B7E771B8-0A37-4A9F-A836-29A552441B5C}" type="presOf" srcId="{C161B817-1E37-421A-9723-CD25BC44E1CD}" destId="{AA08D580-998A-4668-B54F-E7F8BEDE1E52}" srcOrd="0" destOrd="0" presId="urn:microsoft.com/office/officeart/2005/8/layout/hierarchy2"/>
    <dgm:cxn modelId="{F99678BA-092B-4BFB-BE81-00E4132D0E5F}" type="presOf" srcId="{3B459428-B51A-49F5-B793-C9EF312BD7E4}" destId="{1ACC9594-7752-499B-8551-76C9527F7B9A}" srcOrd="1" destOrd="0" presId="urn:microsoft.com/office/officeart/2005/8/layout/hierarchy2"/>
    <dgm:cxn modelId="{13029DC6-E0B4-40B2-BB1D-62D12B12B3DA}" type="presOf" srcId="{9262D14A-321A-4B92-A3DB-BBBA67F5500D}" destId="{F8DBC7CF-5AF6-48E8-BF24-F2659A8322FF}" srcOrd="0" destOrd="0" presId="urn:microsoft.com/office/officeart/2005/8/layout/hierarchy2"/>
    <dgm:cxn modelId="{81DBC5DA-EB03-4995-90B3-1BDC59D87068}" srcId="{9BB50C62-0946-4FFD-ADB3-69AC407C006A}" destId="{C161B817-1E37-421A-9723-CD25BC44E1CD}" srcOrd="0" destOrd="0" parTransId="{FE9E39BC-CBCB-4527-A5F5-2AADE09E6AA1}" sibTransId="{DEC0EBAC-163D-43D9-8B55-2B9F71C64A2A}"/>
    <dgm:cxn modelId="{42C9BBE7-F7D7-4768-94D2-88B23171ECA3}" type="presOf" srcId="{F8446D9F-3740-40DA-BD40-A9CA32EF1917}" destId="{C84E0936-AEE7-4B2F-93A7-6088A11316C3}" srcOrd="1" destOrd="0" presId="urn:microsoft.com/office/officeart/2005/8/layout/hierarchy2"/>
    <dgm:cxn modelId="{AA5372F1-AC73-4D8C-9BF2-42001692080E}" type="presOf" srcId="{871257C7-F839-41E6-89A6-B380F70035C1}" destId="{26F83FA2-65E5-4B29-9B46-C775B7746E58}" srcOrd="0" destOrd="0" presId="urn:microsoft.com/office/officeart/2005/8/layout/hierarchy2"/>
    <dgm:cxn modelId="{5CD91BF7-C410-4546-93F7-E22A90E629FB}" type="presOf" srcId="{82D9328D-89BD-43D1-8A5F-FEF369686940}" destId="{9FA12564-A725-4691-8AFE-57BC565ED859}" srcOrd="0" destOrd="0" presId="urn:microsoft.com/office/officeart/2005/8/layout/hierarchy2"/>
    <dgm:cxn modelId="{64C11E9F-B99F-4119-9071-FFF0F304D1A4}" type="presParOf" srcId="{22EC5A6D-B31F-440C-916E-E84B5F28C223}" destId="{B4665C9A-7EA1-4796-93F1-3B220E337BE8}" srcOrd="0" destOrd="0" presId="urn:microsoft.com/office/officeart/2005/8/layout/hierarchy2"/>
    <dgm:cxn modelId="{519A4898-F73A-4EDF-999B-C956BAA254CF}" type="presParOf" srcId="{B4665C9A-7EA1-4796-93F1-3B220E337BE8}" destId="{9D841A46-9182-45A7-B802-73909CF30815}" srcOrd="0" destOrd="0" presId="urn:microsoft.com/office/officeart/2005/8/layout/hierarchy2"/>
    <dgm:cxn modelId="{3DA4CF1D-8FD6-477D-847D-72D3211FC9DF}" type="presParOf" srcId="{B4665C9A-7EA1-4796-93F1-3B220E337BE8}" destId="{BBED92D4-4CBB-45B8-91F0-E7B4B8481FEE}" srcOrd="1" destOrd="0" presId="urn:microsoft.com/office/officeart/2005/8/layout/hierarchy2"/>
    <dgm:cxn modelId="{97A373D2-7A24-425A-A5E7-AAA7D7ECE235}" type="presParOf" srcId="{BBED92D4-4CBB-45B8-91F0-E7B4B8481FEE}" destId="{FAC2A1D1-FF61-44CB-9FFA-616A84C53535}" srcOrd="0" destOrd="0" presId="urn:microsoft.com/office/officeart/2005/8/layout/hierarchy2"/>
    <dgm:cxn modelId="{04117C81-A353-41FF-85FC-D79D207E1A6C}" type="presParOf" srcId="{FAC2A1D1-FF61-44CB-9FFA-616A84C53535}" destId="{D8268C2D-CCE4-4A6D-B7D3-F80C7B4CF792}" srcOrd="0" destOrd="0" presId="urn:microsoft.com/office/officeart/2005/8/layout/hierarchy2"/>
    <dgm:cxn modelId="{6DA188E1-4A43-4872-AB11-B997785C7B2D}" type="presParOf" srcId="{BBED92D4-4CBB-45B8-91F0-E7B4B8481FEE}" destId="{436A65A7-B7F7-4528-BF44-F2AE0143FED3}" srcOrd="1" destOrd="0" presId="urn:microsoft.com/office/officeart/2005/8/layout/hierarchy2"/>
    <dgm:cxn modelId="{D1DF568A-3A15-42B1-8AB1-167C0016BD13}" type="presParOf" srcId="{436A65A7-B7F7-4528-BF44-F2AE0143FED3}" destId="{AA08D580-998A-4668-B54F-E7F8BEDE1E52}" srcOrd="0" destOrd="0" presId="urn:microsoft.com/office/officeart/2005/8/layout/hierarchy2"/>
    <dgm:cxn modelId="{FE49C862-9BEE-4C22-AE4E-EEFDD758ED3F}" type="presParOf" srcId="{436A65A7-B7F7-4528-BF44-F2AE0143FED3}" destId="{9EC96372-7E3F-4991-AD22-A9100267EBD2}" srcOrd="1" destOrd="0" presId="urn:microsoft.com/office/officeart/2005/8/layout/hierarchy2"/>
    <dgm:cxn modelId="{3EC5FC64-5528-49CB-9C69-CAEDB9BC9607}" type="presParOf" srcId="{9EC96372-7E3F-4991-AD22-A9100267EBD2}" destId="{90948F06-DDC4-472B-8998-4F0BC99F4F27}" srcOrd="0" destOrd="0" presId="urn:microsoft.com/office/officeart/2005/8/layout/hierarchy2"/>
    <dgm:cxn modelId="{6DBDB9FE-3B5A-45B0-A7BE-5ECF4E9341D6}" type="presParOf" srcId="{90948F06-DDC4-472B-8998-4F0BC99F4F27}" destId="{EFC8D0AB-2CE3-4703-A4F7-E914DF256A02}" srcOrd="0" destOrd="0" presId="urn:microsoft.com/office/officeart/2005/8/layout/hierarchy2"/>
    <dgm:cxn modelId="{310A2A05-C0EF-41F2-B8F4-CF2468B53606}" type="presParOf" srcId="{9EC96372-7E3F-4991-AD22-A9100267EBD2}" destId="{381973FC-34EC-40C1-BFCC-08044DCFFB08}" srcOrd="1" destOrd="0" presId="urn:microsoft.com/office/officeart/2005/8/layout/hierarchy2"/>
    <dgm:cxn modelId="{B7F1B792-CF8E-4E9B-B627-3820F381B362}" type="presParOf" srcId="{381973FC-34EC-40C1-BFCC-08044DCFFB08}" destId="{01C74EB0-959E-4777-9CF9-89BCFCBA3233}" srcOrd="0" destOrd="0" presId="urn:microsoft.com/office/officeart/2005/8/layout/hierarchy2"/>
    <dgm:cxn modelId="{221BFBD6-8953-497F-AB52-5134C9C70A0A}" type="presParOf" srcId="{381973FC-34EC-40C1-BFCC-08044DCFFB08}" destId="{64E358F8-2DD6-4685-83AB-655D2BE6A81B}" srcOrd="1" destOrd="0" presId="urn:microsoft.com/office/officeart/2005/8/layout/hierarchy2"/>
    <dgm:cxn modelId="{FCF9BE36-1043-438C-8AE4-667EDF3201F6}" type="presParOf" srcId="{64E358F8-2DD6-4685-83AB-655D2BE6A81B}" destId="{37B85434-6879-4A56-A6EF-3D07C5978078}" srcOrd="0" destOrd="0" presId="urn:microsoft.com/office/officeart/2005/8/layout/hierarchy2"/>
    <dgm:cxn modelId="{D8DA08F3-5DB8-4098-B748-4CB1A6BC3B14}" type="presParOf" srcId="{37B85434-6879-4A56-A6EF-3D07C5978078}" destId="{4B4C84CD-CAA2-4382-ADD5-D5811526FB95}" srcOrd="0" destOrd="0" presId="urn:microsoft.com/office/officeart/2005/8/layout/hierarchy2"/>
    <dgm:cxn modelId="{08131653-1121-4827-8B2A-3B00EDC3B5DD}" type="presParOf" srcId="{64E358F8-2DD6-4685-83AB-655D2BE6A81B}" destId="{CB547C69-292C-414B-8997-3A703F89F894}" srcOrd="1" destOrd="0" presId="urn:microsoft.com/office/officeart/2005/8/layout/hierarchy2"/>
    <dgm:cxn modelId="{40ECE556-C434-4BFA-AC34-258BFED17962}" type="presParOf" srcId="{CB547C69-292C-414B-8997-3A703F89F894}" destId="{BC291815-B4BB-4459-A9F2-1E258DA31214}" srcOrd="0" destOrd="0" presId="urn:microsoft.com/office/officeart/2005/8/layout/hierarchy2"/>
    <dgm:cxn modelId="{D2455973-1AD2-4A09-A9E6-6BBE7D58D47A}" type="presParOf" srcId="{CB547C69-292C-414B-8997-3A703F89F894}" destId="{1582BE50-D926-48F9-8E89-97AF4D74A412}" srcOrd="1" destOrd="0" presId="urn:microsoft.com/office/officeart/2005/8/layout/hierarchy2"/>
    <dgm:cxn modelId="{EBE9D6B8-88B7-4C24-8700-625B1D770B38}" type="presParOf" srcId="{1582BE50-D926-48F9-8E89-97AF4D74A412}" destId="{0C2AE4B8-6F12-4B66-83CA-092AD7A10395}" srcOrd="0" destOrd="0" presId="urn:microsoft.com/office/officeart/2005/8/layout/hierarchy2"/>
    <dgm:cxn modelId="{0D6CA58D-DB0B-4A08-842F-C2A14D761B6E}" type="presParOf" srcId="{0C2AE4B8-6F12-4B66-83CA-092AD7A10395}" destId="{1ACC9594-7752-499B-8551-76C9527F7B9A}" srcOrd="0" destOrd="0" presId="urn:microsoft.com/office/officeart/2005/8/layout/hierarchy2"/>
    <dgm:cxn modelId="{F9DE04F4-4A1E-4909-98FF-AD599F1ABEB7}" type="presParOf" srcId="{1582BE50-D926-48F9-8E89-97AF4D74A412}" destId="{8547D3A3-54B3-435F-B2EE-0BEFFC419C34}" srcOrd="1" destOrd="0" presId="urn:microsoft.com/office/officeart/2005/8/layout/hierarchy2"/>
    <dgm:cxn modelId="{02CBE36E-B0BA-4D8E-86C0-88F1C3E1DADE}" type="presParOf" srcId="{8547D3A3-54B3-435F-B2EE-0BEFFC419C34}" destId="{73638AB1-B37D-4E70-96AB-2EF6482773CD}" srcOrd="0" destOrd="0" presId="urn:microsoft.com/office/officeart/2005/8/layout/hierarchy2"/>
    <dgm:cxn modelId="{BDC26A7A-9405-477E-BB9E-23BABD341F74}" type="presParOf" srcId="{8547D3A3-54B3-435F-B2EE-0BEFFC419C34}" destId="{0F9879B2-E395-48F4-8D85-A11B16321C43}" srcOrd="1" destOrd="0" presId="urn:microsoft.com/office/officeart/2005/8/layout/hierarchy2"/>
    <dgm:cxn modelId="{0889CA4C-B72C-4BA9-8776-20D327E61E3C}" type="presParOf" srcId="{1582BE50-D926-48F9-8E89-97AF4D74A412}" destId="{9FA12564-A725-4691-8AFE-57BC565ED859}" srcOrd="2" destOrd="0" presId="urn:microsoft.com/office/officeart/2005/8/layout/hierarchy2"/>
    <dgm:cxn modelId="{10B9AC7C-CFBD-4D55-B1B5-BCB64C642703}" type="presParOf" srcId="{9FA12564-A725-4691-8AFE-57BC565ED859}" destId="{89F8701F-70CA-42F2-8849-1DD06C080676}" srcOrd="0" destOrd="0" presId="urn:microsoft.com/office/officeart/2005/8/layout/hierarchy2"/>
    <dgm:cxn modelId="{EF5D350F-0A90-4843-BC65-2C992407B01E}" type="presParOf" srcId="{1582BE50-D926-48F9-8E89-97AF4D74A412}" destId="{DA6A15C4-A966-41D7-B242-B4F41D9AA5F1}" srcOrd="3" destOrd="0" presId="urn:microsoft.com/office/officeart/2005/8/layout/hierarchy2"/>
    <dgm:cxn modelId="{173FF552-C1AE-4E2A-BD87-3B7433ED8F52}" type="presParOf" srcId="{DA6A15C4-A966-41D7-B242-B4F41D9AA5F1}" destId="{1A405DF3-501D-4963-B8B5-67677AAE43B0}" srcOrd="0" destOrd="0" presId="urn:microsoft.com/office/officeart/2005/8/layout/hierarchy2"/>
    <dgm:cxn modelId="{4995749A-E383-44F5-9358-3C1D0D79AC5D}" type="presParOf" srcId="{DA6A15C4-A966-41D7-B242-B4F41D9AA5F1}" destId="{83C17305-EEB4-446C-9A99-A6059E5DD507}" srcOrd="1" destOrd="0" presId="urn:microsoft.com/office/officeart/2005/8/layout/hierarchy2"/>
    <dgm:cxn modelId="{8A875962-EC3D-4D9B-8F35-D6BAA1AEE457}" type="presParOf" srcId="{9EC96372-7E3F-4991-AD22-A9100267EBD2}" destId="{F3FA6C8A-A561-45D5-B2CA-04D16A586BB2}" srcOrd="2" destOrd="0" presId="urn:microsoft.com/office/officeart/2005/8/layout/hierarchy2"/>
    <dgm:cxn modelId="{AF45D373-C1CD-4D7A-A4C3-2317FB4F2C81}" type="presParOf" srcId="{F3FA6C8A-A561-45D5-B2CA-04D16A586BB2}" destId="{D86EE254-E3E5-4D77-B6F5-C2437135BB92}" srcOrd="0" destOrd="0" presId="urn:microsoft.com/office/officeart/2005/8/layout/hierarchy2"/>
    <dgm:cxn modelId="{C4E34554-C132-44BF-8FD3-55438D47BC36}" type="presParOf" srcId="{9EC96372-7E3F-4991-AD22-A9100267EBD2}" destId="{AD20AFE0-D758-4CFB-B599-42718BEC4FE0}" srcOrd="3" destOrd="0" presId="urn:microsoft.com/office/officeart/2005/8/layout/hierarchy2"/>
    <dgm:cxn modelId="{E01651DB-77F2-4CF6-B359-BEF249E5D64F}" type="presParOf" srcId="{AD20AFE0-D758-4CFB-B599-42718BEC4FE0}" destId="{1A111D68-D82C-40CA-93CD-46B413B12F6C}" srcOrd="0" destOrd="0" presId="urn:microsoft.com/office/officeart/2005/8/layout/hierarchy2"/>
    <dgm:cxn modelId="{F95B83FA-772C-47FA-89D2-CE48D187B023}" type="presParOf" srcId="{AD20AFE0-D758-4CFB-B599-42718BEC4FE0}" destId="{DFDA594A-3473-41BB-A186-93C3B0810108}" srcOrd="1" destOrd="0" presId="urn:microsoft.com/office/officeart/2005/8/layout/hierarchy2"/>
    <dgm:cxn modelId="{6E387914-0048-44CD-A809-4BF6AA77D9FC}" type="presParOf" srcId="{BBED92D4-4CBB-45B8-91F0-E7B4B8481FEE}" destId="{F8DBC7CF-5AF6-48E8-BF24-F2659A8322FF}" srcOrd="2" destOrd="0" presId="urn:microsoft.com/office/officeart/2005/8/layout/hierarchy2"/>
    <dgm:cxn modelId="{67B25D34-E24E-4592-991B-12AF961FA2FF}" type="presParOf" srcId="{F8DBC7CF-5AF6-48E8-BF24-F2659A8322FF}" destId="{1F38AB12-57FD-4336-BF22-30F39FBC5C1B}" srcOrd="0" destOrd="0" presId="urn:microsoft.com/office/officeart/2005/8/layout/hierarchy2"/>
    <dgm:cxn modelId="{24CD4CED-96DA-4C20-9CBA-DA2DEB6E198C}" type="presParOf" srcId="{BBED92D4-4CBB-45B8-91F0-E7B4B8481FEE}" destId="{C03129E2-CF49-47C5-AC7B-F54D203B1990}" srcOrd="3" destOrd="0" presId="urn:microsoft.com/office/officeart/2005/8/layout/hierarchy2"/>
    <dgm:cxn modelId="{4C7F3884-5B86-43EA-AC03-597B0A23D974}" type="presParOf" srcId="{C03129E2-CF49-47C5-AC7B-F54D203B1990}" destId="{63B7A19F-D748-4509-8191-3C08881AD9BE}" srcOrd="0" destOrd="0" presId="urn:microsoft.com/office/officeart/2005/8/layout/hierarchy2"/>
    <dgm:cxn modelId="{C8799E7C-E501-48F4-8BF2-C5E7C0EBA6D7}" type="presParOf" srcId="{C03129E2-CF49-47C5-AC7B-F54D203B1990}" destId="{C92E05A1-904E-48AB-B9E2-64E570323188}" srcOrd="1" destOrd="0" presId="urn:microsoft.com/office/officeart/2005/8/layout/hierarchy2"/>
    <dgm:cxn modelId="{A37B5EF2-6E9F-49A3-8980-62EC88FA4F46}" type="presParOf" srcId="{C92E05A1-904E-48AB-B9E2-64E570323188}" destId="{1BE58BFE-55E9-4E2C-AD6D-E2D66BFAD5CD}" srcOrd="0" destOrd="0" presId="urn:microsoft.com/office/officeart/2005/8/layout/hierarchy2"/>
    <dgm:cxn modelId="{09299DD4-2168-4E8F-9A97-2B468E24E6AB}" type="presParOf" srcId="{1BE58BFE-55E9-4E2C-AD6D-E2D66BFAD5CD}" destId="{A35E39BD-F715-45AC-BBAD-686808AF24E5}" srcOrd="0" destOrd="0" presId="urn:microsoft.com/office/officeart/2005/8/layout/hierarchy2"/>
    <dgm:cxn modelId="{E6E422DF-61CE-4512-8040-0145BD533DA8}" type="presParOf" srcId="{C92E05A1-904E-48AB-B9E2-64E570323188}" destId="{527293C7-1F7D-44DE-B67B-B527E020FAD0}" srcOrd="1" destOrd="0" presId="urn:microsoft.com/office/officeart/2005/8/layout/hierarchy2"/>
    <dgm:cxn modelId="{B74C7D6D-1DDD-4F4C-BD6C-C2A5D7A316B9}" type="presParOf" srcId="{527293C7-1F7D-44DE-B67B-B527E020FAD0}" destId="{26F83FA2-65E5-4B29-9B46-C775B7746E58}" srcOrd="0" destOrd="0" presId="urn:microsoft.com/office/officeart/2005/8/layout/hierarchy2"/>
    <dgm:cxn modelId="{20988C69-3814-4C78-A210-4A5F1971645B}" type="presParOf" srcId="{527293C7-1F7D-44DE-B67B-B527E020FAD0}" destId="{8D18BC34-6D23-4C5F-84A5-6A53957704DE}" srcOrd="1" destOrd="0" presId="urn:microsoft.com/office/officeart/2005/8/layout/hierarchy2"/>
    <dgm:cxn modelId="{752E1052-7427-4B19-863D-425446B5435D}" type="presParOf" srcId="{C92E05A1-904E-48AB-B9E2-64E570323188}" destId="{F72C7AC0-9283-4C9B-B0E0-85AD633C106B}" srcOrd="2" destOrd="0" presId="urn:microsoft.com/office/officeart/2005/8/layout/hierarchy2"/>
    <dgm:cxn modelId="{F8ED1F4F-1CB7-4932-905D-0209A9660C89}" type="presParOf" srcId="{F72C7AC0-9283-4C9B-B0E0-85AD633C106B}" destId="{C84E0936-AEE7-4B2F-93A7-6088A11316C3}" srcOrd="0" destOrd="0" presId="urn:microsoft.com/office/officeart/2005/8/layout/hierarchy2"/>
    <dgm:cxn modelId="{37C37221-FB75-435D-87F1-B9D56EC0442C}" type="presParOf" srcId="{C92E05A1-904E-48AB-B9E2-64E570323188}" destId="{E871D3B0-227C-4041-8D26-8D91B632A989}" srcOrd="3" destOrd="0" presId="urn:microsoft.com/office/officeart/2005/8/layout/hierarchy2"/>
    <dgm:cxn modelId="{1535FF1A-F553-4508-82FA-E8672A43C2BE}" type="presParOf" srcId="{E871D3B0-227C-4041-8D26-8D91B632A989}" destId="{5D8A88D8-EF37-44AF-8625-61978A292A30}" srcOrd="0" destOrd="0" presId="urn:microsoft.com/office/officeart/2005/8/layout/hierarchy2"/>
    <dgm:cxn modelId="{65921739-1682-4EF7-B2D1-CD0A74AAFB6F}" type="presParOf" srcId="{E871D3B0-227C-4041-8D26-8D91B632A989}" destId="{36F0C093-1E29-4854-93B8-191917DE019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03AA4-7374-473B-A9CB-4D9ACC1D47EE}">
      <dsp:nvSpPr>
        <dsp:cNvPr id="0" name=""/>
        <dsp:cNvSpPr/>
      </dsp:nvSpPr>
      <dsp:spPr>
        <a:xfrm>
          <a:off x="2117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okluzivy</a:t>
          </a:r>
        </a:p>
      </dsp:txBody>
      <dsp:txXfrm>
        <a:off x="2117" y="954267"/>
        <a:ext cx="2064878" cy="633600"/>
      </dsp:txXfrm>
    </dsp:sp>
    <dsp:sp modelId="{FC858101-C912-451D-B74C-705ED014C71B}">
      <dsp:nvSpPr>
        <dsp:cNvPr id="0" name=""/>
        <dsp:cNvSpPr/>
      </dsp:nvSpPr>
      <dsp:spPr>
        <a:xfrm>
          <a:off x="2117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chemeClr val="tx1"/>
              </a:solidFill>
            </a:rPr>
            <a:t>P,T,B…..</a:t>
          </a:r>
        </a:p>
      </dsp:txBody>
      <dsp:txXfrm>
        <a:off x="2117" y="1587867"/>
        <a:ext cx="2064878" cy="966240"/>
      </dsp:txXfrm>
    </dsp:sp>
    <dsp:sp modelId="{351E455A-DFD6-4E11-AB47-06B47D68EB6A}">
      <dsp:nvSpPr>
        <dsp:cNvPr id="0" name=""/>
        <dsp:cNvSpPr/>
      </dsp:nvSpPr>
      <dsp:spPr>
        <a:xfrm>
          <a:off x="2356079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/>
            <a:t>semiokluzivy</a:t>
          </a:r>
        </a:p>
      </dsp:txBody>
      <dsp:txXfrm>
        <a:off x="2356079" y="954267"/>
        <a:ext cx="2064878" cy="633600"/>
      </dsp:txXfrm>
    </dsp:sp>
    <dsp:sp modelId="{909512F5-E553-411B-8A88-EBFD91980E9C}">
      <dsp:nvSpPr>
        <dsp:cNvPr id="0" name=""/>
        <dsp:cNvSpPr/>
      </dsp:nvSpPr>
      <dsp:spPr>
        <a:xfrm>
          <a:off x="2356079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/>
            <a:t>C,Č, TŠ……</a:t>
          </a:r>
        </a:p>
      </dsp:txBody>
      <dsp:txXfrm>
        <a:off x="2356079" y="1587867"/>
        <a:ext cx="2064878" cy="966240"/>
      </dsp:txXfrm>
    </dsp:sp>
    <dsp:sp modelId="{554893A9-B576-46D2-B0BF-017F91B05B2D}">
      <dsp:nvSpPr>
        <dsp:cNvPr id="0" name=""/>
        <dsp:cNvSpPr/>
      </dsp:nvSpPr>
      <dsp:spPr>
        <a:xfrm>
          <a:off x="4710040" y="954267"/>
          <a:ext cx="2064878" cy="633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 dirty="0">
              <a:solidFill>
                <a:schemeClr val="bg1"/>
              </a:solidFill>
            </a:rPr>
            <a:t>konstriktivy</a:t>
          </a:r>
        </a:p>
      </dsp:txBody>
      <dsp:txXfrm>
        <a:off x="4710040" y="954267"/>
        <a:ext cx="2064878" cy="633600"/>
      </dsp:txXfrm>
    </dsp:sp>
    <dsp:sp modelId="{BB90AA2A-8F18-4441-8334-6E35B44BC981}">
      <dsp:nvSpPr>
        <dsp:cNvPr id="0" name=""/>
        <dsp:cNvSpPr/>
      </dsp:nvSpPr>
      <dsp:spPr>
        <a:xfrm>
          <a:off x="4710040" y="1587867"/>
          <a:ext cx="2064878" cy="966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200" b="1" kern="1200" dirty="0">
              <a:solidFill>
                <a:schemeClr val="tx1"/>
              </a:solidFill>
            </a:rPr>
            <a:t> S,Š, F, V</a:t>
          </a:r>
        </a:p>
      </dsp:txBody>
      <dsp:txXfrm>
        <a:off x="4710040" y="1587867"/>
        <a:ext cx="2064878" cy="966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EFBB9-49EE-4AB5-90CA-4F5031617555}">
      <dsp:nvSpPr>
        <dsp:cNvPr id="0" name=""/>
        <dsp:cNvSpPr/>
      </dsp:nvSpPr>
      <dsp:spPr>
        <a:xfrm>
          <a:off x="28" y="628457"/>
          <a:ext cx="2973631" cy="349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83AA4-C29F-4066-B275-1661A81EE07C}">
      <dsp:nvSpPr>
        <dsp:cNvPr id="0" name=""/>
        <dsp:cNvSpPr/>
      </dsp:nvSpPr>
      <dsp:spPr>
        <a:xfrm>
          <a:off x="28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E2B49-4E58-4E10-9685-2786E66089AA}">
      <dsp:nvSpPr>
        <dsp:cNvPr id="0" name=""/>
        <dsp:cNvSpPr/>
      </dsp:nvSpPr>
      <dsp:spPr>
        <a:xfrm>
          <a:off x="28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ÚPLNÁ PŘEKÁŽKA</a:t>
          </a:r>
        </a:p>
      </dsp:txBody>
      <dsp:txXfrm>
        <a:off x="28" y="0"/>
        <a:ext cx="2973631" cy="628457"/>
      </dsp:txXfrm>
    </dsp:sp>
    <dsp:sp modelId="{24BB27F5-2C5F-43B5-8555-568C3BC88212}">
      <dsp:nvSpPr>
        <dsp:cNvPr id="0" name=""/>
        <dsp:cNvSpPr/>
      </dsp:nvSpPr>
      <dsp:spPr>
        <a:xfrm>
          <a:off x="28" y="1795667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D3618-617A-4BCE-8DD7-EBCAB66E1448}">
      <dsp:nvSpPr>
        <dsp:cNvPr id="0" name=""/>
        <dsp:cNvSpPr/>
      </dsp:nvSpPr>
      <dsp:spPr>
        <a:xfrm>
          <a:off x="399843" y="1588363"/>
          <a:ext cx="2407983" cy="1562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závěrové souhlásky zvané také okluzivy či explozivy </a:t>
          </a:r>
        </a:p>
      </dsp:txBody>
      <dsp:txXfrm>
        <a:off x="399843" y="1588363"/>
        <a:ext cx="2407983" cy="1562434"/>
      </dsp:txXfrm>
    </dsp:sp>
    <dsp:sp modelId="{56345F8E-0748-4F0E-913B-35036C81F999}">
      <dsp:nvSpPr>
        <dsp:cNvPr id="0" name=""/>
        <dsp:cNvSpPr/>
      </dsp:nvSpPr>
      <dsp:spPr>
        <a:xfrm>
          <a:off x="3122340" y="628457"/>
          <a:ext cx="2973631" cy="3498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161B5-069B-4C7C-9FD7-65460A9BD8B1}">
      <dsp:nvSpPr>
        <dsp:cNvPr id="0" name=""/>
        <dsp:cNvSpPr/>
      </dsp:nvSpPr>
      <dsp:spPr>
        <a:xfrm>
          <a:off x="3122340" y="759843"/>
          <a:ext cx="218453" cy="2184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B131A-0EF2-4016-A5D0-5926BC19EBF5}">
      <dsp:nvSpPr>
        <dsp:cNvPr id="0" name=""/>
        <dsp:cNvSpPr/>
      </dsp:nvSpPr>
      <dsp:spPr>
        <a:xfrm>
          <a:off x="3122340" y="0"/>
          <a:ext cx="2973631" cy="628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b="1" kern="1200" dirty="0"/>
            <a:t>ČÁSTEČNÁ PŘEKÁŽKA</a:t>
          </a:r>
        </a:p>
      </dsp:txBody>
      <dsp:txXfrm>
        <a:off x="3122340" y="0"/>
        <a:ext cx="2973631" cy="628457"/>
      </dsp:txXfrm>
    </dsp:sp>
    <dsp:sp modelId="{7C637707-DD49-46FC-B3C1-A1CE97D7D034}">
      <dsp:nvSpPr>
        <dsp:cNvPr id="0" name=""/>
        <dsp:cNvSpPr/>
      </dsp:nvSpPr>
      <dsp:spPr>
        <a:xfrm>
          <a:off x="3122340" y="1504826"/>
          <a:ext cx="218448" cy="2184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15D2D-BB3A-4671-94BF-325F3FC12FA7}">
      <dsp:nvSpPr>
        <dsp:cNvPr id="0" name=""/>
        <dsp:cNvSpPr/>
      </dsp:nvSpPr>
      <dsp:spPr>
        <a:xfrm>
          <a:off x="3496188" y="1890076"/>
          <a:ext cx="2578171" cy="9807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b="1" kern="1200" dirty="0"/>
            <a:t>úžinové souhlásky zvané také konstriktivy</a:t>
          </a:r>
        </a:p>
      </dsp:txBody>
      <dsp:txXfrm>
        <a:off x="3496188" y="1890076"/>
        <a:ext cx="2578171" cy="980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FF2B27-94BF-40D3-B067-B414A63380BE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ÚPLNÁ PŘEKÁŽKA</a:t>
          </a:r>
        </a:p>
      </dsp:txBody>
      <dsp:txXfrm rot="-5400000">
        <a:off x="1" y="520688"/>
        <a:ext cx="1039018" cy="445294"/>
      </dsp:txXfrm>
    </dsp:sp>
    <dsp:sp modelId="{0258A1D7-F1CF-4A71-885E-3FBF1C73FD3F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1" kern="1200" dirty="0"/>
            <a:t>závěrové souhlásky zvané také </a:t>
          </a:r>
          <a:r>
            <a:rPr lang="cs-CZ" sz="1300" b="1" kern="1200" dirty="0">
              <a:solidFill>
                <a:srgbClr val="00B0F0"/>
              </a:solidFill>
            </a:rPr>
            <a:t>okluzivy či explozivy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sz="1300" b="1" kern="1200" dirty="0"/>
        </a:p>
      </dsp:txBody>
      <dsp:txXfrm rot="-5400000">
        <a:off x="1039018" y="48278"/>
        <a:ext cx="5009883" cy="870607"/>
      </dsp:txXfrm>
    </dsp:sp>
    <dsp:sp modelId="{5FCBAFC3-520C-4D45-AFCF-860F8E2B032A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SLABÁ OKLUZE A POSTUPNÉ UVOLNĚNÍ</a:t>
          </a:r>
        </a:p>
      </dsp:txBody>
      <dsp:txXfrm rot="-5400000">
        <a:off x="1" y="1809352"/>
        <a:ext cx="1039018" cy="445294"/>
      </dsp:txXfrm>
    </dsp:sp>
    <dsp:sp modelId="{F7FDE6F9-5024-4D17-A42A-9F06680E164D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1300" b="1" kern="1200" dirty="0"/>
            <a:t>Slabá okluze přechází v průběhu jedné jediné hlásky v úžinu</a:t>
          </a:r>
        </a:p>
        <a:p>
          <a:pPr marL="114300" lvl="1" indent="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cs-CZ" sz="1300" b="1" kern="1200" dirty="0">
              <a:solidFill>
                <a:srgbClr val="00B0F0"/>
              </a:solidFill>
            </a:rPr>
            <a:t>SEMIOKLUZIVY, SEMIKONSTRIKTIVY, AFRIKÁTY</a:t>
          </a:r>
        </a:p>
        <a:p>
          <a:pPr marL="11430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cs-CZ" sz="1300" kern="1200" dirty="0"/>
        </a:p>
      </dsp:txBody>
      <dsp:txXfrm rot="-5400000">
        <a:off x="1039018" y="1336942"/>
        <a:ext cx="5009883" cy="870607"/>
      </dsp:txXfrm>
    </dsp:sp>
    <dsp:sp modelId="{3DC8BF89-2338-4025-9A23-F554C630C14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b="1" kern="1200" dirty="0"/>
            <a:t>ČÁSTEČNÁ PŘEKÁŽKA</a:t>
          </a:r>
        </a:p>
      </dsp:txBody>
      <dsp:txXfrm rot="-5400000">
        <a:off x="1" y="3098016"/>
        <a:ext cx="1039018" cy="445294"/>
      </dsp:txXfrm>
    </dsp:sp>
    <dsp:sp modelId="{E56F68BB-0DAD-4A7F-B762-A778F8BF0629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300" b="1" kern="1200" dirty="0"/>
            <a:t>úžinové souhlásky zvané také </a:t>
          </a:r>
          <a:r>
            <a:rPr lang="cs-CZ" sz="1300" b="1" kern="1200" dirty="0">
              <a:solidFill>
                <a:srgbClr val="00B0F0"/>
              </a:solidFill>
            </a:rPr>
            <a:t>konstriktivy</a:t>
          </a:r>
        </a:p>
      </dsp:txBody>
      <dsp:txXfrm rot="-5400000">
        <a:off x="1039018" y="2625605"/>
        <a:ext cx="5009883" cy="8706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0C53D-2438-412F-8EAD-C69AF6FD1E1B}">
      <dsp:nvSpPr>
        <dsp:cNvPr id="0" name=""/>
        <dsp:cNvSpPr/>
      </dsp:nvSpPr>
      <dsp:spPr>
        <a:xfrm>
          <a:off x="6314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KONSONANTY</a:t>
          </a:r>
        </a:p>
      </dsp:txBody>
      <dsp:txXfrm>
        <a:off x="28586" y="2121156"/>
        <a:ext cx="1476273" cy="715864"/>
      </dsp:txXfrm>
    </dsp:sp>
    <dsp:sp modelId="{02D54288-408D-46F3-8CAB-F1069F2700F8}">
      <dsp:nvSpPr>
        <dsp:cNvPr id="0" name=""/>
        <dsp:cNvSpPr/>
      </dsp:nvSpPr>
      <dsp:spPr>
        <a:xfrm rot="18289469">
          <a:off x="1298670" y="203012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015222"/>
        <a:ext cx="53262" cy="53262"/>
      </dsp:txXfrm>
    </dsp:sp>
    <dsp:sp modelId="{E43D8A82-D706-464F-AA27-1870472F2389}">
      <dsp:nvSpPr>
        <dsp:cNvPr id="0" name=""/>
        <dsp:cNvSpPr/>
      </dsp:nvSpPr>
      <dsp:spPr>
        <a:xfrm>
          <a:off x="2135459" y="122441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OKLUZIVY</a:t>
          </a:r>
        </a:p>
      </dsp:txBody>
      <dsp:txXfrm>
        <a:off x="2157731" y="1246686"/>
        <a:ext cx="1476273" cy="715864"/>
      </dsp:txXfrm>
    </dsp:sp>
    <dsp:sp modelId="{0671CDAC-5EBB-4132-A328-53D102344A6D}">
      <dsp:nvSpPr>
        <dsp:cNvPr id="0" name=""/>
        <dsp:cNvSpPr/>
      </dsp:nvSpPr>
      <dsp:spPr>
        <a:xfrm>
          <a:off x="1527132" y="2467355"/>
          <a:ext cx="60832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608326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16087" y="2463880"/>
        <a:ext cx="30416" cy="30416"/>
      </dsp:txXfrm>
    </dsp:sp>
    <dsp:sp modelId="{CBC2EEC3-6AF8-4F63-85D1-355E31E5E0D6}">
      <dsp:nvSpPr>
        <dsp:cNvPr id="0" name=""/>
        <dsp:cNvSpPr/>
      </dsp:nvSpPr>
      <dsp:spPr>
        <a:xfrm>
          <a:off x="2135459" y="209888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SEMIOKLUZIVY</a:t>
          </a:r>
        </a:p>
      </dsp:txBody>
      <dsp:txXfrm>
        <a:off x="2157731" y="2121156"/>
        <a:ext cx="1476273" cy="715864"/>
      </dsp:txXfrm>
    </dsp:sp>
    <dsp:sp modelId="{8457B28C-BEC8-45D3-BB52-0A1A3CF33482}">
      <dsp:nvSpPr>
        <dsp:cNvPr id="0" name=""/>
        <dsp:cNvSpPr/>
      </dsp:nvSpPr>
      <dsp:spPr>
        <a:xfrm rot="3310531">
          <a:off x="1298670" y="2904590"/>
          <a:ext cx="1065250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1065250" y="11733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804664" y="2889692"/>
        <a:ext cx="53262" cy="53262"/>
      </dsp:txXfrm>
    </dsp:sp>
    <dsp:sp modelId="{6F808037-D85F-409F-A808-7C219321A6A7}">
      <dsp:nvSpPr>
        <dsp:cNvPr id="0" name=""/>
        <dsp:cNvSpPr/>
      </dsp:nvSpPr>
      <dsp:spPr>
        <a:xfrm>
          <a:off x="2135459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KONSTRIKTIVY </a:t>
          </a:r>
        </a:p>
      </dsp:txBody>
      <dsp:txXfrm>
        <a:off x="2157731" y="2995626"/>
        <a:ext cx="1476273" cy="715864"/>
      </dsp:txXfrm>
    </dsp:sp>
    <dsp:sp modelId="{FAC2A1D1-FF61-44CB-9FFA-616A84C53535}">
      <dsp:nvSpPr>
        <dsp:cNvPr id="0" name=""/>
        <dsp:cNvSpPr/>
      </dsp:nvSpPr>
      <dsp:spPr>
        <a:xfrm rot="19457599">
          <a:off x="3585861" y="3123208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116212"/>
        <a:ext cx="37457" cy="37457"/>
      </dsp:txXfrm>
    </dsp:sp>
    <dsp:sp modelId="{AA08D580-998A-4668-B54F-E7F8BEDE1E52}">
      <dsp:nvSpPr>
        <dsp:cNvPr id="0" name=""/>
        <dsp:cNvSpPr/>
      </dsp:nvSpPr>
      <dsp:spPr>
        <a:xfrm>
          <a:off x="4264603" y="253611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FRIKATIVY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VLASTNÍ ŠUMOVÉ</a:t>
          </a:r>
        </a:p>
      </dsp:txBody>
      <dsp:txXfrm>
        <a:off x="4286875" y="2558391"/>
        <a:ext cx="1476273" cy="715864"/>
      </dsp:txXfrm>
    </dsp:sp>
    <dsp:sp modelId="{F8DBC7CF-5AF6-48E8-BF24-F2659A8322FF}">
      <dsp:nvSpPr>
        <dsp:cNvPr id="0" name=""/>
        <dsp:cNvSpPr/>
      </dsp:nvSpPr>
      <dsp:spPr>
        <a:xfrm rot="2142401">
          <a:off x="3585861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941711" y="3553447"/>
        <a:ext cx="37457" cy="37457"/>
      </dsp:txXfrm>
    </dsp:sp>
    <dsp:sp modelId="{63B7A19F-D748-4509-8191-3C08881AD9BE}">
      <dsp:nvSpPr>
        <dsp:cNvPr id="0" name=""/>
        <dsp:cNvSpPr/>
      </dsp:nvSpPr>
      <dsp:spPr>
        <a:xfrm>
          <a:off x="4264603" y="3410589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LIKVIDY </a:t>
          </a:r>
        </a:p>
      </dsp:txBody>
      <dsp:txXfrm>
        <a:off x="4286875" y="3432861"/>
        <a:ext cx="1476273" cy="715864"/>
      </dsp:txXfrm>
    </dsp:sp>
    <dsp:sp modelId="{1BE58BFE-55E9-4E2C-AD6D-E2D66BFAD5CD}">
      <dsp:nvSpPr>
        <dsp:cNvPr id="0" name=""/>
        <dsp:cNvSpPr/>
      </dsp:nvSpPr>
      <dsp:spPr>
        <a:xfrm rot="19457599">
          <a:off x="5715005" y="3560443"/>
          <a:ext cx="749156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49156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0855" y="3553447"/>
        <a:ext cx="37457" cy="37457"/>
      </dsp:txXfrm>
    </dsp:sp>
    <dsp:sp modelId="{26F83FA2-65E5-4B29-9B46-C775B7746E58}">
      <dsp:nvSpPr>
        <dsp:cNvPr id="0" name=""/>
        <dsp:cNvSpPr/>
      </dsp:nvSpPr>
      <dsp:spPr>
        <a:xfrm>
          <a:off x="6393747" y="2973354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LATERÁLY</a:t>
          </a:r>
        </a:p>
      </dsp:txBody>
      <dsp:txXfrm>
        <a:off x="6416019" y="2995626"/>
        <a:ext cx="1476273" cy="715864"/>
      </dsp:txXfrm>
    </dsp:sp>
    <dsp:sp modelId="{F72C7AC0-9283-4C9B-B0E0-85AD633C106B}">
      <dsp:nvSpPr>
        <dsp:cNvPr id="0" name=""/>
        <dsp:cNvSpPr/>
      </dsp:nvSpPr>
      <dsp:spPr>
        <a:xfrm rot="1770904">
          <a:off x="5739921" y="3951787"/>
          <a:ext cx="701211" cy="23466"/>
        </a:xfrm>
        <a:custGeom>
          <a:avLst/>
          <a:gdLst/>
          <a:ahLst/>
          <a:cxnLst/>
          <a:rect l="0" t="0" r="0" b="0"/>
          <a:pathLst>
            <a:path>
              <a:moveTo>
                <a:pt x="0" y="11733"/>
              </a:moveTo>
              <a:lnTo>
                <a:pt x="701211" y="11733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072996" y="3945990"/>
        <a:ext cx="35060" cy="35060"/>
      </dsp:txXfrm>
    </dsp:sp>
    <dsp:sp modelId="{5D8A88D8-EF37-44AF-8625-61978A292A30}">
      <dsp:nvSpPr>
        <dsp:cNvPr id="0" name=""/>
        <dsp:cNvSpPr/>
      </dsp:nvSpPr>
      <dsp:spPr>
        <a:xfrm>
          <a:off x="6395633" y="3756043"/>
          <a:ext cx="1520817" cy="7604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VIBRANTY</a:t>
          </a:r>
        </a:p>
      </dsp:txBody>
      <dsp:txXfrm>
        <a:off x="6417905" y="3778315"/>
        <a:ext cx="1476273" cy="7158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41A46-9182-45A7-B802-73909CF30815}">
      <dsp:nvSpPr>
        <dsp:cNvPr id="0" name=""/>
        <dsp:cNvSpPr/>
      </dsp:nvSpPr>
      <dsp:spPr>
        <a:xfrm>
          <a:off x="7615" y="270984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KONSTRIKTIVY</a:t>
          </a:r>
          <a:r>
            <a:rPr lang="cs-CZ" sz="800" kern="1200" dirty="0"/>
            <a:t> </a:t>
          </a:r>
        </a:p>
      </dsp:txBody>
      <dsp:txXfrm>
        <a:off x="25157" y="2727390"/>
        <a:ext cx="1162741" cy="563828"/>
      </dsp:txXfrm>
    </dsp:sp>
    <dsp:sp modelId="{FAC2A1D1-FF61-44CB-9FFA-616A84C53535}">
      <dsp:nvSpPr>
        <dsp:cNvPr id="0" name=""/>
        <dsp:cNvSpPr/>
      </dsp:nvSpPr>
      <dsp:spPr>
        <a:xfrm rot="18117611">
          <a:off x="992424" y="2616085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2602698"/>
        <a:ext cx="45258" cy="45258"/>
      </dsp:txXfrm>
    </dsp:sp>
    <dsp:sp modelId="{AA08D580-998A-4668-B54F-E7F8BEDE1E52}">
      <dsp:nvSpPr>
        <dsp:cNvPr id="0" name=""/>
        <dsp:cNvSpPr/>
      </dsp:nvSpPr>
      <dsp:spPr>
        <a:xfrm>
          <a:off x="1684571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FRIKATIVY</a:t>
          </a:r>
        </a:p>
      </dsp:txBody>
      <dsp:txXfrm>
        <a:off x="1702113" y="1959434"/>
        <a:ext cx="1162741" cy="563828"/>
      </dsp:txXfrm>
    </dsp:sp>
    <dsp:sp modelId="{90948F06-DDC4-472B-8998-4F0BC99F4F27}">
      <dsp:nvSpPr>
        <dsp:cNvPr id="0" name=""/>
        <dsp:cNvSpPr/>
      </dsp:nvSpPr>
      <dsp:spPr>
        <a:xfrm rot="19457599">
          <a:off x="2826936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054410"/>
        <a:ext cx="29502" cy="29502"/>
      </dsp:txXfrm>
    </dsp:sp>
    <dsp:sp modelId="{01C74EB0-959E-4777-9CF9-89BCFCBA3233}">
      <dsp:nvSpPr>
        <dsp:cNvPr id="0" name=""/>
        <dsp:cNvSpPr/>
      </dsp:nvSpPr>
      <dsp:spPr>
        <a:xfrm>
          <a:off x="3361527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VLASTNÍ ŠUMOVÉ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>
              <a:solidFill>
                <a:schemeClr val="tx2"/>
              </a:solidFill>
            </a:rPr>
            <a:t> </a:t>
          </a:r>
          <a:r>
            <a:rPr lang="cs-CZ" sz="1000" b="1" kern="1200" dirty="0" err="1">
              <a:solidFill>
                <a:schemeClr val="tx2"/>
              </a:solidFill>
            </a:rPr>
            <a:t>f,v,s</a:t>
          </a:r>
          <a:endParaRPr lang="cs-CZ" sz="1000" b="1" kern="1200" dirty="0">
            <a:solidFill>
              <a:schemeClr val="tx2"/>
            </a:solidFill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800" kern="1200" dirty="0"/>
        </a:p>
      </dsp:txBody>
      <dsp:txXfrm>
        <a:off x="3379069" y="1615060"/>
        <a:ext cx="1162741" cy="563828"/>
      </dsp:txXfrm>
    </dsp:sp>
    <dsp:sp modelId="{37B85434-6879-4A56-A6EF-3D07C5978078}">
      <dsp:nvSpPr>
        <dsp:cNvPr id="0" name=""/>
        <dsp:cNvSpPr/>
      </dsp:nvSpPr>
      <dsp:spPr>
        <a:xfrm>
          <a:off x="4559352" y="1887732"/>
          <a:ext cx="47913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47913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786939" y="1884996"/>
        <a:ext cx="23956" cy="23956"/>
      </dsp:txXfrm>
    </dsp:sp>
    <dsp:sp modelId="{BC291815-B4BB-4459-A9F2-1E258DA31214}">
      <dsp:nvSpPr>
        <dsp:cNvPr id="0" name=""/>
        <dsp:cNvSpPr/>
      </dsp:nvSpPr>
      <dsp:spPr>
        <a:xfrm>
          <a:off x="5038483" y="1597518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SIBILANTY (SYKAVKY)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100" kern="1200" dirty="0"/>
        </a:p>
      </dsp:txBody>
      <dsp:txXfrm>
        <a:off x="5056025" y="1615060"/>
        <a:ext cx="1162741" cy="563828"/>
      </dsp:txXfrm>
    </dsp:sp>
    <dsp:sp modelId="{0C2AE4B8-6F12-4B66-83CA-092AD7A10395}">
      <dsp:nvSpPr>
        <dsp:cNvPr id="0" name=""/>
        <dsp:cNvSpPr/>
      </dsp:nvSpPr>
      <dsp:spPr>
        <a:xfrm rot="19457599">
          <a:off x="6180848" y="171554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1710035"/>
        <a:ext cx="29502" cy="29502"/>
      </dsp:txXfrm>
    </dsp:sp>
    <dsp:sp modelId="{73638AB1-B37D-4E70-96AB-2EF6482773CD}">
      <dsp:nvSpPr>
        <dsp:cNvPr id="0" name=""/>
        <dsp:cNvSpPr/>
      </dsp:nvSpPr>
      <dsp:spPr>
        <a:xfrm>
          <a:off x="6715438" y="1253143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OSTRÉ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S,Z </a:t>
          </a:r>
        </a:p>
      </dsp:txBody>
      <dsp:txXfrm>
        <a:off x="6732980" y="1270685"/>
        <a:ext cx="1162741" cy="563828"/>
      </dsp:txXfrm>
    </dsp:sp>
    <dsp:sp modelId="{9FA12564-A725-4691-8AFE-57BC565ED859}">
      <dsp:nvSpPr>
        <dsp:cNvPr id="0" name=""/>
        <dsp:cNvSpPr/>
      </dsp:nvSpPr>
      <dsp:spPr>
        <a:xfrm rot="2142401">
          <a:off x="6180848" y="2059920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6461122" y="2054410"/>
        <a:ext cx="29502" cy="29502"/>
      </dsp:txXfrm>
    </dsp:sp>
    <dsp:sp modelId="{1A405DF3-501D-4963-B8B5-67677AAE43B0}">
      <dsp:nvSpPr>
        <dsp:cNvPr id="0" name=""/>
        <dsp:cNvSpPr/>
      </dsp:nvSpPr>
      <dsp:spPr>
        <a:xfrm>
          <a:off x="6715438" y="1941892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/>
            <a:t>TUPÉ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tx2"/>
              </a:solidFill>
            </a:rPr>
            <a:t>Š,Ž</a:t>
          </a:r>
        </a:p>
      </dsp:txBody>
      <dsp:txXfrm>
        <a:off x="6732980" y="1959434"/>
        <a:ext cx="1162741" cy="563828"/>
      </dsp:txXfrm>
    </dsp:sp>
    <dsp:sp modelId="{F3FA6C8A-A561-45D5-B2CA-04D16A586BB2}">
      <dsp:nvSpPr>
        <dsp:cNvPr id="0" name=""/>
        <dsp:cNvSpPr/>
      </dsp:nvSpPr>
      <dsp:spPr>
        <a:xfrm rot="2142401">
          <a:off x="2826936" y="2404295"/>
          <a:ext cx="59005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59005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210" y="2398785"/>
        <a:ext cx="29502" cy="29502"/>
      </dsp:txXfrm>
    </dsp:sp>
    <dsp:sp modelId="{1A111D68-D82C-40CA-93CD-46B413B12F6C}">
      <dsp:nvSpPr>
        <dsp:cNvPr id="0" name=""/>
        <dsp:cNvSpPr/>
      </dsp:nvSpPr>
      <dsp:spPr>
        <a:xfrm>
          <a:off x="3361527" y="2286267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SPIRANTY</a:t>
          </a:r>
          <a:endParaRPr lang="cs-CZ" sz="80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rPr>
            <a:t>γβδ</a:t>
          </a:r>
          <a:r>
            <a:rPr lang="cs-CZ" sz="800" kern="1200" dirty="0"/>
            <a:t> </a:t>
          </a:r>
        </a:p>
      </dsp:txBody>
      <dsp:txXfrm>
        <a:off x="3379069" y="2303809"/>
        <a:ext cx="1162741" cy="563828"/>
      </dsp:txXfrm>
    </dsp:sp>
    <dsp:sp modelId="{F8DBC7CF-5AF6-48E8-BF24-F2659A8322FF}">
      <dsp:nvSpPr>
        <dsp:cNvPr id="0" name=""/>
        <dsp:cNvSpPr/>
      </dsp:nvSpPr>
      <dsp:spPr>
        <a:xfrm rot="3482389">
          <a:off x="992424" y="3384041"/>
          <a:ext cx="905164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905164" y="924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1422377" y="3370654"/>
        <a:ext cx="45258" cy="45258"/>
      </dsp:txXfrm>
    </dsp:sp>
    <dsp:sp modelId="{63B7A19F-D748-4509-8191-3C08881AD9BE}">
      <dsp:nvSpPr>
        <dsp:cNvPr id="0" name=""/>
        <dsp:cNvSpPr/>
      </dsp:nvSpPr>
      <dsp:spPr>
        <a:xfrm>
          <a:off x="1684571" y="3477804"/>
          <a:ext cx="1197825" cy="5989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LIKVIDY</a:t>
          </a:r>
          <a:endParaRPr lang="pt-PT" sz="1050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s</a:t>
          </a:r>
          <a:r>
            <a:rPr lang="pt-PT" sz="800" b="1" kern="1200" dirty="0" err="1">
              <a:solidFill>
                <a:schemeClr val="tx2"/>
              </a:solidFill>
            </a:rPr>
            <a:t>ouhl</a:t>
          </a:r>
          <a:r>
            <a:rPr lang="cs-CZ" sz="800" b="1" kern="1200" dirty="0" err="1">
              <a:solidFill>
                <a:schemeClr val="tx2"/>
              </a:solidFill>
            </a:rPr>
            <a:t>ásky</a:t>
          </a:r>
          <a:r>
            <a:rPr lang="cs-CZ" sz="800" b="1" kern="1200" dirty="0">
              <a:solidFill>
                <a:schemeClr val="tx2"/>
              </a:solidFill>
            </a:rPr>
            <a:t> plynné </a:t>
          </a:r>
        </a:p>
      </dsp:txBody>
      <dsp:txXfrm>
        <a:off x="1702113" y="3495346"/>
        <a:ext cx="1162741" cy="563828"/>
      </dsp:txXfrm>
    </dsp:sp>
    <dsp:sp modelId="{1BE58BFE-55E9-4E2C-AD6D-E2D66BFAD5CD}">
      <dsp:nvSpPr>
        <dsp:cNvPr id="0" name=""/>
        <dsp:cNvSpPr/>
      </dsp:nvSpPr>
      <dsp:spPr>
        <a:xfrm rot="19186127">
          <a:off x="2808166" y="3565347"/>
          <a:ext cx="627590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27590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6272" y="3558899"/>
        <a:ext cx="31379" cy="31379"/>
      </dsp:txXfrm>
    </dsp:sp>
    <dsp:sp modelId="{26F83FA2-65E5-4B29-9B46-C775B7746E58}">
      <dsp:nvSpPr>
        <dsp:cNvPr id="0" name=""/>
        <dsp:cNvSpPr/>
      </dsp:nvSpPr>
      <dsp:spPr>
        <a:xfrm>
          <a:off x="3361527" y="2975017"/>
          <a:ext cx="1314757" cy="7937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50" kern="1200" dirty="0"/>
            <a:t>LATERÁLY</a:t>
          </a:r>
          <a:endParaRPr lang="cs-CZ" sz="800" kern="1200" dirty="0"/>
        </a:p>
        <a:p>
          <a:pPr marL="0" lvl="0" indent="0" algn="just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výdechový proud vychází po obou stranách překážky</a:t>
          </a:r>
        </a:p>
      </dsp:txBody>
      <dsp:txXfrm>
        <a:off x="3384777" y="2998267"/>
        <a:ext cx="1268257" cy="747299"/>
      </dsp:txXfrm>
    </dsp:sp>
    <dsp:sp modelId="{F72C7AC0-9283-4C9B-B0E0-85AD633C106B}">
      <dsp:nvSpPr>
        <dsp:cNvPr id="0" name=""/>
        <dsp:cNvSpPr/>
      </dsp:nvSpPr>
      <dsp:spPr>
        <a:xfrm rot="2253329">
          <a:off x="2819578" y="3952784"/>
          <a:ext cx="606253" cy="18482"/>
        </a:xfrm>
        <a:custGeom>
          <a:avLst/>
          <a:gdLst/>
          <a:ahLst/>
          <a:cxnLst/>
          <a:rect l="0" t="0" r="0" b="0"/>
          <a:pathLst>
            <a:path>
              <a:moveTo>
                <a:pt x="0" y="9241"/>
              </a:moveTo>
              <a:lnTo>
                <a:pt x="606253" y="924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107548" y="3946869"/>
        <a:ext cx="30312" cy="30312"/>
      </dsp:txXfrm>
    </dsp:sp>
    <dsp:sp modelId="{5D8A88D8-EF37-44AF-8625-61978A292A30}">
      <dsp:nvSpPr>
        <dsp:cNvPr id="0" name=""/>
        <dsp:cNvSpPr/>
      </dsp:nvSpPr>
      <dsp:spPr>
        <a:xfrm>
          <a:off x="3363012" y="3786364"/>
          <a:ext cx="1233305" cy="7208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000" kern="1200" dirty="0"/>
            <a:t>VIBRANTY</a:t>
          </a:r>
          <a:endParaRPr lang="cs-CZ" sz="800" kern="1200" dirty="0"/>
        </a:p>
        <a:p>
          <a:pPr marL="0" lvl="0" indent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800" b="1" kern="1200" dirty="0">
              <a:solidFill>
                <a:schemeClr val="tx2"/>
              </a:solidFill>
            </a:rPr>
            <a:t>Špička jazyk kmitá proti alveole nebo zadní část měkkého patra</a:t>
          </a:r>
        </a:p>
      </dsp:txBody>
      <dsp:txXfrm>
        <a:off x="3384125" y="3807477"/>
        <a:ext cx="1191079" cy="678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1F71E5-E717-44CD-8D18-76EA562DAA2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70D680A-C863-42B6-8E4F-1DDA948C6F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czechency.org/slovnik/LATER&#193;LA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16016" y="2420888"/>
            <a:ext cx="3330704" cy="2421796"/>
          </a:xfrm>
        </p:spPr>
        <p:txBody>
          <a:bodyPr>
            <a:normAutofit/>
          </a:bodyPr>
          <a:lstStyle/>
          <a:p>
            <a:r>
              <a:rPr lang="cs-CZ" b="1" dirty="0"/>
              <a:t>Fonetika</a:t>
            </a:r>
            <a:br>
              <a:rPr lang="cs-CZ" dirty="0"/>
            </a:br>
            <a:r>
              <a:rPr lang="cs-CZ" dirty="0"/>
              <a:t>téma: </a:t>
            </a:r>
            <a:br>
              <a:rPr lang="cs-CZ" dirty="0"/>
            </a:br>
            <a:r>
              <a:rPr lang="cs-CZ" dirty="0"/>
              <a:t>souhlásky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44008" y="5229200"/>
            <a:ext cx="3399160" cy="740541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10. hodina </a:t>
            </a:r>
          </a:p>
          <a:p>
            <a:r>
              <a:rPr lang="cs-CZ" b="1"/>
              <a:t>28.11.2022</a:t>
            </a:r>
            <a:endParaRPr lang="cs-CZ" b="1" dirty="0"/>
          </a:p>
          <a:p>
            <a:r>
              <a:rPr lang="cs-CZ" b="1" dirty="0"/>
              <a:t>Tláskal (2006, s. 92-114)</a:t>
            </a:r>
          </a:p>
        </p:txBody>
      </p:sp>
    </p:spTree>
    <p:extLst>
      <p:ext uri="{BB962C8B-B14F-4D97-AF65-F5344CB8AC3E}">
        <p14:creationId xmlns:p14="http://schemas.microsoft.com/office/powerpoint/2010/main" val="2990373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220475"/>
              </p:ext>
            </p:extLst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3563888" y="4365104"/>
            <a:ext cx="412624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9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64E9503F-DABF-4545-A270-78AA1821FF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6132518"/>
              </p:ext>
            </p:extLst>
          </p:nvPr>
        </p:nvGraphicFramePr>
        <p:xfrm>
          <a:off x="683568" y="548680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Šipka: dolů 4">
            <a:extLst>
              <a:ext uri="{FF2B5EF4-FFF2-40B4-BE49-F238E27FC236}">
                <a16:creationId xmlns:a16="http://schemas.microsoft.com/office/drawing/2014/main" id="{5C7CA8BC-9B30-4784-8533-9D1BA6CA8ADD}"/>
              </a:ext>
            </a:extLst>
          </p:cNvPr>
          <p:cNvSpPr/>
          <p:nvPr/>
        </p:nvSpPr>
        <p:spPr>
          <a:xfrm flipV="1">
            <a:off x="1115616" y="4077072"/>
            <a:ext cx="196600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146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864812D-8FAF-4621-A03E-6A2FECA98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23" y="1736812"/>
            <a:ext cx="819375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nímek obrazovky&#10;&#10;Popis byl vytvořen automaticky">
            <a:extLst>
              <a:ext uri="{FF2B5EF4-FFF2-40B4-BE49-F238E27FC236}">
                <a16:creationId xmlns:a16="http://schemas.microsoft.com/office/drawing/2014/main" id="{C1EDD987-C852-42F1-B80D-E30E65BAB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67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B0E65-E492-4BA6-AD2C-C6A361EC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Místo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6F1FD-E7F1-4ACC-9277-779D56092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Aktivní část mluvidel se dotkne jiné aktivní nebo pasivní části, nebo se k ní přiblíží a omezí průchod výdechovému proudu</a:t>
            </a:r>
          </a:p>
          <a:p>
            <a:r>
              <a:rPr lang="cs-CZ" dirty="0"/>
              <a:t>Klasifikace portugalských konsonant je různá </a:t>
            </a:r>
          </a:p>
        </p:txBody>
      </p:sp>
    </p:spTree>
    <p:extLst>
      <p:ext uri="{BB962C8B-B14F-4D97-AF65-F5344CB8AC3E}">
        <p14:creationId xmlns:p14="http://schemas.microsoft.com/office/powerpoint/2010/main" val="57144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97623F-DB0A-4EDE-9928-F8770D857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24363" y="-13399264"/>
            <a:ext cx="3995999" cy="35609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hláska se nazývá 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5800B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laterála"/>
              </a:rPr>
              <a:t>↗laterála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57400" b="0" i="0" u="none" strike="noStrike" cap="none" normalizeH="0" baseline="0" dirty="0">
                <a:ln>
                  <a:noFill/>
                </a:ln>
                <a:solidFill>
                  <a:srgbClr val="14248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854F056-95A3-42F6-BD7B-ADE88BD92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28800"/>
            <a:ext cx="5685974" cy="398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18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63B06A-487C-49D5-B7FE-78A21F87F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673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Místo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8D278D-1828-43A8-B49F-7EC6C9AD1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916832"/>
            <a:ext cx="6705193" cy="3915797"/>
          </a:xfrm>
        </p:spPr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cs-CZ" dirty="0"/>
              <a:t>Podle </a:t>
            </a:r>
            <a:r>
              <a:rPr lang="cs-CZ" b="1" i="1" dirty="0"/>
              <a:t>místa tvoření striktury</a:t>
            </a:r>
            <a:r>
              <a:rPr lang="cs-CZ" dirty="0"/>
              <a:t> můžeme lišit: </a:t>
            </a:r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Podle činnosti </a:t>
            </a:r>
            <a:r>
              <a:rPr lang="cs-CZ" b="1" dirty="0" err="1">
                <a:solidFill>
                  <a:srgbClr val="FF0000"/>
                </a:solidFill>
                <a:highlight>
                  <a:srgbClr val="FFFF00"/>
                </a:highlight>
              </a:rPr>
              <a:t>rtů</a:t>
            </a:r>
            <a:r>
              <a:rPr lang="cs-CZ" dirty="0" err="1"/>
              <a:t>:</a:t>
            </a:r>
            <a:r>
              <a:rPr lang="cs-CZ" b="1" i="1" dirty="0" err="1"/>
              <a:t>k</a:t>
            </a:r>
            <a:r>
              <a:rPr lang="cs-CZ" b="1" i="1" dirty="0">
                <a:highlight>
                  <a:srgbClr val="FFFF00"/>
                </a:highlight>
              </a:rPr>
              <a:t>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labiální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k. retný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labiála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retnice</a:t>
            </a:r>
            <a:r>
              <a:rPr lang="cs-CZ" dirty="0"/>
              <a:t>, </a:t>
            </a:r>
          </a:p>
          <a:p>
            <a:pPr marL="68580" indent="0">
              <a:buNone/>
            </a:pPr>
            <a:endParaRPr lang="cs-CZ" b="1" i="1" dirty="0"/>
          </a:p>
          <a:p>
            <a:pPr marL="68580" indent="0">
              <a:buNone/>
            </a:pPr>
            <a:r>
              <a:rPr lang="cs-CZ" b="1" i="1" dirty="0"/>
              <a:t>	k.</a:t>
            </a:r>
            <a:r>
              <a:rPr lang="cs-CZ" i="1" dirty="0"/>
              <a:t> </a:t>
            </a:r>
            <a:r>
              <a:rPr lang="cs-CZ" b="1" i="1" dirty="0"/>
              <a:t>bilabiální</a:t>
            </a:r>
            <a:r>
              <a:rPr lang="cs-CZ" dirty="0"/>
              <a:t> </a:t>
            </a:r>
            <a:r>
              <a:rPr lang="cs-CZ" b="1" dirty="0"/>
              <a:t>//</a:t>
            </a:r>
            <a:r>
              <a:rPr lang="cs-CZ" dirty="0"/>
              <a:t>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/>
              <a:t>obouretný</a:t>
            </a:r>
            <a:r>
              <a:rPr lang="cs-CZ" dirty="0"/>
              <a:t>// </a:t>
            </a:r>
            <a:r>
              <a:rPr lang="cs-CZ" b="1" i="1" dirty="0" err="1"/>
              <a:t>labiolabiála</a:t>
            </a:r>
            <a:r>
              <a:rPr lang="cs-CZ" dirty="0"/>
              <a:t>,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/>
              <a:t>retoretný</a:t>
            </a:r>
            <a:r>
              <a:rPr lang="cs-CZ" dirty="0"/>
              <a:t>, // </a:t>
            </a:r>
            <a:r>
              <a:rPr lang="cs-CZ" b="1" i="1" dirty="0"/>
              <a:t>bilabiála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[b], [m]),</a:t>
            </a:r>
          </a:p>
          <a:p>
            <a:pPr marL="68580" indent="0">
              <a:buNone/>
            </a:pPr>
            <a:r>
              <a:rPr lang="cs-CZ" dirty="0"/>
              <a:t>			 </a:t>
            </a:r>
            <a:r>
              <a:rPr lang="cs-CZ" u="sng" dirty="0">
                <a:highlight>
                  <a:srgbClr val="00FF00"/>
                </a:highlight>
              </a:rPr>
              <a:t>tvořený strikturou obou rtů</a:t>
            </a:r>
          </a:p>
          <a:p>
            <a:pPr marL="68580" indent="0">
              <a:buNone/>
            </a:pPr>
            <a:r>
              <a:rPr lang="cs-CZ" b="1" i="1" dirty="0"/>
              <a:t>	k.</a:t>
            </a:r>
            <a:r>
              <a:rPr lang="cs-CZ" i="1" dirty="0"/>
              <a:t> </a:t>
            </a:r>
            <a:r>
              <a:rPr lang="cs-CZ" b="1" i="1" dirty="0"/>
              <a:t>labiodentální</a:t>
            </a:r>
            <a:r>
              <a:rPr lang="cs-CZ" dirty="0"/>
              <a:t> // </a:t>
            </a:r>
            <a:r>
              <a:rPr lang="cs-CZ" b="1" i="1" dirty="0"/>
              <a:t>labiodentála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b="1" i="1" dirty="0"/>
              <a:t>retozubný</a:t>
            </a:r>
            <a:r>
              <a:rPr lang="cs-CZ" dirty="0"/>
              <a:t> // </a:t>
            </a:r>
            <a:r>
              <a:rPr lang="cs-CZ" i="1" dirty="0"/>
              <a:t> </a:t>
            </a:r>
            <a:r>
              <a:rPr lang="cs-CZ" b="1" i="1" dirty="0"/>
              <a:t>k.</a:t>
            </a:r>
            <a:r>
              <a:rPr lang="cs-CZ" i="1" dirty="0"/>
              <a:t> </a:t>
            </a:r>
            <a:r>
              <a:rPr lang="cs-CZ" b="1" i="1" dirty="0" err="1"/>
              <a:t>dentolabiální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dirty="0"/>
              <a:t>např. </a:t>
            </a:r>
            <a:r>
              <a:rPr lang="cs-CZ" dirty="0">
                <a:highlight>
                  <a:srgbClr val="00FFFF"/>
                </a:highlight>
              </a:rPr>
              <a:t>[f], [v]. 	</a:t>
            </a:r>
            <a:r>
              <a:rPr lang="cs-CZ" dirty="0"/>
              <a:t>	n</a:t>
            </a:r>
            <a:r>
              <a:rPr lang="cs-CZ" u="sng" dirty="0">
                <a:highlight>
                  <a:srgbClr val="00FF00"/>
                </a:highlight>
              </a:rPr>
              <a:t>. mezi spodním rtem a horními řezáky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V oblasti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alveol</a:t>
            </a:r>
            <a:r>
              <a:rPr lang="cs-CZ" dirty="0">
                <a:highlight>
                  <a:srgbClr val="FFFF00"/>
                </a:highlight>
              </a:rPr>
              <a:t> se tvoří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alveolární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dásňový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alveolára</a:t>
            </a:r>
            <a:r>
              <a:rPr lang="cs-CZ" dirty="0">
                <a:highlight>
                  <a:srgbClr val="FFFF00"/>
                </a:highlight>
              </a:rPr>
              <a:t> </a:t>
            </a:r>
            <a:endParaRPr lang="cs-CZ" b="1" i="1" dirty="0">
              <a:highlight>
                <a:srgbClr val="FFFF00"/>
              </a:highlight>
            </a:endParaRPr>
          </a:p>
          <a:p>
            <a:pPr marL="68580" indent="0">
              <a:buNone/>
            </a:pPr>
            <a:r>
              <a:rPr lang="cs-CZ" b="1" i="1" dirty="0"/>
              <a:t>	k. </a:t>
            </a:r>
            <a:r>
              <a:rPr lang="cs-CZ" b="1" i="1" dirty="0" err="1"/>
              <a:t>prealveolární</a:t>
            </a:r>
            <a:r>
              <a:rPr lang="cs-CZ" dirty="0"/>
              <a:t> //</a:t>
            </a:r>
            <a:r>
              <a:rPr lang="cs-CZ" b="1" i="1" dirty="0"/>
              <a:t> </a:t>
            </a:r>
            <a:r>
              <a:rPr lang="cs-CZ" b="1" i="1" dirty="0" err="1"/>
              <a:t>předodásňový</a:t>
            </a:r>
            <a:r>
              <a:rPr lang="cs-CZ" dirty="0"/>
              <a:t> // </a:t>
            </a:r>
            <a:r>
              <a:rPr lang="cs-CZ" i="1" dirty="0"/>
              <a:t> </a:t>
            </a:r>
            <a:r>
              <a:rPr lang="cs-CZ" b="1" i="1" dirty="0"/>
              <a:t>zubodásňový přední</a:t>
            </a:r>
            <a:r>
              <a:rPr lang="cs-CZ" dirty="0"/>
              <a:t> // </a:t>
            </a:r>
            <a:r>
              <a:rPr lang="cs-CZ" b="1" i="1" dirty="0" err="1"/>
              <a:t>prealveolára</a:t>
            </a:r>
            <a:r>
              <a:rPr lang="cs-CZ" dirty="0"/>
              <a:t>, např.</a:t>
            </a:r>
            <a:r>
              <a:rPr lang="cs-CZ" dirty="0">
                <a:highlight>
                  <a:srgbClr val="00FFFF"/>
                </a:highlight>
              </a:rPr>
              <a:t> </a:t>
            </a:r>
            <a:r>
              <a:rPr lang="cs-CZ" b="1" dirty="0">
                <a:highlight>
                  <a:srgbClr val="00FFFF"/>
                </a:highlight>
              </a:rPr>
              <a:t>[t], </a:t>
            </a:r>
          </a:p>
          <a:p>
            <a:pPr marL="68580" indent="0">
              <a:buNone/>
            </a:pPr>
            <a:r>
              <a:rPr lang="cs-CZ" b="1" dirty="0"/>
              <a:t>	</a:t>
            </a:r>
            <a:r>
              <a:rPr lang="cs-CZ" b="1" dirty="0">
                <a:highlight>
                  <a:srgbClr val="00FFFF"/>
                </a:highlight>
              </a:rPr>
              <a:t>[c], [l], [ř], </a:t>
            </a:r>
          </a:p>
          <a:p>
            <a:pPr marL="68580" indent="0">
              <a:buNone/>
            </a:pPr>
            <a:r>
              <a:rPr lang="cs-CZ" dirty="0"/>
              <a:t> 	</a:t>
            </a:r>
            <a:r>
              <a:rPr lang="cs-CZ" b="1" i="1" dirty="0"/>
              <a:t>k. </a:t>
            </a:r>
            <a:r>
              <a:rPr lang="cs-CZ" b="1" i="1" dirty="0" err="1"/>
              <a:t>postalveolární</a:t>
            </a:r>
            <a:r>
              <a:rPr lang="cs-CZ" dirty="0"/>
              <a:t> // </a:t>
            </a:r>
            <a:r>
              <a:rPr lang="cs-CZ" b="1" i="1" dirty="0"/>
              <a:t> </a:t>
            </a:r>
            <a:r>
              <a:rPr lang="cs-CZ" b="1" i="1" dirty="0" err="1"/>
              <a:t>zadodásňový</a:t>
            </a:r>
            <a:r>
              <a:rPr lang="cs-CZ" dirty="0"/>
              <a:t> // </a:t>
            </a:r>
            <a:r>
              <a:rPr lang="cs-CZ" b="1" i="1" dirty="0"/>
              <a:t>zubodásňový zadní</a:t>
            </a:r>
            <a:r>
              <a:rPr lang="cs-CZ" dirty="0"/>
              <a:t> // </a:t>
            </a:r>
            <a:r>
              <a:rPr lang="cs-CZ" b="1" i="1" dirty="0" err="1"/>
              <a:t>postalveolára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[š], </a:t>
            </a:r>
            <a:r>
              <a:rPr lang="cs-CZ" b="1" dirty="0"/>
              <a:t>	</a:t>
            </a:r>
            <a:r>
              <a:rPr lang="cs-CZ" b="1" dirty="0">
                <a:highlight>
                  <a:srgbClr val="00FFFF"/>
                </a:highlight>
              </a:rPr>
              <a:t>[č]. 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dirty="0">
                <a:highlight>
                  <a:srgbClr val="FFFF00"/>
                </a:highlight>
              </a:rPr>
              <a:t>V oblasti </a:t>
            </a: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palata</a:t>
            </a:r>
            <a:r>
              <a:rPr lang="cs-CZ" dirty="0">
                <a:highlight>
                  <a:srgbClr val="FFFF00"/>
                </a:highlight>
              </a:rPr>
              <a:t> se tvoří </a:t>
            </a:r>
          </a:p>
          <a:p>
            <a:pPr marL="68580" indent="0">
              <a:buNone/>
            </a:pPr>
            <a:r>
              <a:rPr lang="cs-CZ" b="1" i="1" dirty="0"/>
              <a:t>	k. palatální</a:t>
            </a:r>
            <a:r>
              <a:rPr lang="cs-CZ" dirty="0"/>
              <a:t> // </a:t>
            </a:r>
            <a:r>
              <a:rPr lang="cs-CZ" b="1" i="1" dirty="0" err="1"/>
              <a:t>tvrdopatrový</a:t>
            </a:r>
            <a:r>
              <a:rPr lang="cs-CZ" dirty="0"/>
              <a:t> // </a:t>
            </a:r>
            <a:r>
              <a:rPr lang="cs-CZ" b="1" i="1" dirty="0" err="1"/>
              <a:t>předpatrový</a:t>
            </a:r>
            <a:r>
              <a:rPr lang="cs-CZ" dirty="0"/>
              <a:t> // </a:t>
            </a:r>
            <a:r>
              <a:rPr lang="cs-CZ" b="1" i="1" dirty="0"/>
              <a:t>palatála</a:t>
            </a:r>
            <a:r>
              <a:rPr lang="cs-CZ" dirty="0"/>
              <a:t>, např. </a:t>
            </a:r>
            <a:r>
              <a:rPr lang="cs-CZ" b="1" dirty="0">
                <a:highlight>
                  <a:srgbClr val="00FFFF"/>
                </a:highlight>
              </a:rPr>
              <a:t>[ť] [j]; </a:t>
            </a: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V zadní části ústní dutiny </a:t>
            </a:r>
            <a:r>
              <a:rPr lang="cs-CZ" dirty="0">
                <a:highlight>
                  <a:srgbClr val="FFFF00"/>
                </a:highlight>
              </a:rPr>
              <a:t>vzniká </a:t>
            </a:r>
            <a:r>
              <a:rPr lang="cs-CZ" i="1" dirty="0">
                <a:highlight>
                  <a:srgbClr val="FFFF00"/>
                </a:highlight>
              </a:rPr>
              <a:t>k. </a:t>
            </a:r>
            <a:r>
              <a:rPr lang="cs-CZ" b="1" i="1" dirty="0">
                <a:highlight>
                  <a:srgbClr val="FFFF00"/>
                </a:highlight>
              </a:rPr>
              <a:t>velární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 k. zadopatrový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 k. </a:t>
            </a:r>
            <a:r>
              <a:rPr lang="cs-CZ" b="1" i="1" dirty="0" err="1">
                <a:highlight>
                  <a:srgbClr val="FFFF00"/>
                </a:highlight>
              </a:rPr>
              <a:t>měkkopatrový</a:t>
            </a:r>
            <a:r>
              <a:rPr lang="cs-CZ" b="1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velára</a:t>
            </a:r>
            <a:r>
              <a:rPr lang="cs-CZ" dirty="0">
                <a:highlight>
                  <a:srgbClr val="FFFF00"/>
                </a:highlight>
              </a:rPr>
              <a:t>, </a:t>
            </a:r>
            <a:r>
              <a:rPr lang="cs-CZ" dirty="0"/>
              <a:t>	</a:t>
            </a:r>
            <a:r>
              <a:rPr lang="cs-CZ" b="1" dirty="0"/>
              <a:t>např.</a:t>
            </a:r>
            <a:r>
              <a:rPr lang="cs-CZ" dirty="0">
                <a:highlight>
                  <a:srgbClr val="00FFFF"/>
                </a:highlight>
              </a:rPr>
              <a:t> </a:t>
            </a:r>
            <a:r>
              <a:rPr lang="cs-CZ" b="1" dirty="0">
                <a:highlight>
                  <a:srgbClr val="00FFFF"/>
                </a:highlight>
              </a:rPr>
              <a:t>[k], [x]),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r>
              <a:rPr lang="cs-CZ" b="1" dirty="0">
                <a:solidFill>
                  <a:srgbClr val="FF0000"/>
                </a:solidFill>
                <a:highlight>
                  <a:srgbClr val="FFFF00"/>
                </a:highlight>
              </a:rPr>
              <a:t>mimo ústní dutinu v hrtanu </a:t>
            </a:r>
            <a:r>
              <a:rPr lang="cs-CZ" dirty="0"/>
              <a:t>se tvoří v hlasové štěrbině č. </a:t>
            </a:r>
            <a:r>
              <a:rPr lang="cs-CZ" i="1" dirty="0"/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hrtanový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laryngální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>
                <a:highlight>
                  <a:srgbClr val="FFFF00"/>
                </a:highlight>
              </a:rPr>
              <a:t>laryngála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k.</a:t>
            </a:r>
            <a:r>
              <a:rPr lang="cs-CZ" i="1" dirty="0">
                <a:highlight>
                  <a:srgbClr val="FFFF00"/>
                </a:highlight>
              </a:rPr>
              <a:t> </a:t>
            </a:r>
            <a:r>
              <a:rPr lang="cs-CZ" b="1" i="1" dirty="0">
                <a:highlight>
                  <a:srgbClr val="FFFF00"/>
                </a:highlight>
              </a:rPr>
              <a:t>glottální</a:t>
            </a:r>
            <a:r>
              <a:rPr lang="cs-CZ" dirty="0">
                <a:highlight>
                  <a:srgbClr val="FFFF00"/>
                </a:highlight>
              </a:rPr>
              <a:t> // </a:t>
            </a:r>
            <a:r>
              <a:rPr lang="cs-CZ" b="1" i="1" dirty="0" err="1">
                <a:highlight>
                  <a:srgbClr val="FFFF00"/>
                </a:highlight>
              </a:rPr>
              <a:t>glotála</a:t>
            </a:r>
            <a:r>
              <a:rPr lang="cs-CZ" dirty="0"/>
              <a:t>, </a:t>
            </a:r>
            <a:r>
              <a:rPr lang="cs-CZ" b="1" dirty="0">
                <a:highlight>
                  <a:srgbClr val="00FFFF"/>
                </a:highlight>
              </a:rPr>
              <a:t>[h</a:t>
            </a:r>
            <a:r>
              <a:rPr lang="cs-CZ" dirty="0"/>
              <a:t>] a souhláskový zvuk [zvaný ráz)</a:t>
            </a:r>
          </a:p>
          <a:p>
            <a:pPr marL="68580" indent="0">
              <a:buNone/>
            </a:pPr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497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9572E38-781A-4C2D-A6CA-B1FD23A7C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08720"/>
            <a:ext cx="6048265" cy="464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4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1D7311FA-3D70-4051-9399-C1560A4D8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25" y="1147762"/>
            <a:ext cx="607695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34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9B0E65-E492-4BA6-AD2C-C6A361EC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027664"/>
            <a:ext cx="7024626" cy="673144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Místo artikulace podle </a:t>
            </a:r>
            <a:r>
              <a:rPr lang="cs-CZ" b="1" dirty="0" err="1">
                <a:solidFill>
                  <a:srgbClr val="00B0F0"/>
                </a:solidFill>
              </a:rPr>
              <a:t>Barroso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893F380-F38C-4208-BAE1-5FC6E0507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68" y="1737614"/>
            <a:ext cx="6077345" cy="1276763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85A8332-8C3B-4E1B-BA7D-8CBA9CF81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68" y="3059118"/>
            <a:ext cx="6074285" cy="287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68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8C14EC-4E27-4D8C-910B-D848A0C30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8CFFA1-C990-4F5D-8BAF-6B45277A7B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Obecná charakteristika</a:t>
            </a:r>
          </a:p>
          <a:p>
            <a:r>
              <a:rPr lang="cs-CZ" b="1" dirty="0">
                <a:solidFill>
                  <a:srgbClr val="00B0F0"/>
                </a:solidFill>
              </a:rPr>
              <a:t>Třídění souhlásek </a:t>
            </a:r>
          </a:p>
          <a:p>
            <a:pPr marL="365760" lvl="1" indent="0">
              <a:buNone/>
            </a:pPr>
            <a:r>
              <a:rPr lang="cs-CZ" b="1" dirty="0">
                <a:solidFill>
                  <a:srgbClr val="00B0F0"/>
                </a:solidFill>
              </a:rPr>
              <a:t>Kritéria: </a:t>
            </a:r>
          </a:p>
          <a:p>
            <a:pPr lvl="1"/>
            <a:r>
              <a:rPr lang="cs-CZ" dirty="0"/>
              <a:t>způsobu artikulace</a:t>
            </a:r>
          </a:p>
          <a:p>
            <a:pPr lvl="1"/>
            <a:r>
              <a:rPr lang="cs-CZ" dirty="0"/>
              <a:t>místo artikulace</a:t>
            </a:r>
          </a:p>
          <a:p>
            <a:pPr lvl="1"/>
            <a:r>
              <a:rPr lang="cs-CZ" dirty="0"/>
              <a:t>Znělost</a:t>
            </a:r>
          </a:p>
          <a:p>
            <a:pPr lvl="1"/>
            <a:r>
              <a:rPr lang="cs-CZ" dirty="0"/>
              <a:t>Napjatost</a:t>
            </a:r>
          </a:p>
          <a:p>
            <a:pPr lvl="1"/>
            <a:r>
              <a:rPr lang="cs-CZ" dirty="0"/>
              <a:t>Nosovost</a:t>
            </a:r>
          </a:p>
          <a:p>
            <a:pPr lvl="1"/>
            <a:r>
              <a:rPr lang="cs-CZ" dirty="0"/>
              <a:t>Tvrdost</a:t>
            </a:r>
          </a:p>
          <a:p>
            <a:r>
              <a:rPr lang="cs-CZ" b="1" dirty="0">
                <a:solidFill>
                  <a:srgbClr val="FF0000"/>
                </a:solidFill>
              </a:rPr>
              <a:t>Klasifikace souhlásek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484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 diferenciaci se využívá také </a:t>
            </a:r>
            <a:r>
              <a:rPr lang="cs-CZ" b="1" dirty="0"/>
              <a:t>doplňkové artikulace</a:t>
            </a:r>
            <a:r>
              <a:rPr lang="cs-CZ" dirty="0"/>
              <a:t>, spočívající v kmitech hlasivek vytvářejících znělost.</a:t>
            </a:r>
          </a:p>
          <a:p>
            <a:r>
              <a:rPr lang="cs-CZ" dirty="0"/>
              <a:t>Souhlásky se podle toho mohou dělit na </a:t>
            </a:r>
            <a:r>
              <a:rPr lang="cs-CZ" b="1" dirty="0"/>
              <a:t>k.</a:t>
            </a:r>
            <a:r>
              <a:rPr lang="cs-CZ" dirty="0"/>
              <a:t> </a:t>
            </a:r>
            <a:r>
              <a:rPr lang="cs-CZ" b="1" dirty="0" err="1"/>
              <a:t>hlasné</a:t>
            </a:r>
            <a:r>
              <a:rPr lang="cs-CZ" dirty="0"/>
              <a:t> se zněním hlasivek a </a:t>
            </a:r>
            <a:r>
              <a:rPr lang="cs-CZ" b="1" dirty="0"/>
              <a:t>k.</a:t>
            </a:r>
            <a:r>
              <a:rPr lang="cs-CZ" dirty="0"/>
              <a:t> </a:t>
            </a:r>
            <a:r>
              <a:rPr lang="cs-CZ" b="1" dirty="0"/>
              <a:t>nehlasné</a:t>
            </a:r>
            <a:r>
              <a:rPr lang="cs-CZ" dirty="0"/>
              <a:t>. V č. se vžily termíny </a:t>
            </a:r>
            <a:r>
              <a:rPr lang="cs-CZ" b="1" dirty="0"/>
              <a:t>znělé a neznělé</a:t>
            </a:r>
            <a:r>
              <a:rPr lang="cs-CZ" dirty="0"/>
              <a:t>.</a:t>
            </a:r>
          </a:p>
          <a:p>
            <a:r>
              <a:rPr lang="cs-CZ" dirty="0"/>
              <a:t> Hlásky se liší i </a:t>
            </a:r>
            <a:r>
              <a:rPr lang="cs-CZ" b="1" dirty="0"/>
              <a:t>intenzitou artikulace</a:t>
            </a:r>
            <a:r>
              <a:rPr lang="cs-CZ" dirty="0"/>
              <a:t>: neznělé </a:t>
            </a:r>
            <a:r>
              <a:rPr lang="cs-CZ" b="1" dirty="0"/>
              <a:t>k.</a:t>
            </a:r>
            <a:r>
              <a:rPr lang="cs-CZ" dirty="0"/>
              <a:t> hlásky jsou v č. napjaté, </a:t>
            </a:r>
            <a:r>
              <a:rPr lang="cs-CZ" b="1" i="1" dirty="0" err="1"/>
              <a:t>fortis</a:t>
            </a:r>
            <a:r>
              <a:rPr lang="cs-CZ" dirty="0"/>
              <a:t>, znělé jsou vyslovovány s menší artikulační silou, jsou tedy nenapjaté, </a:t>
            </a:r>
            <a:r>
              <a:rPr lang="cs-CZ" b="1" i="1" dirty="0" err="1"/>
              <a:t>lenis</a:t>
            </a:r>
            <a:r>
              <a:rPr lang="cs-CZ" dirty="0"/>
              <a:t>; tyto rozdíly jsou však v portugalštině irelevantní. </a:t>
            </a:r>
          </a:p>
        </p:txBody>
      </p:sp>
    </p:spTree>
    <p:extLst>
      <p:ext uri="{BB962C8B-B14F-4D97-AF65-F5344CB8AC3E}">
        <p14:creationId xmlns:p14="http://schemas.microsoft.com/office/powerpoint/2010/main" val="1387701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znělé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</a:t>
            </a:r>
            <a:r>
              <a:rPr lang="cs-CZ" b="1" dirty="0"/>
              <a:t>doprovází</a:t>
            </a:r>
            <a:r>
              <a:rPr lang="cs-CZ" dirty="0"/>
              <a:t> konsonantu po celou dobu jeho realizace.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neznělé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při průchodu výdechového proudu jsou hlasivky blízko sebe a </a:t>
            </a:r>
            <a:r>
              <a:rPr lang="cs-CZ" b="1" dirty="0"/>
              <a:t>nevytvářejí základní tón </a:t>
            </a:r>
            <a:r>
              <a:rPr lang="cs-CZ" dirty="0"/>
              <a:t>(podmínka pro vznik hlasu)</a:t>
            </a:r>
          </a:p>
          <a:p>
            <a:r>
              <a:rPr lang="cs-CZ" dirty="0"/>
              <a:t>Tento tón vůbec </a:t>
            </a:r>
            <a:r>
              <a:rPr lang="cs-CZ" b="1" dirty="0"/>
              <a:t>nedoprovází</a:t>
            </a:r>
            <a:r>
              <a:rPr lang="cs-CZ" dirty="0"/>
              <a:t> konsonantu po dobu jeho realizace.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1585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5D43A0-3EA3-4525-8476-954FEB83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Znělost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2DF5F1-4411-4753-99ED-3DCD7A37B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párové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9D127E-F226-4D5F-BD80-9E2546B85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57128" cy="3118602"/>
          </a:xfrm>
        </p:spPr>
        <p:txBody>
          <a:bodyPr>
            <a:normAutofit/>
          </a:bodyPr>
          <a:lstStyle/>
          <a:p>
            <a:r>
              <a:rPr lang="cs-CZ" dirty="0"/>
              <a:t>Jsou to dvojice souhlásek, které se shodují ve způsobu a místě artikulace, ale liší se přítomností tónu.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BFB05CC-204D-431E-8953-5438ED1120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nepárové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FB7B4E8-83BF-4912-AFFB-9506C9B9A2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5" cy="3190610"/>
          </a:xfrm>
        </p:spPr>
        <p:txBody>
          <a:bodyPr>
            <a:normAutofit/>
          </a:bodyPr>
          <a:lstStyle/>
          <a:p>
            <a:r>
              <a:rPr lang="cs-CZ" dirty="0"/>
              <a:t>Jsou jedinečné</a:t>
            </a:r>
          </a:p>
          <a:p>
            <a:r>
              <a:rPr lang="cs-CZ" dirty="0"/>
              <a:t>Nemají svůj znělý či neznělý protějšek</a:t>
            </a:r>
          </a:p>
          <a:p>
            <a:r>
              <a:rPr lang="cs-CZ" dirty="0"/>
              <a:t>Jejich tónové spektrum se blíží spektru samohlásek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8052F6BC-F896-4842-B4A8-469CE225676C}"/>
              </a:ext>
            </a:extLst>
          </p:cNvPr>
          <p:cNvSpPr/>
          <p:nvPr/>
        </p:nvSpPr>
        <p:spPr>
          <a:xfrm>
            <a:off x="2294449" y="532128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776DAC11-E3D4-4AF7-84BD-404B464E87C4}"/>
              </a:ext>
            </a:extLst>
          </p:cNvPr>
          <p:cNvSpPr/>
          <p:nvPr/>
        </p:nvSpPr>
        <p:spPr>
          <a:xfrm>
            <a:off x="3086221" y="53451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1" dirty="0"/>
              <a:t>viz</a:t>
            </a:r>
            <a:r>
              <a:rPr lang="cs-CZ" dirty="0"/>
              <a:t> další slide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0306468-035D-4C65-A654-8DADF302F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55" y="5442417"/>
            <a:ext cx="1407826" cy="27714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261DBBF-24FF-4DF9-80E3-5B14CAFE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79" y="5891982"/>
            <a:ext cx="404161" cy="27714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B29D98F-0EF2-49EB-9D96-4476BE9789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107" y="5470364"/>
            <a:ext cx="760458" cy="27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54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9F79AC9-2A93-4F9A-9854-44F04E1CA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772107" cy="316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127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8DA774F5-EDA8-4EDD-9470-4AB06316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494" y="1052735"/>
            <a:ext cx="7484929" cy="484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9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Napjatost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Rozdíl ve znělosti a neznělosti doprovází různé stupně napjatosti.</a:t>
            </a:r>
          </a:p>
          <a:p>
            <a:endParaRPr lang="cs-CZ" dirty="0"/>
          </a:p>
          <a:p>
            <a:r>
              <a:rPr lang="cs-CZ" dirty="0"/>
              <a:t>Je to svalová činnost při realizaci konsonant. </a:t>
            </a:r>
          </a:p>
        </p:txBody>
      </p:sp>
    </p:spTree>
    <p:extLst>
      <p:ext uri="{BB962C8B-B14F-4D97-AF65-F5344CB8AC3E}">
        <p14:creationId xmlns:p14="http://schemas.microsoft.com/office/powerpoint/2010/main" val="450337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Napjatost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8DC915-0D22-4A97-933D-82876786C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dirty="0"/>
              <a:t>napjaté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3293" y="2974694"/>
            <a:ext cx="3419856" cy="2835797"/>
          </a:xfrm>
        </p:spPr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neznělé</a:t>
            </a:r>
          </a:p>
          <a:p>
            <a:pPr marL="68580" indent="0" algn="ctr">
              <a:buNone/>
            </a:pPr>
            <a:r>
              <a:rPr lang="cs-CZ" dirty="0"/>
              <a:t>P,T,K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AFDD5E5-D17D-4D73-8F80-393659BCD8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dirty="0"/>
              <a:t>nenapjaté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05101D-3518-4CB0-B20F-8899E3ACDE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endParaRPr lang="cs-CZ" dirty="0"/>
          </a:p>
          <a:p>
            <a:pPr marL="68580" indent="0" algn="ctr">
              <a:buNone/>
            </a:pPr>
            <a:r>
              <a:rPr lang="cs-CZ" dirty="0"/>
              <a:t>znělé</a:t>
            </a:r>
          </a:p>
          <a:p>
            <a:pPr marL="68580" indent="0" algn="ctr">
              <a:buNone/>
            </a:pPr>
            <a:r>
              <a:rPr lang="cs-CZ" dirty="0"/>
              <a:t>B,D,G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C29477D-4E8C-450F-A5DD-3D8E874197BB}"/>
              </a:ext>
            </a:extLst>
          </p:cNvPr>
          <p:cNvSpPr/>
          <p:nvPr/>
        </p:nvSpPr>
        <p:spPr>
          <a:xfrm>
            <a:off x="6156176" y="297469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: dolů 7">
            <a:extLst>
              <a:ext uri="{FF2B5EF4-FFF2-40B4-BE49-F238E27FC236}">
                <a16:creationId xmlns:a16="http://schemas.microsoft.com/office/drawing/2014/main" id="{4751DC90-CDFF-4782-B9AE-0093F4F156B7}"/>
              </a:ext>
            </a:extLst>
          </p:cNvPr>
          <p:cNvSpPr/>
          <p:nvPr/>
        </p:nvSpPr>
        <p:spPr>
          <a:xfrm>
            <a:off x="2698369" y="310111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42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Nosovost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Pro většinu portugalských souhlásek platí, že při jejich realizace je měkké patro zdviženo, což brání výdechovému proudu proniknout z dutiny hrdelní do dutiny nosní. </a:t>
            </a:r>
          </a:p>
          <a:p>
            <a:pPr algn="just"/>
            <a:r>
              <a:rPr lang="cs-CZ" dirty="0"/>
              <a:t>Při realizaci několika hlásek sonorních však měkké patro se sníží a tím uvolní cestu přes dutinu nosní. </a:t>
            </a:r>
          </a:p>
        </p:txBody>
      </p:sp>
    </p:spTree>
    <p:extLst>
      <p:ext uri="{BB962C8B-B14F-4D97-AF65-F5344CB8AC3E}">
        <p14:creationId xmlns:p14="http://schemas.microsoft.com/office/powerpoint/2010/main" val="1082909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943683-0763-4775-B3D2-8900708CA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Nosovost</a:t>
            </a:r>
            <a:endParaRPr lang="cs-CZ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2C0901C-E491-4D43-947E-B8AF1F701F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506" y="2368550"/>
            <a:ext cx="53340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2671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77BDEA-505F-4F40-B2E8-67D7195E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Nosovost 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52EB19-2714-4214-9319-D6506384CC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Nosové (nazální)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DABA87-B51C-4962-925F-193B5AE1BA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plné zapojení dutiny nosní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F8F22E0-A861-45A0-BD92-7B00072947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Ústní (orální)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9B0232B-89A4-4A46-80FA-B898C2E108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68580" indent="0">
              <a:buNone/>
            </a:pPr>
            <a:r>
              <a:rPr lang="cs-CZ" dirty="0"/>
              <a:t>Bez zapojení do dutiny nosní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A5583B9-67A1-4EEF-9EF9-1A7DC9BB8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293096"/>
            <a:ext cx="2174323" cy="576064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9BF9EE-CF80-48AC-854D-9D0E20F7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386" y="4027172"/>
            <a:ext cx="1726688" cy="358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8EB310-9B2D-47C2-9A2E-0AA9CCBFF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467" y="4598056"/>
            <a:ext cx="1865248" cy="358797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3F5D9F-CB4B-4E83-BB1A-CEF654E9D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293" y="5168939"/>
            <a:ext cx="1081982" cy="38339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984AA1E-3001-4020-A016-F5EA136653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9275" y="5212458"/>
            <a:ext cx="588646" cy="3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50"/>
                </a:solidFill>
              </a:rPr>
              <a:t>SOUHLÁSKY – OBECNÁ CHARAKTERISTIKA </a:t>
            </a:r>
            <a:r>
              <a:rPr lang="cs-CZ" sz="2400" b="1" dirty="0"/>
              <a:t> 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/>
              <a:t>-výslovnost souhlásek (tzv. </a:t>
            </a:r>
            <a:r>
              <a:rPr lang="cs-CZ" i="1" dirty="0" err="1"/>
              <a:t>kontoidů</a:t>
            </a:r>
            <a:r>
              <a:rPr lang="cs-CZ" dirty="0"/>
              <a:t> či </a:t>
            </a:r>
            <a:r>
              <a:rPr lang="cs-CZ" i="1" dirty="0"/>
              <a:t>konsonant</a:t>
            </a:r>
            <a:r>
              <a:rPr lang="cs-CZ" dirty="0"/>
              <a:t>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 velmi </a:t>
            </a:r>
            <a:r>
              <a:rPr lang="cs-CZ" b="1" dirty="0"/>
              <a:t>rychlý</a:t>
            </a:r>
            <a:r>
              <a:rPr lang="cs-CZ" dirty="0"/>
              <a:t> artikulační děj ovlivněný pohybem i těch nejmenších artikulačních částí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Princip spočívá v tom, že výdechovému proudu se vytvoří </a:t>
            </a:r>
            <a:r>
              <a:rPr lang="cs-CZ" b="1" dirty="0"/>
              <a:t>úplná</a:t>
            </a:r>
            <a:r>
              <a:rPr lang="cs-CZ" dirty="0"/>
              <a:t> nebo </a:t>
            </a:r>
            <a:r>
              <a:rPr lang="cs-CZ" b="1" dirty="0"/>
              <a:t>částečná</a:t>
            </a:r>
            <a:r>
              <a:rPr lang="cs-CZ" dirty="0"/>
              <a:t> překážka v nadhrtanových dutinách.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dirty="0"/>
              <a:t>Při zrušení této překážky pak vzniká </a:t>
            </a:r>
            <a:r>
              <a:rPr lang="cs-CZ" b="1" dirty="0"/>
              <a:t>šum</a:t>
            </a:r>
            <a:r>
              <a:rPr lang="cs-CZ" dirty="0"/>
              <a:t> = základní  akustická charakteristika souhlásek, nejpatrnější u </a:t>
            </a:r>
            <a:r>
              <a:rPr lang="cs-CZ" b="1" dirty="0"/>
              <a:t>šumových souhlásek</a:t>
            </a:r>
            <a:r>
              <a:rPr lang="cs-CZ" dirty="0"/>
              <a:t>. Některé souhlásky doprovází také </a:t>
            </a:r>
            <a:r>
              <a:rPr lang="cs-CZ" b="1" dirty="0"/>
              <a:t>tónové složky </a:t>
            </a:r>
            <a:r>
              <a:rPr lang="cs-CZ" dirty="0"/>
              <a:t>– proto se jmenují </a:t>
            </a:r>
            <a:r>
              <a:rPr lang="cs-CZ" b="1" dirty="0"/>
              <a:t>znělé</a:t>
            </a:r>
            <a:r>
              <a:rPr lang="cs-CZ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44757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C19960-F7AD-4F40-90A1-F15FC343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B0F0"/>
                </a:solidFill>
              </a:rPr>
              <a:t>Tvrdost (zejména v PB)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777E4A4-2BB0-415F-913E-A0E9E1101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Měkké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49927A-7318-4B0D-B15B-34AE53D6D4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800" dirty="0"/>
              <a:t>Jsou </a:t>
            </a:r>
            <a:r>
              <a:rPr lang="cs-CZ" sz="1800" b="1" i="1" dirty="0" err="1"/>
              <a:t>palatelizované</a:t>
            </a:r>
            <a:r>
              <a:rPr lang="cs-CZ" sz="1800" dirty="0"/>
              <a:t> </a:t>
            </a:r>
          </a:p>
          <a:p>
            <a:endParaRPr lang="cs-CZ" sz="1800" dirty="0"/>
          </a:p>
          <a:p>
            <a:r>
              <a:rPr lang="cs-CZ" sz="1800" dirty="0"/>
              <a:t>Místo artikulace se posouvá k palatu a v důsledku toho se v PB souhlásky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T/D</a:t>
            </a:r>
            <a:r>
              <a:rPr lang="cs-CZ" sz="1800" dirty="0"/>
              <a:t> realizují před </a:t>
            </a:r>
            <a:r>
              <a:rPr lang="cs-CZ" sz="1800" b="1" dirty="0">
                <a:solidFill>
                  <a:srgbClr val="FF0000"/>
                </a:solidFill>
                <a:highlight>
                  <a:srgbClr val="FFFF00"/>
                </a:highlight>
              </a:rPr>
              <a:t>i/j</a:t>
            </a:r>
            <a:r>
              <a:rPr lang="cs-CZ" sz="18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cs-CZ" sz="1800" dirty="0"/>
              <a:t>jako </a:t>
            </a:r>
            <a:r>
              <a:rPr lang="cs-CZ" sz="1800" b="1" dirty="0">
                <a:highlight>
                  <a:srgbClr val="00FFFF"/>
                </a:highlight>
              </a:rPr>
              <a:t>C,TŠ</a:t>
            </a:r>
          </a:p>
          <a:p>
            <a:endParaRPr lang="cs-CZ" sz="1800" b="1" dirty="0"/>
          </a:p>
          <a:p>
            <a:pPr marL="68580" indent="0">
              <a:buNone/>
            </a:pPr>
            <a:r>
              <a:rPr lang="cs-CZ" sz="1800" b="1" dirty="0"/>
              <a:t>	</a:t>
            </a:r>
            <a:r>
              <a:rPr lang="cs-CZ" sz="1800" b="1" dirty="0">
                <a:highlight>
                  <a:srgbClr val="00FFFF"/>
                </a:highlight>
              </a:rPr>
              <a:t>TI, DI /CI,TŠI/</a:t>
            </a:r>
          </a:p>
          <a:p>
            <a:endParaRPr lang="cs-CZ" sz="1800" b="1" dirty="0"/>
          </a:p>
          <a:p>
            <a:r>
              <a:rPr lang="cs-CZ" sz="1800" dirty="0"/>
              <a:t>PAR</a:t>
            </a:r>
            <a:r>
              <a:rPr lang="cs-CZ" sz="1800" b="1" dirty="0"/>
              <a:t>TI</a:t>
            </a:r>
            <a:r>
              <a:rPr lang="cs-CZ" sz="1800" dirty="0"/>
              <a:t> (VYSLOVENO JAKO: PAR</a:t>
            </a:r>
            <a:r>
              <a:rPr lang="cs-CZ" sz="1800" b="1" dirty="0"/>
              <a:t>CI</a:t>
            </a:r>
            <a:r>
              <a:rPr lang="cs-CZ" sz="1800" dirty="0"/>
              <a:t>, PAR</a:t>
            </a:r>
            <a:r>
              <a:rPr lang="cs-CZ" sz="1800" b="1" dirty="0"/>
              <a:t>TŠI</a:t>
            </a:r>
            <a:r>
              <a:rPr lang="cs-CZ" sz="1800" dirty="0"/>
              <a:t>)</a:t>
            </a:r>
          </a:p>
          <a:p>
            <a:r>
              <a:rPr lang="cs-CZ" sz="1800" dirty="0"/>
              <a:t>TEATRO (CJATRU, TŠJATRU)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355FB4-4117-4700-BBBC-4D4D71D7A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Tvrdé 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6E050CB-8493-4E05-83B5-AEE6FCE6C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JSOU VŠECHNY OSTATNÍ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867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68138-30B8-43F5-8A95-A62A1643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KLASIFIKACE SOUHLÁSEK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8A17CB45-F85E-47D7-AFCA-CA80BFBCD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410" y="2735796"/>
            <a:ext cx="708077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91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8D10132-51B4-46BA-9F2A-75E9ECC46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715" y="2852936"/>
            <a:ext cx="704644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894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DDE26BB-942E-4403-9EE2-306F7F6AD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91" y="2924944"/>
            <a:ext cx="749941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71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OKLUZIVY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6EDC3B6-2E61-4E97-A1B9-18FA722412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9845" y="2202743"/>
            <a:ext cx="6464309" cy="343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17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06B0017-B086-4A1F-B30F-45C41B31C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2564904"/>
            <a:ext cx="7233235" cy="297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37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4E4F682-E7D5-49A6-9C23-8834B2F08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2843808"/>
            <a:ext cx="693067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525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ALVEODENTÁLY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BF5B68FF-8885-480C-B30C-D918516FF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2060848"/>
            <a:ext cx="6264696" cy="383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41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PALATÁLY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007028B4-E13F-4068-ADE1-86FDE2CF4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420" y="2215796"/>
            <a:ext cx="5850650" cy="18002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905E538-F1EF-463D-BEC5-A14A2428F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077072"/>
            <a:ext cx="6056301" cy="10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69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38E9628-239E-4500-BE61-240F93C29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030" y="2132856"/>
            <a:ext cx="668993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92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50"/>
                </a:solidFill>
              </a:rPr>
              <a:t>SOUHLÁSKY – </a:t>
            </a:r>
            <a:r>
              <a:rPr lang="cs-CZ" sz="2400" b="1" dirty="0" err="1">
                <a:solidFill>
                  <a:srgbClr val="00B050"/>
                </a:solidFill>
              </a:rPr>
              <a:t>tranzienty</a:t>
            </a:r>
            <a:endParaRPr lang="cs-CZ" sz="2800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cs-CZ" b="1" dirty="0" err="1">
                <a:solidFill>
                  <a:srgbClr val="00B050"/>
                </a:solidFill>
              </a:rPr>
              <a:t>Tranzient</a:t>
            </a:r>
            <a:r>
              <a:rPr lang="cs-CZ" dirty="0"/>
              <a:t> </a:t>
            </a:r>
          </a:p>
          <a:p>
            <a:pPr marL="68580" indent="0" algn="just">
              <a:buNone/>
            </a:pPr>
            <a:r>
              <a:rPr lang="cs-CZ" b="1" dirty="0"/>
              <a:t>=</a:t>
            </a:r>
            <a:r>
              <a:rPr lang="cs-CZ" dirty="0"/>
              <a:t> přechodový jev (sousední hlásky často určují, o kterou souhlásku se skutečně jedná). </a:t>
            </a:r>
          </a:p>
          <a:p>
            <a:pPr marL="68580" indent="0" algn="just">
              <a:buNone/>
            </a:pPr>
            <a:r>
              <a:rPr lang="cs-CZ" b="1" dirty="0"/>
              <a:t>=</a:t>
            </a:r>
            <a:r>
              <a:rPr lang="cs-CZ" dirty="0"/>
              <a:t> hláskové okolí (zejména samohlásky)  významně pomáhají identifikovat  konsonanty.</a:t>
            </a:r>
          </a:p>
          <a:p>
            <a:pPr marL="68580" indent="0" algn="just">
              <a:buNone/>
            </a:pPr>
            <a:r>
              <a:rPr lang="cs-CZ" dirty="0"/>
              <a:t>= u závěrových souhlásek (p, t, k, apod.) se například díky </a:t>
            </a:r>
            <a:r>
              <a:rPr lang="cs-CZ" i="1" dirty="0" err="1"/>
              <a:t>tranzientům</a:t>
            </a:r>
            <a:r>
              <a:rPr lang="cs-CZ" dirty="0"/>
              <a:t> zjišťuje kmitočet (uvolnění závěru po explozi je modifikované samohláskovou artikulací). </a:t>
            </a:r>
          </a:p>
        </p:txBody>
      </p:sp>
    </p:spTree>
    <p:extLst>
      <p:ext uri="{BB962C8B-B14F-4D97-AF65-F5344CB8AC3E}">
        <p14:creationId xmlns:p14="http://schemas.microsoft.com/office/powerpoint/2010/main" val="2668877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7656DF2-C148-4808-BF5B-4F881FEAC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708920"/>
            <a:ext cx="7407117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19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VELÁRY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6E39494-CE0A-4686-9FBE-52AD9FBB2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89" y="2420888"/>
            <a:ext cx="705749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05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CDBA5EA8-F390-414D-BCD1-E8B010B6A7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636912"/>
            <a:ext cx="695551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381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B36AEA9-4253-480C-ACF4-B73AB1B123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351" y="2320660"/>
            <a:ext cx="7131033" cy="34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709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AED2646-955A-4865-9D7C-14353611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2134827"/>
            <a:ext cx="6053971" cy="36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244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027664"/>
            <a:ext cx="7312658" cy="385112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10FF4E72-66F1-43B9-944A-261D22A93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092" y="1412776"/>
            <a:ext cx="7377816" cy="31683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B080B69-4B0F-4BE2-8216-B0903C49F1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92" y="4365104"/>
            <a:ext cx="6752104" cy="15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8903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E5F22A-61B5-449F-8909-C264CE1B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027664"/>
            <a:ext cx="6952618" cy="88916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B855002-F74D-43EB-9943-94FD64F66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988840"/>
            <a:ext cx="6048672" cy="391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37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EB3FEB-5A6C-49F2-9D75-6967791D9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FRIKATIVY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5E7D47D-B628-43DA-8AE6-C972D63E6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276872"/>
            <a:ext cx="5479466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673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FE741-7174-4C37-8A73-6B85A719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KONSTRIKTIVY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5FB63645-BC26-44A4-A1CD-CC7609B9D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492896"/>
            <a:ext cx="666011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264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61A8C5B-C667-4EB5-A19B-91CD082F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2636912"/>
            <a:ext cx="7288912" cy="22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4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00B0F0"/>
                </a:solidFill>
              </a:rPr>
              <a:t> </a:t>
            </a:r>
            <a:r>
              <a:rPr lang="cs-CZ" sz="2400" b="1" dirty="0">
                <a:solidFill>
                  <a:srgbClr val="00B0F0"/>
                </a:solidFill>
              </a:rPr>
              <a:t>SOUHLÁSKY – třídění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Kritéria: </a:t>
            </a:r>
          </a:p>
          <a:p>
            <a:pPr marL="365760" lvl="1" indent="0">
              <a:buNone/>
            </a:pPr>
            <a:endParaRPr lang="cs-CZ" b="1" dirty="0">
              <a:solidFill>
                <a:srgbClr val="00B0F0"/>
              </a:solidFill>
            </a:endParaRPr>
          </a:p>
          <a:p>
            <a:pPr lvl="1"/>
            <a:r>
              <a:rPr lang="cs-CZ" dirty="0"/>
              <a:t>způsobu artikulace</a:t>
            </a:r>
          </a:p>
          <a:p>
            <a:pPr lvl="1"/>
            <a:r>
              <a:rPr lang="cs-CZ" dirty="0"/>
              <a:t>místo artikulace</a:t>
            </a:r>
          </a:p>
          <a:p>
            <a:pPr lvl="1"/>
            <a:r>
              <a:rPr lang="cs-CZ" dirty="0"/>
              <a:t>znělost</a:t>
            </a:r>
          </a:p>
          <a:p>
            <a:pPr lvl="1"/>
            <a:r>
              <a:rPr lang="cs-CZ" dirty="0"/>
              <a:t>napjatost</a:t>
            </a:r>
          </a:p>
          <a:p>
            <a:pPr lvl="1"/>
            <a:r>
              <a:rPr lang="cs-CZ" dirty="0"/>
              <a:t>nosovost</a:t>
            </a:r>
          </a:p>
          <a:p>
            <a:pPr lvl="1"/>
            <a:r>
              <a:rPr lang="cs-CZ" dirty="0"/>
              <a:t>tvrdost</a:t>
            </a:r>
          </a:p>
        </p:txBody>
      </p:sp>
    </p:spTree>
    <p:extLst>
      <p:ext uri="{BB962C8B-B14F-4D97-AF65-F5344CB8AC3E}">
        <p14:creationId xmlns:p14="http://schemas.microsoft.com/office/powerpoint/2010/main" val="29816862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76C236-628A-4234-9F4A-3B43174C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93" y="3068960"/>
            <a:ext cx="72718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47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84909C-1C76-4982-A953-468AFDB5C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SPIRANTY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C995C62-DEC3-4C11-930A-109193B20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96952"/>
            <a:ext cx="7811802" cy="182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004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3B105-0BD4-4E5A-9410-0DA9FC0A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E586CA4-7A3F-46D4-9302-BAAA55272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060848"/>
            <a:ext cx="47529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34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3B105-0BD4-4E5A-9410-0DA9FC0A5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E8AA3A2-A8E0-4BAB-89C7-A8408E112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10" y="1844824"/>
            <a:ext cx="6467642" cy="195927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3795CF-E225-4642-9557-9F693098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848" y="3658190"/>
            <a:ext cx="6468304" cy="152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687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975CA-CA11-465B-9449-14E931BAA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027664"/>
            <a:ext cx="6808602" cy="74515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VIBRANTY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890571-A1CA-46C0-8AD4-82C352F8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132856"/>
            <a:ext cx="68556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3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49B53F-45C7-42A2-A40E-3F88A8F6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ZPŮSOB ARTIKULACE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2F866E-F543-4102-A770-1705ED882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cs-CZ" dirty="0"/>
              <a:t>Podle </a:t>
            </a:r>
            <a:r>
              <a:rPr lang="cs-CZ" b="1" i="1" dirty="0"/>
              <a:t>způsobu tvoření</a:t>
            </a:r>
            <a:r>
              <a:rPr lang="cs-CZ" dirty="0"/>
              <a:t> striktury rozlišujeme:</a:t>
            </a:r>
          </a:p>
          <a:p>
            <a:pPr marL="68580" indent="0">
              <a:buNone/>
            </a:pPr>
            <a:r>
              <a:rPr lang="cs-CZ" b="1" i="1" dirty="0">
                <a:solidFill>
                  <a:srgbClr val="00B0F0"/>
                </a:solidFill>
              </a:rPr>
              <a:t>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závěrové</a:t>
            </a:r>
            <a:r>
              <a:rPr lang="cs-CZ" dirty="0">
                <a:solidFill>
                  <a:srgbClr val="00B0F0"/>
                </a:solidFill>
              </a:rPr>
              <a:t>,</a:t>
            </a:r>
            <a:r>
              <a:rPr lang="cs-CZ" dirty="0"/>
              <a:t> např. [p], [g], u nichž dochází k úplnému přerušení výdechového proudu, </a:t>
            </a:r>
            <a:r>
              <a:rPr lang="cs-CZ" b="1" i="1" dirty="0">
                <a:solidFill>
                  <a:srgbClr val="00B0F0"/>
                </a:solidFill>
              </a:rPr>
              <a:t>semiokluzivy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polozávěrové</a:t>
            </a:r>
            <a:r>
              <a:rPr lang="cs-CZ" dirty="0"/>
              <a:t>, např. [c], [č], při nichž se vytváří slabá okluze, jež přechází v průběhu jediné hlásky v úžinu, a </a:t>
            </a:r>
            <a:r>
              <a:rPr lang="cs-CZ" b="1" i="1" dirty="0">
                <a:solidFill>
                  <a:srgbClr val="00B0F0"/>
                </a:solidFill>
              </a:rPr>
              <a:t>konstriktivy</a:t>
            </a:r>
            <a:r>
              <a:rPr lang="cs-CZ" dirty="0">
                <a:solidFill>
                  <a:srgbClr val="00B0F0"/>
                </a:solidFill>
              </a:rPr>
              <a:t> // </a:t>
            </a:r>
            <a:r>
              <a:rPr lang="cs-CZ" b="1" i="1" dirty="0">
                <a:solidFill>
                  <a:srgbClr val="00B0F0"/>
                </a:solidFill>
              </a:rPr>
              <a:t>souhlásky úžinové</a:t>
            </a:r>
            <a:r>
              <a:rPr lang="cs-CZ" dirty="0">
                <a:solidFill>
                  <a:srgbClr val="00B0F0"/>
                </a:solidFill>
              </a:rPr>
              <a:t>, </a:t>
            </a:r>
            <a:r>
              <a:rPr lang="cs-CZ" dirty="0"/>
              <a:t>např. [f], [s], při nichž je překážka neúplná a výdechový proud může procházet po celou dobu trvání zúženým místem; tvar úžiny může být různý(srov. [s] a [š])</a:t>
            </a:r>
          </a:p>
        </p:txBody>
      </p:sp>
    </p:spTree>
    <p:extLst>
      <p:ext uri="{BB962C8B-B14F-4D97-AF65-F5344CB8AC3E}">
        <p14:creationId xmlns:p14="http://schemas.microsoft.com/office/powerpoint/2010/main" val="179468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682387-27B5-4DDF-803C-891F5F20F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F0"/>
                </a:solidFill>
              </a:rPr>
              <a:t>Způsob artikulace </a:t>
            </a:r>
            <a:endParaRPr lang="cs-CZ" dirty="0"/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C78B5704-318C-40B5-A98E-FE2D5CF3FC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910921"/>
              </p:ext>
            </p:extLst>
          </p:nvPr>
        </p:nvGraphicFramePr>
        <p:xfrm>
          <a:off x="1042988" y="2324100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940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ZPŮSOB ARTIKULACE v PE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3990A3-8BC5-4A84-B6E6-BF937DF16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7915740"/>
              </p:ext>
            </p:extLst>
          </p:nvPr>
        </p:nvGraphicFramePr>
        <p:xfrm>
          <a:off x="1507862" y="19846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944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89A67C-7A67-4544-BEB3-7E660A54B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Autofit/>
          </a:bodyPr>
          <a:lstStyle/>
          <a:p>
            <a:pPr algn="ctr"/>
            <a:r>
              <a:rPr lang="cs-CZ" sz="2400" b="1" dirty="0">
                <a:solidFill>
                  <a:srgbClr val="00B0F0"/>
                </a:solidFill>
              </a:rPr>
              <a:t>ZPŮSOB ARTIKULACE v PB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93AC-1E6C-479D-8A97-D5EDF9B49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>
                <a:solidFill>
                  <a:srgbClr val="00B0F0"/>
                </a:solidFill>
              </a:rPr>
              <a:t> </a:t>
            </a: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53990A3-8BC5-4A84-B6E6-BF937DF16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7692730"/>
              </p:ext>
            </p:extLst>
          </p:nvPr>
        </p:nvGraphicFramePr>
        <p:xfrm>
          <a:off x="1507862" y="198465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70739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1096</Words>
  <Application>Microsoft Office PowerPoint</Application>
  <PresentationFormat>Předvádění na obrazovce (4:3)</PresentationFormat>
  <Paragraphs>197</Paragraphs>
  <Slides>54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0" baseType="lpstr">
      <vt:lpstr>Arial</vt:lpstr>
      <vt:lpstr>Cambria</vt:lpstr>
      <vt:lpstr>Century Gothic</vt:lpstr>
      <vt:lpstr>Times New Roman</vt:lpstr>
      <vt:lpstr>Wingdings 2</vt:lpstr>
      <vt:lpstr>Austin</vt:lpstr>
      <vt:lpstr>Fonetika téma:  souhlásky</vt:lpstr>
      <vt:lpstr>OBSAH</vt:lpstr>
      <vt:lpstr> SOUHLÁSKY – OBECNÁ CHARAKTERISTIKA  </vt:lpstr>
      <vt:lpstr> SOUHLÁSKY – tranzienty</vt:lpstr>
      <vt:lpstr> SOUHLÁSKY – třídění</vt:lpstr>
      <vt:lpstr>ZPŮSOB ARTIKULACE </vt:lpstr>
      <vt:lpstr>Způsob artikulace </vt:lpstr>
      <vt:lpstr>ZPŮSOB ARTIKULACE v PE</vt:lpstr>
      <vt:lpstr>ZPŮSOB ARTIKULACE v PB</vt:lpstr>
      <vt:lpstr>Prezentace aplikace PowerPoint</vt:lpstr>
      <vt:lpstr>Prezentace aplikace PowerPoint</vt:lpstr>
      <vt:lpstr>Prezentace aplikace PowerPoint</vt:lpstr>
      <vt:lpstr>Prezentace aplikace PowerPoint</vt:lpstr>
      <vt:lpstr>Místo artikulace </vt:lpstr>
      <vt:lpstr>Prezentace aplikace PowerPoint</vt:lpstr>
      <vt:lpstr>Místo artikulace </vt:lpstr>
      <vt:lpstr>Prezentace aplikace PowerPoint</vt:lpstr>
      <vt:lpstr>Prezentace aplikace PowerPoint</vt:lpstr>
      <vt:lpstr>Místo artikulace podle Barroso</vt:lpstr>
      <vt:lpstr>Znělost</vt:lpstr>
      <vt:lpstr>Znělost</vt:lpstr>
      <vt:lpstr>Znělost</vt:lpstr>
      <vt:lpstr>Prezentace aplikace PowerPoint</vt:lpstr>
      <vt:lpstr>Prezentace aplikace PowerPoint</vt:lpstr>
      <vt:lpstr>Napjatost </vt:lpstr>
      <vt:lpstr>Napjatost </vt:lpstr>
      <vt:lpstr>Nosovost </vt:lpstr>
      <vt:lpstr>Nosovost</vt:lpstr>
      <vt:lpstr>Nosovost </vt:lpstr>
      <vt:lpstr>Tvrdost (zejména v PB)</vt:lpstr>
      <vt:lpstr>KLASIFIKACE SOUHLÁSEK</vt:lpstr>
      <vt:lpstr>OKLUZIVY</vt:lpstr>
      <vt:lpstr>OKLUZIVY</vt:lpstr>
      <vt:lpstr>OKLUZIVY</vt:lpstr>
      <vt:lpstr>ALVEODENTÁLY</vt:lpstr>
      <vt:lpstr>ALVEODENTÁLY</vt:lpstr>
      <vt:lpstr>ALVEODENTÁLY</vt:lpstr>
      <vt:lpstr>PALATÁLY</vt:lpstr>
      <vt:lpstr>VELÁRY</vt:lpstr>
      <vt:lpstr>VELÁRY</vt:lpstr>
      <vt:lpstr>VELÁRY</vt:lpstr>
      <vt:lpstr>FRIKATIVY</vt:lpstr>
      <vt:lpstr>FRIKATIVY</vt:lpstr>
      <vt:lpstr>FRIKATIVY</vt:lpstr>
      <vt:lpstr>FRIKATIVY</vt:lpstr>
      <vt:lpstr>FRIKATIVY</vt:lpstr>
      <vt:lpstr>FRIKATIVY</vt:lpstr>
      <vt:lpstr>KONSTRIKTIVY</vt:lpstr>
      <vt:lpstr>SPIRANTY</vt:lpstr>
      <vt:lpstr>SPIRANTY</vt:lpstr>
      <vt:lpstr>SPIRANTY</vt:lpstr>
      <vt:lpstr>VIBRANTY</vt:lpstr>
      <vt:lpstr>VIBRANTY</vt:lpstr>
      <vt:lpstr>VIBRANTY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Fonetika téma:  Přední  samohlásky. [a] [ɐ]</dc:title>
  <dc:creator>win</dc:creator>
  <cp:lastModifiedBy>Iva Svobodová</cp:lastModifiedBy>
  <cp:revision>83</cp:revision>
  <dcterms:created xsi:type="dcterms:W3CDTF">2018-10-19T09:11:26Z</dcterms:created>
  <dcterms:modified xsi:type="dcterms:W3CDTF">2022-11-28T06:29:28Z</dcterms:modified>
</cp:coreProperties>
</file>