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9" r:id="rId3"/>
    <p:sldId id="331" r:id="rId4"/>
    <p:sldId id="334" r:id="rId5"/>
    <p:sldId id="335" r:id="rId6"/>
    <p:sldId id="338" r:id="rId7"/>
    <p:sldId id="347" r:id="rId8"/>
    <p:sldId id="348" r:id="rId9"/>
    <p:sldId id="352" r:id="rId10"/>
    <p:sldId id="349" r:id="rId11"/>
    <p:sldId id="354" r:id="rId12"/>
    <p:sldId id="257" r:id="rId13"/>
    <p:sldId id="258" r:id="rId14"/>
    <p:sldId id="259" r:id="rId15"/>
    <p:sldId id="279" r:id="rId16"/>
    <p:sldId id="260" r:id="rId17"/>
    <p:sldId id="280" r:id="rId18"/>
    <p:sldId id="261" r:id="rId19"/>
    <p:sldId id="281" r:id="rId20"/>
    <p:sldId id="282" r:id="rId21"/>
    <p:sldId id="262" r:id="rId22"/>
    <p:sldId id="263" r:id="rId23"/>
    <p:sldId id="283" r:id="rId24"/>
    <p:sldId id="264" r:id="rId25"/>
    <p:sldId id="284" r:id="rId26"/>
    <p:sldId id="285" r:id="rId27"/>
    <p:sldId id="266" r:id="rId28"/>
    <p:sldId id="267" r:id="rId29"/>
    <p:sldId id="268" r:id="rId30"/>
    <p:sldId id="286" r:id="rId31"/>
    <p:sldId id="287" r:id="rId32"/>
    <p:sldId id="269" r:id="rId33"/>
    <p:sldId id="270" r:id="rId34"/>
    <p:sldId id="271" r:id="rId35"/>
    <p:sldId id="272" r:id="rId36"/>
    <p:sldId id="273" r:id="rId37"/>
    <p:sldId id="288" r:id="rId38"/>
    <p:sldId id="289" r:id="rId39"/>
    <p:sldId id="290" r:id="rId40"/>
    <p:sldId id="291" r:id="rId41"/>
    <p:sldId id="292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CBADD-20D2-4BE1-B9F4-C39B9D59244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F996020-5B2E-4DDB-9D49-429D66C03867}">
      <dgm:prSet phldrT="[Text]"/>
      <dgm:spPr/>
      <dgm:t>
        <a:bodyPr/>
        <a:lstStyle/>
        <a:p>
          <a:r>
            <a:rPr lang="cs-CZ" dirty="0"/>
            <a:t>KONSONANTY</a:t>
          </a:r>
        </a:p>
      </dgm:t>
    </dgm:pt>
    <dgm:pt modelId="{C33D9A93-C462-41FE-9768-F5CCB013957C}" type="parTrans" cxnId="{F1AEF0B5-E6E4-4791-9965-EA33209A4207}">
      <dgm:prSet/>
      <dgm:spPr/>
      <dgm:t>
        <a:bodyPr/>
        <a:lstStyle/>
        <a:p>
          <a:endParaRPr lang="cs-CZ"/>
        </a:p>
      </dgm:t>
    </dgm:pt>
    <dgm:pt modelId="{433C1CED-9500-4EFB-9B51-E280459E1B3D}" type="sibTrans" cxnId="{F1AEF0B5-E6E4-4791-9965-EA33209A4207}">
      <dgm:prSet/>
      <dgm:spPr/>
      <dgm:t>
        <a:bodyPr/>
        <a:lstStyle/>
        <a:p>
          <a:endParaRPr lang="cs-CZ"/>
        </a:p>
      </dgm:t>
    </dgm:pt>
    <dgm:pt modelId="{1D7DB4D4-FE59-4E31-848C-A27E1A270798}">
      <dgm:prSet phldrT="[Text]"/>
      <dgm:spPr/>
      <dgm:t>
        <a:bodyPr/>
        <a:lstStyle/>
        <a:p>
          <a:r>
            <a:rPr lang="cs-CZ" dirty="0"/>
            <a:t>OKLUZIVY</a:t>
          </a:r>
        </a:p>
      </dgm:t>
    </dgm:pt>
    <dgm:pt modelId="{49095E2A-98BB-470D-88D1-56F0CD922E6F}" type="parTrans" cxnId="{1F47ADCE-567E-4D85-B921-028E750AD7F6}">
      <dgm:prSet/>
      <dgm:spPr/>
      <dgm:t>
        <a:bodyPr/>
        <a:lstStyle/>
        <a:p>
          <a:endParaRPr lang="cs-CZ"/>
        </a:p>
      </dgm:t>
    </dgm:pt>
    <dgm:pt modelId="{0C9696D6-8E61-4C17-8CCD-834BF104A689}" type="sibTrans" cxnId="{1F47ADCE-567E-4D85-B921-028E750AD7F6}">
      <dgm:prSet/>
      <dgm:spPr/>
      <dgm:t>
        <a:bodyPr/>
        <a:lstStyle/>
        <a:p>
          <a:endParaRPr lang="cs-CZ"/>
        </a:p>
      </dgm:t>
    </dgm:pt>
    <dgm:pt modelId="{9EC4037B-8ADB-4972-AE3A-7FA647DB4238}">
      <dgm:prSet phldrT="[Text]"/>
      <dgm:spPr/>
      <dgm:t>
        <a:bodyPr/>
        <a:lstStyle/>
        <a:p>
          <a:r>
            <a:rPr lang="cs-CZ" dirty="0"/>
            <a:t>SEMIOKLUZIVY</a:t>
          </a:r>
        </a:p>
      </dgm:t>
    </dgm:pt>
    <dgm:pt modelId="{EF3BC71D-BEC5-4B47-947C-03C6605A96C8}" type="parTrans" cxnId="{71910246-D980-4560-AB66-53870AAFC98F}">
      <dgm:prSet/>
      <dgm:spPr/>
      <dgm:t>
        <a:bodyPr/>
        <a:lstStyle/>
        <a:p>
          <a:endParaRPr lang="cs-CZ"/>
        </a:p>
      </dgm:t>
    </dgm:pt>
    <dgm:pt modelId="{6A188CEF-11A1-41F0-9E20-BDA390A48902}" type="sibTrans" cxnId="{71910246-D980-4560-AB66-53870AAFC98F}">
      <dgm:prSet/>
      <dgm:spPr/>
      <dgm:t>
        <a:bodyPr/>
        <a:lstStyle/>
        <a:p>
          <a:endParaRPr lang="cs-CZ"/>
        </a:p>
      </dgm:t>
    </dgm:pt>
    <dgm:pt modelId="{9BB50C62-0946-4FFD-ADB3-69AC407C006A}">
      <dgm:prSet/>
      <dgm:spPr/>
      <dgm:t>
        <a:bodyPr/>
        <a:lstStyle/>
        <a:p>
          <a:r>
            <a:rPr lang="cs-CZ" dirty="0"/>
            <a:t>KONSTRIKTIVY </a:t>
          </a:r>
        </a:p>
      </dgm:t>
    </dgm:pt>
    <dgm:pt modelId="{BC16A57F-EEA9-4E8C-942F-A351C211CD93}" type="parTrans" cxnId="{94D8E431-801E-4144-A311-E2DACA439F9D}">
      <dgm:prSet/>
      <dgm:spPr/>
      <dgm:t>
        <a:bodyPr/>
        <a:lstStyle/>
        <a:p>
          <a:endParaRPr lang="cs-CZ"/>
        </a:p>
      </dgm:t>
    </dgm:pt>
    <dgm:pt modelId="{03493FCC-E96A-474B-A473-A26DF7DCA293}" type="sibTrans" cxnId="{94D8E431-801E-4144-A311-E2DACA439F9D}">
      <dgm:prSet/>
      <dgm:spPr/>
      <dgm:t>
        <a:bodyPr/>
        <a:lstStyle/>
        <a:p>
          <a:endParaRPr lang="cs-CZ"/>
        </a:p>
      </dgm:t>
    </dgm:pt>
    <dgm:pt modelId="{C161B817-1E37-421A-9723-CD25BC44E1CD}">
      <dgm:prSet/>
      <dgm:spPr/>
      <dgm:t>
        <a:bodyPr/>
        <a:lstStyle/>
        <a:p>
          <a:r>
            <a:rPr lang="cs-CZ" dirty="0"/>
            <a:t>FRIKATIVY</a:t>
          </a:r>
        </a:p>
        <a:p>
          <a:r>
            <a:rPr lang="cs-CZ" dirty="0"/>
            <a:t>VLASTNÍ ŠUMOVÉ</a:t>
          </a:r>
        </a:p>
      </dgm:t>
    </dgm:pt>
    <dgm:pt modelId="{FE9E39BC-CBCB-4527-A5F5-2AADE09E6AA1}" type="parTrans" cxnId="{81DBC5DA-EB03-4995-90B3-1BDC59D87068}">
      <dgm:prSet/>
      <dgm:spPr/>
      <dgm:t>
        <a:bodyPr/>
        <a:lstStyle/>
        <a:p>
          <a:endParaRPr lang="cs-CZ"/>
        </a:p>
      </dgm:t>
    </dgm:pt>
    <dgm:pt modelId="{DEC0EBAC-163D-43D9-8B55-2B9F71C64A2A}" type="sibTrans" cxnId="{81DBC5DA-EB03-4995-90B3-1BDC59D87068}">
      <dgm:prSet/>
      <dgm:spPr/>
      <dgm:t>
        <a:bodyPr/>
        <a:lstStyle/>
        <a:p>
          <a:endParaRPr lang="cs-CZ"/>
        </a:p>
      </dgm:t>
    </dgm:pt>
    <dgm:pt modelId="{FCEA9AA4-B19A-4C5B-82C5-51C04D151B53}">
      <dgm:prSet/>
      <dgm:spPr/>
      <dgm:t>
        <a:bodyPr/>
        <a:lstStyle/>
        <a:p>
          <a:r>
            <a:rPr lang="cs-CZ" dirty="0"/>
            <a:t>LIKVIDY </a:t>
          </a:r>
        </a:p>
      </dgm:t>
    </dgm:pt>
    <dgm:pt modelId="{9262D14A-321A-4B92-A3DB-BBBA67F5500D}" type="parTrans" cxnId="{3C731386-4FE1-4C48-874E-8E902600B6A4}">
      <dgm:prSet/>
      <dgm:spPr/>
      <dgm:t>
        <a:bodyPr/>
        <a:lstStyle/>
        <a:p>
          <a:endParaRPr lang="cs-CZ"/>
        </a:p>
      </dgm:t>
    </dgm:pt>
    <dgm:pt modelId="{CAD15B4F-1D59-4955-8BB5-CC1E60BDCC7F}" type="sibTrans" cxnId="{3C731386-4FE1-4C48-874E-8E902600B6A4}">
      <dgm:prSet/>
      <dgm:spPr/>
      <dgm:t>
        <a:bodyPr/>
        <a:lstStyle/>
        <a:p>
          <a:endParaRPr lang="cs-CZ"/>
        </a:p>
      </dgm:t>
    </dgm:pt>
    <dgm:pt modelId="{871257C7-F839-41E6-89A6-B380F70035C1}">
      <dgm:prSet/>
      <dgm:spPr/>
      <dgm:t>
        <a:bodyPr/>
        <a:lstStyle/>
        <a:p>
          <a:r>
            <a:rPr lang="cs-CZ" dirty="0"/>
            <a:t>LATERÁLY</a:t>
          </a:r>
        </a:p>
      </dgm:t>
    </dgm:pt>
    <dgm:pt modelId="{EE38CF4D-43FB-4B2D-B21E-1433CFA1625F}" type="parTrans" cxnId="{FEBA8469-0688-47CD-BEA3-8C9CFDC5DB44}">
      <dgm:prSet/>
      <dgm:spPr/>
      <dgm:t>
        <a:bodyPr/>
        <a:lstStyle/>
        <a:p>
          <a:endParaRPr lang="cs-CZ"/>
        </a:p>
      </dgm:t>
    </dgm:pt>
    <dgm:pt modelId="{A3078847-D03E-4940-9364-034977CA8694}" type="sibTrans" cxnId="{FEBA8469-0688-47CD-BEA3-8C9CFDC5DB44}">
      <dgm:prSet/>
      <dgm:spPr/>
      <dgm:t>
        <a:bodyPr/>
        <a:lstStyle/>
        <a:p>
          <a:endParaRPr lang="cs-CZ"/>
        </a:p>
      </dgm:t>
    </dgm:pt>
    <dgm:pt modelId="{0DCA8F05-0400-4D14-B521-DB84B0108759}">
      <dgm:prSet/>
      <dgm:spPr/>
      <dgm:t>
        <a:bodyPr/>
        <a:lstStyle/>
        <a:p>
          <a:r>
            <a:rPr lang="cs-CZ" dirty="0"/>
            <a:t>VIBRANTY</a:t>
          </a:r>
        </a:p>
      </dgm:t>
    </dgm:pt>
    <dgm:pt modelId="{F8446D9F-3740-40DA-BD40-A9CA32EF1917}" type="parTrans" cxnId="{3EB75A34-D8BB-475F-AB14-AA77C71911CD}">
      <dgm:prSet/>
      <dgm:spPr/>
      <dgm:t>
        <a:bodyPr/>
        <a:lstStyle/>
        <a:p>
          <a:endParaRPr lang="cs-CZ"/>
        </a:p>
      </dgm:t>
    </dgm:pt>
    <dgm:pt modelId="{521CE348-DD57-4542-88B5-29E0599F55A5}" type="sibTrans" cxnId="{3EB75A34-D8BB-475F-AB14-AA77C71911CD}">
      <dgm:prSet/>
      <dgm:spPr/>
      <dgm:t>
        <a:bodyPr/>
        <a:lstStyle/>
        <a:p>
          <a:endParaRPr lang="cs-CZ"/>
        </a:p>
      </dgm:t>
    </dgm:pt>
    <dgm:pt modelId="{22EC5A6D-B31F-440C-916E-E84B5F28C223}" type="pres">
      <dgm:prSet presAssocID="{C2ECBADD-20D2-4BE1-B9F4-C39B9D59244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6E94890-9AA0-4467-92E2-67E82A228495}" type="pres">
      <dgm:prSet presAssocID="{1F996020-5B2E-4DDB-9D49-429D66C03867}" presName="root1" presStyleCnt="0"/>
      <dgm:spPr/>
    </dgm:pt>
    <dgm:pt modelId="{EDB0C53D-2438-412F-8EAD-C69AF6FD1E1B}" type="pres">
      <dgm:prSet presAssocID="{1F996020-5B2E-4DDB-9D49-429D66C03867}" presName="LevelOneTextNode" presStyleLbl="node0" presStyleIdx="0" presStyleCnt="1">
        <dgm:presLayoutVars>
          <dgm:chPref val="3"/>
        </dgm:presLayoutVars>
      </dgm:prSet>
      <dgm:spPr/>
    </dgm:pt>
    <dgm:pt modelId="{72BAFBA3-BD0E-4AA8-8160-C57E0B03929C}" type="pres">
      <dgm:prSet presAssocID="{1F996020-5B2E-4DDB-9D49-429D66C03867}" presName="level2hierChild" presStyleCnt="0"/>
      <dgm:spPr/>
    </dgm:pt>
    <dgm:pt modelId="{02D54288-408D-46F3-8CAB-F1069F2700F8}" type="pres">
      <dgm:prSet presAssocID="{49095E2A-98BB-470D-88D1-56F0CD922E6F}" presName="conn2-1" presStyleLbl="parChTrans1D2" presStyleIdx="0" presStyleCnt="3"/>
      <dgm:spPr/>
    </dgm:pt>
    <dgm:pt modelId="{AF8621E5-FEA1-4C0A-B94C-3A195A811BF0}" type="pres">
      <dgm:prSet presAssocID="{49095E2A-98BB-470D-88D1-56F0CD922E6F}" presName="connTx" presStyleLbl="parChTrans1D2" presStyleIdx="0" presStyleCnt="3"/>
      <dgm:spPr/>
    </dgm:pt>
    <dgm:pt modelId="{8E79ECFA-526D-4CEF-89B7-E544FD605F63}" type="pres">
      <dgm:prSet presAssocID="{1D7DB4D4-FE59-4E31-848C-A27E1A270798}" presName="root2" presStyleCnt="0"/>
      <dgm:spPr/>
    </dgm:pt>
    <dgm:pt modelId="{E43D8A82-D706-464F-AA27-1870472F2389}" type="pres">
      <dgm:prSet presAssocID="{1D7DB4D4-FE59-4E31-848C-A27E1A270798}" presName="LevelTwoTextNode" presStyleLbl="node2" presStyleIdx="0" presStyleCnt="3">
        <dgm:presLayoutVars>
          <dgm:chPref val="3"/>
        </dgm:presLayoutVars>
      </dgm:prSet>
      <dgm:spPr/>
    </dgm:pt>
    <dgm:pt modelId="{23A043CF-676E-4AA9-B4C0-C10FD2A4DBAA}" type="pres">
      <dgm:prSet presAssocID="{1D7DB4D4-FE59-4E31-848C-A27E1A270798}" presName="level3hierChild" presStyleCnt="0"/>
      <dgm:spPr/>
    </dgm:pt>
    <dgm:pt modelId="{0671CDAC-5EBB-4132-A328-53D102344A6D}" type="pres">
      <dgm:prSet presAssocID="{EF3BC71D-BEC5-4B47-947C-03C6605A96C8}" presName="conn2-1" presStyleLbl="parChTrans1D2" presStyleIdx="1" presStyleCnt="3"/>
      <dgm:spPr/>
    </dgm:pt>
    <dgm:pt modelId="{382EC086-039F-418D-8808-B96CEF302B2D}" type="pres">
      <dgm:prSet presAssocID="{EF3BC71D-BEC5-4B47-947C-03C6605A96C8}" presName="connTx" presStyleLbl="parChTrans1D2" presStyleIdx="1" presStyleCnt="3"/>
      <dgm:spPr/>
    </dgm:pt>
    <dgm:pt modelId="{35B2C04C-D1D2-4E34-BBD0-8EB4722BF989}" type="pres">
      <dgm:prSet presAssocID="{9EC4037B-8ADB-4972-AE3A-7FA647DB4238}" presName="root2" presStyleCnt="0"/>
      <dgm:spPr/>
    </dgm:pt>
    <dgm:pt modelId="{CBC2EEC3-6AF8-4F63-85D1-355E31E5E0D6}" type="pres">
      <dgm:prSet presAssocID="{9EC4037B-8ADB-4972-AE3A-7FA647DB4238}" presName="LevelTwoTextNode" presStyleLbl="node2" presStyleIdx="1" presStyleCnt="3">
        <dgm:presLayoutVars>
          <dgm:chPref val="3"/>
        </dgm:presLayoutVars>
      </dgm:prSet>
      <dgm:spPr/>
    </dgm:pt>
    <dgm:pt modelId="{31A5D951-3FE9-4BB1-9586-51CA5813CD97}" type="pres">
      <dgm:prSet presAssocID="{9EC4037B-8ADB-4972-AE3A-7FA647DB4238}" presName="level3hierChild" presStyleCnt="0"/>
      <dgm:spPr/>
    </dgm:pt>
    <dgm:pt modelId="{8457B28C-BEC8-45D3-BB52-0A1A3CF33482}" type="pres">
      <dgm:prSet presAssocID="{BC16A57F-EEA9-4E8C-942F-A351C211CD93}" presName="conn2-1" presStyleLbl="parChTrans1D2" presStyleIdx="2" presStyleCnt="3"/>
      <dgm:spPr/>
    </dgm:pt>
    <dgm:pt modelId="{73D00BFD-AE54-4A3A-835E-BF36CA246F83}" type="pres">
      <dgm:prSet presAssocID="{BC16A57F-EEA9-4E8C-942F-A351C211CD93}" presName="connTx" presStyleLbl="parChTrans1D2" presStyleIdx="2" presStyleCnt="3"/>
      <dgm:spPr/>
    </dgm:pt>
    <dgm:pt modelId="{FDA43304-B507-49EC-9499-075EC9D31C19}" type="pres">
      <dgm:prSet presAssocID="{9BB50C62-0946-4FFD-ADB3-69AC407C006A}" presName="root2" presStyleCnt="0"/>
      <dgm:spPr/>
    </dgm:pt>
    <dgm:pt modelId="{6F808037-D85F-409F-A808-7C219321A6A7}" type="pres">
      <dgm:prSet presAssocID="{9BB50C62-0946-4FFD-ADB3-69AC407C006A}" presName="LevelTwoTextNode" presStyleLbl="node2" presStyleIdx="2" presStyleCnt="3">
        <dgm:presLayoutVars>
          <dgm:chPref val="3"/>
        </dgm:presLayoutVars>
      </dgm:prSet>
      <dgm:spPr/>
    </dgm:pt>
    <dgm:pt modelId="{94D8ECBD-74F7-4DFE-9452-5B4424C0E03A}" type="pres">
      <dgm:prSet presAssocID="{9BB50C62-0946-4FFD-ADB3-69AC407C006A}" presName="level3hierChild" presStyleCnt="0"/>
      <dgm:spPr/>
    </dgm:pt>
    <dgm:pt modelId="{FAC2A1D1-FF61-44CB-9FFA-616A84C53535}" type="pres">
      <dgm:prSet presAssocID="{FE9E39BC-CBCB-4527-A5F5-2AADE09E6AA1}" presName="conn2-1" presStyleLbl="parChTrans1D3" presStyleIdx="0" presStyleCnt="2"/>
      <dgm:spPr/>
    </dgm:pt>
    <dgm:pt modelId="{D8268C2D-CCE4-4A6D-B7D3-F80C7B4CF792}" type="pres">
      <dgm:prSet presAssocID="{FE9E39BC-CBCB-4527-A5F5-2AADE09E6AA1}" presName="connTx" presStyleLbl="parChTrans1D3" presStyleIdx="0" presStyleCnt="2"/>
      <dgm:spPr/>
    </dgm:pt>
    <dgm:pt modelId="{436A65A7-B7F7-4528-BF44-F2AE0143FED3}" type="pres">
      <dgm:prSet presAssocID="{C161B817-1E37-421A-9723-CD25BC44E1CD}" presName="root2" presStyleCnt="0"/>
      <dgm:spPr/>
    </dgm:pt>
    <dgm:pt modelId="{AA08D580-998A-4668-B54F-E7F8BEDE1E52}" type="pres">
      <dgm:prSet presAssocID="{C161B817-1E37-421A-9723-CD25BC44E1CD}" presName="LevelTwoTextNode" presStyleLbl="node3" presStyleIdx="0" presStyleCnt="2">
        <dgm:presLayoutVars>
          <dgm:chPref val="3"/>
        </dgm:presLayoutVars>
      </dgm:prSet>
      <dgm:spPr/>
    </dgm:pt>
    <dgm:pt modelId="{9EC96372-7E3F-4991-AD22-A9100267EBD2}" type="pres">
      <dgm:prSet presAssocID="{C161B817-1E37-421A-9723-CD25BC44E1CD}" presName="level3hierChild" presStyleCnt="0"/>
      <dgm:spPr/>
    </dgm:pt>
    <dgm:pt modelId="{F8DBC7CF-5AF6-48E8-BF24-F2659A8322FF}" type="pres">
      <dgm:prSet presAssocID="{9262D14A-321A-4B92-A3DB-BBBA67F5500D}" presName="conn2-1" presStyleLbl="parChTrans1D3" presStyleIdx="1" presStyleCnt="2"/>
      <dgm:spPr/>
    </dgm:pt>
    <dgm:pt modelId="{1F38AB12-57FD-4336-BF22-30F39FBC5C1B}" type="pres">
      <dgm:prSet presAssocID="{9262D14A-321A-4B92-A3DB-BBBA67F5500D}" presName="connTx" presStyleLbl="parChTrans1D3" presStyleIdx="1" presStyleCnt="2"/>
      <dgm:spPr/>
    </dgm:pt>
    <dgm:pt modelId="{C03129E2-CF49-47C5-AC7B-F54D203B1990}" type="pres">
      <dgm:prSet presAssocID="{FCEA9AA4-B19A-4C5B-82C5-51C04D151B53}" presName="root2" presStyleCnt="0"/>
      <dgm:spPr/>
    </dgm:pt>
    <dgm:pt modelId="{63B7A19F-D748-4509-8191-3C08881AD9BE}" type="pres">
      <dgm:prSet presAssocID="{FCEA9AA4-B19A-4C5B-82C5-51C04D151B53}" presName="LevelTwoTextNode" presStyleLbl="node3" presStyleIdx="1" presStyleCnt="2">
        <dgm:presLayoutVars>
          <dgm:chPref val="3"/>
        </dgm:presLayoutVars>
      </dgm:prSet>
      <dgm:spPr/>
    </dgm:pt>
    <dgm:pt modelId="{C92E05A1-904E-48AB-B9E2-64E570323188}" type="pres">
      <dgm:prSet presAssocID="{FCEA9AA4-B19A-4C5B-82C5-51C04D151B53}" presName="level3hierChild" presStyleCnt="0"/>
      <dgm:spPr/>
    </dgm:pt>
    <dgm:pt modelId="{1BE58BFE-55E9-4E2C-AD6D-E2D66BFAD5CD}" type="pres">
      <dgm:prSet presAssocID="{EE38CF4D-43FB-4B2D-B21E-1433CFA1625F}" presName="conn2-1" presStyleLbl="parChTrans1D4" presStyleIdx="0" presStyleCnt="2"/>
      <dgm:spPr/>
    </dgm:pt>
    <dgm:pt modelId="{A35E39BD-F715-45AC-BBAD-686808AF24E5}" type="pres">
      <dgm:prSet presAssocID="{EE38CF4D-43FB-4B2D-B21E-1433CFA1625F}" presName="connTx" presStyleLbl="parChTrans1D4" presStyleIdx="0" presStyleCnt="2"/>
      <dgm:spPr/>
    </dgm:pt>
    <dgm:pt modelId="{527293C7-1F7D-44DE-B67B-B527E020FAD0}" type="pres">
      <dgm:prSet presAssocID="{871257C7-F839-41E6-89A6-B380F70035C1}" presName="root2" presStyleCnt="0"/>
      <dgm:spPr/>
    </dgm:pt>
    <dgm:pt modelId="{26F83FA2-65E5-4B29-9B46-C775B7746E58}" type="pres">
      <dgm:prSet presAssocID="{871257C7-F839-41E6-89A6-B380F70035C1}" presName="LevelTwoTextNode" presStyleLbl="node4" presStyleIdx="0" presStyleCnt="2">
        <dgm:presLayoutVars>
          <dgm:chPref val="3"/>
        </dgm:presLayoutVars>
      </dgm:prSet>
      <dgm:spPr/>
    </dgm:pt>
    <dgm:pt modelId="{8D18BC34-6D23-4C5F-84A5-6A53957704DE}" type="pres">
      <dgm:prSet presAssocID="{871257C7-F839-41E6-89A6-B380F70035C1}" presName="level3hierChild" presStyleCnt="0"/>
      <dgm:spPr/>
    </dgm:pt>
    <dgm:pt modelId="{F72C7AC0-9283-4C9B-B0E0-85AD633C106B}" type="pres">
      <dgm:prSet presAssocID="{F8446D9F-3740-40DA-BD40-A9CA32EF1917}" presName="conn2-1" presStyleLbl="parChTrans1D4" presStyleIdx="1" presStyleCnt="2"/>
      <dgm:spPr/>
    </dgm:pt>
    <dgm:pt modelId="{C84E0936-AEE7-4B2F-93A7-6088A11316C3}" type="pres">
      <dgm:prSet presAssocID="{F8446D9F-3740-40DA-BD40-A9CA32EF1917}" presName="connTx" presStyleLbl="parChTrans1D4" presStyleIdx="1" presStyleCnt="2"/>
      <dgm:spPr/>
    </dgm:pt>
    <dgm:pt modelId="{E871D3B0-227C-4041-8D26-8D91B632A989}" type="pres">
      <dgm:prSet presAssocID="{0DCA8F05-0400-4D14-B521-DB84B0108759}" presName="root2" presStyleCnt="0"/>
      <dgm:spPr/>
    </dgm:pt>
    <dgm:pt modelId="{5D8A88D8-EF37-44AF-8625-61978A292A30}" type="pres">
      <dgm:prSet presAssocID="{0DCA8F05-0400-4D14-B521-DB84B0108759}" presName="LevelTwoTextNode" presStyleLbl="node4" presStyleIdx="1" presStyleCnt="2" custLinFactNeighborX="124" custLinFactNeighborY="-12070">
        <dgm:presLayoutVars>
          <dgm:chPref val="3"/>
        </dgm:presLayoutVars>
      </dgm:prSet>
      <dgm:spPr/>
    </dgm:pt>
    <dgm:pt modelId="{36F0C093-1E29-4854-93B8-191917DE0197}" type="pres">
      <dgm:prSet presAssocID="{0DCA8F05-0400-4D14-B521-DB84B0108759}" presName="level3hierChild" presStyleCnt="0"/>
      <dgm:spPr/>
    </dgm:pt>
  </dgm:ptLst>
  <dgm:cxnLst>
    <dgm:cxn modelId="{D81D1008-883B-41DB-8845-5D7768A52E3D}" type="presOf" srcId="{1F996020-5B2E-4DDB-9D49-429D66C03867}" destId="{EDB0C53D-2438-412F-8EAD-C69AF6FD1E1B}" srcOrd="0" destOrd="0" presId="urn:microsoft.com/office/officeart/2005/8/layout/hierarchy2"/>
    <dgm:cxn modelId="{8EFAF428-2575-4A4D-B0B3-0B2965ED2FFB}" type="presOf" srcId="{9EC4037B-8ADB-4972-AE3A-7FA647DB4238}" destId="{CBC2EEC3-6AF8-4F63-85D1-355E31E5E0D6}" srcOrd="0" destOrd="0" presId="urn:microsoft.com/office/officeart/2005/8/layout/hierarchy2"/>
    <dgm:cxn modelId="{94D8E431-801E-4144-A311-E2DACA439F9D}" srcId="{1F996020-5B2E-4DDB-9D49-429D66C03867}" destId="{9BB50C62-0946-4FFD-ADB3-69AC407C006A}" srcOrd="2" destOrd="0" parTransId="{BC16A57F-EEA9-4E8C-942F-A351C211CD93}" sibTransId="{03493FCC-E96A-474B-A473-A26DF7DCA293}"/>
    <dgm:cxn modelId="{3EB75A34-D8BB-475F-AB14-AA77C71911CD}" srcId="{FCEA9AA4-B19A-4C5B-82C5-51C04D151B53}" destId="{0DCA8F05-0400-4D14-B521-DB84B0108759}" srcOrd="1" destOrd="0" parTransId="{F8446D9F-3740-40DA-BD40-A9CA32EF1917}" sibTransId="{521CE348-DD57-4542-88B5-29E0599F55A5}"/>
    <dgm:cxn modelId="{5F286B38-0AE0-4424-AB3E-6762A5C6A12B}" type="presOf" srcId="{FE9E39BC-CBCB-4527-A5F5-2AADE09E6AA1}" destId="{FAC2A1D1-FF61-44CB-9FFA-616A84C53535}" srcOrd="0" destOrd="0" presId="urn:microsoft.com/office/officeart/2005/8/layout/hierarchy2"/>
    <dgm:cxn modelId="{03C7013A-492F-4C67-A658-7E64BF149FA5}" type="presOf" srcId="{0DCA8F05-0400-4D14-B521-DB84B0108759}" destId="{5D8A88D8-EF37-44AF-8625-61978A292A30}" srcOrd="0" destOrd="0" presId="urn:microsoft.com/office/officeart/2005/8/layout/hierarchy2"/>
    <dgm:cxn modelId="{47A9483E-E7E0-4AB7-BAC3-9125620E896B}" type="presOf" srcId="{9262D14A-321A-4B92-A3DB-BBBA67F5500D}" destId="{1F38AB12-57FD-4336-BF22-30F39FBC5C1B}" srcOrd="1" destOrd="0" presId="urn:microsoft.com/office/officeart/2005/8/layout/hierarchy2"/>
    <dgm:cxn modelId="{C4AA6A5D-470F-4DD6-9D9C-1F18B24AE3AF}" type="presOf" srcId="{9BB50C62-0946-4FFD-ADB3-69AC407C006A}" destId="{6F808037-D85F-409F-A808-7C219321A6A7}" srcOrd="0" destOrd="0" presId="urn:microsoft.com/office/officeart/2005/8/layout/hierarchy2"/>
    <dgm:cxn modelId="{71910246-D980-4560-AB66-53870AAFC98F}" srcId="{1F996020-5B2E-4DDB-9D49-429D66C03867}" destId="{9EC4037B-8ADB-4972-AE3A-7FA647DB4238}" srcOrd="1" destOrd="0" parTransId="{EF3BC71D-BEC5-4B47-947C-03C6605A96C8}" sibTransId="{6A188CEF-11A1-41F0-9E20-BDA390A48902}"/>
    <dgm:cxn modelId="{FEBA8469-0688-47CD-BEA3-8C9CFDC5DB44}" srcId="{FCEA9AA4-B19A-4C5B-82C5-51C04D151B53}" destId="{871257C7-F839-41E6-89A6-B380F70035C1}" srcOrd="0" destOrd="0" parTransId="{EE38CF4D-43FB-4B2D-B21E-1433CFA1625F}" sibTransId="{A3078847-D03E-4940-9364-034977CA8694}"/>
    <dgm:cxn modelId="{2754956B-66D3-4335-896A-8EE2A22265B3}" type="presOf" srcId="{C2ECBADD-20D2-4BE1-B9F4-C39B9D592448}" destId="{22EC5A6D-B31F-440C-916E-E84B5F28C223}" srcOrd="0" destOrd="0" presId="urn:microsoft.com/office/officeart/2005/8/layout/hierarchy2"/>
    <dgm:cxn modelId="{E4668D4C-0F72-429F-B5FC-A3333B0E6171}" type="presOf" srcId="{F8446D9F-3740-40DA-BD40-A9CA32EF1917}" destId="{F72C7AC0-9283-4C9B-B0E0-85AD633C106B}" srcOrd="0" destOrd="0" presId="urn:microsoft.com/office/officeart/2005/8/layout/hierarchy2"/>
    <dgm:cxn modelId="{377EE374-F687-4EB5-BD4F-55C13EED288E}" type="presOf" srcId="{49095E2A-98BB-470D-88D1-56F0CD922E6F}" destId="{AF8621E5-FEA1-4C0A-B94C-3A195A811BF0}" srcOrd="1" destOrd="0" presId="urn:microsoft.com/office/officeart/2005/8/layout/hierarchy2"/>
    <dgm:cxn modelId="{186F0578-51B6-4F3E-B06D-92EF11E28753}" type="presOf" srcId="{1D7DB4D4-FE59-4E31-848C-A27E1A270798}" destId="{E43D8A82-D706-464F-AA27-1870472F2389}" srcOrd="0" destOrd="0" presId="urn:microsoft.com/office/officeart/2005/8/layout/hierarchy2"/>
    <dgm:cxn modelId="{E32DD079-8017-4D95-BDBC-3C29872BFB2F}" type="presOf" srcId="{C161B817-1E37-421A-9723-CD25BC44E1CD}" destId="{AA08D580-998A-4668-B54F-E7F8BEDE1E52}" srcOrd="0" destOrd="0" presId="urn:microsoft.com/office/officeart/2005/8/layout/hierarchy2"/>
    <dgm:cxn modelId="{126AE180-5340-4094-A440-1CC75400D203}" type="presOf" srcId="{EE38CF4D-43FB-4B2D-B21E-1433CFA1625F}" destId="{A35E39BD-F715-45AC-BBAD-686808AF24E5}" srcOrd="1" destOrd="0" presId="urn:microsoft.com/office/officeart/2005/8/layout/hierarchy2"/>
    <dgm:cxn modelId="{3C731386-4FE1-4C48-874E-8E902600B6A4}" srcId="{9BB50C62-0946-4FFD-ADB3-69AC407C006A}" destId="{FCEA9AA4-B19A-4C5B-82C5-51C04D151B53}" srcOrd="1" destOrd="0" parTransId="{9262D14A-321A-4B92-A3DB-BBBA67F5500D}" sibTransId="{CAD15B4F-1D59-4955-8BB5-CC1E60BDCC7F}"/>
    <dgm:cxn modelId="{A88BD192-0DE8-4832-A159-B3CABD79842E}" type="presOf" srcId="{FE9E39BC-CBCB-4527-A5F5-2AADE09E6AA1}" destId="{D8268C2D-CCE4-4A6D-B7D3-F80C7B4CF792}" srcOrd="1" destOrd="0" presId="urn:microsoft.com/office/officeart/2005/8/layout/hierarchy2"/>
    <dgm:cxn modelId="{C22EA495-423F-4C72-A5DB-45E33E749444}" type="presOf" srcId="{BC16A57F-EEA9-4E8C-942F-A351C211CD93}" destId="{8457B28C-BEC8-45D3-BB52-0A1A3CF33482}" srcOrd="0" destOrd="0" presId="urn:microsoft.com/office/officeart/2005/8/layout/hierarchy2"/>
    <dgm:cxn modelId="{E5C56A9E-6768-4E0E-BD81-3745FBB33E22}" type="presOf" srcId="{EE38CF4D-43FB-4B2D-B21E-1433CFA1625F}" destId="{1BE58BFE-55E9-4E2C-AD6D-E2D66BFAD5CD}" srcOrd="0" destOrd="0" presId="urn:microsoft.com/office/officeart/2005/8/layout/hierarchy2"/>
    <dgm:cxn modelId="{3C2BFAAE-9FB3-442F-81AA-77087F64B329}" type="presOf" srcId="{9262D14A-321A-4B92-A3DB-BBBA67F5500D}" destId="{F8DBC7CF-5AF6-48E8-BF24-F2659A8322FF}" srcOrd="0" destOrd="0" presId="urn:microsoft.com/office/officeart/2005/8/layout/hierarchy2"/>
    <dgm:cxn modelId="{AF34A3AF-6FBB-42EE-8C7A-6A92E8B45EBA}" type="presOf" srcId="{871257C7-F839-41E6-89A6-B380F70035C1}" destId="{26F83FA2-65E5-4B29-9B46-C775B7746E58}" srcOrd="0" destOrd="0" presId="urn:microsoft.com/office/officeart/2005/8/layout/hierarchy2"/>
    <dgm:cxn modelId="{FE0A57B4-C7D4-44D5-A438-A7130ECC5654}" type="presOf" srcId="{49095E2A-98BB-470D-88D1-56F0CD922E6F}" destId="{02D54288-408D-46F3-8CAB-F1069F2700F8}" srcOrd="0" destOrd="0" presId="urn:microsoft.com/office/officeart/2005/8/layout/hierarchy2"/>
    <dgm:cxn modelId="{F1AEF0B5-E6E4-4791-9965-EA33209A4207}" srcId="{C2ECBADD-20D2-4BE1-B9F4-C39B9D592448}" destId="{1F996020-5B2E-4DDB-9D49-429D66C03867}" srcOrd="0" destOrd="0" parTransId="{C33D9A93-C462-41FE-9768-F5CCB013957C}" sibTransId="{433C1CED-9500-4EFB-9B51-E280459E1B3D}"/>
    <dgm:cxn modelId="{4CF3CABF-3922-4281-A587-2C1D4159A934}" type="presOf" srcId="{F8446D9F-3740-40DA-BD40-A9CA32EF1917}" destId="{C84E0936-AEE7-4B2F-93A7-6088A11316C3}" srcOrd="1" destOrd="0" presId="urn:microsoft.com/office/officeart/2005/8/layout/hierarchy2"/>
    <dgm:cxn modelId="{1F47ADCE-567E-4D85-B921-028E750AD7F6}" srcId="{1F996020-5B2E-4DDB-9D49-429D66C03867}" destId="{1D7DB4D4-FE59-4E31-848C-A27E1A270798}" srcOrd="0" destOrd="0" parTransId="{49095E2A-98BB-470D-88D1-56F0CD922E6F}" sibTransId="{0C9696D6-8E61-4C17-8CCD-834BF104A689}"/>
    <dgm:cxn modelId="{81DBC5DA-EB03-4995-90B3-1BDC59D87068}" srcId="{9BB50C62-0946-4FFD-ADB3-69AC407C006A}" destId="{C161B817-1E37-421A-9723-CD25BC44E1CD}" srcOrd="0" destOrd="0" parTransId="{FE9E39BC-CBCB-4527-A5F5-2AADE09E6AA1}" sibTransId="{DEC0EBAC-163D-43D9-8B55-2B9F71C64A2A}"/>
    <dgm:cxn modelId="{EA4CC9E9-C2F6-44AD-BCF1-2CDFCB88FA56}" type="presOf" srcId="{FCEA9AA4-B19A-4C5B-82C5-51C04D151B53}" destId="{63B7A19F-D748-4509-8191-3C08881AD9BE}" srcOrd="0" destOrd="0" presId="urn:microsoft.com/office/officeart/2005/8/layout/hierarchy2"/>
    <dgm:cxn modelId="{59591DF2-8416-47A8-9A21-2E20EF1609DB}" type="presOf" srcId="{EF3BC71D-BEC5-4B47-947C-03C6605A96C8}" destId="{0671CDAC-5EBB-4132-A328-53D102344A6D}" srcOrd="0" destOrd="0" presId="urn:microsoft.com/office/officeart/2005/8/layout/hierarchy2"/>
    <dgm:cxn modelId="{200DB7FA-AD54-4857-B480-6C5A5460DE4E}" type="presOf" srcId="{EF3BC71D-BEC5-4B47-947C-03C6605A96C8}" destId="{382EC086-039F-418D-8808-B96CEF302B2D}" srcOrd="1" destOrd="0" presId="urn:microsoft.com/office/officeart/2005/8/layout/hierarchy2"/>
    <dgm:cxn modelId="{F56DF0FA-E063-4995-9452-7A46276698A5}" type="presOf" srcId="{BC16A57F-EEA9-4E8C-942F-A351C211CD93}" destId="{73D00BFD-AE54-4A3A-835E-BF36CA246F83}" srcOrd="1" destOrd="0" presId="urn:microsoft.com/office/officeart/2005/8/layout/hierarchy2"/>
    <dgm:cxn modelId="{D791DBC8-74E1-48F0-9817-90B7B24D2C9F}" type="presParOf" srcId="{22EC5A6D-B31F-440C-916E-E84B5F28C223}" destId="{16E94890-9AA0-4467-92E2-67E82A228495}" srcOrd="0" destOrd="0" presId="urn:microsoft.com/office/officeart/2005/8/layout/hierarchy2"/>
    <dgm:cxn modelId="{37E8FC69-F1D3-4C20-9AF3-710E197D71B2}" type="presParOf" srcId="{16E94890-9AA0-4467-92E2-67E82A228495}" destId="{EDB0C53D-2438-412F-8EAD-C69AF6FD1E1B}" srcOrd="0" destOrd="0" presId="urn:microsoft.com/office/officeart/2005/8/layout/hierarchy2"/>
    <dgm:cxn modelId="{2B4128FA-B8F4-47EB-AAF3-D2A25459BE2A}" type="presParOf" srcId="{16E94890-9AA0-4467-92E2-67E82A228495}" destId="{72BAFBA3-BD0E-4AA8-8160-C57E0B03929C}" srcOrd="1" destOrd="0" presId="urn:microsoft.com/office/officeart/2005/8/layout/hierarchy2"/>
    <dgm:cxn modelId="{C84FF055-72DD-4783-B3AD-A1E75FA842F0}" type="presParOf" srcId="{72BAFBA3-BD0E-4AA8-8160-C57E0B03929C}" destId="{02D54288-408D-46F3-8CAB-F1069F2700F8}" srcOrd="0" destOrd="0" presId="urn:microsoft.com/office/officeart/2005/8/layout/hierarchy2"/>
    <dgm:cxn modelId="{9A62A259-A26E-4370-8FA9-D6F317B0C897}" type="presParOf" srcId="{02D54288-408D-46F3-8CAB-F1069F2700F8}" destId="{AF8621E5-FEA1-4C0A-B94C-3A195A811BF0}" srcOrd="0" destOrd="0" presId="urn:microsoft.com/office/officeart/2005/8/layout/hierarchy2"/>
    <dgm:cxn modelId="{B39156AF-FA31-44F6-BF2E-D55452CFD8FF}" type="presParOf" srcId="{72BAFBA3-BD0E-4AA8-8160-C57E0B03929C}" destId="{8E79ECFA-526D-4CEF-89B7-E544FD605F63}" srcOrd="1" destOrd="0" presId="urn:microsoft.com/office/officeart/2005/8/layout/hierarchy2"/>
    <dgm:cxn modelId="{5BD35E36-93B8-43A5-8CA3-AD342DA3632B}" type="presParOf" srcId="{8E79ECFA-526D-4CEF-89B7-E544FD605F63}" destId="{E43D8A82-D706-464F-AA27-1870472F2389}" srcOrd="0" destOrd="0" presId="urn:microsoft.com/office/officeart/2005/8/layout/hierarchy2"/>
    <dgm:cxn modelId="{6A39EE79-406B-48CD-946E-3E384C47AB0B}" type="presParOf" srcId="{8E79ECFA-526D-4CEF-89B7-E544FD605F63}" destId="{23A043CF-676E-4AA9-B4C0-C10FD2A4DBAA}" srcOrd="1" destOrd="0" presId="urn:microsoft.com/office/officeart/2005/8/layout/hierarchy2"/>
    <dgm:cxn modelId="{7C58833A-AABE-4931-B4B8-2924D9F14145}" type="presParOf" srcId="{72BAFBA3-BD0E-4AA8-8160-C57E0B03929C}" destId="{0671CDAC-5EBB-4132-A328-53D102344A6D}" srcOrd="2" destOrd="0" presId="urn:microsoft.com/office/officeart/2005/8/layout/hierarchy2"/>
    <dgm:cxn modelId="{D6E2A013-8D15-4B2A-BC75-8A8B53FF418F}" type="presParOf" srcId="{0671CDAC-5EBB-4132-A328-53D102344A6D}" destId="{382EC086-039F-418D-8808-B96CEF302B2D}" srcOrd="0" destOrd="0" presId="urn:microsoft.com/office/officeart/2005/8/layout/hierarchy2"/>
    <dgm:cxn modelId="{7E3F7705-F42F-4BE5-B81A-7B674C77791E}" type="presParOf" srcId="{72BAFBA3-BD0E-4AA8-8160-C57E0B03929C}" destId="{35B2C04C-D1D2-4E34-BBD0-8EB4722BF989}" srcOrd="3" destOrd="0" presId="urn:microsoft.com/office/officeart/2005/8/layout/hierarchy2"/>
    <dgm:cxn modelId="{F1AFC377-8460-4202-9ADE-BFB57840CBD4}" type="presParOf" srcId="{35B2C04C-D1D2-4E34-BBD0-8EB4722BF989}" destId="{CBC2EEC3-6AF8-4F63-85D1-355E31E5E0D6}" srcOrd="0" destOrd="0" presId="urn:microsoft.com/office/officeart/2005/8/layout/hierarchy2"/>
    <dgm:cxn modelId="{4204F419-2FBC-4A93-B931-A5F40F407531}" type="presParOf" srcId="{35B2C04C-D1D2-4E34-BBD0-8EB4722BF989}" destId="{31A5D951-3FE9-4BB1-9586-51CA5813CD97}" srcOrd="1" destOrd="0" presId="urn:microsoft.com/office/officeart/2005/8/layout/hierarchy2"/>
    <dgm:cxn modelId="{0DF905CC-0299-4535-874A-D3B497154AE8}" type="presParOf" srcId="{72BAFBA3-BD0E-4AA8-8160-C57E0B03929C}" destId="{8457B28C-BEC8-45D3-BB52-0A1A3CF33482}" srcOrd="4" destOrd="0" presId="urn:microsoft.com/office/officeart/2005/8/layout/hierarchy2"/>
    <dgm:cxn modelId="{2297936D-44CD-48DD-8E5E-5190D2853F13}" type="presParOf" srcId="{8457B28C-BEC8-45D3-BB52-0A1A3CF33482}" destId="{73D00BFD-AE54-4A3A-835E-BF36CA246F83}" srcOrd="0" destOrd="0" presId="urn:microsoft.com/office/officeart/2005/8/layout/hierarchy2"/>
    <dgm:cxn modelId="{07D6F444-8FE5-4162-B332-5293A32F011B}" type="presParOf" srcId="{72BAFBA3-BD0E-4AA8-8160-C57E0B03929C}" destId="{FDA43304-B507-49EC-9499-075EC9D31C19}" srcOrd="5" destOrd="0" presId="urn:microsoft.com/office/officeart/2005/8/layout/hierarchy2"/>
    <dgm:cxn modelId="{552FA59B-0AE0-48F4-B4D9-2FB0072A39C8}" type="presParOf" srcId="{FDA43304-B507-49EC-9499-075EC9D31C19}" destId="{6F808037-D85F-409F-A808-7C219321A6A7}" srcOrd="0" destOrd="0" presId="urn:microsoft.com/office/officeart/2005/8/layout/hierarchy2"/>
    <dgm:cxn modelId="{CFD494FC-C8FB-4B4D-843C-C6C3AACB552B}" type="presParOf" srcId="{FDA43304-B507-49EC-9499-075EC9D31C19}" destId="{94D8ECBD-74F7-4DFE-9452-5B4424C0E03A}" srcOrd="1" destOrd="0" presId="urn:microsoft.com/office/officeart/2005/8/layout/hierarchy2"/>
    <dgm:cxn modelId="{FFBE7ABB-178D-426B-8EE0-822226B5CB07}" type="presParOf" srcId="{94D8ECBD-74F7-4DFE-9452-5B4424C0E03A}" destId="{FAC2A1D1-FF61-44CB-9FFA-616A84C53535}" srcOrd="0" destOrd="0" presId="urn:microsoft.com/office/officeart/2005/8/layout/hierarchy2"/>
    <dgm:cxn modelId="{16ED7618-C68C-4A50-8784-9729BBC4B459}" type="presParOf" srcId="{FAC2A1D1-FF61-44CB-9FFA-616A84C53535}" destId="{D8268C2D-CCE4-4A6D-B7D3-F80C7B4CF792}" srcOrd="0" destOrd="0" presId="urn:microsoft.com/office/officeart/2005/8/layout/hierarchy2"/>
    <dgm:cxn modelId="{FAB443D7-E109-4B62-9C2A-DB025FEC2E00}" type="presParOf" srcId="{94D8ECBD-74F7-4DFE-9452-5B4424C0E03A}" destId="{436A65A7-B7F7-4528-BF44-F2AE0143FED3}" srcOrd="1" destOrd="0" presId="urn:microsoft.com/office/officeart/2005/8/layout/hierarchy2"/>
    <dgm:cxn modelId="{8A274288-CB17-4B1A-9C87-B036C43AC206}" type="presParOf" srcId="{436A65A7-B7F7-4528-BF44-F2AE0143FED3}" destId="{AA08D580-998A-4668-B54F-E7F8BEDE1E52}" srcOrd="0" destOrd="0" presId="urn:microsoft.com/office/officeart/2005/8/layout/hierarchy2"/>
    <dgm:cxn modelId="{663C9437-5896-40E0-B50E-4A68305E8512}" type="presParOf" srcId="{436A65A7-B7F7-4528-BF44-F2AE0143FED3}" destId="{9EC96372-7E3F-4991-AD22-A9100267EBD2}" srcOrd="1" destOrd="0" presId="urn:microsoft.com/office/officeart/2005/8/layout/hierarchy2"/>
    <dgm:cxn modelId="{46038454-F45E-4411-B7E3-7CC2A4C6640A}" type="presParOf" srcId="{94D8ECBD-74F7-4DFE-9452-5B4424C0E03A}" destId="{F8DBC7CF-5AF6-48E8-BF24-F2659A8322FF}" srcOrd="2" destOrd="0" presId="urn:microsoft.com/office/officeart/2005/8/layout/hierarchy2"/>
    <dgm:cxn modelId="{E47326F7-4AAF-4F86-A729-CF65AA33A7B5}" type="presParOf" srcId="{F8DBC7CF-5AF6-48E8-BF24-F2659A8322FF}" destId="{1F38AB12-57FD-4336-BF22-30F39FBC5C1B}" srcOrd="0" destOrd="0" presId="urn:microsoft.com/office/officeart/2005/8/layout/hierarchy2"/>
    <dgm:cxn modelId="{3B805632-743A-45F7-857D-343B94E8FF34}" type="presParOf" srcId="{94D8ECBD-74F7-4DFE-9452-5B4424C0E03A}" destId="{C03129E2-CF49-47C5-AC7B-F54D203B1990}" srcOrd="3" destOrd="0" presId="urn:microsoft.com/office/officeart/2005/8/layout/hierarchy2"/>
    <dgm:cxn modelId="{95717A74-231C-48E5-84EB-34F308181192}" type="presParOf" srcId="{C03129E2-CF49-47C5-AC7B-F54D203B1990}" destId="{63B7A19F-D748-4509-8191-3C08881AD9BE}" srcOrd="0" destOrd="0" presId="urn:microsoft.com/office/officeart/2005/8/layout/hierarchy2"/>
    <dgm:cxn modelId="{979A09D3-5F3E-444A-8AE2-AD93EA0B83CC}" type="presParOf" srcId="{C03129E2-CF49-47C5-AC7B-F54D203B1990}" destId="{C92E05A1-904E-48AB-B9E2-64E570323188}" srcOrd="1" destOrd="0" presId="urn:microsoft.com/office/officeart/2005/8/layout/hierarchy2"/>
    <dgm:cxn modelId="{29F6DA31-CA63-4FF1-840D-2630D375A74A}" type="presParOf" srcId="{C92E05A1-904E-48AB-B9E2-64E570323188}" destId="{1BE58BFE-55E9-4E2C-AD6D-E2D66BFAD5CD}" srcOrd="0" destOrd="0" presId="urn:microsoft.com/office/officeart/2005/8/layout/hierarchy2"/>
    <dgm:cxn modelId="{29C34C32-3C91-4AF4-A985-5959E1141E9C}" type="presParOf" srcId="{1BE58BFE-55E9-4E2C-AD6D-E2D66BFAD5CD}" destId="{A35E39BD-F715-45AC-BBAD-686808AF24E5}" srcOrd="0" destOrd="0" presId="urn:microsoft.com/office/officeart/2005/8/layout/hierarchy2"/>
    <dgm:cxn modelId="{183C1825-89F1-4DAD-A6B6-A95B77031647}" type="presParOf" srcId="{C92E05A1-904E-48AB-B9E2-64E570323188}" destId="{527293C7-1F7D-44DE-B67B-B527E020FAD0}" srcOrd="1" destOrd="0" presId="urn:microsoft.com/office/officeart/2005/8/layout/hierarchy2"/>
    <dgm:cxn modelId="{F3CA20FC-28BB-4432-98DB-6FDB8B64FBFC}" type="presParOf" srcId="{527293C7-1F7D-44DE-B67B-B527E020FAD0}" destId="{26F83FA2-65E5-4B29-9B46-C775B7746E58}" srcOrd="0" destOrd="0" presId="urn:microsoft.com/office/officeart/2005/8/layout/hierarchy2"/>
    <dgm:cxn modelId="{D96D4745-FF99-461F-B937-932E3FFE6ECC}" type="presParOf" srcId="{527293C7-1F7D-44DE-B67B-B527E020FAD0}" destId="{8D18BC34-6D23-4C5F-84A5-6A53957704DE}" srcOrd="1" destOrd="0" presId="urn:microsoft.com/office/officeart/2005/8/layout/hierarchy2"/>
    <dgm:cxn modelId="{FA3C9F79-BC86-4930-85F3-8F4714316C2C}" type="presParOf" srcId="{C92E05A1-904E-48AB-B9E2-64E570323188}" destId="{F72C7AC0-9283-4C9B-B0E0-85AD633C106B}" srcOrd="2" destOrd="0" presId="urn:microsoft.com/office/officeart/2005/8/layout/hierarchy2"/>
    <dgm:cxn modelId="{8D442001-5EFA-4EF1-8252-1C8351EEC7D8}" type="presParOf" srcId="{F72C7AC0-9283-4C9B-B0E0-85AD633C106B}" destId="{C84E0936-AEE7-4B2F-93A7-6088A11316C3}" srcOrd="0" destOrd="0" presId="urn:microsoft.com/office/officeart/2005/8/layout/hierarchy2"/>
    <dgm:cxn modelId="{D8696542-D575-494D-8C02-B247C2AC1401}" type="presParOf" srcId="{C92E05A1-904E-48AB-B9E2-64E570323188}" destId="{E871D3B0-227C-4041-8D26-8D91B632A989}" srcOrd="3" destOrd="0" presId="urn:microsoft.com/office/officeart/2005/8/layout/hierarchy2"/>
    <dgm:cxn modelId="{5810E96F-008A-4BD7-A88F-62A0985C6CAA}" type="presParOf" srcId="{E871D3B0-227C-4041-8D26-8D91B632A989}" destId="{5D8A88D8-EF37-44AF-8625-61978A292A30}" srcOrd="0" destOrd="0" presId="urn:microsoft.com/office/officeart/2005/8/layout/hierarchy2"/>
    <dgm:cxn modelId="{6AE45DDB-43D0-41D2-B915-FA762E00B98C}" type="presParOf" srcId="{E871D3B0-227C-4041-8D26-8D91B632A989}" destId="{36F0C093-1E29-4854-93B8-191917DE019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CBADD-20D2-4BE1-B9F4-C39B9D59244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BB50C62-0946-4FFD-ADB3-69AC407C006A}">
      <dgm:prSet custT="1"/>
      <dgm:spPr/>
      <dgm:t>
        <a:bodyPr/>
        <a:lstStyle/>
        <a:p>
          <a:r>
            <a:rPr lang="cs-CZ" sz="1100" dirty="0"/>
            <a:t>KONSTRIKTIVY</a:t>
          </a:r>
          <a:r>
            <a:rPr lang="cs-CZ" sz="800" dirty="0"/>
            <a:t> </a:t>
          </a:r>
        </a:p>
      </dgm:t>
    </dgm:pt>
    <dgm:pt modelId="{BC16A57F-EEA9-4E8C-942F-A351C211CD93}" type="parTrans" cxnId="{94D8E431-801E-4144-A311-E2DACA439F9D}">
      <dgm:prSet/>
      <dgm:spPr/>
      <dgm:t>
        <a:bodyPr/>
        <a:lstStyle/>
        <a:p>
          <a:endParaRPr lang="cs-CZ"/>
        </a:p>
      </dgm:t>
    </dgm:pt>
    <dgm:pt modelId="{03493FCC-E96A-474B-A473-A26DF7DCA293}" type="sibTrans" cxnId="{94D8E431-801E-4144-A311-E2DACA439F9D}">
      <dgm:prSet/>
      <dgm:spPr/>
      <dgm:t>
        <a:bodyPr/>
        <a:lstStyle/>
        <a:p>
          <a:endParaRPr lang="cs-CZ"/>
        </a:p>
      </dgm:t>
    </dgm:pt>
    <dgm:pt modelId="{C161B817-1E37-421A-9723-CD25BC44E1CD}">
      <dgm:prSet custT="1"/>
      <dgm:spPr/>
      <dgm:t>
        <a:bodyPr/>
        <a:lstStyle/>
        <a:p>
          <a:r>
            <a:rPr lang="cs-CZ" sz="1100" dirty="0"/>
            <a:t>FRIKATIVY</a:t>
          </a:r>
        </a:p>
      </dgm:t>
    </dgm:pt>
    <dgm:pt modelId="{FE9E39BC-CBCB-4527-A5F5-2AADE09E6AA1}" type="parTrans" cxnId="{81DBC5DA-EB03-4995-90B3-1BDC59D87068}">
      <dgm:prSet/>
      <dgm:spPr/>
      <dgm:t>
        <a:bodyPr/>
        <a:lstStyle/>
        <a:p>
          <a:endParaRPr lang="cs-CZ"/>
        </a:p>
      </dgm:t>
    </dgm:pt>
    <dgm:pt modelId="{DEC0EBAC-163D-43D9-8B55-2B9F71C64A2A}" type="sibTrans" cxnId="{81DBC5DA-EB03-4995-90B3-1BDC59D87068}">
      <dgm:prSet/>
      <dgm:spPr/>
      <dgm:t>
        <a:bodyPr/>
        <a:lstStyle/>
        <a:p>
          <a:endParaRPr lang="cs-CZ"/>
        </a:p>
      </dgm:t>
    </dgm:pt>
    <dgm:pt modelId="{FCEA9AA4-B19A-4C5B-82C5-51C04D151B53}">
      <dgm:prSet custT="1"/>
      <dgm:spPr/>
      <dgm:t>
        <a:bodyPr/>
        <a:lstStyle/>
        <a:p>
          <a:r>
            <a:rPr lang="cs-CZ" sz="1050" dirty="0"/>
            <a:t>LIKVIDY</a:t>
          </a:r>
          <a:endParaRPr lang="pt-PT" sz="1050" dirty="0"/>
        </a:p>
        <a:p>
          <a:r>
            <a:rPr lang="cs-CZ" sz="800" b="1" dirty="0">
              <a:solidFill>
                <a:schemeClr val="tx2"/>
              </a:solidFill>
            </a:rPr>
            <a:t>s</a:t>
          </a:r>
          <a:r>
            <a:rPr lang="pt-PT" sz="800" b="1" dirty="0" err="1">
              <a:solidFill>
                <a:schemeClr val="tx2"/>
              </a:solidFill>
            </a:rPr>
            <a:t>ouhl</a:t>
          </a:r>
          <a:r>
            <a:rPr lang="cs-CZ" sz="800" b="1" dirty="0" err="1">
              <a:solidFill>
                <a:schemeClr val="tx2"/>
              </a:solidFill>
            </a:rPr>
            <a:t>ásky</a:t>
          </a:r>
          <a:r>
            <a:rPr lang="cs-CZ" sz="800" b="1" dirty="0">
              <a:solidFill>
                <a:schemeClr val="tx2"/>
              </a:solidFill>
            </a:rPr>
            <a:t> plynné </a:t>
          </a:r>
        </a:p>
      </dgm:t>
    </dgm:pt>
    <dgm:pt modelId="{9262D14A-321A-4B92-A3DB-BBBA67F5500D}" type="parTrans" cxnId="{3C731386-4FE1-4C48-874E-8E902600B6A4}">
      <dgm:prSet/>
      <dgm:spPr/>
      <dgm:t>
        <a:bodyPr/>
        <a:lstStyle/>
        <a:p>
          <a:endParaRPr lang="cs-CZ"/>
        </a:p>
      </dgm:t>
    </dgm:pt>
    <dgm:pt modelId="{CAD15B4F-1D59-4955-8BB5-CC1E60BDCC7F}" type="sibTrans" cxnId="{3C731386-4FE1-4C48-874E-8E902600B6A4}">
      <dgm:prSet/>
      <dgm:spPr/>
      <dgm:t>
        <a:bodyPr/>
        <a:lstStyle/>
        <a:p>
          <a:endParaRPr lang="cs-CZ"/>
        </a:p>
      </dgm:t>
    </dgm:pt>
    <dgm:pt modelId="{871257C7-F839-41E6-89A6-B380F70035C1}">
      <dgm:prSet custT="1"/>
      <dgm:spPr/>
      <dgm:t>
        <a:bodyPr/>
        <a:lstStyle/>
        <a:p>
          <a:pPr algn="ctr"/>
          <a:r>
            <a:rPr lang="cs-CZ" sz="1050" dirty="0"/>
            <a:t>LATERÁLY</a:t>
          </a:r>
          <a:endParaRPr lang="cs-CZ" sz="800" dirty="0"/>
        </a:p>
        <a:p>
          <a:pPr algn="just"/>
          <a:r>
            <a:rPr lang="cs-CZ" sz="800" b="1" dirty="0">
              <a:solidFill>
                <a:schemeClr val="tx2"/>
              </a:solidFill>
            </a:rPr>
            <a:t>výdechový proud vychází po obou stranách překážky</a:t>
          </a:r>
        </a:p>
      </dgm:t>
    </dgm:pt>
    <dgm:pt modelId="{EE38CF4D-43FB-4B2D-B21E-1433CFA1625F}" type="parTrans" cxnId="{FEBA8469-0688-47CD-BEA3-8C9CFDC5DB44}">
      <dgm:prSet/>
      <dgm:spPr/>
      <dgm:t>
        <a:bodyPr/>
        <a:lstStyle/>
        <a:p>
          <a:endParaRPr lang="cs-CZ"/>
        </a:p>
      </dgm:t>
    </dgm:pt>
    <dgm:pt modelId="{A3078847-D03E-4940-9364-034977CA8694}" type="sibTrans" cxnId="{FEBA8469-0688-47CD-BEA3-8C9CFDC5DB44}">
      <dgm:prSet/>
      <dgm:spPr/>
      <dgm:t>
        <a:bodyPr/>
        <a:lstStyle/>
        <a:p>
          <a:endParaRPr lang="cs-CZ"/>
        </a:p>
      </dgm:t>
    </dgm:pt>
    <dgm:pt modelId="{0DCA8F05-0400-4D14-B521-DB84B0108759}">
      <dgm:prSet custT="1"/>
      <dgm:spPr/>
      <dgm:t>
        <a:bodyPr/>
        <a:lstStyle/>
        <a:p>
          <a:pPr algn="ctr"/>
          <a:r>
            <a:rPr lang="cs-CZ" sz="1000" dirty="0"/>
            <a:t>VIBRANTY</a:t>
          </a:r>
          <a:endParaRPr lang="cs-CZ" sz="800" dirty="0"/>
        </a:p>
        <a:p>
          <a:pPr algn="just"/>
          <a:r>
            <a:rPr lang="cs-CZ" sz="800" b="1" dirty="0">
              <a:solidFill>
                <a:schemeClr val="tx2"/>
              </a:solidFill>
            </a:rPr>
            <a:t>Špička jazyk kmitá proti alveole nebo zadní část měkkého patra</a:t>
          </a:r>
        </a:p>
      </dgm:t>
    </dgm:pt>
    <dgm:pt modelId="{F8446D9F-3740-40DA-BD40-A9CA32EF1917}" type="parTrans" cxnId="{3EB75A34-D8BB-475F-AB14-AA77C71911CD}">
      <dgm:prSet/>
      <dgm:spPr/>
      <dgm:t>
        <a:bodyPr/>
        <a:lstStyle/>
        <a:p>
          <a:endParaRPr lang="cs-CZ"/>
        </a:p>
      </dgm:t>
    </dgm:pt>
    <dgm:pt modelId="{521CE348-DD57-4542-88B5-29E0599F55A5}" type="sibTrans" cxnId="{3EB75A34-D8BB-475F-AB14-AA77C71911CD}">
      <dgm:prSet/>
      <dgm:spPr/>
      <dgm:t>
        <a:bodyPr/>
        <a:lstStyle/>
        <a:p>
          <a:endParaRPr lang="cs-CZ"/>
        </a:p>
      </dgm:t>
    </dgm:pt>
    <dgm:pt modelId="{512C5FB8-F7F0-4EF2-8F01-1A8D5EB1697E}">
      <dgm:prSet custT="1"/>
      <dgm:spPr/>
      <dgm:t>
        <a:bodyPr/>
        <a:lstStyle/>
        <a:p>
          <a:r>
            <a:rPr lang="cs-CZ" sz="1050" dirty="0"/>
            <a:t>VLASTNÍ ŠUMOVÉ</a:t>
          </a:r>
        </a:p>
        <a:p>
          <a:r>
            <a:rPr lang="cs-CZ" sz="1000" dirty="0">
              <a:solidFill>
                <a:schemeClr val="tx2"/>
              </a:solidFill>
            </a:rPr>
            <a:t> </a:t>
          </a:r>
          <a:r>
            <a:rPr lang="cs-CZ" sz="1000" b="1" dirty="0" err="1">
              <a:solidFill>
                <a:schemeClr val="tx2"/>
              </a:solidFill>
            </a:rPr>
            <a:t>f,v,s</a:t>
          </a:r>
          <a:endParaRPr lang="cs-CZ" sz="1000" b="1" dirty="0">
            <a:solidFill>
              <a:schemeClr val="tx2"/>
            </a:solidFill>
          </a:endParaRPr>
        </a:p>
        <a:p>
          <a:endParaRPr lang="cs-CZ" sz="800" dirty="0"/>
        </a:p>
      </dgm:t>
    </dgm:pt>
    <dgm:pt modelId="{BBEFA85C-6066-4726-BD9D-A4241C2E964C}" type="parTrans" cxnId="{A7541D79-A608-4DC3-B811-C8302B29F6C0}">
      <dgm:prSet/>
      <dgm:spPr/>
      <dgm:t>
        <a:bodyPr/>
        <a:lstStyle/>
        <a:p>
          <a:endParaRPr lang="cs-CZ"/>
        </a:p>
      </dgm:t>
    </dgm:pt>
    <dgm:pt modelId="{1DAB00DF-7F27-4870-BBDE-2FA7B17FDFB3}" type="sibTrans" cxnId="{A7541D79-A608-4DC3-B811-C8302B29F6C0}">
      <dgm:prSet/>
      <dgm:spPr/>
      <dgm:t>
        <a:bodyPr/>
        <a:lstStyle/>
        <a:p>
          <a:endParaRPr lang="cs-CZ"/>
        </a:p>
      </dgm:t>
    </dgm:pt>
    <dgm:pt modelId="{34EFD7BC-19C8-4AF7-8477-A60AEC62FF6F}">
      <dgm:prSet custT="1"/>
      <dgm:spPr/>
      <dgm:t>
        <a:bodyPr/>
        <a:lstStyle/>
        <a:p>
          <a:r>
            <a:rPr lang="cs-CZ" sz="1050" dirty="0"/>
            <a:t>SPIRANTY</a:t>
          </a:r>
          <a:endParaRPr lang="cs-CZ" sz="800" dirty="0"/>
        </a:p>
        <a:p>
          <a:r>
            <a:rPr lang="el-GR" sz="11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γβδ</a:t>
          </a:r>
          <a:r>
            <a:rPr lang="cs-CZ" sz="800" dirty="0"/>
            <a:t> </a:t>
          </a:r>
        </a:p>
      </dgm:t>
    </dgm:pt>
    <dgm:pt modelId="{9B8010BD-BFB4-47C8-80CE-590E782F879D}" type="parTrans" cxnId="{66112B63-684B-40D1-BC09-4C6D8C97EF79}">
      <dgm:prSet/>
      <dgm:spPr/>
      <dgm:t>
        <a:bodyPr/>
        <a:lstStyle/>
        <a:p>
          <a:endParaRPr lang="cs-CZ"/>
        </a:p>
      </dgm:t>
    </dgm:pt>
    <dgm:pt modelId="{ABC875CA-AB28-4DBB-B8F0-748BFF16C31F}" type="sibTrans" cxnId="{66112B63-684B-40D1-BC09-4C6D8C97EF79}">
      <dgm:prSet/>
      <dgm:spPr/>
      <dgm:t>
        <a:bodyPr/>
        <a:lstStyle/>
        <a:p>
          <a:endParaRPr lang="cs-CZ"/>
        </a:p>
      </dgm:t>
    </dgm:pt>
    <dgm:pt modelId="{D7D8D77D-D39F-4416-A12A-1A621B8E4EE9}">
      <dgm:prSet/>
      <dgm:spPr/>
      <dgm:t>
        <a:bodyPr/>
        <a:lstStyle/>
        <a:p>
          <a:r>
            <a:rPr lang="cs-CZ" dirty="0"/>
            <a:t>SIBILANTY (SYKAVKY)</a:t>
          </a:r>
        </a:p>
        <a:p>
          <a:endParaRPr lang="cs-CZ" dirty="0"/>
        </a:p>
      </dgm:t>
    </dgm:pt>
    <dgm:pt modelId="{E136BA34-1DBF-42C1-81B5-9AC5D3A70FE5}" type="parTrans" cxnId="{9A5ACC6B-EE29-4569-8440-F752EEEC72D3}">
      <dgm:prSet/>
      <dgm:spPr/>
      <dgm:t>
        <a:bodyPr/>
        <a:lstStyle/>
        <a:p>
          <a:endParaRPr lang="cs-CZ"/>
        </a:p>
      </dgm:t>
    </dgm:pt>
    <dgm:pt modelId="{3945C71F-87AC-4780-8A45-DBB4EBC1BF7D}" type="sibTrans" cxnId="{9A5ACC6B-EE29-4569-8440-F752EEEC72D3}">
      <dgm:prSet/>
      <dgm:spPr/>
      <dgm:t>
        <a:bodyPr/>
        <a:lstStyle/>
        <a:p>
          <a:endParaRPr lang="cs-CZ"/>
        </a:p>
      </dgm:t>
    </dgm:pt>
    <dgm:pt modelId="{8C384C99-4387-4941-8FA8-9C7AAD2A73DE}">
      <dgm:prSet/>
      <dgm:spPr/>
      <dgm:t>
        <a:bodyPr/>
        <a:lstStyle/>
        <a:p>
          <a:r>
            <a:rPr lang="cs-CZ" dirty="0"/>
            <a:t>OSTRÉ </a:t>
          </a:r>
        </a:p>
        <a:p>
          <a:r>
            <a:rPr lang="cs-CZ" dirty="0">
              <a:solidFill>
                <a:schemeClr val="tx2"/>
              </a:solidFill>
            </a:rPr>
            <a:t>S,Z </a:t>
          </a:r>
        </a:p>
      </dgm:t>
    </dgm:pt>
    <dgm:pt modelId="{3B459428-B51A-49F5-B793-C9EF312BD7E4}" type="parTrans" cxnId="{4F0A4B8B-1B05-4BB0-835E-81BF00EA88CA}">
      <dgm:prSet/>
      <dgm:spPr/>
      <dgm:t>
        <a:bodyPr/>
        <a:lstStyle/>
        <a:p>
          <a:endParaRPr lang="cs-CZ"/>
        </a:p>
      </dgm:t>
    </dgm:pt>
    <dgm:pt modelId="{BCFDE05F-5FCF-4824-A029-CDB3EF9A4AAE}" type="sibTrans" cxnId="{4F0A4B8B-1B05-4BB0-835E-81BF00EA88CA}">
      <dgm:prSet/>
      <dgm:spPr/>
      <dgm:t>
        <a:bodyPr/>
        <a:lstStyle/>
        <a:p>
          <a:endParaRPr lang="cs-CZ"/>
        </a:p>
      </dgm:t>
    </dgm:pt>
    <dgm:pt modelId="{D5643E5B-850D-487D-A220-E74CEBFA8326}">
      <dgm:prSet/>
      <dgm:spPr/>
      <dgm:t>
        <a:bodyPr/>
        <a:lstStyle/>
        <a:p>
          <a:r>
            <a:rPr lang="cs-CZ" dirty="0"/>
            <a:t>TUPÉ</a:t>
          </a:r>
        </a:p>
        <a:p>
          <a:r>
            <a:rPr lang="cs-CZ" dirty="0">
              <a:solidFill>
                <a:schemeClr val="tx2"/>
              </a:solidFill>
            </a:rPr>
            <a:t>Š,Ž</a:t>
          </a:r>
        </a:p>
      </dgm:t>
    </dgm:pt>
    <dgm:pt modelId="{82D9328D-89BD-43D1-8A5F-FEF369686940}" type="parTrans" cxnId="{68362CA4-9376-412C-99DE-AB1401756D45}">
      <dgm:prSet/>
      <dgm:spPr/>
      <dgm:t>
        <a:bodyPr/>
        <a:lstStyle/>
        <a:p>
          <a:endParaRPr lang="cs-CZ"/>
        </a:p>
      </dgm:t>
    </dgm:pt>
    <dgm:pt modelId="{AA12FE37-7EA0-4F66-B861-E810B5253B57}" type="sibTrans" cxnId="{68362CA4-9376-412C-99DE-AB1401756D45}">
      <dgm:prSet/>
      <dgm:spPr/>
      <dgm:t>
        <a:bodyPr/>
        <a:lstStyle/>
        <a:p>
          <a:endParaRPr lang="cs-CZ"/>
        </a:p>
      </dgm:t>
    </dgm:pt>
    <dgm:pt modelId="{22EC5A6D-B31F-440C-916E-E84B5F28C223}" type="pres">
      <dgm:prSet presAssocID="{C2ECBADD-20D2-4BE1-B9F4-C39B9D59244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4665C9A-7EA1-4796-93F1-3B220E337BE8}" type="pres">
      <dgm:prSet presAssocID="{9BB50C62-0946-4FFD-ADB3-69AC407C006A}" presName="root1" presStyleCnt="0"/>
      <dgm:spPr/>
    </dgm:pt>
    <dgm:pt modelId="{9D841A46-9182-45A7-B802-73909CF30815}" type="pres">
      <dgm:prSet presAssocID="{9BB50C62-0946-4FFD-ADB3-69AC407C006A}" presName="LevelOneTextNode" presStyleLbl="node0" presStyleIdx="0" presStyleCnt="1">
        <dgm:presLayoutVars>
          <dgm:chPref val="3"/>
        </dgm:presLayoutVars>
      </dgm:prSet>
      <dgm:spPr/>
    </dgm:pt>
    <dgm:pt modelId="{BBED92D4-4CBB-45B8-91F0-E7B4B8481FEE}" type="pres">
      <dgm:prSet presAssocID="{9BB50C62-0946-4FFD-ADB3-69AC407C006A}" presName="level2hierChild" presStyleCnt="0"/>
      <dgm:spPr/>
    </dgm:pt>
    <dgm:pt modelId="{FAC2A1D1-FF61-44CB-9FFA-616A84C53535}" type="pres">
      <dgm:prSet presAssocID="{FE9E39BC-CBCB-4527-A5F5-2AADE09E6AA1}" presName="conn2-1" presStyleLbl="parChTrans1D2" presStyleIdx="0" presStyleCnt="2"/>
      <dgm:spPr/>
    </dgm:pt>
    <dgm:pt modelId="{D8268C2D-CCE4-4A6D-B7D3-F80C7B4CF792}" type="pres">
      <dgm:prSet presAssocID="{FE9E39BC-CBCB-4527-A5F5-2AADE09E6AA1}" presName="connTx" presStyleLbl="parChTrans1D2" presStyleIdx="0" presStyleCnt="2"/>
      <dgm:spPr/>
    </dgm:pt>
    <dgm:pt modelId="{436A65A7-B7F7-4528-BF44-F2AE0143FED3}" type="pres">
      <dgm:prSet presAssocID="{C161B817-1E37-421A-9723-CD25BC44E1CD}" presName="root2" presStyleCnt="0"/>
      <dgm:spPr/>
    </dgm:pt>
    <dgm:pt modelId="{AA08D580-998A-4668-B54F-E7F8BEDE1E52}" type="pres">
      <dgm:prSet presAssocID="{C161B817-1E37-421A-9723-CD25BC44E1CD}" presName="LevelTwoTextNode" presStyleLbl="node2" presStyleIdx="0" presStyleCnt="2">
        <dgm:presLayoutVars>
          <dgm:chPref val="3"/>
        </dgm:presLayoutVars>
      </dgm:prSet>
      <dgm:spPr/>
    </dgm:pt>
    <dgm:pt modelId="{9EC96372-7E3F-4991-AD22-A9100267EBD2}" type="pres">
      <dgm:prSet presAssocID="{C161B817-1E37-421A-9723-CD25BC44E1CD}" presName="level3hierChild" presStyleCnt="0"/>
      <dgm:spPr/>
    </dgm:pt>
    <dgm:pt modelId="{90948F06-DDC4-472B-8998-4F0BC99F4F27}" type="pres">
      <dgm:prSet presAssocID="{BBEFA85C-6066-4726-BD9D-A4241C2E964C}" presName="conn2-1" presStyleLbl="parChTrans1D3" presStyleIdx="0" presStyleCnt="4"/>
      <dgm:spPr/>
    </dgm:pt>
    <dgm:pt modelId="{EFC8D0AB-2CE3-4703-A4F7-E914DF256A02}" type="pres">
      <dgm:prSet presAssocID="{BBEFA85C-6066-4726-BD9D-A4241C2E964C}" presName="connTx" presStyleLbl="parChTrans1D3" presStyleIdx="0" presStyleCnt="4"/>
      <dgm:spPr/>
    </dgm:pt>
    <dgm:pt modelId="{381973FC-34EC-40C1-BFCC-08044DCFFB08}" type="pres">
      <dgm:prSet presAssocID="{512C5FB8-F7F0-4EF2-8F01-1A8D5EB1697E}" presName="root2" presStyleCnt="0"/>
      <dgm:spPr/>
    </dgm:pt>
    <dgm:pt modelId="{01C74EB0-959E-4777-9CF9-89BCFCBA3233}" type="pres">
      <dgm:prSet presAssocID="{512C5FB8-F7F0-4EF2-8F01-1A8D5EB1697E}" presName="LevelTwoTextNode" presStyleLbl="node3" presStyleIdx="0" presStyleCnt="4">
        <dgm:presLayoutVars>
          <dgm:chPref val="3"/>
        </dgm:presLayoutVars>
      </dgm:prSet>
      <dgm:spPr/>
    </dgm:pt>
    <dgm:pt modelId="{64E358F8-2DD6-4685-83AB-655D2BE6A81B}" type="pres">
      <dgm:prSet presAssocID="{512C5FB8-F7F0-4EF2-8F01-1A8D5EB1697E}" presName="level3hierChild" presStyleCnt="0"/>
      <dgm:spPr/>
    </dgm:pt>
    <dgm:pt modelId="{37B85434-6879-4A56-A6EF-3D07C5978078}" type="pres">
      <dgm:prSet presAssocID="{E136BA34-1DBF-42C1-81B5-9AC5D3A70FE5}" presName="conn2-1" presStyleLbl="parChTrans1D4" presStyleIdx="0" presStyleCnt="3"/>
      <dgm:spPr/>
    </dgm:pt>
    <dgm:pt modelId="{4B4C84CD-CAA2-4382-ADD5-D5811526FB95}" type="pres">
      <dgm:prSet presAssocID="{E136BA34-1DBF-42C1-81B5-9AC5D3A70FE5}" presName="connTx" presStyleLbl="parChTrans1D4" presStyleIdx="0" presStyleCnt="3"/>
      <dgm:spPr/>
    </dgm:pt>
    <dgm:pt modelId="{CB547C69-292C-414B-8997-3A703F89F894}" type="pres">
      <dgm:prSet presAssocID="{D7D8D77D-D39F-4416-A12A-1A621B8E4EE9}" presName="root2" presStyleCnt="0"/>
      <dgm:spPr/>
    </dgm:pt>
    <dgm:pt modelId="{BC291815-B4BB-4459-A9F2-1E258DA31214}" type="pres">
      <dgm:prSet presAssocID="{D7D8D77D-D39F-4416-A12A-1A621B8E4EE9}" presName="LevelTwoTextNode" presStyleLbl="node4" presStyleIdx="0" presStyleCnt="3">
        <dgm:presLayoutVars>
          <dgm:chPref val="3"/>
        </dgm:presLayoutVars>
      </dgm:prSet>
      <dgm:spPr/>
    </dgm:pt>
    <dgm:pt modelId="{1582BE50-D926-48F9-8E89-97AF4D74A412}" type="pres">
      <dgm:prSet presAssocID="{D7D8D77D-D39F-4416-A12A-1A621B8E4EE9}" presName="level3hierChild" presStyleCnt="0"/>
      <dgm:spPr/>
    </dgm:pt>
    <dgm:pt modelId="{0C2AE4B8-6F12-4B66-83CA-092AD7A10395}" type="pres">
      <dgm:prSet presAssocID="{3B459428-B51A-49F5-B793-C9EF312BD7E4}" presName="conn2-1" presStyleLbl="parChTrans1D4" presStyleIdx="1" presStyleCnt="3"/>
      <dgm:spPr/>
    </dgm:pt>
    <dgm:pt modelId="{1ACC9594-7752-499B-8551-76C9527F7B9A}" type="pres">
      <dgm:prSet presAssocID="{3B459428-B51A-49F5-B793-C9EF312BD7E4}" presName="connTx" presStyleLbl="parChTrans1D4" presStyleIdx="1" presStyleCnt="3"/>
      <dgm:spPr/>
    </dgm:pt>
    <dgm:pt modelId="{8547D3A3-54B3-435F-B2EE-0BEFFC419C34}" type="pres">
      <dgm:prSet presAssocID="{8C384C99-4387-4941-8FA8-9C7AAD2A73DE}" presName="root2" presStyleCnt="0"/>
      <dgm:spPr/>
    </dgm:pt>
    <dgm:pt modelId="{73638AB1-B37D-4E70-96AB-2EF6482773CD}" type="pres">
      <dgm:prSet presAssocID="{8C384C99-4387-4941-8FA8-9C7AAD2A73DE}" presName="LevelTwoTextNode" presStyleLbl="node4" presStyleIdx="1" presStyleCnt="3">
        <dgm:presLayoutVars>
          <dgm:chPref val="3"/>
        </dgm:presLayoutVars>
      </dgm:prSet>
      <dgm:spPr/>
    </dgm:pt>
    <dgm:pt modelId="{0F9879B2-E395-48F4-8D85-A11B16321C43}" type="pres">
      <dgm:prSet presAssocID="{8C384C99-4387-4941-8FA8-9C7AAD2A73DE}" presName="level3hierChild" presStyleCnt="0"/>
      <dgm:spPr/>
    </dgm:pt>
    <dgm:pt modelId="{9FA12564-A725-4691-8AFE-57BC565ED859}" type="pres">
      <dgm:prSet presAssocID="{82D9328D-89BD-43D1-8A5F-FEF369686940}" presName="conn2-1" presStyleLbl="parChTrans1D4" presStyleIdx="2" presStyleCnt="3"/>
      <dgm:spPr/>
    </dgm:pt>
    <dgm:pt modelId="{89F8701F-70CA-42F2-8849-1DD06C080676}" type="pres">
      <dgm:prSet presAssocID="{82D9328D-89BD-43D1-8A5F-FEF369686940}" presName="connTx" presStyleLbl="parChTrans1D4" presStyleIdx="2" presStyleCnt="3"/>
      <dgm:spPr/>
    </dgm:pt>
    <dgm:pt modelId="{DA6A15C4-A966-41D7-B242-B4F41D9AA5F1}" type="pres">
      <dgm:prSet presAssocID="{D5643E5B-850D-487D-A220-E74CEBFA8326}" presName="root2" presStyleCnt="0"/>
      <dgm:spPr/>
    </dgm:pt>
    <dgm:pt modelId="{1A405DF3-501D-4963-B8B5-67677AAE43B0}" type="pres">
      <dgm:prSet presAssocID="{D5643E5B-850D-487D-A220-E74CEBFA8326}" presName="LevelTwoTextNode" presStyleLbl="node4" presStyleIdx="2" presStyleCnt="3">
        <dgm:presLayoutVars>
          <dgm:chPref val="3"/>
        </dgm:presLayoutVars>
      </dgm:prSet>
      <dgm:spPr/>
    </dgm:pt>
    <dgm:pt modelId="{83C17305-EEB4-446C-9A99-A6059E5DD507}" type="pres">
      <dgm:prSet presAssocID="{D5643E5B-850D-487D-A220-E74CEBFA8326}" presName="level3hierChild" presStyleCnt="0"/>
      <dgm:spPr/>
    </dgm:pt>
    <dgm:pt modelId="{F3FA6C8A-A561-45D5-B2CA-04D16A586BB2}" type="pres">
      <dgm:prSet presAssocID="{9B8010BD-BFB4-47C8-80CE-590E782F879D}" presName="conn2-1" presStyleLbl="parChTrans1D3" presStyleIdx="1" presStyleCnt="4"/>
      <dgm:spPr/>
    </dgm:pt>
    <dgm:pt modelId="{D86EE254-E3E5-4D77-B6F5-C2437135BB92}" type="pres">
      <dgm:prSet presAssocID="{9B8010BD-BFB4-47C8-80CE-590E782F879D}" presName="connTx" presStyleLbl="parChTrans1D3" presStyleIdx="1" presStyleCnt="4"/>
      <dgm:spPr/>
    </dgm:pt>
    <dgm:pt modelId="{AD20AFE0-D758-4CFB-B599-42718BEC4FE0}" type="pres">
      <dgm:prSet presAssocID="{34EFD7BC-19C8-4AF7-8477-A60AEC62FF6F}" presName="root2" presStyleCnt="0"/>
      <dgm:spPr/>
    </dgm:pt>
    <dgm:pt modelId="{1A111D68-D82C-40CA-93CD-46B413B12F6C}" type="pres">
      <dgm:prSet presAssocID="{34EFD7BC-19C8-4AF7-8477-A60AEC62FF6F}" presName="LevelTwoTextNode" presStyleLbl="node3" presStyleIdx="1" presStyleCnt="4">
        <dgm:presLayoutVars>
          <dgm:chPref val="3"/>
        </dgm:presLayoutVars>
      </dgm:prSet>
      <dgm:spPr/>
    </dgm:pt>
    <dgm:pt modelId="{DFDA594A-3473-41BB-A186-93C3B0810108}" type="pres">
      <dgm:prSet presAssocID="{34EFD7BC-19C8-4AF7-8477-A60AEC62FF6F}" presName="level3hierChild" presStyleCnt="0"/>
      <dgm:spPr/>
    </dgm:pt>
    <dgm:pt modelId="{F8DBC7CF-5AF6-48E8-BF24-F2659A8322FF}" type="pres">
      <dgm:prSet presAssocID="{9262D14A-321A-4B92-A3DB-BBBA67F5500D}" presName="conn2-1" presStyleLbl="parChTrans1D2" presStyleIdx="1" presStyleCnt="2"/>
      <dgm:spPr/>
    </dgm:pt>
    <dgm:pt modelId="{1F38AB12-57FD-4336-BF22-30F39FBC5C1B}" type="pres">
      <dgm:prSet presAssocID="{9262D14A-321A-4B92-A3DB-BBBA67F5500D}" presName="connTx" presStyleLbl="parChTrans1D2" presStyleIdx="1" presStyleCnt="2"/>
      <dgm:spPr/>
    </dgm:pt>
    <dgm:pt modelId="{C03129E2-CF49-47C5-AC7B-F54D203B1990}" type="pres">
      <dgm:prSet presAssocID="{FCEA9AA4-B19A-4C5B-82C5-51C04D151B53}" presName="root2" presStyleCnt="0"/>
      <dgm:spPr/>
    </dgm:pt>
    <dgm:pt modelId="{63B7A19F-D748-4509-8191-3C08881AD9BE}" type="pres">
      <dgm:prSet presAssocID="{FCEA9AA4-B19A-4C5B-82C5-51C04D151B53}" presName="LevelTwoTextNode" presStyleLbl="node2" presStyleIdx="1" presStyleCnt="2">
        <dgm:presLayoutVars>
          <dgm:chPref val="3"/>
        </dgm:presLayoutVars>
      </dgm:prSet>
      <dgm:spPr/>
    </dgm:pt>
    <dgm:pt modelId="{C92E05A1-904E-48AB-B9E2-64E570323188}" type="pres">
      <dgm:prSet presAssocID="{FCEA9AA4-B19A-4C5B-82C5-51C04D151B53}" presName="level3hierChild" presStyleCnt="0"/>
      <dgm:spPr/>
    </dgm:pt>
    <dgm:pt modelId="{1BE58BFE-55E9-4E2C-AD6D-E2D66BFAD5CD}" type="pres">
      <dgm:prSet presAssocID="{EE38CF4D-43FB-4B2D-B21E-1433CFA1625F}" presName="conn2-1" presStyleLbl="parChTrans1D3" presStyleIdx="2" presStyleCnt="4"/>
      <dgm:spPr/>
    </dgm:pt>
    <dgm:pt modelId="{A35E39BD-F715-45AC-BBAD-686808AF24E5}" type="pres">
      <dgm:prSet presAssocID="{EE38CF4D-43FB-4B2D-B21E-1433CFA1625F}" presName="connTx" presStyleLbl="parChTrans1D3" presStyleIdx="2" presStyleCnt="4"/>
      <dgm:spPr/>
    </dgm:pt>
    <dgm:pt modelId="{527293C7-1F7D-44DE-B67B-B527E020FAD0}" type="pres">
      <dgm:prSet presAssocID="{871257C7-F839-41E6-89A6-B380F70035C1}" presName="root2" presStyleCnt="0"/>
      <dgm:spPr/>
    </dgm:pt>
    <dgm:pt modelId="{26F83FA2-65E5-4B29-9B46-C775B7746E58}" type="pres">
      <dgm:prSet presAssocID="{871257C7-F839-41E6-89A6-B380F70035C1}" presName="LevelTwoTextNode" presStyleLbl="node3" presStyleIdx="2" presStyleCnt="4" custScaleX="109762" custScaleY="132540">
        <dgm:presLayoutVars>
          <dgm:chPref val="3"/>
        </dgm:presLayoutVars>
      </dgm:prSet>
      <dgm:spPr/>
    </dgm:pt>
    <dgm:pt modelId="{8D18BC34-6D23-4C5F-84A5-6A53957704DE}" type="pres">
      <dgm:prSet presAssocID="{871257C7-F839-41E6-89A6-B380F70035C1}" presName="level3hierChild" presStyleCnt="0"/>
      <dgm:spPr/>
    </dgm:pt>
    <dgm:pt modelId="{F72C7AC0-9283-4C9B-B0E0-85AD633C106B}" type="pres">
      <dgm:prSet presAssocID="{F8446D9F-3740-40DA-BD40-A9CA32EF1917}" presName="conn2-1" presStyleLbl="parChTrans1D3" presStyleIdx="3" presStyleCnt="4"/>
      <dgm:spPr/>
    </dgm:pt>
    <dgm:pt modelId="{C84E0936-AEE7-4B2F-93A7-6088A11316C3}" type="pres">
      <dgm:prSet presAssocID="{F8446D9F-3740-40DA-BD40-A9CA32EF1917}" presName="connTx" presStyleLbl="parChTrans1D3" presStyleIdx="3" presStyleCnt="4"/>
      <dgm:spPr/>
    </dgm:pt>
    <dgm:pt modelId="{E871D3B0-227C-4041-8D26-8D91B632A989}" type="pres">
      <dgm:prSet presAssocID="{0DCA8F05-0400-4D14-B521-DB84B0108759}" presName="root2" presStyleCnt="0"/>
      <dgm:spPr/>
    </dgm:pt>
    <dgm:pt modelId="{5D8A88D8-EF37-44AF-8625-61978A292A30}" type="pres">
      <dgm:prSet presAssocID="{0DCA8F05-0400-4D14-B521-DB84B0108759}" presName="LevelTwoTextNode" presStyleLbl="node3" presStyleIdx="3" presStyleCnt="4" custScaleX="102962" custScaleY="120360" custLinFactNeighborX="124" custLinFactNeighborY="-12070">
        <dgm:presLayoutVars>
          <dgm:chPref val="3"/>
        </dgm:presLayoutVars>
      </dgm:prSet>
      <dgm:spPr/>
    </dgm:pt>
    <dgm:pt modelId="{36F0C093-1E29-4854-93B8-191917DE0197}" type="pres">
      <dgm:prSet presAssocID="{0DCA8F05-0400-4D14-B521-DB84B0108759}" presName="level3hierChild" presStyleCnt="0"/>
      <dgm:spPr/>
    </dgm:pt>
  </dgm:ptLst>
  <dgm:cxnLst>
    <dgm:cxn modelId="{E266C402-BC59-490B-BB66-C087349A2F4F}" type="presOf" srcId="{EE38CF4D-43FB-4B2D-B21E-1433CFA1625F}" destId="{A35E39BD-F715-45AC-BBAD-686808AF24E5}" srcOrd="1" destOrd="0" presId="urn:microsoft.com/office/officeart/2005/8/layout/hierarchy2"/>
    <dgm:cxn modelId="{015F6F06-4E98-4BF4-BD3F-74161F5CB437}" type="presOf" srcId="{FE9E39BC-CBCB-4527-A5F5-2AADE09E6AA1}" destId="{FAC2A1D1-FF61-44CB-9FFA-616A84C53535}" srcOrd="0" destOrd="0" presId="urn:microsoft.com/office/officeart/2005/8/layout/hierarchy2"/>
    <dgm:cxn modelId="{01DB2512-A144-4748-949A-54D2A1E22AB2}" type="presOf" srcId="{3B459428-B51A-49F5-B793-C9EF312BD7E4}" destId="{0C2AE4B8-6F12-4B66-83CA-092AD7A10395}" srcOrd="0" destOrd="0" presId="urn:microsoft.com/office/officeart/2005/8/layout/hierarchy2"/>
    <dgm:cxn modelId="{A8386418-7708-4599-B91D-5521CBAC336B}" type="presOf" srcId="{34EFD7BC-19C8-4AF7-8477-A60AEC62FF6F}" destId="{1A111D68-D82C-40CA-93CD-46B413B12F6C}" srcOrd="0" destOrd="0" presId="urn:microsoft.com/office/officeart/2005/8/layout/hierarchy2"/>
    <dgm:cxn modelId="{563B8E1F-99D9-4C0F-86C9-57FCAD5C784B}" type="presOf" srcId="{EE38CF4D-43FB-4B2D-B21E-1433CFA1625F}" destId="{1BE58BFE-55E9-4E2C-AD6D-E2D66BFAD5CD}" srcOrd="0" destOrd="0" presId="urn:microsoft.com/office/officeart/2005/8/layout/hierarchy2"/>
    <dgm:cxn modelId="{E495FB25-AF35-4424-BB00-2D18101519BF}" type="presOf" srcId="{E136BA34-1DBF-42C1-81B5-9AC5D3A70FE5}" destId="{37B85434-6879-4A56-A6EF-3D07C5978078}" srcOrd="0" destOrd="0" presId="urn:microsoft.com/office/officeart/2005/8/layout/hierarchy2"/>
    <dgm:cxn modelId="{1E0A1528-7D99-48A5-9A29-C14E219B499B}" type="presOf" srcId="{82D9328D-89BD-43D1-8A5F-FEF369686940}" destId="{89F8701F-70CA-42F2-8849-1DD06C080676}" srcOrd="1" destOrd="0" presId="urn:microsoft.com/office/officeart/2005/8/layout/hierarchy2"/>
    <dgm:cxn modelId="{94D8E431-801E-4144-A311-E2DACA439F9D}" srcId="{C2ECBADD-20D2-4BE1-B9F4-C39B9D592448}" destId="{9BB50C62-0946-4FFD-ADB3-69AC407C006A}" srcOrd="0" destOrd="0" parTransId="{BC16A57F-EEA9-4E8C-942F-A351C211CD93}" sibTransId="{03493FCC-E96A-474B-A473-A26DF7DCA293}"/>
    <dgm:cxn modelId="{3EB75A34-D8BB-475F-AB14-AA77C71911CD}" srcId="{FCEA9AA4-B19A-4C5B-82C5-51C04D151B53}" destId="{0DCA8F05-0400-4D14-B521-DB84B0108759}" srcOrd="1" destOrd="0" parTransId="{F8446D9F-3740-40DA-BD40-A9CA32EF1917}" sibTransId="{521CE348-DD57-4542-88B5-29E0599F55A5}"/>
    <dgm:cxn modelId="{9973E534-AE12-4FCD-B009-173B2E19450C}" type="presOf" srcId="{9BB50C62-0946-4FFD-ADB3-69AC407C006A}" destId="{9D841A46-9182-45A7-B802-73909CF30815}" srcOrd="0" destOrd="0" presId="urn:microsoft.com/office/officeart/2005/8/layout/hierarchy2"/>
    <dgm:cxn modelId="{6F171435-F6D7-4199-BCD3-4A83462C6D21}" type="presOf" srcId="{D7D8D77D-D39F-4416-A12A-1A621B8E4EE9}" destId="{BC291815-B4BB-4459-A9F2-1E258DA31214}" srcOrd="0" destOrd="0" presId="urn:microsoft.com/office/officeart/2005/8/layout/hierarchy2"/>
    <dgm:cxn modelId="{BC264839-8F0D-4D93-BD87-1FC94D6D7C48}" type="presOf" srcId="{9B8010BD-BFB4-47C8-80CE-590E782F879D}" destId="{D86EE254-E3E5-4D77-B6F5-C2437135BB92}" srcOrd="1" destOrd="0" presId="urn:microsoft.com/office/officeart/2005/8/layout/hierarchy2"/>
    <dgm:cxn modelId="{0CC1AB5C-F4E3-4C92-A874-6F710F28BD1A}" type="presOf" srcId="{512C5FB8-F7F0-4EF2-8F01-1A8D5EB1697E}" destId="{01C74EB0-959E-4777-9CF9-89BCFCBA3233}" srcOrd="0" destOrd="0" presId="urn:microsoft.com/office/officeart/2005/8/layout/hierarchy2"/>
    <dgm:cxn modelId="{B971C45D-7CA1-4E74-B086-F3047019CE90}" type="presOf" srcId="{9B8010BD-BFB4-47C8-80CE-590E782F879D}" destId="{F3FA6C8A-A561-45D5-B2CA-04D16A586BB2}" srcOrd="0" destOrd="0" presId="urn:microsoft.com/office/officeart/2005/8/layout/hierarchy2"/>
    <dgm:cxn modelId="{ECB19F41-BE92-4524-9771-EF05875CA8F2}" type="presOf" srcId="{BBEFA85C-6066-4726-BD9D-A4241C2E964C}" destId="{EFC8D0AB-2CE3-4703-A4F7-E914DF256A02}" srcOrd="1" destOrd="0" presId="urn:microsoft.com/office/officeart/2005/8/layout/hierarchy2"/>
    <dgm:cxn modelId="{2F08D362-D3DC-4AB5-A549-5392CEB94289}" type="presOf" srcId="{9262D14A-321A-4B92-A3DB-BBBA67F5500D}" destId="{1F38AB12-57FD-4336-BF22-30F39FBC5C1B}" srcOrd="1" destOrd="0" presId="urn:microsoft.com/office/officeart/2005/8/layout/hierarchy2"/>
    <dgm:cxn modelId="{66112B63-684B-40D1-BC09-4C6D8C97EF79}" srcId="{C161B817-1E37-421A-9723-CD25BC44E1CD}" destId="{34EFD7BC-19C8-4AF7-8477-A60AEC62FF6F}" srcOrd="1" destOrd="0" parTransId="{9B8010BD-BFB4-47C8-80CE-590E782F879D}" sibTransId="{ABC875CA-AB28-4DBB-B8F0-748BFF16C31F}"/>
    <dgm:cxn modelId="{44DD2544-4A31-42EF-9637-2A3C5E82D9BC}" type="presOf" srcId="{FCEA9AA4-B19A-4C5B-82C5-51C04D151B53}" destId="{63B7A19F-D748-4509-8191-3C08881AD9BE}" srcOrd="0" destOrd="0" presId="urn:microsoft.com/office/officeart/2005/8/layout/hierarchy2"/>
    <dgm:cxn modelId="{2B1A3745-D8D8-4FCE-B10B-0E8D4E2027F2}" type="presOf" srcId="{8C384C99-4387-4941-8FA8-9C7AAD2A73DE}" destId="{73638AB1-B37D-4E70-96AB-2EF6482773CD}" srcOrd="0" destOrd="0" presId="urn:microsoft.com/office/officeart/2005/8/layout/hierarchy2"/>
    <dgm:cxn modelId="{FEBA8469-0688-47CD-BEA3-8C9CFDC5DB44}" srcId="{FCEA9AA4-B19A-4C5B-82C5-51C04D151B53}" destId="{871257C7-F839-41E6-89A6-B380F70035C1}" srcOrd="0" destOrd="0" parTransId="{EE38CF4D-43FB-4B2D-B21E-1433CFA1625F}" sibTransId="{A3078847-D03E-4940-9364-034977CA8694}"/>
    <dgm:cxn modelId="{2754956B-66D3-4335-896A-8EE2A22265B3}" type="presOf" srcId="{C2ECBADD-20D2-4BE1-B9F4-C39B9D592448}" destId="{22EC5A6D-B31F-440C-916E-E84B5F28C223}" srcOrd="0" destOrd="0" presId="urn:microsoft.com/office/officeart/2005/8/layout/hierarchy2"/>
    <dgm:cxn modelId="{9A5ACC6B-EE29-4569-8440-F752EEEC72D3}" srcId="{512C5FB8-F7F0-4EF2-8F01-1A8D5EB1697E}" destId="{D7D8D77D-D39F-4416-A12A-1A621B8E4EE9}" srcOrd="0" destOrd="0" parTransId="{E136BA34-1DBF-42C1-81B5-9AC5D3A70FE5}" sibTransId="{3945C71F-87AC-4780-8A45-DBB4EBC1BF7D}"/>
    <dgm:cxn modelId="{85053B70-46EF-41FD-BE5E-23D60F7FC892}" type="presOf" srcId="{E136BA34-1DBF-42C1-81B5-9AC5D3A70FE5}" destId="{4B4C84CD-CAA2-4382-ADD5-D5811526FB95}" srcOrd="1" destOrd="0" presId="urn:microsoft.com/office/officeart/2005/8/layout/hierarchy2"/>
    <dgm:cxn modelId="{7A099070-7C6D-489B-9329-FE7CB719FBB7}" type="presOf" srcId="{D5643E5B-850D-487D-A220-E74CEBFA8326}" destId="{1A405DF3-501D-4963-B8B5-67677AAE43B0}" srcOrd="0" destOrd="0" presId="urn:microsoft.com/office/officeart/2005/8/layout/hierarchy2"/>
    <dgm:cxn modelId="{66FEFA73-8548-402B-BE8A-02764C9EEDBD}" type="presOf" srcId="{0DCA8F05-0400-4D14-B521-DB84B0108759}" destId="{5D8A88D8-EF37-44AF-8625-61978A292A30}" srcOrd="0" destOrd="0" presId="urn:microsoft.com/office/officeart/2005/8/layout/hierarchy2"/>
    <dgm:cxn modelId="{A7541D79-A608-4DC3-B811-C8302B29F6C0}" srcId="{C161B817-1E37-421A-9723-CD25BC44E1CD}" destId="{512C5FB8-F7F0-4EF2-8F01-1A8D5EB1697E}" srcOrd="0" destOrd="0" parTransId="{BBEFA85C-6066-4726-BD9D-A4241C2E964C}" sibTransId="{1DAB00DF-7F27-4870-BBDE-2FA7B17FDFB3}"/>
    <dgm:cxn modelId="{E82EC679-C1F5-4880-8477-8F1E33160734}" type="presOf" srcId="{FE9E39BC-CBCB-4527-A5F5-2AADE09E6AA1}" destId="{D8268C2D-CCE4-4A6D-B7D3-F80C7B4CF792}" srcOrd="1" destOrd="0" presId="urn:microsoft.com/office/officeart/2005/8/layout/hierarchy2"/>
    <dgm:cxn modelId="{1A282083-09E0-4111-A1F1-02C87A12C969}" type="presOf" srcId="{F8446D9F-3740-40DA-BD40-A9CA32EF1917}" destId="{F72C7AC0-9283-4C9B-B0E0-85AD633C106B}" srcOrd="0" destOrd="0" presId="urn:microsoft.com/office/officeart/2005/8/layout/hierarchy2"/>
    <dgm:cxn modelId="{3C731386-4FE1-4C48-874E-8E902600B6A4}" srcId="{9BB50C62-0946-4FFD-ADB3-69AC407C006A}" destId="{FCEA9AA4-B19A-4C5B-82C5-51C04D151B53}" srcOrd="1" destOrd="0" parTransId="{9262D14A-321A-4B92-A3DB-BBBA67F5500D}" sibTransId="{CAD15B4F-1D59-4955-8BB5-CC1E60BDCC7F}"/>
    <dgm:cxn modelId="{4F0A4B8B-1B05-4BB0-835E-81BF00EA88CA}" srcId="{D7D8D77D-D39F-4416-A12A-1A621B8E4EE9}" destId="{8C384C99-4387-4941-8FA8-9C7AAD2A73DE}" srcOrd="0" destOrd="0" parTransId="{3B459428-B51A-49F5-B793-C9EF312BD7E4}" sibTransId="{BCFDE05F-5FCF-4824-A029-CDB3EF9A4AAE}"/>
    <dgm:cxn modelId="{66D94890-1CB0-44AB-98F4-CB27077C680F}" type="presOf" srcId="{BBEFA85C-6066-4726-BD9D-A4241C2E964C}" destId="{90948F06-DDC4-472B-8998-4F0BC99F4F27}" srcOrd="0" destOrd="0" presId="urn:microsoft.com/office/officeart/2005/8/layout/hierarchy2"/>
    <dgm:cxn modelId="{68362CA4-9376-412C-99DE-AB1401756D45}" srcId="{D7D8D77D-D39F-4416-A12A-1A621B8E4EE9}" destId="{D5643E5B-850D-487D-A220-E74CEBFA8326}" srcOrd="1" destOrd="0" parTransId="{82D9328D-89BD-43D1-8A5F-FEF369686940}" sibTransId="{AA12FE37-7EA0-4F66-B861-E810B5253B57}"/>
    <dgm:cxn modelId="{B7E771B8-0A37-4A9F-A836-29A552441B5C}" type="presOf" srcId="{C161B817-1E37-421A-9723-CD25BC44E1CD}" destId="{AA08D580-998A-4668-B54F-E7F8BEDE1E52}" srcOrd="0" destOrd="0" presId="urn:microsoft.com/office/officeart/2005/8/layout/hierarchy2"/>
    <dgm:cxn modelId="{F99678BA-092B-4BFB-BE81-00E4132D0E5F}" type="presOf" srcId="{3B459428-B51A-49F5-B793-C9EF312BD7E4}" destId="{1ACC9594-7752-499B-8551-76C9527F7B9A}" srcOrd="1" destOrd="0" presId="urn:microsoft.com/office/officeart/2005/8/layout/hierarchy2"/>
    <dgm:cxn modelId="{13029DC6-E0B4-40B2-BB1D-62D12B12B3DA}" type="presOf" srcId="{9262D14A-321A-4B92-A3DB-BBBA67F5500D}" destId="{F8DBC7CF-5AF6-48E8-BF24-F2659A8322FF}" srcOrd="0" destOrd="0" presId="urn:microsoft.com/office/officeart/2005/8/layout/hierarchy2"/>
    <dgm:cxn modelId="{81DBC5DA-EB03-4995-90B3-1BDC59D87068}" srcId="{9BB50C62-0946-4FFD-ADB3-69AC407C006A}" destId="{C161B817-1E37-421A-9723-CD25BC44E1CD}" srcOrd="0" destOrd="0" parTransId="{FE9E39BC-CBCB-4527-A5F5-2AADE09E6AA1}" sibTransId="{DEC0EBAC-163D-43D9-8B55-2B9F71C64A2A}"/>
    <dgm:cxn modelId="{42C9BBE7-F7D7-4768-94D2-88B23171ECA3}" type="presOf" srcId="{F8446D9F-3740-40DA-BD40-A9CA32EF1917}" destId="{C84E0936-AEE7-4B2F-93A7-6088A11316C3}" srcOrd="1" destOrd="0" presId="urn:microsoft.com/office/officeart/2005/8/layout/hierarchy2"/>
    <dgm:cxn modelId="{AA5372F1-AC73-4D8C-9BF2-42001692080E}" type="presOf" srcId="{871257C7-F839-41E6-89A6-B380F70035C1}" destId="{26F83FA2-65E5-4B29-9B46-C775B7746E58}" srcOrd="0" destOrd="0" presId="urn:microsoft.com/office/officeart/2005/8/layout/hierarchy2"/>
    <dgm:cxn modelId="{5CD91BF7-C410-4546-93F7-E22A90E629FB}" type="presOf" srcId="{82D9328D-89BD-43D1-8A5F-FEF369686940}" destId="{9FA12564-A725-4691-8AFE-57BC565ED859}" srcOrd="0" destOrd="0" presId="urn:microsoft.com/office/officeart/2005/8/layout/hierarchy2"/>
    <dgm:cxn modelId="{64C11E9F-B99F-4119-9071-FFF0F304D1A4}" type="presParOf" srcId="{22EC5A6D-B31F-440C-916E-E84B5F28C223}" destId="{B4665C9A-7EA1-4796-93F1-3B220E337BE8}" srcOrd="0" destOrd="0" presId="urn:microsoft.com/office/officeart/2005/8/layout/hierarchy2"/>
    <dgm:cxn modelId="{519A4898-F73A-4EDF-999B-C956BAA254CF}" type="presParOf" srcId="{B4665C9A-7EA1-4796-93F1-3B220E337BE8}" destId="{9D841A46-9182-45A7-B802-73909CF30815}" srcOrd="0" destOrd="0" presId="urn:microsoft.com/office/officeart/2005/8/layout/hierarchy2"/>
    <dgm:cxn modelId="{3DA4CF1D-8FD6-477D-847D-72D3211FC9DF}" type="presParOf" srcId="{B4665C9A-7EA1-4796-93F1-3B220E337BE8}" destId="{BBED92D4-4CBB-45B8-91F0-E7B4B8481FEE}" srcOrd="1" destOrd="0" presId="urn:microsoft.com/office/officeart/2005/8/layout/hierarchy2"/>
    <dgm:cxn modelId="{97A373D2-7A24-425A-A5E7-AAA7D7ECE235}" type="presParOf" srcId="{BBED92D4-4CBB-45B8-91F0-E7B4B8481FEE}" destId="{FAC2A1D1-FF61-44CB-9FFA-616A84C53535}" srcOrd="0" destOrd="0" presId="urn:microsoft.com/office/officeart/2005/8/layout/hierarchy2"/>
    <dgm:cxn modelId="{04117C81-A353-41FF-85FC-D79D207E1A6C}" type="presParOf" srcId="{FAC2A1D1-FF61-44CB-9FFA-616A84C53535}" destId="{D8268C2D-CCE4-4A6D-B7D3-F80C7B4CF792}" srcOrd="0" destOrd="0" presId="urn:microsoft.com/office/officeart/2005/8/layout/hierarchy2"/>
    <dgm:cxn modelId="{6DA188E1-4A43-4872-AB11-B997785C7B2D}" type="presParOf" srcId="{BBED92D4-4CBB-45B8-91F0-E7B4B8481FEE}" destId="{436A65A7-B7F7-4528-BF44-F2AE0143FED3}" srcOrd="1" destOrd="0" presId="urn:microsoft.com/office/officeart/2005/8/layout/hierarchy2"/>
    <dgm:cxn modelId="{D1DF568A-3A15-42B1-8AB1-167C0016BD13}" type="presParOf" srcId="{436A65A7-B7F7-4528-BF44-F2AE0143FED3}" destId="{AA08D580-998A-4668-B54F-E7F8BEDE1E52}" srcOrd="0" destOrd="0" presId="urn:microsoft.com/office/officeart/2005/8/layout/hierarchy2"/>
    <dgm:cxn modelId="{FE49C862-9BEE-4C22-AE4E-EEFDD758ED3F}" type="presParOf" srcId="{436A65A7-B7F7-4528-BF44-F2AE0143FED3}" destId="{9EC96372-7E3F-4991-AD22-A9100267EBD2}" srcOrd="1" destOrd="0" presId="urn:microsoft.com/office/officeart/2005/8/layout/hierarchy2"/>
    <dgm:cxn modelId="{3EC5FC64-5528-49CB-9C69-CAEDB9BC9607}" type="presParOf" srcId="{9EC96372-7E3F-4991-AD22-A9100267EBD2}" destId="{90948F06-DDC4-472B-8998-4F0BC99F4F27}" srcOrd="0" destOrd="0" presId="urn:microsoft.com/office/officeart/2005/8/layout/hierarchy2"/>
    <dgm:cxn modelId="{6DBDB9FE-3B5A-45B0-A7BE-5ECF4E9341D6}" type="presParOf" srcId="{90948F06-DDC4-472B-8998-4F0BC99F4F27}" destId="{EFC8D0AB-2CE3-4703-A4F7-E914DF256A02}" srcOrd="0" destOrd="0" presId="urn:microsoft.com/office/officeart/2005/8/layout/hierarchy2"/>
    <dgm:cxn modelId="{310A2A05-C0EF-41F2-B8F4-CF2468B53606}" type="presParOf" srcId="{9EC96372-7E3F-4991-AD22-A9100267EBD2}" destId="{381973FC-34EC-40C1-BFCC-08044DCFFB08}" srcOrd="1" destOrd="0" presId="urn:microsoft.com/office/officeart/2005/8/layout/hierarchy2"/>
    <dgm:cxn modelId="{B7F1B792-CF8E-4E9B-B627-3820F381B362}" type="presParOf" srcId="{381973FC-34EC-40C1-BFCC-08044DCFFB08}" destId="{01C74EB0-959E-4777-9CF9-89BCFCBA3233}" srcOrd="0" destOrd="0" presId="urn:microsoft.com/office/officeart/2005/8/layout/hierarchy2"/>
    <dgm:cxn modelId="{221BFBD6-8953-497F-AB52-5134C9C70A0A}" type="presParOf" srcId="{381973FC-34EC-40C1-BFCC-08044DCFFB08}" destId="{64E358F8-2DD6-4685-83AB-655D2BE6A81B}" srcOrd="1" destOrd="0" presId="urn:microsoft.com/office/officeart/2005/8/layout/hierarchy2"/>
    <dgm:cxn modelId="{FCF9BE36-1043-438C-8AE4-667EDF3201F6}" type="presParOf" srcId="{64E358F8-2DD6-4685-83AB-655D2BE6A81B}" destId="{37B85434-6879-4A56-A6EF-3D07C5978078}" srcOrd="0" destOrd="0" presId="urn:microsoft.com/office/officeart/2005/8/layout/hierarchy2"/>
    <dgm:cxn modelId="{D8DA08F3-5DB8-4098-B748-4CB1A6BC3B14}" type="presParOf" srcId="{37B85434-6879-4A56-A6EF-3D07C5978078}" destId="{4B4C84CD-CAA2-4382-ADD5-D5811526FB95}" srcOrd="0" destOrd="0" presId="urn:microsoft.com/office/officeart/2005/8/layout/hierarchy2"/>
    <dgm:cxn modelId="{08131653-1121-4827-8B2A-3B00EDC3B5DD}" type="presParOf" srcId="{64E358F8-2DD6-4685-83AB-655D2BE6A81B}" destId="{CB547C69-292C-414B-8997-3A703F89F894}" srcOrd="1" destOrd="0" presId="urn:microsoft.com/office/officeart/2005/8/layout/hierarchy2"/>
    <dgm:cxn modelId="{40ECE556-C434-4BFA-AC34-258BFED17962}" type="presParOf" srcId="{CB547C69-292C-414B-8997-3A703F89F894}" destId="{BC291815-B4BB-4459-A9F2-1E258DA31214}" srcOrd="0" destOrd="0" presId="urn:microsoft.com/office/officeart/2005/8/layout/hierarchy2"/>
    <dgm:cxn modelId="{D2455973-1AD2-4A09-A9E6-6BBE7D58D47A}" type="presParOf" srcId="{CB547C69-292C-414B-8997-3A703F89F894}" destId="{1582BE50-D926-48F9-8E89-97AF4D74A412}" srcOrd="1" destOrd="0" presId="urn:microsoft.com/office/officeart/2005/8/layout/hierarchy2"/>
    <dgm:cxn modelId="{EBE9D6B8-88B7-4C24-8700-625B1D770B38}" type="presParOf" srcId="{1582BE50-D926-48F9-8E89-97AF4D74A412}" destId="{0C2AE4B8-6F12-4B66-83CA-092AD7A10395}" srcOrd="0" destOrd="0" presId="urn:microsoft.com/office/officeart/2005/8/layout/hierarchy2"/>
    <dgm:cxn modelId="{0D6CA58D-DB0B-4A08-842F-C2A14D761B6E}" type="presParOf" srcId="{0C2AE4B8-6F12-4B66-83CA-092AD7A10395}" destId="{1ACC9594-7752-499B-8551-76C9527F7B9A}" srcOrd="0" destOrd="0" presId="urn:microsoft.com/office/officeart/2005/8/layout/hierarchy2"/>
    <dgm:cxn modelId="{F9DE04F4-4A1E-4909-98FF-AD599F1ABEB7}" type="presParOf" srcId="{1582BE50-D926-48F9-8E89-97AF4D74A412}" destId="{8547D3A3-54B3-435F-B2EE-0BEFFC419C34}" srcOrd="1" destOrd="0" presId="urn:microsoft.com/office/officeart/2005/8/layout/hierarchy2"/>
    <dgm:cxn modelId="{02CBE36E-B0BA-4D8E-86C0-88F1C3E1DADE}" type="presParOf" srcId="{8547D3A3-54B3-435F-B2EE-0BEFFC419C34}" destId="{73638AB1-B37D-4E70-96AB-2EF6482773CD}" srcOrd="0" destOrd="0" presId="urn:microsoft.com/office/officeart/2005/8/layout/hierarchy2"/>
    <dgm:cxn modelId="{BDC26A7A-9405-477E-BB9E-23BABD341F74}" type="presParOf" srcId="{8547D3A3-54B3-435F-B2EE-0BEFFC419C34}" destId="{0F9879B2-E395-48F4-8D85-A11B16321C43}" srcOrd="1" destOrd="0" presId="urn:microsoft.com/office/officeart/2005/8/layout/hierarchy2"/>
    <dgm:cxn modelId="{0889CA4C-B72C-4BA9-8776-20D327E61E3C}" type="presParOf" srcId="{1582BE50-D926-48F9-8E89-97AF4D74A412}" destId="{9FA12564-A725-4691-8AFE-57BC565ED859}" srcOrd="2" destOrd="0" presId="urn:microsoft.com/office/officeart/2005/8/layout/hierarchy2"/>
    <dgm:cxn modelId="{10B9AC7C-CFBD-4D55-B1B5-BCB64C642703}" type="presParOf" srcId="{9FA12564-A725-4691-8AFE-57BC565ED859}" destId="{89F8701F-70CA-42F2-8849-1DD06C080676}" srcOrd="0" destOrd="0" presId="urn:microsoft.com/office/officeart/2005/8/layout/hierarchy2"/>
    <dgm:cxn modelId="{EF5D350F-0A90-4843-BC65-2C992407B01E}" type="presParOf" srcId="{1582BE50-D926-48F9-8E89-97AF4D74A412}" destId="{DA6A15C4-A966-41D7-B242-B4F41D9AA5F1}" srcOrd="3" destOrd="0" presId="urn:microsoft.com/office/officeart/2005/8/layout/hierarchy2"/>
    <dgm:cxn modelId="{173FF552-C1AE-4E2A-BD87-3B7433ED8F52}" type="presParOf" srcId="{DA6A15C4-A966-41D7-B242-B4F41D9AA5F1}" destId="{1A405DF3-501D-4963-B8B5-67677AAE43B0}" srcOrd="0" destOrd="0" presId="urn:microsoft.com/office/officeart/2005/8/layout/hierarchy2"/>
    <dgm:cxn modelId="{4995749A-E383-44F5-9358-3C1D0D79AC5D}" type="presParOf" srcId="{DA6A15C4-A966-41D7-B242-B4F41D9AA5F1}" destId="{83C17305-EEB4-446C-9A99-A6059E5DD507}" srcOrd="1" destOrd="0" presId="urn:microsoft.com/office/officeart/2005/8/layout/hierarchy2"/>
    <dgm:cxn modelId="{8A875962-EC3D-4D9B-8F35-D6BAA1AEE457}" type="presParOf" srcId="{9EC96372-7E3F-4991-AD22-A9100267EBD2}" destId="{F3FA6C8A-A561-45D5-B2CA-04D16A586BB2}" srcOrd="2" destOrd="0" presId="urn:microsoft.com/office/officeart/2005/8/layout/hierarchy2"/>
    <dgm:cxn modelId="{AF45D373-C1CD-4D7A-A4C3-2317FB4F2C81}" type="presParOf" srcId="{F3FA6C8A-A561-45D5-B2CA-04D16A586BB2}" destId="{D86EE254-E3E5-4D77-B6F5-C2437135BB92}" srcOrd="0" destOrd="0" presId="urn:microsoft.com/office/officeart/2005/8/layout/hierarchy2"/>
    <dgm:cxn modelId="{C4E34554-C132-44BF-8FD3-55438D47BC36}" type="presParOf" srcId="{9EC96372-7E3F-4991-AD22-A9100267EBD2}" destId="{AD20AFE0-D758-4CFB-B599-42718BEC4FE0}" srcOrd="3" destOrd="0" presId="urn:microsoft.com/office/officeart/2005/8/layout/hierarchy2"/>
    <dgm:cxn modelId="{E01651DB-77F2-4CF6-B359-BEF249E5D64F}" type="presParOf" srcId="{AD20AFE0-D758-4CFB-B599-42718BEC4FE0}" destId="{1A111D68-D82C-40CA-93CD-46B413B12F6C}" srcOrd="0" destOrd="0" presId="urn:microsoft.com/office/officeart/2005/8/layout/hierarchy2"/>
    <dgm:cxn modelId="{F95B83FA-772C-47FA-89D2-CE48D187B023}" type="presParOf" srcId="{AD20AFE0-D758-4CFB-B599-42718BEC4FE0}" destId="{DFDA594A-3473-41BB-A186-93C3B0810108}" srcOrd="1" destOrd="0" presId="urn:microsoft.com/office/officeart/2005/8/layout/hierarchy2"/>
    <dgm:cxn modelId="{6E387914-0048-44CD-A809-4BF6AA77D9FC}" type="presParOf" srcId="{BBED92D4-4CBB-45B8-91F0-E7B4B8481FEE}" destId="{F8DBC7CF-5AF6-48E8-BF24-F2659A8322FF}" srcOrd="2" destOrd="0" presId="urn:microsoft.com/office/officeart/2005/8/layout/hierarchy2"/>
    <dgm:cxn modelId="{67B25D34-E24E-4592-991B-12AF961FA2FF}" type="presParOf" srcId="{F8DBC7CF-5AF6-48E8-BF24-F2659A8322FF}" destId="{1F38AB12-57FD-4336-BF22-30F39FBC5C1B}" srcOrd="0" destOrd="0" presId="urn:microsoft.com/office/officeart/2005/8/layout/hierarchy2"/>
    <dgm:cxn modelId="{24CD4CED-96DA-4C20-9CBA-DA2DEB6E198C}" type="presParOf" srcId="{BBED92D4-4CBB-45B8-91F0-E7B4B8481FEE}" destId="{C03129E2-CF49-47C5-AC7B-F54D203B1990}" srcOrd="3" destOrd="0" presId="urn:microsoft.com/office/officeart/2005/8/layout/hierarchy2"/>
    <dgm:cxn modelId="{4C7F3884-5B86-43EA-AC03-597B0A23D974}" type="presParOf" srcId="{C03129E2-CF49-47C5-AC7B-F54D203B1990}" destId="{63B7A19F-D748-4509-8191-3C08881AD9BE}" srcOrd="0" destOrd="0" presId="urn:microsoft.com/office/officeart/2005/8/layout/hierarchy2"/>
    <dgm:cxn modelId="{C8799E7C-E501-48F4-8BF2-C5E7C0EBA6D7}" type="presParOf" srcId="{C03129E2-CF49-47C5-AC7B-F54D203B1990}" destId="{C92E05A1-904E-48AB-B9E2-64E570323188}" srcOrd="1" destOrd="0" presId="urn:microsoft.com/office/officeart/2005/8/layout/hierarchy2"/>
    <dgm:cxn modelId="{A37B5EF2-6E9F-49A3-8980-62EC88FA4F46}" type="presParOf" srcId="{C92E05A1-904E-48AB-B9E2-64E570323188}" destId="{1BE58BFE-55E9-4E2C-AD6D-E2D66BFAD5CD}" srcOrd="0" destOrd="0" presId="urn:microsoft.com/office/officeart/2005/8/layout/hierarchy2"/>
    <dgm:cxn modelId="{09299DD4-2168-4E8F-9A97-2B468E24E6AB}" type="presParOf" srcId="{1BE58BFE-55E9-4E2C-AD6D-E2D66BFAD5CD}" destId="{A35E39BD-F715-45AC-BBAD-686808AF24E5}" srcOrd="0" destOrd="0" presId="urn:microsoft.com/office/officeart/2005/8/layout/hierarchy2"/>
    <dgm:cxn modelId="{E6E422DF-61CE-4512-8040-0145BD533DA8}" type="presParOf" srcId="{C92E05A1-904E-48AB-B9E2-64E570323188}" destId="{527293C7-1F7D-44DE-B67B-B527E020FAD0}" srcOrd="1" destOrd="0" presId="urn:microsoft.com/office/officeart/2005/8/layout/hierarchy2"/>
    <dgm:cxn modelId="{B74C7D6D-1DDD-4F4C-BD6C-C2A5D7A316B9}" type="presParOf" srcId="{527293C7-1F7D-44DE-B67B-B527E020FAD0}" destId="{26F83FA2-65E5-4B29-9B46-C775B7746E58}" srcOrd="0" destOrd="0" presId="urn:microsoft.com/office/officeart/2005/8/layout/hierarchy2"/>
    <dgm:cxn modelId="{20988C69-3814-4C78-A210-4A5F1971645B}" type="presParOf" srcId="{527293C7-1F7D-44DE-B67B-B527E020FAD0}" destId="{8D18BC34-6D23-4C5F-84A5-6A53957704DE}" srcOrd="1" destOrd="0" presId="urn:microsoft.com/office/officeart/2005/8/layout/hierarchy2"/>
    <dgm:cxn modelId="{752E1052-7427-4B19-863D-425446B5435D}" type="presParOf" srcId="{C92E05A1-904E-48AB-B9E2-64E570323188}" destId="{F72C7AC0-9283-4C9B-B0E0-85AD633C106B}" srcOrd="2" destOrd="0" presId="urn:microsoft.com/office/officeart/2005/8/layout/hierarchy2"/>
    <dgm:cxn modelId="{F8ED1F4F-1CB7-4932-905D-0209A9660C89}" type="presParOf" srcId="{F72C7AC0-9283-4C9B-B0E0-85AD633C106B}" destId="{C84E0936-AEE7-4B2F-93A7-6088A11316C3}" srcOrd="0" destOrd="0" presId="urn:microsoft.com/office/officeart/2005/8/layout/hierarchy2"/>
    <dgm:cxn modelId="{37C37221-FB75-435D-87F1-B9D56EC0442C}" type="presParOf" srcId="{C92E05A1-904E-48AB-B9E2-64E570323188}" destId="{E871D3B0-227C-4041-8D26-8D91B632A989}" srcOrd="3" destOrd="0" presId="urn:microsoft.com/office/officeart/2005/8/layout/hierarchy2"/>
    <dgm:cxn modelId="{1535FF1A-F553-4508-82FA-E8672A43C2BE}" type="presParOf" srcId="{E871D3B0-227C-4041-8D26-8D91B632A989}" destId="{5D8A88D8-EF37-44AF-8625-61978A292A30}" srcOrd="0" destOrd="0" presId="urn:microsoft.com/office/officeart/2005/8/layout/hierarchy2"/>
    <dgm:cxn modelId="{65921739-1682-4EF7-B2D1-CD0A74AAFB6F}" type="presParOf" srcId="{E871D3B0-227C-4041-8D26-8D91B632A989}" destId="{36F0C093-1E29-4854-93B8-191917DE019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0C53D-2438-412F-8EAD-C69AF6FD1E1B}">
      <dsp:nvSpPr>
        <dsp:cNvPr id="0" name=""/>
        <dsp:cNvSpPr/>
      </dsp:nvSpPr>
      <dsp:spPr>
        <a:xfrm>
          <a:off x="6314" y="2098884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KONSONANTY</a:t>
          </a:r>
        </a:p>
      </dsp:txBody>
      <dsp:txXfrm>
        <a:off x="28586" y="2121156"/>
        <a:ext cx="1476273" cy="715864"/>
      </dsp:txXfrm>
    </dsp:sp>
    <dsp:sp modelId="{02D54288-408D-46F3-8CAB-F1069F2700F8}">
      <dsp:nvSpPr>
        <dsp:cNvPr id="0" name=""/>
        <dsp:cNvSpPr/>
      </dsp:nvSpPr>
      <dsp:spPr>
        <a:xfrm rot="18289469">
          <a:off x="1298670" y="2030120"/>
          <a:ext cx="1065250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1065250" y="117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804664" y="2015222"/>
        <a:ext cx="53262" cy="53262"/>
      </dsp:txXfrm>
    </dsp:sp>
    <dsp:sp modelId="{E43D8A82-D706-464F-AA27-1870472F2389}">
      <dsp:nvSpPr>
        <dsp:cNvPr id="0" name=""/>
        <dsp:cNvSpPr/>
      </dsp:nvSpPr>
      <dsp:spPr>
        <a:xfrm>
          <a:off x="2135459" y="1224414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OKLUZIVY</a:t>
          </a:r>
        </a:p>
      </dsp:txBody>
      <dsp:txXfrm>
        <a:off x="2157731" y="1246686"/>
        <a:ext cx="1476273" cy="715864"/>
      </dsp:txXfrm>
    </dsp:sp>
    <dsp:sp modelId="{0671CDAC-5EBB-4132-A328-53D102344A6D}">
      <dsp:nvSpPr>
        <dsp:cNvPr id="0" name=""/>
        <dsp:cNvSpPr/>
      </dsp:nvSpPr>
      <dsp:spPr>
        <a:xfrm>
          <a:off x="1527132" y="2467355"/>
          <a:ext cx="608326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608326" y="117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816087" y="2463880"/>
        <a:ext cx="30416" cy="30416"/>
      </dsp:txXfrm>
    </dsp:sp>
    <dsp:sp modelId="{CBC2EEC3-6AF8-4F63-85D1-355E31E5E0D6}">
      <dsp:nvSpPr>
        <dsp:cNvPr id="0" name=""/>
        <dsp:cNvSpPr/>
      </dsp:nvSpPr>
      <dsp:spPr>
        <a:xfrm>
          <a:off x="2135459" y="2098884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SEMIOKLUZIVY</a:t>
          </a:r>
        </a:p>
      </dsp:txBody>
      <dsp:txXfrm>
        <a:off x="2157731" y="2121156"/>
        <a:ext cx="1476273" cy="715864"/>
      </dsp:txXfrm>
    </dsp:sp>
    <dsp:sp modelId="{8457B28C-BEC8-45D3-BB52-0A1A3CF33482}">
      <dsp:nvSpPr>
        <dsp:cNvPr id="0" name=""/>
        <dsp:cNvSpPr/>
      </dsp:nvSpPr>
      <dsp:spPr>
        <a:xfrm rot="3310531">
          <a:off x="1298670" y="2904590"/>
          <a:ext cx="1065250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1065250" y="117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804664" y="2889692"/>
        <a:ext cx="53262" cy="53262"/>
      </dsp:txXfrm>
    </dsp:sp>
    <dsp:sp modelId="{6F808037-D85F-409F-A808-7C219321A6A7}">
      <dsp:nvSpPr>
        <dsp:cNvPr id="0" name=""/>
        <dsp:cNvSpPr/>
      </dsp:nvSpPr>
      <dsp:spPr>
        <a:xfrm>
          <a:off x="2135459" y="2973354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KONSTRIKTIVY </a:t>
          </a:r>
        </a:p>
      </dsp:txBody>
      <dsp:txXfrm>
        <a:off x="2157731" y="2995626"/>
        <a:ext cx="1476273" cy="715864"/>
      </dsp:txXfrm>
    </dsp:sp>
    <dsp:sp modelId="{FAC2A1D1-FF61-44CB-9FFA-616A84C53535}">
      <dsp:nvSpPr>
        <dsp:cNvPr id="0" name=""/>
        <dsp:cNvSpPr/>
      </dsp:nvSpPr>
      <dsp:spPr>
        <a:xfrm rot="19457599">
          <a:off x="3585861" y="3123208"/>
          <a:ext cx="749156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749156" y="1173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941711" y="3116212"/>
        <a:ext cx="37457" cy="37457"/>
      </dsp:txXfrm>
    </dsp:sp>
    <dsp:sp modelId="{AA08D580-998A-4668-B54F-E7F8BEDE1E52}">
      <dsp:nvSpPr>
        <dsp:cNvPr id="0" name=""/>
        <dsp:cNvSpPr/>
      </dsp:nvSpPr>
      <dsp:spPr>
        <a:xfrm>
          <a:off x="4264603" y="2536119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FRIKATIVY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VLASTNÍ ŠUMOVÉ</a:t>
          </a:r>
        </a:p>
      </dsp:txBody>
      <dsp:txXfrm>
        <a:off x="4286875" y="2558391"/>
        <a:ext cx="1476273" cy="715864"/>
      </dsp:txXfrm>
    </dsp:sp>
    <dsp:sp modelId="{F8DBC7CF-5AF6-48E8-BF24-F2659A8322FF}">
      <dsp:nvSpPr>
        <dsp:cNvPr id="0" name=""/>
        <dsp:cNvSpPr/>
      </dsp:nvSpPr>
      <dsp:spPr>
        <a:xfrm rot="2142401">
          <a:off x="3585861" y="3560443"/>
          <a:ext cx="749156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749156" y="1173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941711" y="3553447"/>
        <a:ext cx="37457" cy="37457"/>
      </dsp:txXfrm>
    </dsp:sp>
    <dsp:sp modelId="{63B7A19F-D748-4509-8191-3C08881AD9BE}">
      <dsp:nvSpPr>
        <dsp:cNvPr id="0" name=""/>
        <dsp:cNvSpPr/>
      </dsp:nvSpPr>
      <dsp:spPr>
        <a:xfrm>
          <a:off x="4264603" y="3410589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LIKVIDY </a:t>
          </a:r>
        </a:p>
      </dsp:txBody>
      <dsp:txXfrm>
        <a:off x="4286875" y="3432861"/>
        <a:ext cx="1476273" cy="715864"/>
      </dsp:txXfrm>
    </dsp:sp>
    <dsp:sp modelId="{1BE58BFE-55E9-4E2C-AD6D-E2D66BFAD5CD}">
      <dsp:nvSpPr>
        <dsp:cNvPr id="0" name=""/>
        <dsp:cNvSpPr/>
      </dsp:nvSpPr>
      <dsp:spPr>
        <a:xfrm rot="19457599">
          <a:off x="5715005" y="3560443"/>
          <a:ext cx="749156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749156" y="1173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70855" y="3553447"/>
        <a:ext cx="37457" cy="37457"/>
      </dsp:txXfrm>
    </dsp:sp>
    <dsp:sp modelId="{26F83FA2-65E5-4B29-9B46-C775B7746E58}">
      <dsp:nvSpPr>
        <dsp:cNvPr id="0" name=""/>
        <dsp:cNvSpPr/>
      </dsp:nvSpPr>
      <dsp:spPr>
        <a:xfrm>
          <a:off x="6393747" y="2973354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LATERÁLY</a:t>
          </a:r>
        </a:p>
      </dsp:txBody>
      <dsp:txXfrm>
        <a:off x="6416019" y="2995626"/>
        <a:ext cx="1476273" cy="715864"/>
      </dsp:txXfrm>
    </dsp:sp>
    <dsp:sp modelId="{F72C7AC0-9283-4C9B-B0E0-85AD633C106B}">
      <dsp:nvSpPr>
        <dsp:cNvPr id="0" name=""/>
        <dsp:cNvSpPr/>
      </dsp:nvSpPr>
      <dsp:spPr>
        <a:xfrm rot="1770904">
          <a:off x="5739921" y="3951787"/>
          <a:ext cx="701211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701211" y="1173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72996" y="3945990"/>
        <a:ext cx="35060" cy="35060"/>
      </dsp:txXfrm>
    </dsp:sp>
    <dsp:sp modelId="{5D8A88D8-EF37-44AF-8625-61978A292A30}">
      <dsp:nvSpPr>
        <dsp:cNvPr id="0" name=""/>
        <dsp:cNvSpPr/>
      </dsp:nvSpPr>
      <dsp:spPr>
        <a:xfrm>
          <a:off x="6395633" y="3756043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VIBRANTY</a:t>
          </a:r>
        </a:p>
      </dsp:txBody>
      <dsp:txXfrm>
        <a:off x="6417905" y="3778315"/>
        <a:ext cx="1476273" cy="715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41A46-9182-45A7-B802-73909CF30815}">
      <dsp:nvSpPr>
        <dsp:cNvPr id="0" name=""/>
        <dsp:cNvSpPr/>
      </dsp:nvSpPr>
      <dsp:spPr>
        <a:xfrm>
          <a:off x="7615" y="2709848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KONSTRIKTIVY</a:t>
          </a:r>
          <a:r>
            <a:rPr lang="cs-CZ" sz="800" kern="1200" dirty="0"/>
            <a:t> </a:t>
          </a:r>
        </a:p>
      </dsp:txBody>
      <dsp:txXfrm>
        <a:off x="25157" y="2727390"/>
        <a:ext cx="1162741" cy="563828"/>
      </dsp:txXfrm>
    </dsp:sp>
    <dsp:sp modelId="{FAC2A1D1-FF61-44CB-9FFA-616A84C53535}">
      <dsp:nvSpPr>
        <dsp:cNvPr id="0" name=""/>
        <dsp:cNvSpPr/>
      </dsp:nvSpPr>
      <dsp:spPr>
        <a:xfrm rot="18117611">
          <a:off x="992424" y="2616085"/>
          <a:ext cx="905164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905164" y="924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422377" y="2602698"/>
        <a:ext cx="45258" cy="45258"/>
      </dsp:txXfrm>
    </dsp:sp>
    <dsp:sp modelId="{AA08D580-998A-4668-B54F-E7F8BEDE1E52}">
      <dsp:nvSpPr>
        <dsp:cNvPr id="0" name=""/>
        <dsp:cNvSpPr/>
      </dsp:nvSpPr>
      <dsp:spPr>
        <a:xfrm>
          <a:off x="1684571" y="1941892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FRIKATIVY</a:t>
          </a:r>
        </a:p>
      </dsp:txBody>
      <dsp:txXfrm>
        <a:off x="1702113" y="1959434"/>
        <a:ext cx="1162741" cy="563828"/>
      </dsp:txXfrm>
    </dsp:sp>
    <dsp:sp modelId="{90948F06-DDC4-472B-8998-4F0BC99F4F27}">
      <dsp:nvSpPr>
        <dsp:cNvPr id="0" name=""/>
        <dsp:cNvSpPr/>
      </dsp:nvSpPr>
      <dsp:spPr>
        <a:xfrm rot="19457599">
          <a:off x="2826936" y="2059920"/>
          <a:ext cx="590050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590050" y="92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07210" y="2054410"/>
        <a:ext cx="29502" cy="29502"/>
      </dsp:txXfrm>
    </dsp:sp>
    <dsp:sp modelId="{01C74EB0-959E-4777-9CF9-89BCFCBA3233}">
      <dsp:nvSpPr>
        <dsp:cNvPr id="0" name=""/>
        <dsp:cNvSpPr/>
      </dsp:nvSpPr>
      <dsp:spPr>
        <a:xfrm>
          <a:off x="3361527" y="1597518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kern="1200" dirty="0"/>
            <a:t>VLASTNÍ ŠUMOVÉ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2"/>
              </a:solidFill>
            </a:rPr>
            <a:t> </a:t>
          </a:r>
          <a:r>
            <a:rPr lang="cs-CZ" sz="1000" b="1" kern="1200" dirty="0" err="1">
              <a:solidFill>
                <a:schemeClr val="tx2"/>
              </a:solidFill>
            </a:rPr>
            <a:t>f,v,s</a:t>
          </a:r>
          <a:endParaRPr lang="cs-CZ" sz="1000" b="1" kern="1200" dirty="0">
            <a:solidFill>
              <a:schemeClr val="tx2"/>
            </a:solidFill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 dirty="0"/>
        </a:p>
      </dsp:txBody>
      <dsp:txXfrm>
        <a:off x="3379069" y="1615060"/>
        <a:ext cx="1162741" cy="563828"/>
      </dsp:txXfrm>
    </dsp:sp>
    <dsp:sp modelId="{37B85434-6879-4A56-A6EF-3D07C5978078}">
      <dsp:nvSpPr>
        <dsp:cNvPr id="0" name=""/>
        <dsp:cNvSpPr/>
      </dsp:nvSpPr>
      <dsp:spPr>
        <a:xfrm>
          <a:off x="4559352" y="1887732"/>
          <a:ext cx="479130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479130" y="92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786939" y="1884996"/>
        <a:ext cx="23956" cy="23956"/>
      </dsp:txXfrm>
    </dsp:sp>
    <dsp:sp modelId="{BC291815-B4BB-4459-A9F2-1E258DA31214}">
      <dsp:nvSpPr>
        <dsp:cNvPr id="0" name=""/>
        <dsp:cNvSpPr/>
      </dsp:nvSpPr>
      <dsp:spPr>
        <a:xfrm>
          <a:off x="5038483" y="1597518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SIBILANTY (SYKAVKY)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</dsp:txBody>
      <dsp:txXfrm>
        <a:off x="5056025" y="1615060"/>
        <a:ext cx="1162741" cy="563828"/>
      </dsp:txXfrm>
    </dsp:sp>
    <dsp:sp modelId="{0C2AE4B8-6F12-4B66-83CA-092AD7A10395}">
      <dsp:nvSpPr>
        <dsp:cNvPr id="0" name=""/>
        <dsp:cNvSpPr/>
      </dsp:nvSpPr>
      <dsp:spPr>
        <a:xfrm rot="19457599">
          <a:off x="6180848" y="1715545"/>
          <a:ext cx="590050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590050" y="92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461122" y="1710035"/>
        <a:ext cx="29502" cy="29502"/>
      </dsp:txXfrm>
    </dsp:sp>
    <dsp:sp modelId="{73638AB1-B37D-4E70-96AB-2EF6482773CD}">
      <dsp:nvSpPr>
        <dsp:cNvPr id="0" name=""/>
        <dsp:cNvSpPr/>
      </dsp:nvSpPr>
      <dsp:spPr>
        <a:xfrm>
          <a:off x="6715438" y="1253143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OSTRÉ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2"/>
              </a:solidFill>
            </a:rPr>
            <a:t>S,Z </a:t>
          </a:r>
        </a:p>
      </dsp:txBody>
      <dsp:txXfrm>
        <a:off x="6732980" y="1270685"/>
        <a:ext cx="1162741" cy="563828"/>
      </dsp:txXfrm>
    </dsp:sp>
    <dsp:sp modelId="{9FA12564-A725-4691-8AFE-57BC565ED859}">
      <dsp:nvSpPr>
        <dsp:cNvPr id="0" name=""/>
        <dsp:cNvSpPr/>
      </dsp:nvSpPr>
      <dsp:spPr>
        <a:xfrm rot="2142401">
          <a:off x="6180848" y="2059920"/>
          <a:ext cx="590050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590050" y="92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461122" y="2054410"/>
        <a:ext cx="29502" cy="29502"/>
      </dsp:txXfrm>
    </dsp:sp>
    <dsp:sp modelId="{1A405DF3-501D-4963-B8B5-67677AAE43B0}">
      <dsp:nvSpPr>
        <dsp:cNvPr id="0" name=""/>
        <dsp:cNvSpPr/>
      </dsp:nvSpPr>
      <dsp:spPr>
        <a:xfrm>
          <a:off x="6715438" y="1941892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TUPÉ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2"/>
              </a:solidFill>
            </a:rPr>
            <a:t>Š,Ž</a:t>
          </a:r>
        </a:p>
      </dsp:txBody>
      <dsp:txXfrm>
        <a:off x="6732980" y="1959434"/>
        <a:ext cx="1162741" cy="563828"/>
      </dsp:txXfrm>
    </dsp:sp>
    <dsp:sp modelId="{F3FA6C8A-A561-45D5-B2CA-04D16A586BB2}">
      <dsp:nvSpPr>
        <dsp:cNvPr id="0" name=""/>
        <dsp:cNvSpPr/>
      </dsp:nvSpPr>
      <dsp:spPr>
        <a:xfrm rot="2142401">
          <a:off x="2826936" y="2404295"/>
          <a:ext cx="590050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590050" y="92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07210" y="2398785"/>
        <a:ext cx="29502" cy="29502"/>
      </dsp:txXfrm>
    </dsp:sp>
    <dsp:sp modelId="{1A111D68-D82C-40CA-93CD-46B413B12F6C}">
      <dsp:nvSpPr>
        <dsp:cNvPr id="0" name=""/>
        <dsp:cNvSpPr/>
      </dsp:nvSpPr>
      <dsp:spPr>
        <a:xfrm>
          <a:off x="3361527" y="2286267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kern="1200" dirty="0"/>
            <a:t>SPIRANTY</a:t>
          </a:r>
          <a:endParaRPr lang="cs-CZ" sz="800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γβδ</a:t>
          </a:r>
          <a:r>
            <a:rPr lang="cs-CZ" sz="800" kern="1200" dirty="0"/>
            <a:t> </a:t>
          </a:r>
        </a:p>
      </dsp:txBody>
      <dsp:txXfrm>
        <a:off x="3379069" y="2303809"/>
        <a:ext cx="1162741" cy="563828"/>
      </dsp:txXfrm>
    </dsp:sp>
    <dsp:sp modelId="{F8DBC7CF-5AF6-48E8-BF24-F2659A8322FF}">
      <dsp:nvSpPr>
        <dsp:cNvPr id="0" name=""/>
        <dsp:cNvSpPr/>
      </dsp:nvSpPr>
      <dsp:spPr>
        <a:xfrm rot="3482389">
          <a:off x="992424" y="3384041"/>
          <a:ext cx="905164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905164" y="924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422377" y="3370654"/>
        <a:ext cx="45258" cy="45258"/>
      </dsp:txXfrm>
    </dsp:sp>
    <dsp:sp modelId="{63B7A19F-D748-4509-8191-3C08881AD9BE}">
      <dsp:nvSpPr>
        <dsp:cNvPr id="0" name=""/>
        <dsp:cNvSpPr/>
      </dsp:nvSpPr>
      <dsp:spPr>
        <a:xfrm>
          <a:off x="1684571" y="3477804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kern="1200" dirty="0"/>
            <a:t>LIKVIDY</a:t>
          </a:r>
          <a:endParaRPr lang="pt-PT" sz="1050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2"/>
              </a:solidFill>
            </a:rPr>
            <a:t>s</a:t>
          </a:r>
          <a:r>
            <a:rPr lang="pt-PT" sz="800" b="1" kern="1200" dirty="0" err="1">
              <a:solidFill>
                <a:schemeClr val="tx2"/>
              </a:solidFill>
            </a:rPr>
            <a:t>ouhl</a:t>
          </a:r>
          <a:r>
            <a:rPr lang="cs-CZ" sz="800" b="1" kern="1200" dirty="0" err="1">
              <a:solidFill>
                <a:schemeClr val="tx2"/>
              </a:solidFill>
            </a:rPr>
            <a:t>ásky</a:t>
          </a:r>
          <a:r>
            <a:rPr lang="cs-CZ" sz="800" b="1" kern="1200" dirty="0">
              <a:solidFill>
                <a:schemeClr val="tx2"/>
              </a:solidFill>
            </a:rPr>
            <a:t> plynné </a:t>
          </a:r>
        </a:p>
      </dsp:txBody>
      <dsp:txXfrm>
        <a:off x="1702113" y="3495346"/>
        <a:ext cx="1162741" cy="563828"/>
      </dsp:txXfrm>
    </dsp:sp>
    <dsp:sp modelId="{1BE58BFE-55E9-4E2C-AD6D-E2D66BFAD5CD}">
      <dsp:nvSpPr>
        <dsp:cNvPr id="0" name=""/>
        <dsp:cNvSpPr/>
      </dsp:nvSpPr>
      <dsp:spPr>
        <a:xfrm rot="19186127">
          <a:off x="2808166" y="3565347"/>
          <a:ext cx="627590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627590" y="92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06272" y="3558899"/>
        <a:ext cx="31379" cy="31379"/>
      </dsp:txXfrm>
    </dsp:sp>
    <dsp:sp modelId="{26F83FA2-65E5-4B29-9B46-C775B7746E58}">
      <dsp:nvSpPr>
        <dsp:cNvPr id="0" name=""/>
        <dsp:cNvSpPr/>
      </dsp:nvSpPr>
      <dsp:spPr>
        <a:xfrm>
          <a:off x="3361527" y="2975017"/>
          <a:ext cx="1314757" cy="793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kern="1200" dirty="0"/>
            <a:t>LATERÁLY</a:t>
          </a:r>
          <a:endParaRPr lang="cs-CZ" sz="800" kern="1200" dirty="0"/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2"/>
              </a:solidFill>
            </a:rPr>
            <a:t>výdechový proud vychází po obou stranách překážky</a:t>
          </a:r>
        </a:p>
      </dsp:txBody>
      <dsp:txXfrm>
        <a:off x="3384777" y="2998267"/>
        <a:ext cx="1268257" cy="747299"/>
      </dsp:txXfrm>
    </dsp:sp>
    <dsp:sp modelId="{F72C7AC0-9283-4C9B-B0E0-85AD633C106B}">
      <dsp:nvSpPr>
        <dsp:cNvPr id="0" name=""/>
        <dsp:cNvSpPr/>
      </dsp:nvSpPr>
      <dsp:spPr>
        <a:xfrm rot="2253329">
          <a:off x="2819578" y="3952784"/>
          <a:ext cx="606253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606253" y="92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07548" y="3946869"/>
        <a:ext cx="30312" cy="30312"/>
      </dsp:txXfrm>
    </dsp:sp>
    <dsp:sp modelId="{5D8A88D8-EF37-44AF-8625-61978A292A30}">
      <dsp:nvSpPr>
        <dsp:cNvPr id="0" name=""/>
        <dsp:cNvSpPr/>
      </dsp:nvSpPr>
      <dsp:spPr>
        <a:xfrm>
          <a:off x="3363012" y="3786364"/>
          <a:ext cx="1233305" cy="720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VIBRANTY</a:t>
          </a:r>
          <a:endParaRPr lang="cs-CZ" sz="800" kern="1200" dirty="0"/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2"/>
              </a:solidFill>
            </a:rPr>
            <a:t>Špička jazyk kmitá proti alveole nebo zadní část měkkého patra</a:t>
          </a:r>
        </a:p>
      </dsp:txBody>
      <dsp:txXfrm>
        <a:off x="3384125" y="3807477"/>
        <a:ext cx="1191079" cy="678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1F71E5-E717-44CD-8D18-76EA562DAA26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1F71E5-E717-44CD-8D18-76EA562DAA26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Relationship Id="rId9" Type="http://schemas.openxmlformats.org/officeDocument/2006/relationships/image" Target="../media/image63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13" Type="http://schemas.openxmlformats.org/officeDocument/2006/relationships/image" Target="../media/image77.emf"/><Relationship Id="rId3" Type="http://schemas.openxmlformats.org/officeDocument/2006/relationships/image" Target="../media/image67.emf"/><Relationship Id="rId7" Type="http://schemas.openxmlformats.org/officeDocument/2006/relationships/image" Target="../media/image71.emf"/><Relationship Id="rId12" Type="http://schemas.openxmlformats.org/officeDocument/2006/relationships/image" Target="../media/image76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11" Type="http://schemas.openxmlformats.org/officeDocument/2006/relationships/image" Target="../media/image75.emf"/><Relationship Id="rId5" Type="http://schemas.openxmlformats.org/officeDocument/2006/relationships/image" Target="../media/image69.emf"/><Relationship Id="rId10" Type="http://schemas.openxmlformats.org/officeDocument/2006/relationships/image" Target="../media/image74.emf"/><Relationship Id="rId4" Type="http://schemas.openxmlformats.org/officeDocument/2006/relationships/image" Target="../media/image68.emf"/><Relationship Id="rId9" Type="http://schemas.openxmlformats.org/officeDocument/2006/relationships/image" Target="../media/image73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image" Target="../media/image79.emf"/><Relationship Id="rId7" Type="http://schemas.openxmlformats.org/officeDocument/2006/relationships/image" Target="../media/image83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30704" cy="2421796"/>
          </a:xfrm>
        </p:spPr>
        <p:txBody>
          <a:bodyPr>
            <a:normAutofit/>
          </a:bodyPr>
          <a:lstStyle/>
          <a:p>
            <a:r>
              <a:rPr lang="cs-CZ" b="1" dirty="0"/>
              <a:t>Fonetika</a:t>
            </a:r>
            <a:br>
              <a:rPr lang="cs-CZ" dirty="0"/>
            </a:br>
            <a:r>
              <a:rPr lang="cs-CZ" dirty="0"/>
              <a:t>téma: </a:t>
            </a:r>
            <a:br>
              <a:rPr lang="cs-CZ" dirty="0"/>
            </a:br>
            <a:r>
              <a:rPr lang="cs-CZ" dirty="0"/>
              <a:t>souhlásky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44008" y="5229200"/>
            <a:ext cx="3399160" cy="740541"/>
          </a:xfrm>
        </p:spPr>
        <p:txBody>
          <a:bodyPr>
            <a:normAutofit/>
          </a:bodyPr>
          <a:lstStyle/>
          <a:p>
            <a:r>
              <a:rPr lang="cs-CZ" b="1" dirty="0"/>
              <a:t>12. hodina </a:t>
            </a:r>
          </a:p>
          <a:p>
            <a:r>
              <a:rPr lang="cs-CZ" b="1" dirty="0"/>
              <a:t>11.1.2021</a:t>
            </a:r>
          </a:p>
        </p:txBody>
      </p:sp>
    </p:spTree>
    <p:extLst>
      <p:ext uri="{BB962C8B-B14F-4D97-AF65-F5344CB8AC3E}">
        <p14:creationId xmlns:p14="http://schemas.microsoft.com/office/powerpoint/2010/main" val="299037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7BDEA-505F-4F40-B2E8-67D7195E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Nosovost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DABA87-B51C-4962-925F-193B5AE1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většinu portugalských souhlásek platí, že při jejich realizace je měkké patro zdviženo, což brání výdechovému proudu proniknout z dutiny hrdelní do dutiny nosní. </a:t>
            </a:r>
          </a:p>
          <a:p>
            <a:r>
              <a:rPr lang="cs-CZ" dirty="0"/>
              <a:t>Při realizaci několika hlásek sonorních však měkké patro se sníží a tím uvolní cestu přes dutinu nosní. </a:t>
            </a:r>
          </a:p>
        </p:txBody>
      </p:sp>
    </p:spTree>
    <p:extLst>
      <p:ext uri="{BB962C8B-B14F-4D97-AF65-F5344CB8AC3E}">
        <p14:creationId xmlns:p14="http://schemas.microsoft.com/office/powerpoint/2010/main" val="1082909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19960-F7AD-4F40-90A1-F15FC343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Tvrdost (zejména v PB)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77E4A4-2BB0-415F-913E-A0E9E1101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Měkké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49927A-7318-4B0D-B15B-34AE53D6D4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1800" dirty="0"/>
              <a:t>Jsou </a:t>
            </a:r>
            <a:r>
              <a:rPr lang="cs-CZ" sz="1800" b="1" i="1" dirty="0" err="1"/>
              <a:t>palatelizované</a:t>
            </a:r>
            <a:r>
              <a:rPr lang="cs-CZ" sz="1800" dirty="0"/>
              <a:t> </a:t>
            </a:r>
          </a:p>
          <a:p>
            <a:endParaRPr lang="cs-CZ" sz="1800" dirty="0"/>
          </a:p>
          <a:p>
            <a:r>
              <a:rPr lang="cs-CZ" sz="1800" dirty="0"/>
              <a:t>Místo artikulace se posouvá k palatu a v důsledku toho se v PB souhlásky </a:t>
            </a:r>
            <a:r>
              <a:rPr lang="cs-CZ" sz="1800" b="1" dirty="0">
                <a:solidFill>
                  <a:srgbClr val="FF0000"/>
                </a:solidFill>
                <a:highlight>
                  <a:srgbClr val="FFFF00"/>
                </a:highlight>
              </a:rPr>
              <a:t>T/D</a:t>
            </a:r>
            <a:r>
              <a:rPr lang="cs-CZ" sz="1800" dirty="0"/>
              <a:t> realizují před </a:t>
            </a:r>
            <a:r>
              <a:rPr lang="cs-CZ" sz="1800" b="1" dirty="0">
                <a:solidFill>
                  <a:srgbClr val="FF0000"/>
                </a:solidFill>
                <a:highlight>
                  <a:srgbClr val="FFFF00"/>
                </a:highlight>
              </a:rPr>
              <a:t>i/j</a:t>
            </a:r>
            <a:r>
              <a:rPr lang="cs-CZ" sz="18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cs-CZ" sz="1800" dirty="0"/>
              <a:t>jako </a:t>
            </a:r>
            <a:r>
              <a:rPr lang="cs-CZ" sz="1800" b="1" dirty="0">
                <a:highlight>
                  <a:srgbClr val="00FFFF"/>
                </a:highlight>
              </a:rPr>
              <a:t>C,TŠ</a:t>
            </a:r>
          </a:p>
          <a:p>
            <a:endParaRPr lang="cs-CZ" sz="1800" b="1" dirty="0"/>
          </a:p>
          <a:p>
            <a:pPr marL="68580" indent="0">
              <a:buNone/>
            </a:pPr>
            <a:r>
              <a:rPr lang="cs-CZ" sz="1800" b="1" dirty="0"/>
              <a:t>	</a:t>
            </a:r>
            <a:r>
              <a:rPr lang="cs-CZ" sz="1800" b="1" dirty="0">
                <a:highlight>
                  <a:srgbClr val="00FFFF"/>
                </a:highlight>
              </a:rPr>
              <a:t>TI, DI /CI,TŠI/</a:t>
            </a:r>
          </a:p>
          <a:p>
            <a:endParaRPr lang="cs-CZ" sz="1800" b="1" dirty="0"/>
          </a:p>
          <a:p>
            <a:r>
              <a:rPr lang="cs-CZ" sz="1800" dirty="0"/>
              <a:t>PAR</a:t>
            </a:r>
            <a:r>
              <a:rPr lang="cs-CZ" sz="1800" b="1" dirty="0"/>
              <a:t>TI</a:t>
            </a:r>
            <a:r>
              <a:rPr lang="cs-CZ" sz="1800" dirty="0"/>
              <a:t> (VYSLOVENO JAKO: PAR</a:t>
            </a:r>
            <a:r>
              <a:rPr lang="cs-CZ" sz="1800" b="1" dirty="0"/>
              <a:t>CI</a:t>
            </a:r>
            <a:r>
              <a:rPr lang="cs-CZ" sz="1800" dirty="0"/>
              <a:t>, PAR</a:t>
            </a:r>
            <a:r>
              <a:rPr lang="cs-CZ" sz="1800" b="1" dirty="0"/>
              <a:t>TŠI</a:t>
            </a:r>
            <a:r>
              <a:rPr lang="cs-CZ" sz="1800" dirty="0"/>
              <a:t>)</a:t>
            </a:r>
          </a:p>
          <a:p>
            <a:r>
              <a:rPr lang="cs-CZ" sz="1800" dirty="0"/>
              <a:t>TEATRO (CJATRU, TŠJATRU)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0355FB4-4117-4700-BBBC-4D4D71D7A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Tvrdé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6E050CB-8493-4E05-83B5-AEE6FCE6C24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JSOU VŠECHNY OSTATNÍ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867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1" y="620688"/>
            <a:ext cx="2666183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GRAFÉM </a:t>
            </a:r>
            <a:r>
              <a:rPr lang="cs-CZ" b="1" dirty="0"/>
              <a:t>B</a:t>
            </a:r>
            <a:r>
              <a:rPr lang="cs-CZ" dirty="0"/>
              <a:t>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FCE09DB-70C5-4EC9-BF49-106AAF15C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242" y="1405795"/>
            <a:ext cx="3057148" cy="639762"/>
          </a:xfrm>
        </p:spPr>
        <p:txBody>
          <a:bodyPr/>
          <a:lstStyle/>
          <a:p>
            <a:r>
              <a:rPr lang="cs-CZ" dirty="0"/>
              <a:t>OKLUZIVA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304AA5-AB33-4A60-B470-0218119ABA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 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7EC2F21-5120-40E9-8388-195E7E8CA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6953" y="3752295"/>
            <a:ext cx="3055717" cy="639762"/>
          </a:xfrm>
        </p:spPr>
        <p:txBody>
          <a:bodyPr/>
          <a:lstStyle/>
          <a:p>
            <a:r>
              <a:rPr lang="cs-CZ" dirty="0"/>
              <a:t>SPIRANTA</a:t>
            </a:r>
          </a:p>
        </p:txBody>
      </p:sp>
      <p:pic>
        <p:nvPicPr>
          <p:cNvPr id="4" name="Zástupný obsah 5">
            <a:extLst>
              <a:ext uri="{FF2B5EF4-FFF2-40B4-BE49-F238E27FC236}">
                <a16:creationId xmlns:a16="http://schemas.microsoft.com/office/drawing/2014/main" id="{D90EDD9A-BE64-4FEC-AA82-3506E3A7E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53" y="2045557"/>
            <a:ext cx="5665744" cy="1468839"/>
          </a:xfrm>
          <a:prstGeom prst="rect">
            <a:avLst/>
          </a:prstGeom>
        </p:spPr>
      </p:pic>
      <p:pic>
        <p:nvPicPr>
          <p:cNvPr id="8" name="Zástupný obsah 3">
            <a:extLst>
              <a:ext uri="{FF2B5EF4-FFF2-40B4-BE49-F238E27FC236}">
                <a16:creationId xmlns:a16="http://schemas.microsoft.com/office/drawing/2014/main" id="{85FE8738-4C43-4F3F-87FF-21D67DA60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392592"/>
            <a:ext cx="6453501" cy="19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7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GRAFÉM C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53BE0C-5018-408A-AFA0-660D0DD84A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cs-CZ" dirty="0"/>
              <a:t>FRIKATIVA </a:t>
            </a:r>
          </a:p>
          <a:p>
            <a:pPr algn="ctr"/>
            <a:r>
              <a:rPr lang="cs-CZ" dirty="0"/>
              <a:t>CE, CI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9CE0F06-FE8A-4B2B-BDD0-6E48A7B54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cs-CZ" dirty="0"/>
              <a:t>OKLUZIVA</a:t>
            </a:r>
          </a:p>
          <a:p>
            <a:pPr algn="ctr"/>
            <a:r>
              <a:rPr lang="cs-CZ" dirty="0"/>
              <a:t>CA, CO, CU, </a:t>
            </a:r>
            <a:r>
              <a:rPr lang="cs-CZ" dirty="0" err="1"/>
              <a:t>C+souhláska</a:t>
            </a:r>
            <a:r>
              <a:rPr lang="cs-CZ" dirty="0"/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AA9CEFC-F4F5-417B-9CE7-E176EDE7E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38" y="3701378"/>
            <a:ext cx="1238601" cy="63976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D02FCD8-F15D-455E-9EA8-1A1345651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276" y="3815483"/>
            <a:ext cx="1835251" cy="52003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DF90AF3-48B2-447D-9606-EAEBFCBE9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452" y="3189888"/>
            <a:ext cx="2754318" cy="88561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EEB3FD3-16E7-4B7B-AF33-A1DA62D19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3902229"/>
            <a:ext cx="3600400" cy="43891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E2D4A38-5FF4-4A6F-A5EB-8DB43A047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2456" y="4536418"/>
            <a:ext cx="3267291" cy="520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C350500-E572-42D9-B47D-53DC4F7D2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5251725"/>
            <a:ext cx="2822249" cy="63976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3C69782-2830-45A9-80F6-04B87F1596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140" y="4341140"/>
            <a:ext cx="3634613" cy="4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21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GRAFÉM </a:t>
            </a:r>
            <a:r>
              <a:rPr lang="pt-PT" b="1" dirty="0"/>
              <a:t>Ç </a:t>
            </a:r>
            <a:r>
              <a:rPr lang="cs-CZ" b="1" dirty="0"/>
              <a:t>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170773B-DDE5-4C6E-A688-8B68EF933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0667" y="2348880"/>
            <a:ext cx="3057148" cy="639762"/>
          </a:xfrm>
        </p:spPr>
        <p:txBody>
          <a:bodyPr/>
          <a:lstStyle/>
          <a:p>
            <a:pPr algn="ctr"/>
            <a:r>
              <a:rPr lang="pt-PT" dirty="0"/>
              <a:t>FRIKATIVA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C5EFB80-457F-4C36-8426-594F7D7402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9592" y="3544431"/>
            <a:ext cx="6779299" cy="7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1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483" y="476672"/>
            <a:ext cx="7271849" cy="75398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GRAFÉM </a:t>
            </a:r>
            <a:r>
              <a:rPr lang="pt-PT" b="1" dirty="0"/>
              <a:t>D</a:t>
            </a:r>
            <a:r>
              <a:rPr lang="cs-CZ" dirty="0"/>
              <a:t>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FCE09DB-70C5-4EC9-BF49-106AAF15C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653" y="937002"/>
            <a:ext cx="1728191" cy="44559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OKLUZIVA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304AA5-AB33-4A60-B470-0218119ABA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 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7EC2F21-5120-40E9-8388-195E7E8CA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653" y="3597569"/>
            <a:ext cx="1658099" cy="44559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SPIRANTA</a:t>
            </a:r>
          </a:p>
        </p:txBody>
      </p:sp>
      <p:pic>
        <p:nvPicPr>
          <p:cNvPr id="9" name="Zástupný obsah 4">
            <a:extLst>
              <a:ext uri="{FF2B5EF4-FFF2-40B4-BE49-F238E27FC236}">
                <a16:creationId xmlns:a16="http://schemas.microsoft.com/office/drawing/2014/main" id="{04297107-E831-4D2E-B437-1EE282249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338" y="1471237"/>
            <a:ext cx="6367093" cy="23814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C36D4F4-F9BA-491A-B995-B856EDA9B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76" y="4348073"/>
            <a:ext cx="727184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66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GRAFÉM </a:t>
            </a:r>
            <a:r>
              <a:rPr lang="pt-PT" b="1" dirty="0"/>
              <a:t>F</a:t>
            </a:r>
            <a:r>
              <a:rPr lang="cs-CZ" b="1" dirty="0"/>
              <a:t> </a:t>
            </a: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5DB02FC0-6794-44AB-A533-F0A880A04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2780928"/>
            <a:ext cx="7044524" cy="25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3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027664"/>
            <a:ext cx="6808602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GRAFÉM </a:t>
            </a:r>
            <a:r>
              <a:rPr lang="pt-PT" dirty="0"/>
              <a:t>G</a:t>
            </a:r>
            <a:r>
              <a:rPr lang="cs-CZ" dirty="0"/>
              <a:t>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53BE0C-5018-408A-AFA0-660D0DD84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013" y="1601915"/>
            <a:ext cx="1985491" cy="63976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cs-CZ" dirty="0"/>
              <a:t>FRIKATIVA </a:t>
            </a:r>
          </a:p>
          <a:p>
            <a:pPr algn="ctr"/>
            <a:r>
              <a:rPr lang="pt-PT" dirty="0"/>
              <a:t>G</a:t>
            </a:r>
            <a:r>
              <a:rPr lang="cs-CZ" dirty="0"/>
              <a:t>E, </a:t>
            </a:r>
            <a:r>
              <a:rPr lang="pt-PT" dirty="0"/>
              <a:t>G</a:t>
            </a:r>
            <a:r>
              <a:rPr lang="cs-CZ" dirty="0"/>
              <a:t>I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9CE0F06-FE8A-4B2B-BDD0-6E48A7B54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8316" y="5457682"/>
            <a:ext cx="1985491" cy="53488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pt-PT" dirty="0"/>
              <a:t>SPIRANTA</a:t>
            </a:r>
          </a:p>
          <a:p>
            <a:pPr algn="ctr"/>
            <a:r>
              <a:rPr lang="pt-PT" dirty="0" err="1"/>
              <a:t>aGa</a:t>
            </a:r>
            <a:endParaRPr lang="cs-CZ" dirty="0"/>
          </a:p>
        </p:txBody>
      </p:sp>
      <p:sp>
        <p:nvSpPr>
          <p:cNvPr id="16" name="Zástupný text 5">
            <a:extLst>
              <a:ext uri="{FF2B5EF4-FFF2-40B4-BE49-F238E27FC236}">
                <a16:creationId xmlns:a16="http://schemas.microsoft.com/office/drawing/2014/main" id="{A8C293A7-4AE2-497C-86C3-F6F2EF2091DD}"/>
              </a:ext>
            </a:extLst>
          </p:cNvPr>
          <p:cNvSpPr txBox="1">
            <a:spLocks/>
          </p:cNvSpPr>
          <p:nvPr/>
        </p:nvSpPr>
        <p:spPr>
          <a:xfrm>
            <a:off x="539552" y="3645024"/>
            <a:ext cx="2378215" cy="5938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OKLUZIVA</a:t>
            </a:r>
          </a:p>
          <a:p>
            <a:pPr algn="ctr"/>
            <a:r>
              <a:rPr lang="pt-PT" dirty="0"/>
              <a:t>G</a:t>
            </a:r>
            <a:r>
              <a:rPr lang="cs-CZ" dirty="0"/>
              <a:t>A, </a:t>
            </a:r>
            <a:r>
              <a:rPr lang="pt-PT" dirty="0"/>
              <a:t>G</a:t>
            </a:r>
            <a:r>
              <a:rPr lang="cs-CZ" dirty="0"/>
              <a:t>O, </a:t>
            </a:r>
            <a:r>
              <a:rPr lang="pt-PT" dirty="0"/>
              <a:t>G</a:t>
            </a:r>
            <a:r>
              <a:rPr lang="cs-CZ" dirty="0"/>
              <a:t>U, </a:t>
            </a:r>
            <a:r>
              <a:rPr lang="pt-PT" dirty="0"/>
              <a:t>GUE, GUI</a:t>
            </a:r>
            <a:endParaRPr lang="cs-CZ" dirty="0"/>
          </a:p>
        </p:txBody>
      </p:sp>
      <p:pic>
        <p:nvPicPr>
          <p:cNvPr id="17" name="Zástupný obsah 4">
            <a:extLst>
              <a:ext uri="{FF2B5EF4-FFF2-40B4-BE49-F238E27FC236}">
                <a16:creationId xmlns:a16="http://schemas.microsoft.com/office/drawing/2014/main" id="{5F6F809D-97CE-4C25-BE40-A179E9F34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113079"/>
            <a:ext cx="5452424" cy="148415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33A8165-A925-4C79-A290-477A5AF7C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577" y="1576915"/>
            <a:ext cx="4011233" cy="82944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FBF2A4F-5946-443C-852D-BB484C42C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538" y="2201499"/>
            <a:ext cx="1736509" cy="70855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09C72B0-55CC-44E9-95F0-65BFC5B3F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866" y="2283632"/>
            <a:ext cx="1736508" cy="61342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04FCD309-1F09-4CF3-9EE5-BB4354A65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376" y="4981638"/>
            <a:ext cx="5651335" cy="132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06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GRAFÉM </a:t>
            </a:r>
            <a:r>
              <a:rPr lang="pt-PT" b="1" dirty="0"/>
              <a:t>H</a:t>
            </a: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304AA5-AB33-4A60-B470-0218119AB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endParaRPr lang="pt-PT" b="1" dirty="0"/>
          </a:p>
          <a:p>
            <a:pPr marL="68580" indent="0" algn="ctr">
              <a:buNone/>
            </a:pPr>
            <a:r>
              <a:rPr lang="pt-PT" b="1" dirty="0"/>
              <a:t>NEREALIZUJE SE</a:t>
            </a: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797EA4-04E3-47B1-A800-E592D9543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645024"/>
            <a:ext cx="4249249" cy="10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90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GRAFÉM </a:t>
            </a:r>
            <a:r>
              <a:rPr lang="pt-PT" b="1" dirty="0"/>
              <a:t>CH</a:t>
            </a:r>
            <a:r>
              <a:rPr lang="cs-CZ" b="1" dirty="0"/>
              <a:t>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00433DE-0E62-4D7A-A1E4-224BA4F5B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/>
              <a:t>FRIKATIVA – VLASTNÍ </a:t>
            </a:r>
            <a:r>
              <a:rPr lang="cs-CZ" dirty="0"/>
              <a:t>ŠUM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304AA5-AB33-4A60-B470-0218119ABA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8580" indent="0" algn="ctr">
              <a:buNone/>
            </a:pPr>
            <a:endParaRPr lang="pt-PT" b="1" dirty="0"/>
          </a:p>
          <a:p>
            <a:pPr marL="68580" indent="0" algn="ctr">
              <a:buNone/>
            </a:pPr>
            <a:r>
              <a:rPr lang="pt-PT" b="1" dirty="0"/>
              <a:t> </a:t>
            </a:r>
            <a:endParaRPr lang="cs-CZ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C23C420-E50E-43F5-BD23-A7E3CEF9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063" y="3369778"/>
            <a:ext cx="6171074" cy="74457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46D3E14-0662-4B38-B78F-109FA1E2E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111" y="4064812"/>
            <a:ext cx="1426473" cy="44462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E914D44-2960-4A2D-B5D7-AF36B5748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097945"/>
            <a:ext cx="5659377" cy="44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3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9A67C-7A67-4544-BEB3-7E660A54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rgbClr val="00B0F0"/>
                </a:solidFill>
              </a:rPr>
              <a:t> </a:t>
            </a:r>
            <a:r>
              <a:rPr lang="cs-CZ" sz="2400" b="1" dirty="0">
                <a:solidFill>
                  <a:srgbClr val="00B0F0"/>
                </a:solidFill>
              </a:rPr>
              <a:t>SOUHLÁSKY – třídění</a:t>
            </a: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D93AC-1E6C-479D-8A97-D5EDF9B49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>
                <a:solidFill>
                  <a:srgbClr val="00B0F0"/>
                </a:solidFill>
              </a:rPr>
              <a:t>Kritéria: </a:t>
            </a:r>
          </a:p>
          <a:p>
            <a:pPr marL="365760" lvl="1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lvl="1"/>
            <a:r>
              <a:rPr lang="cs-CZ" dirty="0"/>
              <a:t>způsobu artikulace</a:t>
            </a:r>
          </a:p>
          <a:p>
            <a:pPr lvl="1"/>
            <a:r>
              <a:rPr lang="cs-CZ" dirty="0"/>
              <a:t>místo artikulace</a:t>
            </a:r>
          </a:p>
          <a:p>
            <a:pPr lvl="1"/>
            <a:r>
              <a:rPr lang="cs-CZ" dirty="0"/>
              <a:t>znělost</a:t>
            </a:r>
          </a:p>
          <a:p>
            <a:pPr lvl="1"/>
            <a:r>
              <a:rPr lang="cs-CZ" dirty="0"/>
              <a:t>napjatost</a:t>
            </a:r>
          </a:p>
          <a:p>
            <a:pPr lvl="1"/>
            <a:r>
              <a:rPr lang="cs-CZ" dirty="0"/>
              <a:t>nosovost</a:t>
            </a:r>
          </a:p>
          <a:p>
            <a:pPr lvl="1"/>
            <a:r>
              <a:rPr lang="cs-CZ" dirty="0"/>
              <a:t>tvrdost</a:t>
            </a:r>
          </a:p>
        </p:txBody>
      </p:sp>
    </p:spTree>
    <p:extLst>
      <p:ext uri="{BB962C8B-B14F-4D97-AF65-F5344CB8AC3E}">
        <p14:creationId xmlns:p14="http://schemas.microsoft.com/office/powerpoint/2010/main" val="29816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GRAFÉM J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00433DE-0E62-4D7A-A1E4-224BA4F5B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/>
              <a:t>FRIKATIVA – VLASTNÍ </a:t>
            </a:r>
            <a:r>
              <a:rPr lang="cs-CZ" dirty="0"/>
              <a:t>ŠUM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304AA5-AB33-4A60-B470-0218119ABA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8580" indent="0" algn="ctr">
              <a:buNone/>
            </a:pPr>
            <a:endParaRPr lang="pt-PT" b="1" dirty="0"/>
          </a:p>
          <a:p>
            <a:pPr marL="68580" indent="0" algn="ctr">
              <a:buNone/>
            </a:pPr>
            <a:r>
              <a:rPr lang="pt-PT" b="1" dirty="0"/>
              <a:t> </a:t>
            </a: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C6131D-2A98-4A6C-A13B-88E5FE2F4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252062"/>
            <a:ext cx="6117722" cy="75100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80A966E-E161-430F-9EFB-637135B83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245884"/>
            <a:ext cx="2038133" cy="54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00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GRAFÉM K </a:t>
            </a:r>
          </a:p>
        </p:txBody>
      </p:sp>
      <p:sp>
        <p:nvSpPr>
          <p:cNvPr id="4" name="Zástupný text 4">
            <a:extLst>
              <a:ext uri="{FF2B5EF4-FFF2-40B4-BE49-F238E27FC236}">
                <a16:creationId xmlns:a16="http://schemas.microsoft.com/office/drawing/2014/main" id="{793C2814-4005-4D8E-A91A-4172802C4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324100"/>
            <a:ext cx="6777037" cy="3508375"/>
          </a:xfrm>
        </p:spPr>
        <p:txBody>
          <a:bodyPr numCol="3">
            <a:normAutofit fontScale="62500" lnSpcReduction="20000"/>
          </a:bodyPr>
          <a:lstStyle/>
          <a:p>
            <a:pPr marL="68580" indent="0">
              <a:buNone/>
            </a:pPr>
            <a:r>
              <a:rPr lang="cs-CZ" dirty="0" err="1"/>
              <a:t>kafkaesco</a:t>
            </a:r>
            <a:br>
              <a:rPr lang="cs-CZ" dirty="0"/>
            </a:br>
            <a:r>
              <a:rPr lang="cs-CZ" b="1" dirty="0" err="1"/>
              <a:t>kit</a:t>
            </a:r>
            <a:br>
              <a:rPr lang="cs-CZ" dirty="0"/>
            </a:br>
            <a:r>
              <a:rPr lang="cs-CZ" dirty="0" err="1"/>
              <a:t>kafkiano</a:t>
            </a:r>
            <a:br>
              <a:rPr lang="cs-CZ" dirty="0"/>
            </a:br>
            <a:r>
              <a:rPr lang="cs-CZ" b="1" dirty="0" err="1"/>
              <a:t>ketchup</a:t>
            </a:r>
            <a:br>
              <a:rPr lang="cs-CZ" b="1" dirty="0"/>
            </a:br>
            <a:r>
              <a:rPr lang="cs-CZ" b="1" dirty="0" err="1"/>
              <a:t>karaokê</a:t>
            </a:r>
            <a:br>
              <a:rPr lang="cs-CZ" dirty="0"/>
            </a:br>
            <a:r>
              <a:rPr lang="cs-CZ" b="1" dirty="0"/>
              <a:t>kilo</a:t>
            </a:r>
            <a:br>
              <a:rPr lang="cs-CZ" b="1" dirty="0"/>
            </a:br>
            <a:r>
              <a:rPr lang="cs-CZ" b="1" dirty="0"/>
              <a:t>kiwi</a:t>
            </a:r>
            <a:br>
              <a:rPr lang="cs-CZ" dirty="0"/>
            </a:br>
            <a:r>
              <a:rPr lang="cs-CZ" b="1" dirty="0"/>
              <a:t>know-how</a:t>
            </a:r>
            <a:br>
              <a:rPr lang="cs-CZ" dirty="0"/>
            </a:br>
            <a:r>
              <a:rPr lang="cs-CZ" dirty="0" err="1"/>
              <a:t>kardecismo</a:t>
            </a:r>
            <a:br>
              <a:rPr lang="cs-CZ" dirty="0"/>
            </a:br>
            <a:r>
              <a:rPr lang="cs-CZ" dirty="0" err="1"/>
              <a:t>kart</a:t>
            </a:r>
            <a:br>
              <a:rPr lang="cs-CZ" dirty="0"/>
            </a:br>
            <a:r>
              <a:rPr lang="cs-CZ" dirty="0" err="1"/>
              <a:t>kaiser</a:t>
            </a:r>
            <a:br>
              <a:rPr lang="cs-CZ" dirty="0"/>
            </a:br>
            <a:r>
              <a:rPr lang="cs-CZ" b="1" dirty="0" err="1"/>
              <a:t>kamikaze</a:t>
            </a:r>
            <a:br>
              <a:rPr lang="cs-CZ" dirty="0"/>
            </a:br>
            <a:r>
              <a:rPr lang="cs-CZ" b="1" dirty="0"/>
              <a:t>km2</a:t>
            </a:r>
            <a:br>
              <a:rPr lang="cs-CZ" dirty="0"/>
            </a:br>
            <a:r>
              <a:rPr lang="cs-CZ" dirty="0" err="1"/>
              <a:t>kitchenette</a:t>
            </a:r>
            <a:br>
              <a:rPr lang="cs-CZ" dirty="0"/>
            </a:br>
            <a:r>
              <a:rPr lang="cs-CZ" dirty="0" err="1"/>
              <a:t>kung</a:t>
            </a:r>
            <a:r>
              <a:rPr lang="cs-CZ" dirty="0"/>
              <a:t> </a:t>
            </a:r>
            <a:r>
              <a:rPr lang="cs-CZ" dirty="0" err="1"/>
              <a:t>fu</a:t>
            </a:r>
            <a:br>
              <a:rPr lang="cs-CZ" dirty="0"/>
            </a:br>
            <a:r>
              <a:rPr lang="cs-CZ" dirty="0" err="1"/>
              <a:t>krill</a:t>
            </a:r>
            <a:br>
              <a:rPr lang="cs-CZ" dirty="0"/>
            </a:br>
            <a:r>
              <a:rPr lang="cs-CZ" dirty="0" err="1"/>
              <a:t>kitsch</a:t>
            </a:r>
            <a:br>
              <a:rPr lang="cs-CZ" dirty="0"/>
            </a:br>
            <a:r>
              <a:rPr lang="cs-CZ" dirty="0" err="1"/>
              <a:t>kantiano</a:t>
            </a:r>
            <a:br>
              <a:rPr lang="cs-CZ" dirty="0"/>
            </a:br>
            <a:r>
              <a:rPr lang="cs-CZ" b="1" dirty="0"/>
              <a:t>km</a:t>
            </a:r>
            <a:br>
              <a:rPr lang="cs-CZ" dirty="0"/>
            </a:br>
            <a:r>
              <a:rPr lang="cs-CZ" dirty="0" err="1"/>
              <a:t>kardecista</a:t>
            </a:r>
            <a:br>
              <a:rPr lang="cs-CZ" dirty="0"/>
            </a:br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calm</a:t>
            </a:r>
            <a:br>
              <a:rPr lang="cs-CZ" dirty="0"/>
            </a:br>
            <a:r>
              <a:rPr lang="cs-CZ" b="1" dirty="0"/>
              <a:t>kg</a:t>
            </a:r>
            <a:br>
              <a:rPr lang="cs-CZ" dirty="0"/>
            </a:br>
            <a:r>
              <a:rPr lang="cs-CZ" dirty="0" err="1"/>
              <a:t>kartódromo</a:t>
            </a:r>
            <a:br>
              <a:rPr lang="cs-CZ" dirty="0"/>
            </a:br>
            <a:r>
              <a:rPr lang="cs-CZ" dirty="0"/>
              <a:t>kelvin</a:t>
            </a:r>
            <a:br>
              <a:rPr lang="cs-CZ" dirty="0"/>
            </a:br>
            <a:r>
              <a:rPr lang="cs-CZ" dirty="0" err="1"/>
              <a:t>kantismo</a:t>
            </a:r>
            <a:br>
              <a:rPr lang="cs-CZ" dirty="0"/>
            </a:br>
            <a:r>
              <a:rPr lang="cs-CZ" b="1" dirty="0"/>
              <a:t>klaxon</a:t>
            </a:r>
            <a:br>
              <a:rPr lang="cs-CZ" dirty="0"/>
            </a:br>
            <a:r>
              <a:rPr lang="cs-CZ" dirty="0" err="1"/>
              <a:t>kibutz</a:t>
            </a:r>
            <a:br>
              <a:rPr lang="cs-CZ" dirty="0"/>
            </a:br>
            <a:r>
              <a:rPr lang="cs-CZ" dirty="0" err="1"/>
              <a:t>kyrie</a:t>
            </a:r>
            <a:br>
              <a:rPr lang="cs-CZ" dirty="0"/>
            </a:br>
            <a:r>
              <a:rPr lang="cs-CZ" dirty="0" err="1"/>
              <a:t>keynesianismo</a:t>
            </a:r>
            <a:br>
              <a:rPr lang="cs-CZ" dirty="0"/>
            </a:br>
            <a:r>
              <a:rPr lang="cs-CZ" dirty="0"/>
              <a:t>kebab</a:t>
            </a:r>
            <a:br>
              <a:rPr lang="cs-CZ" dirty="0"/>
            </a:br>
            <a:r>
              <a:rPr lang="cs-CZ" dirty="0" err="1"/>
              <a:t>kichute</a:t>
            </a:r>
            <a:br>
              <a:rPr lang="cs-CZ" dirty="0"/>
            </a:br>
            <a:r>
              <a:rPr lang="cs-CZ" b="1" dirty="0"/>
              <a:t>kantista</a:t>
            </a:r>
            <a:br>
              <a:rPr lang="cs-CZ" dirty="0"/>
            </a:br>
            <a:r>
              <a:rPr lang="cs-CZ" dirty="0" err="1"/>
              <a:t>keynesiano</a:t>
            </a:r>
            <a:br>
              <a:rPr lang="cs-CZ" dirty="0"/>
            </a:br>
            <a:r>
              <a:rPr lang="cs-CZ" dirty="0" err="1"/>
              <a:t>kepleriano</a:t>
            </a:r>
            <a:br>
              <a:rPr lang="cs-CZ" dirty="0"/>
            </a:br>
            <a:r>
              <a:rPr lang="cs-CZ" dirty="0"/>
              <a:t>kilt</a:t>
            </a:r>
            <a:br>
              <a:rPr lang="cs-CZ" dirty="0"/>
            </a:br>
            <a:r>
              <a:rPr lang="cs-CZ" dirty="0" err="1"/>
              <a:t>kalio</a:t>
            </a:r>
            <a:br>
              <a:rPr lang="cs-CZ" dirty="0"/>
            </a:br>
            <a:r>
              <a:rPr lang="cs-CZ" dirty="0" err="1"/>
              <a:t>knob</a:t>
            </a:r>
            <a:br>
              <a:rPr lang="cs-CZ" dirty="0"/>
            </a:br>
            <a:r>
              <a:rPr lang="cs-CZ" dirty="0"/>
              <a:t>kala-</a:t>
            </a:r>
            <a:r>
              <a:rPr lang="cs-CZ" dirty="0" err="1"/>
              <a:t>azar</a:t>
            </a:r>
            <a:br>
              <a:rPr lang="cs-CZ" dirty="0"/>
            </a:br>
            <a:r>
              <a:rPr lang="cs-CZ" dirty="0" err="1"/>
              <a:t>káon</a:t>
            </a:r>
            <a:br>
              <a:rPr lang="cs-CZ" dirty="0"/>
            </a:br>
            <a:r>
              <a:rPr lang="cs-CZ" dirty="0" err="1"/>
              <a:t>kartista</a:t>
            </a:r>
            <a:br>
              <a:rPr lang="cs-CZ" dirty="0"/>
            </a:br>
            <a:r>
              <a:rPr lang="cs-CZ" dirty="0" err="1"/>
              <a:t>kummel</a:t>
            </a:r>
            <a:br>
              <a:rPr lang="cs-CZ" dirty="0"/>
            </a:br>
            <a:r>
              <a:rPr lang="cs-CZ" dirty="0" err="1"/>
              <a:t>kirsch</a:t>
            </a:r>
            <a:br>
              <a:rPr lang="cs-CZ" dirty="0"/>
            </a:br>
            <a:r>
              <a:rPr lang="cs-CZ" dirty="0" err="1"/>
              <a:t>kimberlito</a:t>
            </a:r>
            <a:br>
              <a:rPr lang="cs-CZ" dirty="0"/>
            </a:br>
            <a:r>
              <a:rPr lang="cs-CZ" dirty="0" err="1"/>
              <a:t>kartismo</a:t>
            </a:r>
            <a:br>
              <a:rPr lang="cs-CZ" dirty="0"/>
            </a:br>
            <a:r>
              <a:rPr lang="cs-CZ" dirty="0" err="1"/>
              <a:t>kaiserista</a:t>
            </a:r>
            <a:br>
              <a:rPr lang="cs-CZ" dirty="0"/>
            </a:br>
            <a:r>
              <a:rPr lang="cs-CZ" dirty="0" err="1"/>
              <a:t>kaiserismo</a:t>
            </a:r>
            <a:br>
              <a:rPr lang="cs-CZ" dirty="0"/>
            </a:br>
            <a:r>
              <a:rPr lang="cs-CZ" dirty="0" err="1"/>
              <a:t>kb</a:t>
            </a:r>
            <a:br>
              <a:rPr lang="cs-CZ" dirty="0"/>
            </a:br>
            <a:r>
              <a:rPr lang="cs-CZ" dirty="0"/>
              <a:t>kcal</a:t>
            </a:r>
            <a:br>
              <a:rPr lang="cs-CZ" dirty="0"/>
            </a:br>
            <a:r>
              <a:rPr lang="cs-CZ" dirty="0" err="1"/>
              <a:t>kneippismo</a:t>
            </a:r>
            <a:br>
              <a:rPr lang="cs-CZ" dirty="0"/>
            </a:br>
            <a:r>
              <a:rPr lang="cs-CZ" dirty="0"/>
              <a:t>kilobit</a:t>
            </a:r>
            <a:br>
              <a:rPr lang="cs-CZ" dirty="0"/>
            </a:br>
            <a:r>
              <a:rPr lang="cs-CZ" dirty="0" err="1"/>
              <a:t>krausismo</a:t>
            </a:r>
            <a:br>
              <a:rPr lang="cs-CZ" dirty="0"/>
            </a:br>
            <a:r>
              <a:rPr lang="cs-CZ" dirty="0" err="1"/>
              <a:t>kieserita</a:t>
            </a:r>
            <a:br>
              <a:rPr lang="cs-CZ" dirty="0"/>
            </a:br>
            <a:r>
              <a:rPr lang="cs-CZ" dirty="0" err="1"/>
              <a:t>kneippista</a:t>
            </a:r>
            <a:endParaRPr lang="cs-CZ" dirty="0"/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4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80899"/>
            <a:ext cx="4968552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GRAFÉM L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6D292EA-2A22-4042-8124-283468B62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576" y="1710964"/>
            <a:ext cx="1814097" cy="55048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FRIKATIVA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E07326E-AFE7-45B6-B504-FA63ABA06E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84160" y="1313220"/>
            <a:ext cx="5401207" cy="2876791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E30EAFB-8AFD-402C-91FA-B74BB48C4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3569" y="4652242"/>
            <a:ext cx="2304256" cy="63976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SILNE LABIALIZOVANÁ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80933AC-1951-4237-838E-2FDF2A206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432904"/>
            <a:ext cx="5874312" cy="199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78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GRAFÉM LH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727C2BA-7E3D-46EE-BE2B-15D434334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487" y="2924944"/>
            <a:ext cx="6999523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64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04664"/>
            <a:ext cx="3816424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GRAFÉM M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D2B3E5E-1103-4C7F-BFFA-4B918D1E7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576" y="1676247"/>
            <a:ext cx="3057148" cy="639762"/>
          </a:xfrm>
        </p:spPr>
        <p:txBody>
          <a:bodyPr>
            <a:normAutofit fontScale="92500"/>
          </a:bodyPr>
          <a:lstStyle/>
          <a:p>
            <a:r>
              <a:rPr lang="cs-CZ" dirty="0"/>
              <a:t>OKLUZIVA</a:t>
            </a: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893FC280-07BF-47E5-83BE-67C991A2DB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52999" y="1180452"/>
            <a:ext cx="5827601" cy="3094500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123043D-B89B-4C60-841F-290881CC0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7362" y="4072711"/>
            <a:ext cx="2317287" cy="639762"/>
          </a:xfrm>
        </p:spPr>
        <p:txBody>
          <a:bodyPr>
            <a:normAutofit fontScale="92500"/>
          </a:bodyPr>
          <a:lstStyle/>
          <a:p>
            <a:r>
              <a:rPr lang="cs-CZ" dirty="0"/>
              <a:t>NAZÁLNÍ SKLUZ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837466F-C13C-4A58-A111-5CDDADE6A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807287"/>
            <a:ext cx="7130506" cy="4957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22CEF39-2EEF-459C-98DB-DA8660910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5448014"/>
            <a:ext cx="4500292" cy="45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13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04664"/>
            <a:ext cx="3816424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GRAFÉM N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D2B3E5E-1103-4C7F-BFFA-4B918D1E7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69" y="1692116"/>
            <a:ext cx="2296498" cy="63976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OKLUZIVA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123043D-B89B-4C60-841F-290881CC0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7363" y="4072711"/>
            <a:ext cx="1890422" cy="63976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NAZÁLNÍ SKLUZ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BFA5C85-B35E-4831-8C64-5FDB0822A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89" y="1196752"/>
            <a:ext cx="6063282" cy="252028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1AE9E84-34A9-4E3C-840B-7044DBE76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764" y="4072711"/>
            <a:ext cx="5968728" cy="15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15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04664"/>
            <a:ext cx="3816424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GRAFÉM NH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D2B3E5E-1103-4C7F-BFFA-4B918D1E7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69" y="1692116"/>
            <a:ext cx="2296498" cy="639762"/>
          </a:xfrm>
        </p:spPr>
        <p:txBody>
          <a:bodyPr>
            <a:normAutofit/>
          </a:bodyPr>
          <a:lstStyle/>
          <a:p>
            <a:r>
              <a:rPr lang="cs-CZ" dirty="0"/>
              <a:t>OKLUZIVA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375C8B-75BE-439F-8DFA-BEBC32F96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924945"/>
            <a:ext cx="7294589" cy="225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67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GRAFÉM P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A094566-11C2-44CF-8B42-298C1E1FC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131" y="2636912"/>
            <a:ext cx="6841738" cy="251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02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GRAFÉM Q (vždy QUE, QUI)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36B2B16-0653-4DFC-8B54-D027AD978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2348880"/>
            <a:ext cx="5542293" cy="7441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E5C201C-6EA8-4B0E-B019-EAB636F77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767" y="3256109"/>
            <a:ext cx="3707781" cy="7441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3FB2AA-0AFB-46F8-9F09-0F81BE729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7" y="4050456"/>
            <a:ext cx="5542294" cy="51027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640E83C-4240-427A-9A2C-8BA8C273D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683" y="4642884"/>
            <a:ext cx="3939639" cy="44533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1B05213-0F95-40B1-A5C9-65445419D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7458" y="5252531"/>
            <a:ext cx="5238753" cy="51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83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6367"/>
            <a:ext cx="7024744" cy="757600"/>
          </a:xfrm>
        </p:spPr>
        <p:txBody>
          <a:bodyPr>
            <a:normAutofit/>
          </a:bodyPr>
          <a:lstStyle/>
          <a:p>
            <a:r>
              <a:rPr lang="cs-CZ" b="1" dirty="0"/>
              <a:t>GRAFÉM R 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7E19A28C-4B78-481E-A439-B0281FA6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69" y="1448780"/>
            <a:ext cx="3419476" cy="32403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JEDNOKMITOVÉ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0011DE1-0B77-45E4-8E49-7A0BB31AF0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9552" y="2570261"/>
            <a:ext cx="3419475" cy="2514924"/>
          </a:xfrm>
          <a:prstGeom prst="rect">
            <a:avLst/>
          </a:prstGeom>
        </p:spPr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3A278BB8-F3BF-4A0C-9DCC-0B17AEC7F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8024" y="1157727"/>
            <a:ext cx="3055717" cy="63976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VELÁRNÍ  NEBO DORSOVELÁRNÍ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C7877A6-9CF5-4044-9BB7-D8735B561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273" y="4437112"/>
            <a:ext cx="4495574" cy="194421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681D039-3142-4524-B449-21C592233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644" y="1760663"/>
            <a:ext cx="461709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7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49B53F-45C7-42A2-A40E-3F88A8F6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ZPŮSOB ARTIKULACE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2F866E-F543-4102-A770-1705ED882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cs-CZ" dirty="0"/>
              <a:t>Podle </a:t>
            </a:r>
            <a:r>
              <a:rPr lang="cs-CZ" b="1" i="1" dirty="0"/>
              <a:t>způsobu tvoření</a:t>
            </a:r>
            <a:r>
              <a:rPr lang="cs-CZ" dirty="0"/>
              <a:t> striktury rozlišujeme:</a:t>
            </a:r>
          </a:p>
          <a:p>
            <a:pPr marL="68580" indent="0">
              <a:buNone/>
            </a:pPr>
            <a:r>
              <a:rPr lang="cs-CZ" dirty="0"/>
              <a:t> </a:t>
            </a:r>
            <a:r>
              <a:rPr lang="cs-CZ" b="1" i="1" dirty="0">
                <a:solidFill>
                  <a:srgbClr val="00B0F0"/>
                </a:solidFill>
              </a:rPr>
              <a:t>okluzivy</a:t>
            </a:r>
            <a:r>
              <a:rPr lang="cs-CZ" dirty="0">
                <a:solidFill>
                  <a:srgbClr val="00B0F0"/>
                </a:solidFill>
              </a:rPr>
              <a:t> // </a:t>
            </a:r>
            <a:r>
              <a:rPr lang="cs-CZ" b="1" i="1" dirty="0">
                <a:solidFill>
                  <a:srgbClr val="00B0F0"/>
                </a:solidFill>
              </a:rPr>
              <a:t>souhlásky závěrové</a:t>
            </a:r>
            <a:r>
              <a:rPr lang="cs-CZ" dirty="0">
                <a:solidFill>
                  <a:srgbClr val="00B0F0"/>
                </a:solidFill>
              </a:rPr>
              <a:t>,</a:t>
            </a:r>
            <a:r>
              <a:rPr lang="cs-CZ" dirty="0"/>
              <a:t> např. [p], [g], u nichž dochází k úplnému přerušení výdechového proudu, </a:t>
            </a:r>
            <a:r>
              <a:rPr lang="cs-CZ" b="1" i="1" dirty="0">
                <a:solidFill>
                  <a:srgbClr val="00B0F0"/>
                </a:solidFill>
              </a:rPr>
              <a:t>semiokluzivy</a:t>
            </a:r>
            <a:r>
              <a:rPr lang="cs-CZ" dirty="0">
                <a:solidFill>
                  <a:srgbClr val="00B0F0"/>
                </a:solidFill>
              </a:rPr>
              <a:t> // </a:t>
            </a:r>
            <a:r>
              <a:rPr lang="cs-CZ" b="1" i="1" dirty="0">
                <a:solidFill>
                  <a:srgbClr val="00B0F0"/>
                </a:solidFill>
              </a:rPr>
              <a:t>souhlásky polozávěrové</a:t>
            </a:r>
            <a:r>
              <a:rPr lang="cs-CZ" dirty="0"/>
              <a:t>, např. [c], [č], při nichž se vytváří slabá okluze, jež přechází v průběhu jediné hlásky v úžinu, a </a:t>
            </a:r>
            <a:r>
              <a:rPr lang="cs-CZ" b="1" i="1" dirty="0">
                <a:solidFill>
                  <a:srgbClr val="00B0F0"/>
                </a:solidFill>
              </a:rPr>
              <a:t>konstriktivy</a:t>
            </a:r>
            <a:r>
              <a:rPr lang="cs-CZ" dirty="0">
                <a:solidFill>
                  <a:srgbClr val="00B0F0"/>
                </a:solidFill>
              </a:rPr>
              <a:t> // </a:t>
            </a:r>
            <a:r>
              <a:rPr lang="cs-CZ" b="1" i="1" dirty="0">
                <a:solidFill>
                  <a:srgbClr val="00B0F0"/>
                </a:solidFill>
              </a:rPr>
              <a:t>souhlásky úžinové</a:t>
            </a:r>
            <a:r>
              <a:rPr lang="cs-CZ" dirty="0">
                <a:solidFill>
                  <a:srgbClr val="00B0F0"/>
                </a:solidFill>
              </a:rPr>
              <a:t>, </a:t>
            </a:r>
            <a:r>
              <a:rPr lang="cs-CZ" dirty="0"/>
              <a:t>např. [f], [s], při nichž je překážka neúplná a výdechový proud může procházet po celou dobu trvání zúženým místem; tvar úžiny může být různý(srov. [s] a [š])</a:t>
            </a:r>
          </a:p>
        </p:txBody>
      </p:sp>
    </p:spTree>
    <p:extLst>
      <p:ext uri="{BB962C8B-B14F-4D97-AF65-F5344CB8AC3E}">
        <p14:creationId xmlns:p14="http://schemas.microsoft.com/office/powerpoint/2010/main" val="1794683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GRAFÉM S 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EC0EEF7-8761-4ED1-9341-A4AC6EF962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428" y="2408664"/>
            <a:ext cx="4112245" cy="49988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C9C4B11-6884-4618-82F7-2012FF1CC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857631"/>
            <a:ext cx="3963286" cy="36409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187F3B5-999F-4BBC-9C94-1C57F0A83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729" y="3807079"/>
            <a:ext cx="4112245" cy="33021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D603797-59B4-4760-8214-03AFC8BFE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3247895"/>
            <a:ext cx="3608504" cy="49988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DA33D83-C4AD-40B3-9582-A9E5AAC63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4729" y="4198451"/>
            <a:ext cx="6328398" cy="46185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11711C7-E131-4ED4-98FE-1B59F26D8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5644" y="5660116"/>
            <a:ext cx="2998583" cy="64895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8CEBC08-792C-4D2C-8C04-FEF3BB9861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589" y="5346938"/>
            <a:ext cx="4464658" cy="48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1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GRAFÉM S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E3798A-CA4A-479A-AA26-352342BA0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64" y="2222440"/>
            <a:ext cx="7204460" cy="6262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D7270B7-B175-4911-A364-427646DFD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82" y="4581128"/>
            <a:ext cx="7204460" cy="48994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F4E61CA-D4AF-45A3-9F93-622FCDA41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035294"/>
            <a:ext cx="2662064" cy="48994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49804F7-86BE-4E72-8B83-12D315F10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2953823"/>
            <a:ext cx="2776361" cy="43724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C03E5E2-CB2E-41B7-95D7-2D2CF9223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3526796"/>
            <a:ext cx="5041293" cy="43724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8DE4603-041E-4ED5-9324-A04195116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2619" y="5257636"/>
            <a:ext cx="1740296" cy="489944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97948C1-2267-41BA-A860-03954B28B8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9401" y="5351239"/>
            <a:ext cx="1876324" cy="30273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BEFFFBE2-5C5D-4FC4-A882-57949FAE0D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2210" y="5318727"/>
            <a:ext cx="2696023" cy="36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04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GRAFÉM T </a:t>
            </a:r>
          </a:p>
        </p:txBody>
      </p:sp>
      <p:pic>
        <p:nvPicPr>
          <p:cNvPr id="4" name="Zástupný obsah 5">
            <a:extLst>
              <a:ext uri="{FF2B5EF4-FFF2-40B4-BE49-F238E27FC236}">
                <a16:creationId xmlns:a16="http://schemas.microsoft.com/office/drawing/2014/main" id="{C6385EB0-9CCD-45ED-B512-E763B40C7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2735796"/>
            <a:ext cx="647403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96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GRAFÉM V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304AA5-AB33-4A60-B470-0218119AB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cs-CZ" dirty="0"/>
          </a:p>
        </p:txBody>
      </p:sp>
      <p:pic>
        <p:nvPicPr>
          <p:cNvPr id="4" name="Zástupný obsah 5">
            <a:extLst>
              <a:ext uri="{FF2B5EF4-FFF2-40B4-BE49-F238E27FC236}">
                <a16:creationId xmlns:a16="http://schemas.microsoft.com/office/drawing/2014/main" id="{33369EAC-8DC4-44FB-9E8C-005C63263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51" y="2320660"/>
            <a:ext cx="7131033" cy="348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8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GRAFÉM W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304AA5-AB33-4A60-B470-0218119AB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pPr marL="68580" indent="0">
              <a:buNone/>
            </a:pPr>
            <a:r>
              <a:rPr lang="cs-CZ" sz="2000" b="1" dirty="0"/>
              <a:t>workshop</a:t>
            </a:r>
            <a:br>
              <a:rPr lang="cs-CZ" sz="2000" dirty="0"/>
            </a:br>
            <a:r>
              <a:rPr lang="cs-CZ" sz="2000" b="1" dirty="0"/>
              <a:t>web</a:t>
            </a:r>
            <a:br>
              <a:rPr lang="cs-CZ" sz="2000" dirty="0"/>
            </a:br>
            <a:r>
              <a:rPr lang="cs-CZ" sz="2000" b="1" dirty="0"/>
              <a:t>walkman</a:t>
            </a:r>
            <a:br>
              <a:rPr lang="cs-CZ" sz="2000" dirty="0"/>
            </a:br>
            <a:r>
              <a:rPr lang="cs-CZ" sz="2000" dirty="0"/>
              <a:t>winchester</a:t>
            </a:r>
            <a:br>
              <a:rPr lang="cs-CZ" sz="2000" dirty="0"/>
            </a:br>
            <a:r>
              <a:rPr lang="cs-CZ" sz="2000" b="1" dirty="0"/>
              <a:t>watt</a:t>
            </a:r>
            <a:br>
              <a:rPr lang="cs-CZ" sz="2000" dirty="0"/>
            </a:br>
            <a:r>
              <a:rPr lang="cs-CZ" sz="2000" dirty="0" err="1"/>
              <a:t>workaholic</a:t>
            </a:r>
            <a:br>
              <a:rPr lang="cs-CZ" sz="2000" dirty="0"/>
            </a:br>
            <a:r>
              <a:rPr lang="cs-CZ" sz="2000" dirty="0" err="1"/>
              <a:t>weltanschauung</a:t>
            </a:r>
            <a:br>
              <a:rPr lang="cs-CZ" sz="2000" dirty="0"/>
            </a:br>
            <a:r>
              <a:rPr lang="cs-CZ" sz="2000" dirty="0"/>
              <a:t>warrant</a:t>
            </a:r>
            <a:br>
              <a:rPr lang="cs-CZ" sz="2000" dirty="0"/>
            </a:br>
            <a:r>
              <a:rPr lang="cs-CZ" sz="2000" dirty="0" err="1"/>
              <a:t>walter</a:t>
            </a:r>
            <a:br>
              <a:rPr lang="cs-CZ" sz="2000" dirty="0"/>
            </a:br>
            <a:r>
              <a:rPr lang="cs-CZ" sz="2000" dirty="0"/>
              <a:t>www</a:t>
            </a:r>
            <a:br>
              <a:rPr lang="cs-CZ" sz="2000" dirty="0"/>
            </a:br>
            <a:r>
              <a:rPr lang="cs-CZ" sz="2000" dirty="0" err="1"/>
              <a:t>warrantagem</a:t>
            </a:r>
            <a:br>
              <a:rPr lang="cs-CZ" sz="2000" dirty="0"/>
            </a:br>
            <a:r>
              <a:rPr lang="cs-CZ" sz="2000" dirty="0"/>
              <a:t>weber</a:t>
            </a:r>
            <a:br>
              <a:rPr lang="cs-CZ" sz="2000" dirty="0"/>
            </a:br>
            <a:r>
              <a:rPr lang="cs-CZ" sz="2000" b="1" dirty="0"/>
              <a:t>western</a:t>
            </a:r>
            <a:br>
              <a:rPr lang="cs-CZ" sz="2000" dirty="0"/>
            </a:br>
            <a:r>
              <a:rPr lang="cs-CZ" sz="2000" dirty="0" err="1"/>
              <a:t>wagneriano</a:t>
            </a:r>
            <a:br>
              <a:rPr lang="cs-CZ" sz="2000" dirty="0"/>
            </a:br>
            <a:r>
              <a:rPr lang="cs-CZ" sz="2000" b="1" dirty="0"/>
              <a:t>web</a:t>
            </a:r>
            <a:r>
              <a:rPr lang="cs-CZ" sz="2000" dirty="0"/>
              <a:t> design</a:t>
            </a:r>
            <a:br>
              <a:rPr lang="cs-CZ" sz="2000" dirty="0"/>
            </a:br>
            <a:r>
              <a:rPr lang="cs-CZ" sz="2000" dirty="0" err="1"/>
              <a:t>wu</a:t>
            </a:r>
            <a:br>
              <a:rPr lang="cs-CZ" sz="2000" dirty="0"/>
            </a:br>
            <a:r>
              <a:rPr lang="cs-CZ" sz="2000" b="1" dirty="0" err="1"/>
              <a:t>wc</a:t>
            </a:r>
            <a:br>
              <a:rPr lang="cs-CZ" sz="2000" dirty="0"/>
            </a:br>
            <a:r>
              <a:rPr lang="cs-CZ" sz="2000" dirty="0"/>
              <a:t>whig</a:t>
            </a:r>
            <a:br>
              <a:rPr lang="cs-CZ" sz="2000" dirty="0"/>
            </a:br>
            <a:r>
              <a:rPr lang="cs-CZ" sz="2000" dirty="0" err="1"/>
              <a:t>weberiano</a:t>
            </a:r>
            <a:br>
              <a:rPr lang="cs-CZ" sz="2000" dirty="0"/>
            </a:br>
            <a:r>
              <a:rPr lang="cs-CZ" sz="2000" b="1" dirty="0" err="1"/>
              <a:t>wattímetro</a:t>
            </a:r>
            <a:br>
              <a:rPr lang="cs-CZ" sz="2000" dirty="0"/>
            </a:br>
            <a:r>
              <a:rPr lang="cs-CZ" sz="2000" b="1" dirty="0"/>
              <a:t>windsurfe</a:t>
            </a:r>
            <a:br>
              <a:rPr lang="cs-CZ" sz="2000" dirty="0"/>
            </a:br>
            <a:r>
              <a:rPr lang="cs-CZ" sz="2000" dirty="0" err="1"/>
              <a:t>wagnerismo</a:t>
            </a:r>
            <a:br>
              <a:rPr lang="cs-CZ" sz="2000" dirty="0"/>
            </a:br>
            <a:r>
              <a:rPr lang="cs-CZ" sz="2000" dirty="0" err="1"/>
              <a:t>wildiano</a:t>
            </a:r>
            <a:br>
              <a:rPr lang="cs-CZ" sz="2000" dirty="0"/>
            </a:br>
            <a:r>
              <a:rPr lang="cs-CZ" sz="2000" dirty="0" err="1"/>
              <a:t>warrantar</a:t>
            </a:r>
            <a:br>
              <a:rPr lang="cs-CZ" sz="2000" dirty="0"/>
            </a:br>
            <a:r>
              <a:rPr lang="cs-CZ" sz="2000" dirty="0" err="1"/>
              <a:t>wulfenita</a:t>
            </a:r>
            <a:br>
              <a:rPr lang="cs-CZ" sz="2000" dirty="0"/>
            </a:br>
            <a:r>
              <a:rPr lang="cs-CZ" sz="2000" dirty="0" err="1"/>
              <a:t>wurtzita</a:t>
            </a:r>
            <a:br>
              <a:rPr lang="cs-CZ" sz="2000" dirty="0"/>
            </a:br>
            <a:r>
              <a:rPr lang="cs-CZ" sz="2000" dirty="0" err="1"/>
              <a:t>warrantado</a:t>
            </a:r>
            <a:br>
              <a:rPr lang="cs-CZ" sz="2000" dirty="0"/>
            </a:br>
            <a:r>
              <a:rPr lang="cs-CZ" sz="2000" dirty="0" err="1"/>
              <a:t>wagnerita</a:t>
            </a:r>
            <a:br>
              <a:rPr lang="cs-CZ" sz="2000" dirty="0"/>
            </a:br>
            <a:r>
              <a:rPr lang="cs-CZ" sz="2000" b="1" dirty="0" err="1"/>
              <a:t>wagnerista</a:t>
            </a:r>
            <a:br>
              <a:rPr lang="cs-CZ" sz="2000" dirty="0"/>
            </a:br>
            <a:r>
              <a:rPr lang="cs-CZ" sz="2000" dirty="0" err="1"/>
              <a:t>wollastonita</a:t>
            </a:r>
            <a:br>
              <a:rPr lang="cs-CZ" sz="2000" dirty="0"/>
            </a:br>
            <a:r>
              <a:rPr lang="cs-CZ" sz="2000" b="1" dirty="0" err="1"/>
              <a:t>windsurfista</a:t>
            </a:r>
            <a:br>
              <a:rPr lang="cs-CZ" sz="2000" dirty="0"/>
            </a:br>
            <a:r>
              <a:rPr lang="cs-CZ" sz="2000" dirty="0" err="1"/>
              <a:t>wronskiano</a:t>
            </a:r>
            <a:br>
              <a:rPr lang="cs-CZ" sz="2000" dirty="0"/>
            </a:br>
            <a:r>
              <a:rPr lang="cs-CZ" sz="2000" dirty="0" err="1"/>
              <a:t>wagneriana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90416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GRAFÉM 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304AA5-AB33-4A60-B470-0218119AB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5">
            <a:normAutofit fontScale="62500" lnSpcReduction="20000"/>
          </a:bodyPr>
          <a:lstStyle/>
          <a:p>
            <a:pPr marL="68580" indent="0">
              <a:buNone/>
            </a:pPr>
            <a:r>
              <a:rPr lang="cs-CZ" dirty="0" err="1"/>
              <a:t>bullying</a:t>
            </a:r>
            <a:br>
              <a:rPr lang="cs-CZ" dirty="0"/>
            </a:br>
            <a:r>
              <a:rPr lang="cs-CZ" b="1" dirty="0"/>
              <a:t>layout</a:t>
            </a:r>
            <a:br>
              <a:rPr lang="cs-CZ" dirty="0"/>
            </a:br>
            <a:r>
              <a:rPr lang="cs-CZ" b="1" dirty="0"/>
              <a:t>sexy</a:t>
            </a:r>
            <a:br>
              <a:rPr lang="cs-CZ" dirty="0"/>
            </a:br>
            <a:r>
              <a:rPr lang="cs-CZ" b="1" dirty="0"/>
              <a:t>gay</a:t>
            </a:r>
            <a:br>
              <a:rPr lang="cs-CZ" dirty="0"/>
            </a:br>
            <a:r>
              <a:rPr lang="cs-CZ" dirty="0" err="1"/>
              <a:t>replay</a:t>
            </a:r>
            <a:br>
              <a:rPr lang="cs-CZ" dirty="0"/>
            </a:br>
            <a:r>
              <a:rPr lang="cs-CZ" dirty="0"/>
              <a:t>hobby</a:t>
            </a:r>
            <a:br>
              <a:rPr lang="cs-CZ" dirty="0"/>
            </a:br>
            <a:r>
              <a:rPr lang="cs-CZ" b="1" dirty="0"/>
              <a:t>country</a:t>
            </a:r>
            <a:br>
              <a:rPr lang="cs-CZ" dirty="0"/>
            </a:br>
            <a:r>
              <a:rPr lang="cs-CZ" dirty="0"/>
              <a:t>lobby</a:t>
            </a:r>
            <a:br>
              <a:rPr lang="cs-CZ" dirty="0"/>
            </a:br>
            <a:r>
              <a:rPr lang="cs-CZ" dirty="0"/>
              <a:t>playboy</a:t>
            </a:r>
            <a:br>
              <a:rPr lang="cs-CZ" dirty="0"/>
            </a:br>
            <a:r>
              <a:rPr lang="cs-CZ" b="1" dirty="0" err="1"/>
              <a:t>spray</a:t>
            </a:r>
            <a:br>
              <a:rPr lang="cs-CZ" dirty="0"/>
            </a:br>
            <a:r>
              <a:rPr lang="cs-CZ" dirty="0" err="1"/>
              <a:t>motoboy</a:t>
            </a:r>
            <a:br>
              <a:rPr lang="cs-CZ" dirty="0"/>
            </a:br>
            <a:r>
              <a:rPr lang="cs-CZ" dirty="0"/>
              <a:t>foyer</a:t>
            </a:r>
            <a:br>
              <a:rPr lang="cs-CZ" dirty="0"/>
            </a:br>
            <a:r>
              <a:rPr lang="cs-CZ" dirty="0" err="1"/>
              <a:t>voyeurismo</a:t>
            </a:r>
            <a:br>
              <a:rPr lang="cs-CZ" dirty="0"/>
            </a:br>
            <a:r>
              <a:rPr lang="cs-CZ" dirty="0" err="1"/>
              <a:t>commodity</a:t>
            </a:r>
            <a:br>
              <a:rPr lang="cs-CZ" dirty="0"/>
            </a:br>
            <a:r>
              <a:rPr lang="cs-CZ" dirty="0" err="1"/>
              <a:t>chantilly</a:t>
            </a:r>
            <a:br>
              <a:rPr lang="cs-CZ" dirty="0"/>
            </a:br>
            <a:r>
              <a:rPr lang="cs-CZ" dirty="0"/>
              <a:t>playback</a:t>
            </a:r>
            <a:br>
              <a:rPr lang="cs-CZ" dirty="0"/>
            </a:br>
            <a:r>
              <a:rPr lang="cs-CZ" dirty="0" err="1"/>
              <a:t>delivery</a:t>
            </a:r>
            <a:br>
              <a:rPr lang="cs-CZ" dirty="0"/>
            </a:br>
            <a:r>
              <a:rPr lang="cs-CZ" dirty="0" err="1"/>
              <a:t>taylorismo</a:t>
            </a:r>
            <a:br>
              <a:rPr lang="cs-CZ" dirty="0"/>
            </a:br>
            <a:r>
              <a:rPr lang="cs-CZ" dirty="0" err="1"/>
              <a:t>yakisoba</a:t>
            </a:r>
            <a:br>
              <a:rPr lang="cs-CZ" dirty="0"/>
            </a:br>
            <a:r>
              <a:rPr lang="cs-CZ" dirty="0" err="1"/>
              <a:t>milady</a:t>
            </a:r>
            <a:br>
              <a:rPr lang="cs-CZ" dirty="0"/>
            </a:br>
            <a:r>
              <a:rPr lang="cs-CZ" dirty="0"/>
              <a:t>boy</a:t>
            </a:r>
            <a:br>
              <a:rPr lang="cs-CZ" dirty="0"/>
            </a:br>
            <a:r>
              <a:rPr lang="cs-CZ" dirty="0" err="1"/>
              <a:t>royalties</a:t>
            </a:r>
            <a:br>
              <a:rPr lang="cs-CZ" dirty="0"/>
            </a:br>
            <a:r>
              <a:rPr lang="cs-CZ" dirty="0"/>
              <a:t>lycra</a:t>
            </a:r>
            <a:br>
              <a:rPr lang="cs-CZ" dirty="0"/>
            </a:br>
            <a:r>
              <a:rPr lang="cs-CZ" b="1" dirty="0"/>
              <a:t>baby</a:t>
            </a:r>
            <a:br>
              <a:rPr lang="cs-CZ" dirty="0"/>
            </a:br>
            <a:r>
              <a:rPr lang="cs-CZ" b="1" dirty="0"/>
              <a:t>lady</a:t>
            </a:r>
            <a:br>
              <a:rPr lang="cs-CZ" dirty="0"/>
            </a:br>
            <a:r>
              <a:rPr lang="cs-CZ" dirty="0" err="1"/>
              <a:t>delay</a:t>
            </a:r>
            <a:br>
              <a:rPr lang="cs-CZ" dirty="0"/>
            </a:br>
            <a:r>
              <a:rPr lang="cs-CZ" dirty="0"/>
              <a:t>display</a:t>
            </a:r>
            <a:br>
              <a:rPr lang="cs-CZ" dirty="0"/>
            </a:br>
            <a:r>
              <a:rPr lang="cs-CZ" dirty="0" err="1"/>
              <a:t>canyon</a:t>
            </a:r>
            <a:br>
              <a:rPr lang="cs-CZ" dirty="0"/>
            </a:br>
            <a:r>
              <a:rPr lang="cs-CZ" dirty="0" err="1"/>
              <a:t>playground</a:t>
            </a:r>
            <a:br>
              <a:rPr lang="cs-CZ" dirty="0"/>
            </a:br>
            <a:r>
              <a:rPr lang="cs-CZ" dirty="0" err="1"/>
              <a:t>flamboyant</a:t>
            </a:r>
            <a:br>
              <a:rPr lang="cs-CZ" dirty="0"/>
            </a:br>
            <a:r>
              <a:rPr lang="cs-CZ" dirty="0"/>
              <a:t>play</a:t>
            </a:r>
            <a:br>
              <a:rPr lang="cs-CZ" dirty="0"/>
            </a:br>
            <a:r>
              <a:rPr lang="cs-CZ" dirty="0"/>
              <a:t>voyeur</a:t>
            </a:r>
            <a:br>
              <a:rPr lang="cs-CZ" dirty="0"/>
            </a:br>
            <a:r>
              <a:rPr lang="cs-CZ" dirty="0" err="1"/>
              <a:t>gays</a:t>
            </a:r>
            <a:br>
              <a:rPr lang="cs-CZ" dirty="0"/>
            </a:br>
            <a:r>
              <a:rPr lang="cs-CZ" dirty="0"/>
              <a:t>nylon</a:t>
            </a:r>
            <a:br>
              <a:rPr lang="cs-CZ" dirty="0"/>
            </a:br>
            <a:r>
              <a:rPr lang="cs-CZ" dirty="0"/>
              <a:t>joystick</a:t>
            </a:r>
            <a:br>
              <a:rPr lang="cs-CZ" dirty="0"/>
            </a:br>
            <a:r>
              <a:rPr lang="cs-CZ" dirty="0"/>
              <a:t>derby</a:t>
            </a:r>
            <a:br>
              <a:rPr lang="cs-CZ" dirty="0"/>
            </a:br>
            <a:r>
              <a:rPr lang="cs-CZ" dirty="0"/>
              <a:t>y</a:t>
            </a:r>
            <a:br>
              <a:rPr lang="cs-CZ" dirty="0"/>
            </a:br>
            <a:r>
              <a:rPr lang="cs-CZ" dirty="0" err="1"/>
              <a:t>royalty</a:t>
            </a:r>
            <a:br>
              <a:rPr lang="cs-CZ" dirty="0"/>
            </a:br>
            <a:r>
              <a:rPr lang="cs-CZ" dirty="0" err="1"/>
              <a:t>yogurt</a:t>
            </a:r>
            <a:br>
              <a:rPr lang="cs-CZ" dirty="0"/>
            </a:br>
            <a:r>
              <a:rPr lang="cs-CZ" dirty="0" err="1"/>
              <a:t>yang</a:t>
            </a:r>
            <a:br>
              <a:rPr lang="cs-CZ" dirty="0"/>
            </a:br>
            <a:r>
              <a:rPr lang="cs-CZ" dirty="0" err="1"/>
              <a:t>ferry</a:t>
            </a:r>
            <a:br>
              <a:rPr lang="cs-CZ" dirty="0"/>
            </a:br>
            <a:r>
              <a:rPr lang="cs-CZ" dirty="0" err="1"/>
              <a:t>yin-yang</a:t>
            </a:r>
            <a:br>
              <a:rPr lang="cs-CZ" dirty="0"/>
            </a:br>
            <a:r>
              <a:rPr lang="cs-CZ" b="1" dirty="0" err="1"/>
              <a:t>stand</a:t>
            </a:r>
            <a:r>
              <a:rPr lang="cs-CZ" b="1" dirty="0"/>
              <a:t>-by</a:t>
            </a:r>
            <a:br>
              <a:rPr lang="cs-CZ" dirty="0"/>
            </a:br>
            <a:r>
              <a:rPr lang="cs-CZ" dirty="0" err="1"/>
              <a:t>curry</a:t>
            </a:r>
            <a:br>
              <a:rPr lang="cs-CZ" dirty="0"/>
            </a:br>
            <a:r>
              <a:rPr lang="cs-CZ" dirty="0"/>
              <a:t>dry</a:t>
            </a:r>
            <a:br>
              <a:rPr lang="cs-CZ" dirty="0"/>
            </a:br>
            <a:r>
              <a:rPr lang="cs-CZ" b="1" dirty="0" err="1"/>
              <a:t>yuppie</a:t>
            </a:r>
            <a:br>
              <a:rPr lang="cs-CZ" dirty="0"/>
            </a:br>
            <a:r>
              <a:rPr lang="cs-CZ" b="1" dirty="0"/>
              <a:t>husky</a:t>
            </a:r>
            <a:br>
              <a:rPr lang="cs-CZ" dirty="0"/>
            </a:br>
            <a:r>
              <a:rPr lang="cs-CZ" b="1" dirty="0" err="1"/>
              <a:t>babysitter</a:t>
            </a:r>
            <a:br>
              <a:rPr lang="cs-CZ" dirty="0"/>
            </a:br>
            <a:r>
              <a:rPr lang="cs-CZ" dirty="0" err="1"/>
              <a:t>ecstasy</a:t>
            </a:r>
            <a:br>
              <a:rPr lang="cs-CZ" dirty="0"/>
            </a:br>
            <a:r>
              <a:rPr lang="cs-CZ" dirty="0"/>
              <a:t>gigabyte</a:t>
            </a:r>
            <a:br>
              <a:rPr lang="cs-CZ" dirty="0"/>
            </a:br>
            <a:r>
              <a:rPr lang="cs-CZ" dirty="0" err="1"/>
              <a:t>cosplay</a:t>
            </a:r>
            <a:br>
              <a:rPr lang="cs-CZ" dirty="0"/>
            </a:br>
            <a:r>
              <a:rPr lang="cs-CZ" dirty="0" err="1"/>
              <a:t>medley</a:t>
            </a:r>
            <a:br>
              <a:rPr lang="cs-CZ" dirty="0"/>
            </a:br>
            <a:r>
              <a:rPr lang="cs-CZ" b="1" dirty="0" err="1"/>
              <a:t>cherry</a:t>
            </a:r>
            <a:br>
              <a:rPr lang="cs-CZ" dirty="0"/>
            </a:br>
            <a:r>
              <a:rPr lang="cs-CZ" dirty="0" err="1"/>
              <a:t>byroniano</a:t>
            </a:r>
            <a:br>
              <a:rPr lang="cs-CZ" dirty="0"/>
            </a:br>
            <a:r>
              <a:rPr lang="cs-CZ" dirty="0" err="1"/>
              <a:t>yagi</a:t>
            </a:r>
            <a:br>
              <a:rPr lang="cs-CZ" dirty="0"/>
            </a:br>
            <a:r>
              <a:rPr lang="cs-CZ" dirty="0" err="1"/>
              <a:t>taylorizado</a:t>
            </a:r>
            <a:br>
              <a:rPr lang="cs-CZ" dirty="0"/>
            </a:br>
            <a:r>
              <a:rPr lang="cs-CZ" dirty="0" err="1"/>
              <a:t>yin</a:t>
            </a:r>
            <a:br>
              <a:rPr lang="cs-CZ" dirty="0"/>
            </a:br>
            <a:r>
              <a:rPr lang="cs-CZ" dirty="0" err="1"/>
              <a:t>storyboard</a:t>
            </a:r>
            <a:br>
              <a:rPr lang="cs-CZ" dirty="0"/>
            </a:br>
            <a:r>
              <a:rPr lang="cs-CZ" b="1" dirty="0"/>
              <a:t>rugby</a:t>
            </a:r>
            <a:br>
              <a:rPr lang="cs-CZ" dirty="0"/>
            </a:br>
            <a:r>
              <a:rPr lang="cs-CZ" b="1" dirty="0" err="1"/>
              <a:t>yakuza</a:t>
            </a:r>
            <a:br>
              <a:rPr lang="cs-CZ" dirty="0"/>
            </a:br>
            <a:r>
              <a:rPr lang="cs-CZ" dirty="0" err="1"/>
              <a:t>fayolismo</a:t>
            </a:r>
            <a:br>
              <a:rPr lang="cs-CZ" dirty="0"/>
            </a:br>
            <a:r>
              <a:rPr lang="cs-CZ" dirty="0"/>
              <a:t>penny</a:t>
            </a:r>
            <a:br>
              <a:rPr lang="cs-CZ" dirty="0"/>
            </a:br>
            <a:r>
              <a:rPr lang="cs-CZ" dirty="0" err="1"/>
              <a:t>kyrie</a:t>
            </a:r>
            <a:br>
              <a:rPr lang="cs-CZ" dirty="0"/>
            </a:br>
            <a:r>
              <a:rPr lang="cs-CZ" b="1" dirty="0" err="1"/>
              <a:t>gateway</a:t>
            </a:r>
            <a:br>
              <a:rPr lang="cs-CZ" dirty="0"/>
            </a:br>
            <a:r>
              <a:rPr lang="cs-CZ" dirty="0" err="1"/>
              <a:t>keynesianismo</a:t>
            </a:r>
            <a:br>
              <a:rPr lang="cs-CZ" dirty="0"/>
            </a:br>
            <a:r>
              <a:rPr lang="cs-CZ" dirty="0"/>
              <a:t>megabyte</a:t>
            </a:r>
            <a:br>
              <a:rPr lang="cs-CZ" dirty="0"/>
            </a:br>
            <a:r>
              <a:rPr lang="cs-CZ" dirty="0" err="1"/>
              <a:t>terabyte</a:t>
            </a:r>
            <a:br>
              <a:rPr lang="cs-CZ" dirty="0"/>
            </a:br>
            <a:r>
              <a:rPr lang="cs-CZ" dirty="0" err="1"/>
              <a:t>keynesiano</a:t>
            </a:r>
            <a:br>
              <a:rPr lang="cs-CZ" dirty="0"/>
            </a:br>
            <a:r>
              <a:rPr lang="cs-CZ" dirty="0" err="1"/>
              <a:t>toyotismo</a:t>
            </a:r>
            <a:br>
              <a:rPr lang="cs-CZ" dirty="0"/>
            </a:br>
            <a:r>
              <a:rPr lang="cs-CZ" dirty="0" err="1"/>
              <a:t>cyberbullying</a:t>
            </a:r>
            <a:br>
              <a:rPr lang="cs-CZ" dirty="0"/>
            </a:br>
            <a:r>
              <a:rPr lang="cs-CZ" dirty="0" err="1"/>
              <a:t>yd</a:t>
            </a:r>
            <a:br>
              <a:rPr lang="cs-CZ" dirty="0"/>
            </a:br>
            <a:r>
              <a:rPr lang="cs-CZ" dirty="0" err="1"/>
              <a:t>pay</a:t>
            </a:r>
            <a:r>
              <a:rPr lang="cs-CZ" dirty="0"/>
              <a:t>-per-</a:t>
            </a:r>
            <a:r>
              <a:rPr lang="cs-CZ" dirty="0" err="1"/>
              <a:t>view</a:t>
            </a:r>
            <a:br>
              <a:rPr lang="cs-CZ" dirty="0"/>
            </a:br>
            <a:r>
              <a:rPr lang="cs-CZ" dirty="0" err="1"/>
              <a:t>henry</a:t>
            </a:r>
            <a:br>
              <a:rPr lang="cs-CZ" dirty="0"/>
            </a:br>
            <a:r>
              <a:rPr lang="cs-CZ" dirty="0"/>
              <a:t>shimmy</a:t>
            </a:r>
            <a:br>
              <a:rPr lang="cs-CZ" dirty="0"/>
            </a:br>
            <a:r>
              <a:rPr lang="cs-CZ" dirty="0"/>
              <a:t>copyright</a:t>
            </a:r>
            <a:br>
              <a:rPr lang="cs-CZ" dirty="0"/>
            </a:br>
            <a:r>
              <a:rPr lang="cs-CZ" dirty="0" err="1"/>
              <a:t>faraday</a:t>
            </a:r>
            <a:br>
              <a:rPr lang="cs-CZ" dirty="0"/>
            </a:br>
            <a:r>
              <a:rPr lang="cs-CZ" dirty="0" err="1"/>
              <a:t>gruyère</a:t>
            </a:r>
            <a:br>
              <a:rPr lang="cs-CZ" dirty="0"/>
            </a:br>
            <a:r>
              <a:rPr lang="cs-CZ" dirty="0" err="1"/>
              <a:t>qwerty</a:t>
            </a:r>
            <a:br>
              <a:rPr lang="cs-CZ" dirty="0"/>
            </a:br>
            <a:r>
              <a:rPr lang="cs-CZ" dirty="0" err="1"/>
              <a:t>taylorista</a:t>
            </a:r>
            <a:br>
              <a:rPr lang="cs-CZ" dirty="0"/>
            </a:br>
            <a:r>
              <a:rPr lang="cs-CZ" b="1" dirty="0" err="1"/>
              <a:t>caddy</a:t>
            </a:r>
            <a:br>
              <a:rPr lang="cs-CZ" dirty="0"/>
            </a:br>
            <a:r>
              <a:rPr lang="cs-CZ" dirty="0"/>
              <a:t>voyeurisme</a:t>
            </a:r>
            <a:br>
              <a:rPr lang="cs-CZ" dirty="0"/>
            </a:br>
            <a:r>
              <a:rPr lang="cs-CZ" dirty="0" err="1"/>
              <a:t>tyndalização</a:t>
            </a:r>
            <a:br>
              <a:rPr lang="cs-CZ" dirty="0"/>
            </a:br>
            <a:r>
              <a:rPr lang="cs-CZ" dirty="0" err="1"/>
              <a:t>canyoning</a:t>
            </a:r>
            <a:br>
              <a:rPr lang="cs-CZ" dirty="0"/>
            </a:br>
            <a:r>
              <a:rPr lang="cs-CZ" dirty="0" err="1"/>
              <a:t>abhenry</a:t>
            </a:r>
            <a:br>
              <a:rPr lang="cs-CZ" dirty="0"/>
            </a:br>
            <a:r>
              <a:rPr lang="cs-CZ" dirty="0" err="1"/>
              <a:t>harveyizaçã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507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329B-09A3-4363-B480-4A7B53A3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71" y="303319"/>
            <a:ext cx="6952618" cy="62486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GRAFÉM Z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8CEBCCF-E6E7-428D-B1FF-152ABA567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310" y="1355648"/>
            <a:ext cx="5202934" cy="68540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486759C-BBFD-4A45-A0A9-12E789CAF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423" y="2239107"/>
            <a:ext cx="5532846" cy="2971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18D48EE-E36A-416A-A221-5D99A1D56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68" y="2824067"/>
            <a:ext cx="2868550" cy="4496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E5ED1B3-AD73-46DA-B6F0-4EB58CAD4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12" y="4832525"/>
            <a:ext cx="6497509" cy="64807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42AF9D2-8376-4453-B27F-6BEAE3F3A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40" y="3625608"/>
            <a:ext cx="6373737" cy="64807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62ABBD5-BAE0-402D-B005-CA7F07299A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7184" y="5480597"/>
            <a:ext cx="1237517" cy="5082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DF85CCD-386A-4A2A-B89E-A3E90B4E0E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7023" y="5615539"/>
            <a:ext cx="1996274" cy="44960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DD0C797-0F37-480F-82A5-5BE880DF1B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5854" y="4201326"/>
            <a:ext cx="2376005" cy="35177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4E3BBED-170D-4063-8052-BE397AFE4D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7162" y="4236326"/>
            <a:ext cx="283258" cy="47087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182313B-5E72-47B5-B789-7A465EC8CD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6681" y="4265270"/>
            <a:ext cx="890481" cy="51810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486784B-D39C-46D4-B43A-8DDFF59F7F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0126" y="4285358"/>
            <a:ext cx="766225" cy="42988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FA21F76-0E16-432D-9F7A-4CA2A01B11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24701" y="4201326"/>
            <a:ext cx="579797" cy="3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54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8C17B6-F27E-475B-98AA-3306D49E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GRAFÉM X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07CCCEE-D73A-46EC-AAD9-03683A730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9306" y="3914237"/>
            <a:ext cx="464400" cy="3281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4291655-B2C2-46CC-9283-8531430D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47" y="2202689"/>
            <a:ext cx="5337974" cy="46297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D8F0C13-FA80-45EE-BA02-6DAB4A044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2717626"/>
            <a:ext cx="3069673" cy="3309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8F4A49C-111F-4B49-B16C-185594555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229" y="3966010"/>
            <a:ext cx="7262737" cy="86680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DA02161-FB67-46C2-9D03-6BC6821A3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354" y="3491659"/>
            <a:ext cx="3902828" cy="55448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4D6FA12-2E8D-41E9-A669-12137FA311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347" y="4886298"/>
            <a:ext cx="5084366" cy="71714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42BFF54-D36A-4662-B472-98E96E2D5B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4088" y="5085184"/>
            <a:ext cx="2431794" cy="79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92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BE512C-D711-490C-8CDD-C970955C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br>
              <a:rPr lang="cs-CZ" dirty="0"/>
            </a:br>
            <a:r>
              <a:rPr lang="cs-CZ" sz="3100" dirty="0"/>
              <a:t>Slova s X </a:t>
            </a:r>
            <a:br>
              <a:rPr lang="cs-CZ" sz="3100" dirty="0"/>
            </a:br>
            <a:r>
              <a:rPr lang="cs-CZ" sz="3100" dirty="0"/>
              <a:t>na začátku uprostřed na konci slova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EECB3E-6F04-42CF-AB5A-6CF6BE248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fontScale="70000" lnSpcReduction="20000"/>
          </a:bodyPr>
          <a:lstStyle/>
          <a:p>
            <a:r>
              <a:rPr lang="cs-CZ" dirty="0" err="1"/>
              <a:t>xácara</a:t>
            </a:r>
            <a:r>
              <a:rPr lang="cs-CZ" dirty="0"/>
              <a:t>;</a:t>
            </a:r>
          </a:p>
          <a:p>
            <a:r>
              <a:rPr lang="cs-CZ" dirty="0" err="1"/>
              <a:t>xadrez</a:t>
            </a:r>
            <a:r>
              <a:rPr lang="cs-CZ" dirty="0"/>
              <a:t>;</a:t>
            </a:r>
          </a:p>
          <a:p>
            <a:r>
              <a:rPr lang="cs-CZ" dirty="0" err="1"/>
              <a:t>xale</a:t>
            </a:r>
            <a:r>
              <a:rPr lang="cs-CZ" dirty="0"/>
              <a:t>;</a:t>
            </a:r>
          </a:p>
          <a:p>
            <a:r>
              <a:rPr lang="cs-CZ" dirty="0" err="1"/>
              <a:t>xampu</a:t>
            </a:r>
            <a:r>
              <a:rPr lang="cs-CZ" dirty="0"/>
              <a:t>;</a:t>
            </a:r>
          </a:p>
          <a:p>
            <a:r>
              <a:rPr lang="cs-CZ" dirty="0" err="1"/>
              <a:t>xará</a:t>
            </a:r>
            <a:r>
              <a:rPr lang="cs-CZ" dirty="0"/>
              <a:t>;</a:t>
            </a:r>
          </a:p>
          <a:p>
            <a:r>
              <a:rPr lang="cs-CZ" dirty="0" err="1"/>
              <a:t>xarope</a:t>
            </a:r>
            <a:r>
              <a:rPr lang="cs-CZ" dirty="0"/>
              <a:t>;</a:t>
            </a:r>
          </a:p>
          <a:p>
            <a:r>
              <a:rPr lang="cs-CZ" dirty="0" err="1"/>
              <a:t>xenófobo</a:t>
            </a:r>
            <a:r>
              <a:rPr lang="cs-CZ" dirty="0"/>
              <a:t>;</a:t>
            </a:r>
          </a:p>
          <a:p>
            <a:r>
              <a:rPr lang="cs-CZ" dirty="0" err="1"/>
              <a:t>xereta</a:t>
            </a:r>
            <a:r>
              <a:rPr lang="cs-CZ" dirty="0"/>
              <a:t>;</a:t>
            </a:r>
          </a:p>
          <a:p>
            <a:r>
              <a:rPr lang="cs-CZ" dirty="0" err="1"/>
              <a:t>xerife</a:t>
            </a:r>
            <a:r>
              <a:rPr lang="cs-CZ" dirty="0"/>
              <a:t>;</a:t>
            </a:r>
          </a:p>
          <a:p>
            <a:r>
              <a:rPr lang="cs-CZ" dirty="0" err="1"/>
              <a:t>xerocópia</a:t>
            </a:r>
            <a:r>
              <a:rPr lang="cs-CZ" dirty="0"/>
              <a:t>;</a:t>
            </a:r>
          </a:p>
          <a:p>
            <a:r>
              <a:rPr lang="cs-CZ" dirty="0" err="1"/>
              <a:t>xexéu</a:t>
            </a:r>
            <a:r>
              <a:rPr lang="cs-CZ" dirty="0"/>
              <a:t>;</a:t>
            </a:r>
          </a:p>
          <a:p>
            <a:r>
              <a:rPr lang="cs-CZ" dirty="0" err="1"/>
              <a:t>xícara</a:t>
            </a:r>
            <a:r>
              <a:rPr lang="cs-CZ" dirty="0"/>
              <a:t>;</a:t>
            </a:r>
          </a:p>
          <a:p>
            <a:r>
              <a:rPr lang="cs-CZ" dirty="0" err="1"/>
              <a:t>xingar</a:t>
            </a:r>
            <a:r>
              <a:rPr lang="cs-CZ" dirty="0"/>
              <a:t>;</a:t>
            </a:r>
          </a:p>
          <a:p>
            <a:r>
              <a:rPr lang="pt-BR" dirty="0"/>
              <a:t>exame;</a:t>
            </a:r>
          </a:p>
          <a:p>
            <a:r>
              <a:rPr lang="pt-BR" dirty="0"/>
              <a:t>exato;</a:t>
            </a:r>
          </a:p>
          <a:p>
            <a:r>
              <a:rPr lang="pt-BR" dirty="0"/>
              <a:t>executar;</a:t>
            </a:r>
          </a:p>
          <a:p>
            <a:r>
              <a:rPr lang="pt-BR" dirty="0"/>
              <a:t>exemplo;</a:t>
            </a:r>
          </a:p>
          <a:p>
            <a:r>
              <a:rPr lang="pt-BR" dirty="0"/>
              <a:t>êxtase;</a:t>
            </a:r>
          </a:p>
          <a:p>
            <a:r>
              <a:rPr lang="pt-BR" dirty="0"/>
              <a:t>extensão;</a:t>
            </a:r>
          </a:p>
          <a:p>
            <a:r>
              <a:rPr lang="pt-BR" dirty="0"/>
              <a:t>máximo;</a:t>
            </a:r>
          </a:p>
          <a:p>
            <a:r>
              <a:rPr lang="pt-BR" dirty="0"/>
              <a:t>óxido;</a:t>
            </a:r>
          </a:p>
          <a:p>
            <a:r>
              <a:rPr lang="pt-BR" dirty="0"/>
              <a:t>pretexto;</a:t>
            </a:r>
          </a:p>
          <a:p>
            <a:r>
              <a:rPr lang="pt-BR" dirty="0"/>
              <a:t>próximo;</a:t>
            </a:r>
          </a:p>
          <a:p>
            <a:r>
              <a:rPr lang="pt-BR" dirty="0"/>
              <a:t>...</a:t>
            </a:r>
            <a:endParaRPr lang="cs-CZ" dirty="0"/>
          </a:p>
          <a:p>
            <a:endParaRPr lang="cs-CZ" dirty="0"/>
          </a:p>
          <a:p>
            <a:endParaRPr lang="pt-BR" dirty="0"/>
          </a:p>
          <a:p>
            <a:r>
              <a:rPr lang="cs-CZ" dirty="0" err="1"/>
              <a:t>botox</a:t>
            </a:r>
            <a:r>
              <a:rPr lang="cs-CZ" dirty="0"/>
              <a:t>;</a:t>
            </a:r>
          </a:p>
          <a:p>
            <a:r>
              <a:rPr lang="cs-CZ" dirty="0" err="1"/>
              <a:t>clímax</a:t>
            </a:r>
            <a:r>
              <a:rPr lang="cs-CZ" dirty="0"/>
              <a:t>;</a:t>
            </a:r>
          </a:p>
          <a:p>
            <a:r>
              <a:rPr lang="cs-CZ" dirty="0" err="1"/>
              <a:t>córtex</a:t>
            </a:r>
            <a:r>
              <a:rPr lang="cs-CZ" dirty="0"/>
              <a:t>;</a:t>
            </a:r>
          </a:p>
          <a:p>
            <a:r>
              <a:rPr lang="cs-CZ" dirty="0"/>
              <a:t>duplex;</a:t>
            </a:r>
          </a:p>
          <a:p>
            <a:r>
              <a:rPr lang="cs-CZ" dirty="0" err="1"/>
              <a:t>durex</a:t>
            </a:r>
            <a:r>
              <a:rPr lang="cs-CZ" dirty="0"/>
              <a:t>;</a:t>
            </a:r>
          </a:p>
          <a:p>
            <a:r>
              <a:rPr lang="cs-CZ" dirty="0"/>
              <a:t>fax;</a:t>
            </a:r>
          </a:p>
          <a:p>
            <a:r>
              <a:rPr lang="cs-CZ" dirty="0" err="1"/>
              <a:t>látex</a:t>
            </a:r>
            <a:r>
              <a:rPr lang="cs-CZ" dirty="0"/>
              <a:t>;</a:t>
            </a:r>
          </a:p>
          <a:p>
            <a:r>
              <a:rPr lang="cs-CZ" dirty="0" err="1"/>
              <a:t>pirex</a:t>
            </a:r>
            <a:r>
              <a:rPr lang="cs-CZ" dirty="0"/>
              <a:t>;</a:t>
            </a:r>
          </a:p>
          <a:p>
            <a:r>
              <a:rPr lang="cs-CZ" dirty="0" err="1"/>
              <a:t>tórax</a:t>
            </a:r>
            <a:r>
              <a:rPr lang="cs-CZ" dirty="0"/>
              <a:t>;</a:t>
            </a:r>
          </a:p>
          <a:p>
            <a:r>
              <a:rPr lang="cs-CZ" dirty="0"/>
              <a:t>xerox;</a:t>
            </a:r>
          </a:p>
          <a:p>
            <a:r>
              <a:rPr lang="cs-CZ" dirty="0"/>
              <a:t>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3436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00277-D124-4E54-AB69-40D752248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8491BD-CAB5-4225-B2AD-E2300C767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cs-CZ" dirty="0" err="1"/>
              <a:t>baixo</a:t>
            </a:r>
            <a:r>
              <a:rPr lang="cs-CZ" dirty="0"/>
              <a:t>;</a:t>
            </a:r>
          </a:p>
          <a:p>
            <a:r>
              <a:rPr lang="cs-CZ" dirty="0" err="1"/>
              <a:t>bruxa</a:t>
            </a:r>
            <a:r>
              <a:rPr lang="cs-CZ" dirty="0"/>
              <a:t>;</a:t>
            </a:r>
          </a:p>
          <a:p>
            <a:r>
              <a:rPr lang="cs-CZ" dirty="0" err="1"/>
              <a:t>enxergar</a:t>
            </a:r>
            <a:r>
              <a:rPr lang="cs-CZ" dirty="0"/>
              <a:t>;</a:t>
            </a:r>
          </a:p>
          <a:p>
            <a:r>
              <a:rPr lang="cs-CZ" dirty="0" err="1"/>
              <a:t>enxerido</a:t>
            </a:r>
            <a:r>
              <a:rPr lang="cs-CZ" dirty="0"/>
              <a:t>;</a:t>
            </a:r>
          </a:p>
          <a:p>
            <a:r>
              <a:rPr lang="cs-CZ" dirty="0" err="1"/>
              <a:t>enxugar</a:t>
            </a:r>
            <a:r>
              <a:rPr lang="cs-CZ" dirty="0"/>
              <a:t>;</a:t>
            </a:r>
          </a:p>
          <a:p>
            <a:r>
              <a:rPr lang="cs-CZ" dirty="0" err="1"/>
              <a:t>faixa</a:t>
            </a:r>
            <a:r>
              <a:rPr lang="cs-CZ" dirty="0"/>
              <a:t>;</a:t>
            </a:r>
          </a:p>
          <a:p>
            <a:r>
              <a:rPr lang="cs-CZ" dirty="0" err="1"/>
              <a:t>frouxo</a:t>
            </a:r>
            <a:r>
              <a:rPr lang="cs-CZ" dirty="0"/>
              <a:t>;</a:t>
            </a:r>
          </a:p>
          <a:p>
            <a:r>
              <a:rPr lang="cs-CZ" dirty="0" err="1"/>
              <a:t>lixo</a:t>
            </a:r>
            <a:r>
              <a:rPr lang="cs-CZ" dirty="0"/>
              <a:t>;</a:t>
            </a:r>
          </a:p>
          <a:p>
            <a:r>
              <a:rPr lang="cs-CZ" dirty="0" err="1"/>
              <a:t>mexer</a:t>
            </a:r>
            <a:r>
              <a:rPr lang="cs-CZ" dirty="0"/>
              <a:t>;</a:t>
            </a:r>
          </a:p>
          <a:p>
            <a:r>
              <a:rPr lang="cs-CZ" dirty="0" err="1"/>
              <a:t>puxar</a:t>
            </a:r>
            <a:r>
              <a:rPr lang="cs-CZ" dirty="0"/>
              <a:t>;</a:t>
            </a:r>
          </a:p>
          <a:p>
            <a:r>
              <a:rPr lang="cs-CZ" dirty="0" err="1"/>
              <a:t>xingar</a:t>
            </a:r>
            <a:r>
              <a:rPr lang="cs-CZ" dirty="0"/>
              <a:t>;</a:t>
            </a:r>
          </a:p>
          <a:p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...</a:t>
            </a:r>
            <a:r>
              <a:rPr lang="pt-BR" dirty="0">
                <a:solidFill>
                  <a:srgbClr val="404040"/>
                </a:solidFill>
                <a:latin typeface="Georgia" panose="02040502050405020303" pitchFamily="18" charset="0"/>
              </a:rPr>
              <a:t> </a:t>
            </a:r>
            <a:r>
              <a:rPr lang="pt-BR" b="1" dirty="0">
                <a:solidFill>
                  <a:srgbClr val="404040"/>
                </a:solidFill>
                <a:latin typeface="Georgia" panose="02040502050405020303" pitchFamily="18" charset="0"/>
              </a:rPr>
              <a:t>expectativa;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04040"/>
                </a:solidFill>
                <a:latin typeface="Georgia" panose="02040502050405020303" pitchFamily="18" charset="0"/>
              </a:rPr>
              <a:t>experiente;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04040"/>
                </a:solidFill>
                <a:latin typeface="Georgia" panose="02040502050405020303" pitchFamily="18" charset="0"/>
              </a:rPr>
              <a:t>explorar;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04040"/>
                </a:solidFill>
                <a:latin typeface="Georgia" panose="02040502050405020303" pitchFamily="18" charset="0"/>
              </a:rPr>
              <a:t>extensão;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04040"/>
                </a:solidFill>
                <a:latin typeface="Georgia" panose="02040502050405020303" pitchFamily="18" charset="0"/>
              </a:rPr>
              <a:t>extinguir;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04040"/>
                </a:solidFill>
                <a:latin typeface="Georgia" panose="02040502050405020303" pitchFamily="18" charset="0"/>
              </a:rPr>
              <a:t>extinto;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04040"/>
                </a:solidFill>
                <a:latin typeface="Georgia" panose="02040502050405020303" pitchFamily="18" charset="0"/>
              </a:rPr>
              <a:t>extrair;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04040"/>
                </a:solidFill>
                <a:latin typeface="Georgia" panose="02040502050405020303" pitchFamily="18" charset="0"/>
              </a:rPr>
              <a:t>extremo;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04040"/>
                </a:solidFill>
                <a:latin typeface="Georgia" panose="02040502050405020303" pitchFamily="18" charset="0"/>
              </a:rPr>
              <a:t>texto;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404040"/>
                </a:solidFill>
                <a:latin typeface="Georgia" panose="02040502050405020303" pitchFamily="18" charset="0"/>
              </a:rPr>
              <a:t>textual</a:t>
            </a:r>
          </a:p>
          <a:p>
            <a:endParaRPr lang="cs-CZ" dirty="0"/>
          </a:p>
          <a:p>
            <a:pPr marL="6858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876E8A-6E78-484C-8444-6D4DEC3EF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6" y="1134128"/>
            <a:ext cx="6593971" cy="93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23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4E9503F-DABF-4545-A270-78AA1821FF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3568" y="548680"/>
          <a:ext cx="79208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Šipka: dolů 4">
            <a:extLst>
              <a:ext uri="{FF2B5EF4-FFF2-40B4-BE49-F238E27FC236}">
                <a16:creationId xmlns:a16="http://schemas.microsoft.com/office/drawing/2014/main" id="{5C7CA8BC-9B30-4784-8533-9D1BA6CA8ADD}"/>
              </a:ext>
            </a:extLst>
          </p:cNvPr>
          <p:cNvSpPr/>
          <p:nvPr/>
        </p:nvSpPr>
        <p:spPr>
          <a:xfrm flipV="1">
            <a:off x="3563888" y="4365104"/>
            <a:ext cx="412624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096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00277-D124-4E54-AB69-40D752248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8491BD-CAB5-4225-B2AD-E2300C767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pt-BR"/>
              <a:t>exagero;</a:t>
            </a:r>
          </a:p>
          <a:p>
            <a:r>
              <a:rPr lang="pt-BR"/>
              <a:t>exame;</a:t>
            </a:r>
          </a:p>
          <a:p>
            <a:r>
              <a:rPr lang="pt-BR"/>
              <a:t>exato;</a:t>
            </a:r>
          </a:p>
          <a:p>
            <a:r>
              <a:rPr lang="pt-BR"/>
              <a:t>exausto;</a:t>
            </a:r>
          </a:p>
          <a:p>
            <a:r>
              <a:rPr lang="pt-BR"/>
              <a:t>executar;</a:t>
            </a:r>
          </a:p>
          <a:p>
            <a:r>
              <a:rPr lang="pt-BR"/>
              <a:t>exemplo;</a:t>
            </a:r>
          </a:p>
          <a:p>
            <a:r>
              <a:rPr lang="pt-BR"/>
              <a:t>exibir;</a:t>
            </a:r>
          </a:p>
          <a:p>
            <a:r>
              <a:rPr lang="pt-BR"/>
              <a:t>êxito;</a:t>
            </a:r>
          </a:p>
          <a:p>
            <a:r>
              <a:rPr lang="pt-BR"/>
              <a:t>exorcizar;</a:t>
            </a:r>
          </a:p>
          <a:p>
            <a:r>
              <a:rPr lang="pt-BR"/>
              <a:t>exótico;</a:t>
            </a:r>
          </a:p>
          <a:p>
            <a:r>
              <a:rPr lang="pt-BR"/>
              <a:t>...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62EE89-4EBD-4765-8C31-BA41EF1B9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67" y="1198967"/>
            <a:ext cx="6839390" cy="97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21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00277-D124-4E54-AB69-40D752248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 KS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358FD70-E9BE-4088-9F4D-481E04D59FFE}"/>
              </a:ext>
            </a:extLst>
          </p:cNvPr>
          <p:cNvSpPr/>
          <p:nvPr/>
        </p:nvSpPr>
        <p:spPr>
          <a:xfrm>
            <a:off x="1115616" y="2492896"/>
            <a:ext cx="63904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anexo;</a:t>
            </a:r>
          </a:p>
          <a:p>
            <a:r>
              <a:rPr lang="pt-BR" dirty="0"/>
              <a:t>asfixia;</a:t>
            </a:r>
          </a:p>
          <a:p>
            <a:r>
              <a:rPr lang="pt-BR" dirty="0"/>
              <a:t>axila;</a:t>
            </a:r>
          </a:p>
          <a:p>
            <a:r>
              <a:rPr lang="pt-BR" dirty="0"/>
              <a:t>complexo;</a:t>
            </a:r>
          </a:p>
          <a:p>
            <a:r>
              <a:rPr lang="pt-BR" dirty="0"/>
              <a:t>convexo;</a:t>
            </a:r>
          </a:p>
          <a:p>
            <a:r>
              <a:rPr lang="pt-BR" dirty="0"/>
              <a:t>fluxo;</a:t>
            </a:r>
          </a:p>
          <a:p>
            <a:r>
              <a:rPr lang="pt-BR" dirty="0"/>
              <a:t>maxilar;</a:t>
            </a:r>
          </a:p>
          <a:p>
            <a:r>
              <a:rPr lang="pt-BR" dirty="0"/>
              <a:t>reflexão;</a:t>
            </a:r>
          </a:p>
          <a:p>
            <a:r>
              <a:rPr lang="pt-BR" dirty="0"/>
              <a:t>reflexo;</a:t>
            </a:r>
          </a:p>
          <a:p>
            <a:r>
              <a:rPr lang="pt-BR" dirty="0"/>
              <a:t>tóxico;</a:t>
            </a:r>
            <a:endParaRPr lang="cs-CZ" dirty="0"/>
          </a:p>
          <a:p>
            <a:r>
              <a:rPr lang="cs-CZ" b="1" dirty="0"/>
              <a:t>SUFIXO, INFIXO, AFIXO</a:t>
            </a:r>
            <a:endParaRPr lang="pt-BR" b="1" dirty="0"/>
          </a:p>
          <a:p>
            <a:pPr>
              <a:buFont typeface="Arial" panose="020B0604020202020204" pitchFamily="34" charset="0"/>
              <a:buChar char="•"/>
            </a:pPr>
            <a:endParaRPr lang="pt-BR" b="0" i="0" u="none" strike="noStrike" dirty="0">
              <a:solidFill>
                <a:srgbClr val="40404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4E9503F-DABF-4545-A270-78AA1821FF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3568" y="548680"/>
          <a:ext cx="79208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Šipka: dolů 4">
            <a:extLst>
              <a:ext uri="{FF2B5EF4-FFF2-40B4-BE49-F238E27FC236}">
                <a16:creationId xmlns:a16="http://schemas.microsoft.com/office/drawing/2014/main" id="{5C7CA8BC-9B30-4784-8533-9D1BA6CA8ADD}"/>
              </a:ext>
            </a:extLst>
          </p:cNvPr>
          <p:cNvSpPr/>
          <p:nvPr/>
        </p:nvSpPr>
        <p:spPr>
          <a:xfrm flipV="1">
            <a:off x="1115616" y="4077072"/>
            <a:ext cx="19660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146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B0E65-E492-4BA6-AD2C-C6A361EC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027664"/>
            <a:ext cx="7024626" cy="67314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Místo artikulace podle </a:t>
            </a:r>
            <a:r>
              <a:rPr lang="cs-CZ" b="1" dirty="0" err="1">
                <a:solidFill>
                  <a:srgbClr val="00B0F0"/>
                </a:solidFill>
              </a:rPr>
              <a:t>Barroso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93F380-F38C-4208-BAE1-5FC6E0507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68" y="1737614"/>
            <a:ext cx="6077345" cy="12767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85A8332-8C3B-4E1B-BA7D-8CBA9CF81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68" y="3059118"/>
            <a:ext cx="6074285" cy="287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6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D43A0-3EA3-4525-8476-954FEB83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Znělost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2DF5F1-4411-4753-99ED-3DCD7A37B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znělé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9D127E-F226-4D5F-BD80-9E2546B854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 při průchodu výdechového proudu jsou hlasivky blízko sebe a </a:t>
            </a:r>
            <a:r>
              <a:rPr lang="cs-CZ" b="1" dirty="0"/>
              <a:t>vytvářejí základní tón </a:t>
            </a:r>
            <a:r>
              <a:rPr lang="cs-CZ" dirty="0"/>
              <a:t>(podmínka pro vznik hlasu)</a:t>
            </a:r>
          </a:p>
          <a:p>
            <a:r>
              <a:rPr lang="cs-CZ" dirty="0"/>
              <a:t>Tento tón </a:t>
            </a:r>
            <a:r>
              <a:rPr lang="cs-CZ" b="1" dirty="0"/>
              <a:t>doprovází</a:t>
            </a:r>
            <a:r>
              <a:rPr lang="cs-CZ" dirty="0"/>
              <a:t> konsonantu po celou dobu jeho realizace.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BFB05CC-204D-431E-8953-5438ED112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neznělé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FB7B4E8-83BF-4912-AFFB-9506C9B9A2F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 při průchodu výdechového proudu jsou hlasivky blízko sebe a </a:t>
            </a:r>
            <a:r>
              <a:rPr lang="cs-CZ" b="1" dirty="0"/>
              <a:t>nevytvářejí základní tón </a:t>
            </a:r>
            <a:r>
              <a:rPr lang="cs-CZ" dirty="0"/>
              <a:t>(podmínka pro vznik hlasu)</a:t>
            </a:r>
          </a:p>
          <a:p>
            <a:r>
              <a:rPr lang="cs-CZ" dirty="0"/>
              <a:t>Tento tón vůbec </a:t>
            </a:r>
            <a:r>
              <a:rPr lang="cs-CZ" b="1" dirty="0"/>
              <a:t>nedoprovází</a:t>
            </a:r>
            <a:r>
              <a:rPr lang="cs-CZ" dirty="0"/>
              <a:t> konsonantu po dobu jeho realizace.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58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D43A0-3EA3-4525-8476-954FEB83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Znělost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2DF5F1-4411-4753-99ED-3DCD7A37B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párové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9D127E-F226-4D5F-BD80-9E2546B85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57128" cy="3118602"/>
          </a:xfrm>
        </p:spPr>
        <p:txBody>
          <a:bodyPr>
            <a:normAutofit/>
          </a:bodyPr>
          <a:lstStyle/>
          <a:p>
            <a:r>
              <a:rPr lang="cs-CZ" dirty="0"/>
              <a:t>Jsou to dvojice souhlásek, které se shodují ve způsobu a místě artikulace, ale liší se přítomností tónu.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BFB05CC-204D-431E-8953-5438ED112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nepárové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FB7B4E8-83BF-4912-AFFB-9506C9B9A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5" cy="3190610"/>
          </a:xfrm>
        </p:spPr>
        <p:txBody>
          <a:bodyPr>
            <a:normAutofit/>
          </a:bodyPr>
          <a:lstStyle/>
          <a:p>
            <a:r>
              <a:rPr lang="cs-CZ" dirty="0"/>
              <a:t>Jsou jedinečné</a:t>
            </a:r>
          </a:p>
          <a:p>
            <a:r>
              <a:rPr lang="cs-CZ" dirty="0"/>
              <a:t>Nemají svůj znělý či neznělý protějšek</a:t>
            </a:r>
          </a:p>
          <a:p>
            <a:r>
              <a:rPr lang="cs-CZ" dirty="0"/>
              <a:t>Jejich tónové spektrum se blíží spektru samohlásek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8052F6BC-F896-4842-B4A8-469CE225676C}"/>
              </a:ext>
            </a:extLst>
          </p:cNvPr>
          <p:cNvSpPr/>
          <p:nvPr/>
        </p:nvSpPr>
        <p:spPr>
          <a:xfrm>
            <a:off x="2294449" y="532128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776DAC11-E3D4-4AF7-84BD-404B464E87C4}"/>
              </a:ext>
            </a:extLst>
          </p:cNvPr>
          <p:cNvSpPr/>
          <p:nvPr/>
        </p:nvSpPr>
        <p:spPr>
          <a:xfrm>
            <a:off x="3086221" y="534519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/>
              <a:t>viz</a:t>
            </a:r>
            <a:r>
              <a:rPr lang="cs-CZ" dirty="0"/>
              <a:t> další slide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0306468-035D-4C65-A654-8DADF302F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355" y="5442417"/>
            <a:ext cx="1407826" cy="27714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261DBBF-24FF-4DF9-80E3-5B14CAFE7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079" y="5891982"/>
            <a:ext cx="404161" cy="27714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B29D98F-0EF2-49EB-9D96-4476BE978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107" y="5470364"/>
            <a:ext cx="760458" cy="27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5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7BDEA-505F-4F40-B2E8-67D7195E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Napjatost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DABA87-B51C-4962-925F-193B5AE1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cs-CZ" dirty="0"/>
          </a:p>
          <a:p>
            <a:r>
              <a:rPr lang="cs-CZ" dirty="0"/>
              <a:t>Rozdíl ve znělosti a neznělosti doprovází různé stupně napjatosti.</a:t>
            </a:r>
          </a:p>
          <a:p>
            <a:endParaRPr lang="cs-CZ" dirty="0"/>
          </a:p>
          <a:p>
            <a:r>
              <a:rPr lang="cs-CZ" dirty="0"/>
              <a:t>Je to svalová činnost při realizaci konsonant. </a:t>
            </a:r>
          </a:p>
        </p:txBody>
      </p:sp>
    </p:spTree>
    <p:extLst>
      <p:ext uri="{BB962C8B-B14F-4D97-AF65-F5344CB8AC3E}">
        <p14:creationId xmlns:p14="http://schemas.microsoft.com/office/powerpoint/2010/main" val="450337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1405</TotalTime>
  <Words>1061</Words>
  <Application>Microsoft Office PowerPoint</Application>
  <PresentationFormat>Předvádění na obrazovce (4:3)</PresentationFormat>
  <Paragraphs>233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Cambria</vt:lpstr>
      <vt:lpstr>Century Gothic</vt:lpstr>
      <vt:lpstr>Georgia</vt:lpstr>
      <vt:lpstr>Wingdings 2</vt:lpstr>
      <vt:lpstr>Austin</vt:lpstr>
      <vt:lpstr>Fonetika téma:  souhlásky</vt:lpstr>
      <vt:lpstr> SOUHLÁSKY – třídění</vt:lpstr>
      <vt:lpstr>ZPŮSOB ARTIKULACE </vt:lpstr>
      <vt:lpstr>Prezentace aplikace PowerPoint</vt:lpstr>
      <vt:lpstr>Prezentace aplikace PowerPoint</vt:lpstr>
      <vt:lpstr>Místo artikulace podle Barroso</vt:lpstr>
      <vt:lpstr>Znělost</vt:lpstr>
      <vt:lpstr>Znělost</vt:lpstr>
      <vt:lpstr>Napjatost </vt:lpstr>
      <vt:lpstr>Nosovost </vt:lpstr>
      <vt:lpstr>Tvrdost (zejména v PB)</vt:lpstr>
      <vt:lpstr>GRAFÉM B </vt:lpstr>
      <vt:lpstr>GRAFÉM C </vt:lpstr>
      <vt:lpstr>GRAFÉM Ç  </vt:lpstr>
      <vt:lpstr>GRAFÉM D </vt:lpstr>
      <vt:lpstr>GRAFÉM F </vt:lpstr>
      <vt:lpstr>GRAFÉM G </vt:lpstr>
      <vt:lpstr>GRAFÉM H </vt:lpstr>
      <vt:lpstr>GRAFÉM CH </vt:lpstr>
      <vt:lpstr>GRAFÉM J </vt:lpstr>
      <vt:lpstr>GRAFÉM K </vt:lpstr>
      <vt:lpstr>GRAFÉM L </vt:lpstr>
      <vt:lpstr>GRAFÉM LH </vt:lpstr>
      <vt:lpstr>GRAFÉM M </vt:lpstr>
      <vt:lpstr>GRAFÉM N </vt:lpstr>
      <vt:lpstr>GRAFÉM NH </vt:lpstr>
      <vt:lpstr>GRAFÉM P </vt:lpstr>
      <vt:lpstr>GRAFÉM Q (vždy QUE, QUI)</vt:lpstr>
      <vt:lpstr>GRAFÉM R </vt:lpstr>
      <vt:lpstr>GRAFÉM S </vt:lpstr>
      <vt:lpstr>GRAFÉM S </vt:lpstr>
      <vt:lpstr>GRAFÉM T </vt:lpstr>
      <vt:lpstr>GRAFÉM V </vt:lpstr>
      <vt:lpstr>GRAFÉM W </vt:lpstr>
      <vt:lpstr>GRAFÉM Y</vt:lpstr>
      <vt:lpstr>GRAFÉM Z </vt:lpstr>
      <vt:lpstr>GRAFÉM X</vt:lpstr>
      <vt:lpstr>  Slova s X  na začátku uprostřed na konci slova</vt:lpstr>
      <vt:lpstr>Prezentace aplikace PowerPoint</vt:lpstr>
      <vt:lpstr>Prezentace aplikace PowerPoint</vt:lpstr>
      <vt:lpstr>REALIZACE 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Fonetika téma:  Přední  samohlásky. [a] [ɐ]</dc:title>
  <dc:creator>win</dc:creator>
  <cp:lastModifiedBy>Iva Svobodová</cp:lastModifiedBy>
  <cp:revision>92</cp:revision>
  <dcterms:created xsi:type="dcterms:W3CDTF">2018-10-19T09:11:26Z</dcterms:created>
  <dcterms:modified xsi:type="dcterms:W3CDTF">2021-01-06T10:18:15Z</dcterms:modified>
</cp:coreProperties>
</file>