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57" r:id="rId4"/>
    <p:sldId id="283" r:id="rId5"/>
    <p:sldId id="284" r:id="rId6"/>
    <p:sldId id="286" r:id="rId7"/>
    <p:sldId id="287" r:id="rId8"/>
    <p:sldId id="259" r:id="rId9"/>
    <p:sldId id="260" r:id="rId10"/>
    <p:sldId id="288" r:id="rId11"/>
    <p:sldId id="261" r:id="rId12"/>
    <p:sldId id="262" r:id="rId13"/>
    <p:sldId id="263" r:id="rId14"/>
    <p:sldId id="290" r:id="rId15"/>
    <p:sldId id="291" r:id="rId16"/>
    <p:sldId id="289" r:id="rId17"/>
    <p:sldId id="264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5" r:id="rId26"/>
    <p:sldId id="276" r:id="rId27"/>
    <p:sldId id="274" r:id="rId28"/>
    <p:sldId id="292" r:id="rId29"/>
    <p:sldId id="293" r:id="rId30"/>
    <p:sldId id="277" r:id="rId31"/>
    <p:sldId id="278" r:id="rId32"/>
    <p:sldId id="279" r:id="rId33"/>
    <p:sldId id="294" r:id="rId34"/>
    <p:sldId id="280" r:id="rId35"/>
    <p:sldId id="281" r:id="rId36"/>
    <p:sldId id="295" r:id="rId37"/>
    <p:sldId id="296" r:id="rId38"/>
    <p:sldId id="297" r:id="rId39"/>
    <p:sldId id="298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BF6C13-98B9-4333-BC24-60A151BB671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D72705-645F-4BD5-8399-13B229005079}">
      <dgm:prSet phldrT="[Text]" custT="1"/>
      <dgm:spPr/>
      <dgm:t>
        <a:bodyPr/>
        <a:lstStyle/>
        <a:p>
          <a:r>
            <a:rPr lang="pt-PT" sz="2800" b="1" dirty="0"/>
            <a:t>Frase</a:t>
          </a:r>
          <a:endParaRPr lang="cs-CZ" sz="2800" b="1" dirty="0"/>
        </a:p>
      </dgm:t>
    </dgm:pt>
    <dgm:pt modelId="{FF8495C1-B37B-436C-86C0-640D93CB2B86}" type="parTrans" cxnId="{81D6E68A-CB1A-4482-8229-2AA196DE0080}">
      <dgm:prSet/>
      <dgm:spPr/>
      <dgm:t>
        <a:bodyPr/>
        <a:lstStyle/>
        <a:p>
          <a:endParaRPr lang="cs-CZ"/>
        </a:p>
      </dgm:t>
    </dgm:pt>
    <dgm:pt modelId="{DAAA3084-4C69-47DF-BDCC-160E9BDCA72E}" type="sibTrans" cxnId="{81D6E68A-CB1A-4482-8229-2AA196DE0080}">
      <dgm:prSet/>
      <dgm:spPr/>
      <dgm:t>
        <a:bodyPr/>
        <a:lstStyle/>
        <a:p>
          <a:endParaRPr lang="cs-CZ"/>
        </a:p>
      </dgm:t>
    </dgm:pt>
    <dgm:pt modelId="{32B3F05A-C287-4B00-876A-B3D239D65270}">
      <dgm:prSet phldrT="[Text]"/>
      <dgm:spPr/>
      <dgm:t>
        <a:bodyPr/>
        <a:lstStyle/>
        <a:p>
          <a:r>
            <a:rPr lang="pt-PT" b="1" u="sng" dirty="0"/>
            <a:t>Período simples</a:t>
          </a:r>
          <a:endParaRPr lang="cs-CZ" b="1" u="sng" dirty="0"/>
        </a:p>
        <a:p>
          <a:r>
            <a:rPr lang="cs-CZ" b="1" u="sng" dirty="0"/>
            <a:t>Ora</a:t>
          </a:r>
          <a:r>
            <a:rPr lang="pt-PT" b="1" u="sng" dirty="0" err="1"/>
            <a:t>ção</a:t>
          </a:r>
          <a:r>
            <a:rPr lang="pt-PT" b="1" u="sng" dirty="0"/>
            <a:t> absoluta</a:t>
          </a:r>
        </a:p>
        <a:p>
          <a:r>
            <a:rPr lang="pt-PT" b="1" i="1" u="none" dirty="0"/>
            <a:t>Chamo-me Maria.</a:t>
          </a:r>
        </a:p>
        <a:p>
          <a:r>
            <a:rPr lang="pt-PT" dirty="0"/>
            <a:t> </a:t>
          </a:r>
          <a:endParaRPr lang="cs-CZ" dirty="0"/>
        </a:p>
      </dgm:t>
    </dgm:pt>
    <dgm:pt modelId="{98BEF6BA-EB1F-4A84-8C15-3D4FFF92F2CB}" type="parTrans" cxnId="{F574B107-C603-40DB-961C-9BE714E2CBA8}">
      <dgm:prSet/>
      <dgm:spPr/>
      <dgm:t>
        <a:bodyPr/>
        <a:lstStyle/>
        <a:p>
          <a:endParaRPr lang="cs-CZ"/>
        </a:p>
      </dgm:t>
    </dgm:pt>
    <dgm:pt modelId="{8A771C74-7CFE-4ECB-9D46-A791BB5E89EB}" type="sibTrans" cxnId="{F574B107-C603-40DB-961C-9BE714E2CBA8}">
      <dgm:prSet/>
      <dgm:spPr/>
      <dgm:t>
        <a:bodyPr/>
        <a:lstStyle/>
        <a:p>
          <a:endParaRPr lang="cs-CZ"/>
        </a:p>
      </dgm:t>
    </dgm:pt>
    <dgm:pt modelId="{32082379-40D0-4BDC-8FFD-218AF73E9A2E}">
      <dgm:prSet phldrT="[Text]"/>
      <dgm:spPr/>
      <dgm:t>
        <a:bodyPr/>
        <a:lstStyle/>
        <a:p>
          <a:r>
            <a:rPr lang="pt-PT" b="1" dirty="0"/>
            <a:t>1 Oração</a:t>
          </a:r>
        </a:p>
      </dgm:t>
    </dgm:pt>
    <dgm:pt modelId="{21F063DC-C255-496E-ADE6-FA96799529C7}" type="parTrans" cxnId="{DCF0C02B-40AD-40FB-8164-09C55E2CB92B}">
      <dgm:prSet/>
      <dgm:spPr/>
      <dgm:t>
        <a:bodyPr/>
        <a:lstStyle/>
        <a:p>
          <a:endParaRPr lang="cs-CZ"/>
        </a:p>
      </dgm:t>
    </dgm:pt>
    <dgm:pt modelId="{751BD650-9F80-4246-8969-CA07F2BB8573}" type="sibTrans" cxnId="{DCF0C02B-40AD-40FB-8164-09C55E2CB92B}">
      <dgm:prSet/>
      <dgm:spPr/>
      <dgm:t>
        <a:bodyPr/>
        <a:lstStyle/>
        <a:p>
          <a:endParaRPr lang="cs-CZ"/>
        </a:p>
      </dgm:t>
    </dgm:pt>
    <dgm:pt modelId="{FA79E930-6CD7-4DEA-94D1-7EAAB1E13977}">
      <dgm:prSet phldrT="[Text]"/>
      <dgm:spPr/>
      <dgm:t>
        <a:bodyPr/>
        <a:lstStyle/>
        <a:p>
          <a:r>
            <a:rPr lang="pt-PT" b="1" u="sng" dirty="0"/>
            <a:t>Período composto</a:t>
          </a:r>
        </a:p>
        <a:p>
          <a:r>
            <a:rPr lang="pt-PT" b="1" i="1" u="none" dirty="0"/>
            <a:t>Não vou viajar porque não tenho dinheiro.</a:t>
          </a:r>
          <a:endParaRPr lang="cs-CZ" b="1" i="1" u="none" dirty="0"/>
        </a:p>
      </dgm:t>
    </dgm:pt>
    <dgm:pt modelId="{FD62DF4B-B844-4B90-A79C-708FE0EA34D9}" type="parTrans" cxnId="{448E81B9-8F19-45F2-93E1-0E3DC158BA23}">
      <dgm:prSet/>
      <dgm:spPr/>
      <dgm:t>
        <a:bodyPr/>
        <a:lstStyle/>
        <a:p>
          <a:endParaRPr lang="cs-CZ"/>
        </a:p>
      </dgm:t>
    </dgm:pt>
    <dgm:pt modelId="{01037BEC-6288-4608-A385-FDE9936DA7CB}" type="sibTrans" cxnId="{448E81B9-8F19-45F2-93E1-0E3DC158BA23}">
      <dgm:prSet/>
      <dgm:spPr/>
      <dgm:t>
        <a:bodyPr/>
        <a:lstStyle/>
        <a:p>
          <a:endParaRPr lang="cs-CZ"/>
        </a:p>
      </dgm:t>
    </dgm:pt>
    <dgm:pt modelId="{61979363-2DF6-4103-A2D4-8C94A4DE5201}">
      <dgm:prSet phldrT="[Text]"/>
      <dgm:spPr/>
      <dgm:t>
        <a:bodyPr/>
        <a:lstStyle/>
        <a:p>
          <a:r>
            <a:rPr lang="pt-PT" b="1" dirty="0"/>
            <a:t>2</a:t>
          </a:r>
          <a:r>
            <a:rPr lang="pt-PT" dirty="0"/>
            <a:t> </a:t>
          </a:r>
          <a:r>
            <a:rPr lang="pt-PT" b="1" dirty="0"/>
            <a:t>orações ou mais</a:t>
          </a:r>
          <a:endParaRPr lang="cs-CZ" b="1" dirty="0"/>
        </a:p>
      </dgm:t>
    </dgm:pt>
    <dgm:pt modelId="{5EC9648C-B9D6-44E0-A66D-DDFF7C419646}" type="parTrans" cxnId="{E7236EEC-2EC7-4C3B-AB85-FAF4760B14C2}">
      <dgm:prSet/>
      <dgm:spPr/>
      <dgm:t>
        <a:bodyPr/>
        <a:lstStyle/>
        <a:p>
          <a:endParaRPr lang="cs-CZ"/>
        </a:p>
      </dgm:t>
    </dgm:pt>
    <dgm:pt modelId="{69A51DA3-5D6B-47AA-90BE-972409B226EE}" type="sibTrans" cxnId="{E7236EEC-2EC7-4C3B-AB85-FAF4760B14C2}">
      <dgm:prSet/>
      <dgm:spPr/>
      <dgm:t>
        <a:bodyPr/>
        <a:lstStyle/>
        <a:p>
          <a:endParaRPr lang="cs-CZ"/>
        </a:p>
      </dgm:t>
    </dgm:pt>
    <dgm:pt modelId="{E98ED204-8062-47A6-8495-013A02F3E130}">
      <dgm:prSet/>
      <dgm:spPr/>
      <dgm:t>
        <a:bodyPr/>
        <a:lstStyle/>
        <a:p>
          <a:r>
            <a:rPr lang="pt-PT" b="1" u="sng" dirty="0"/>
            <a:t>Palavra qualquer</a:t>
          </a:r>
          <a:endParaRPr lang="cs-CZ" b="1" u="sng" dirty="0"/>
        </a:p>
        <a:p>
          <a:r>
            <a:rPr lang="pt-PT" b="1" dirty="0"/>
            <a:t>Possa! </a:t>
          </a:r>
          <a:r>
            <a:rPr lang="cs-CZ" b="1" dirty="0" err="1"/>
            <a:t>Meu</a:t>
          </a:r>
          <a:r>
            <a:rPr lang="cs-CZ" b="1" dirty="0"/>
            <a:t> Deus!</a:t>
          </a:r>
          <a:r>
            <a:rPr lang="pt-PT" b="1" dirty="0"/>
            <a:t> </a:t>
          </a:r>
          <a:r>
            <a:rPr lang="cs-CZ" b="1" dirty="0" err="1"/>
            <a:t>Nossa</a:t>
          </a:r>
          <a:r>
            <a:rPr lang="cs-CZ" b="1" dirty="0"/>
            <a:t>!</a:t>
          </a:r>
          <a:r>
            <a:rPr lang="pt-PT" b="1" dirty="0"/>
            <a:t> </a:t>
          </a:r>
          <a:endParaRPr lang="cs-CZ" b="1" dirty="0"/>
        </a:p>
      </dgm:t>
    </dgm:pt>
    <dgm:pt modelId="{0098D127-D10A-4C98-8228-879110B40CB6}" type="parTrans" cxnId="{042DFCE5-F168-4C12-BC69-5344E61F8D72}">
      <dgm:prSet/>
      <dgm:spPr/>
      <dgm:t>
        <a:bodyPr/>
        <a:lstStyle/>
        <a:p>
          <a:endParaRPr lang="cs-CZ"/>
        </a:p>
      </dgm:t>
    </dgm:pt>
    <dgm:pt modelId="{1CA1F62A-D0C1-4681-8C11-738D657C2DC5}" type="sibTrans" cxnId="{042DFCE5-F168-4C12-BC69-5344E61F8D72}">
      <dgm:prSet/>
      <dgm:spPr/>
      <dgm:t>
        <a:bodyPr/>
        <a:lstStyle/>
        <a:p>
          <a:endParaRPr lang="cs-CZ"/>
        </a:p>
      </dgm:t>
    </dgm:pt>
    <dgm:pt modelId="{46875FDD-5A41-48F3-AC3E-BF0175DB924C}" type="pres">
      <dgm:prSet presAssocID="{88BF6C13-98B9-4333-BC24-60A151BB671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8BBD50-F406-4109-ACD3-615D5C4FE276}" type="pres">
      <dgm:prSet presAssocID="{57D72705-645F-4BD5-8399-13B229005079}" presName="hierRoot1" presStyleCnt="0"/>
      <dgm:spPr/>
    </dgm:pt>
    <dgm:pt modelId="{CAD47211-37E1-47B8-B46B-549DB9027A9D}" type="pres">
      <dgm:prSet presAssocID="{57D72705-645F-4BD5-8399-13B229005079}" presName="composite" presStyleCnt="0"/>
      <dgm:spPr/>
    </dgm:pt>
    <dgm:pt modelId="{83E53C61-96DB-4881-B29E-DDB1C1AF5D50}" type="pres">
      <dgm:prSet presAssocID="{57D72705-645F-4BD5-8399-13B229005079}" presName="background" presStyleLbl="node0" presStyleIdx="0" presStyleCnt="1"/>
      <dgm:spPr/>
    </dgm:pt>
    <dgm:pt modelId="{963560AE-ABF4-46CA-A63E-4CE252729A8B}" type="pres">
      <dgm:prSet presAssocID="{57D72705-645F-4BD5-8399-13B229005079}" presName="text" presStyleLbl="fgAcc0" presStyleIdx="0" presStyleCnt="1">
        <dgm:presLayoutVars>
          <dgm:chPref val="3"/>
        </dgm:presLayoutVars>
      </dgm:prSet>
      <dgm:spPr/>
    </dgm:pt>
    <dgm:pt modelId="{1210EE52-8A37-49B9-93B0-EFD44FC38FB0}" type="pres">
      <dgm:prSet presAssocID="{57D72705-645F-4BD5-8399-13B229005079}" presName="hierChild2" presStyleCnt="0"/>
      <dgm:spPr/>
    </dgm:pt>
    <dgm:pt modelId="{72C4094E-34BF-40AC-A418-F781239CC5EF}" type="pres">
      <dgm:prSet presAssocID="{0098D127-D10A-4C98-8228-879110B40CB6}" presName="Name10" presStyleLbl="parChTrans1D2" presStyleIdx="0" presStyleCnt="3"/>
      <dgm:spPr/>
    </dgm:pt>
    <dgm:pt modelId="{B531BBF8-E297-4F9C-AFA1-562504CE7CB8}" type="pres">
      <dgm:prSet presAssocID="{E98ED204-8062-47A6-8495-013A02F3E130}" presName="hierRoot2" presStyleCnt="0"/>
      <dgm:spPr/>
    </dgm:pt>
    <dgm:pt modelId="{3EBD0631-76B9-4657-9FF1-9F5636B79FCE}" type="pres">
      <dgm:prSet presAssocID="{E98ED204-8062-47A6-8495-013A02F3E130}" presName="composite2" presStyleCnt="0"/>
      <dgm:spPr/>
    </dgm:pt>
    <dgm:pt modelId="{D878508C-8801-4575-B8F0-8AFAD6B0668F}" type="pres">
      <dgm:prSet presAssocID="{E98ED204-8062-47A6-8495-013A02F3E130}" presName="background2" presStyleLbl="node2" presStyleIdx="0" presStyleCnt="3"/>
      <dgm:spPr/>
    </dgm:pt>
    <dgm:pt modelId="{171C6E9F-F3C0-4DF0-B228-FC6B7B89CD89}" type="pres">
      <dgm:prSet presAssocID="{E98ED204-8062-47A6-8495-013A02F3E130}" presName="text2" presStyleLbl="fgAcc2" presStyleIdx="0" presStyleCnt="3" custScaleX="101282" custScaleY="99967">
        <dgm:presLayoutVars>
          <dgm:chPref val="3"/>
        </dgm:presLayoutVars>
      </dgm:prSet>
      <dgm:spPr/>
    </dgm:pt>
    <dgm:pt modelId="{3251E40B-1B00-42FB-AE3B-71D5792DF661}" type="pres">
      <dgm:prSet presAssocID="{E98ED204-8062-47A6-8495-013A02F3E130}" presName="hierChild3" presStyleCnt="0"/>
      <dgm:spPr/>
    </dgm:pt>
    <dgm:pt modelId="{5567D1BA-795D-4B91-9F45-632B9D47726E}" type="pres">
      <dgm:prSet presAssocID="{98BEF6BA-EB1F-4A84-8C15-3D4FFF92F2CB}" presName="Name10" presStyleLbl="parChTrans1D2" presStyleIdx="1" presStyleCnt="3"/>
      <dgm:spPr/>
    </dgm:pt>
    <dgm:pt modelId="{AF393CE4-A622-42A6-B8A3-69E709C0458A}" type="pres">
      <dgm:prSet presAssocID="{32B3F05A-C287-4B00-876A-B3D239D65270}" presName="hierRoot2" presStyleCnt="0"/>
      <dgm:spPr/>
    </dgm:pt>
    <dgm:pt modelId="{217AC5A1-FE0A-40A8-BDED-6F7DBCD7CA71}" type="pres">
      <dgm:prSet presAssocID="{32B3F05A-C287-4B00-876A-B3D239D65270}" presName="composite2" presStyleCnt="0"/>
      <dgm:spPr/>
    </dgm:pt>
    <dgm:pt modelId="{8900EA5C-B717-4F5D-B998-698D992388B7}" type="pres">
      <dgm:prSet presAssocID="{32B3F05A-C287-4B00-876A-B3D239D65270}" presName="background2" presStyleLbl="node2" presStyleIdx="1" presStyleCnt="3"/>
      <dgm:spPr/>
    </dgm:pt>
    <dgm:pt modelId="{A933D252-95C0-45B8-A2FC-337BA68426E1}" type="pres">
      <dgm:prSet presAssocID="{32B3F05A-C287-4B00-876A-B3D239D65270}" presName="text2" presStyleLbl="fgAcc2" presStyleIdx="1" presStyleCnt="3">
        <dgm:presLayoutVars>
          <dgm:chPref val="3"/>
        </dgm:presLayoutVars>
      </dgm:prSet>
      <dgm:spPr/>
    </dgm:pt>
    <dgm:pt modelId="{4AC85D22-8BBF-4C9A-BB65-CE61799D1792}" type="pres">
      <dgm:prSet presAssocID="{32B3F05A-C287-4B00-876A-B3D239D65270}" presName="hierChild3" presStyleCnt="0"/>
      <dgm:spPr/>
    </dgm:pt>
    <dgm:pt modelId="{7451CAC0-3276-4300-B261-AE7454B310D7}" type="pres">
      <dgm:prSet presAssocID="{21F063DC-C255-496E-ADE6-FA96799529C7}" presName="Name17" presStyleLbl="parChTrans1D3" presStyleIdx="0" presStyleCnt="2"/>
      <dgm:spPr/>
    </dgm:pt>
    <dgm:pt modelId="{CF32E523-6893-49E2-9BA0-ED2D04F72927}" type="pres">
      <dgm:prSet presAssocID="{32082379-40D0-4BDC-8FFD-218AF73E9A2E}" presName="hierRoot3" presStyleCnt="0"/>
      <dgm:spPr/>
    </dgm:pt>
    <dgm:pt modelId="{37D5F395-BF34-4958-9077-274073DD4E0B}" type="pres">
      <dgm:prSet presAssocID="{32082379-40D0-4BDC-8FFD-218AF73E9A2E}" presName="composite3" presStyleCnt="0"/>
      <dgm:spPr/>
    </dgm:pt>
    <dgm:pt modelId="{9E64CBC9-BD59-4A8B-A5BE-58207F9A3D15}" type="pres">
      <dgm:prSet presAssocID="{32082379-40D0-4BDC-8FFD-218AF73E9A2E}" presName="background3" presStyleLbl="node3" presStyleIdx="0" presStyleCnt="2"/>
      <dgm:spPr/>
    </dgm:pt>
    <dgm:pt modelId="{8808761D-4EFE-4BF9-AAD8-358550C74016}" type="pres">
      <dgm:prSet presAssocID="{32082379-40D0-4BDC-8FFD-218AF73E9A2E}" presName="text3" presStyleLbl="fgAcc3" presStyleIdx="0" presStyleCnt="2">
        <dgm:presLayoutVars>
          <dgm:chPref val="3"/>
        </dgm:presLayoutVars>
      </dgm:prSet>
      <dgm:spPr/>
    </dgm:pt>
    <dgm:pt modelId="{F9CC79AA-730A-43E8-9D06-92C22FEE020D}" type="pres">
      <dgm:prSet presAssocID="{32082379-40D0-4BDC-8FFD-218AF73E9A2E}" presName="hierChild4" presStyleCnt="0"/>
      <dgm:spPr/>
    </dgm:pt>
    <dgm:pt modelId="{18C3BE8D-9AF5-4B88-8D03-D1B7D8C85332}" type="pres">
      <dgm:prSet presAssocID="{FD62DF4B-B844-4B90-A79C-708FE0EA34D9}" presName="Name10" presStyleLbl="parChTrans1D2" presStyleIdx="2" presStyleCnt="3"/>
      <dgm:spPr/>
    </dgm:pt>
    <dgm:pt modelId="{B7E43038-E34F-4BF7-8C4A-F77B0AE9C6BF}" type="pres">
      <dgm:prSet presAssocID="{FA79E930-6CD7-4DEA-94D1-7EAAB1E13977}" presName="hierRoot2" presStyleCnt="0"/>
      <dgm:spPr/>
    </dgm:pt>
    <dgm:pt modelId="{122FC4C2-A113-4A84-8E1B-118F1A617DE8}" type="pres">
      <dgm:prSet presAssocID="{FA79E930-6CD7-4DEA-94D1-7EAAB1E13977}" presName="composite2" presStyleCnt="0"/>
      <dgm:spPr/>
    </dgm:pt>
    <dgm:pt modelId="{164F59AE-017F-46D9-BCB4-6C0D9F7E3927}" type="pres">
      <dgm:prSet presAssocID="{FA79E930-6CD7-4DEA-94D1-7EAAB1E13977}" presName="background2" presStyleLbl="node2" presStyleIdx="2" presStyleCnt="3"/>
      <dgm:spPr/>
    </dgm:pt>
    <dgm:pt modelId="{17C0CC2E-3310-416A-A6DC-06F332D73957}" type="pres">
      <dgm:prSet presAssocID="{FA79E930-6CD7-4DEA-94D1-7EAAB1E13977}" presName="text2" presStyleLbl="fgAcc2" presStyleIdx="2" presStyleCnt="3">
        <dgm:presLayoutVars>
          <dgm:chPref val="3"/>
        </dgm:presLayoutVars>
      </dgm:prSet>
      <dgm:spPr/>
    </dgm:pt>
    <dgm:pt modelId="{F4C31795-6C5F-4147-8125-6E5231642C84}" type="pres">
      <dgm:prSet presAssocID="{FA79E930-6CD7-4DEA-94D1-7EAAB1E13977}" presName="hierChild3" presStyleCnt="0"/>
      <dgm:spPr/>
    </dgm:pt>
    <dgm:pt modelId="{B0E55835-3CF8-42F2-87C2-1AA34D1C8FFC}" type="pres">
      <dgm:prSet presAssocID="{5EC9648C-B9D6-44E0-A66D-DDFF7C419646}" presName="Name17" presStyleLbl="parChTrans1D3" presStyleIdx="1" presStyleCnt="2"/>
      <dgm:spPr/>
    </dgm:pt>
    <dgm:pt modelId="{4FC2D008-2130-4572-BD7C-6DAD5449C66A}" type="pres">
      <dgm:prSet presAssocID="{61979363-2DF6-4103-A2D4-8C94A4DE5201}" presName="hierRoot3" presStyleCnt="0"/>
      <dgm:spPr/>
    </dgm:pt>
    <dgm:pt modelId="{005E3897-28F7-4EBE-AF54-199B4F8DEDCA}" type="pres">
      <dgm:prSet presAssocID="{61979363-2DF6-4103-A2D4-8C94A4DE5201}" presName="composite3" presStyleCnt="0"/>
      <dgm:spPr/>
    </dgm:pt>
    <dgm:pt modelId="{D3660C2B-8559-4736-A53A-25C60DDC52BC}" type="pres">
      <dgm:prSet presAssocID="{61979363-2DF6-4103-A2D4-8C94A4DE5201}" presName="background3" presStyleLbl="node3" presStyleIdx="1" presStyleCnt="2"/>
      <dgm:spPr/>
    </dgm:pt>
    <dgm:pt modelId="{6E3906F6-31D6-4202-9D0D-F7350BEAC6CC}" type="pres">
      <dgm:prSet presAssocID="{61979363-2DF6-4103-A2D4-8C94A4DE5201}" presName="text3" presStyleLbl="fgAcc3" presStyleIdx="1" presStyleCnt="2">
        <dgm:presLayoutVars>
          <dgm:chPref val="3"/>
        </dgm:presLayoutVars>
      </dgm:prSet>
      <dgm:spPr/>
    </dgm:pt>
    <dgm:pt modelId="{AC0F2301-CE94-4170-823D-96D996B10AD6}" type="pres">
      <dgm:prSet presAssocID="{61979363-2DF6-4103-A2D4-8C94A4DE5201}" presName="hierChild4" presStyleCnt="0"/>
      <dgm:spPr/>
    </dgm:pt>
  </dgm:ptLst>
  <dgm:cxnLst>
    <dgm:cxn modelId="{F574B107-C603-40DB-961C-9BE714E2CBA8}" srcId="{57D72705-645F-4BD5-8399-13B229005079}" destId="{32B3F05A-C287-4B00-876A-B3D239D65270}" srcOrd="1" destOrd="0" parTransId="{98BEF6BA-EB1F-4A84-8C15-3D4FFF92F2CB}" sibTransId="{8A771C74-7CFE-4ECB-9D46-A791BB5E89EB}"/>
    <dgm:cxn modelId="{86E7C414-0202-4518-89EF-C44174D0550A}" type="presOf" srcId="{98BEF6BA-EB1F-4A84-8C15-3D4FFF92F2CB}" destId="{5567D1BA-795D-4B91-9F45-632B9D47726E}" srcOrd="0" destOrd="0" presId="urn:microsoft.com/office/officeart/2005/8/layout/hierarchy1"/>
    <dgm:cxn modelId="{DCF0C02B-40AD-40FB-8164-09C55E2CB92B}" srcId="{32B3F05A-C287-4B00-876A-B3D239D65270}" destId="{32082379-40D0-4BDC-8FFD-218AF73E9A2E}" srcOrd="0" destOrd="0" parTransId="{21F063DC-C255-496E-ADE6-FA96799529C7}" sibTransId="{751BD650-9F80-4246-8969-CA07F2BB8573}"/>
    <dgm:cxn modelId="{DDC3F869-6E1D-483A-A886-1CC27C897785}" type="presOf" srcId="{57D72705-645F-4BD5-8399-13B229005079}" destId="{963560AE-ABF4-46CA-A63E-4CE252729A8B}" srcOrd="0" destOrd="0" presId="urn:microsoft.com/office/officeart/2005/8/layout/hierarchy1"/>
    <dgm:cxn modelId="{9CC9A058-A0F7-4FD5-BAC1-555D15802829}" type="presOf" srcId="{5EC9648C-B9D6-44E0-A66D-DDFF7C419646}" destId="{B0E55835-3CF8-42F2-87C2-1AA34D1C8FFC}" srcOrd="0" destOrd="0" presId="urn:microsoft.com/office/officeart/2005/8/layout/hierarchy1"/>
    <dgm:cxn modelId="{81D6E68A-CB1A-4482-8229-2AA196DE0080}" srcId="{88BF6C13-98B9-4333-BC24-60A151BB6716}" destId="{57D72705-645F-4BD5-8399-13B229005079}" srcOrd="0" destOrd="0" parTransId="{FF8495C1-B37B-436C-86C0-640D93CB2B86}" sibTransId="{DAAA3084-4C69-47DF-BDCC-160E9BDCA72E}"/>
    <dgm:cxn modelId="{2C34099D-A379-4FA7-9D60-627788FD41E4}" type="presOf" srcId="{FD62DF4B-B844-4B90-A79C-708FE0EA34D9}" destId="{18C3BE8D-9AF5-4B88-8D03-D1B7D8C85332}" srcOrd="0" destOrd="0" presId="urn:microsoft.com/office/officeart/2005/8/layout/hierarchy1"/>
    <dgm:cxn modelId="{38B78FA0-C1C0-4FBD-890D-964EC16CDF5A}" type="presOf" srcId="{61979363-2DF6-4103-A2D4-8C94A4DE5201}" destId="{6E3906F6-31D6-4202-9D0D-F7350BEAC6CC}" srcOrd="0" destOrd="0" presId="urn:microsoft.com/office/officeart/2005/8/layout/hierarchy1"/>
    <dgm:cxn modelId="{CD1AC5A4-3A9E-4D44-981F-351B1649A084}" type="presOf" srcId="{FA79E930-6CD7-4DEA-94D1-7EAAB1E13977}" destId="{17C0CC2E-3310-416A-A6DC-06F332D73957}" srcOrd="0" destOrd="0" presId="urn:microsoft.com/office/officeart/2005/8/layout/hierarchy1"/>
    <dgm:cxn modelId="{853F13A9-A039-4A66-85EB-0254451E53DA}" type="presOf" srcId="{32082379-40D0-4BDC-8FFD-218AF73E9A2E}" destId="{8808761D-4EFE-4BF9-AAD8-358550C74016}" srcOrd="0" destOrd="0" presId="urn:microsoft.com/office/officeart/2005/8/layout/hierarchy1"/>
    <dgm:cxn modelId="{CB7F5DB0-02B5-4706-91B6-6DB13D6E3B57}" type="presOf" srcId="{E98ED204-8062-47A6-8495-013A02F3E130}" destId="{171C6E9F-F3C0-4DF0-B228-FC6B7B89CD89}" srcOrd="0" destOrd="0" presId="urn:microsoft.com/office/officeart/2005/8/layout/hierarchy1"/>
    <dgm:cxn modelId="{448E81B9-8F19-45F2-93E1-0E3DC158BA23}" srcId="{57D72705-645F-4BD5-8399-13B229005079}" destId="{FA79E930-6CD7-4DEA-94D1-7EAAB1E13977}" srcOrd="2" destOrd="0" parTransId="{FD62DF4B-B844-4B90-A79C-708FE0EA34D9}" sibTransId="{01037BEC-6288-4608-A385-FDE9936DA7CB}"/>
    <dgm:cxn modelId="{042DFCE5-F168-4C12-BC69-5344E61F8D72}" srcId="{57D72705-645F-4BD5-8399-13B229005079}" destId="{E98ED204-8062-47A6-8495-013A02F3E130}" srcOrd="0" destOrd="0" parTransId="{0098D127-D10A-4C98-8228-879110B40CB6}" sibTransId="{1CA1F62A-D0C1-4681-8C11-738D657C2DC5}"/>
    <dgm:cxn modelId="{263812E6-61C1-4A37-A4A8-06DEB7BDE526}" type="presOf" srcId="{88BF6C13-98B9-4333-BC24-60A151BB6716}" destId="{46875FDD-5A41-48F3-AC3E-BF0175DB924C}" srcOrd="0" destOrd="0" presId="urn:microsoft.com/office/officeart/2005/8/layout/hierarchy1"/>
    <dgm:cxn modelId="{D1B3D4EB-0406-430A-B5CC-CF98A0AB6717}" type="presOf" srcId="{0098D127-D10A-4C98-8228-879110B40CB6}" destId="{72C4094E-34BF-40AC-A418-F781239CC5EF}" srcOrd="0" destOrd="0" presId="urn:microsoft.com/office/officeart/2005/8/layout/hierarchy1"/>
    <dgm:cxn modelId="{E7236EEC-2EC7-4C3B-AB85-FAF4760B14C2}" srcId="{FA79E930-6CD7-4DEA-94D1-7EAAB1E13977}" destId="{61979363-2DF6-4103-A2D4-8C94A4DE5201}" srcOrd="0" destOrd="0" parTransId="{5EC9648C-B9D6-44E0-A66D-DDFF7C419646}" sibTransId="{69A51DA3-5D6B-47AA-90BE-972409B226EE}"/>
    <dgm:cxn modelId="{76FBA5F4-9C41-4A40-A389-6344292DE3EC}" type="presOf" srcId="{21F063DC-C255-496E-ADE6-FA96799529C7}" destId="{7451CAC0-3276-4300-B261-AE7454B310D7}" srcOrd="0" destOrd="0" presId="urn:microsoft.com/office/officeart/2005/8/layout/hierarchy1"/>
    <dgm:cxn modelId="{21054FF5-495C-4E4E-ADE8-5B42D1C9CDDA}" type="presOf" srcId="{32B3F05A-C287-4B00-876A-B3D239D65270}" destId="{A933D252-95C0-45B8-A2FC-337BA68426E1}" srcOrd="0" destOrd="0" presId="urn:microsoft.com/office/officeart/2005/8/layout/hierarchy1"/>
    <dgm:cxn modelId="{8E4FFF0E-CB16-402A-8120-368E8270C899}" type="presParOf" srcId="{46875FDD-5A41-48F3-AC3E-BF0175DB924C}" destId="{D28BBD50-F406-4109-ACD3-615D5C4FE276}" srcOrd="0" destOrd="0" presId="urn:microsoft.com/office/officeart/2005/8/layout/hierarchy1"/>
    <dgm:cxn modelId="{8E49D2D4-5A67-424A-956C-DF975B504D2E}" type="presParOf" srcId="{D28BBD50-F406-4109-ACD3-615D5C4FE276}" destId="{CAD47211-37E1-47B8-B46B-549DB9027A9D}" srcOrd="0" destOrd="0" presId="urn:microsoft.com/office/officeart/2005/8/layout/hierarchy1"/>
    <dgm:cxn modelId="{A40E6B1F-9355-49F1-94F2-5CD7BD24B05D}" type="presParOf" srcId="{CAD47211-37E1-47B8-B46B-549DB9027A9D}" destId="{83E53C61-96DB-4881-B29E-DDB1C1AF5D50}" srcOrd="0" destOrd="0" presId="urn:microsoft.com/office/officeart/2005/8/layout/hierarchy1"/>
    <dgm:cxn modelId="{91B5EFE3-8355-4DDB-88AA-D49B92A6C428}" type="presParOf" srcId="{CAD47211-37E1-47B8-B46B-549DB9027A9D}" destId="{963560AE-ABF4-46CA-A63E-4CE252729A8B}" srcOrd="1" destOrd="0" presId="urn:microsoft.com/office/officeart/2005/8/layout/hierarchy1"/>
    <dgm:cxn modelId="{4FF7A71D-CE0C-48ED-A3E7-8840FAB51DAE}" type="presParOf" srcId="{D28BBD50-F406-4109-ACD3-615D5C4FE276}" destId="{1210EE52-8A37-49B9-93B0-EFD44FC38FB0}" srcOrd="1" destOrd="0" presId="urn:microsoft.com/office/officeart/2005/8/layout/hierarchy1"/>
    <dgm:cxn modelId="{AFD9305A-AA15-4DBC-9A07-FA0225604690}" type="presParOf" srcId="{1210EE52-8A37-49B9-93B0-EFD44FC38FB0}" destId="{72C4094E-34BF-40AC-A418-F781239CC5EF}" srcOrd="0" destOrd="0" presId="urn:microsoft.com/office/officeart/2005/8/layout/hierarchy1"/>
    <dgm:cxn modelId="{A59C2F1A-33C3-4BC5-AE71-69E73A63BF49}" type="presParOf" srcId="{1210EE52-8A37-49B9-93B0-EFD44FC38FB0}" destId="{B531BBF8-E297-4F9C-AFA1-562504CE7CB8}" srcOrd="1" destOrd="0" presId="urn:microsoft.com/office/officeart/2005/8/layout/hierarchy1"/>
    <dgm:cxn modelId="{E1B2CA65-F568-4392-A65B-9943E8A3AAAC}" type="presParOf" srcId="{B531BBF8-E297-4F9C-AFA1-562504CE7CB8}" destId="{3EBD0631-76B9-4657-9FF1-9F5636B79FCE}" srcOrd="0" destOrd="0" presId="urn:microsoft.com/office/officeart/2005/8/layout/hierarchy1"/>
    <dgm:cxn modelId="{0B4915DB-DB3B-4CD2-BF29-1B6EF0E1D9BA}" type="presParOf" srcId="{3EBD0631-76B9-4657-9FF1-9F5636B79FCE}" destId="{D878508C-8801-4575-B8F0-8AFAD6B0668F}" srcOrd="0" destOrd="0" presId="urn:microsoft.com/office/officeart/2005/8/layout/hierarchy1"/>
    <dgm:cxn modelId="{8016F85C-58B3-430B-9A13-7A5DA7FDD7D3}" type="presParOf" srcId="{3EBD0631-76B9-4657-9FF1-9F5636B79FCE}" destId="{171C6E9F-F3C0-4DF0-B228-FC6B7B89CD89}" srcOrd="1" destOrd="0" presId="urn:microsoft.com/office/officeart/2005/8/layout/hierarchy1"/>
    <dgm:cxn modelId="{EF4D5A92-D01C-4F5A-91DA-2CF5046B6357}" type="presParOf" srcId="{B531BBF8-E297-4F9C-AFA1-562504CE7CB8}" destId="{3251E40B-1B00-42FB-AE3B-71D5792DF661}" srcOrd="1" destOrd="0" presId="urn:microsoft.com/office/officeart/2005/8/layout/hierarchy1"/>
    <dgm:cxn modelId="{1C5D316C-313F-4852-BCA6-03F2E96ECBE0}" type="presParOf" srcId="{1210EE52-8A37-49B9-93B0-EFD44FC38FB0}" destId="{5567D1BA-795D-4B91-9F45-632B9D47726E}" srcOrd="2" destOrd="0" presId="urn:microsoft.com/office/officeart/2005/8/layout/hierarchy1"/>
    <dgm:cxn modelId="{6D2F296A-5B5D-4C00-97AE-F40AF88EFC87}" type="presParOf" srcId="{1210EE52-8A37-49B9-93B0-EFD44FC38FB0}" destId="{AF393CE4-A622-42A6-B8A3-69E709C0458A}" srcOrd="3" destOrd="0" presId="urn:microsoft.com/office/officeart/2005/8/layout/hierarchy1"/>
    <dgm:cxn modelId="{08B53554-F387-4166-B48C-C533A88547F3}" type="presParOf" srcId="{AF393CE4-A622-42A6-B8A3-69E709C0458A}" destId="{217AC5A1-FE0A-40A8-BDED-6F7DBCD7CA71}" srcOrd="0" destOrd="0" presId="urn:microsoft.com/office/officeart/2005/8/layout/hierarchy1"/>
    <dgm:cxn modelId="{6EE341C9-AD10-4566-A176-538472E3F9BD}" type="presParOf" srcId="{217AC5A1-FE0A-40A8-BDED-6F7DBCD7CA71}" destId="{8900EA5C-B717-4F5D-B998-698D992388B7}" srcOrd="0" destOrd="0" presId="urn:microsoft.com/office/officeart/2005/8/layout/hierarchy1"/>
    <dgm:cxn modelId="{CF2A2E02-A9FF-4219-9116-D66CA00CFCBC}" type="presParOf" srcId="{217AC5A1-FE0A-40A8-BDED-6F7DBCD7CA71}" destId="{A933D252-95C0-45B8-A2FC-337BA68426E1}" srcOrd="1" destOrd="0" presId="urn:microsoft.com/office/officeart/2005/8/layout/hierarchy1"/>
    <dgm:cxn modelId="{DD82D850-9E45-4B31-B7DB-E400D27B40B4}" type="presParOf" srcId="{AF393CE4-A622-42A6-B8A3-69E709C0458A}" destId="{4AC85D22-8BBF-4C9A-BB65-CE61799D1792}" srcOrd="1" destOrd="0" presId="urn:microsoft.com/office/officeart/2005/8/layout/hierarchy1"/>
    <dgm:cxn modelId="{0ABCC48D-40AB-41A4-89A0-F927439FFCE5}" type="presParOf" srcId="{4AC85D22-8BBF-4C9A-BB65-CE61799D1792}" destId="{7451CAC0-3276-4300-B261-AE7454B310D7}" srcOrd="0" destOrd="0" presId="urn:microsoft.com/office/officeart/2005/8/layout/hierarchy1"/>
    <dgm:cxn modelId="{AB34964E-92D4-49A2-8CF6-2528BDD3EF2E}" type="presParOf" srcId="{4AC85D22-8BBF-4C9A-BB65-CE61799D1792}" destId="{CF32E523-6893-49E2-9BA0-ED2D04F72927}" srcOrd="1" destOrd="0" presId="urn:microsoft.com/office/officeart/2005/8/layout/hierarchy1"/>
    <dgm:cxn modelId="{1974C3AD-42A1-425E-B881-26D64AAC8DE5}" type="presParOf" srcId="{CF32E523-6893-49E2-9BA0-ED2D04F72927}" destId="{37D5F395-BF34-4958-9077-274073DD4E0B}" srcOrd="0" destOrd="0" presId="urn:microsoft.com/office/officeart/2005/8/layout/hierarchy1"/>
    <dgm:cxn modelId="{4E197DC6-29E4-40E0-B827-BDC49B993C47}" type="presParOf" srcId="{37D5F395-BF34-4958-9077-274073DD4E0B}" destId="{9E64CBC9-BD59-4A8B-A5BE-58207F9A3D15}" srcOrd="0" destOrd="0" presId="urn:microsoft.com/office/officeart/2005/8/layout/hierarchy1"/>
    <dgm:cxn modelId="{C4587D2A-4A01-4BB1-A6A1-59A0C83CDE8A}" type="presParOf" srcId="{37D5F395-BF34-4958-9077-274073DD4E0B}" destId="{8808761D-4EFE-4BF9-AAD8-358550C74016}" srcOrd="1" destOrd="0" presId="urn:microsoft.com/office/officeart/2005/8/layout/hierarchy1"/>
    <dgm:cxn modelId="{78F18950-8531-4FF6-81BC-429EF09B6FAC}" type="presParOf" srcId="{CF32E523-6893-49E2-9BA0-ED2D04F72927}" destId="{F9CC79AA-730A-43E8-9D06-92C22FEE020D}" srcOrd="1" destOrd="0" presId="urn:microsoft.com/office/officeart/2005/8/layout/hierarchy1"/>
    <dgm:cxn modelId="{AF9DEA0F-6210-4265-A62C-F18CC20AC233}" type="presParOf" srcId="{1210EE52-8A37-49B9-93B0-EFD44FC38FB0}" destId="{18C3BE8D-9AF5-4B88-8D03-D1B7D8C85332}" srcOrd="4" destOrd="0" presId="urn:microsoft.com/office/officeart/2005/8/layout/hierarchy1"/>
    <dgm:cxn modelId="{2093EB49-9284-42FE-A4B7-D00D6A8262C4}" type="presParOf" srcId="{1210EE52-8A37-49B9-93B0-EFD44FC38FB0}" destId="{B7E43038-E34F-4BF7-8C4A-F77B0AE9C6BF}" srcOrd="5" destOrd="0" presId="urn:microsoft.com/office/officeart/2005/8/layout/hierarchy1"/>
    <dgm:cxn modelId="{353D1D9E-321E-4CF1-951E-9AE32118EDCB}" type="presParOf" srcId="{B7E43038-E34F-4BF7-8C4A-F77B0AE9C6BF}" destId="{122FC4C2-A113-4A84-8E1B-118F1A617DE8}" srcOrd="0" destOrd="0" presId="urn:microsoft.com/office/officeart/2005/8/layout/hierarchy1"/>
    <dgm:cxn modelId="{43F0A38E-0A57-44FE-9C96-12204D568C60}" type="presParOf" srcId="{122FC4C2-A113-4A84-8E1B-118F1A617DE8}" destId="{164F59AE-017F-46D9-BCB4-6C0D9F7E3927}" srcOrd="0" destOrd="0" presId="urn:microsoft.com/office/officeart/2005/8/layout/hierarchy1"/>
    <dgm:cxn modelId="{7E5B82DB-9D9C-4A78-B564-D31110D00592}" type="presParOf" srcId="{122FC4C2-A113-4A84-8E1B-118F1A617DE8}" destId="{17C0CC2E-3310-416A-A6DC-06F332D73957}" srcOrd="1" destOrd="0" presId="urn:microsoft.com/office/officeart/2005/8/layout/hierarchy1"/>
    <dgm:cxn modelId="{986AAC6B-E3F8-456F-9B38-02FFBDF60909}" type="presParOf" srcId="{B7E43038-E34F-4BF7-8C4A-F77B0AE9C6BF}" destId="{F4C31795-6C5F-4147-8125-6E5231642C84}" srcOrd="1" destOrd="0" presId="urn:microsoft.com/office/officeart/2005/8/layout/hierarchy1"/>
    <dgm:cxn modelId="{C5A73779-F277-42E7-A61A-CE7111A30747}" type="presParOf" srcId="{F4C31795-6C5F-4147-8125-6E5231642C84}" destId="{B0E55835-3CF8-42F2-87C2-1AA34D1C8FFC}" srcOrd="0" destOrd="0" presId="urn:microsoft.com/office/officeart/2005/8/layout/hierarchy1"/>
    <dgm:cxn modelId="{FD82293F-3206-4CF5-9E35-AC9156ECC744}" type="presParOf" srcId="{F4C31795-6C5F-4147-8125-6E5231642C84}" destId="{4FC2D008-2130-4572-BD7C-6DAD5449C66A}" srcOrd="1" destOrd="0" presId="urn:microsoft.com/office/officeart/2005/8/layout/hierarchy1"/>
    <dgm:cxn modelId="{2FE922F5-FCA6-47B6-B659-8FDF8C1EDD59}" type="presParOf" srcId="{4FC2D008-2130-4572-BD7C-6DAD5449C66A}" destId="{005E3897-28F7-4EBE-AF54-199B4F8DEDCA}" srcOrd="0" destOrd="0" presId="urn:microsoft.com/office/officeart/2005/8/layout/hierarchy1"/>
    <dgm:cxn modelId="{294A9E93-A00E-4D98-A814-6CC33E40F8F2}" type="presParOf" srcId="{005E3897-28F7-4EBE-AF54-199B4F8DEDCA}" destId="{D3660C2B-8559-4736-A53A-25C60DDC52BC}" srcOrd="0" destOrd="0" presId="urn:microsoft.com/office/officeart/2005/8/layout/hierarchy1"/>
    <dgm:cxn modelId="{F0814310-9E49-4E86-A099-403B46404585}" type="presParOf" srcId="{005E3897-28F7-4EBE-AF54-199B4F8DEDCA}" destId="{6E3906F6-31D6-4202-9D0D-F7350BEAC6CC}" srcOrd="1" destOrd="0" presId="urn:microsoft.com/office/officeart/2005/8/layout/hierarchy1"/>
    <dgm:cxn modelId="{35342FB1-E387-40B8-809F-C3BCACBD1AAF}" type="presParOf" srcId="{4FC2D008-2130-4572-BD7C-6DAD5449C66A}" destId="{AC0F2301-CE94-4170-823D-96D996B10AD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BC6BDDB-350B-4D4A-94D5-812CF50B40A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F6A5AE-5C76-4198-AB95-CE9BAA7D7650}">
      <dgm:prSet phldrT="[Text]"/>
      <dgm:spPr/>
      <dgm:t>
        <a:bodyPr/>
        <a:lstStyle/>
        <a:p>
          <a:r>
            <a:rPr lang="pt-PT" dirty="0"/>
            <a:t>BOM DIA</a:t>
          </a:r>
          <a:endParaRPr lang="cs-CZ" dirty="0"/>
        </a:p>
      </dgm:t>
    </dgm:pt>
    <dgm:pt modelId="{FB28A734-1C4A-4F5E-8500-72508AFA38BD}" type="parTrans" cxnId="{04900D42-C0BA-428D-AB9F-28A38AAE0CEB}">
      <dgm:prSet/>
      <dgm:spPr/>
      <dgm:t>
        <a:bodyPr/>
        <a:lstStyle/>
        <a:p>
          <a:endParaRPr lang="cs-CZ"/>
        </a:p>
      </dgm:t>
    </dgm:pt>
    <dgm:pt modelId="{ADC87F66-752C-4D14-8EE3-DC640BE3E61A}" type="sibTrans" cxnId="{04900D42-C0BA-428D-AB9F-28A38AAE0CEB}">
      <dgm:prSet/>
      <dgm:spPr/>
      <dgm:t>
        <a:bodyPr/>
        <a:lstStyle/>
        <a:p>
          <a:endParaRPr lang="cs-CZ"/>
        </a:p>
      </dgm:t>
    </dgm:pt>
    <dgm:pt modelId="{FDBE3A72-428B-4A9A-99A2-5297A7A4CFD6}">
      <dgm:prSet phldrT="[Text]"/>
      <dgm:spPr/>
      <dgm:t>
        <a:bodyPr/>
        <a:lstStyle/>
        <a:p>
          <a:r>
            <a:rPr lang="pt-PT" dirty="0"/>
            <a:t>DIA</a:t>
          </a:r>
          <a:endParaRPr lang="cs-CZ" dirty="0"/>
        </a:p>
      </dgm:t>
    </dgm:pt>
    <dgm:pt modelId="{B7D53CA3-D6F5-4CE4-B4B2-9135FF0B64DB}" type="parTrans" cxnId="{0E401FC8-FF0E-44B9-9140-8BFB395D1259}">
      <dgm:prSet/>
      <dgm:spPr/>
      <dgm:t>
        <a:bodyPr/>
        <a:lstStyle/>
        <a:p>
          <a:endParaRPr lang="cs-CZ"/>
        </a:p>
      </dgm:t>
    </dgm:pt>
    <dgm:pt modelId="{60DB754D-7F4F-465B-8981-4D0A38346E1F}" type="sibTrans" cxnId="{0E401FC8-FF0E-44B9-9140-8BFB395D1259}">
      <dgm:prSet/>
      <dgm:spPr/>
      <dgm:t>
        <a:bodyPr/>
        <a:lstStyle/>
        <a:p>
          <a:endParaRPr lang="cs-CZ"/>
        </a:p>
      </dgm:t>
    </dgm:pt>
    <dgm:pt modelId="{25C117A5-FD54-4AC9-8529-6D5FFE6368A9}">
      <dgm:prSet phldrT="[Text]"/>
      <dgm:spPr/>
      <dgm:t>
        <a:bodyPr/>
        <a:lstStyle/>
        <a:p>
          <a:r>
            <a:rPr lang="pt-PT" dirty="0"/>
            <a:t>BOM</a:t>
          </a:r>
          <a:endParaRPr lang="cs-CZ" dirty="0"/>
        </a:p>
      </dgm:t>
    </dgm:pt>
    <dgm:pt modelId="{874EED6F-3353-41E8-B1C3-65F27E18BDB1}" type="sibTrans" cxnId="{2D291DAB-9469-4443-9FFA-6076C2384F0F}">
      <dgm:prSet/>
      <dgm:spPr/>
      <dgm:t>
        <a:bodyPr/>
        <a:lstStyle/>
        <a:p>
          <a:endParaRPr lang="cs-CZ"/>
        </a:p>
      </dgm:t>
    </dgm:pt>
    <dgm:pt modelId="{EC8607C6-6F28-4F6F-BDAE-554BA9E1F951}" type="parTrans" cxnId="{2D291DAB-9469-4443-9FFA-6076C2384F0F}">
      <dgm:prSet/>
      <dgm:spPr/>
      <dgm:t>
        <a:bodyPr/>
        <a:lstStyle/>
        <a:p>
          <a:endParaRPr lang="cs-CZ"/>
        </a:p>
      </dgm:t>
    </dgm:pt>
    <dgm:pt modelId="{9B099ADE-90CB-47A5-902C-04E54510F376}" type="pres">
      <dgm:prSet presAssocID="{BBC6BDDB-350B-4D4A-94D5-812CF50B40A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18511A-2C95-4471-A157-8568F85D9A1A}" type="pres">
      <dgm:prSet presAssocID="{AFF6A5AE-5C76-4198-AB95-CE9BAA7D7650}" presName="hierRoot1" presStyleCnt="0"/>
      <dgm:spPr/>
    </dgm:pt>
    <dgm:pt modelId="{4C42746F-AD6F-4F8E-A3B6-A97933CA865D}" type="pres">
      <dgm:prSet presAssocID="{AFF6A5AE-5C76-4198-AB95-CE9BAA7D7650}" presName="composite" presStyleCnt="0"/>
      <dgm:spPr/>
    </dgm:pt>
    <dgm:pt modelId="{94ECC96C-B838-4740-B870-14BF7795CF02}" type="pres">
      <dgm:prSet presAssocID="{AFF6A5AE-5C76-4198-AB95-CE9BAA7D7650}" presName="background" presStyleLbl="node0" presStyleIdx="0" presStyleCnt="1"/>
      <dgm:spPr/>
    </dgm:pt>
    <dgm:pt modelId="{58F51D57-60D2-4DF5-8162-966766BE1D87}" type="pres">
      <dgm:prSet presAssocID="{AFF6A5AE-5C76-4198-AB95-CE9BAA7D7650}" presName="text" presStyleLbl="fgAcc0" presStyleIdx="0" presStyleCnt="1" custLinFactX="-16493" custLinFactNeighborX="-100000" custLinFactNeighborY="-1162">
        <dgm:presLayoutVars>
          <dgm:chPref val="3"/>
        </dgm:presLayoutVars>
      </dgm:prSet>
      <dgm:spPr/>
    </dgm:pt>
    <dgm:pt modelId="{534C69BD-1B88-4042-838C-75ADAA0464E9}" type="pres">
      <dgm:prSet presAssocID="{AFF6A5AE-5C76-4198-AB95-CE9BAA7D7650}" presName="hierChild2" presStyleCnt="0"/>
      <dgm:spPr/>
    </dgm:pt>
    <dgm:pt modelId="{273C0D69-EFCF-448B-BA0B-6F0A09F8CF9D}" type="pres">
      <dgm:prSet presAssocID="{B7D53CA3-D6F5-4CE4-B4B2-9135FF0B64DB}" presName="Name10" presStyleLbl="parChTrans1D2" presStyleIdx="0" presStyleCnt="1"/>
      <dgm:spPr/>
    </dgm:pt>
    <dgm:pt modelId="{2404946B-341E-4C57-BD97-812A3C1DD8E1}" type="pres">
      <dgm:prSet presAssocID="{FDBE3A72-428B-4A9A-99A2-5297A7A4CFD6}" presName="hierRoot2" presStyleCnt="0"/>
      <dgm:spPr/>
    </dgm:pt>
    <dgm:pt modelId="{89E82257-CDA0-4AC1-AD3C-E38AED0E9FF2}" type="pres">
      <dgm:prSet presAssocID="{FDBE3A72-428B-4A9A-99A2-5297A7A4CFD6}" presName="composite2" presStyleCnt="0"/>
      <dgm:spPr/>
    </dgm:pt>
    <dgm:pt modelId="{B9ED868C-5781-4F79-9FBA-32548D1EC003}" type="pres">
      <dgm:prSet presAssocID="{FDBE3A72-428B-4A9A-99A2-5297A7A4CFD6}" presName="background2" presStyleLbl="node2" presStyleIdx="0" presStyleCnt="1"/>
      <dgm:spPr/>
    </dgm:pt>
    <dgm:pt modelId="{BCE3A139-72B8-4B67-8EE4-1D0503B534A5}" type="pres">
      <dgm:prSet presAssocID="{FDBE3A72-428B-4A9A-99A2-5297A7A4CFD6}" presName="text2" presStyleLbl="fgAcc2" presStyleIdx="0" presStyleCnt="1" custLinFactNeighborX="-66974" custLinFactNeighborY="-29988">
        <dgm:presLayoutVars>
          <dgm:chPref val="3"/>
        </dgm:presLayoutVars>
      </dgm:prSet>
      <dgm:spPr/>
    </dgm:pt>
    <dgm:pt modelId="{9F182F68-407B-4CB3-BFB3-45D5E5ABEB03}" type="pres">
      <dgm:prSet presAssocID="{FDBE3A72-428B-4A9A-99A2-5297A7A4CFD6}" presName="hierChild3" presStyleCnt="0"/>
      <dgm:spPr/>
    </dgm:pt>
    <dgm:pt modelId="{0321D4AC-5E58-4BE0-B259-03A05654BDCA}" type="pres">
      <dgm:prSet presAssocID="{EC8607C6-6F28-4F6F-BDAE-554BA9E1F951}" presName="Name17" presStyleLbl="parChTrans1D3" presStyleIdx="0" presStyleCnt="1"/>
      <dgm:spPr/>
    </dgm:pt>
    <dgm:pt modelId="{5F70DA55-FFD9-4AF1-AB7B-BB20FEA1BDFD}" type="pres">
      <dgm:prSet presAssocID="{25C117A5-FD54-4AC9-8529-6D5FFE6368A9}" presName="hierRoot3" presStyleCnt="0"/>
      <dgm:spPr/>
    </dgm:pt>
    <dgm:pt modelId="{02F88878-7055-4737-BF49-B664502C3C56}" type="pres">
      <dgm:prSet presAssocID="{25C117A5-FD54-4AC9-8529-6D5FFE6368A9}" presName="composite3" presStyleCnt="0"/>
      <dgm:spPr/>
    </dgm:pt>
    <dgm:pt modelId="{365BFAF5-B9B9-4F3E-ABD2-98C915E9ADD8}" type="pres">
      <dgm:prSet presAssocID="{25C117A5-FD54-4AC9-8529-6D5FFE6368A9}" presName="background3" presStyleLbl="node3" presStyleIdx="0" presStyleCnt="1"/>
      <dgm:spPr/>
    </dgm:pt>
    <dgm:pt modelId="{49888C6F-3A9A-40CC-AB97-222CDB7F058E}" type="pres">
      <dgm:prSet presAssocID="{25C117A5-FD54-4AC9-8529-6D5FFE6368A9}" presName="text3" presStyleLbl="fgAcc3" presStyleIdx="0" presStyleCnt="1" custLinFactNeighborX="-13328" custLinFactNeighborY="-52316">
        <dgm:presLayoutVars>
          <dgm:chPref val="3"/>
        </dgm:presLayoutVars>
      </dgm:prSet>
      <dgm:spPr/>
    </dgm:pt>
    <dgm:pt modelId="{4183F53D-5D23-4692-A96A-F4CD126897C9}" type="pres">
      <dgm:prSet presAssocID="{25C117A5-FD54-4AC9-8529-6D5FFE6368A9}" presName="hierChild4" presStyleCnt="0"/>
      <dgm:spPr/>
    </dgm:pt>
  </dgm:ptLst>
  <dgm:cxnLst>
    <dgm:cxn modelId="{6908AE02-5EDE-4942-A082-0ECFD767C1EF}" type="presOf" srcId="{25C117A5-FD54-4AC9-8529-6D5FFE6368A9}" destId="{49888C6F-3A9A-40CC-AB97-222CDB7F058E}" srcOrd="0" destOrd="0" presId="urn:microsoft.com/office/officeart/2005/8/layout/hierarchy1"/>
    <dgm:cxn modelId="{04900D42-C0BA-428D-AB9F-28A38AAE0CEB}" srcId="{BBC6BDDB-350B-4D4A-94D5-812CF50B40A5}" destId="{AFF6A5AE-5C76-4198-AB95-CE9BAA7D7650}" srcOrd="0" destOrd="0" parTransId="{FB28A734-1C4A-4F5E-8500-72508AFA38BD}" sibTransId="{ADC87F66-752C-4D14-8EE3-DC640BE3E61A}"/>
    <dgm:cxn modelId="{80DDC244-9BED-40D8-A683-292122237249}" type="presOf" srcId="{FDBE3A72-428B-4A9A-99A2-5297A7A4CFD6}" destId="{BCE3A139-72B8-4B67-8EE4-1D0503B534A5}" srcOrd="0" destOrd="0" presId="urn:microsoft.com/office/officeart/2005/8/layout/hierarchy1"/>
    <dgm:cxn modelId="{2578C86F-808E-4F01-B56B-380C3080D842}" type="presOf" srcId="{EC8607C6-6F28-4F6F-BDAE-554BA9E1F951}" destId="{0321D4AC-5E58-4BE0-B259-03A05654BDCA}" srcOrd="0" destOrd="0" presId="urn:microsoft.com/office/officeart/2005/8/layout/hierarchy1"/>
    <dgm:cxn modelId="{84B28F72-5ACB-49CA-BD66-F5DD927352F5}" type="presOf" srcId="{B7D53CA3-D6F5-4CE4-B4B2-9135FF0B64DB}" destId="{273C0D69-EFCF-448B-BA0B-6F0A09F8CF9D}" srcOrd="0" destOrd="0" presId="urn:microsoft.com/office/officeart/2005/8/layout/hierarchy1"/>
    <dgm:cxn modelId="{2D291DAB-9469-4443-9FFA-6076C2384F0F}" srcId="{FDBE3A72-428B-4A9A-99A2-5297A7A4CFD6}" destId="{25C117A5-FD54-4AC9-8529-6D5FFE6368A9}" srcOrd="0" destOrd="0" parTransId="{EC8607C6-6F28-4F6F-BDAE-554BA9E1F951}" sibTransId="{874EED6F-3353-41E8-B1C3-65F27E18BDB1}"/>
    <dgm:cxn modelId="{73E269C2-F771-4FDB-9E4F-4C6A0C0D53DD}" type="presOf" srcId="{BBC6BDDB-350B-4D4A-94D5-812CF50B40A5}" destId="{9B099ADE-90CB-47A5-902C-04E54510F376}" srcOrd="0" destOrd="0" presId="urn:microsoft.com/office/officeart/2005/8/layout/hierarchy1"/>
    <dgm:cxn modelId="{0E401FC8-FF0E-44B9-9140-8BFB395D1259}" srcId="{AFF6A5AE-5C76-4198-AB95-CE9BAA7D7650}" destId="{FDBE3A72-428B-4A9A-99A2-5297A7A4CFD6}" srcOrd="0" destOrd="0" parTransId="{B7D53CA3-D6F5-4CE4-B4B2-9135FF0B64DB}" sibTransId="{60DB754D-7F4F-465B-8981-4D0A38346E1F}"/>
    <dgm:cxn modelId="{F9BED2EF-1621-4DD5-9840-61553FE91C6C}" type="presOf" srcId="{AFF6A5AE-5C76-4198-AB95-CE9BAA7D7650}" destId="{58F51D57-60D2-4DF5-8162-966766BE1D87}" srcOrd="0" destOrd="0" presId="urn:microsoft.com/office/officeart/2005/8/layout/hierarchy1"/>
    <dgm:cxn modelId="{9B7475AF-0FED-4821-863E-BCFA1C0E3ABA}" type="presParOf" srcId="{9B099ADE-90CB-47A5-902C-04E54510F376}" destId="{2118511A-2C95-4471-A157-8568F85D9A1A}" srcOrd="0" destOrd="0" presId="urn:microsoft.com/office/officeart/2005/8/layout/hierarchy1"/>
    <dgm:cxn modelId="{FEA9DA42-918D-44D3-A5D7-F646BDBE02F6}" type="presParOf" srcId="{2118511A-2C95-4471-A157-8568F85D9A1A}" destId="{4C42746F-AD6F-4F8E-A3B6-A97933CA865D}" srcOrd="0" destOrd="0" presId="urn:microsoft.com/office/officeart/2005/8/layout/hierarchy1"/>
    <dgm:cxn modelId="{F466E852-A8F5-43B9-856A-572DA18DDE6E}" type="presParOf" srcId="{4C42746F-AD6F-4F8E-A3B6-A97933CA865D}" destId="{94ECC96C-B838-4740-B870-14BF7795CF02}" srcOrd="0" destOrd="0" presId="urn:microsoft.com/office/officeart/2005/8/layout/hierarchy1"/>
    <dgm:cxn modelId="{DD348669-2E13-4D76-8135-47F7DB96059F}" type="presParOf" srcId="{4C42746F-AD6F-4F8E-A3B6-A97933CA865D}" destId="{58F51D57-60D2-4DF5-8162-966766BE1D87}" srcOrd="1" destOrd="0" presId="urn:microsoft.com/office/officeart/2005/8/layout/hierarchy1"/>
    <dgm:cxn modelId="{25716D11-50BA-424B-B924-D4BBC89AA116}" type="presParOf" srcId="{2118511A-2C95-4471-A157-8568F85D9A1A}" destId="{534C69BD-1B88-4042-838C-75ADAA0464E9}" srcOrd="1" destOrd="0" presId="urn:microsoft.com/office/officeart/2005/8/layout/hierarchy1"/>
    <dgm:cxn modelId="{AB3E36CB-6C49-4444-9047-E6D6F769E87C}" type="presParOf" srcId="{534C69BD-1B88-4042-838C-75ADAA0464E9}" destId="{273C0D69-EFCF-448B-BA0B-6F0A09F8CF9D}" srcOrd="0" destOrd="0" presId="urn:microsoft.com/office/officeart/2005/8/layout/hierarchy1"/>
    <dgm:cxn modelId="{7AB546E8-DF2B-46CD-BE4E-1A056F4D58D5}" type="presParOf" srcId="{534C69BD-1B88-4042-838C-75ADAA0464E9}" destId="{2404946B-341E-4C57-BD97-812A3C1DD8E1}" srcOrd="1" destOrd="0" presId="urn:microsoft.com/office/officeart/2005/8/layout/hierarchy1"/>
    <dgm:cxn modelId="{E5BDF6E3-0474-4EEF-8055-B8656A04CE48}" type="presParOf" srcId="{2404946B-341E-4C57-BD97-812A3C1DD8E1}" destId="{89E82257-CDA0-4AC1-AD3C-E38AED0E9FF2}" srcOrd="0" destOrd="0" presId="urn:microsoft.com/office/officeart/2005/8/layout/hierarchy1"/>
    <dgm:cxn modelId="{4448A435-025B-48CD-8791-6647CA0A776A}" type="presParOf" srcId="{89E82257-CDA0-4AC1-AD3C-E38AED0E9FF2}" destId="{B9ED868C-5781-4F79-9FBA-32548D1EC003}" srcOrd="0" destOrd="0" presId="urn:microsoft.com/office/officeart/2005/8/layout/hierarchy1"/>
    <dgm:cxn modelId="{7DBB2552-23AD-4CEC-81A8-31AC8599C3EC}" type="presParOf" srcId="{89E82257-CDA0-4AC1-AD3C-E38AED0E9FF2}" destId="{BCE3A139-72B8-4B67-8EE4-1D0503B534A5}" srcOrd="1" destOrd="0" presId="urn:microsoft.com/office/officeart/2005/8/layout/hierarchy1"/>
    <dgm:cxn modelId="{5F31075B-6E7F-4EF9-AF47-2E7929569B6F}" type="presParOf" srcId="{2404946B-341E-4C57-BD97-812A3C1DD8E1}" destId="{9F182F68-407B-4CB3-BFB3-45D5E5ABEB03}" srcOrd="1" destOrd="0" presId="urn:microsoft.com/office/officeart/2005/8/layout/hierarchy1"/>
    <dgm:cxn modelId="{5EEF20E0-C5E1-414B-A00C-CE0543975FE1}" type="presParOf" srcId="{9F182F68-407B-4CB3-BFB3-45D5E5ABEB03}" destId="{0321D4AC-5E58-4BE0-B259-03A05654BDCA}" srcOrd="0" destOrd="0" presId="urn:microsoft.com/office/officeart/2005/8/layout/hierarchy1"/>
    <dgm:cxn modelId="{3570614E-E6D8-4208-A560-1F615A007645}" type="presParOf" srcId="{9F182F68-407B-4CB3-BFB3-45D5E5ABEB03}" destId="{5F70DA55-FFD9-4AF1-AB7B-BB20FEA1BDFD}" srcOrd="1" destOrd="0" presId="urn:microsoft.com/office/officeart/2005/8/layout/hierarchy1"/>
    <dgm:cxn modelId="{6D40918E-EEC2-4CE6-A325-C162D9975DFB}" type="presParOf" srcId="{5F70DA55-FFD9-4AF1-AB7B-BB20FEA1BDFD}" destId="{02F88878-7055-4737-BF49-B664502C3C56}" srcOrd="0" destOrd="0" presId="urn:microsoft.com/office/officeart/2005/8/layout/hierarchy1"/>
    <dgm:cxn modelId="{8738A2D4-5626-4458-B57A-7E5F7FC48E48}" type="presParOf" srcId="{02F88878-7055-4737-BF49-B664502C3C56}" destId="{365BFAF5-B9B9-4F3E-ABD2-98C915E9ADD8}" srcOrd="0" destOrd="0" presId="urn:microsoft.com/office/officeart/2005/8/layout/hierarchy1"/>
    <dgm:cxn modelId="{5D68A7CE-5AD0-4CC5-8621-31AF9B66BDC0}" type="presParOf" srcId="{02F88878-7055-4737-BF49-B664502C3C56}" destId="{49888C6F-3A9A-40CC-AB97-222CDB7F058E}" srcOrd="1" destOrd="0" presId="urn:microsoft.com/office/officeart/2005/8/layout/hierarchy1"/>
    <dgm:cxn modelId="{67236AA9-0647-420A-9DB2-881F6ACC56AD}" type="presParOf" srcId="{5F70DA55-FFD9-4AF1-AB7B-BB20FEA1BDFD}" destId="{4183F53D-5D23-4692-A96A-F4CD126897C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815BBE0-77DD-42B7-BFE6-F3F5BB05DCA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D82DB8B-50FC-4A39-8C67-0A94A6045FD0}">
      <dgm:prSet phldrT="[Text]"/>
      <dgm:spPr/>
      <dgm:t>
        <a:bodyPr/>
        <a:lstStyle/>
        <a:p>
          <a:r>
            <a:rPr lang="cs-CZ" dirty="0"/>
            <a:t>O c</a:t>
          </a:r>
          <a:r>
            <a:rPr lang="pt-PT" dirty="0" err="1"/>
            <a:t>ão</a:t>
          </a:r>
          <a:r>
            <a:rPr lang="pt-PT" dirty="0"/>
            <a:t> ladra sempre</a:t>
          </a:r>
          <a:endParaRPr lang="cs-CZ" dirty="0"/>
        </a:p>
      </dgm:t>
    </dgm:pt>
    <dgm:pt modelId="{768166CB-FBCE-4856-9E39-92732CE25EF9}" type="parTrans" cxnId="{C7FAC754-35BA-4DE5-9DBB-34CF6B646B36}">
      <dgm:prSet/>
      <dgm:spPr/>
      <dgm:t>
        <a:bodyPr/>
        <a:lstStyle/>
        <a:p>
          <a:endParaRPr lang="cs-CZ"/>
        </a:p>
      </dgm:t>
    </dgm:pt>
    <dgm:pt modelId="{844BD7C3-FE06-4665-AF65-2E75EB57B5B3}" type="sibTrans" cxnId="{C7FAC754-35BA-4DE5-9DBB-34CF6B646B36}">
      <dgm:prSet/>
      <dgm:spPr/>
      <dgm:t>
        <a:bodyPr/>
        <a:lstStyle/>
        <a:p>
          <a:endParaRPr lang="cs-CZ"/>
        </a:p>
      </dgm:t>
    </dgm:pt>
    <dgm:pt modelId="{86944E4C-4598-4FE0-80E4-B97E333F3DF1}">
      <dgm:prSet phldrT="[Text]"/>
      <dgm:spPr/>
      <dgm:t>
        <a:bodyPr/>
        <a:lstStyle/>
        <a:p>
          <a:r>
            <a:rPr lang="pt-PT" dirty="0"/>
            <a:t>O Cão</a:t>
          </a:r>
          <a:endParaRPr lang="cs-CZ" dirty="0"/>
        </a:p>
      </dgm:t>
    </dgm:pt>
    <dgm:pt modelId="{9324844B-B6F0-4C49-B647-CABB4E51D59D}" type="parTrans" cxnId="{B5D55F70-9D53-4849-9E4E-162C2FDD213A}">
      <dgm:prSet/>
      <dgm:spPr/>
      <dgm:t>
        <a:bodyPr/>
        <a:lstStyle/>
        <a:p>
          <a:endParaRPr lang="cs-CZ"/>
        </a:p>
      </dgm:t>
    </dgm:pt>
    <dgm:pt modelId="{2CA6EFB8-6CFA-4536-97AC-99D6BECEDC3E}" type="sibTrans" cxnId="{B5D55F70-9D53-4849-9E4E-162C2FDD213A}">
      <dgm:prSet/>
      <dgm:spPr/>
      <dgm:t>
        <a:bodyPr/>
        <a:lstStyle/>
        <a:p>
          <a:endParaRPr lang="cs-CZ"/>
        </a:p>
      </dgm:t>
    </dgm:pt>
    <dgm:pt modelId="{927EFF33-D296-4E9C-9F39-F86B8BA41BF7}">
      <dgm:prSet phldrT="[Text]"/>
      <dgm:spPr/>
      <dgm:t>
        <a:bodyPr/>
        <a:lstStyle/>
        <a:p>
          <a:r>
            <a:rPr lang="pt-PT" dirty="0"/>
            <a:t>o </a:t>
          </a:r>
          <a:endParaRPr lang="cs-CZ" dirty="0"/>
        </a:p>
      </dgm:t>
    </dgm:pt>
    <dgm:pt modelId="{562284D3-DC62-4217-851A-8E4CD1C2D375}" type="parTrans" cxnId="{F10E32B9-2E87-44D5-BEFC-6BA3FCDCDEE8}">
      <dgm:prSet/>
      <dgm:spPr/>
      <dgm:t>
        <a:bodyPr/>
        <a:lstStyle/>
        <a:p>
          <a:endParaRPr lang="cs-CZ"/>
        </a:p>
      </dgm:t>
    </dgm:pt>
    <dgm:pt modelId="{6EF06DFD-5764-40E8-B409-5807D8A67B8D}" type="sibTrans" cxnId="{F10E32B9-2E87-44D5-BEFC-6BA3FCDCDEE8}">
      <dgm:prSet/>
      <dgm:spPr/>
      <dgm:t>
        <a:bodyPr/>
        <a:lstStyle/>
        <a:p>
          <a:endParaRPr lang="cs-CZ"/>
        </a:p>
      </dgm:t>
    </dgm:pt>
    <dgm:pt modelId="{4AEC9983-2E63-448F-B2EC-D51146C8CFC8}">
      <dgm:prSet phldrT="[Text]"/>
      <dgm:spPr/>
      <dgm:t>
        <a:bodyPr/>
        <a:lstStyle/>
        <a:p>
          <a:r>
            <a:rPr lang="pt-PT" dirty="0"/>
            <a:t>cão</a:t>
          </a:r>
          <a:endParaRPr lang="cs-CZ" dirty="0"/>
        </a:p>
      </dgm:t>
    </dgm:pt>
    <dgm:pt modelId="{4FEF1F22-C5AC-4653-A713-5D55DF348896}" type="parTrans" cxnId="{3E8F186C-9D29-484A-9220-D64B107C4F6E}">
      <dgm:prSet/>
      <dgm:spPr/>
      <dgm:t>
        <a:bodyPr/>
        <a:lstStyle/>
        <a:p>
          <a:endParaRPr lang="cs-CZ"/>
        </a:p>
      </dgm:t>
    </dgm:pt>
    <dgm:pt modelId="{4353DAE8-884C-40F4-9390-2C2B27998832}" type="sibTrans" cxnId="{3E8F186C-9D29-484A-9220-D64B107C4F6E}">
      <dgm:prSet/>
      <dgm:spPr/>
      <dgm:t>
        <a:bodyPr/>
        <a:lstStyle/>
        <a:p>
          <a:endParaRPr lang="cs-CZ"/>
        </a:p>
      </dgm:t>
    </dgm:pt>
    <dgm:pt modelId="{F2A16454-45F7-47F3-912A-77CE4CCDB9A7}">
      <dgm:prSet phldrT="[Text]"/>
      <dgm:spPr/>
      <dgm:t>
        <a:bodyPr/>
        <a:lstStyle/>
        <a:p>
          <a:r>
            <a:rPr lang="pt-PT" dirty="0"/>
            <a:t>ladra </a:t>
          </a:r>
          <a:endParaRPr lang="cs-CZ" dirty="0"/>
        </a:p>
      </dgm:t>
    </dgm:pt>
    <dgm:pt modelId="{F21624F3-61CB-4BE4-A666-AD7C44A039F4}" type="parTrans" cxnId="{A63903F8-827D-4CD4-90D1-A1A0428A7BB3}">
      <dgm:prSet/>
      <dgm:spPr/>
      <dgm:t>
        <a:bodyPr/>
        <a:lstStyle/>
        <a:p>
          <a:endParaRPr lang="cs-CZ"/>
        </a:p>
      </dgm:t>
    </dgm:pt>
    <dgm:pt modelId="{ED48B7E6-A56F-410F-83C9-1DA65AC6326E}" type="sibTrans" cxnId="{A63903F8-827D-4CD4-90D1-A1A0428A7BB3}">
      <dgm:prSet/>
      <dgm:spPr/>
      <dgm:t>
        <a:bodyPr/>
        <a:lstStyle/>
        <a:p>
          <a:endParaRPr lang="cs-CZ"/>
        </a:p>
      </dgm:t>
    </dgm:pt>
    <dgm:pt modelId="{4F819289-AC21-48F1-B0C0-867559418821}">
      <dgm:prSet/>
      <dgm:spPr/>
      <dgm:t>
        <a:bodyPr/>
        <a:lstStyle/>
        <a:p>
          <a:r>
            <a:rPr lang="pt-PT" dirty="0"/>
            <a:t>sempre</a:t>
          </a:r>
          <a:endParaRPr lang="cs-CZ" dirty="0"/>
        </a:p>
      </dgm:t>
    </dgm:pt>
    <dgm:pt modelId="{0455D903-6CC1-4BE7-AC79-0EE3FD1E957E}" type="parTrans" cxnId="{C08E2634-1C93-42CF-AE5A-90E3027A320F}">
      <dgm:prSet/>
      <dgm:spPr/>
      <dgm:t>
        <a:bodyPr/>
        <a:lstStyle/>
        <a:p>
          <a:endParaRPr lang="cs-CZ"/>
        </a:p>
      </dgm:t>
    </dgm:pt>
    <dgm:pt modelId="{68E678B1-4D53-4548-AB92-1E7A81CD21EF}" type="sibTrans" cxnId="{C08E2634-1C93-42CF-AE5A-90E3027A320F}">
      <dgm:prSet/>
      <dgm:spPr/>
      <dgm:t>
        <a:bodyPr/>
        <a:lstStyle/>
        <a:p>
          <a:endParaRPr lang="cs-CZ"/>
        </a:p>
      </dgm:t>
    </dgm:pt>
    <dgm:pt modelId="{778F3872-F7FD-459C-AC8D-5305E5F43F6E}" type="pres">
      <dgm:prSet presAssocID="{3815BBE0-77DD-42B7-BFE6-F3F5BB05DC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BA86B7-3FB4-4860-BE0F-1FAA3056821A}" type="pres">
      <dgm:prSet presAssocID="{4D82DB8B-50FC-4A39-8C67-0A94A6045FD0}" presName="hierRoot1" presStyleCnt="0"/>
      <dgm:spPr/>
    </dgm:pt>
    <dgm:pt modelId="{31E6C68C-654B-41EF-A381-9E46B68C21EA}" type="pres">
      <dgm:prSet presAssocID="{4D82DB8B-50FC-4A39-8C67-0A94A6045FD0}" presName="composite" presStyleCnt="0"/>
      <dgm:spPr/>
    </dgm:pt>
    <dgm:pt modelId="{B9D8E56A-DC6F-4CCB-8AE2-1B79218110D8}" type="pres">
      <dgm:prSet presAssocID="{4D82DB8B-50FC-4A39-8C67-0A94A6045FD0}" presName="background" presStyleLbl="node0" presStyleIdx="0" presStyleCnt="1"/>
      <dgm:spPr/>
    </dgm:pt>
    <dgm:pt modelId="{D6EFACCA-F256-4F9B-92FE-4270676F1A0B}" type="pres">
      <dgm:prSet presAssocID="{4D82DB8B-50FC-4A39-8C67-0A94A6045FD0}" presName="text" presStyleLbl="fgAcc0" presStyleIdx="0" presStyleCnt="1" custScaleX="261841" custScaleY="88659">
        <dgm:presLayoutVars>
          <dgm:chPref val="3"/>
        </dgm:presLayoutVars>
      </dgm:prSet>
      <dgm:spPr/>
    </dgm:pt>
    <dgm:pt modelId="{AB87D6E1-A7CD-4668-88BC-6E12B8AA44AD}" type="pres">
      <dgm:prSet presAssocID="{4D82DB8B-50FC-4A39-8C67-0A94A6045FD0}" presName="hierChild2" presStyleCnt="0"/>
      <dgm:spPr/>
    </dgm:pt>
    <dgm:pt modelId="{6DDE92F7-0DAD-4F7D-846E-3D3CFA8D73FA}" type="pres">
      <dgm:prSet presAssocID="{9324844B-B6F0-4C49-B647-CABB4E51D59D}" presName="Name10" presStyleLbl="parChTrans1D2" presStyleIdx="0" presStyleCnt="2"/>
      <dgm:spPr/>
    </dgm:pt>
    <dgm:pt modelId="{67258D37-1E28-4581-9E86-EC8D4E3EC502}" type="pres">
      <dgm:prSet presAssocID="{86944E4C-4598-4FE0-80E4-B97E333F3DF1}" presName="hierRoot2" presStyleCnt="0"/>
      <dgm:spPr/>
    </dgm:pt>
    <dgm:pt modelId="{790891FF-BDDC-493F-B91D-0CBBC9D80C3C}" type="pres">
      <dgm:prSet presAssocID="{86944E4C-4598-4FE0-80E4-B97E333F3DF1}" presName="composite2" presStyleCnt="0"/>
      <dgm:spPr/>
    </dgm:pt>
    <dgm:pt modelId="{0A6BED0B-9DEF-4466-877E-79D5C572A69B}" type="pres">
      <dgm:prSet presAssocID="{86944E4C-4598-4FE0-80E4-B97E333F3DF1}" presName="background2" presStyleLbl="node2" presStyleIdx="0" presStyleCnt="2"/>
      <dgm:spPr/>
    </dgm:pt>
    <dgm:pt modelId="{4D3D9CFE-05B6-4389-8539-2FBB09FD6FBA}" type="pres">
      <dgm:prSet presAssocID="{86944E4C-4598-4FE0-80E4-B97E333F3DF1}" presName="text2" presStyleLbl="fgAcc2" presStyleIdx="0" presStyleCnt="2">
        <dgm:presLayoutVars>
          <dgm:chPref val="3"/>
        </dgm:presLayoutVars>
      </dgm:prSet>
      <dgm:spPr/>
    </dgm:pt>
    <dgm:pt modelId="{564026BB-E843-4743-949E-2350534B9FED}" type="pres">
      <dgm:prSet presAssocID="{86944E4C-4598-4FE0-80E4-B97E333F3DF1}" presName="hierChild3" presStyleCnt="0"/>
      <dgm:spPr/>
    </dgm:pt>
    <dgm:pt modelId="{B7210671-5DF3-4267-A325-82ED19439490}" type="pres">
      <dgm:prSet presAssocID="{562284D3-DC62-4217-851A-8E4CD1C2D375}" presName="Name17" presStyleLbl="parChTrans1D3" presStyleIdx="0" presStyleCnt="3"/>
      <dgm:spPr/>
    </dgm:pt>
    <dgm:pt modelId="{1B1B2951-EBE3-449C-AE80-526F9787C033}" type="pres">
      <dgm:prSet presAssocID="{927EFF33-D296-4E9C-9F39-F86B8BA41BF7}" presName="hierRoot3" presStyleCnt="0"/>
      <dgm:spPr/>
    </dgm:pt>
    <dgm:pt modelId="{8AE3A4DA-4168-4E5F-B3DA-9B9158EE31D3}" type="pres">
      <dgm:prSet presAssocID="{927EFF33-D296-4E9C-9F39-F86B8BA41BF7}" presName="composite3" presStyleCnt="0"/>
      <dgm:spPr/>
    </dgm:pt>
    <dgm:pt modelId="{BEBED290-924D-4404-996E-BD65D5F545C4}" type="pres">
      <dgm:prSet presAssocID="{927EFF33-D296-4E9C-9F39-F86B8BA41BF7}" presName="background3" presStyleLbl="node3" presStyleIdx="0" presStyleCnt="3"/>
      <dgm:spPr/>
    </dgm:pt>
    <dgm:pt modelId="{DD2D747C-2096-4316-A762-837A57E8DDF0}" type="pres">
      <dgm:prSet presAssocID="{927EFF33-D296-4E9C-9F39-F86B8BA41BF7}" presName="text3" presStyleLbl="fgAcc3" presStyleIdx="0" presStyleCnt="3" custLinFactNeighborX="22813" custLinFactNeighborY="14265">
        <dgm:presLayoutVars>
          <dgm:chPref val="3"/>
        </dgm:presLayoutVars>
      </dgm:prSet>
      <dgm:spPr/>
    </dgm:pt>
    <dgm:pt modelId="{E60EB2EF-AD65-4A27-8C1C-15F39AE6E4AC}" type="pres">
      <dgm:prSet presAssocID="{927EFF33-D296-4E9C-9F39-F86B8BA41BF7}" presName="hierChild4" presStyleCnt="0"/>
      <dgm:spPr/>
    </dgm:pt>
    <dgm:pt modelId="{FAEC4382-A0B1-4B88-A335-BC4EB4F39DB4}" type="pres">
      <dgm:prSet presAssocID="{4FEF1F22-C5AC-4653-A713-5D55DF348896}" presName="Name17" presStyleLbl="parChTrans1D3" presStyleIdx="1" presStyleCnt="3"/>
      <dgm:spPr/>
    </dgm:pt>
    <dgm:pt modelId="{438D1C64-6787-461C-90A7-EED0EFB03AE7}" type="pres">
      <dgm:prSet presAssocID="{4AEC9983-2E63-448F-B2EC-D51146C8CFC8}" presName="hierRoot3" presStyleCnt="0"/>
      <dgm:spPr/>
    </dgm:pt>
    <dgm:pt modelId="{15E77B1E-262B-4D55-8E0E-0C33FD43E8EA}" type="pres">
      <dgm:prSet presAssocID="{4AEC9983-2E63-448F-B2EC-D51146C8CFC8}" presName="composite3" presStyleCnt="0"/>
      <dgm:spPr/>
    </dgm:pt>
    <dgm:pt modelId="{C148CA42-39BE-4D76-BDA2-AC6C50B3BC9E}" type="pres">
      <dgm:prSet presAssocID="{4AEC9983-2E63-448F-B2EC-D51146C8CFC8}" presName="background3" presStyleLbl="node3" presStyleIdx="1" presStyleCnt="3"/>
      <dgm:spPr/>
    </dgm:pt>
    <dgm:pt modelId="{88BBF8B2-DA0F-4B87-A1A8-5AF08D11A2B0}" type="pres">
      <dgm:prSet presAssocID="{4AEC9983-2E63-448F-B2EC-D51146C8CFC8}" presName="text3" presStyleLbl="fgAcc3" presStyleIdx="1" presStyleCnt="3" custLinFactNeighborX="-13554" custLinFactNeighborY="-34586">
        <dgm:presLayoutVars>
          <dgm:chPref val="3"/>
        </dgm:presLayoutVars>
      </dgm:prSet>
      <dgm:spPr/>
    </dgm:pt>
    <dgm:pt modelId="{46CBB4C5-A245-4173-8D2E-E6207AB24B89}" type="pres">
      <dgm:prSet presAssocID="{4AEC9983-2E63-448F-B2EC-D51146C8CFC8}" presName="hierChild4" presStyleCnt="0"/>
      <dgm:spPr/>
    </dgm:pt>
    <dgm:pt modelId="{D63F78E6-FAFB-44A8-B0C9-9B82D25C3389}" type="pres">
      <dgm:prSet presAssocID="{F21624F3-61CB-4BE4-A666-AD7C44A039F4}" presName="Name10" presStyleLbl="parChTrans1D2" presStyleIdx="1" presStyleCnt="2"/>
      <dgm:spPr/>
    </dgm:pt>
    <dgm:pt modelId="{DBD4B6E4-B18F-46A8-B2C5-971188D3A987}" type="pres">
      <dgm:prSet presAssocID="{F2A16454-45F7-47F3-912A-77CE4CCDB9A7}" presName="hierRoot2" presStyleCnt="0"/>
      <dgm:spPr/>
    </dgm:pt>
    <dgm:pt modelId="{9669A769-8531-4704-910F-BE0EC1787707}" type="pres">
      <dgm:prSet presAssocID="{F2A16454-45F7-47F3-912A-77CE4CCDB9A7}" presName="composite2" presStyleCnt="0"/>
      <dgm:spPr/>
    </dgm:pt>
    <dgm:pt modelId="{D0ED7AFE-2DD5-4D95-8582-5E3FD8975982}" type="pres">
      <dgm:prSet presAssocID="{F2A16454-45F7-47F3-912A-77CE4CCDB9A7}" presName="background2" presStyleLbl="node2" presStyleIdx="1" presStyleCnt="2"/>
      <dgm:spPr/>
    </dgm:pt>
    <dgm:pt modelId="{09C98B3C-55B6-4D13-B15B-32DADDE73DE4}" type="pres">
      <dgm:prSet presAssocID="{F2A16454-45F7-47F3-912A-77CE4CCDB9A7}" presName="text2" presStyleLbl="fgAcc2" presStyleIdx="1" presStyleCnt="2">
        <dgm:presLayoutVars>
          <dgm:chPref val="3"/>
        </dgm:presLayoutVars>
      </dgm:prSet>
      <dgm:spPr/>
    </dgm:pt>
    <dgm:pt modelId="{E916FC41-8AF4-4698-AAE6-C03EB5090E6F}" type="pres">
      <dgm:prSet presAssocID="{F2A16454-45F7-47F3-912A-77CE4CCDB9A7}" presName="hierChild3" presStyleCnt="0"/>
      <dgm:spPr/>
    </dgm:pt>
    <dgm:pt modelId="{5A8D85F1-54F1-4FD0-BB92-13D059744E8A}" type="pres">
      <dgm:prSet presAssocID="{0455D903-6CC1-4BE7-AC79-0EE3FD1E957E}" presName="Name17" presStyleLbl="parChTrans1D3" presStyleIdx="2" presStyleCnt="3"/>
      <dgm:spPr/>
    </dgm:pt>
    <dgm:pt modelId="{4975A0BC-8265-41AD-AE23-14AED188FC7D}" type="pres">
      <dgm:prSet presAssocID="{4F819289-AC21-48F1-B0C0-867559418821}" presName="hierRoot3" presStyleCnt="0"/>
      <dgm:spPr/>
    </dgm:pt>
    <dgm:pt modelId="{86D5A959-5777-46D4-BAE9-0C12D5884A5B}" type="pres">
      <dgm:prSet presAssocID="{4F819289-AC21-48F1-B0C0-867559418821}" presName="composite3" presStyleCnt="0"/>
      <dgm:spPr/>
    </dgm:pt>
    <dgm:pt modelId="{B6A01915-6082-4EBB-AEE0-21F074A3072D}" type="pres">
      <dgm:prSet presAssocID="{4F819289-AC21-48F1-B0C0-867559418821}" presName="background3" presStyleLbl="node3" presStyleIdx="2" presStyleCnt="3"/>
      <dgm:spPr/>
    </dgm:pt>
    <dgm:pt modelId="{BA47B78C-AF14-4A4A-891A-8E4739E481FF}" type="pres">
      <dgm:prSet presAssocID="{4F819289-AC21-48F1-B0C0-867559418821}" presName="text3" presStyleLbl="fgAcc3" presStyleIdx="2" presStyleCnt="3" custLinFactNeighborX="76640" custLinFactNeighborY="-26009">
        <dgm:presLayoutVars>
          <dgm:chPref val="3"/>
        </dgm:presLayoutVars>
      </dgm:prSet>
      <dgm:spPr/>
    </dgm:pt>
    <dgm:pt modelId="{1F894576-4F59-49A0-B6BE-E5DC0732EABA}" type="pres">
      <dgm:prSet presAssocID="{4F819289-AC21-48F1-B0C0-867559418821}" presName="hierChild4" presStyleCnt="0"/>
      <dgm:spPr/>
    </dgm:pt>
  </dgm:ptLst>
  <dgm:cxnLst>
    <dgm:cxn modelId="{4A778519-8DC2-401E-B63D-4B261848C25A}" type="presOf" srcId="{4AEC9983-2E63-448F-B2EC-D51146C8CFC8}" destId="{88BBF8B2-DA0F-4B87-A1A8-5AF08D11A2B0}" srcOrd="0" destOrd="0" presId="urn:microsoft.com/office/officeart/2005/8/layout/hierarchy1"/>
    <dgm:cxn modelId="{C08E2634-1C93-42CF-AE5A-90E3027A320F}" srcId="{F2A16454-45F7-47F3-912A-77CE4CCDB9A7}" destId="{4F819289-AC21-48F1-B0C0-867559418821}" srcOrd="0" destOrd="0" parTransId="{0455D903-6CC1-4BE7-AC79-0EE3FD1E957E}" sibTransId="{68E678B1-4D53-4548-AB92-1E7A81CD21EF}"/>
    <dgm:cxn modelId="{190E6668-587A-4DB5-91DA-A57F692FE48F}" type="presOf" srcId="{9324844B-B6F0-4C49-B647-CABB4E51D59D}" destId="{6DDE92F7-0DAD-4F7D-846E-3D3CFA8D73FA}" srcOrd="0" destOrd="0" presId="urn:microsoft.com/office/officeart/2005/8/layout/hierarchy1"/>
    <dgm:cxn modelId="{BFF41C6A-ABD3-4A36-8665-A6D49E349DBE}" type="presOf" srcId="{562284D3-DC62-4217-851A-8E4CD1C2D375}" destId="{B7210671-5DF3-4267-A325-82ED19439490}" srcOrd="0" destOrd="0" presId="urn:microsoft.com/office/officeart/2005/8/layout/hierarchy1"/>
    <dgm:cxn modelId="{3E8F186C-9D29-484A-9220-D64B107C4F6E}" srcId="{86944E4C-4598-4FE0-80E4-B97E333F3DF1}" destId="{4AEC9983-2E63-448F-B2EC-D51146C8CFC8}" srcOrd="1" destOrd="0" parTransId="{4FEF1F22-C5AC-4653-A713-5D55DF348896}" sibTransId="{4353DAE8-884C-40F4-9390-2C2B27998832}"/>
    <dgm:cxn modelId="{18F3196E-6DF9-4328-BA7C-571ED58B7AD9}" type="presOf" srcId="{4D82DB8B-50FC-4A39-8C67-0A94A6045FD0}" destId="{D6EFACCA-F256-4F9B-92FE-4270676F1A0B}" srcOrd="0" destOrd="0" presId="urn:microsoft.com/office/officeart/2005/8/layout/hierarchy1"/>
    <dgm:cxn modelId="{B5D55F70-9D53-4849-9E4E-162C2FDD213A}" srcId="{4D82DB8B-50FC-4A39-8C67-0A94A6045FD0}" destId="{86944E4C-4598-4FE0-80E4-B97E333F3DF1}" srcOrd="0" destOrd="0" parTransId="{9324844B-B6F0-4C49-B647-CABB4E51D59D}" sibTransId="{2CA6EFB8-6CFA-4536-97AC-99D6BECEDC3E}"/>
    <dgm:cxn modelId="{B46DCC70-ED5D-4262-8297-3102A2F6FB18}" type="presOf" srcId="{86944E4C-4598-4FE0-80E4-B97E333F3DF1}" destId="{4D3D9CFE-05B6-4389-8539-2FBB09FD6FBA}" srcOrd="0" destOrd="0" presId="urn:microsoft.com/office/officeart/2005/8/layout/hierarchy1"/>
    <dgm:cxn modelId="{C7FAC754-35BA-4DE5-9DBB-34CF6B646B36}" srcId="{3815BBE0-77DD-42B7-BFE6-F3F5BB05DCAB}" destId="{4D82DB8B-50FC-4A39-8C67-0A94A6045FD0}" srcOrd="0" destOrd="0" parTransId="{768166CB-FBCE-4856-9E39-92732CE25EF9}" sibTransId="{844BD7C3-FE06-4665-AF65-2E75EB57B5B3}"/>
    <dgm:cxn modelId="{C9DA5A7C-DE42-42C5-A902-2876C6ABD393}" type="presOf" srcId="{4F819289-AC21-48F1-B0C0-867559418821}" destId="{BA47B78C-AF14-4A4A-891A-8E4739E481FF}" srcOrd="0" destOrd="0" presId="urn:microsoft.com/office/officeart/2005/8/layout/hierarchy1"/>
    <dgm:cxn modelId="{CFC0AF94-C67B-4C1C-B336-7B10E98279C9}" type="presOf" srcId="{F21624F3-61CB-4BE4-A666-AD7C44A039F4}" destId="{D63F78E6-FAFB-44A8-B0C9-9B82D25C3389}" srcOrd="0" destOrd="0" presId="urn:microsoft.com/office/officeart/2005/8/layout/hierarchy1"/>
    <dgm:cxn modelId="{AEE2AAA2-98DA-4695-B65B-D520AAA75BEE}" type="presOf" srcId="{0455D903-6CC1-4BE7-AC79-0EE3FD1E957E}" destId="{5A8D85F1-54F1-4FD0-BB92-13D059744E8A}" srcOrd="0" destOrd="0" presId="urn:microsoft.com/office/officeart/2005/8/layout/hierarchy1"/>
    <dgm:cxn modelId="{E3F0FEA8-032A-46D1-9FD5-01DB86F87941}" type="presOf" srcId="{3815BBE0-77DD-42B7-BFE6-F3F5BB05DCAB}" destId="{778F3872-F7FD-459C-AC8D-5305E5F43F6E}" srcOrd="0" destOrd="0" presId="urn:microsoft.com/office/officeart/2005/8/layout/hierarchy1"/>
    <dgm:cxn modelId="{D4139DB0-FBAE-4B8B-9411-953D8B94BDAE}" type="presOf" srcId="{F2A16454-45F7-47F3-912A-77CE4CCDB9A7}" destId="{09C98B3C-55B6-4D13-B15B-32DADDE73DE4}" srcOrd="0" destOrd="0" presId="urn:microsoft.com/office/officeart/2005/8/layout/hierarchy1"/>
    <dgm:cxn modelId="{F10E32B9-2E87-44D5-BEFC-6BA3FCDCDEE8}" srcId="{86944E4C-4598-4FE0-80E4-B97E333F3DF1}" destId="{927EFF33-D296-4E9C-9F39-F86B8BA41BF7}" srcOrd="0" destOrd="0" parTransId="{562284D3-DC62-4217-851A-8E4CD1C2D375}" sibTransId="{6EF06DFD-5764-40E8-B409-5807D8A67B8D}"/>
    <dgm:cxn modelId="{A366CDCE-BC5F-464D-A288-1647164DD9D6}" type="presOf" srcId="{927EFF33-D296-4E9C-9F39-F86B8BA41BF7}" destId="{DD2D747C-2096-4316-A762-837A57E8DDF0}" srcOrd="0" destOrd="0" presId="urn:microsoft.com/office/officeart/2005/8/layout/hierarchy1"/>
    <dgm:cxn modelId="{A63903F8-827D-4CD4-90D1-A1A0428A7BB3}" srcId="{4D82DB8B-50FC-4A39-8C67-0A94A6045FD0}" destId="{F2A16454-45F7-47F3-912A-77CE4CCDB9A7}" srcOrd="1" destOrd="0" parTransId="{F21624F3-61CB-4BE4-A666-AD7C44A039F4}" sibTransId="{ED48B7E6-A56F-410F-83C9-1DA65AC6326E}"/>
    <dgm:cxn modelId="{2D564EF8-CA41-44B4-B74C-E1E362BBABA5}" type="presOf" srcId="{4FEF1F22-C5AC-4653-A713-5D55DF348896}" destId="{FAEC4382-A0B1-4B88-A335-BC4EB4F39DB4}" srcOrd="0" destOrd="0" presId="urn:microsoft.com/office/officeart/2005/8/layout/hierarchy1"/>
    <dgm:cxn modelId="{3BF026B9-E7A3-4C90-9F60-E30BB8854143}" type="presParOf" srcId="{778F3872-F7FD-459C-AC8D-5305E5F43F6E}" destId="{F7BA86B7-3FB4-4860-BE0F-1FAA3056821A}" srcOrd="0" destOrd="0" presId="urn:microsoft.com/office/officeart/2005/8/layout/hierarchy1"/>
    <dgm:cxn modelId="{63870FE2-8F6F-4217-B122-986AEA64C565}" type="presParOf" srcId="{F7BA86B7-3FB4-4860-BE0F-1FAA3056821A}" destId="{31E6C68C-654B-41EF-A381-9E46B68C21EA}" srcOrd="0" destOrd="0" presId="urn:microsoft.com/office/officeart/2005/8/layout/hierarchy1"/>
    <dgm:cxn modelId="{A3EE1118-BFD4-47BD-B0E3-BE2D2F7B1240}" type="presParOf" srcId="{31E6C68C-654B-41EF-A381-9E46B68C21EA}" destId="{B9D8E56A-DC6F-4CCB-8AE2-1B79218110D8}" srcOrd="0" destOrd="0" presId="urn:microsoft.com/office/officeart/2005/8/layout/hierarchy1"/>
    <dgm:cxn modelId="{3079CB66-AFC5-4BD3-AD67-11A75405B3DD}" type="presParOf" srcId="{31E6C68C-654B-41EF-A381-9E46B68C21EA}" destId="{D6EFACCA-F256-4F9B-92FE-4270676F1A0B}" srcOrd="1" destOrd="0" presId="urn:microsoft.com/office/officeart/2005/8/layout/hierarchy1"/>
    <dgm:cxn modelId="{0FE1DBEE-6118-4517-BC4E-68D932416E98}" type="presParOf" srcId="{F7BA86B7-3FB4-4860-BE0F-1FAA3056821A}" destId="{AB87D6E1-A7CD-4668-88BC-6E12B8AA44AD}" srcOrd="1" destOrd="0" presId="urn:microsoft.com/office/officeart/2005/8/layout/hierarchy1"/>
    <dgm:cxn modelId="{5A93AC5A-E660-4E41-AB85-F9A2F9298FED}" type="presParOf" srcId="{AB87D6E1-A7CD-4668-88BC-6E12B8AA44AD}" destId="{6DDE92F7-0DAD-4F7D-846E-3D3CFA8D73FA}" srcOrd="0" destOrd="0" presId="urn:microsoft.com/office/officeart/2005/8/layout/hierarchy1"/>
    <dgm:cxn modelId="{17D76935-16A3-4E30-A7FD-DE38E1F2D888}" type="presParOf" srcId="{AB87D6E1-A7CD-4668-88BC-6E12B8AA44AD}" destId="{67258D37-1E28-4581-9E86-EC8D4E3EC502}" srcOrd="1" destOrd="0" presId="urn:microsoft.com/office/officeart/2005/8/layout/hierarchy1"/>
    <dgm:cxn modelId="{1C9D71A8-C79F-4A64-94B8-2E3AF1CD0C9C}" type="presParOf" srcId="{67258D37-1E28-4581-9E86-EC8D4E3EC502}" destId="{790891FF-BDDC-493F-B91D-0CBBC9D80C3C}" srcOrd="0" destOrd="0" presId="urn:microsoft.com/office/officeart/2005/8/layout/hierarchy1"/>
    <dgm:cxn modelId="{8EB203CF-F02C-4626-B4AE-B1EF0208B166}" type="presParOf" srcId="{790891FF-BDDC-493F-B91D-0CBBC9D80C3C}" destId="{0A6BED0B-9DEF-4466-877E-79D5C572A69B}" srcOrd="0" destOrd="0" presId="urn:microsoft.com/office/officeart/2005/8/layout/hierarchy1"/>
    <dgm:cxn modelId="{E4724646-0525-4103-9098-75E7B8A8D7BA}" type="presParOf" srcId="{790891FF-BDDC-493F-B91D-0CBBC9D80C3C}" destId="{4D3D9CFE-05B6-4389-8539-2FBB09FD6FBA}" srcOrd="1" destOrd="0" presId="urn:microsoft.com/office/officeart/2005/8/layout/hierarchy1"/>
    <dgm:cxn modelId="{FCCDD021-CEB4-4660-88F3-C5820FF89B8E}" type="presParOf" srcId="{67258D37-1E28-4581-9E86-EC8D4E3EC502}" destId="{564026BB-E843-4743-949E-2350534B9FED}" srcOrd="1" destOrd="0" presId="urn:microsoft.com/office/officeart/2005/8/layout/hierarchy1"/>
    <dgm:cxn modelId="{6411EAE1-7B4C-4841-8B51-01BF7D89F0C1}" type="presParOf" srcId="{564026BB-E843-4743-949E-2350534B9FED}" destId="{B7210671-5DF3-4267-A325-82ED19439490}" srcOrd="0" destOrd="0" presId="urn:microsoft.com/office/officeart/2005/8/layout/hierarchy1"/>
    <dgm:cxn modelId="{BB4FB761-6351-437D-A512-C7237B1BAD57}" type="presParOf" srcId="{564026BB-E843-4743-949E-2350534B9FED}" destId="{1B1B2951-EBE3-449C-AE80-526F9787C033}" srcOrd="1" destOrd="0" presId="urn:microsoft.com/office/officeart/2005/8/layout/hierarchy1"/>
    <dgm:cxn modelId="{B61EE8C3-94A2-44F7-B65B-F5432E8E8A55}" type="presParOf" srcId="{1B1B2951-EBE3-449C-AE80-526F9787C033}" destId="{8AE3A4DA-4168-4E5F-B3DA-9B9158EE31D3}" srcOrd="0" destOrd="0" presId="urn:microsoft.com/office/officeart/2005/8/layout/hierarchy1"/>
    <dgm:cxn modelId="{7354D784-12F9-49C8-BCD4-2015316712E5}" type="presParOf" srcId="{8AE3A4DA-4168-4E5F-B3DA-9B9158EE31D3}" destId="{BEBED290-924D-4404-996E-BD65D5F545C4}" srcOrd="0" destOrd="0" presId="urn:microsoft.com/office/officeart/2005/8/layout/hierarchy1"/>
    <dgm:cxn modelId="{EEFC46CA-C01B-442F-A50A-E6BE8CD2DAA1}" type="presParOf" srcId="{8AE3A4DA-4168-4E5F-B3DA-9B9158EE31D3}" destId="{DD2D747C-2096-4316-A762-837A57E8DDF0}" srcOrd="1" destOrd="0" presId="urn:microsoft.com/office/officeart/2005/8/layout/hierarchy1"/>
    <dgm:cxn modelId="{52CB3657-D304-4345-A9B6-CE285E9213D9}" type="presParOf" srcId="{1B1B2951-EBE3-449C-AE80-526F9787C033}" destId="{E60EB2EF-AD65-4A27-8C1C-15F39AE6E4AC}" srcOrd="1" destOrd="0" presId="urn:microsoft.com/office/officeart/2005/8/layout/hierarchy1"/>
    <dgm:cxn modelId="{3AE60A94-49C4-4898-91B9-9866CE041865}" type="presParOf" srcId="{564026BB-E843-4743-949E-2350534B9FED}" destId="{FAEC4382-A0B1-4B88-A335-BC4EB4F39DB4}" srcOrd="2" destOrd="0" presId="urn:microsoft.com/office/officeart/2005/8/layout/hierarchy1"/>
    <dgm:cxn modelId="{6710BAE8-8669-4042-B3BE-7DA180676EB1}" type="presParOf" srcId="{564026BB-E843-4743-949E-2350534B9FED}" destId="{438D1C64-6787-461C-90A7-EED0EFB03AE7}" srcOrd="3" destOrd="0" presId="urn:microsoft.com/office/officeart/2005/8/layout/hierarchy1"/>
    <dgm:cxn modelId="{1C59EC3B-01C9-40E8-8172-4CC41A76AD9C}" type="presParOf" srcId="{438D1C64-6787-461C-90A7-EED0EFB03AE7}" destId="{15E77B1E-262B-4D55-8E0E-0C33FD43E8EA}" srcOrd="0" destOrd="0" presId="urn:microsoft.com/office/officeart/2005/8/layout/hierarchy1"/>
    <dgm:cxn modelId="{7A1EA3B3-BBC3-4E74-A2FA-493547CFF0FB}" type="presParOf" srcId="{15E77B1E-262B-4D55-8E0E-0C33FD43E8EA}" destId="{C148CA42-39BE-4D76-BDA2-AC6C50B3BC9E}" srcOrd="0" destOrd="0" presId="urn:microsoft.com/office/officeart/2005/8/layout/hierarchy1"/>
    <dgm:cxn modelId="{77A35C06-2220-4E90-B252-7E7D4E0036EF}" type="presParOf" srcId="{15E77B1E-262B-4D55-8E0E-0C33FD43E8EA}" destId="{88BBF8B2-DA0F-4B87-A1A8-5AF08D11A2B0}" srcOrd="1" destOrd="0" presId="urn:microsoft.com/office/officeart/2005/8/layout/hierarchy1"/>
    <dgm:cxn modelId="{FF955330-02AA-4A20-B4C6-88E446AA60D4}" type="presParOf" srcId="{438D1C64-6787-461C-90A7-EED0EFB03AE7}" destId="{46CBB4C5-A245-4173-8D2E-E6207AB24B89}" srcOrd="1" destOrd="0" presId="urn:microsoft.com/office/officeart/2005/8/layout/hierarchy1"/>
    <dgm:cxn modelId="{093D6F1E-90EC-48AC-992B-5A5B885522FE}" type="presParOf" srcId="{AB87D6E1-A7CD-4668-88BC-6E12B8AA44AD}" destId="{D63F78E6-FAFB-44A8-B0C9-9B82D25C3389}" srcOrd="2" destOrd="0" presId="urn:microsoft.com/office/officeart/2005/8/layout/hierarchy1"/>
    <dgm:cxn modelId="{4BBD0991-2BEC-44A6-AE66-1869AA44D0DD}" type="presParOf" srcId="{AB87D6E1-A7CD-4668-88BC-6E12B8AA44AD}" destId="{DBD4B6E4-B18F-46A8-B2C5-971188D3A987}" srcOrd="3" destOrd="0" presId="urn:microsoft.com/office/officeart/2005/8/layout/hierarchy1"/>
    <dgm:cxn modelId="{2CCE06A7-C986-46E8-92EB-800BA2D2123B}" type="presParOf" srcId="{DBD4B6E4-B18F-46A8-B2C5-971188D3A987}" destId="{9669A769-8531-4704-910F-BE0EC1787707}" srcOrd="0" destOrd="0" presId="urn:microsoft.com/office/officeart/2005/8/layout/hierarchy1"/>
    <dgm:cxn modelId="{98112A5C-82EF-4490-88DB-E22C7A0B5196}" type="presParOf" srcId="{9669A769-8531-4704-910F-BE0EC1787707}" destId="{D0ED7AFE-2DD5-4D95-8582-5E3FD8975982}" srcOrd="0" destOrd="0" presId="urn:microsoft.com/office/officeart/2005/8/layout/hierarchy1"/>
    <dgm:cxn modelId="{AAA0ED96-24E7-4F47-A48B-CEF5A1E2B05B}" type="presParOf" srcId="{9669A769-8531-4704-910F-BE0EC1787707}" destId="{09C98B3C-55B6-4D13-B15B-32DADDE73DE4}" srcOrd="1" destOrd="0" presId="urn:microsoft.com/office/officeart/2005/8/layout/hierarchy1"/>
    <dgm:cxn modelId="{AA3BEE4F-FDD9-4B64-ADAE-7106DC2DCD63}" type="presParOf" srcId="{DBD4B6E4-B18F-46A8-B2C5-971188D3A987}" destId="{E916FC41-8AF4-4698-AAE6-C03EB5090E6F}" srcOrd="1" destOrd="0" presId="urn:microsoft.com/office/officeart/2005/8/layout/hierarchy1"/>
    <dgm:cxn modelId="{DF982126-C77D-452F-8581-6EC487721A49}" type="presParOf" srcId="{E916FC41-8AF4-4698-AAE6-C03EB5090E6F}" destId="{5A8D85F1-54F1-4FD0-BB92-13D059744E8A}" srcOrd="0" destOrd="0" presId="urn:microsoft.com/office/officeart/2005/8/layout/hierarchy1"/>
    <dgm:cxn modelId="{17F24B15-E62E-4A23-93C8-F98326E037FE}" type="presParOf" srcId="{E916FC41-8AF4-4698-AAE6-C03EB5090E6F}" destId="{4975A0BC-8265-41AD-AE23-14AED188FC7D}" srcOrd="1" destOrd="0" presId="urn:microsoft.com/office/officeart/2005/8/layout/hierarchy1"/>
    <dgm:cxn modelId="{02A1740D-D299-4EA6-8050-C4F0027F11EB}" type="presParOf" srcId="{4975A0BC-8265-41AD-AE23-14AED188FC7D}" destId="{86D5A959-5777-46D4-BAE9-0C12D5884A5B}" srcOrd="0" destOrd="0" presId="urn:microsoft.com/office/officeart/2005/8/layout/hierarchy1"/>
    <dgm:cxn modelId="{82F8112C-697A-41B7-9CA9-145D1E0D3548}" type="presParOf" srcId="{86D5A959-5777-46D4-BAE9-0C12D5884A5B}" destId="{B6A01915-6082-4EBB-AEE0-21F074A3072D}" srcOrd="0" destOrd="0" presId="urn:microsoft.com/office/officeart/2005/8/layout/hierarchy1"/>
    <dgm:cxn modelId="{0FFDA429-B5D1-40F4-BA53-28B51863DFAD}" type="presParOf" srcId="{86D5A959-5777-46D4-BAE9-0C12D5884A5B}" destId="{BA47B78C-AF14-4A4A-891A-8E4739E481FF}" srcOrd="1" destOrd="0" presId="urn:microsoft.com/office/officeart/2005/8/layout/hierarchy1"/>
    <dgm:cxn modelId="{63833D6B-3BB6-4408-B811-B56D3A42C43C}" type="presParOf" srcId="{4975A0BC-8265-41AD-AE23-14AED188FC7D}" destId="{1F894576-4F59-49A0-B6BE-E5DC0732EAB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815BBE0-77DD-42B7-BFE6-F3F5BB05DCA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D82DB8B-50FC-4A39-8C67-0A94A6045FD0}">
      <dgm:prSet phldrT="[Text]"/>
      <dgm:spPr/>
      <dgm:t>
        <a:bodyPr/>
        <a:lstStyle/>
        <a:p>
          <a:r>
            <a:rPr lang="cs-CZ" dirty="0"/>
            <a:t>O c</a:t>
          </a:r>
          <a:r>
            <a:rPr lang="pt-PT" dirty="0" err="1"/>
            <a:t>ão</a:t>
          </a:r>
          <a:r>
            <a:rPr lang="pt-PT" dirty="0"/>
            <a:t> ladra.</a:t>
          </a:r>
          <a:endParaRPr lang="cs-CZ" dirty="0"/>
        </a:p>
      </dgm:t>
    </dgm:pt>
    <dgm:pt modelId="{768166CB-FBCE-4856-9E39-92732CE25EF9}" type="parTrans" cxnId="{C7FAC754-35BA-4DE5-9DBB-34CF6B646B36}">
      <dgm:prSet/>
      <dgm:spPr/>
      <dgm:t>
        <a:bodyPr/>
        <a:lstStyle/>
        <a:p>
          <a:endParaRPr lang="cs-CZ"/>
        </a:p>
      </dgm:t>
    </dgm:pt>
    <dgm:pt modelId="{844BD7C3-FE06-4665-AF65-2E75EB57B5B3}" type="sibTrans" cxnId="{C7FAC754-35BA-4DE5-9DBB-34CF6B646B36}">
      <dgm:prSet/>
      <dgm:spPr/>
      <dgm:t>
        <a:bodyPr/>
        <a:lstStyle/>
        <a:p>
          <a:endParaRPr lang="cs-CZ"/>
        </a:p>
      </dgm:t>
    </dgm:pt>
    <dgm:pt modelId="{86944E4C-4598-4FE0-80E4-B97E333F3DF1}">
      <dgm:prSet phldrT="[Text]"/>
      <dgm:spPr/>
      <dgm:t>
        <a:bodyPr/>
        <a:lstStyle/>
        <a:p>
          <a:r>
            <a:rPr lang="pt-PT" b="1" dirty="0"/>
            <a:t>Cão</a:t>
          </a:r>
          <a:endParaRPr lang="cs-CZ" b="1" dirty="0"/>
        </a:p>
        <a:p>
          <a:r>
            <a:rPr lang="cs-CZ" dirty="0" err="1"/>
            <a:t>Sujeito</a:t>
          </a:r>
          <a:r>
            <a:rPr lang="cs-CZ" dirty="0"/>
            <a:t> </a:t>
          </a:r>
        </a:p>
        <a:p>
          <a:r>
            <a:rPr lang="cs-CZ" dirty="0"/>
            <a:t>podmět</a:t>
          </a:r>
        </a:p>
      </dgm:t>
    </dgm:pt>
    <dgm:pt modelId="{9324844B-B6F0-4C49-B647-CABB4E51D59D}" type="parTrans" cxnId="{B5D55F70-9D53-4849-9E4E-162C2FDD213A}">
      <dgm:prSet/>
      <dgm:spPr/>
      <dgm:t>
        <a:bodyPr/>
        <a:lstStyle/>
        <a:p>
          <a:endParaRPr lang="cs-CZ"/>
        </a:p>
      </dgm:t>
    </dgm:pt>
    <dgm:pt modelId="{2CA6EFB8-6CFA-4536-97AC-99D6BECEDC3E}" type="sibTrans" cxnId="{B5D55F70-9D53-4849-9E4E-162C2FDD213A}">
      <dgm:prSet/>
      <dgm:spPr/>
      <dgm:t>
        <a:bodyPr/>
        <a:lstStyle/>
        <a:p>
          <a:endParaRPr lang="cs-CZ"/>
        </a:p>
      </dgm:t>
    </dgm:pt>
    <dgm:pt modelId="{F2A16454-45F7-47F3-912A-77CE4CCDB9A7}">
      <dgm:prSet phldrT="[Text]"/>
      <dgm:spPr/>
      <dgm:t>
        <a:bodyPr/>
        <a:lstStyle/>
        <a:p>
          <a:r>
            <a:rPr lang="pt-PT" b="1" dirty="0"/>
            <a:t>Ladra</a:t>
          </a:r>
          <a:r>
            <a:rPr lang="pt-PT" dirty="0"/>
            <a:t> </a:t>
          </a:r>
        </a:p>
        <a:p>
          <a:r>
            <a:rPr lang="pt-PT" dirty="0"/>
            <a:t>Predicado – </a:t>
          </a:r>
        </a:p>
        <a:p>
          <a:r>
            <a:rPr lang="pt-PT" dirty="0"/>
            <a:t>~p</a:t>
          </a:r>
          <a:r>
            <a:rPr lang="cs-CZ" dirty="0" err="1"/>
            <a:t>řísudek</a:t>
          </a:r>
          <a:endParaRPr lang="cs-CZ" dirty="0"/>
        </a:p>
      </dgm:t>
    </dgm:pt>
    <dgm:pt modelId="{F21624F3-61CB-4BE4-A666-AD7C44A039F4}" type="parTrans" cxnId="{A63903F8-827D-4CD4-90D1-A1A0428A7BB3}">
      <dgm:prSet/>
      <dgm:spPr/>
      <dgm:t>
        <a:bodyPr/>
        <a:lstStyle/>
        <a:p>
          <a:endParaRPr lang="cs-CZ"/>
        </a:p>
      </dgm:t>
    </dgm:pt>
    <dgm:pt modelId="{ED48B7E6-A56F-410F-83C9-1DA65AC6326E}" type="sibTrans" cxnId="{A63903F8-827D-4CD4-90D1-A1A0428A7BB3}">
      <dgm:prSet/>
      <dgm:spPr/>
      <dgm:t>
        <a:bodyPr/>
        <a:lstStyle/>
        <a:p>
          <a:endParaRPr lang="cs-CZ"/>
        </a:p>
      </dgm:t>
    </dgm:pt>
    <dgm:pt modelId="{778F3872-F7FD-459C-AC8D-5305E5F43F6E}" type="pres">
      <dgm:prSet presAssocID="{3815BBE0-77DD-42B7-BFE6-F3F5BB05DC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BA86B7-3FB4-4860-BE0F-1FAA3056821A}" type="pres">
      <dgm:prSet presAssocID="{4D82DB8B-50FC-4A39-8C67-0A94A6045FD0}" presName="hierRoot1" presStyleCnt="0"/>
      <dgm:spPr/>
    </dgm:pt>
    <dgm:pt modelId="{31E6C68C-654B-41EF-A381-9E46B68C21EA}" type="pres">
      <dgm:prSet presAssocID="{4D82DB8B-50FC-4A39-8C67-0A94A6045FD0}" presName="composite" presStyleCnt="0"/>
      <dgm:spPr/>
    </dgm:pt>
    <dgm:pt modelId="{B9D8E56A-DC6F-4CCB-8AE2-1B79218110D8}" type="pres">
      <dgm:prSet presAssocID="{4D82DB8B-50FC-4A39-8C67-0A94A6045FD0}" presName="background" presStyleLbl="node0" presStyleIdx="0" presStyleCnt="1"/>
      <dgm:spPr/>
    </dgm:pt>
    <dgm:pt modelId="{D6EFACCA-F256-4F9B-92FE-4270676F1A0B}" type="pres">
      <dgm:prSet presAssocID="{4D82DB8B-50FC-4A39-8C67-0A94A6045FD0}" presName="text" presStyleLbl="fgAcc0" presStyleIdx="0" presStyleCnt="1" custScaleX="172170">
        <dgm:presLayoutVars>
          <dgm:chPref val="3"/>
        </dgm:presLayoutVars>
      </dgm:prSet>
      <dgm:spPr/>
    </dgm:pt>
    <dgm:pt modelId="{AB87D6E1-A7CD-4668-88BC-6E12B8AA44AD}" type="pres">
      <dgm:prSet presAssocID="{4D82DB8B-50FC-4A39-8C67-0A94A6045FD0}" presName="hierChild2" presStyleCnt="0"/>
      <dgm:spPr/>
    </dgm:pt>
    <dgm:pt modelId="{6DDE92F7-0DAD-4F7D-846E-3D3CFA8D73FA}" type="pres">
      <dgm:prSet presAssocID="{9324844B-B6F0-4C49-B647-CABB4E51D59D}" presName="Name10" presStyleLbl="parChTrans1D2" presStyleIdx="0" presStyleCnt="2"/>
      <dgm:spPr/>
    </dgm:pt>
    <dgm:pt modelId="{67258D37-1E28-4581-9E86-EC8D4E3EC502}" type="pres">
      <dgm:prSet presAssocID="{86944E4C-4598-4FE0-80E4-B97E333F3DF1}" presName="hierRoot2" presStyleCnt="0"/>
      <dgm:spPr/>
    </dgm:pt>
    <dgm:pt modelId="{790891FF-BDDC-493F-B91D-0CBBC9D80C3C}" type="pres">
      <dgm:prSet presAssocID="{86944E4C-4598-4FE0-80E4-B97E333F3DF1}" presName="composite2" presStyleCnt="0"/>
      <dgm:spPr/>
    </dgm:pt>
    <dgm:pt modelId="{0A6BED0B-9DEF-4466-877E-79D5C572A69B}" type="pres">
      <dgm:prSet presAssocID="{86944E4C-4598-4FE0-80E4-B97E333F3DF1}" presName="background2" presStyleLbl="node2" presStyleIdx="0" presStyleCnt="2"/>
      <dgm:spPr/>
    </dgm:pt>
    <dgm:pt modelId="{4D3D9CFE-05B6-4389-8539-2FBB09FD6FBA}" type="pres">
      <dgm:prSet presAssocID="{86944E4C-4598-4FE0-80E4-B97E333F3DF1}" presName="text2" presStyleLbl="fgAcc2" presStyleIdx="0" presStyleCnt="2" custLinFactNeighborX="-3" custLinFactNeighborY="6249">
        <dgm:presLayoutVars>
          <dgm:chPref val="3"/>
        </dgm:presLayoutVars>
      </dgm:prSet>
      <dgm:spPr/>
    </dgm:pt>
    <dgm:pt modelId="{564026BB-E843-4743-949E-2350534B9FED}" type="pres">
      <dgm:prSet presAssocID="{86944E4C-4598-4FE0-80E4-B97E333F3DF1}" presName="hierChild3" presStyleCnt="0"/>
      <dgm:spPr/>
    </dgm:pt>
    <dgm:pt modelId="{D63F78E6-FAFB-44A8-B0C9-9B82D25C3389}" type="pres">
      <dgm:prSet presAssocID="{F21624F3-61CB-4BE4-A666-AD7C44A039F4}" presName="Name10" presStyleLbl="parChTrans1D2" presStyleIdx="1" presStyleCnt="2"/>
      <dgm:spPr/>
    </dgm:pt>
    <dgm:pt modelId="{DBD4B6E4-B18F-46A8-B2C5-971188D3A987}" type="pres">
      <dgm:prSet presAssocID="{F2A16454-45F7-47F3-912A-77CE4CCDB9A7}" presName="hierRoot2" presStyleCnt="0"/>
      <dgm:spPr/>
    </dgm:pt>
    <dgm:pt modelId="{9669A769-8531-4704-910F-BE0EC1787707}" type="pres">
      <dgm:prSet presAssocID="{F2A16454-45F7-47F3-912A-77CE4CCDB9A7}" presName="composite2" presStyleCnt="0"/>
      <dgm:spPr/>
    </dgm:pt>
    <dgm:pt modelId="{D0ED7AFE-2DD5-4D95-8582-5E3FD8975982}" type="pres">
      <dgm:prSet presAssocID="{F2A16454-45F7-47F3-912A-77CE4CCDB9A7}" presName="background2" presStyleLbl="node2" presStyleIdx="1" presStyleCnt="2"/>
      <dgm:spPr/>
    </dgm:pt>
    <dgm:pt modelId="{09C98B3C-55B6-4D13-B15B-32DADDE73DE4}" type="pres">
      <dgm:prSet presAssocID="{F2A16454-45F7-47F3-912A-77CE4CCDB9A7}" presName="text2" presStyleLbl="fgAcc2" presStyleIdx="1" presStyleCnt="2" custLinFactNeighborX="-2335" custLinFactNeighborY="-23003">
        <dgm:presLayoutVars>
          <dgm:chPref val="3"/>
        </dgm:presLayoutVars>
      </dgm:prSet>
      <dgm:spPr/>
    </dgm:pt>
    <dgm:pt modelId="{E916FC41-8AF4-4698-AAE6-C03EB5090E6F}" type="pres">
      <dgm:prSet presAssocID="{F2A16454-45F7-47F3-912A-77CE4CCDB9A7}" presName="hierChild3" presStyleCnt="0"/>
      <dgm:spPr/>
    </dgm:pt>
  </dgm:ptLst>
  <dgm:cxnLst>
    <dgm:cxn modelId="{190E6668-587A-4DB5-91DA-A57F692FE48F}" type="presOf" srcId="{9324844B-B6F0-4C49-B647-CABB4E51D59D}" destId="{6DDE92F7-0DAD-4F7D-846E-3D3CFA8D73FA}" srcOrd="0" destOrd="0" presId="urn:microsoft.com/office/officeart/2005/8/layout/hierarchy1"/>
    <dgm:cxn modelId="{18F3196E-6DF9-4328-BA7C-571ED58B7AD9}" type="presOf" srcId="{4D82DB8B-50FC-4A39-8C67-0A94A6045FD0}" destId="{D6EFACCA-F256-4F9B-92FE-4270676F1A0B}" srcOrd="0" destOrd="0" presId="urn:microsoft.com/office/officeart/2005/8/layout/hierarchy1"/>
    <dgm:cxn modelId="{B5D55F70-9D53-4849-9E4E-162C2FDD213A}" srcId="{4D82DB8B-50FC-4A39-8C67-0A94A6045FD0}" destId="{86944E4C-4598-4FE0-80E4-B97E333F3DF1}" srcOrd="0" destOrd="0" parTransId="{9324844B-B6F0-4C49-B647-CABB4E51D59D}" sibTransId="{2CA6EFB8-6CFA-4536-97AC-99D6BECEDC3E}"/>
    <dgm:cxn modelId="{B46DCC70-ED5D-4262-8297-3102A2F6FB18}" type="presOf" srcId="{86944E4C-4598-4FE0-80E4-B97E333F3DF1}" destId="{4D3D9CFE-05B6-4389-8539-2FBB09FD6FBA}" srcOrd="0" destOrd="0" presId="urn:microsoft.com/office/officeart/2005/8/layout/hierarchy1"/>
    <dgm:cxn modelId="{C7FAC754-35BA-4DE5-9DBB-34CF6B646B36}" srcId="{3815BBE0-77DD-42B7-BFE6-F3F5BB05DCAB}" destId="{4D82DB8B-50FC-4A39-8C67-0A94A6045FD0}" srcOrd="0" destOrd="0" parTransId="{768166CB-FBCE-4856-9E39-92732CE25EF9}" sibTransId="{844BD7C3-FE06-4665-AF65-2E75EB57B5B3}"/>
    <dgm:cxn modelId="{CFC0AF94-C67B-4C1C-B336-7B10E98279C9}" type="presOf" srcId="{F21624F3-61CB-4BE4-A666-AD7C44A039F4}" destId="{D63F78E6-FAFB-44A8-B0C9-9B82D25C3389}" srcOrd="0" destOrd="0" presId="urn:microsoft.com/office/officeart/2005/8/layout/hierarchy1"/>
    <dgm:cxn modelId="{E3F0FEA8-032A-46D1-9FD5-01DB86F87941}" type="presOf" srcId="{3815BBE0-77DD-42B7-BFE6-F3F5BB05DCAB}" destId="{778F3872-F7FD-459C-AC8D-5305E5F43F6E}" srcOrd="0" destOrd="0" presId="urn:microsoft.com/office/officeart/2005/8/layout/hierarchy1"/>
    <dgm:cxn modelId="{D4139DB0-FBAE-4B8B-9411-953D8B94BDAE}" type="presOf" srcId="{F2A16454-45F7-47F3-912A-77CE4CCDB9A7}" destId="{09C98B3C-55B6-4D13-B15B-32DADDE73DE4}" srcOrd="0" destOrd="0" presId="urn:microsoft.com/office/officeart/2005/8/layout/hierarchy1"/>
    <dgm:cxn modelId="{A63903F8-827D-4CD4-90D1-A1A0428A7BB3}" srcId="{4D82DB8B-50FC-4A39-8C67-0A94A6045FD0}" destId="{F2A16454-45F7-47F3-912A-77CE4CCDB9A7}" srcOrd="1" destOrd="0" parTransId="{F21624F3-61CB-4BE4-A666-AD7C44A039F4}" sibTransId="{ED48B7E6-A56F-410F-83C9-1DA65AC6326E}"/>
    <dgm:cxn modelId="{3BF026B9-E7A3-4C90-9F60-E30BB8854143}" type="presParOf" srcId="{778F3872-F7FD-459C-AC8D-5305E5F43F6E}" destId="{F7BA86B7-3FB4-4860-BE0F-1FAA3056821A}" srcOrd="0" destOrd="0" presId="urn:microsoft.com/office/officeart/2005/8/layout/hierarchy1"/>
    <dgm:cxn modelId="{63870FE2-8F6F-4217-B122-986AEA64C565}" type="presParOf" srcId="{F7BA86B7-3FB4-4860-BE0F-1FAA3056821A}" destId="{31E6C68C-654B-41EF-A381-9E46B68C21EA}" srcOrd="0" destOrd="0" presId="urn:microsoft.com/office/officeart/2005/8/layout/hierarchy1"/>
    <dgm:cxn modelId="{A3EE1118-BFD4-47BD-B0E3-BE2D2F7B1240}" type="presParOf" srcId="{31E6C68C-654B-41EF-A381-9E46B68C21EA}" destId="{B9D8E56A-DC6F-4CCB-8AE2-1B79218110D8}" srcOrd="0" destOrd="0" presId="urn:microsoft.com/office/officeart/2005/8/layout/hierarchy1"/>
    <dgm:cxn modelId="{3079CB66-AFC5-4BD3-AD67-11A75405B3DD}" type="presParOf" srcId="{31E6C68C-654B-41EF-A381-9E46B68C21EA}" destId="{D6EFACCA-F256-4F9B-92FE-4270676F1A0B}" srcOrd="1" destOrd="0" presId="urn:microsoft.com/office/officeart/2005/8/layout/hierarchy1"/>
    <dgm:cxn modelId="{0FE1DBEE-6118-4517-BC4E-68D932416E98}" type="presParOf" srcId="{F7BA86B7-3FB4-4860-BE0F-1FAA3056821A}" destId="{AB87D6E1-A7CD-4668-88BC-6E12B8AA44AD}" srcOrd="1" destOrd="0" presId="urn:microsoft.com/office/officeart/2005/8/layout/hierarchy1"/>
    <dgm:cxn modelId="{5A93AC5A-E660-4E41-AB85-F9A2F9298FED}" type="presParOf" srcId="{AB87D6E1-A7CD-4668-88BC-6E12B8AA44AD}" destId="{6DDE92F7-0DAD-4F7D-846E-3D3CFA8D73FA}" srcOrd="0" destOrd="0" presId="urn:microsoft.com/office/officeart/2005/8/layout/hierarchy1"/>
    <dgm:cxn modelId="{17D76935-16A3-4E30-A7FD-DE38E1F2D888}" type="presParOf" srcId="{AB87D6E1-A7CD-4668-88BC-6E12B8AA44AD}" destId="{67258D37-1E28-4581-9E86-EC8D4E3EC502}" srcOrd="1" destOrd="0" presId="urn:microsoft.com/office/officeart/2005/8/layout/hierarchy1"/>
    <dgm:cxn modelId="{1C9D71A8-C79F-4A64-94B8-2E3AF1CD0C9C}" type="presParOf" srcId="{67258D37-1E28-4581-9E86-EC8D4E3EC502}" destId="{790891FF-BDDC-493F-B91D-0CBBC9D80C3C}" srcOrd="0" destOrd="0" presId="urn:microsoft.com/office/officeart/2005/8/layout/hierarchy1"/>
    <dgm:cxn modelId="{8EB203CF-F02C-4626-B4AE-B1EF0208B166}" type="presParOf" srcId="{790891FF-BDDC-493F-B91D-0CBBC9D80C3C}" destId="{0A6BED0B-9DEF-4466-877E-79D5C572A69B}" srcOrd="0" destOrd="0" presId="urn:microsoft.com/office/officeart/2005/8/layout/hierarchy1"/>
    <dgm:cxn modelId="{E4724646-0525-4103-9098-75E7B8A8D7BA}" type="presParOf" srcId="{790891FF-BDDC-493F-B91D-0CBBC9D80C3C}" destId="{4D3D9CFE-05B6-4389-8539-2FBB09FD6FBA}" srcOrd="1" destOrd="0" presId="urn:microsoft.com/office/officeart/2005/8/layout/hierarchy1"/>
    <dgm:cxn modelId="{FCCDD021-CEB4-4660-88F3-C5820FF89B8E}" type="presParOf" srcId="{67258D37-1E28-4581-9E86-EC8D4E3EC502}" destId="{564026BB-E843-4743-949E-2350534B9FED}" srcOrd="1" destOrd="0" presId="urn:microsoft.com/office/officeart/2005/8/layout/hierarchy1"/>
    <dgm:cxn modelId="{093D6F1E-90EC-48AC-992B-5A5B885522FE}" type="presParOf" srcId="{AB87D6E1-A7CD-4668-88BC-6E12B8AA44AD}" destId="{D63F78E6-FAFB-44A8-B0C9-9B82D25C3389}" srcOrd="2" destOrd="0" presId="urn:microsoft.com/office/officeart/2005/8/layout/hierarchy1"/>
    <dgm:cxn modelId="{4BBD0991-2BEC-44A6-AE66-1869AA44D0DD}" type="presParOf" srcId="{AB87D6E1-A7CD-4668-88BC-6E12B8AA44AD}" destId="{DBD4B6E4-B18F-46A8-B2C5-971188D3A987}" srcOrd="3" destOrd="0" presId="urn:microsoft.com/office/officeart/2005/8/layout/hierarchy1"/>
    <dgm:cxn modelId="{2CCE06A7-C986-46E8-92EB-800BA2D2123B}" type="presParOf" srcId="{DBD4B6E4-B18F-46A8-B2C5-971188D3A987}" destId="{9669A769-8531-4704-910F-BE0EC1787707}" srcOrd="0" destOrd="0" presId="urn:microsoft.com/office/officeart/2005/8/layout/hierarchy1"/>
    <dgm:cxn modelId="{98112A5C-82EF-4490-88DB-E22C7A0B5196}" type="presParOf" srcId="{9669A769-8531-4704-910F-BE0EC1787707}" destId="{D0ED7AFE-2DD5-4D95-8582-5E3FD8975982}" srcOrd="0" destOrd="0" presId="urn:microsoft.com/office/officeart/2005/8/layout/hierarchy1"/>
    <dgm:cxn modelId="{AAA0ED96-24E7-4F47-A48B-CEF5A1E2B05B}" type="presParOf" srcId="{9669A769-8531-4704-910F-BE0EC1787707}" destId="{09C98B3C-55B6-4D13-B15B-32DADDE73DE4}" srcOrd="1" destOrd="0" presId="urn:microsoft.com/office/officeart/2005/8/layout/hierarchy1"/>
    <dgm:cxn modelId="{AA3BEE4F-FDD9-4B64-ADAE-7106DC2DCD63}" type="presParOf" srcId="{DBD4B6E4-B18F-46A8-B2C5-971188D3A987}" destId="{E916FC41-8AF4-4698-AAE6-C03EB5090E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815BBE0-77DD-42B7-BFE6-F3F5BB05DCA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D82DB8B-50FC-4A39-8C67-0A94A6045FD0}">
      <dgm:prSet phldrT="[Text]"/>
      <dgm:spPr/>
      <dgm:t>
        <a:bodyPr/>
        <a:lstStyle/>
        <a:p>
          <a:r>
            <a:rPr lang="cs-CZ" dirty="0"/>
            <a:t>O c</a:t>
          </a:r>
          <a:r>
            <a:rPr lang="pt-PT" dirty="0" err="1"/>
            <a:t>ão</a:t>
          </a:r>
          <a:r>
            <a:rPr lang="pt-PT" dirty="0"/>
            <a:t> ladra.</a:t>
          </a:r>
          <a:endParaRPr lang="cs-CZ" dirty="0"/>
        </a:p>
      </dgm:t>
    </dgm:pt>
    <dgm:pt modelId="{768166CB-FBCE-4856-9E39-92732CE25EF9}" type="parTrans" cxnId="{C7FAC754-35BA-4DE5-9DBB-34CF6B646B36}">
      <dgm:prSet/>
      <dgm:spPr/>
      <dgm:t>
        <a:bodyPr/>
        <a:lstStyle/>
        <a:p>
          <a:endParaRPr lang="cs-CZ"/>
        </a:p>
      </dgm:t>
    </dgm:pt>
    <dgm:pt modelId="{844BD7C3-FE06-4665-AF65-2E75EB57B5B3}" type="sibTrans" cxnId="{C7FAC754-35BA-4DE5-9DBB-34CF6B646B36}">
      <dgm:prSet/>
      <dgm:spPr/>
      <dgm:t>
        <a:bodyPr/>
        <a:lstStyle/>
        <a:p>
          <a:endParaRPr lang="cs-CZ"/>
        </a:p>
      </dgm:t>
    </dgm:pt>
    <dgm:pt modelId="{86944E4C-4598-4FE0-80E4-B97E333F3DF1}">
      <dgm:prSet phldrT="[Text]"/>
      <dgm:spPr/>
      <dgm:t>
        <a:bodyPr/>
        <a:lstStyle/>
        <a:p>
          <a:r>
            <a:rPr lang="pt-PT" b="1" dirty="0"/>
            <a:t>Cão</a:t>
          </a:r>
          <a:endParaRPr lang="cs-CZ" b="1" dirty="0"/>
        </a:p>
        <a:p>
          <a:r>
            <a:rPr lang="cs-CZ" dirty="0"/>
            <a:t>Determinante</a:t>
          </a:r>
        </a:p>
        <a:p>
          <a:r>
            <a:rPr lang="cs-CZ" dirty="0" err="1"/>
            <a:t>subordinado</a:t>
          </a:r>
          <a:endParaRPr lang="cs-CZ" dirty="0"/>
        </a:p>
      </dgm:t>
    </dgm:pt>
    <dgm:pt modelId="{9324844B-B6F0-4C49-B647-CABB4E51D59D}" type="parTrans" cxnId="{B5D55F70-9D53-4849-9E4E-162C2FDD213A}">
      <dgm:prSet/>
      <dgm:spPr/>
      <dgm:t>
        <a:bodyPr/>
        <a:lstStyle/>
        <a:p>
          <a:endParaRPr lang="cs-CZ"/>
        </a:p>
      </dgm:t>
    </dgm:pt>
    <dgm:pt modelId="{2CA6EFB8-6CFA-4536-97AC-99D6BECEDC3E}" type="sibTrans" cxnId="{B5D55F70-9D53-4849-9E4E-162C2FDD213A}">
      <dgm:prSet/>
      <dgm:spPr/>
      <dgm:t>
        <a:bodyPr/>
        <a:lstStyle/>
        <a:p>
          <a:endParaRPr lang="cs-CZ"/>
        </a:p>
      </dgm:t>
    </dgm:pt>
    <dgm:pt modelId="{F2A16454-45F7-47F3-912A-77CE4CCDB9A7}">
      <dgm:prSet phldrT="[Text]"/>
      <dgm:spPr/>
      <dgm:t>
        <a:bodyPr/>
        <a:lstStyle/>
        <a:p>
          <a:r>
            <a:rPr lang="pt-PT" b="1" dirty="0"/>
            <a:t>Ladra</a:t>
          </a:r>
          <a:r>
            <a:rPr lang="pt-PT" dirty="0"/>
            <a:t> </a:t>
          </a:r>
        </a:p>
        <a:p>
          <a:r>
            <a:rPr lang="cs-CZ" dirty="0" err="1"/>
            <a:t>Subordinante</a:t>
          </a:r>
          <a:endParaRPr lang="cs-CZ" dirty="0"/>
        </a:p>
        <a:p>
          <a:r>
            <a:rPr lang="cs-CZ" dirty="0" err="1"/>
            <a:t>determinado</a:t>
          </a:r>
          <a:endParaRPr lang="cs-CZ" dirty="0"/>
        </a:p>
      </dgm:t>
    </dgm:pt>
    <dgm:pt modelId="{F21624F3-61CB-4BE4-A666-AD7C44A039F4}" type="parTrans" cxnId="{A63903F8-827D-4CD4-90D1-A1A0428A7BB3}">
      <dgm:prSet/>
      <dgm:spPr/>
      <dgm:t>
        <a:bodyPr/>
        <a:lstStyle/>
        <a:p>
          <a:endParaRPr lang="cs-CZ"/>
        </a:p>
      </dgm:t>
    </dgm:pt>
    <dgm:pt modelId="{ED48B7E6-A56F-410F-83C9-1DA65AC6326E}" type="sibTrans" cxnId="{A63903F8-827D-4CD4-90D1-A1A0428A7BB3}">
      <dgm:prSet/>
      <dgm:spPr/>
      <dgm:t>
        <a:bodyPr/>
        <a:lstStyle/>
        <a:p>
          <a:endParaRPr lang="cs-CZ"/>
        </a:p>
      </dgm:t>
    </dgm:pt>
    <dgm:pt modelId="{778F3872-F7FD-459C-AC8D-5305E5F43F6E}" type="pres">
      <dgm:prSet presAssocID="{3815BBE0-77DD-42B7-BFE6-F3F5BB05DC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BA86B7-3FB4-4860-BE0F-1FAA3056821A}" type="pres">
      <dgm:prSet presAssocID="{4D82DB8B-50FC-4A39-8C67-0A94A6045FD0}" presName="hierRoot1" presStyleCnt="0"/>
      <dgm:spPr/>
    </dgm:pt>
    <dgm:pt modelId="{31E6C68C-654B-41EF-A381-9E46B68C21EA}" type="pres">
      <dgm:prSet presAssocID="{4D82DB8B-50FC-4A39-8C67-0A94A6045FD0}" presName="composite" presStyleCnt="0"/>
      <dgm:spPr/>
    </dgm:pt>
    <dgm:pt modelId="{B9D8E56A-DC6F-4CCB-8AE2-1B79218110D8}" type="pres">
      <dgm:prSet presAssocID="{4D82DB8B-50FC-4A39-8C67-0A94A6045FD0}" presName="background" presStyleLbl="node0" presStyleIdx="0" presStyleCnt="1"/>
      <dgm:spPr/>
    </dgm:pt>
    <dgm:pt modelId="{D6EFACCA-F256-4F9B-92FE-4270676F1A0B}" type="pres">
      <dgm:prSet presAssocID="{4D82DB8B-50FC-4A39-8C67-0A94A6045FD0}" presName="text" presStyleLbl="fgAcc0" presStyleIdx="0" presStyleCnt="1" custScaleX="172170">
        <dgm:presLayoutVars>
          <dgm:chPref val="3"/>
        </dgm:presLayoutVars>
      </dgm:prSet>
      <dgm:spPr/>
    </dgm:pt>
    <dgm:pt modelId="{AB87D6E1-A7CD-4668-88BC-6E12B8AA44AD}" type="pres">
      <dgm:prSet presAssocID="{4D82DB8B-50FC-4A39-8C67-0A94A6045FD0}" presName="hierChild2" presStyleCnt="0"/>
      <dgm:spPr/>
    </dgm:pt>
    <dgm:pt modelId="{6DDE92F7-0DAD-4F7D-846E-3D3CFA8D73FA}" type="pres">
      <dgm:prSet presAssocID="{9324844B-B6F0-4C49-B647-CABB4E51D59D}" presName="Name10" presStyleLbl="parChTrans1D2" presStyleIdx="0" presStyleCnt="2"/>
      <dgm:spPr/>
    </dgm:pt>
    <dgm:pt modelId="{67258D37-1E28-4581-9E86-EC8D4E3EC502}" type="pres">
      <dgm:prSet presAssocID="{86944E4C-4598-4FE0-80E4-B97E333F3DF1}" presName="hierRoot2" presStyleCnt="0"/>
      <dgm:spPr/>
    </dgm:pt>
    <dgm:pt modelId="{790891FF-BDDC-493F-B91D-0CBBC9D80C3C}" type="pres">
      <dgm:prSet presAssocID="{86944E4C-4598-4FE0-80E4-B97E333F3DF1}" presName="composite2" presStyleCnt="0"/>
      <dgm:spPr/>
    </dgm:pt>
    <dgm:pt modelId="{0A6BED0B-9DEF-4466-877E-79D5C572A69B}" type="pres">
      <dgm:prSet presAssocID="{86944E4C-4598-4FE0-80E4-B97E333F3DF1}" presName="background2" presStyleLbl="node2" presStyleIdx="0" presStyleCnt="2"/>
      <dgm:spPr/>
    </dgm:pt>
    <dgm:pt modelId="{4D3D9CFE-05B6-4389-8539-2FBB09FD6FBA}" type="pres">
      <dgm:prSet presAssocID="{86944E4C-4598-4FE0-80E4-B97E333F3DF1}" presName="text2" presStyleLbl="fgAcc2" presStyleIdx="0" presStyleCnt="2" custScaleX="111606" custScaleY="73628" custLinFactNeighborX="12554" custLinFactNeighborY="52249">
        <dgm:presLayoutVars>
          <dgm:chPref val="3"/>
        </dgm:presLayoutVars>
      </dgm:prSet>
      <dgm:spPr/>
    </dgm:pt>
    <dgm:pt modelId="{564026BB-E843-4743-949E-2350534B9FED}" type="pres">
      <dgm:prSet presAssocID="{86944E4C-4598-4FE0-80E4-B97E333F3DF1}" presName="hierChild3" presStyleCnt="0"/>
      <dgm:spPr/>
    </dgm:pt>
    <dgm:pt modelId="{D63F78E6-FAFB-44A8-B0C9-9B82D25C3389}" type="pres">
      <dgm:prSet presAssocID="{F21624F3-61CB-4BE4-A666-AD7C44A039F4}" presName="Name10" presStyleLbl="parChTrans1D2" presStyleIdx="1" presStyleCnt="2"/>
      <dgm:spPr/>
    </dgm:pt>
    <dgm:pt modelId="{DBD4B6E4-B18F-46A8-B2C5-971188D3A987}" type="pres">
      <dgm:prSet presAssocID="{F2A16454-45F7-47F3-912A-77CE4CCDB9A7}" presName="hierRoot2" presStyleCnt="0"/>
      <dgm:spPr/>
    </dgm:pt>
    <dgm:pt modelId="{9669A769-8531-4704-910F-BE0EC1787707}" type="pres">
      <dgm:prSet presAssocID="{F2A16454-45F7-47F3-912A-77CE4CCDB9A7}" presName="composite2" presStyleCnt="0"/>
      <dgm:spPr/>
    </dgm:pt>
    <dgm:pt modelId="{D0ED7AFE-2DD5-4D95-8582-5E3FD8975982}" type="pres">
      <dgm:prSet presAssocID="{F2A16454-45F7-47F3-912A-77CE4CCDB9A7}" presName="background2" presStyleLbl="node2" presStyleIdx="1" presStyleCnt="2"/>
      <dgm:spPr/>
    </dgm:pt>
    <dgm:pt modelId="{09C98B3C-55B6-4D13-B15B-32DADDE73DE4}" type="pres">
      <dgm:prSet presAssocID="{F2A16454-45F7-47F3-912A-77CE4CCDB9A7}" presName="text2" presStyleLbl="fgAcc2" presStyleIdx="1" presStyleCnt="2" custScaleX="120004" custScaleY="129846" custLinFactNeighborX="-2317" custLinFactNeighborY="-39134">
        <dgm:presLayoutVars>
          <dgm:chPref val="3"/>
        </dgm:presLayoutVars>
      </dgm:prSet>
      <dgm:spPr/>
    </dgm:pt>
    <dgm:pt modelId="{E916FC41-8AF4-4698-AAE6-C03EB5090E6F}" type="pres">
      <dgm:prSet presAssocID="{F2A16454-45F7-47F3-912A-77CE4CCDB9A7}" presName="hierChild3" presStyleCnt="0"/>
      <dgm:spPr/>
    </dgm:pt>
  </dgm:ptLst>
  <dgm:cxnLst>
    <dgm:cxn modelId="{190E6668-587A-4DB5-91DA-A57F692FE48F}" type="presOf" srcId="{9324844B-B6F0-4C49-B647-CABB4E51D59D}" destId="{6DDE92F7-0DAD-4F7D-846E-3D3CFA8D73FA}" srcOrd="0" destOrd="0" presId="urn:microsoft.com/office/officeart/2005/8/layout/hierarchy1"/>
    <dgm:cxn modelId="{18F3196E-6DF9-4328-BA7C-571ED58B7AD9}" type="presOf" srcId="{4D82DB8B-50FC-4A39-8C67-0A94A6045FD0}" destId="{D6EFACCA-F256-4F9B-92FE-4270676F1A0B}" srcOrd="0" destOrd="0" presId="urn:microsoft.com/office/officeart/2005/8/layout/hierarchy1"/>
    <dgm:cxn modelId="{B5D55F70-9D53-4849-9E4E-162C2FDD213A}" srcId="{4D82DB8B-50FC-4A39-8C67-0A94A6045FD0}" destId="{86944E4C-4598-4FE0-80E4-B97E333F3DF1}" srcOrd="0" destOrd="0" parTransId="{9324844B-B6F0-4C49-B647-CABB4E51D59D}" sibTransId="{2CA6EFB8-6CFA-4536-97AC-99D6BECEDC3E}"/>
    <dgm:cxn modelId="{B46DCC70-ED5D-4262-8297-3102A2F6FB18}" type="presOf" srcId="{86944E4C-4598-4FE0-80E4-B97E333F3DF1}" destId="{4D3D9CFE-05B6-4389-8539-2FBB09FD6FBA}" srcOrd="0" destOrd="0" presId="urn:microsoft.com/office/officeart/2005/8/layout/hierarchy1"/>
    <dgm:cxn modelId="{C7FAC754-35BA-4DE5-9DBB-34CF6B646B36}" srcId="{3815BBE0-77DD-42B7-BFE6-F3F5BB05DCAB}" destId="{4D82DB8B-50FC-4A39-8C67-0A94A6045FD0}" srcOrd="0" destOrd="0" parTransId="{768166CB-FBCE-4856-9E39-92732CE25EF9}" sibTransId="{844BD7C3-FE06-4665-AF65-2E75EB57B5B3}"/>
    <dgm:cxn modelId="{CFC0AF94-C67B-4C1C-B336-7B10E98279C9}" type="presOf" srcId="{F21624F3-61CB-4BE4-A666-AD7C44A039F4}" destId="{D63F78E6-FAFB-44A8-B0C9-9B82D25C3389}" srcOrd="0" destOrd="0" presId="urn:microsoft.com/office/officeart/2005/8/layout/hierarchy1"/>
    <dgm:cxn modelId="{E3F0FEA8-032A-46D1-9FD5-01DB86F87941}" type="presOf" srcId="{3815BBE0-77DD-42B7-BFE6-F3F5BB05DCAB}" destId="{778F3872-F7FD-459C-AC8D-5305E5F43F6E}" srcOrd="0" destOrd="0" presId="urn:microsoft.com/office/officeart/2005/8/layout/hierarchy1"/>
    <dgm:cxn modelId="{D4139DB0-FBAE-4B8B-9411-953D8B94BDAE}" type="presOf" srcId="{F2A16454-45F7-47F3-912A-77CE4CCDB9A7}" destId="{09C98B3C-55B6-4D13-B15B-32DADDE73DE4}" srcOrd="0" destOrd="0" presId="urn:microsoft.com/office/officeart/2005/8/layout/hierarchy1"/>
    <dgm:cxn modelId="{A63903F8-827D-4CD4-90D1-A1A0428A7BB3}" srcId="{4D82DB8B-50FC-4A39-8C67-0A94A6045FD0}" destId="{F2A16454-45F7-47F3-912A-77CE4CCDB9A7}" srcOrd="1" destOrd="0" parTransId="{F21624F3-61CB-4BE4-A666-AD7C44A039F4}" sibTransId="{ED48B7E6-A56F-410F-83C9-1DA65AC6326E}"/>
    <dgm:cxn modelId="{3BF026B9-E7A3-4C90-9F60-E30BB8854143}" type="presParOf" srcId="{778F3872-F7FD-459C-AC8D-5305E5F43F6E}" destId="{F7BA86B7-3FB4-4860-BE0F-1FAA3056821A}" srcOrd="0" destOrd="0" presId="urn:microsoft.com/office/officeart/2005/8/layout/hierarchy1"/>
    <dgm:cxn modelId="{63870FE2-8F6F-4217-B122-986AEA64C565}" type="presParOf" srcId="{F7BA86B7-3FB4-4860-BE0F-1FAA3056821A}" destId="{31E6C68C-654B-41EF-A381-9E46B68C21EA}" srcOrd="0" destOrd="0" presId="urn:microsoft.com/office/officeart/2005/8/layout/hierarchy1"/>
    <dgm:cxn modelId="{A3EE1118-BFD4-47BD-B0E3-BE2D2F7B1240}" type="presParOf" srcId="{31E6C68C-654B-41EF-A381-9E46B68C21EA}" destId="{B9D8E56A-DC6F-4CCB-8AE2-1B79218110D8}" srcOrd="0" destOrd="0" presId="urn:microsoft.com/office/officeart/2005/8/layout/hierarchy1"/>
    <dgm:cxn modelId="{3079CB66-AFC5-4BD3-AD67-11A75405B3DD}" type="presParOf" srcId="{31E6C68C-654B-41EF-A381-9E46B68C21EA}" destId="{D6EFACCA-F256-4F9B-92FE-4270676F1A0B}" srcOrd="1" destOrd="0" presId="urn:microsoft.com/office/officeart/2005/8/layout/hierarchy1"/>
    <dgm:cxn modelId="{0FE1DBEE-6118-4517-BC4E-68D932416E98}" type="presParOf" srcId="{F7BA86B7-3FB4-4860-BE0F-1FAA3056821A}" destId="{AB87D6E1-A7CD-4668-88BC-6E12B8AA44AD}" srcOrd="1" destOrd="0" presId="urn:microsoft.com/office/officeart/2005/8/layout/hierarchy1"/>
    <dgm:cxn modelId="{5A93AC5A-E660-4E41-AB85-F9A2F9298FED}" type="presParOf" srcId="{AB87D6E1-A7CD-4668-88BC-6E12B8AA44AD}" destId="{6DDE92F7-0DAD-4F7D-846E-3D3CFA8D73FA}" srcOrd="0" destOrd="0" presId="urn:microsoft.com/office/officeart/2005/8/layout/hierarchy1"/>
    <dgm:cxn modelId="{17D76935-16A3-4E30-A7FD-DE38E1F2D888}" type="presParOf" srcId="{AB87D6E1-A7CD-4668-88BC-6E12B8AA44AD}" destId="{67258D37-1E28-4581-9E86-EC8D4E3EC502}" srcOrd="1" destOrd="0" presId="urn:microsoft.com/office/officeart/2005/8/layout/hierarchy1"/>
    <dgm:cxn modelId="{1C9D71A8-C79F-4A64-94B8-2E3AF1CD0C9C}" type="presParOf" srcId="{67258D37-1E28-4581-9E86-EC8D4E3EC502}" destId="{790891FF-BDDC-493F-B91D-0CBBC9D80C3C}" srcOrd="0" destOrd="0" presId="urn:microsoft.com/office/officeart/2005/8/layout/hierarchy1"/>
    <dgm:cxn modelId="{8EB203CF-F02C-4626-B4AE-B1EF0208B166}" type="presParOf" srcId="{790891FF-BDDC-493F-B91D-0CBBC9D80C3C}" destId="{0A6BED0B-9DEF-4466-877E-79D5C572A69B}" srcOrd="0" destOrd="0" presId="urn:microsoft.com/office/officeart/2005/8/layout/hierarchy1"/>
    <dgm:cxn modelId="{E4724646-0525-4103-9098-75E7B8A8D7BA}" type="presParOf" srcId="{790891FF-BDDC-493F-B91D-0CBBC9D80C3C}" destId="{4D3D9CFE-05B6-4389-8539-2FBB09FD6FBA}" srcOrd="1" destOrd="0" presId="urn:microsoft.com/office/officeart/2005/8/layout/hierarchy1"/>
    <dgm:cxn modelId="{FCCDD021-CEB4-4660-88F3-C5820FF89B8E}" type="presParOf" srcId="{67258D37-1E28-4581-9E86-EC8D4E3EC502}" destId="{564026BB-E843-4743-949E-2350534B9FED}" srcOrd="1" destOrd="0" presId="urn:microsoft.com/office/officeart/2005/8/layout/hierarchy1"/>
    <dgm:cxn modelId="{093D6F1E-90EC-48AC-992B-5A5B885522FE}" type="presParOf" srcId="{AB87D6E1-A7CD-4668-88BC-6E12B8AA44AD}" destId="{D63F78E6-FAFB-44A8-B0C9-9B82D25C3389}" srcOrd="2" destOrd="0" presId="urn:microsoft.com/office/officeart/2005/8/layout/hierarchy1"/>
    <dgm:cxn modelId="{4BBD0991-2BEC-44A6-AE66-1869AA44D0DD}" type="presParOf" srcId="{AB87D6E1-A7CD-4668-88BC-6E12B8AA44AD}" destId="{DBD4B6E4-B18F-46A8-B2C5-971188D3A987}" srcOrd="3" destOrd="0" presId="urn:microsoft.com/office/officeart/2005/8/layout/hierarchy1"/>
    <dgm:cxn modelId="{2CCE06A7-C986-46E8-92EB-800BA2D2123B}" type="presParOf" srcId="{DBD4B6E4-B18F-46A8-B2C5-971188D3A987}" destId="{9669A769-8531-4704-910F-BE0EC1787707}" srcOrd="0" destOrd="0" presId="urn:microsoft.com/office/officeart/2005/8/layout/hierarchy1"/>
    <dgm:cxn modelId="{98112A5C-82EF-4490-88DB-E22C7A0B5196}" type="presParOf" srcId="{9669A769-8531-4704-910F-BE0EC1787707}" destId="{D0ED7AFE-2DD5-4D95-8582-5E3FD8975982}" srcOrd="0" destOrd="0" presId="urn:microsoft.com/office/officeart/2005/8/layout/hierarchy1"/>
    <dgm:cxn modelId="{AAA0ED96-24E7-4F47-A48B-CEF5A1E2B05B}" type="presParOf" srcId="{9669A769-8531-4704-910F-BE0EC1787707}" destId="{09C98B3C-55B6-4D13-B15B-32DADDE73DE4}" srcOrd="1" destOrd="0" presId="urn:microsoft.com/office/officeart/2005/8/layout/hierarchy1"/>
    <dgm:cxn modelId="{AA3BEE4F-FDD9-4B64-ADAE-7106DC2DCD63}" type="presParOf" srcId="{DBD4B6E4-B18F-46A8-B2C5-971188D3A987}" destId="{E916FC41-8AF4-4698-AAE6-C03EB5090E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815BBE0-77DD-42B7-BFE6-F3F5BB05DCA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D82DB8B-50FC-4A39-8C67-0A94A6045FD0}">
      <dgm:prSet phldrT="[Text]"/>
      <dgm:spPr/>
      <dgm:t>
        <a:bodyPr/>
        <a:lstStyle/>
        <a:p>
          <a:r>
            <a:rPr lang="pt-PT" dirty="0"/>
            <a:t>A vida é cão</a:t>
          </a:r>
          <a:endParaRPr lang="cs-CZ" dirty="0"/>
        </a:p>
      </dgm:t>
    </dgm:pt>
    <dgm:pt modelId="{768166CB-FBCE-4856-9E39-92732CE25EF9}" type="parTrans" cxnId="{C7FAC754-35BA-4DE5-9DBB-34CF6B646B36}">
      <dgm:prSet/>
      <dgm:spPr/>
      <dgm:t>
        <a:bodyPr/>
        <a:lstStyle/>
        <a:p>
          <a:endParaRPr lang="cs-CZ"/>
        </a:p>
      </dgm:t>
    </dgm:pt>
    <dgm:pt modelId="{844BD7C3-FE06-4665-AF65-2E75EB57B5B3}" type="sibTrans" cxnId="{C7FAC754-35BA-4DE5-9DBB-34CF6B646B36}">
      <dgm:prSet/>
      <dgm:spPr/>
      <dgm:t>
        <a:bodyPr/>
        <a:lstStyle/>
        <a:p>
          <a:endParaRPr lang="cs-CZ"/>
        </a:p>
      </dgm:t>
    </dgm:pt>
    <dgm:pt modelId="{86944E4C-4598-4FE0-80E4-B97E333F3DF1}">
      <dgm:prSet phldrT="[Text]"/>
      <dgm:spPr/>
      <dgm:t>
        <a:bodyPr/>
        <a:lstStyle/>
        <a:p>
          <a:r>
            <a:rPr lang="pt-PT" dirty="0"/>
            <a:t>A vida</a:t>
          </a:r>
          <a:endParaRPr lang="cs-CZ" dirty="0"/>
        </a:p>
      </dgm:t>
    </dgm:pt>
    <dgm:pt modelId="{9324844B-B6F0-4C49-B647-CABB4E51D59D}" type="parTrans" cxnId="{B5D55F70-9D53-4849-9E4E-162C2FDD213A}">
      <dgm:prSet/>
      <dgm:spPr/>
      <dgm:t>
        <a:bodyPr/>
        <a:lstStyle/>
        <a:p>
          <a:endParaRPr lang="cs-CZ"/>
        </a:p>
      </dgm:t>
    </dgm:pt>
    <dgm:pt modelId="{2CA6EFB8-6CFA-4536-97AC-99D6BECEDC3E}" type="sibTrans" cxnId="{B5D55F70-9D53-4849-9E4E-162C2FDD213A}">
      <dgm:prSet/>
      <dgm:spPr/>
      <dgm:t>
        <a:bodyPr/>
        <a:lstStyle/>
        <a:p>
          <a:endParaRPr lang="cs-CZ"/>
        </a:p>
      </dgm:t>
    </dgm:pt>
    <dgm:pt modelId="{927EFF33-D296-4E9C-9F39-F86B8BA41BF7}">
      <dgm:prSet phldrT="[Text]"/>
      <dgm:spPr/>
      <dgm:t>
        <a:bodyPr/>
        <a:lstStyle/>
        <a:p>
          <a:r>
            <a:rPr lang="pt-PT" dirty="0"/>
            <a:t>a </a:t>
          </a:r>
          <a:endParaRPr lang="cs-CZ" dirty="0"/>
        </a:p>
      </dgm:t>
    </dgm:pt>
    <dgm:pt modelId="{562284D3-DC62-4217-851A-8E4CD1C2D375}" type="parTrans" cxnId="{F10E32B9-2E87-44D5-BEFC-6BA3FCDCDEE8}">
      <dgm:prSet/>
      <dgm:spPr/>
      <dgm:t>
        <a:bodyPr/>
        <a:lstStyle/>
        <a:p>
          <a:endParaRPr lang="cs-CZ"/>
        </a:p>
      </dgm:t>
    </dgm:pt>
    <dgm:pt modelId="{6EF06DFD-5764-40E8-B409-5807D8A67B8D}" type="sibTrans" cxnId="{F10E32B9-2E87-44D5-BEFC-6BA3FCDCDEE8}">
      <dgm:prSet/>
      <dgm:spPr/>
      <dgm:t>
        <a:bodyPr/>
        <a:lstStyle/>
        <a:p>
          <a:endParaRPr lang="cs-CZ"/>
        </a:p>
      </dgm:t>
    </dgm:pt>
    <dgm:pt modelId="{4AEC9983-2E63-448F-B2EC-D51146C8CFC8}">
      <dgm:prSet phldrT="[Text]"/>
      <dgm:spPr/>
      <dgm:t>
        <a:bodyPr/>
        <a:lstStyle/>
        <a:p>
          <a:r>
            <a:rPr lang="pt-PT" dirty="0"/>
            <a:t>VIDA</a:t>
          </a:r>
          <a:endParaRPr lang="cs-CZ" dirty="0"/>
        </a:p>
      </dgm:t>
    </dgm:pt>
    <dgm:pt modelId="{4FEF1F22-C5AC-4653-A713-5D55DF348896}" type="parTrans" cxnId="{3E8F186C-9D29-484A-9220-D64B107C4F6E}">
      <dgm:prSet/>
      <dgm:spPr/>
      <dgm:t>
        <a:bodyPr/>
        <a:lstStyle/>
        <a:p>
          <a:endParaRPr lang="cs-CZ"/>
        </a:p>
      </dgm:t>
    </dgm:pt>
    <dgm:pt modelId="{4353DAE8-884C-40F4-9390-2C2B27998832}" type="sibTrans" cxnId="{3E8F186C-9D29-484A-9220-D64B107C4F6E}">
      <dgm:prSet/>
      <dgm:spPr/>
      <dgm:t>
        <a:bodyPr/>
        <a:lstStyle/>
        <a:p>
          <a:endParaRPr lang="cs-CZ"/>
        </a:p>
      </dgm:t>
    </dgm:pt>
    <dgm:pt modelId="{F2A16454-45F7-47F3-912A-77CE4CCDB9A7}">
      <dgm:prSet phldrT="[Text]"/>
      <dgm:spPr/>
      <dgm:t>
        <a:bodyPr/>
        <a:lstStyle/>
        <a:p>
          <a:r>
            <a:rPr lang="pt-PT" dirty="0"/>
            <a:t>é cão. </a:t>
          </a:r>
          <a:endParaRPr lang="cs-CZ" dirty="0"/>
        </a:p>
      </dgm:t>
    </dgm:pt>
    <dgm:pt modelId="{F21624F3-61CB-4BE4-A666-AD7C44A039F4}" type="parTrans" cxnId="{A63903F8-827D-4CD4-90D1-A1A0428A7BB3}">
      <dgm:prSet/>
      <dgm:spPr/>
      <dgm:t>
        <a:bodyPr/>
        <a:lstStyle/>
        <a:p>
          <a:endParaRPr lang="cs-CZ"/>
        </a:p>
      </dgm:t>
    </dgm:pt>
    <dgm:pt modelId="{ED48B7E6-A56F-410F-83C9-1DA65AC6326E}" type="sibTrans" cxnId="{A63903F8-827D-4CD4-90D1-A1A0428A7BB3}">
      <dgm:prSet/>
      <dgm:spPr/>
      <dgm:t>
        <a:bodyPr/>
        <a:lstStyle/>
        <a:p>
          <a:endParaRPr lang="cs-CZ"/>
        </a:p>
      </dgm:t>
    </dgm:pt>
    <dgm:pt modelId="{A51E6FEC-0AD2-4E52-AF15-A4C6F786C5C6}">
      <dgm:prSet phldrT="[Text]"/>
      <dgm:spPr/>
      <dgm:t>
        <a:bodyPr/>
        <a:lstStyle/>
        <a:p>
          <a:r>
            <a:rPr lang="pt-PT" dirty="0"/>
            <a:t>É </a:t>
          </a:r>
          <a:endParaRPr lang="cs-CZ" dirty="0"/>
        </a:p>
      </dgm:t>
    </dgm:pt>
    <dgm:pt modelId="{C932E40B-CE26-43B7-9F7E-AA11DFCF6CB1}" type="parTrans" cxnId="{A11A5DB6-7590-4BF7-B022-27A90F3E671D}">
      <dgm:prSet/>
      <dgm:spPr/>
      <dgm:t>
        <a:bodyPr/>
        <a:lstStyle/>
        <a:p>
          <a:endParaRPr lang="cs-CZ"/>
        </a:p>
      </dgm:t>
    </dgm:pt>
    <dgm:pt modelId="{351D9E84-DA67-4842-A3AA-37FF59780343}" type="sibTrans" cxnId="{A11A5DB6-7590-4BF7-B022-27A90F3E671D}">
      <dgm:prSet/>
      <dgm:spPr/>
      <dgm:t>
        <a:bodyPr/>
        <a:lstStyle/>
        <a:p>
          <a:endParaRPr lang="cs-CZ"/>
        </a:p>
      </dgm:t>
    </dgm:pt>
    <dgm:pt modelId="{4F819289-AC21-48F1-B0C0-867559418821}">
      <dgm:prSet/>
      <dgm:spPr/>
      <dgm:t>
        <a:bodyPr/>
        <a:lstStyle/>
        <a:p>
          <a:r>
            <a:rPr lang="pt-PT" dirty="0"/>
            <a:t>cão</a:t>
          </a:r>
          <a:endParaRPr lang="cs-CZ" dirty="0"/>
        </a:p>
      </dgm:t>
    </dgm:pt>
    <dgm:pt modelId="{0455D903-6CC1-4BE7-AC79-0EE3FD1E957E}" type="parTrans" cxnId="{C08E2634-1C93-42CF-AE5A-90E3027A320F}">
      <dgm:prSet/>
      <dgm:spPr/>
      <dgm:t>
        <a:bodyPr/>
        <a:lstStyle/>
        <a:p>
          <a:endParaRPr lang="cs-CZ"/>
        </a:p>
      </dgm:t>
    </dgm:pt>
    <dgm:pt modelId="{68E678B1-4D53-4548-AB92-1E7A81CD21EF}" type="sibTrans" cxnId="{C08E2634-1C93-42CF-AE5A-90E3027A320F}">
      <dgm:prSet/>
      <dgm:spPr/>
      <dgm:t>
        <a:bodyPr/>
        <a:lstStyle/>
        <a:p>
          <a:endParaRPr lang="cs-CZ"/>
        </a:p>
      </dgm:t>
    </dgm:pt>
    <dgm:pt modelId="{778F3872-F7FD-459C-AC8D-5305E5F43F6E}" type="pres">
      <dgm:prSet presAssocID="{3815BBE0-77DD-42B7-BFE6-F3F5BB05DC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BA86B7-3FB4-4860-BE0F-1FAA3056821A}" type="pres">
      <dgm:prSet presAssocID="{4D82DB8B-50FC-4A39-8C67-0A94A6045FD0}" presName="hierRoot1" presStyleCnt="0"/>
      <dgm:spPr/>
    </dgm:pt>
    <dgm:pt modelId="{31E6C68C-654B-41EF-A381-9E46B68C21EA}" type="pres">
      <dgm:prSet presAssocID="{4D82DB8B-50FC-4A39-8C67-0A94A6045FD0}" presName="composite" presStyleCnt="0"/>
      <dgm:spPr/>
    </dgm:pt>
    <dgm:pt modelId="{B9D8E56A-DC6F-4CCB-8AE2-1B79218110D8}" type="pres">
      <dgm:prSet presAssocID="{4D82DB8B-50FC-4A39-8C67-0A94A6045FD0}" presName="background" presStyleLbl="node0" presStyleIdx="0" presStyleCnt="1"/>
      <dgm:spPr/>
    </dgm:pt>
    <dgm:pt modelId="{D6EFACCA-F256-4F9B-92FE-4270676F1A0B}" type="pres">
      <dgm:prSet presAssocID="{4D82DB8B-50FC-4A39-8C67-0A94A6045FD0}" presName="text" presStyleLbl="fgAcc0" presStyleIdx="0" presStyleCnt="1" custScaleX="172170" custScaleY="88659">
        <dgm:presLayoutVars>
          <dgm:chPref val="3"/>
        </dgm:presLayoutVars>
      </dgm:prSet>
      <dgm:spPr/>
    </dgm:pt>
    <dgm:pt modelId="{AB87D6E1-A7CD-4668-88BC-6E12B8AA44AD}" type="pres">
      <dgm:prSet presAssocID="{4D82DB8B-50FC-4A39-8C67-0A94A6045FD0}" presName="hierChild2" presStyleCnt="0"/>
      <dgm:spPr/>
    </dgm:pt>
    <dgm:pt modelId="{6DDE92F7-0DAD-4F7D-846E-3D3CFA8D73FA}" type="pres">
      <dgm:prSet presAssocID="{9324844B-B6F0-4C49-B647-CABB4E51D59D}" presName="Name10" presStyleLbl="parChTrans1D2" presStyleIdx="0" presStyleCnt="2"/>
      <dgm:spPr/>
    </dgm:pt>
    <dgm:pt modelId="{67258D37-1E28-4581-9E86-EC8D4E3EC502}" type="pres">
      <dgm:prSet presAssocID="{86944E4C-4598-4FE0-80E4-B97E333F3DF1}" presName="hierRoot2" presStyleCnt="0"/>
      <dgm:spPr/>
    </dgm:pt>
    <dgm:pt modelId="{790891FF-BDDC-493F-B91D-0CBBC9D80C3C}" type="pres">
      <dgm:prSet presAssocID="{86944E4C-4598-4FE0-80E4-B97E333F3DF1}" presName="composite2" presStyleCnt="0"/>
      <dgm:spPr/>
    </dgm:pt>
    <dgm:pt modelId="{0A6BED0B-9DEF-4466-877E-79D5C572A69B}" type="pres">
      <dgm:prSet presAssocID="{86944E4C-4598-4FE0-80E4-B97E333F3DF1}" presName="background2" presStyleLbl="node2" presStyleIdx="0" presStyleCnt="2"/>
      <dgm:spPr/>
    </dgm:pt>
    <dgm:pt modelId="{4D3D9CFE-05B6-4389-8539-2FBB09FD6FBA}" type="pres">
      <dgm:prSet presAssocID="{86944E4C-4598-4FE0-80E4-B97E333F3DF1}" presName="text2" presStyleLbl="fgAcc2" presStyleIdx="0" presStyleCnt="2">
        <dgm:presLayoutVars>
          <dgm:chPref val="3"/>
        </dgm:presLayoutVars>
      </dgm:prSet>
      <dgm:spPr/>
    </dgm:pt>
    <dgm:pt modelId="{564026BB-E843-4743-949E-2350534B9FED}" type="pres">
      <dgm:prSet presAssocID="{86944E4C-4598-4FE0-80E4-B97E333F3DF1}" presName="hierChild3" presStyleCnt="0"/>
      <dgm:spPr/>
    </dgm:pt>
    <dgm:pt modelId="{B7210671-5DF3-4267-A325-82ED19439490}" type="pres">
      <dgm:prSet presAssocID="{562284D3-DC62-4217-851A-8E4CD1C2D375}" presName="Name17" presStyleLbl="parChTrans1D3" presStyleIdx="0" presStyleCnt="4"/>
      <dgm:spPr/>
    </dgm:pt>
    <dgm:pt modelId="{1B1B2951-EBE3-449C-AE80-526F9787C033}" type="pres">
      <dgm:prSet presAssocID="{927EFF33-D296-4E9C-9F39-F86B8BA41BF7}" presName="hierRoot3" presStyleCnt="0"/>
      <dgm:spPr/>
    </dgm:pt>
    <dgm:pt modelId="{8AE3A4DA-4168-4E5F-B3DA-9B9158EE31D3}" type="pres">
      <dgm:prSet presAssocID="{927EFF33-D296-4E9C-9F39-F86B8BA41BF7}" presName="composite3" presStyleCnt="0"/>
      <dgm:spPr/>
    </dgm:pt>
    <dgm:pt modelId="{BEBED290-924D-4404-996E-BD65D5F545C4}" type="pres">
      <dgm:prSet presAssocID="{927EFF33-D296-4E9C-9F39-F86B8BA41BF7}" presName="background3" presStyleLbl="node3" presStyleIdx="0" presStyleCnt="4"/>
      <dgm:spPr/>
    </dgm:pt>
    <dgm:pt modelId="{DD2D747C-2096-4316-A762-837A57E8DDF0}" type="pres">
      <dgm:prSet presAssocID="{927EFF33-D296-4E9C-9F39-F86B8BA41BF7}" presName="text3" presStyleLbl="fgAcc3" presStyleIdx="0" presStyleCnt="4" custLinFactNeighborX="22813" custLinFactNeighborY="14265">
        <dgm:presLayoutVars>
          <dgm:chPref val="3"/>
        </dgm:presLayoutVars>
      </dgm:prSet>
      <dgm:spPr/>
    </dgm:pt>
    <dgm:pt modelId="{E60EB2EF-AD65-4A27-8C1C-15F39AE6E4AC}" type="pres">
      <dgm:prSet presAssocID="{927EFF33-D296-4E9C-9F39-F86B8BA41BF7}" presName="hierChild4" presStyleCnt="0"/>
      <dgm:spPr/>
    </dgm:pt>
    <dgm:pt modelId="{FAEC4382-A0B1-4B88-A335-BC4EB4F39DB4}" type="pres">
      <dgm:prSet presAssocID="{4FEF1F22-C5AC-4653-A713-5D55DF348896}" presName="Name17" presStyleLbl="parChTrans1D3" presStyleIdx="1" presStyleCnt="4"/>
      <dgm:spPr/>
    </dgm:pt>
    <dgm:pt modelId="{438D1C64-6787-461C-90A7-EED0EFB03AE7}" type="pres">
      <dgm:prSet presAssocID="{4AEC9983-2E63-448F-B2EC-D51146C8CFC8}" presName="hierRoot3" presStyleCnt="0"/>
      <dgm:spPr/>
    </dgm:pt>
    <dgm:pt modelId="{15E77B1E-262B-4D55-8E0E-0C33FD43E8EA}" type="pres">
      <dgm:prSet presAssocID="{4AEC9983-2E63-448F-B2EC-D51146C8CFC8}" presName="composite3" presStyleCnt="0"/>
      <dgm:spPr/>
    </dgm:pt>
    <dgm:pt modelId="{C148CA42-39BE-4D76-BDA2-AC6C50B3BC9E}" type="pres">
      <dgm:prSet presAssocID="{4AEC9983-2E63-448F-B2EC-D51146C8CFC8}" presName="background3" presStyleLbl="node3" presStyleIdx="1" presStyleCnt="4"/>
      <dgm:spPr/>
    </dgm:pt>
    <dgm:pt modelId="{88BBF8B2-DA0F-4B87-A1A8-5AF08D11A2B0}" type="pres">
      <dgm:prSet presAssocID="{4AEC9983-2E63-448F-B2EC-D51146C8CFC8}" presName="text3" presStyleLbl="fgAcc3" presStyleIdx="1" presStyleCnt="4" custLinFactNeighborX="-11567" custLinFactNeighborY="-25259">
        <dgm:presLayoutVars>
          <dgm:chPref val="3"/>
        </dgm:presLayoutVars>
      </dgm:prSet>
      <dgm:spPr/>
    </dgm:pt>
    <dgm:pt modelId="{46CBB4C5-A245-4173-8D2E-E6207AB24B89}" type="pres">
      <dgm:prSet presAssocID="{4AEC9983-2E63-448F-B2EC-D51146C8CFC8}" presName="hierChild4" presStyleCnt="0"/>
      <dgm:spPr/>
    </dgm:pt>
    <dgm:pt modelId="{D63F78E6-FAFB-44A8-B0C9-9B82D25C3389}" type="pres">
      <dgm:prSet presAssocID="{F21624F3-61CB-4BE4-A666-AD7C44A039F4}" presName="Name10" presStyleLbl="parChTrans1D2" presStyleIdx="1" presStyleCnt="2"/>
      <dgm:spPr/>
    </dgm:pt>
    <dgm:pt modelId="{DBD4B6E4-B18F-46A8-B2C5-971188D3A987}" type="pres">
      <dgm:prSet presAssocID="{F2A16454-45F7-47F3-912A-77CE4CCDB9A7}" presName="hierRoot2" presStyleCnt="0"/>
      <dgm:spPr/>
    </dgm:pt>
    <dgm:pt modelId="{9669A769-8531-4704-910F-BE0EC1787707}" type="pres">
      <dgm:prSet presAssocID="{F2A16454-45F7-47F3-912A-77CE4CCDB9A7}" presName="composite2" presStyleCnt="0"/>
      <dgm:spPr/>
    </dgm:pt>
    <dgm:pt modelId="{D0ED7AFE-2DD5-4D95-8582-5E3FD8975982}" type="pres">
      <dgm:prSet presAssocID="{F2A16454-45F7-47F3-912A-77CE4CCDB9A7}" presName="background2" presStyleLbl="node2" presStyleIdx="1" presStyleCnt="2"/>
      <dgm:spPr/>
    </dgm:pt>
    <dgm:pt modelId="{09C98B3C-55B6-4D13-B15B-32DADDE73DE4}" type="pres">
      <dgm:prSet presAssocID="{F2A16454-45F7-47F3-912A-77CE4CCDB9A7}" presName="text2" presStyleLbl="fgAcc2" presStyleIdx="1" presStyleCnt="2">
        <dgm:presLayoutVars>
          <dgm:chPref val="3"/>
        </dgm:presLayoutVars>
      </dgm:prSet>
      <dgm:spPr/>
    </dgm:pt>
    <dgm:pt modelId="{E916FC41-8AF4-4698-AAE6-C03EB5090E6F}" type="pres">
      <dgm:prSet presAssocID="{F2A16454-45F7-47F3-912A-77CE4CCDB9A7}" presName="hierChild3" presStyleCnt="0"/>
      <dgm:spPr/>
    </dgm:pt>
    <dgm:pt modelId="{74A5A494-4F62-472A-A8E6-095761017142}" type="pres">
      <dgm:prSet presAssocID="{C932E40B-CE26-43B7-9F7E-AA11DFCF6CB1}" presName="Name17" presStyleLbl="parChTrans1D3" presStyleIdx="2" presStyleCnt="4"/>
      <dgm:spPr/>
    </dgm:pt>
    <dgm:pt modelId="{2C510BBD-E3AF-429D-B3BC-44D401412A0F}" type="pres">
      <dgm:prSet presAssocID="{A51E6FEC-0AD2-4E52-AF15-A4C6F786C5C6}" presName="hierRoot3" presStyleCnt="0"/>
      <dgm:spPr/>
    </dgm:pt>
    <dgm:pt modelId="{D2BFA997-23D8-43B5-8D30-B7BDC5700EB3}" type="pres">
      <dgm:prSet presAssocID="{A51E6FEC-0AD2-4E52-AF15-A4C6F786C5C6}" presName="composite3" presStyleCnt="0"/>
      <dgm:spPr/>
    </dgm:pt>
    <dgm:pt modelId="{B525DA2F-B0CC-4A4F-8117-38304E6767B5}" type="pres">
      <dgm:prSet presAssocID="{A51E6FEC-0AD2-4E52-AF15-A4C6F786C5C6}" presName="background3" presStyleLbl="node3" presStyleIdx="2" presStyleCnt="4"/>
      <dgm:spPr/>
    </dgm:pt>
    <dgm:pt modelId="{0F7F5FFE-E28A-4B4B-AA3A-D12DDDAE5A2A}" type="pres">
      <dgm:prSet presAssocID="{A51E6FEC-0AD2-4E52-AF15-A4C6F786C5C6}" presName="text3" presStyleLbl="fgAcc3" presStyleIdx="2" presStyleCnt="4" custLinFactNeighborX="65" custLinFactNeighborY="-31847">
        <dgm:presLayoutVars>
          <dgm:chPref val="3"/>
        </dgm:presLayoutVars>
      </dgm:prSet>
      <dgm:spPr/>
    </dgm:pt>
    <dgm:pt modelId="{FA103CBE-23CA-496F-9337-466C03A081B3}" type="pres">
      <dgm:prSet presAssocID="{A51E6FEC-0AD2-4E52-AF15-A4C6F786C5C6}" presName="hierChild4" presStyleCnt="0"/>
      <dgm:spPr/>
    </dgm:pt>
    <dgm:pt modelId="{5A8D85F1-54F1-4FD0-BB92-13D059744E8A}" type="pres">
      <dgm:prSet presAssocID="{0455D903-6CC1-4BE7-AC79-0EE3FD1E957E}" presName="Name17" presStyleLbl="parChTrans1D3" presStyleIdx="3" presStyleCnt="4"/>
      <dgm:spPr/>
    </dgm:pt>
    <dgm:pt modelId="{4975A0BC-8265-41AD-AE23-14AED188FC7D}" type="pres">
      <dgm:prSet presAssocID="{4F819289-AC21-48F1-B0C0-867559418821}" presName="hierRoot3" presStyleCnt="0"/>
      <dgm:spPr/>
    </dgm:pt>
    <dgm:pt modelId="{86D5A959-5777-46D4-BAE9-0C12D5884A5B}" type="pres">
      <dgm:prSet presAssocID="{4F819289-AC21-48F1-B0C0-867559418821}" presName="composite3" presStyleCnt="0"/>
      <dgm:spPr/>
    </dgm:pt>
    <dgm:pt modelId="{B6A01915-6082-4EBB-AEE0-21F074A3072D}" type="pres">
      <dgm:prSet presAssocID="{4F819289-AC21-48F1-B0C0-867559418821}" presName="background3" presStyleLbl="node3" presStyleIdx="3" presStyleCnt="4"/>
      <dgm:spPr/>
    </dgm:pt>
    <dgm:pt modelId="{BA47B78C-AF14-4A4A-891A-8E4739E481FF}" type="pres">
      <dgm:prSet presAssocID="{4F819289-AC21-48F1-B0C0-867559418821}" presName="text3" presStyleLbl="fgAcc3" presStyleIdx="3" presStyleCnt="4" custLinFactNeighborX="-21766" custLinFactNeighborY="20852">
        <dgm:presLayoutVars>
          <dgm:chPref val="3"/>
        </dgm:presLayoutVars>
      </dgm:prSet>
      <dgm:spPr/>
    </dgm:pt>
    <dgm:pt modelId="{1F894576-4F59-49A0-B6BE-E5DC0732EABA}" type="pres">
      <dgm:prSet presAssocID="{4F819289-AC21-48F1-B0C0-867559418821}" presName="hierChild4" presStyleCnt="0"/>
      <dgm:spPr/>
    </dgm:pt>
  </dgm:ptLst>
  <dgm:cxnLst>
    <dgm:cxn modelId="{4A778519-8DC2-401E-B63D-4B261848C25A}" type="presOf" srcId="{4AEC9983-2E63-448F-B2EC-D51146C8CFC8}" destId="{88BBF8B2-DA0F-4B87-A1A8-5AF08D11A2B0}" srcOrd="0" destOrd="0" presId="urn:microsoft.com/office/officeart/2005/8/layout/hierarchy1"/>
    <dgm:cxn modelId="{C08E2634-1C93-42CF-AE5A-90E3027A320F}" srcId="{F2A16454-45F7-47F3-912A-77CE4CCDB9A7}" destId="{4F819289-AC21-48F1-B0C0-867559418821}" srcOrd="1" destOrd="0" parTransId="{0455D903-6CC1-4BE7-AC79-0EE3FD1E957E}" sibTransId="{68E678B1-4D53-4548-AB92-1E7A81CD21EF}"/>
    <dgm:cxn modelId="{3B0AB661-EC52-4115-BDFC-F223517ABF5D}" type="presOf" srcId="{C932E40B-CE26-43B7-9F7E-AA11DFCF6CB1}" destId="{74A5A494-4F62-472A-A8E6-095761017142}" srcOrd="0" destOrd="0" presId="urn:microsoft.com/office/officeart/2005/8/layout/hierarchy1"/>
    <dgm:cxn modelId="{190E6668-587A-4DB5-91DA-A57F692FE48F}" type="presOf" srcId="{9324844B-B6F0-4C49-B647-CABB4E51D59D}" destId="{6DDE92F7-0DAD-4F7D-846E-3D3CFA8D73FA}" srcOrd="0" destOrd="0" presId="urn:microsoft.com/office/officeart/2005/8/layout/hierarchy1"/>
    <dgm:cxn modelId="{BFF41C6A-ABD3-4A36-8665-A6D49E349DBE}" type="presOf" srcId="{562284D3-DC62-4217-851A-8E4CD1C2D375}" destId="{B7210671-5DF3-4267-A325-82ED19439490}" srcOrd="0" destOrd="0" presId="urn:microsoft.com/office/officeart/2005/8/layout/hierarchy1"/>
    <dgm:cxn modelId="{3E8F186C-9D29-484A-9220-D64B107C4F6E}" srcId="{86944E4C-4598-4FE0-80E4-B97E333F3DF1}" destId="{4AEC9983-2E63-448F-B2EC-D51146C8CFC8}" srcOrd="1" destOrd="0" parTransId="{4FEF1F22-C5AC-4653-A713-5D55DF348896}" sibTransId="{4353DAE8-884C-40F4-9390-2C2B27998832}"/>
    <dgm:cxn modelId="{18F3196E-6DF9-4328-BA7C-571ED58B7AD9}" type="presOf" srcId="{4D82DB8B-50FC-4A39-8C67-0A94A6045FD0}" destId="{D6EFACCA-F256-4F9B-92FE-4270676F1A0B}" srcOrd="0" destOrd="0" presId="urn:microsoft.com/office/officeart/2005/8/layout/hierarchy1"/>
    <dgm:cxn modelId="{B5D55F70-9D53-4849-9E4E-162C2FDD213A}" srcId="{4D82DB8B-50FC-4A39-8C67-0A94A6045FD0}" destId="{86944E4C-4598-4FE0-80E4-B97E333F3DF1}" srcOrd="0" destOrd="0" parTransId="{9324844B-B6F0-4C49-B647-CABB4E51D59D}" sibTransId="{2CA6EFB8-6CFA-4536-97AC-99D6BECEDC3E}"/>
    <dgm:cxn modelId="{B46DCC70-ED5D-4262-8297-3102A2F6FB18}" type="presOf" srcId="{86944E4C-4598-4FE0-80E4-B97E333F3DF1}" destId="{4D3D9CFE-05B6-4389-8539-2FBB09FD6FBA}" srcOrd="0" destOrd="0" presId="urn:microsoft.com/office/officeart/2005/8/layout/hierarchy1"/>
    <dgm:cxn modelId="{C7FAC754-35BA-4DE5-9DBB-34CF6B646B36}" srcId="{3815BBE0-77DD-42B7-BFE6-F3F5BB05DCAB}" destId="{4D82DB8B-50FC-4A39-8C67-0A94A6045FD0}" srcOrd="0" destOrd="0" parTransId="{768166CB-FBCE-4856-9E39-92732CE25EF9}" sibTransId="{844BD7C3-FE06-4665-AF65-2E75EB57B5B3}"/>
    <dgm:cxn modelId="{C9DA5A7C-DE42-42C5-A902-2876C6ABD393}" type="presOf" srcId="{4F819289-AC21-48F1-B0C0-867559418821}" destId="{BA47B78C-AF14-4A4A-891A-8E4739E481FF}" srcOrd="0" destOrd="0" presId="urn:microsoft.com/office/officeart/2005/8/layout/hierarchy1"/>
    <dgm:cxn modelId="{CFC0AF94-C67B-4C1C-B336-7B10E98279C9}" type="presOf" srcId="{F21624F3-61CB-4BE4-A666-AD7C44A039F4}" destId="{D63F78E6-FAFB-44A8-B0C9-9B82D25C3389}" srcOrd="0" destOrd="0" presId="urn:microsoft.com/office/officeart/2005/8/layout/hierarchy1"/>
    <dgm:cxn modelId="{AEE2AAA2-98DA-4695-B65B-D520AAA75BEE}" type="presOf" srcId="{0455D903-6CC1-4BE7-AC79-0EE3FD1E957E}" destId="{5A8D85F1-54F1-4FD0-BB92-13D059744E8A}" srcOrd="0" destOrd="0" presId="urn:microsoft.com/office/officeart/2005/8/layout/hierarchy1"/>
    <dgm:cxn modelId="{E3F0FEA8-032A-46D1-9FD5-01DB86F87941}" type="presOf" srcId="{3815BBE0-77DD-42B7-BFE6-F3F5BB05DCAB}" destId="{778F3872-F7FD-459C-AC8D-5305E5F43F6E}" srcOrd="0" destOrd="0" presId="urn:microsoft.com/office/officeart/2005/8/layout/hierarchy1"/>
    <dgm:cxn modelId="{FE6C44AD-5E2C-49B2-954E-8346CE4BB237}" type="presOf" srcId="{A51E6FEC-0AD2-4E52-AF15-A4C6F786C5C6}" destId="{0F7F5FFE-E28A-4B4B-AA3A-D12DDDAE5A2A}" srcOrd="0" destOrd="0" presId="urn:microsoft.com/office/officeart/2005/8/layout/hierarchy1"/>
    <dgm:cxn modelId="{D4139DB0-FBAE-4B8B-9411-953D8B94BDAE}" type="presOf" srcId="{F2A16454-45F7-47F3-912A-77CE4CCDB9A7}" destId="{09C98B3C-55B6-4D13-B15B-32DADDE73DE4}" srcOrd="0" destOrd="0" presId="urn:microsoft.com/office/officeart/2005/8/layout/hierarchy1"/>
    <dgm:cxn modelId="{A11A5DB6-7590-4BF7-B022-27A90F3E671D}" srcId="{F2A16454-45F7-47F3-912A-77CE4CCDB9A7}" destId="{A51E6FEC-0AD2-4E52-AF15-A4C6F786C5C6}" srcOrd="0" destOrd="0" parTransId="{C932E40B-CE26-43B7-9F7E-AA11DFCF6CB1}" sibTransId="{351D9E84-DA67-4842-A3AA-37FF59780343}"/>
    <dgm:cxn modelId="{F10E32B9-2E87-44D5-BEFC-6BA3FCDCDEE8}" srcId="{86944E4C-4598-4FE0-80E4-B97E333F3DF1}" destId="{927EFF33-D296-4E9C-9F39-F86B8BA41BF7}" srcOrd="0" destOrd="0" parTransId="{562284D3-DC62-4217-851A-8E4CD1C2D375}" sibTransId="{6EF06DFD-5764-40E8-B409-5807D8A67B8D}"/>
    <dgm:cxn modelId="{A366CDCE-BC5F-464D-A288-1647164DD9D6}" type="presOf" srcId="{927EFF33-D296-4E9C-9F39-F86B8BA41BF7}" destId="{DD2D747C-2096-4316-A762-837A57E8DDF0}" srcOrd="0" destOrd="0" presId="urn:microsoft.com/office/officeart/2005/8/layout/hierarchy1"/>
    <dgm:cxn modelId="{A63903F8-827D-4CD4-90D1-A1A0428A7BB3}" srcId="{4D82DB8B-50FC-4A39-8C67-0A94A6045FD0}" destId="{F2A16454-45F7-47F3-912A-77CE4CCDB9A7}" srcOrd="1" destOrd="0" parTransId="{F21624F3-61CB-4BE4-A666-AD7C44A039F4}" sibTransId="{ED48B7E6-A56F-410F-83C9-1DA65AC6326E}"/>
    <dgm:cxn modelId="{2D564EF8-CA41-44B4-B74C-E1E362BBABA5}" type="presOf" srcId="{4FEF1F22-C5AC-4653-A713-5D55DF348896}" destId="{FAEC4382-A0B1-4B88-A335-BC4EB4F39DB4}" srcOrd="0" destOrd="0" presId="urn:microsoft.com/office/officeart/2005/8/layout/hierarchy1"/>
    <dgm:cxn modelId="{3BF026B9-E7A3-4C90-9F60-E30BB8854143}" type="presParOf" srcId="{778F3872-F7FD-459C-AC8D-5305E5F43F6E}" destId="{F7BA86B7-3FB4-4860-BE0F-1FAA3056821A}" srcOrd="0" destOrd="0" presId="urn:microsoft.com/office/officeart/2005/8/layout/hierarchy1"/>
    <dgm:cxn modelId="{63870FE2-8F6F-4217-B122-986AEA64C565}" type="presParOf" srcId="{F7BA86B7-3FB4-4860-BE0F-1FAA3056821A}" destId="{31E6C68C-654B-41EF-A381-9E46B68C21EA}" srcOrd="0" destOrd="0" presId="urn:microsoft.com/office/officeart/2005/8/layout/hierarchy1"/>
    <dgm:cxn modelId="{A3EE1118-BFD4-47BD-B0E3-BE2D2F7B1240}" type="presParOf" srcId="{31E6C68C-654B-41EF-A381-9E46B68C21EA}" destId="{B9D8E56A-DC6F-4CCB-8AE2-1B79218110D8}" srcOrd="0" destOrd="0" presId="urn:microsoft.com/office/officeart/2005/8/layout/hierarchy1"/>
    <dgm:cxn modelId="{3079CB66-AFC5-4BD3-AD67-11A75405B3DD}" type="presParOf" srcId="{31E6C68C-654B-41EF-A381-9E46B68C21EA}" destId="{D6EFACCA-F256-4F9B-92FE-4270676F1A0B}" srcOrd="1" destOrd="0" presId="urn:microsoft.com/office/officeart/2005/8/layout/hierarchy1"/>
    <dgm:cxn modelId="{0FE1DBEE-6118-4517-BC4E-68D932416E98}" type="presParOf" srcId="{F7BA86B7-3FB4-4860-BE0F-1FAA3056821A}" destId="{AB87D6E1-A7CD-4668-88BC-6E12B8AA44AD}" srcOrd="1" destOrd="0" presId="urn:microsoft.com/office/officeart/2005/8/layout/hierarchy1"/>
    <dgm:cxn modelId="{5A93AC5A-E660-4E41-AB85-F9A2F9298FED}" type="presParOf" srcId="{AB87D6E1-A7CD-4668-88BC-6E12B8AA44AD}" destId="{6DDE92F7-0DAD-4F7D-846E-3D3CFA8D73FA}" srcOrd="0" destOrd="0" presId="urn:microsoft.com/office/officeart/2005/8/layout/hierarchy1"/>
    <dgm:cxn modelId="{17D76935-16A3-4E30-A7FD-DE38E1F2D888}" type="presParOf" srcId="{AB87D6E1-A7CD-4668-88BC-6E12B8AA44AD}" destId="{67258D37-1E28-4581-9E86-EC8D4E3EC502}" srcOrd="1" destOrd="0" presId="urn:microsoft.com/office/officeart/2005/8/layout/hierarchy1"/>
    <dgm:cxn modelId="{1C9D71A8-C79F-4A64-94B8-2E3AF1CD0C9C}" type="presParOf" srcId="{67258D37-1E28-4581-9E86-EC8D4E3EC502}" destId="{790891FF-BDDC-493F-B91D-0CBBC9D80C3C}" srcOrd="0" destOrd="0" presId="urn:microsoft.com/office/officeart/2005/8/layout/hierarchy1"/>
    <dgm:cxn modelId="{8EB203CF-F02C-4626-B4AE-B1EF0208B166}" type="presParOf" srcId="{790891FF-BDDC-493F-B91D-0CBBC9D80C3C}" destId="{0A6BED0B-9DEF-4466-877E-79D5C572A69B}" srcOrd="0" destOrd="0" presId="urn:microsoft.com/office/officeart/2005/8/layout/hierarchy1"/>
    <dgm:cxn modelId="{E4724646-0525-4103-9098-75E7B8A8D7BA}" type="presParOf" srcId="{790891FF-BDDC-493F-B91D-0CBBC9D80C3C}" destId="{4D3D9CFE-05B6-4389-8539-2FBB09FD6FBA}" srcOrd="1" destOrd="0" presId="urn:microsoft.com/office/officeart/2005/8/layout/hierarchy1"/>
    <dgm:cxn modelId="{FCCDD021-CEB4-4660-88F3-C5820FF89B8E}" type="presParOf" srcId="{67258D37-1E28-4581-9E86-EC8D4E3EC502}" destId="{564026BB-E843-4743-949E-2350534B9FED}" srcOrd="1" destOrd="0" presId="urn:microsoft.com/office/officeart/2005/8/layout/hierarchy1"/>
    <dgm:cxn modelId="{6411EAE1-7B4C-4841-8B51-01BF7D89F0C1}" type="presParOf" srcId="{564026BB-E843-4743-949E-2350534B9FED}" destId="{B7210671-5DF3-4267-A325-82ED19439490}" srcOrd="0" destOrd="0" presId="urn:microsoft.com/office/officeart/2005/8/layout/hierarchy1"/>
    <dgm:cxn modelId="{BB4FB761-6351-437D-A512-C7237B1BAD57}" type="presParOf" srcId="{564026BB-E843-4743-949E-2350534B9FED}" destId="{1B1B2951-EBE3-449C-AE80-526F9787C033}" srcOrd="1" destOrd="0" presId="urn:microsoft.com/office/officeart/2005/8/layout/hierarchy1"/>
    <dgm:cxn modelId="{B61EE8C3-94A2-44F7-B65B-F5432E8E8A55}" type="presParOf" srcId="{1B1B2951-EBE3-449C-AE80-526F9787C033}" destId="{8AE3A4DA-4168-4E5F-B3DA-9B9158EE31D3}" srcOrd="0" destOrd="0" presId="urn:microsoft.com/office/officeart/2005/8/layout/hierarchy1"/>
    <dgm:cxn modelId="{7354D784-12F9-49C8-BCD4-2015316712E5}" type="presParOf" srcId="{8AE3A4DA-4168-4E5F-B3DA-9B9158EE31D3}" destId="{BEBED290-924D-4404-996E-BD65D5F545C4}" srcOrd="0" destOrd="0" presId="urn:microsoft.com/office/officeart/2005/8/layout/hierarchy1"/>
    <dgm:cxn modelId="{EEFC46CA-C01B-442F-A50A-E6BE8CD2DAA1}" type="presParOf" srcId="{8AE3A4DA-4168-4E5F-B3DA-9B9158EE31D3}" destId="{DD2D747C-2096-4316-A762-837A57E8DDF0}" srcOrd="1" destOrd="0" presId="urn:microsoft.com/office/officeart/2005/8/layout/hierarchy1"/>
    <dgm:cxn modelId="{52CB3657-D304-4345-A9B6-CE285E9213D9}" type="presParOf" srcId="{1B1B2951-EBE3-449C-AE80-526F9787C033}" destId="{E60EB2EF-AD65-4A27-8C1C-15F39AE6E4AC}" srcOrd="1" destOrd="0" presId="urn:microsoft.com/office/officeart/2005/8/layout/hierarchy1"/>
    <dgm:cxn modelId="{3AE60A94-49C4-4898-91B9-9866CE041865}" type="presParOf" srcId="{564026BB-E843-4743-949E-2350534B9FED}" destId="{FAEC4382-A0B1-4B88-A335-BC4EB4F39DB4}" srcOrd="2" destOrd="0" presId="urn:microsoft.com/office/officeart/2005/8/layout/hierarchy1"/>
    <dgm:cxn modelId="{6710BAE8-8669-4042-B3BE-7DA180676EB1}" type="presParOf" srcId="{564026BB-E843-4743-949E-2350534B9FED}" destId="{438D1C64-6787-461C-90A7-EED0EFB03AE7}" srcOrd="3" destOrd="0" presId="urn:microsoft.com/office/officeart/2005/8/layout/hierarchy1"/>
    <dgm:cxn modelId="{1C59EC3B-01C9-40E8-8172-4CC41A76AD9C}" type="presParOf" srcId="{438D1C64-6787-461C-90A7-EED0EFB03AE7}" destId="{15E77B1E-262B-4D55-8E0E-0C33FD43E8EA}" srcOrd="0" destOrd="0" presId="urn:microsoft.com/office/officeart/2005/8/layout/hierarchy1"/>
    <dgm:cxn modelId="{7A1EA3B3-BBC3-4E74-A2FA-493547CFF0FB}" type="presParOf" srcId="{15E77B1E-262B-4D55-8E0E-0C33FD43E8EA}" destId="{C148CA42-39BE-4D76-BDA2-AC6C50B3BC9E}" srcOrd="0" destOrd="0" presId="urn:microsoft.com/office/officeart/2005/8/layout/hierarchy1"/>
    <dgm:cxn modelId="{77A35C06-2220-4E90-B252-7E7D4E0036EF}" type="presParOf" srcId="{15E77B1E-262B-4D55-8E0E-0C33FD43E8EA}" destId="{88BBF8B2-DA0F-4B87-A1A8-5AF08D11A2B0}" srcOrd="1" destOrd="0" presId="urn:microsoft.com/office/officeart/2005/8/layout/hierarchy1"/>
    <dgm:cxn modelId="{FF955330-02AA-4A20-B4C6-88E446AA60D4}" type="presParOf" srcId="{438D1C64-6787-461C-90A7-EED0EFB03AE7}" destId="{46CBB4C5-A245-4173-8D2E-E6207AB24B89}" srcOrd="1" destOrd="0" presId="urn:microsoft.com/office/officeart/2005/8/layout/hierarchy1"/>
    <dgm:cxn modelId="{093D6F1E-90EC-48AC-992B-5A5B885522FE}" type="presParOf" srcId="{AB87D6E1-A7CD-4668-88BC-6E12B8AA44AD}" destId="{D63F78E6-FAFB-44A8-B0C9-9B82D25C3389}" srcOrd="2" destOrd="0" presId="urn:microsoft.com/office/officeart/2005/8/layout/hierarchy1"/>
    <dgm:cxn modelId="{4BBD0991-2BEC-44A6-AE66-1869AA44D0DD}" type="presParOf" srcId="{AB87D6E1-A7CD-4668-88BC-6E12B8AA44AD}" destId="{DBD4B6E4-B18F-46A8-B2C5-971188D3A987}" srcOrd="3" destOrd="0" presId="urn:microsoft.com/office/officeart/2005/8/layout/hierarchy1"/>
    <dgm:cxn modelId="{2CCE06A7-C986-46E8-92EB-800BA2D2123B}" type="presParOf" srcId="{DBD4B6E4-B18F-46A8-B2C5-971188D3A987}" destId="{9669A769-8531-4704-910F-BE0EC1787707}" srcOrd="0" destOrd="0" presId="urn:microsoft.com/office/officeart/2005/8/layout/hierarchy1"/>
    <dgm:cxn modelId="{98112A5C-82EF-4490-88DB-E22C7A0B5196}" type="presParOf" srcId="{9669A769-8531-4704-910F-BE0EC1787707}" destId="{D0ED7AFE-2DD5-4D95-8582-5E3FD8975982}" srcOrd="0" destOrd="0" presId="urn:microsoft.com/office/officeart/2005/8/layout/hierarchy1"/>
    <dgm:cxn modelId="{AAA0ED96-24E7-4F47-A48B-CEF5A1E2B05B}" type="presParOf" srcId="{9669A769-8531-4704-910F-BE0EC1787707}" destId="{09C98B3C-55B6-4D13-B15B-32DADDE73DE4}" srcOrd="1" destOrd="0" presId="urn:microsoft.com/office/officeart/2005/8/layout/hierarchy1"/>
    <dgm:cxn modelId="{AA3BEE4F-FDD9-4B64-ADAE-7106DC2DCD63}" type="presParOf" srcId="{DBD4B6E4-B18F-46A8-B2C5-971188D3A987}" destId="{E916FC41-8AF4-4698-AAE6-C03EB5090E6F}" srcOrd="1" destOrd="0" presId="urn:microsoft.com/office/officeart/2005/8/layout/hierarchy1"/>
    <dgm:cxn modelId="{389B8A65-FD63-4D4F-899D-DAC80185C8CC}" type="presParOf" srcId="{E916FC41-8AF4-4698-AAE6-C03EB5090E6F}" destId="{74A5A494-4F62-472A-A8E6-095761017142}" srcOrd="0" destOrd="0" presId="urn:microsoft.com/office/officeart/2005/8/layout/hierarchy1"/>
    <dgm:cxn modelId="{D99652F2-CAEC-40CE-8538-6225855F37AF}" type="presParOf" srcId="{E916FC41-8AF4-4698-AAE6-C03EB5090E6F}" destId="{2C510BBD-E3AF-429D-B3BC-44D401412A0F}" srcOrd="1" destOrd="0" presId="urn:microsoft.com/office/officeart/2005/8/layout/hierarchy1"/>
    <dgm:cxn modelId="{82F95172-D978-40BB-BE26-FA0AB9E84AD3}" type="presParOf" srcId="{2C510BBD-E3AF-429D-B3BC-44D401412A0F}" destId="{D2BFA997-23D8-43B5-8D30-B7BDC5700EB3}" srcOrd="0" destOrd="0" presId="urn:microsoft.com/office/officeart/2005/8/layout/hierarchy1"/>
    <dgm:cxn modelId="{61744930-02CA-423D-808B-46A8B97B43DD}" type="presParOf" srcId="{D2BFA997-23D8-43B5-8D30-B7BDC5700EB3}" destId="{B525DA2F-B0CC-4A4F-8117-38304E6767B5}" srcOrd="0" destOrd="0" presId="urn:microsoft.com/office/officeart/2005/8/layout/hierarchy1"/>
    <dgm:cxn modelId="{9E979EE4-4B2A-43D1-BD5E-D76224FA3849}" type="presParOf" srcId="{D2BFA997-23D8-43B5-8D30-B7BDC5700EB3}" destId="{0F7F5FFE-E28A-4B4B-AA3A-D12DDDAE5A2A}" srcOrd="1" destOrd="0" presId="urn:microsoft.com/office/officeart/2005/8/layout/hierarchy1"/>
    <dgm:cxn modelId="{AD6C4DD3-180A-49CD-9D00-CC23EB4CF80E}" type="presParOf" srcId="{2C510BBD-E3AF-429D-B3BC-44D401412A0F}" destId="{FA103CBE-23CA-496F-9337-466C03A081B3}" srcOrd="1" destOrd="0" presId="urn:microsoft.com/office/officeart/2005/8/layout/hierarchy1"/>
    <dgm:cxn modelId="{DF982126-C77D-452F-8581-6EC487721A49}" type="presParOf" srcId="{E916FC41-8AF4-4698-AAE6-C03EB5090E6F}" destId="{5A8D85F1-54F1-4FD0-BB92-13D059744E8A}" srcOrd="2" destOrd="0" presId="urn:microsoft.com/office/officeart/2005/8/layout/hierarchy1"/>
    <dgm:cxn modelId="{17F24B15-E62E-4A23-93C8-F98326E037FE}" type="presParOf" srcId="{E916FC41-8AF4-4698-AAE6-C03EB5090E6F}" destId="{4975A0BC-8265-41AD-AE23-14AED188FC7D}" srcOrd="3" destOrd="0" presId="urn:microsoft.com/office/officeart/2005/8/layout/hierarchy1"/>
    <dgm:cxn modelId="{02A1740D-D299-4EA6-8050-C4F0027F11EB}" type="presParOf" srcId="{4975A0BC-8265-41AD-AE23-14AED188FC7D}" destId="{86D5A959-5777-46D4-BAE9-0C12D5884A5B}" srcOrd="0" destOrd="0" presId="urn:microsoft.com/office/officeart/2005/8/layout/hierarchy1"/>
    <dgm:cxn modelId="{82F8112C-697A-41B7-9CA9-145D1E0D3548}" type="presParOf" srcId="{86D5A959-5777-46D4-BAE9-0C12D5884A5B}" destId="{B6A01915-6082-4EBB-AEE0-21F074A3072D}" srcOrd="0" destOrd="0" presId="urn:microsoft.com/office/officeart/2005/8/layout/hierarchy1"/>
    <dgm:cxn modelId="{0FFDA429-B5D1-40F4-BA53-28B51863DFAD}" type="presParOf" srcId="{86D5A959-5777-46D4-BAE9-0C12D5884A5B}" destId="{BA47B78C-AF14-4A4A-891A-8E4739E481FF}" srcOrd="1" destOrd="0" presId="urn:microsoft.com/office/officeart/2005/8/layout/hierarchy1"/>
    <dgm:cxn modelId="{63833D6B-3BB6-4408-B811-B56D3A42C43C}" type="presParOf" srcId="{4975A0BC-8265-41AD-AE23-14AED188FC7D}" destId="{1F894576-4F59-49A0-B6BE-E5DC0732EAB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D72C8A-3D2E-4818-A5F2-E6DA16EDD62B}" type="doc">
      <dgm:prSet loTypeId="urn:microsoft.com/office/officeart/2005/8/layout/architecture+Icon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C6EA937-01E5-4612-B1CA-6981BA4A9420}">
      <dgm:prSet phldrT="[Text]"/>
      <dgm:spPr/>
      <dgm:t>
        <a:bodyPr/>
        <a:lstStyle/>
        <a:p>
          <a:r>
            <a:rPr lang="pt-PT" dirty="0">
              <a:solidFill>
                <a:schemeClr val="tx1"/>
              </a:solidFill>
            </a:rPr>
            <a:t>Se fizer bom tempo, vou sair</a:t>
          </a:r>
          <a:endParaRPr lang="cs-CZ" dirty="0">
            <a:solidFill>
              <a:schemeClr val="tx1"/>
            </a:solidFill>
          </a:endParaRPr>
        </a:p>
      </dgm:t>
    </dgm:pt>
    <dgm:pt modelId="{F8D8016B-8491-470C-A53D-B2FBEAAA26F2}" type="parTrans" cxnId="{8202E812-C2CF-4DCB-80A4-5BCFA7D0FE18}">
      <dgm:prSet/>
      <dgm:spPr/>
      <dgm:t>
        <a:bodyPr/>
        <a:lstStyle/>
        <a:p>
          <a:endParaRPr lang="cs-CZ"/>
        </a:p>
      </dgm:t>
    </dgm:pt>
    <dgm:pt modelId="{C9184F7F-D4D4-45EB-B237-1E09AEACD1B4}" type="sibTrans" cxnId="{8202E812-C2CF-4DCB-80A4-5BCFA7D0FE18}">
      <dgm:prSet/>
      <dgm:spPr/>
      <dgm:t>
        <a:bodyPr/>
        <a:lstStyle/>
        <a:p>
          <a:endParaRPr lang="cs-CZ"/>
        </a:p>
      </dgm:t>
    </dgm:pt>
    <dgm:pt modelId="{63B83AE0-E8BD-4D31-B901-29945F24697C}">
      <dgm:prSet phldrT="[Text]" custT="1"/>
      <dgm:spPr/>
      <dgm:t>
        <a:bodyPr/>
        <a:lstStyle/>
        <a:p>
          <a:r>
            <a:rPr lang="pt-PT" sz="4400" i="1" dirty="0">
              <a:solidFill>
                <a:schemeClr val="tx1"/>
              </a:solidFill>
            </a:rPr>
            <a:t>Vou sair </a:t>
          </a:r>
          <a:endParaRPr lang="cs-CZ" sz="4400" i="1" dirty="0">
            <a:solidFill>
              <a:schemeClr val="tx1"/>
            </a:solidFill>
          </a:endParaRPr>
        </a:p>
      </dgm:t>
    </dgm:pt>
    <dgm:pt modelId="{EFF5A8FC-6107-497E-AB57-BEEA6EA3F0EC}" type="parTrans" cxnId="{B1CA5EE5-7FC8-4708-8FFF-CE662E7977FA}">
      <dgm:prSet/>
      <dgm:spPr/>
      <dgm:t>
        <a:bodyPr/>
        <a:lstStyle/>
        <a:p>
          <a:endParaRPr lang="cs-CZ"/>
        </a:p>
      </dgm:t>
    </dgm:pt>
    <dgm:pt modelId="{B08E4C6B-F779-4907-9C73-6CC90B4A56B1}" type="sibTrans" cxnId="{B1CA5EE5-7FC8-4708-8FFF-CE662E7977FA}">
      <dgm:prSet/>
      <dgm:spPr/>
      <dgm:t>
        <a:bodyPr/>
        <a:lstStyle/>
        <a:p>
          <a:endParaRPr lang="cs-CZ"/>
        </a:p>
      </dgm:t>
    </dgm:pt>
    <dgm:pt modelId="{402DD0C1-CF02-401A-B9C6-0110A746EC38}">
      <dgm:prSet phldrT="[Text]" custT="1"/>
      <dgm:spPr/>
      <dgm:t>
        <a:bodyPr/>
        <a:lstStyle/>
        <a:p>
          <a:r>
            <a:rPr lang="pt-PT" sz="3600" i="1" dirty="0">
              <a:solidFill>
                <a:schemeClr val="tx1"/>
              </a:solidFill>
            </a:rPr>
            <a:t>se fizer bom tempo</a:t>
          </a:r>
          <a:endParaRPr lang="cs-CZ" sz="3600" i="1" dirty="0">
            <a:solidFill>
              <a:schemeClr val="tx1"/>
            </a:solidFill>
          </a:endParaRPr>
        </a:p>
      </dgm:t>
    </dgm:pt>
    <dgm:pt modelId="{1557BBFE-38CE-41E5-98AA-CFC8C8194D37}" type="parTrans" cxnId="{1C9F6578-23FF-4265-91C9-39A5CA7CE041}">
      <dgm:prSet/>
      <dgm:spPr/>
      <dgm:t>
        <a:bodyPr/>
        <a:lstStyle/>
        <a:p>
          <a:endParaRPr lang="cs-CZ"/>
        </a:p>
      </dgm:t>
    </dgm:pt>
    <dgm:pt modelId="{630E95C9-EDE2-4D97-BDB9-43B8793ECC02}" type="sibTrans" cxnId="{1C9F6578-23FF-4265-91C9-39A5CA7CE041}">
      <dgm:prSet/>
      <dgm:spPr/>
      <dgm:t>
        <a:bodyPr/>
        <a:lstStyle/>
        <a:p>
          <a:endParaRPr lang="cs-CZ"/>
        </a:p>
      </dgm:t>
    </dgm:pt>
    <dgm:pt modelId="{202094DB-4204-4202-B216-BB547B9A225B}" type="pres">
      <dgm:prSet presAssocID="{59D72C8A-3D2E-4818-A5F2-E6DA16EDD62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DD50F0F-A78E-4753-B41C-47AC5F6FAB05}" type="pres">
      <dgm:prSet presAssocID="{CC6EA937-01E5-4612-B1CA-6981BA4A9420}" presName="vertOne" presStyleCnt="0"/>
      <dgm:spPr/>
    </dgm:pt>
    <dgm:pt modelId="{8B3AF574-3D7C-4FD3-B73D-CDD70D25035A}" type="pres">
      <dgm:prSet presAssocID="{CC6EA937-01E5-4612-B1CA-6981BA4A9420}" presName="txOne" presStyleLbl="node0" presStyleIdx="0" presStyleCnt="1" custLinFactY="-100000" custLinFactNeighborX="964" custLinFactNeighborY="-153073">
        <dgm:presLayoutVars>
          <dgm:chPref val="3"/>
        </dgm:presLayoutVars>
      </dgm:prSet>
      <dgm:spPr/>
    </dgm:pt>
    <dgm:pt modelId="{FC34E3F5-3332-45E2-8FE1-EA347996FAC0}" type="pres">
      <dgm:prSet presAssocID="{CC6EA937-01E5-4612-B1CA-6981BA4A9420}" presName="parTransOne" presStyleCnt="0"/>
      <dgm:spPr/>
    </dgm:pt>
    <dgm:pt modelId="{D4A21614-B90E-4890-B18E-F852FFB466F8}" type="pres">
      <dgm:prSet presAssocID="{CC6EA937-01E5-4612-B1CA-6981BA4A9420}" presName="horzOne" presStyleCnt="0"/>
      <dgm:spPr/>
    </dgm:pt>
    <dgm:pt modelId="{CFAB8AC3-BF08-4736-8AAE-2CC44339CC36}" type="pres">
      <dgm:prSet presAssocID="{63B83AE0-E8BD-4D31-B901-29945F24697C}" presName="vertTwo" presStyleCnt="0"/>
      <dgm:spPr/>
    </dgm:pt>
    <dgm:pt modelId="{A2B701CE-BACF-4642-B85D-2F65D301D347}" type="pres">
      <dgm:prSet presAssocID="{63B83AE0-E8BD-4D31-B901-29945F24697C}" presName="txTwo" presStyleLbl="node2" presStyleIdx="0" presStyleCnt="2" custScaleX="92701" custScaleY="79927" custLinFactNeighborX="5660" custLinFactNeighborY="68193">
        <dgm:presLayoutVars>
          <dgm:chPref val="3"/>
        </dgm:presLayoutVars>
      </dgm:prSet>
      <dgm:spPr/>
    </dgm:pt>
    <dgm:pt modelId="{E045687A-038B-49CD-98C3-D535BD27D45A}" type="pres">
      <dgm:prSet presAssocID="{63B83AE0-E8BD-4D31-B901-29945F24697C}" presName="horzTwo" presStyleCnt="0"/>
      <dgm:spPr/>
    </dgm:pt>
    <dgm:pt modelId="{76E14CD9-76CE-4650-8473-CBD615C619F1}" type="pres">
      <dgm:prSet presAssocID="{B08E4C6B-F779-4907-9C73-6CC90B4A56B1}" presName="sibSpaceTwo" presStyleCnt="0"/>
      <dgm:spPr/>
    </dgm:pt>
    <dgm:pt modelId="{22AE4D9A-8E1D-46E6-A391-F63E4F5DD4AB}" type="pres">
      <dgm:prSet presAssocID="{402DD0C1-CF02-401A-B9C6-0110A746EC38}" presName="vertTwo" presStyleCnt="0"/>
      <dgm:spPr/>
    </dgm:pt>
    <dgm:pt modelId="{7B998F6A-FB5F-4C37-AAF9-D6AC80985BC8}" type="pres">
      <dgm:prSet presAssocID="{402DD0C1-CF02-401A-B9C6-0110A746EC38}" presName="txTwo" presStyleLbl="node2" presStyleIdx="1" presStyleCnt="2" custLinFactY="11683" custLinFactNeighborX="-9674" custLinFactNeighborY="100000">
        <dgm:presLayoutVars>
          <dgm:chPref val="3"/>
        </dgm:presLayoutVars>
      </dgm:prSet>
      <dgm:spPr/>
    </dgm:pt>
    <dgm:pt modelId="{411E1EF7-7581-4573-95C6-AB14E10918D0}" type="pres">
      <dgm:prSet presAssocID="{402DD0C1-CF02-401A-B9C6-0110A746EC38}" presName="horzTwo" presStyleCnt="0"/>
      <dgm:spPr/>
    </dgm:pt>
  </dgm:ptLst>
  <dgm:cxnLst>
    <dgm:cxn modelId="{2668CF02-7908-4DE1-8D3E-2460A4A7F9FC}" type="presOf" srcId="{402DD0C1-CF02-401A-B9C6-0110A746EC38}" destId="{7B998F6A-FB5F-4C37-AAF9-D6AC80985BC8}" srcOrd="0" destOrd="0" presId="urn:microsoft.com/office/officeart/2005/8/layout/architecture+Icon"/>
    <dgm:cxn modelId="{8202E812-C2CF-4DCB-80A4-5BCFA7D0FE18}" srcId="{59D72C8A-3D2E-4818-A5F2-E6DA16EDD62B}" destId="{CC6EA937-01E5-4612-B1CA-6981BA4A9420}" srcOrd="0" destOrd="0" parTransId="{F8D8016B-8491-470C-A53D-B2FBEAAA26F2}" sibTransId="{C9184F7F-D4D4-45EB-B237-1E09AEACD1B4}"/>
    <dgm:cxn modelId="{4B3D194E-38FA-4E16-841A-D97E449ACEA1}" type="presOf" srcId="{CC6EA937-01E5-4612-B1CA-6981BA4A9420}" destId="{8B3AF574-3D7C-4FD3-B73D-CDD70D25035A}" srcOrd="0" destOrd="0" presId="urn:microsoft.com/office/officeart/2005/8/layout/architecture+Icon"/>
    <dgm:cxn modelId="{4D2BCE74-8899-49A2-B425-88AF047A0AE0}" type="presOf" srcId="{63B83AE0-E8BD-4D31-B901-29945F24697C}" destId="{A2B701CE-BACF-4642-B85D-2F65D301D347}" srcOrd="0" destOrd="0" presId="urn:microsoft.com/office/officeart/2005/8/layout/architecture+Icon"/>
    <dgm:cxn modelId="{1D030855-C82E-4B4B-A1F5-69EC140B8D8B}" type="presOf" srcId="{59D72C8A-3D2E-4818-A5F2-E6DA16EDD62B}" destId="{202094DB-4204-4202-B216-BB547B9A225B}" srcOrd="0" destOrd="0" presId="urn:microsoft.com/office/officeart/2005/8/layout/architecture+Icon"/>
    <dgm:cxn modelId="{1C9F6578-23FF-4265-91C9-39A5CA7CE041}" srcId="{CC6EA937-01E5-4612-B1CA-6981BA4A9420}" destId="{402DD0C1-CF02-401A-B9C6-0110A746EC38}" srcOrd="1" destOrd="0" parTransId="{1557BBFE-38CE-41E5-98AA-CFC8C8194D37}" sibTransId="{630E95C9-EDE2-4D97-BDB9-43B8793ECC02}"/>
    <dgm:cxn modelId="{B1CA5EE5-7FC8-4708-8FFF-CE662E7977FA}" srcId="{CC6EA937-01E5-4612-B1CA-6981BA4A9420}" destId="{63B83AE0-E8BD-4D31-B901-29945F24697C}" srcOrd="0" destOrd="0" parTransId="{EFF5A8FC-6107-497E-AB57-BEEA6EA3F0EC}" sibTransId="{B08E4C6B-F779-4907-9C73-6CC90B4A56B1}"/>
    <dgm:cxn modelId="{502D465C-F95E-4F5E-8B5C-348E209033CA}" type="presParOf" srcId="{202094DB-4204-4202-B216-BB547B9A225B}" destId="{DDD50F0F-A78E-4753-B41C-47AC5F6FAB05}" srcOrd="0" destOrd="0" presId="urn:microsoft.com/office/officeart/2005/8/layout/architecture+Icon"/>
    <dgm:cxn modelId="{A2811A3F-22DB-4406-9789-E0AF2AC3395E}" type="presParOf" srcId="{DDD50F0F-A78E-4753-B41C-47AC5F6FAB05}" destId="{8B3AF574-3D7C-4FD3-B73D-CDD70D25035A}" srcOrd="0" destOrd="0" presId="urn:microsoft.com/office/officeart/2005/8/layout/architecture+Icon"/>
    <dgm:cxn modelId="{8BA52632-1EB1-474F-908D-3948EDC72311}" type="presParOf" srcId="{DDD50F0F-A78E-4753-B41C-47AC5F6FAB05}" destId="{FC34E3F5-3332-45E2-8FE1-EA347996FAC0}" srcOrd="1" destOrd="0" presId="urn:microsoft.com/office/officeart/2005/8/layout/architecture+Icon"/>
    <dgm:cxn modelId="{14CA8773-7AC8-4D5F-9365-41C457DCA052}" type="presParOf" srcId="{DDD50F0F-A78E-4753-B41C-47AC5F6FAB05}" destId="{D4A21614-B90E-4890-B18E-F852FFB466F8}" srcOrd="2" destOrd="0" presId="urn:microsoft.com/office/officeart/2005/8/layout/architecture+Icon"/>
    <dgm:cxn modelId="{F5041008-01B4-4811-A71D-34B033F1A5ED}" type="presParOf" srcId="{D4A21614-B90E-4890-B18E-F852FFB466F8}" destId="{CFAB8AC3-BF08-4736-8AAE-2CC44339CC36}" srcOrd="0" destOrd="0" presId="urn:microsoft.com/office/officeart/2005/8/layout/architecture+Icon"/>
    <dgm:cxn modelId="{84F88A2F-4491-4BAF-A8AB-F25BD29398CA}" type="presParOf" srcId="{CFAB8AC3-BF08-4736-8AAE-2CC44339CC36}" destId="{A2B701CE-BACF-4642-B85D-2F65D301D347}" srcOrd="0" destOrd="0" presId="urn:microsoft.com/office/officeart/2005/8/layout/architecture+Icon"/>
    <dgm:cxn modelId="{7508F08C-8F32-44CA-8E9C-0FE574FB6A4A}" type="presParOf" srcId="{CFAB8AC3-BF08-4736-8AAE-2CC44339CC36}" destId="{E045687A-038B-49CD-98C3-D535BD27D45A}" srcOrd="1" destOrd="0" presId="urn:microsoft.com/office/officeart/2005/8/layout/architecture+Icon"/>
    <dgm:cxn modelId="{2F0EE393-4D03-41E8-AF22-6ACD2D722FB6}" type="presParOf" srcId="{D4A21614-B90E-4890-B18E-F852FFB466F8}" destId="{76E14CD9-76CE-4650-8473-CBD615C619F1}" srcOrd="1" destOrd="0" presId="urn:microsoft.com/office/officeart/2005/8/layout/architecture+Icon"/>
    <dgm:cxn modelId="{5206B63C-2F32-469C-B60F-B2BB8F363647}" type="presParOf" srcId="{D4A21614-B90E-4890-B18E-F852FFB466F8}" destId="{22AE4D9A-8E1D-46E6-A391-F63E4F5DD4AB}" srcOrd="2" destOrd="0" presId="urn:microsoft.com/office/officeart/2005/8/layout/architecture+Icon"/>
    <dgm:cxn modelId="{A29EEB88-81AE-40BB-B827-ECD0230A209E}" type="presParOf" srcId="{22AE4D9A-8E1D-46E6-A391-F63E4F5DD4AB}" destId="{7B998F6A-FB5F-4C37-AAF9-D6AC80985BC8}" srcOrd="0" destOrd="0" presId="urn:microsoft.com/office/officeart/2005/8/layout/architecture+Icon"/>
    <dgm:cxn modelId="{6B259480-849E-476B-8D81-85DE39DBD5C9}" type="presParOf" srcId="{22AE4D9A-8E1D-46E6-A391-F63E4F5DD4AB}" destId="{411E1EF7-7581-4573-95C6-AB14E10918D0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D884FF6-D0B8-4553-8857-F9F9B91FFF5C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C73190-581D-48DC-BC9E-E5A70C5B7302}">
      <dgm:prSet phldrT="[Text]"/>
      <dgm:spPr/>
      <dgm:t>
        <a:bodyPr/>
        <a:lstStyle/>
        <a:p>
          <a:pPr algn="r"/>
          <a:r>
            <a:rPr lang="pt-PT" dirty="0"/>
            <a:t>ARRANHA-</a:t>
          </a:r>
        </a:p>
        <a:p>
          <a:pPr algn="r"/>
          <a:r>
            <a:rPr lang="pt-PT" dirty="0"/>
            <a:t>VAI-</a:t>
          </a:r>
        </a:p>
        <a:p>
          <a:pPr algn="r"/>
          <a:r>
            <a:rPr lang="pt-PT" dirty="0"/>
            <a:t>MIL-</a:t>
          </a:r>
        </a:p>
        <a:p>
          <a:pPr algn="r"/>
          <a:r>
            <a:rPr lang="pt-PT" dirty="0"/>
            <a:t>CONTA-</a:t>
          </a:r>
        </a:p>
        <a:p>
          <a:pPr algn="r"/>
          <a:r>
            <a:rPr lang="pt-PT" dirty="0"/>
            <a:t>AGUA</a:t>
          </a:r>
          <a:endParaRPr lang="cs-CZ" dirty="0"/>
        </a:p>
      </dgm:t>
    </dgm:pt>
    <dgm:pt modelId="{BCC5770E-FD7B-4551-B74D-D0C981128122}" type="parTrans" cxnId="{CC26C03C-8167-4157-9695-F1C91EBD42FD}">
      <dgm:prSet/>
      <dgm:spPr/>
      <dgm:t>
        <a:bodyPr/>
        <a:lstStyle/>
        <a:p>
          <a:endParaRPr lang="cs-CZ"/>
        </a:p>
      </dgm:t>
    </dgm:pt>
    <dgm:pt modelId="{01B603F8-2E4E-48AC-9BE7-0DABEC0A2B46}" type="sibTrans" cxnId="{CC26C03C-8167-4157-9695-F1C91EBD42FD}">
      <dgm:prSet/>
      <dgm:spPr/>
      <dgm:t>
        <a:bodyPr/>
        <a:lstStyle/>
        <a:p>
          <a:endParaRPr lang="cs-CZ"/>
        </a:p>
      </dgm:t>
    </dgm:pt>
    <dgm:pt modelId="{D57EF112-DB4D-4701-BA1F-0EBED73C8234}">
      <dgm:prSet phldrT="[Text]"/>
      <dgm:spPr/>
      <dgm:t>
        <a:bodyPr/>
        <a:lstStyle/>
        <a:p>
          <a:r>
            <a:rPr lang="pt-PT" dirty="0"/>
            <a:t>CÉUS</a:t>
          </a:r>
        </a:p>
        <a:p>
          <a:r>
            <a:rPr lang="pt-PT" dirty="0"/>
            <a:t>VÉNS</a:t>
          </a:r>
        </a:p>
        <a:p>
          <a:r>
            <a:rPr lang="pt-PT" dirty="0"/>
            <a:t>FOLHAS</a:t>
          </a:r>
        </a:p>
        <a:p>
          <a:r>
            <a:rPr lang="pt-PT" dirty="0"/>
            <a:t>QUILÓMETROS</a:t>
          </a:r>
        </a:p>
        <a:p>
          <a:r>
            <a:rPr lang="pt-PT" dirty="0"/>
            <a:t>(a)RDENTE</a:t>
          </a:r>
          <a:endParaRPr lang="cs-CZ" dirty="0"/>
        </a:p>
      </dgm:t>
    </dgm:pt>
    <dgm:pt modelId="{7FE22231-03B5-45AE-9FD7-26A099B9C042}" type="parTrans" cxnId="{E21F8E0A-3A2A-4C78-B6DA-9FC6DBDDFACE}">
      <dgm:prSet/>
      <dgm:spPr/>
      <dgm:t>
        <a:bodyPr/>
        <a:lstStyle/>
        <a:p>
          <a:endParaRPr lang="cs-CZ"/>
        </a:p>
      </dgm:t>
    </dgm:pt>
    <dgm:pt modelId="{43556063-9D80-4ADB-86E1-6ABA096A95AF}" type="sibTrans" cxnId="{E21F8E0A-3A2A-4C78-B6DA-9FC6DBDDFACE}">
      <dgm:prSet/>
      <dgm:spPr/>
      <dgm:t>
        <a:bodyPr/>
        <a:lstStyle/>
        <a:p>
          <a:endParaRPr lang="cs-CZ"/>
        </a:p>
      </dgm:t>
    </dgm:pt>
    <dgm:pt modelId="{6EC42C6A-DE3A-4BB0-90CC-A187AD8712B0}" type="pres">
      <dgm:prSet presAssocID="{9D884FF6-D0B8-4553-8857-F9F9B91FFF5C}" presName="Name0" presStyleCnt="0">
        <dgm:presLayoutVars>
          <dgm:chMax val="2"/>
          <dgm:chPref val="2"/>
          <dgm:animLvl val="lvl"/>
        </dgm:presLayoutVars>
      </dgm:prSet>
      <dgm:spPr/>
    </dgm:pt>
    <dgm:pt modelId="{13F0587B-56F0-4222-9AC9-D6F6FC82E7EA}" type="pres">
      <dgm:prSet presAssocID="{9D884FF6-D0B8-4553-8857-F9F9B91FFF5C}" presName="LeftText" presStyleLbl="revTx" presStyleIdx="0" presStyleCnt="0">
        <dgm:presLayoutVars>
          <dgm:bulletEnabled val="1"/>
        </dgm:presLayoutVars>
      </dgm:prSet>
      <dgm:spPr/>
    </dgm:pt>
    <dgm:pt modelId="{CA5FD708-0137-49CE-931A-24264AC30FC3}" type="pres">
      <dgm:prSet presAssocID="{9D884FF6-D0B8-4553-8857-F9F9B91FFF5C}" presName="LeftNode" presStyleLbl="bgImgPlace1" presStyleIdx="0" presStyleCnt="2" custScaleX="153427" custScaleY="105734" custLinFactNeighborX="-23356" custLinFactNeighborY="0">
        <dgm:presLayoutVars>
          <dgm:chMax val="2"/>
          <dgm:chPref val="2"/>
        </dgm:presLayoutVars>
      </dgm:prSet>
      <dgm:spPr/>
    </dgm:pt>
    <dgm:pt modelId="{2EDE7658-FF45-47E8-B902-6F3C306400D4}" type="pres">
      <dgm:prSet presAssocID="{9D884FF6-D0B8-4553-8857-F9F9B91FFF5C}" presName="RightText" presStyleLbl="revTx" presStyleIdx="0" presStyleCnt="0">
        <dgm:presLayoutVars>
          <dgm:bulletEnabled val="1"/>
        </dgm:presLayoutVars>
      </dgm:prSet>
      <dgm:spPr/>
    </dgm:pt>
    <dgm:pt modelId="{5E88787F-0372-4AB7-865C-98CAE735CA5F}" type="pres">
      <dgm:prSet presAssocID="{9D884FF6-D0B8-4553-8857-F9F9B91FFF5C}" presName="RightNode" presStyleLbl="bgImgPlace1" presStyleIdx="1" presStyleCnt="2" custScaleX="191564" custScaleY="99928" custLinFactNeighborX="62182">
        <dgm:presLayoutVars>
          <dgm:chMax val="0"/>
          <dgm:chPref val="0"/>
        </dgm:presLayoutVars>
      </dgm:prSet>
      <dgm:spPr/>
    </dgm:pt>
    <dgm:pt modelId="{482E72EC-4719-4998-9F55-D6D0AC8B496A}" type="pres">
      <dgm:prSet presAssocID="{9D884FF6-D0B8-4553-8857-F9F9B91FFF5C}" presName="TopArrow" presStyleLbl="node1" presStyleIdx="0" presStyleCnt="2"/>
      <dgm:spPr/>
    </dgm:pt>
    <dgm:pt modelId="{8085F642-781B-4041-B12C-99B646D2D1A2}" type="pres">
      <dgm:prSet presAssocID="{9D884FF6-D0B8-4553-8857-F9F9B91FFF5C}" presName="BottomArrow" presStyleLbl="node1" presStyleIdx="1" presStyleCnt="2"/>
      <dgm:spPr/>
    </dgm:pt>
  </dgm:ptLst>
  <dgm:cxnLst>
    <dgm:cxn modelId="{E21F8E0A-3A2A-4C78-B6DA-9FC6DBDDFACE}" srcId="{9D884FF6-D0B8-4553-8857-F9F9B91FFF5C}" destId="{D57EF112-DB4D-4701-BA1F-0EBED73C8234}" srcOrd="1" destOrd="0" parTransId="{7FE22231-03B5-45AE-9FD7-26A099B9C042}" sibTransId="{43556063-9D80-4ADB-86E1-6ABA096A95AF}"/>
    <dgm:cxn modelId="{D3DAA90C-4216-49BC-A27D-2C966E3F87C5}" type="presOf" srcId="{AFC73190-581D-48DC-BC9E-E5A70C5B7302}" destId="{CA5FD708-0137-49CE-931A-24264AC30FC3}" srcOrd="1" destOrd="0" presId="urn:microsoft.com/office/officeart/2009/layout/ReverseList"/>
    <dgm:cxn modelId="{20B84722-DDD9-46A7-BC9E-59C3469FDEC3}" type="presOf" srcId="{D57EF112-DB4D-4701-BA1F-0EBED73C8234}" destId="{2EDE7658-FF45-47E8-B902-6F3C306400D4}" srcOrd="0" destOrd="0" presId="urn:microsoft.com/office/officeart/2009/layout/ReverseList"/>
    <dgm:cxn modelId="{7C760828-9BF6-4C7F-9153-D0F07B346278}" type="presOf" srcId="{D57EF112-DB4D-4701-BA1F-0EBED73C8234}" destId="{5E88787F-0372-4AB7-865C-98CAE735CA5F}" srcOrd="1" destOrd="0" presId="urn:microsoft.com/office/officeart/2009/layout/ReverseList"/>
    <dgm:cxn modelId="{CC26C03C-8167-4157-9695-F1C91EBD42FD}" srcId="{9D884FF6-D0B8-4553-8857-F9F9B91FFF5C}" destId="{AFC73190-581D-48DC-BC9E-E5A70C5B7302}" srcOrd="0" destOrd="0" parTransId="{BCC5770E-FD7B-4551-B74D-D0C981128122}" sibTransId="{01B603F8-2E4E-48AC-9BE7-0DABEC0A2B46}"/>
    <dgm:cxn modelId="{9C178F50-90BA-447D-9FA7-43F1DF3B76DA}" type="presOf" srcId="{9D884FF6-D0B8-4553-8857-F9F9B91FFF5C}" destId="{6EC42C6A-DE3A-4BB0-90CC-A187AD8712B0}" srcOrd="0" destOrd="0" presId="urn:microsoft.com/office/officeart/2009/layout/ReverseList"/>
    <dgm:cxn modelId="{5412F078-25D4-4B5F-A0C7-5228C8C68467}" type="presOf" srcId="{AFC73190-581D-48DC-BC9E-E5A70C5B7302}" destId="{13F0587B-56F0-4222-9AC9-D6F6FC82E7EA}" srcOrd="0" destOrd="0" presId="urn:microsoft.com/office/officeart/2009/layout/ReverseList"/>
    <dgm:cxn modelId="{1C8E4E69-6EC1-420D-B1D1-345A47EC7EBC}" type="presParOf" srcId="{6EC42C6A-DE3A-4BB0-90CC-A187AD8712B0}" destId="{13F0587B-56F0-4222-9AC9-D6F6FC82E7EA}" srcOrd="0" destOrd="0" presId="urn:microsoft.com/office/officeart/2009/layout/ReverseList"/>
    <dgm:cxn modelId="{F020E647-416A-43C5-8070-9A1A3A86E620}" type="presParOf" srcId="{6EC42C6A-DE3A-4BB0-90CC-A187AD8712B0}" destId="{CA5FD708-0137-49CE-931A-24264AC30FC3}" srcOrd="1" destOrd="0" presId="urn:microsoft.com/office/officeart/2009/layout/ReverseList"/>
    <dgm:cxn modelId="{AF59F922-4748-45C8-893A-5B93E8D4B421}" type="presParOf" srcId="{6EC42C6A-DE3A-4BB0-90CC-A187AD8712B0}" destId="{2EDE7658-FF45-47E8-B902-6F3C306400D4}" srcOrd="2" destOrd="0" presId="urn:microsoft.com/office/officeart/2009/layout/ReverseList"/>
    <dgm:cxn modelId="{D5274822-8CBD-4923-B953-BC03262F49FA}" type="presParOf" srcId="{6EC42C6A-DE3A-4BB0-90CC-A187AD8712B0}" destId="{5E88787F-0372-4AB7-865C-98CAE735CA5F}" srcOrd="3" destOrd="0" presId="urn:microsoft.com/office/officeart/2009/layout/ReverseList"/>
    <dgm:cxn modelId="{C6E5EA1C-BA30-4D42-BD26-6B66265E72E3}" type="presParOf" srcId="{6EC42C6A-DE3A-4BB0-90CC-A187AD8712B0}" destId="{482E72EC-4719-4998-9F55-D6D0AC8B496A}" srcOrd="4" destOrd="0" presId="urn:microsoft.com/office/officeart/2009/layout/ReverseList"/>
    <dgm:cxn modelId="{D56729C7-CE82-49A7-A915-E61CA7D48044}" type="presParOf" srcId="{6EC42C6A-DE3A-4BB0-90CC-A187AD8712B0}" destId="{8085F642-781B-4041-B12C-99B646D2D1A2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D884FF6-D0B8-4553-8857-F9F9B91FFF5C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C73190-581D-48DC-BC9E-E5A70C5B7302}">
      <dgm:prSet phldrT="[Text]" custT="1"/>
      <dgm:spPr/>
      <dgm:t>
        <a:bodyPr/>
        <a:lstStyle/>
        <a:p>
          <a:r>
            <a:rPr lang="pt-PT" sz="1800" dirty="0"/>
            <a:t>FALA  e</a:t>
          </a:r>
        </a:p>
        <a:p>
          <a:r>
            <a:rPr lang="pt-PT" sz="1800" dirty="0"/>
            <a:t>MARIA e</a:t>
          </a:r>
        </a:p>
        <a:p>
          <a:r>
            <a:rPr lang="pt-PT" sz="1800" dirty="0"/>
            <a:t>PÃO e</a:t>
          </a:r>
        </a:p>
        <a:p>
          <a:r>
            <a:rPr lang="pt-PT" sz="1800" dirty="0"/>
            <a:t>RAPIDA e</a:t>
          </a:r>
          <a:endParaRPr lang="cs-CZ" sz="1300" dirty="0"/>
        </a:p>
      </dgm:t>
    </dgm:pt>
    <dgm:pt modelId="{BCC5770E-FD7B-4551-B74D-D0C981128122}" type="parTrans" cxnId="{CC26C03C-8167-4157-9695-F1C91EBD42FD}">
      <dgm:prSet/>
      <dgm:spPr/>
      <dgm:t>
        <a:bodyPr/>
        <a:lstStyle/>
        <a:p>
          <a:endParaRPr lang="cs-CZ"/>
        </a:p>
      </dgm:t>
    </dgm:pt>
    <dgm:pt modelId="{01B603F8-2E4E-48AC-9BE7-0DABEC0A2B46}" type="sibTrans" cxnId="{CC26C03C-8167-4157-9695-F1C91EBD42FD}">
      <dgm:prSet/>
      <dgm:spPr/>
      <dgm:t>
        <a:bodyPr/>
        <a:lstStyle/>
        <a:p>
          <a:endParaRPr lang="cs-CZ"/>
        </a:p>
      </dgm:t>
    </dgm:pt>
    <dgm:pt modelId="{D57EF112-DB4D-4701-BA1F-0EBED73C8234}">
      <dgm:prSet phldrT="[Text]" custT="1"/>
      <dgm:spPr/>
      <dgm:t>
        <a:bodyPr/>
        <a:lstStyle/>
        <a:p>
          <a:r>
            <a:rPr lang="pt-PT" sz="1800" dirty="0"/>
            <a:t>ESCREVE</a:t>
          </a:r>
        </a:p>
        <a:p>
          <a:r>
            <a:rPr lang="pt-PT" sz="1800" dirty="0"/>
            <a:t>JOÃO</a:t>
          </a:r>
        </a:p>
        <a:p>
          <a:r>
            <a:rPr lang="pt-PT" sz="1800" dirty="0"/>
            <a:t>LEITE</a:t>
          </a:r>
        </a:p>
        <a:p>
          <a:r>
            <a:rPr lang="pt-PT" sz="1800" dirty="0"/>
            <a:t>EFETIVAMENTE</a:t>
          </a:r>
        </a:p>
        <a:p>
          <a:endParaRPr lang="cs-CZ" sz="1300" dirty="0"/>
        </a:p>
      </dgm:t>
    </dgm:pt>
    <dgm:pt modelId="{7FE22231-03B5-45AE-9FD7-26A099B9C042}" type="parTrans" cxnId="{E21F8E0A-3A2A-4C78-B6DA-9FC6DBDDFACE}">
      <dgm:prSet/>
      <dgm:spPr/>
      <dgm:t>
        <a:bodyPr/>
        <a:lstStyle/>
        <a:p>
          <a:endParaRPr lang="cs-CZ"/>
        </a:p>
      </dgm:t>
    </dgm:pt>
    <dgm:pt modelId="{43556063-9D80-4ADB-86E1-6ABA096A95AF}" type="sibTrans" cxnId="{E21F8E0A-3A2A-4C78-B6DA-9FC6DBDDFACE}">
      <dgm:prSet/>
      <dgm:spPr/>
      <dgm:t>
        <a:bodyPr/>
        <a:lstStyle/>
        <a:p>
          <a:endParaRPr lang="cs-CZ"/>
        </a:p>
      </dgm:t>
    </dgm:pt>
    <dgm:pt modelId="{6EC42C6A-DE3A-4BB0-90CC-A187AD8712B0}" type="pres">
      <dgm:prSet presAssocID="{9D884FF6-D0B8-4553-8857-F9F9B91FFF5C}" presName="Name0" presStyleCnt="0">
        <dgm:presLayoutVars>
          <dgm:chMax val="2"/>
          <dgm:chPref val="2"/>
          <dgm:animLvl val="lvl"/>
        </dgm:presLayoutVars>
      </dgm:prSet>
      <dgm:spPr/>
    </dgm:pt>
    <dgm:pt modelId="{13F0587B-56F0-4222-9AC9-D6F6FC82E7EA}" type="pres">
      <dgm:prSet presAssocID="{9D884FF6-D0B8-4553-8857-F9F9B91FFF5C}" presName="LeftText" presStyleLbl="revTx" presStyleIdx="0" presStyleCnt="0">
        <dgm:presLayoutVars>
          <dgm:bulletEnabled val="1"/>
        </dgm:presLayoutVars>
      </dgm:prSet>
      <dgm:spPr/>
    </dgm:pt>
    <dgm:pt modelId="{CA5FD708-0137-49CE-931A-24264AC30FC3}" type="pres">
      <dgm:prSet presAssocID="{9D884FF6-D0B8-4553-8857-F9F9B91FFF5C}" presName="LeftNode" presStyleLbl="bgImgPlace1" presStyleIdx="0" presStyleCnt="2" custLinFactNeighborX="-36722" custLinFactNeighborY="1067">
        <dgm:presLayoutVars>
          <dgm:chMax val="2"/>
          <dgm:chPref val="2"/>
        </dgm:presLayoutVars>
      </dgm:prSet>
      <dgm:spPr/>
    </dgm:pt>
    <dgm:pt modelId="{2EDE7658-FF45-47E8-B902-6F3C306400D4}" type="pres">
      <dgm:prSet presAssocID="{9D884FF6-D0B8-4553-8857-F9F9B91FFF5C}" presName="RightText" presStyleLbl="revTx" presStyleIdx="0" presStyleCnt="0">
        <dgm:presLayoutVars>
          <dgm:bulletEnabled val="1"/>
        </dgm:presLayoutVars>
      </dgm:prSet>
      <dgm:spPr/>
    </dgm:pt>
    <dgm:pt modelId="{5E88787F-0372-4AB7-865C-98CAE735CA5F}" type="pres">
      <dgm:prSet presAssocID="{9D884FF6-D0B8-4553-8857-F9F9B91FFF5C}" presName="RightNode" presStyleLbl="bgImgPlace1" presStyleIdx="1" presStyleCnt="2" custScaleX="152343" custScaleY="97092">
        <dgm:presLayoutVars>
          <dgm:chMax val="0"/>
          <dgm:chPref val="0"/>
        </dgm:presLayoutVars>
      </dgm:prSet>
      <dgm:spPr/>
    </dgm:pt>
    <dgm:pt modelId="{482E72EC-4719-4998-9F55-D6D0AC8B496A}" type="pres">
      <dgm:prSet presAssocID="{9D884FF6-D0B8-4553-8857-F9F9B91FFF5C}" presName="TopArrow" presStyleLbl="node1" presStyleIdx="0" presStyleCnt="2" custLinFactNeighborX="-25069" custLinFactNeighborY="-2199"/>
      <dgm:spPr/>
    </dgm:pt>
    <dgm:pt modelId="{8085F642-781B-4041-B12C-99B646D2D1A2}" type="pres">
      <dgm:prSet presAssocID="{9D884FF6-D0B8-4553-8857-F9F9B91FFF5C}" presName="BottomArrow" presStyleLbl="node1" presStyleIdx="1" presStyleCnt="2" custLinFactNeighborX="-19808" custLinFactNeighborY="6905"/>
      <dgm:spPr/>
    </dgm:pt>
  </dgm:ptLst>
  <dgm:cxnLst>
    <dgm:cxn modelId="{E21F8E0A-3A2A-4C78-B6DA-9FC6DBDDFACE}" srcId="{9D884FF6-D0B8-4553-8857-F9F9B91FFF5C}" destId="{D57EF112-DB4D-4701-BA1F-0EBED73C8234}" srcOrd="1" destOrd="0" parTransId="{7FE22231-03B5-45AE-9FD7-26A099B9C042}" sibTransId="{43556063-9D80-4ADB-86E1-6ABA096A95AF}"/>
    <dgm:cxn modelId="{AF915F12-8208-4838-AC27-B144EDF9CA11}" type="presOf" srcId="{AFC73190-581D-48DC-BC9E-E5A70C5B7302}" destId="{13F0587B-56F0-4222-9AC9-D6F6FC82E7EA}" srcOrd="0" destOrd="0" presId="urn:microsoft.com/office/officeart/2009/layout/ReverseList"/>
    <dgm:cxn modelId="{3C587621-196E-4FB9-8CF2-86705D27F117}" type="presOf" srcId="{AFC73190-581D-48DC-BC9E-E5A70C5B7302}" destId="{CA5FD708-0137-49CE-931A-24264AC30FC3}" srcOrd="1" destOrd="0" presId="urn:microsoft.com/office/officeart/2009/layout/ReverseList"/>
    <dgm:cxn modelId="{CC26C03C-8167-4157-9695-F1C91EBD42FD}" srcId="{9D884FF6-D0B8-4553-8857-F9F9B91FFF5C}" destId="{AFC73190-581D-48DC-BC9E-E5A70C5B7302}" srcOrd="0" destOrd="0" parTransId="{BCC5770E-FD7B-4551-B74D-D0C981128122}" sibTransId="{01B603F8-2E4E-48AC-9BE7-0DABEC0A2B46}"/>
    <dgm:cxn modelId="{94C38EC2-DE79-475C-A0F5-98E1F6C3C9AA}" type="presOf" srcId="{D57EF112-DB4D-4701-BA1F-0EBED73C8234}" destId="{2EDE7658-FF45-47E8-B902-6F3C306400D4}" srcOrd="0" destOrd="0" presId="urn:microsoft.com/office/officeart/2009/layout/ReverseList"/>
    <dgm:cxn modelId="{0678F7D8-6304-4F2C-9D9B-C956EF627FBB}" type="presOf" srcId="{D57EF112-DB4D-4701-BA1F-0EBED73C8234}" destId="{5E88787F-0372-4AB7-865C-98CAE735CA5F}" srcOrd="1" destOrd="0" presId="urn:microsoft.com/office/officeart/2009/layout/ReverseList"/>
    <dgm:cxn modelId="{DE3B15DE-7C50-4448-8038-04F7C14DFBB5}" type="presOf" srcId="{9D884FF6-D0B8-4553-8857-F9F9B91FFF5C}" destId="{6EC42C6A-DE3A-4BB0-90CC-A187AD8712B0}" srcOrd="0" destOrd="0" presId="urn:microsoft.com/office/officeart/2009/layout/ReverseList"/>
    <dgm:cxn modelId="{AD7FCCB5-018C-4B8B-9625-F29F45EB1375}" type="presParOf" srcId="{6EC42C6A-DE3A-4BB0-90CC-A187AD8712B0}" destId="{13F0587B-56F0-4222-9AC9-D6F6FC82E7EA}" srcOrd="0" destOrd="0" presId="urn:microsoft.com/office/officeart/2009/layout/ReverseList"/>
    <dgm:cxn modelId="{C8068E61-90F3-40B5-92A4-5D01CED018AD}" type="presParOf" srcId="{6EC42C6A-DE3A-4BB0-90CC-A187AD8712B0}" destId="{CA5FD708-0137-49CE-931A-24264AC30FC3}" srcOrd="1" destOrd="0" presId="urn:microsoft.com/office/officeart/2009/layout/ReverseList"/>
    <dgm:cxn modelId="{66B06CAB-4921-4C33-9ED7-2FF5616C47A6}" type="presParOf" srcId="{6EC42C6A-DE3A-4BB0-90CC-A187AD8712B0}" destId="{2EDE7658-FF45-47E8-B902-6F3C306400D4}" srcOrd="2" destOrd="0" presId="urn:microsoft.com/office/officeart/2009/layout/ReverseList"/>
    <dgm:cxn modelId="{7DC959C9-E955-4279-9BB8-532542331F2B}" type="presParOf" srcId="{6EC42C6A-DE3A-4BB0-90CC-A187AD8712B0}" destId="{5E88787F-0372-4AB7-865C-98CAE735CA5F}" srcOrd="3" destOrd="0" presId="urn:microsoft.com/office/officeart/2009/layout/ReverseList"/>
    <dgm:cxn modelId="{1EB5F561-CA5F-4499-AA73-A841665C52BC}" type="presParOf" srcId="{6EC42C6A-DE3A-4BB0-90CC-A187AD8712B0}" destId="{482E72EC-4719-4998-9F55-D6D0AC8B496A}" srcOrd="4" destOrd="0" presId="urn:microsoft.com/office/officeart/2009/layout/ReverseList"/>
    <dgm:cxn modelId="{F62B4B8F-B636-4BE5-8EAD-06108B23A334}" type="presParOf" srcId="{6EC42C6A-DE3A-4BB0-90CC-A187AD8712B0}" destId="{8085F642-781B-4041-B12C-99B646D2D1A2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D884FF6-D0B8-4553-8857-F9F9B91FFF5C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C73190-581D-48DC-BC9E-E5A70C5B7302}">
      <dgm:prSet phldrT="[Text]" custT="1"/>
      <dgm:spPr/>
      <dgm:t>
        <a:bodyPr/>
        <a:lstStyle/>
        <a:p>
          <a:pPr algn="ctr"/>
          <a:r>
            <a:rPr lang="pt-PT" sz="3200" i="1" dirty="0"/>
            <a:t>EU VOU AO CINEMA</a:t>
          </a:r>
          <a:endParaRPr lang="cs-CZ" sz="3200" i="1" dirty="0"/>
        </a:p>
      </dgm:t>
    </dgm:pt>
    <dgm:pt modelId="{BCC5770E-FD7B-4551-B74D-D0C981128122}" type="parTrans" cxnId="{CC26C03C-8167-4157-9695-F1C91EBD42FD}">
      <dgm:prSet/>
      <dgm:spPr/>
      <dgm:t>
        <a:bodyPr/>
        <a:lstStyle/>
        <a:p>
          <a:endParaRPr lang="cs-CZ"/>
        </a:p>
      </dgm:t>
    </dgm:pt>
    <dgm:pt modelId="{01B603F8-2E4E-48AC-9BE7-0DABEC0A2B46}" type="sibTrans" cxnId="{CC26C03C-8167-4157-9695-F1C91EBD42FD}">
      <dgm:prSet/>
      <dgm:spPr/>
      <dgm:t>
        <a:bodyPr/>
        <a:lstStyle/>
        <a:p>
          <a:endParaRPr lang="cs-CZ"/>
        </a:p>
      </dgm:t>
    </dgm:pt>
    <dgm:pt modelId="{D57EF112-DB4D-4701-BA1F-0EBED73C8234}">
      <dgm:prSet phldrT="[Text]" custT="1"/>
      <dgm:spPr/>
      <dgm:t>
        <a:bodyPr/>
        <a:lstStyle/>
        <a:p>
          <a:pPr algn="ctr"/>
          <a:r>
            <a:rPr lang="pt-PT" sz="3200" i="1" dirty="0"/>
            <a:t>TU FICAS EM CASA. </a:t>
          </a:r>
          <a:endParaRPr lang="cs-CZ" sz="3200" i="1" dirty="0"/>
        </a:p>
      </dgm:t>
    </dgm:pt>
    <dgm:pt modelId="{7FE22231-03B5-45AE-9FD7-26A099B9C042}" type="parTrans" cxnId="{E21F8E0A-3A2A-4C78-B6DA-9FC6DBDDFACE}">
      <dgm:prSet/>
      <dgm:spPr/>
      <dgm:t>
        <a:bodyPr/>
        <a:lstStyle/>
        <a:p>
          <a:endParaRPr lang="cs-CZ"/>
        </a:p>
      </dgm:t>
    </dgm:pt>
    <dgm:pt modelId="{43556063-9D80-4ADB-86E1-6ABA096A95AF}" type="sibTrans" cxnId="{E21F8E0A-3A2A-4C78-B6DA-9FC6DBDDFACE}">
      <dgm:prSet/>
      <dgm:spPr/>
      <dgm:t>
        <a:bodyPr/>
        <a:lstStyle/>
        <a:p>
          <a:endParaRPr lang="cs-CZ"/>
        </a:p>
      </dgm:t>
    </dgm:pt>
    <dgm:pt modelId="{6EC42C6A-DE3A-4BB0-90CC-A187AD8712B0}" type="pres">
      <dgm:prSet presAssocID="{9D884FF6-D0B8-4553-8857-F9F9B91FFF5C}" presName="Name0" presStyleCnt="0">
        <dgm:presLayoutVars>
          <dgm:chMax val="2"/>
          <dgm:chPref val="2"/>
          <dgm:animLvl val="lvl"/>
        </dgm:presLayoutVars>
      </dgm:prSet>
      <dgm:spPr/>
    </dgm:pt>
    <dgm:pt modelId="{13F0587B-56F0-4222-9AC9-D6F6FC82E7EA}" type="pres">
      <dgm:prSet presAssocID="{9D884FF6-D0B8-4553-8857-F9F9B91FFF5C}" presName="LeftText" presStyleLbl="revTx" presStyleIdx="0" presStyleCnt="0">
        <dgm:presLayoutVars>
          <dgm:bulletEnabled val="1"/>
        </dgm:presLayoutVars>
      </dgm:prSet>
      <dgm:spPr/>
    </dgm:pt>
    <dgm:pt modelId="{CA5FD708-0137-49CE-931A-24264AC30FC3}" type="pres">
      <dgm:prSet presAssocID="{9D884FF6-D0B8-4553-8857-F9F9B91FFF5C}" presName="LeftNode" presStyleLbl="bgImgPlace1" presStyleIdx="0" presStyleCnt="2" custScaleX="249239" custLinFactX="-22189" custLinFactNeighborX="-100000" custLinFactNeighborY="-2294">
        <dgm:presLayoutVars>
          <dgm:chMax val="2"/>
          <dgm:chPref val="2"/>
        </dgm:presLayoutVars>
      </dgm:prSet>
      <dgm:spPr/>
    </dgm:pt>
    <dgm:pt modelId="{2EDE7658-FF45-47E8-B902-6F3C306400D4}" type="pres">
      <dgm:prSet presAssocID="{9D884FF6-D0B8-4553-8857-F9F9B91FFF5C}" presName="RightText" presStyleLbl="revTx" presStyleIdx="0" presStyleCnt="0">
        <dgm:presLayoutVars>
          <dgm:bulletEnabled val="1"/>
        </dgm:presLayoutVars>
      </dgm:prSet>
      <dgm:spPr/>
    </dgm:pt>
    <dgm:pt modelId="{5E88787F-0372-4AB7-865C-98CAE735CA5F}" type="pres">
      <dgm:prSet presAssocID="{9D884FF6-D0B8-4553-8857-F9F9B91FFF5C}" presName="RightNode" presStyleLbl="bgImgPlace1" presStyleIdx="1" presStyleCnt="2" custScaleX="300549" custLinFactX="23068" custLinFactNeighborX="100000" custLinFactNeighborY="-2294">
        <dgm:presLayoutVars>
          <dgm:chMax val="0"/>
          <dgm:chPref val="0"/>
        </dgm:presLayoutVars>
      </dgm:prSet>
      <dgm:spPr/>
    </dgm:pt>
    <dgm:pt modelId="{482E72EC-4719-4998-9F55-D6D0AC8B496A}" type="pres">
      <dgm:prSet presAssocID="{9D884FF6-D0B8-4553-8857-F9F9B91FFF5C}" presName="TopArrow" presStyleLbl="node1" presStyleIdx="0" presStyleCnt="2"/>
      <dgm:spPr/>
    </dgm:pt>
    <dgm:pt modelId="{8085F642-781B-4041-B12C-99B646D2D1A2}" type="pres">
      <dgm:prSet presAssocID="{9D884FF6-D0B8-4553-8857-F9F9B91FFF5C}" presName="BottomArrow" presStyleLbl="node1" presStyleIdx="1" presStyleCnt="2"/>
      <dgm:spPr/>
    </dgm:pt>
  </dgm:ptLst>
  <dgm:cxnLst>
    <dgm:cxn modelId="{E21F8E0A-3A2A-4C78-B6DA-9FC6DBDDFACE}" srcId="{9D884FF6-D0B8-4553-8857-F9F9B91FFF5C}" destId="{D57EF112-DB4D-4701-BA1F-0EBED73C8234}" srcOrd="1" destOrd="0" parTransId="{7FE22231-03B5-45AE-9FD7-26A099B9C042}" sibTransId="{43556063-9D80-4ADB-86E1-6ABA096A95AF}"/>
    <dgm:cxn modelId="{37C3ED2A-81B0-44DD-A30F-9ABD7B26A8F5}" type="presOf" srcId="{AFC73190-581D-48DC-BC9E-E5A70C5B7302}" destId="{CA5FD708-0137-49CE-931A-24264AC30FC3}" srcOrd="1" destOrd="0" presId="urn:microsoft.com/office/officeart/2009/layout/ReverseList"/>
    <dgm:cxn modelId="{CC26C03C-8167-4157-9695-F1C91EBD42FD}" srcId="{9D884FF6-D0B8-4553-8857-F9F9B91FFF5C}" destId="{AFC73190-581D-48DC-BC9E-E5A70C5B7302}" srcOrd="0" destOrd="0" parTransId="{BCC5770E-FD7B-4551-B74D-D0C981128122}" sibTransId="{01B603F8-2E4E-48AC-9BE7-0DABEC0A2B46}"/>
    <dgm:cxn modelId="{BD86DCA5-9A95-4DA7-8130-C82CC4CDFCCC}" type="presOf" srcId="{AFC73190-581D-48DC-BC9E-E5A70C5B7302}" destId="{13F0587B-56F0-4222-9AC9-D6F6FC82E7EA}" srcOrd="0" destOrd="0" presId="urn:microsoft.com/office/officeart/2009/layout/ReverseList"/>
    <dgm:cxn modelId="{F998E6B6-9784-4538-A446-E9517F2AEAA6}" type="presOf" srcId="{D57EF112-DB4D-4701-BA1F-0EBED73C8234}" destId="{2EDE7658-FF45-47E8-B902-6F3C306400D4}" srcOrd="0" destOrd="0" presId="urn:microsoft.com/office/officeart/2009/layout/ReverseList"/>
    <dgm:cxn modelId="{4FEF99C7-BD9E-42F7-A9D8-6AEAC908917D}" type="presOf" srcId="{D57EF112-DB4D-4701-BA1F-0EBED73C8234}" destId="{5E88787F-0372-4AB7-865C-98CAE735CA5F}" srcOrd="1" destOrd="0" presId="urn:microsoft.com/office/officeart/2009/layout/ReverseList"/>
    <dgm:cxn modelId="{BA628DF3-D582-4156-BDE8-EE64D38BD182}" type="presOf" srcId="{9D884FF6-D0B8-4553-8857-F9F9B91FFF5C}" destId="{6EC42C6A-DE3A-4BB0-90CC-A187AD8712B0}" srcOrd="0" destOrd="0" presId="urn:microsoft.com/office/officeart/2009/layout/ReverseList"/>
    <dgm:cxn modelId="{2CA279B5-664D-4E55-A5CF-C9A027522323}" type="presParOf" srcId="{6EC42C6A-DE3A-4BB0-90CC-A187AD8712B0}" destId="{13F0587B-56F0-4222-9AC9-D6F6FC82E7EA}" srcOrd="0" destOrd="0" presId="urn:microsoft.com/office/officeart/2009/layout/ReverseList"/>
    <dgm:cxn modelId="{D051375B-2716-4AB2-B823-607F9FA7B203}" type="presParOf" srcId="{6EC42C6A-DE3A-4BB0-90CC-A187AD8712B0}" destId="{CA5FD708-0137-49CE-931A-24264AC30FC3}" srcOrd="1" destOrd="0" presId="urn:microsoft.com/office/officeart/2009/layout/ReverseList"/>
    <dgm:cxn modelId="{6193552E-581B-4C50-9AF6-001243CB4902}" type="presParOf" srcId="{6EC42C6A-DE3A-4BB0-90CC-A187AD8712B0}" destId="{2EDE7658-FF45-47E8-B902-6F3C306400D4}" srcOrd="2" destOrd="0" presId="urn:microsoft.com/office/officeart/2009/layout/ReverseList"/>
    <dgm:cxn modelId="{EF19A1CF-6232-4835-BF5E-29F705F4A6F3}" type="presParOf" srcId="{6EC42C6A-DE3A-4BB0-90CC-A187AD8712B0}" destId="{5E88787F-0372-4AB7-865C-98CAE735CA5F}" srcOrd="3" destOrd="0" presId="urn:microsoft.com/office/officeart/2009/layout/ReverseList"/>
    <dgm:cxn modelId="{26AA9A27-0A30-49AA-A356-5AD9100E7D53}" type="presParOf" srcId="{6EC42C6A-DE3A-4BB0-90CC-A187AD8712B0}" destId="{482E72EC-4719-4998-9F55-D6D0AC8B496A}" srcOrd="4" destOrd="0" presId="urn:microsoft.com/office/officeart/2009/layout/ReverseList"/>
    <dgm:cxn modelId="{B1428403-5E5A-4989-A030-D22761E5CB93}" type="presParOf" srcId="{6EC42C6A-DE3A-4BB0-90CC-A187AD8712B0}" destId="{8085F642-781B-4041-B12C-99B646D2D1A2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6F35B96-B6BA-4ED2-B10B-B5BFFB41A48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CB26F93-8A31-48FD-B5D0-8AC89A9BEB2E}">
      <dgm:prSet phldrT="[Text]" custT="1"/>
      <dgm:spPr/>
      <dgm:t>
        <a:bodyPr/>
        <a:lstStyle/>
        <a:p>
          <a:r>
            <a:rPr lang="pt-PT" sz="3200" dirty="0"/>
            <a:t>SN</a:t>
          </a:r>
          <a:endParaRPr lang="cs-CZ" sz="3200" dirty="0"/>
        </a:p>
      </dgm:t>
    </dgm:pt>
    <dgm:pt modelId="{5096F59B-7B8F-4BCB-9C7F-1D8A3C8FC257}" type="parTrans" cxnId="{3DA9547E-8FDA-4EBC-BFF9-1C228BE0FEB9}">
      <dgm:prSet/>
      <dgm:spPr/>
      <dgm:t>
        <a:bodyPr/>
        <a:lstStyle/>
        <a:p>
          <a:endParaRPr lang="cs-CZ"/>
        </a:p>
      </dgm:t>
    </dgm:pt>
    <dgm:pt modelId="{15486523-41C7-4F60-A83B-F9BCA4568C93}" type="sibTrans" cxnId="{3DA9547E-8FDA-4EBC-BFF9-1C228BE0FEB9}">
      <dgm:prSet/>
      <dgm:spPr/>
      <dgm:t>
        <a:bodyPr/>
        <a:lstStyle/>
        <a:p>
          <a:endParaRPr lang="cs-CZ"/>
        </a:p>
      </dgm:t>
    </dgm:pt>
    <dgm:pt modelId="{B91A8A44-C0C3-4347-9367-D1076906370F}">
      <dgm:prSet phldrT="[Text]" custT="1"/>
      <dgm:spPr/>
      <dgm:t>
        <a:bodyPr/>
        <a:lstStyle/>
        <a:p>
          <a:endParaRPr lang="pt-PT" sz="1000" dirty="0"/>
        </a:p>
        <a:p>
          <a:r>
            <a:rPr lang="pt-PT" sz="1400" dirty="0"/>
            <a:t>Especificadores</a:t>
          </a:r>
        </a:p>
        <a:p>
          <a:r>
            <a:rPr lang="pt-PT" sz="1400" dirty="0"/>
            <a:t>(determinantes e quantificadores)</a:t>
          </a:r>
        </a:p>
        <a:p>
          <a:endParaRPr lang="cs-CZ" sz="1400" dirty="0"/>
        </a:p>
      </dgm:t>
    </dgm:pt>
    <dgm:pt modelId="{3BA53A16-2355-4C24-82F4-26093C1417AF}" type="parTrans" cxnId="{6EB20DA9-D129-4A0D-86DC-BEE36FFDEDDA}">
      <dgm:prSet/>
      <dgm:spPr/>
      <dgm:t>
        <a:bodyPr/>
        <a:lstStyle/>
        <a:p>
          <a:endParaRPr lang="cs-CZ" sz="2000"/>
        </a:p>
      </dgm:t>
    </dgm:pt>
    <dgm:pt modelId="{D75FA183-A7A7-4AC7-9A97-8A28E3740269}" type="sibTrans" cxnId="{6EB20DA9-D129-4A0D-86DC-BEE36FFDEDDA}">
      <dgm:prSet/>
      <dgm:spPr/>
      <dgm:t>
        <a:bodyPr/>
        <a:lstStyle/>
        <a:p>
          <a:endParaRPr lang="cs-CZ"/>
        </a:p>
      </dgm:t>
    </dgm:pt>
    <dgm:pt modelId="{0A0F25D2-B16D-459F-AC74-F9994B5C6CA2}">
      <dgm:prSet phldrT="[Text]" custT="1"/>
      <dgm:spPr/>
      <dgm:t>
        <a:bodyPr/>
        <a:lstStyle/>
        <a:p>
          <a:r>
            <a:rPr lang="pt-PT" sz="2400" dirty="0"/>
            <a:t>As/</a:t>
          </a:r>
          <a:endParaRPr lang="cs-CZ" sz="1800" dirty="0"/>
        </a:p>
      </dgm:t>
    </dgm:pt>
    <dgm:pt modelId="{CBC32B41-3F2B-43B2-AA0B-8AAD33881EC3}" type="parTrans" cxnId="{FA88BA2C-9C36-4174-9D97-157B9A062B51}">
      <dgm:prSet/>
      <dgm:spPr/>
      <dgm:t>
        <a:bodyPr/>
        <a:lstStyle/>
        <a:p>
          <a:endParaRPr lang="cs-CZ" sz="2000"/>
        </a:p>
      </dgm:t>
    </dgm:pt>
    <dgm:pt modelId="{19DB16CF-3104-4319-9832-51BE30E6D790}" type="sibTrans" cxnId="{FA88BA2C-9C36-4174-9D97-157B9A062B51}">
      <dgm:prSet/>
      <dgm:spPr/>
      <dgm:t>
        <a:bodyPr/>
        <a:lstStyle/>
        <a:p>
          <a:endParaRPr lang="cs-CZ"/>
        </a:p>
      </dgm:t>
    </dgm:pt>
    <dgm:pt modelId="{A233EFD0-2558-4117-AD22-14FB17F55389}">
      <dgm:prSet phldrT="[Text]" custT="1"/>
      <dgm:spPr/>
      <dgm:t>
        <a:bodyPr/>
        <a:lstStyle/>
        <a:p>
          <a:r>
            <a:rPr lang="pt-PT" sz="2400" dirty="0"/>
            <a:t>Estas/três/todas</a:t>
          </a:r>
          <a:endParaRPr lang="cs-CZ" sz="1400" dirty="0"/>
        </a:p>
      </dgm:t>
    </dgm:pt>
    <dgm:pt modelId="{9BCC2D2B-9F9A-4D6B-A4F0-00FA5304A9C8}" type="parTrans" cxnId="{54BC6A65-EF26-4B6E-BBA3-DABB354492E3}">
      <dgm:prSet/>
      <dgm:spPr/>
      <dgm:t>
        <a:bodyPr/>
        <a:lstStyle/>
        <a:p>
          <a:endParaRPr lang="cs-CZ" sz="2000"/>
        </a:p>
      </dgm:t>
    </dgm:pt>
    <dgm:pt modelId="{D91A6AB1-6204-47E6-B54A-DFF9D36D7C27}" type="sibTrans" cxnId="{54BC6A65-EF26-4B6E-BBA3-DABB354492E3}">
      <dgm:prSet/>
      <dgm:spPr/>
      <dgm:t>
        <a:bodyPr/>
        <a:lstStyle/>
        <a:p>
          <a:endParaRPr lang="cs-CZ"/>
        </a:p>
      </dgm:t>
    </dgm:pt>
    <dgm:pt modelId="{D99D1BE5-7118-4067-9828-BD466C4F027D}">
      <dgm:prSet phldrT="[Text]" custT="1"/>
      <dgm:spPr/>
      <dgm:t>
        <a:bodyPr/>
        <a:lstStyle/>
        <a:p>
          <a:r>
            <a:rPr lang="pt-PT" sz="3600" dirty="0"/>
            <a:t>N</a:t>
          </a:r>
          <a:endParaRPr lang="cs-CZ" sz="1800" dirty="0"/>
        </a:p>
      </dgm:t>
    </dgm:pt>
    <dgm:pt modelId="{E2EEF55D-4814-4595-AD0F-25F0C84185D7}" type="parTrans" cxnId="{55416BF3-5EB9-4CEF-862A-65D290559B6B}">
      <dgm:prSet/>
      <dgm:spPr/>
      <dgm:t>
        <a:bodyPr/>
        <a:lstStyle/>
        <a:p>
          <a:endParaRPr lang="cs-CZ" sz="2000"/>
        </a:p>
      </dgm:t>
    </dgm:pt>
    <dgm:pt modelId="{1D22A0FD-A79A-44A3-B503-42428F82021A}" type="sibTrans" cxnId="{55416BF3-5EB9-4CEF-862A-65D290559B6B}">
      <dgm:prSet/>
      <dgm:spPr/>
      <dgm:t>
        <a:bodyPr/>
        <a:lstStyle/>
        <a:p>
          <a:endParaRPr lang="cs-CZ"/>
        </a:p>
      </dgm:t>
    </dgm:pt>
    <dgm:pt modelId="{00C79644-0CC1-4A6C-AD3B-9C2B0FB728F8}">
      <dgm:prSet phldrT="[Text]" custT="1"/>
      <dgm:spPr/>
      <dgm:t>
        <a:bodyPr/>
        <a:lstStyle/>
        <a:p>
          <a:r>
            <a:rPr lang="pt-PT" sz="2400" dirty="0"/>
            <a:t> mulheres</a:t>
          </a:r>
          <a:endParaRPr lang="cs-CZ" sz="2400" dirty="0"/>
        </a:p>
      </dgm:t>
    </dgm:pt>
    <dgm:pt modelId="{3AE4DE67-A95E-495A-8E89-3B0DF71EF5FD}" type="parTrans" cxnId="{640965F2-29E3-4F46-9776-A36EC61E60FE}">
      <dgm:prSet/>
      <dgm:spPr/>
      <dgm:t>
        <a:bodyPr/>
        <a:lstStyle/>
        <a:p>
          <a:endParaRPr lang="cs-CZ" sz="2000"/>
        </a:p>
      </dgm:t>
    </dgm:pt>
    <dgm:pt modelId="{18E26E94-FD3D-4703-BB49-060DA23E0ADE}" type="sibTrans" cxnId="{640965F2-29E3-4F46-9776-A36EC61E60FE}">
      <dgm:prSet/>
      <dgm:spPr/>
      <dgm:t>
        <a:bodyPr/>
        <a:lstStyle/>
        <a:p>
          <a:endParaRPr lang="cs-CZ"/>
        </a:p>
      </dgm:t>
    </dgm:pt>
    <dgm:pt modelId="{32970023-0976-430F-8F8E-6E844A4D856E}">
      <dgm:prSet custT="1"/>
      <dgm:spPr/>
      <dgm:t>
        <a:bodyPr/>
        <a:lstStyle/>
        <a:p>
          <a:r>
            <a:rPr lang="pt-PT" sz="1400" dirty="0"/>
            <a:t>Complementos</a:t>
          </a:r>
        </a:p>
        <a:p>
          <a:r>
            <a:rPr lang="pt-PT" sz="1400" dirty="0"/>
            <a:t>Modificadores </a:t>
          </a:r>
          <a:endParaRPr lang="cs-CZ" sz="1400" dirty="0"/>
        </a:p>
      </dgm:t>
    </dgm:pt>
    <dgm:pt modelId="{B2ACC297-7CF2-4F42-A538-F68C119DE618}" type="parTrans" cxnId="{F955AF4F-B27F-42D9-8863-3AE7AB62B169}">
      <dgm:prSet/>
      <dgm:spPr/>
      <dgm:t>
        <a:bodyPr/>
        <a:lstStyle/>
        <a:p>
          <a:endParaRPr lang="cs-CZ" sz="2000"/>
        </a:p>
      </dgm:t>
    </dgm:pt>
    <dgm:pt modelId="{36108A60-81FB-4F92-B72D-AAD901C05565}" type="sibTrans" cxnId="{F955AF4F-B27F-42D9-8863-3AE7AB62B169}">
      <dgm:prSet/>
      <dgm:spPr/>
      <dgm:t>
        <a:bodyPr/>
        <a:lstStyle/>
        <a:p>
          <a:endParaRPr lang="cs-CZ"/>
        </a:p>
      </dgm:t>
    </dgm:pt>
    <dgm:pt modelId="{8051653D-3393-41FE-A1C7-53B6FCB1575E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2400" dirty="0"/>
            <a:t>bonitas, da loja</a:t>
          </a:r>
          <a:endParaRPr lang="cs-CZ" sz="2400" dirty="0"/>
        </a:p>
        <a:p>
          <a:pPr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dirty="0"/>
        </a:p>
      </dgm:t>
    </dgm:pt>
    <dgm:pt modelId="{89F8318C-C751-404D-A07C-BFEBF2A71B6D}" type="parTrans" cxnId="{6175BDB5-623A-4F18-9B70-91C2F88BCE70}">
      <dgm:prSet/>
      <dgm:spPr/>
      <dgm:t>
        <a:bodyPr/>
        <a:lstStyle/>
        <a:p>
          <a:endParaRPr lang="cs-CZ"/>
        </a:p>
      </dgm:t>
    </dgm:pt>
    <dgm:pt modelId="{73F93F94-21AF-46D6-B3E4-AB0A0BCCD910}" type="sibTrans" cxnId="{6175BDB5-623A-4F18-9B70-91C2F88BCE70}">
      <dgm:prSet/>
      <dgm:spPr/>
      <dgm:t>
        <a:bodyPr/>
        <a:lstStyle/>
        <a:p>
          <a:endParaRPr lang="cs-CZ"/>
        </a:p>
      </dgm:t>
    </dgm:pt>
    <dgm:pt modelId="{A053EC6B-57FE-4712-9476-C026B454B63B}" type="pres">
      <dgm:prSet presAssocID="{C6F35B96-B6BA-4ED2-B10B-B5BFFB41A4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D411377-E73A-41A5-92B0-0DF4D3767790}" type="pres">
      <dgm:prSet presAssocID="{FCB26F93-8A31-48FD-B5D0-8AC89A9BEB2E}" presName="hierRoot1" presStyleCnt="0"/>
      <dgm:spPr/>
    </dgm:pt>
    <dgm:pt modelId="{C973016F-E0F9-4A2E-80E2-C20CB353EC58}" type="pres">
      <dgm:prSet presAssocID="{FCB26F93-8A31-48FD-B5D0-8AC89A9BEB2E}" presName="composite" presStyleCnt="0"/>
      <dgm:spPr/>
    </dgm:pt>
    <dgm:pt modelId="{85C56D20-E9A9-4D1E-A04B-92FB4D24B1B5}" type="pres">
      <dgm:prSet presAssocID="{FCB26F93-8A31-48FD-B5D0-8AC89A9BEB2E}" presName="background" presStyleLbl="node0" presStyleIdx="0" presStyleCnt="1"/>
      <dgm:spPr/>
    </dgm:pt>
    <dgm:pt modelId="{A6E756B3-D057-42CF-911A-68F1ED623FDE}" type="pres">
      <dgm:prSet presAssocID="{FCB26F93-8A31-48FD-B5D0-8AC89A9BEB2E}" presName="text" presStyleLbl="fgAcc0" presStyleIdx="0" presStyleCnt="1">
        <dgm:presLayoutVars>
          <dgm:chPref val="3"/>
        </dgm:presLayoutVars>
      </dgm:prSet>
      <dgm:spPr/>
    </dgm:pt>
    <dgm:pt modelId="{39A26FE7-3DEE-4717-AE7B-BA90FDD75A9C}" type="pres">
      <dgm:prSet presAssocID="{FCB26F93-8A31-48FD-B5D0-8AC89A9BEB2E}" presName="hierChild2" presStyleCnt="0"/>
      <dgm:spPr/>
    </dgm:pt>
    <dgm:pt modelId="{2B98961F-75E8-40AD-A635-78BAC4EB8D18}" type="pres">
      <dgm:prSet presAssocID="{3BA53A16-2355-4C24-82F4-26093C1417AF}" presName="Name10" presStyleLbl="parChTrans1D2" presStyleIdx="0" presStyleCnt="3"/>
      <dgm:spPr/>
    </dgm:pt>
    <dgm:pt modelId="{685F3E47-1E23-4473-82C7-195A4A8DD212}" type="pres">
      <dgm:prSet presAssocID="{B91A8A44-C0C3-4347-9367-D1076906370F}" presName="hierRoot2" presStyleCnt="0"/>
      <dgm:spPr/>
    </dgm:pt>
    <dgm:pt modelId="{AE433319-D33C-46F7-884D-7D8374C3C416}" type="pres">
      <dgm:prSet presAssocID="{B91A8A44-C0C3-4347-9367-D1076906370F}" presName="composite2" presStyleCnt="0"/>
      <dgm:spPr/>
    </dgm:pt>
    <dgm:pt modelId="{23DBCC28-0BD8-47AE-9915-FACF31D62ED2}" type="pres">
      <dgm:prSet presAssocID="{B91A8A44-C0C3-4347-9367-D1076906370F}" presName="background2" presStyleLbl="node2" presStyleIdx="0" presStyleCnt="3"/>
      <dgm:spPr/>
    </dgm:pt>
    <dgm:pt modelId="{096032B2-1C2A-4FD9-94B6-54240D480F5E}" type="pres">
      <dgm:prSet presAssocID="{B91A8A44-C0C3-4347-9367-D1076906370F}" presName="text2" presStyleLbl="fgAcc2" presStyleIdx="0" presStyleCnt="3" custScaleX="274258" custScaleY="139872" custLinFactNeighborX="-57553" custLinFactNeighborY="-26318">
        <dgm:presLayoutVars>
          <dgm:chPref val="3"/>
        </dgm:presLayoutVars>
      </dgm:prSet>
      <dgm:spPr/>
    </dgm:pt>
    <dgm:pt modelId="{9FBCA68F-D7E7-419B-BE04-6DC4719A1614}" type="pres">
      <dgm:prSet presAssocID="{B91A8A44-C0C3-4347-9367-D1076906370F}" presName="hierChild3" presStyleCnt="0"/>
      <dgm:spPr/>
    </dgm:pt>
    <dgm:pt modelId="{081D2C17-FA66-434A-A08B-F0DAC3164AAE}" type="pres">
      <dgm:prSet presAssocID="{CBC32B41-3F2B-43B2-AA0B-8AAD33881EC3}" presName="Name17" presStyleLbl="parChTrans1D3" presStyleIdx="0" presStyleCnt="4"/>
      <dgm:spPr/>
    </dgm:pt>
    <dgm:pt modelId="{BA4B6AD7-EC4B-427F-ABAA-F795C645D87D}" type="pres">
      <dgm:prSet presAssocID="{0A0F25D2-B16D-459F-AC74-F9994B5C6CA2}" presName="hierRoot3" presStyleCnt="0"/>
      <dgm:spPr/>
    </dgm:pt>
    <dgm:pt modelId="{870CDCD1-775F-4CCD-9B91-5B5F649725D8}" type="pres">
      <dgm:prSet presAssocID="{0A0F25D2-B16D-459F-AC74-F9994B5C6CA2}" presName="composite3" presStyleCnt="0"/>
      <dgm:spPr/>
    </dgm:pt>
    <dgm:pt modelId="{5F97CE77-E09D-4F47-AB51-66343C1CF176}" type="pres">
      <dgm:prSet presAssocID="{0A0F25D2-B16D-459F-AC74-F9994B5C6CA2}" presName="background3" presStyleLbl="node3" presStyleIdx="0" presStyleCnt="4"/>
      <dgm:spPr/>
    </dgm:pt>
    <dgm:pt modelId="{1DEA9790-E0A7-4CA4-B0F0-145532B32A00}" type="pres">
      <dgm:prSet presAssocID="{0A0F25D2-B16D-459F-AC74-F9994B5C6CA2}" presName="text3" presStyleLbl="fgAcc3" presStyleIdx="0" presStyleCnt="4" custLinFactNeighborX="-4388" custLinFactNeighborY="-5436">
        <dgm:presLayoutVars>
          <dgm:chPref val="3"/>
        </dgm:presLayoutVars>
      </dgm:prSet>
      <dgm:spPr/>
    </dgm:pt>
    <dgm:pt modelId="{4D00B0FE-BF0F-44AD-92B1-82E1DF71C124}" type="pres">
      <dgm:prSet presAssocID="{0A0F25D2-B16D-459F-AC74-F9994B5C6CA2}" presName="hierChild4" presStyleCnt="0"/>
      <dgm:spPr/>
    </dgm:pt>
    <dgm:pt modelId="{D3998BA4-D2B6-4E8E-A09C-DA9290A8EA19}" type="pres">
      <dgm:prSet presAssocID="{9BCC2D2B-9F9A-4D6B-A4F0-00FA5304A9C8}" presName="Name17" presStyleLbl="parChTrans1D3" presStyleIdx="1" presStyleCnt="4"/>
      <dgm:spPr/>
    </dgm:pt>
    <dgm:pt modelId="{B60E0929-7F96-4664-9B8F-6E0B1F12B06B}" type="pres">
      <dgm:prSet presAssocID="{A233EFD0-2558-4117-AD22-14FB17F55389}" presName="hierRoot3" presStyleCnt="0"/>
      <dgm:spPr/>
    </dgm:pt>
    <dgm:pt modelId="{90A730AB-FF8B-4136-9585-871EDF94459B}" type="pres">
      <dgm:prSet presAssocID="{A233EFD0-2558-4117-AD22-14FB17F55389}" presName="composite3" presStyleCnt="0"/>
      <dgm:spPr/>
    </dgm:pt>
    <dgm:pt modelId="{38CD625A-3E0C-4DB4-A98D-F886AF4613B5}" type="pres">
      <dgm:prSet presAssocID="{A233EFD0-2558-4117-AD22-14FB17F55389}" presName="background3" presStyleLbl="node3" presStyleIdx="1" presStyleCnt="4"/>
      <dgm:spPr/>
    </dgm:pt>
    <dgm:pt modelId="{C8990E89-58B3-4DA8-B35F-321329F26FB0}" type="pres">
      <dgm:prSet presAssocID="{A233EFD0-2558-4117-AD22-14FB17F55389}" presName="text3" presStyleLbl="fgAcc3" presStyleIdx="1" presStyleCnt="4" custScaleX="258229" custLinFactNeighborX="-21895" custLinFactNeighborY="5556">
        <dgm:presLayoutVars>
          <dgm:chPref val="3"/>
        </dgm:presLayoutVars>
      </dgm:prSet>
      <dgm:spPr/>
    </dgm:pt>
    <dgm:pt modelId="{E707F975-92A2-410C-9258-69D782416289}" type="pres">
      <dgm:prSet presAssocID="{A233EFD0-2558-4117-AD22-14FB17F55389}" presName="hierChild4" presStyleCnt="0"/>
      <dgm:spPr/>
    </dgm:pt>
    <dgm:pt modelId="{BE18F3C4-9D93-4EC1-B81B-892F66E6023D}" type="pres">
      <dgm:prSet presAssocID="{E2EEF55D-4814-4595-AD0F-25F0C84185D7}" presName="Name10" presStyleLbl="parChTrans1D2" presStyleIdx="1" presStyleCnt="3"/>
      <dgm:spPr/>
    </dgm:pt>
    <dgm:pt modelId="{B37E1CC3-2263-4B72-8507-A4D65749B099}" type="pres">
      <dgm:prSet presAssocID="{D99D1BE5-7118-4067-9828-BD466C4F027D}" presName="hierRoot2" presStyleCnt="0"/>
      <dgm:spPr/>
    </dgm:pt>
    <dgm:pt modelId="{8E876915-68CE-4406-AEA9-F451DCF53432}" type="pres">
      <dgm:prSet presAssocID="{D99D1BE5-7118-4067-9828-BD466C4F027D}" presName="composite2" presStyleCnt="0"/>
      <dgm:spPr/>
    </dgm:pt>
    <dgm:pt modelId="{50FD6CDD-56B4-402C-A81F-E0CDA2A56FAC}" type="pres">
      <dgm:prSet presAssocID="{D99D1BE5-7118-4067-9828-BD466C4F027D}" presName="background2" presStyleLbl="node2" presStyleIdx="1" presStyleCnt="3"/>
      <dgm:spPr/>
    </dgm:pt>
    <dgm:pt modelId="{360B49F4-F039-4835-8166-184DFAB77E46}" type="pres">
      <dgm:prSet presAssocID="{D99D1BE5-7118-4067-9828-BD466C4F027D}" presName="text2" presStyleLbl="fgAcc2" presStyleIdx="1" presStyleCnt="3" custLinFactNeighborX="-52977" custLinFactNeighborY="-6622">
        <dgm:presLayoutVars>
          <dgm:chPref val="3"/>
        </dgm:presLayoutVars>
      </dgm:prSet>
      <dgm:spPr/>
    </dgm:pt>
    <dgm:pt modelId="{C899BF2C-705C-4D54-BEB2-CB3AD9611939}" type="pres">
      <dgm:prSet presAssocID="{D99D1BE5-7118-4067-9828-BD466C4F027D}" presName="hierChild3" presStyleCnt="0"/>
      <dgm:spPr/>
    </dgm:pt>
    <dgm:pt modelId="{AB6FC50E-8297-459E-B99A-0DA356C8ED7E}" type="pres">
      <dgm:prSet presAssocID="{3AE4DE67-A95E-495A-8E89-3B0DF71EF5FD}" presName="Name17" presStyleLbl="parChTrans1D3" presStyleIdx="2" presStyleCnt="4"/>
      <dgm:spPr/>
    </dgm:pt>
    <dgm:pt modelId="{1BE23D14-4734-47E7-9DC3-9F2E0F6C9AED}" type="pres">
      <dgm:prSet presAssocID="{00C79644-0CC1-4A6C-AD3B-9C2B0FB728F8}" presName="hierRoot3" presStyleCnt="0"/>
      <dgm:spPr/>
    </dgm:pt>
    <dgm:pt modelId="{765A0E60-D266-40A2-A74A-B55CB7AFD649}" type="pres">
      <dgm:prSet presAssocID="{00C79644-0CC1-4A6C-AD3B-9C2B0FB728F8}" presName="composite3" presStyleCnt="0"/>
      <dgm:spPr/>
    </dgm:pt>
    <dgm:pt modelId="{211AF522-602D-44B6-80DC-059A985AA507}" type="pres">
      <dgm:prSet presAssocID="{00C79644-0CC1-4A6C-AD3B-9C2B0FB728F8}" presName="background3" presStyleLbl="node3" presStyleIdx="2" presStyleCnt="4"/>
      <dgm:spPr/>
    </dgm:pt>
    <dgm:pt modelId="{BCAA71B0-FA33-40AF-A785-11C0BE38D0A7}" type="pres">
      <dgm:prSet presAssocID="{00C79644-0CC1-4A6C-AD3B-9C2B0FB728F8}" presName="text3" presStyleLbl="fgAcc3" presStyleIdx="2" presStyleCnt="4" custScaleX="145639" custScaleY="92459" custLinFactNeighborX="-37137" custLinFactNeighborY="45428">
        <dgm:presLayoutVars>
          <dgm:chPref val="3"/>
        </dgm:presLayoutVars>
      </dgm:prSet>
      <dgm:spPr/>
    </dgm:pt>
    <dgm:pt modelId="{59C34101-3997-46D2-B26C-56BA18A64AA3}" type="pres">
      <dgm:prSet presAssocID="{00C79644-0CC1-4A6C-AD3B-9C2B0FB728F8}" presName="hierChild4" presStyleCnt="0"/>
      <dgm:spPr/>
    </dgm:pt>
    <dgm:pt modelId="{0ACEC3A4-0F30-4366-A073-6FFF59EDB762}" type="pres">
      <dgm:prSet presAssocID="{B2ACC297-7CF2-4F42-A538-F68C119DE618}" presName="Name10" presStyleLbl="parChTrans1D2" presStyleIdx="2" presStyleCnt="3"/>
      <dgm:spPr/>
    </dgm:pt>
    <dgm:pt modelId="{F52F1D83-0D1E-43CA-B5F0-F37F0AAED099}" type="pres">
      <dgm:prSet presAssocID="{32970023-0976-430F-8F8E-6E844A4D856E}" presName="hierRoot2" presStyleCnt="0"/>
      <dgm:spPr/>
    </dgm:pt>
    <dgm:pt modelId="{6A99F02A-C688-4B4A-AE24-2905BDAA8979}" type="pres">
      <dgm:prSet presAssocID="{32970023-0976-430F-8F8E-6E844A4D856E}" presName="composite2" presStyleCnt="0"/>
      <dgm:spPr/>
    </dgm:pt>
    <dgm:pt modelId="{CE449AEC-0BDB-4D44-96BE-5014AA1AA019}" type="pres">
      <dgm:prSet presAssocID="{32970023-0976-430F-8F8E-6E844A4D856E}" presName="background2" presStyleLbl="node2" presStyleIdx="2" presStyleCnt="3"/>
      <dgm:spPr/>
    </dgm:pt>
    <dgm:pt modelId="{F7EE95F8-DA55-4E0C-9F49-54F541BBD29E}" type="pres">
      <dgm:prSet presAssocID="{32970023-0976-430F-8F8E-6E844A4D856E}" presName="text2" presStyleLbl="fgAcc2" presStyleIdx="2" presStyleCnt="3" custScaleX="225205" custScaleY="94301">
        <dgm:presLayoutVars>
          <dgm:chPref val="3"/>
        </dgm:presLayoutVars>
      </dgm:prSet>
      <dgm:spPr/>
    </dgm:pt>
    <dgm:pt modelId="{447B109B-02E7-4549-A31C-51C8500273A2}" type="pres">
      <dgm:prSet presAssocID="{32970023-0976-430F-8F8E-6E844A4D856E}" presName="hierChild3" presStyleCnt="0"/>
      <dgm:spPr/>
    </dgm:pt>
    <dgm:pt modelId="{2D483DDA-B66F-4A5C-B454-F87DA59CB766}" type="pres">
      <dgm:prSet presAssocID="{89F8318C-C751-404D-A07C-BFEBF2A71B6D}" presName="Name17" presStyleLbl="parChTrans1D3" presStyleIdx="3" presStyleCnt="4"/>
      <dgm:spPr/>
    </dgm:pt>
    <dgm:pt modelId="{06492368-1B03-4A0D-8AF9-A844FF2DFCF6}" type="pres">
      <dgm:prSet presAssocID="{8051653D-3393-41FE-A1C7-53B6FCB1575E}" presName="hierRoot3" presStyleCnt="0"/>
      <dgm:spPr/>
    </dgm:pt>
    <dgm:pt modelId="{9FB7C7A0-CA3B-48DC-9322-53DC2BDC2CF1}" type="pres">
      <dgm:prSet presAssocID="{8051653D-3393-41FE-A1C7-53B6FCB1575E}" presName="composite3" presStyleCnt="0"/>
      <dgm:spPr/>
    </dgm:pt>
    <dgm:pt modelId="{1469D84A-EB0E-4CC6-958D-81622C65FD2C}" type="pres">
      <dgm:prSet presAssocID="{8051653D-3393-41FE-A1C7-53B6FCB1575E}" presName="background3" presStyleLbl="node3" presStyleIdx="3" presStyleCnt="4"/>
      <dgm:spPr/>
    </dgm:pt>
    <dgm:pt modelId="{73221737-731D-46D3-BF60-9318D05B81EC}" type="pres">
      <dgm:prSet presAssocID="{8051653D-3393-41FE-A1C7-53B6FCB1575E}" presName="text3" presStyleLbl="fgAcc3" presStyleIdx="3" presStyleCnt="4" custScaleX="215808" custScaleY="90013" custLinFactNeighborX="-44465" custLinFactNeighborY="51126">
        <dgm:presLayoutVars>
          <dgm:chPref val="3"/>
        </dgm:presLayoutVars>
      </dgm:prSet>
      <dgm:spPr/>
    </dgm:pt>
    <dgm:pt modelId="{C14C870A-5BEA-42C0-A638-16D10BFE77C7}" type="pres">
      <dgm:prSet presAssocID="{8051653D-3393-41FE-A1C7-53B6FCB1575E}" presName="hierChild4" presStyleCnt="0"/>
      <dgm:spPr/>
    </dgm:pt>
  </dgm:ptLst>
  <dgm:cxnLst>
    <dgm:cxn modelId="{7441A60F-FBA9-4B7C-A39E-E79978DB7765}" type="presOf" srcId="{9BCC2D2B-9F9A-4D6B-A4F0-00FA5304A9C8}" destId="{D3998BA4-D2B6-4E8E-A09C-DA9290A8EA19}" srcOrd="0" destOrd="0" presId="urn:microsoft.com/office/officeart/2005/8/layout/hierarchy1"/>
    <dgm:cxn modelId="{0A39C30F-03B6-4044-BFDE-204DAD9CF2F8}" type="presOf" srcId="{B2ACC297-7CF2-4F42-A538-F68C119DE618}" destId="{0ACEC3A4-0F30-4366-A073-6FFF59EDB762}" srcOrd="0" destOrd="0" presId="urn:microsoft.com/office/officeart/2005/8/layout/hierarchy1"/>
    <dgm:cxn modelId="{F7752614-8365-4CC5-86B7-29248895E8AC}" type="presOf" srcId="{00C79644-0CC1-4A6C-AD3B-9C2B0FB728F8}" destId="{BCAA71B0-FA33-40AF-A785-11C0BE38D0A7}" srcOrd="0" destOrd="0" presId="urn:microsoft.com/office/officeart/2005/8/layout/hierarchy1"/>
    <dgm:cxn modelId="{B74EC81D-02B6-4447-A2F7-166B0AC453FE}" type="presOf" srcId="{E2EEF55D-4814-4595-AD0F-25F0C84185D7}" destId="{BE18F3C4-9D93-4EC1-B81B-892F66E6023D}" srcOrd="0" destOrd="0" presId="urn:microsoft.com/office/officeart/2005/8/layout/hierarchy1"/>
    <dgm:cxn modelId="{B0CA181E-747C-46E1-AFA7-B86E16460ACF}" type="presOf" srcId="{32970023-0976-430F-8F8E-6E844A4D856E}" destId="{F7EE95F8-DA55-4E0C-9F49-54F541BBD29E}" srcOrd="0" destOrd="0" presId="urn:microsoft.com/office/officeart/2005/8/layout/hierarchy1"/>
    <dgm:cxn modelId="{F4F3CB1E-5278-41DF-B41E-EC14636FE10B}" type="presOf" srcId="{CBC32B41-3F2B-43B2-AA0B-8AAD33881EC3}" destId="{081D2C17-FA66-434A-A08B-F0DAC3164AAE}" srcOrd="0" destOrd="0" presId="urn:microsoft.com/office/officeart/2005/8/layout/hierarchy1"/>
    <dgm:cxn modelId="{8A30CB27-E3EF-46D2-9C02-3698658FA380}" type="presOf" srcId="{89F8318C-C751-404D-A07C-BFEBF2A71B6D}" destId="{2D483DDA-B66F-4A5C-B454-F87DA59CB766}" srcOrd="0" destOrd="0" presId="urn:microsoft.com/office/officeart/2005/8/layout/hierarchy1"/>
    <dgm:cxn modelId="{B1ADB92B-12BE-4053-ADC1-21DA4D54E256}" type="presOf" srcId="{D99D1BE5-7118-4067-9828-BD466C4F027D}" destId="{360B49F4-F039-4835-8166-184DFAB77E46}" srcOrd="0" destOrd="0" presId="urn:microsoft.com/office/officeart/2005/8/layout/hierarchy1"/>
    <dgm:cxn modelId="{FA88BA2C-9C36-4174-9D97-157B9A062B51}" srcId="{B91A8A44-C0C3-4347-9367-D1076906370F}" destId="{0A0F25D2-B16D-459F-AC74-F9994B5C6CA2}" srcOrd="0" destOrd="0" parTransId="{CBC32B41-3F2B-43B2-AA0B-8AAD33881EC3}" sibTransId="{19DB16CF-3104-4319-9832-51BE30E6D790}"/>
    <dgm:cxn modelId="{1EAE2E41-3733-41E5-B456-BB494B905842}" type="presOf" srcId="{B91A8A44-C0C3-4347-9367-D1076906370F}" destId="{096032B2-1C2A-4FD9-94B6-54240D480F5E}" srcOrd="0" destOrd="0" presId="urn:microsoft.com/office/officeart/2005/8/layout/hierarchy1"/>
    <dgm:cxn modelId="{54BC6A65-EF26-4B6E-BBA3-DABB354492E3}" srcId="{B91A8A44-C0C3-4347-9367-D1076906370F}" destId="{A233EFD0-2558-4117-AD22-14FB17F55389}" srcOrd="1" destOrd="0" parTransId="{9BCC2D2B-9F9A-4D6B-A4F0-00FA5304A9C8}" sibTransId="{D91A6AB1-6204-47E6-B54A-DFF9D36D7C27}"/>
    <dgm:cxn modelId="{28F8F769-12E0-46D1-93C8-075DD32DF7A3}" type="presOf" srcId="{0A0F25D2-B16D-459F-AC74-F9994B5C6CA2}" destId="{1DEA9790-E0A7-4CA4-B0F0-145532B32A00}" srcOrd="0" destOrd="0" presId="urn:microsoft.com/office/officeart/2005/8/layout/hierarchy1"/>
    <dgm:cxn modelId="{D2D38E4E-74CB-4077-B5E1-F7D7560085E7}" type="presOf" srcId="{C6F35B96-B6BA-4ED2-B10B-B5BFFB41A482}" destId="{A053EC6B-57FE-4712-9476-C026B454B63B}" srcOrd="0" destOrd="0" presId="urn:microsoft.com/office/officeart/2005/8/layout/hierarchy1"/>
    <dgm:cxn modelId="{F955AF4F-B27F-42D9-8863-3AE7AB62B169}" srcId="{FCB26F93-8A31-48FD-B5D0-8AC89A9BEB2E}" destId="{32970023-0976-430F-8F8E-6E844A4D856E}" srcOrd="2" destOrd="0" parTransId="{B2ACC297-7CF2-4F42-A538-F68C119DE618}" sibTransId="{36108A60-81FB-4F92-B72D-AAD901C05565}"/>
    <dgm:cxn modelId="{0E07E37A-09AC-4CA4-BE85-ADD3DAD15962}" type="presOf" srcId="{A233EFD0-2558-4117-AD22-14FB17F55389}" destId="{C8990E89-58B3-4DA8-B35F-321329F26FB0}" srcOrd="0" destOrd="0" presId="urn:microsoft.com/office/officeart/2005/8/layout/hierarchy1"/>
    <dgm:cxn modelId="{3DA9547E-8FDA-4EBC-BFF9-1C228BE0FEB9}" srcId="{C6F35B96-B6BA-4ED2-B10B-B5BFFB41A482}" destId="{FCB26F93-8A31-48FD-B5D0-8AC89A9BEB2E}" srcOrd="0" destOrd="0" parTransId="{5096F59B-7B8F-4BCB-9C7F-1D8A3C8FC257}" sibTransId="{15486523-41C7-4F60-A83B-F9BCA4568C93}"/>
    <dgm:cxn modelId="{92203398-891E-462F-97E6-384D3097F433}" type="presOf" srcId="{3AE4DE67-A95E-495A-8E89-3B0DF71EF5FD}" destId="{AB6FC50E-8297-459E-B99A-0DA356C8ED7E}" srcOrd="0" destOrd="0" presId="urn:microsoft.com/office/officeart/2005/8/layout/hierarchy1"/>
    <dgm:cxn modelId="{441262A2-3D64-4FAB-ACDC-D0BE7C0D22F3}" type="presOf" srcId="{3BA53A16-2355-4C24-82F4-26093C1417AF}" destId="{2B98961F-75E8-40AD-A635-78BAC4EB8D18}" srcOrd="0" destOrd="0" presId="urn:microsoft.com/office/officeart/2005/8/layout/hierarchy1"/>
    <dgm:cxn modelId="{A90784A7-0D93-4D8A-8392-825247F898E6}" type="presOf" srcId="{FCB26F93-8A31-48FD-B5D0-8AC89A9BEB2E}" destId="{A6E756B3-D057-42CF-911A-68F1ED623FDE}" srcOrd="0" destOrd="0" presId="urn:microsoft.com/office/officeart/2005/8/layout/hierarchy1"/>
    <dgm:cxn modelId="{6EB20DA9-D129-4A0D-86DC-BEE36FFDEDDA}" srcId="{FCB26F93-8A31-48FD-B5D0-8AC89A9BEB2E}" destId="{B91A8A44-C0C3-4347-9367-D1076906370F}" srcOrd="0" destOrd="0" parTransId="{3BA53A16-2355-4C24-82F4-26093C1417AF}" sibTransId="{D75FA183-A7A7-4AC7-9A97-8A28E3740269}"/>
    <dgm:cxn modelId="{6175BDB5-623A-4F18-9B70-91C2F88BCE70}" srcId="{32970023-0976-430F-8F8E-6E844A4D856E}" destId="{8051653D-3393-41FE-A1C7-53B6FCB1575E}" srcOrd="0" destOrd="0" parTransId="{89F8318C-C751-404D-A07C-BFEBF2A71B6D}" sibTransId="{73F93F94-21AF-46D6-B3E4-AB0A0BCCD910}"/>
    <dgm:cxn modelId="{26A8D1E2-2874-4615-9647-DCE575DA90EF}" type="presOf" srcId="{8051653D-3393-41FE-A1C7-53B6FCB1575E}" destId="{73221737-731D-46D3-BF60-9318D05B81EC}" srcOrd="0" destOrd="0" presId="urn:microsoft.com/office/officeart/2005/8/layout/hierarchy1"/>
    <dgm:cxn modelId="{640965F2-29E3-4F46-9776-A36EC61E60FE}" srcId="{D99D1BE5-7118-4067-9828-BD466C4F027D}" destId="{00C79644-0CC1-4A6C-AD3B-9C2B0FB728F8}" srcOrd="0" destOrd="0" parTransId="{3AE4DE67-A95E-495A-8E89-3B0DF71EF5FD}" sibTransId="{18E26E94-FD3D-4703-BB49-060DA23E0ADE}"/>
    <dgm:cxn modelId="{55416BF3-5EB9-4CEF-862A-65D290559B6B}" srcId="{FCB26F93-8A31-48FD-B5D0-8AC89A9BEB2E}" destId="{D99D1BE5-7118-4067-9828-BD466C4F027D}" srcOrd="1" destOrd="0" parTransId="{E2EEF55D-4814-4595-AD0F-25F0C84185D7}" sibTransId="{1D22A0FD-A79A-44A3-B503-42428F82021A}"/>
    <dgm:cxn modelId="{F9F55AF7-449F-49AF-966C-FDEF9C2CE538}" type="presParOf" srcId="{A053EC6B-57FE-4712-9476-C026B454B63B}" destId="{7D411377-E73A-41A5-92B0-0DF4D3767790}" srcOrd="0" destOrd="0" presId="urn:microsoft.com/office/officeart/2005/8/layout/hierarchy1"/>
    <dgm:cxn modelId="{238C0926-39B2-439E-A692-E4F60FE2030F}" type="presParOf" srcId="{7D411377-E73A-41A5-92B0-0DF4D3767790}" destId="{C973016F-E0F9-4A2E-80E2-C20CB353EC58}" srcOrd="0" destOrd="0" presId="urn:microsoft.com/office/officeart/2005/8/layout/hierarchy1"/>
    <dgm:cxn modelId="{527A0F27-598A-40B0-9CC9-38885F3DD5CB}" type="presParOf" srcId="{C973016F-E0F9-4A2E-80E2-C20CB353EC58}" destId="{85C56D20-E9A9-4D1E-A04B-92FB4D24B1B5}" srcOrd="0" destOrd="0" presId="urn:microsoft.com/office/officeart/2005/8/layout/hierarchy1"/>
    <dgm:cxn modelId="{5BF1DBAF-8C55-4ABF-ADCA-47877C770874}" type="presParOf" srcId="{C973016F-E0F9-4A2E-80E2-C20CB353EC58}" destId="{A6E756B3-D057-42CF-911A-68F1ED623FDE}" srcOrd="1" destOrd="0" presId="urn:microsoft.com/office/officeart/2005/8/layout/hierarchy1"/>
    <dgm:cxn modelId="{92D41F20-0FB6-4394-9927-D074A55F008B}" type="presParOf" srcId="{7D411377-E73A-41A5-92B0-0DF4D3767790}" destId="{39A26FE7-3DEE-4717-AE7B-BA90FDD75A9C}" srcOrd="1" destOrd="0" presId="urn:microsoft.com/office/officeart/2005/8/layout/hierarchy1"/>
    <dgm:cxn modelId="{EA06E865-2DF3-4441-97AD-E41087CDEB4B}" type="presParOf" srcId="{39A26FE7-3DEE-4717-AE7B-BA90FDD75A9C}" destId="{2B98961F-75E8-40AD-A635-78BAC4EB8D18}" srcOrd="0" destOrd="0" presId="urn:microsoft.com/office/officeart/2005/8/layout/hierarchy1"/>
    <dgm:cxn modelId="{201A98BC-67B9-40B0-AEE4-436ED39C8D23}" type="presParOf" srcId="{39A26FE7-3DEE-4717-AE7B-BA90FDD75A9C}" destId="{685F3E47-1E23-4473-82C7-195A4A8DD212}" srcOrd="1" destOrd="0" presId="urn:microsoft.com/office/officeart/2005/8/layout/hierarchy1"/>
    <dgm:cxn modelId="{B6D92168-7850-4E3F-9F11-2B6C7123AC85}" type="presParOf" srcId="{685F3E47-1E23-4473-82C7-195A4A8DD212}" destId="{AE433319-D33C-46F7-884D-7D8374C3C416}" srcOrd="0" destOrd="0" presId="urn:microsoft.com/office/officeart/2005/8/layout/hierarchy1"/>
    <dgm:cxn modelId="{56F97596-3033-44BC-8A28-F439B9621D12}" type="presParOf" srcId="{AE433319-D33C-46F7-884D-7D8374C3C416}" destId="{23DBCC28-0BD8-47AE-9915-FACF31D62ED2}" srcOrd="0" destOrd="0" presId="urn:microsoft.com/office/officeart/2005/8/layout/hierarchy1"/>
    <dgm:cxn modelId="{D54C6B69-3C81-4567-9421-D4F869E1618D}" type="presParOf" srcId="{AE433319-D33C-46F7-884D-7D8374C3C416}" destId="{096032B2-1C2A-4FD9-94B6-54240D480F5E}" srcOrd="1" destOrd="0" presId="urn:microsoft.com/office/officeart/2005/8/layout/hierarchy1"/>
    <dgm:cxn modelId="{873EA405-2C72-4F3B-B598-6804496B6E95}" type="presParOf" srcId="{685F3E47-1E23-4473-82C7-195A4A8DD212}" destId="{9FBCA68F-D7E7-419B-BE04-6DC4719A1614}" srcOrd="1" destOrd="0" presId="urn:microsoft.com/office/officeart/2005/8/layout/hierarchy1"/>
    <dgm:cxn modelId="{82394B7A-0C66-4F64-B5FB-14ECB182B2CA}" type="presParOf" srcId="{9FBCA68F-D7E7-419B-BE04-6DC4719A1614}" destId="{081D2C17-FA66-434A-A08B-F0DAC3164AAE}" srcOrd="0" destOrd="0" presId="urn:microsoft.com/office/officeart/2005/8/layout/hierarchy1"/>
    <dgm:cxn modelId="{1CAD76D4-A5B4-4A2F-B31A-A803F5B9F2E5}" type="presParOf" srcId="{9FBCA68F-D7E7-419B-BE04-6DC4719A1614}" destId="{BA4B6AD7-EC4B-427F-ABAA-F795C645D87D}" srcOrd="1" destOrd="0" presId="urn:microsoft.com/office/officeart/2005/8/layout/hierarchy1"/>
    <dgm:cxn modelId="{C67F2C5F-BDA8-44AA-8C71-C38C843F8BDB}" type="presParOf" srcId="{BA4B6AD7-EC4B-427F-ABAA-F795C645D87D}" destId="{870CDCD1-775F-4CCD-9B91-5B5F649725D8}" srcOrd="0" destOrd="0" presId="urn:microsoft.com/office/officeart/2005/8/layout/hierarchy1"/>
    <dgm:cxn modelId="{98264D67-6A99-4111-A2CA-8C8E8DB80779}" type="presParOf" srcId="{870CDCD1-775F-4CCD-9B91-5B5F649725D8}" destId="{5F97CE77-E09D-4F47-AB51-66343C1CF176}" srcOrd="0" destOrd="0" presId="urn:microsoft.com/office/officeart/2005/8/layout/hierarchy1"/>
    <dgm:cxn modelId="{60248973-A257-460F-B5EC-9B901031B701}" type="presParOf" srcId="{870CDCD1-775F-4CCD-9B91-5B5F649725D8}" destId="{1DEA9790-E0A7-4CA4-B0F0-145532B32A00}" srcOrd="1" destOrd="0" presId="urn:microsoft.com/office/officeart/2005/8/layout/hierarchy1"/>
    <dgm:cxn modelId="{CB3BEA68-B93A-4A37-96BF-B89B66DB9C59}" type="presParOf" srcId="{BA4B6AD7-EC4B-427F-ABAA-F795C645D87D}" destId="{4D00B0FE-BF0F-44AD-92B1-82E1DF71C124}" srcOrd="1" destOrd="0" presId="urn:microsoft.com/office/officeart/2005/8/layout/hierarchy1"/>
    <dgm:cxn modelId="{D01D08AE-35A6-40F5-B4FC-7CF1FC045364}" type="presParOf" srcId="{9FBCA68F-D7E7-419B-BE04-6DC4719A1614}" destId="{D3998BA4-D2B6-4E8E-A09C-DA9290A8EA19}" srcOrd="2" destOrd="0" presId="urn:microsoft.com/office/officeart/2005/8/layout/hierarchy1"/>
    <dgm:cxn modelId="{EFAAD347-C4C0-4C43-BF7E-F7DAE9AE7961}" type="presParOf" srcId="{9FBCA68F-D7E7-419B-BE04-6DC4719A1614}" destId="{B60E0929-7F96-4664-9B8F-6E0B1F12B06B}" srcOrd="3" destOrd="0" presId="urn:microsoft.com/office/officeart/2005/8/layout/hierarchy1"/>
    <dgm:cxn modelId="{ED5E2A32-1DC6-4F17-9090-0AF31B927894}" type="presParOf" srcId="{B60E0929-7F96-4664-9B8F-6E0B1F12B06B}" destId="{90A730AB-FF8B-4136-9585-871EDF94459B}" srcOrd="0" destOrd="0" presId="urn:microsoft.com/office/officeart/2005/8/layout/hierarchy1"/>
    <dgm:cxn modelId="{0E63A069-640F-48C3-85F0-156ACF903A6F}" type="presParOf" srcId="{90A730AB-FF8B-4136-9585-871EDF94459B}" destId="{38CD625A-3E0C-4DB4-A98D-F886AF4613B5}" srcOrd="0" destOrd="0" presId="urn:microsoft.com/office/officeart/2005/8/layout/hierarchy1"/>
    <dgm:cxn modelId="{4992F3EC-E7AB-4A1E-85C2-9383CD37DFD4}" type="presParOf" srcId="{90A730AB-FF8B-4136-9585-871EDF94459B}" destId="{C8990E89-58B3-4DA8-B35F-321329F26FB0}" srcOrd="1" destOrd="0" presId="urn:microsoft.com/office/officeart/2005/8/layout/hierarchy1"/>
    <dgm:cxn modelId="{2C3945E2-F58E-45C5-A044-24F1E162F0D3}" type="presParOf" srcId="{B60E0929-7F96-4664-9B8F-6E0B1F12B06B}" destId="{E707F975-92A2-410C-9258-69D782416289}" srcOrd="1" destOrd="0" presId="urn:microsoft.com/office/officeart/2005/8/layout/hierarchy1"/>
    <dgm:cxn modelId="{B0A65B16-452F-4E11-8D29-2E47889F1B44}" type="presParOf" srcId="{39A26FE7-3DEE-4717-AE7B-BA90FDD75A9C}" destId="{BE18F3C4-9D93-4EC1-B81B-892F66E6023D}" srcOrd="2" destOrd="0" presId="urn:microsoft.com/office/officeart/2005/8/layout/hierarchy1"/>
    <dgm:cxn modelId="{F6B96669-D478-454F-80DC-DF69C58DD58C}" type="presParOf" srcId="{39A26FE7-3DEE-4717-AE7B-BA90FDD75A9C}" destId="{B37E1CC3-2263-4B72-8507-A4D65749B099}" srcOrd="3" destOrd="0" presId="urn:microsoft.com/office/officeart/2005/8/layout/hierarchy1"/>
    <dgm:cxn modelId="{6F78B290-31E6-46F0-B96F-EE607709230E}" type="presParOf" srcId="{B37E1CC3-2263-4B72-8507-A4D65749B099}" destId="{8E876915-68CE-4406-AEA9-F451DCF53432}" srcOrd="0" destOrd="0" presId="urn:microsoft.com/office/officeart/2005/8/layout/hierarchy1"/>
    <dgm:cxn modelId="{3C9F5A22-574B-42E7-8108-E30665D6F0AD}" type="presParOf" srcId="{8E876915-68CE-4406-AEA9-F451DCF53432}" destId="{50FD6CDD-56B4-402C-A81F-E0CDA2A56FAC}" srcOrd="0" destOrd="0" presId="urn:microsoft.com/office/officeart/2005/8/layout/hierarchy1"/>
    <dgm:cxn modelId="{D5BD3F42-2B10-46FC-8C69-FBF09C8C564A}" type="presParOf" srcId="{8E876915-68CE-4406-AEA9-F451DCF53432}" destId="{360B49F4-F039-4835-8166-184DFAB77E46}" srcOrd="1" destOrd="0" presId="urn:microsoft.com/office/officeart/2005/8/layout/hierarchy1"/>
    <dgm:cxn modelId="{8C50D1CB-A41D-4E9A-A1C2-2EC1257E11E4}" type="presParOf" srcId="{B37E1CC3-2263-4B72-8507-A4D65749B099}" destId="{C899BF2C-705C-4D54-BEB2-CB3AD9611939}" srcOrd="1" destOrd="0" presId="urn:microsoft.com/office/officeart/2005/8/layout/hierarchy1"/>
    <dgm:cxn modelId="{BADABEE3-EEE0-4B94-A2BF-A8C53F09362F}" type="presParOf" srcId="{C899BF2C-705C-4D54-BEB2-CB3AD9611939}" destId="{AB6FC50E-8297-459E-B99A-0DA356C8ED7E}" srcOrd="0" destOrd="0" presId="urn:microsoft.com/office/officeart/2005/8/layout/hierarchy1"/>
    <dgm:cxn modelId="{1FA9246A-E7F2-4307-BEAD-EB7F2D79CDF4}" type="presParOf" srcId="{C899BF2C-705C-4D54-BEB2-CB3AD9611939}" destId="{1BE23D14-4734-47E7-9DC3-9F2E0F6C9AED}" srcOrd="1" destOrd="0" presId="urn:microsoft.com/office/officeart/2005/8/layout/hierarchy1"/>
    <dgm:cxn modelId="{F6A99E53-8630-458C-B353-37488CB1072C}" type="presParOf" srcId="{1BE23D14-4734-47E7-9DC3-9F2E0F6C9AED}" destId="{765A0E60-D266-40A2-A74A-B55CB7AFD649}" srcOrd="0" destOrd="0" presId="urn:microsoft.com/office/officeart/2005/8/layout/hierarchy1"/>
    <dgm:cxn modelId="{6A41D218-D4E3-447F-8CB6-BF949E2C51CE}" type="presParOf" srcId="{765A0E60-D266-40A2-A74A-B55CB7AFD649}" destId="{211AF522-602D-44B6-80DC-059A985AA507}" srcOrd="0" destOrd="0" presId="urn:microsoft.com/office/officeart/2005/8/layout/hierarchy1"/>
    <dgm:cxn modelId="{BB40A5F3-1FC4-46E1-90CB-C903C476133B}" type="presParOf" srcId="{765A0E60-D266-40A2-A74A-B55CB7AFD649}" destId="{BCAA71B0-FA33-40AF-A785-11C0BE38D0A7}" srcOrd="1" destOrd="0" presId="urn:microsoft.com/office/officeart/2005/8/layout/hierarchy1"/>
    <dgm:cxn modelId="{79FC3BAF-1C62-4742-BAE6-CDDD0A11B933}" type="presParOf" srcId="{1BE23D14-4734-47E7-9DC3-9F2E0F6C9AED}" destId="{59C34101-3997-46D2-B26C-56BA18A64AA3}" srcOrd="1" destOrd="0" presId="urn:microsoft.com/office/officeart/2005/8/layout/hierarchy1"/>
    <dgm:cxn modelId="{7DC45EAA-4E1D-43D9-97FD-59C87BC02C1C}" type="presParOf" srcId="{39A26FE7-3DEE-4717-AE7B-BA90FDD75A9C}" destId="{0ACEC3A4-0F30-4366-A073-6FFF59EDB762}" srcOrd="4" destOrd="0" presId="urn:microsoft.com/office/officeart/2005/8/layout/hierarchy1"/>
    <dgm:cxn modelId="{5E1FA97C-5CDC-4A6A-AD1D-4D2A88A0045B}" type="presParOf" srcId="{39A26FE7-3DEE-4717-AE7B-BA90FDD75A9C}" destId="{F52F1D83-0D1E-43CA-B5F0-F37F0AAED099}" srcOrd="5" destOrd="0" presId="urn:microsoft.com/office/officeart/2005/8/layout/hierarchy1"/>
    <dgm:cxn modelId="{477E6ACD-D73D-4607-A859-CB0AD0454D3B}" type="presParOf" srcId="{F52F1D83-0D1E-43CA-B5F0-F37F0AAED099}" destId="{6A99F02A-C688-4B4A-AE24-2905BDAA8979}" srcOrd="0" destOrd="0" presId="urn:microsoft.com/office/officeart/2005/8/layout/hierarchy1"/>
    <dgm:cxn modelId="{D6C237F3-3893-42FC-A8A1-08D00AA13492}" type="presParOf" srcId="{6A99F02A-C688-4B4A-AE24-2905BDAA8979}" destId="{CE449AEC-0BDB-4D44-96BE-5014AA1AA019}" srcOrd="0" destOrd="0" presId="urn:microsoft.com/office/officeart/2005/8/layout/hierarchy1"/>
    <dgm:cxn modelId="{C1BB5537-CCC9-4225-9CB7-A9C9D08B64B0}" type="presParOf" srcId="{6A99F02A-C688-4B4A-AE24-2905BDAA8979}" destId="{F7EE95F8-DA55-4E0C-9F49-54F541BBD29E}" srcOrd="1" destOrd="0" presId="urn:microsoft.com/office/officeart/2005/8/layout/hierarchy1"/>
    <dgm:cxn modelId="{020E4202-60A5-4996-A567-44C3B78DA66D}" type="presParOf" srcId="{F52F1D83-0D1E-43CA-B5F0-F37F0AAED099}" destId="{447B109B-02E7-4549-A31C-51C8500273A2}" srcOrd="1" destOrd="0" presId="urn:microsoft.com/office/officeart/2005/8/layout/hierarchy1"/>
    <dgm:cxn modelId="{B5E2B3FC-99E2-4B45-A0E8-BBCB7F03C164}" type="presParOf" srcId="{447B109B-02E7-4549-A31C-51C8500273A2}" destId="{2D483DDA-B66F-4A5C-B454-F87DA59CB766}" srcOrd="0" destOrd="0" presId="urn:microsoft.com/office/officeart/2005/8/layout/hierarchy1"/>
    <dgm:cxn modelId="{EFCFAA85-6BDC-4A27-ADAC-2E64E888C197}" type="presParOf" srcId="{447B109B-02E7-4549-A31C-51C8500273A2}" destId="{06492368-1B03-4A0D-8AF9-A844FF2DFCF6}" srcOrd="1" destOrd="0" presId="urn:microsoft.com/office/officeart/2005/8/layout/hierarchy1"/>
    <dgm:cxn modelId="{12B5CBC6-EEAD-4121-9908-95C3A9A0E7AE}" type="presParOf" srcId="{06492368-1B03-4A0D-8AF9-A844FF2DFCF6}" destId="{9FB7C7A0-CA3B-48DC-9322-53DC2BDC2CF1}" srcOrd="0" destOrd="0" presId="urn:microsoft.com/office/officeart/2005/8/layout/hierarchy1"/>
    <dgm:cxn modelId="{FBB45D80-4194-4A06-97F1-ACBAFCC7A2D5}" type="presParOf" srcId="{9FB7C7A0-CA3B-48DC-9322-53DC2BDC2CF1}" destId="{1469D84A-EB0E-4CC6-958D-81622C65FD2C}" srcOrd="0" destOrd="0" presId="urn:microsoft.com/office/officeart/2005/8/layout/hierarchy1"/>
    <dgm:cxn modelId="{7364DD01-3EAB-4FBC-B15C-3350768EE3C1}" type="presParOf" srcId="{9FB7C7A0-CA3B-48DC-9322-53DC2BDC2CF1}" destId="{73221737-731D-46D3-BF60-9318D05B81EC}" srcOrd="1" destOrd="0" presId="urn:microsoft.com/office/officeart/2005/8/layout/hierarchy1"/>
    <dgm:cxn modelId="{89978C0A-BE29-472B-B24F-57F0BD315E16}" type="presParOf" srcId="{06492368-1B03-4A0D-8AF9-A844FF2DFCF6}" destId="{C14C870A-5BEA-42C0-A638-16D10BFE77C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828CB6-951B-4E4E-B09E-68B63A5F1118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4E0AC2-9EA9-4E48-823E-3780DA45B896}">
      <dgm:prSet phldrT="[Text]" custT="1"/>
      <dgm:spPr/>
      <dgm:t>
        <a:bodyPr/>
        <a:lstStyle/>
        <a:p>
          <a:r>
            <a:rPr lang="pt-PT" sz="2400" dirty="0"/>
            <a:t>frase</a:t>
          </a:r>
          <a:endParaRPr lang="cs-CZ" sz="2400" dirty="0"/>
        </a:p>
      </dgm:t>
    </dgm:pt>
    <dgm:pt modelId="{00008CFC-5372-4398-8AD2-7D503C51A3A4}" type="parTrans" cxnId="{CA8DC1B4-09BA-4D89-B8A9-99081867CAC4}">
      <dgm:prSet/>
      <dgm:spPr/>
      <dgm:t>
        <a:bodyPr/>
        <a:lstStyle/>
        <a:p>
          <a:endParaRPr lang="cs-CZ"/>
        </a:p>
      </dgm:t>
    </dgm:pt>
    <dgm:pt modelId="{BE914245-C2B5-44D3-B020-A9149CB16C72}" type="sibTrans" cxnId="{CA8DC1B4-09BA-4D89-B8A9-99081867CAC4}">
      <dgm:prSet/>
      <dgm:spPr/>
      <dgm:t>
        <a:bodyPr/>
        <a:lstStyle/>
        <a:p>
          <a:endParaRPr lang="cs-CZ"/>
        </a:p>
      </dgm:t>
    </dgm:pt>
    <dgm:pt modelId="{C79901B6-1612-4BD2-9780-430FBE9FB906}">
      <dgm:prSet phldrT="[Text]" custT="1"/>
      <dgm:spPr/>
      <dgm:t>
        <a:bodyPr/>
        <a:lstStyle/>
        <a:p>
          <a:r>
            <a:rPr lang="pt-PT" sz="2000" b="1" u="sng" dirty="0" err="1">
              <a:solidFill>
                <a:schemeClr val="tx1"/>
              </a:solidFill>
            </a:rPr>
            <a:t>Exclamativ</a:t>
          </a:r>
          <a:r>
            <a:rPr lang="cs-CZ" sz="2000" b="1" u="sng" dirty="0">
              <a:solidFill>
                <a:schemeClr val="tx1"/>
              </a:solidFill>
            </a:rPr>
            <a:t>a</a:t>
          </a:r>
          <a:r>
            <a:rPr lang="cs-CZ" sz="2400" b="1" u="sng" dirty="0">
              <a:solidFill>
                <a:schemeClr val="tx1"/>
              </a:solidFill>
            </a:rPr>
            <a:t> ZVOLACÍ</a:t>
          </a:r>
        </a:p>
        <a:p>
          <a:r>
            <a:rPr lang="cs-CZ" sz="2000" dirty="0">
              <a:solidFill>
                <a:schemeClr val="bg1"/>
              </a:solidFill>
            </a:rPr>
            <a:t>Deus </a:t>
          </a:r>
          <a:r>
            <a:rPr lang="cs-CZ" sz="2000" dirty="0" err="1">
              <a:solidFill>
                <a:schemeClr val="bg1"/>
              </a:solidFill>
            </a:rPr>
            <a:t>meu</a:t>
          </a:r>
          <a:r>
            <a:rPr lang="cs-CZ" sz="2000" dirty="0">
              <a:solidFill>
                <a:schemeClr val="bg1"/>
              </a:solidFill>
            </a:rPr>
            <a:t>! Bože můj!</a:t>
          </a:r>
        </a:p>
      </dgm:t>
    </dgm:pt>
    <dgm:pt modelId="{E62259C1-AE3A-4C88-88AE-814EE8FCCCBB}" type="parTrans" cxnId="{BF197838-30C1-4375-AA24-6B423F60A963}">
      <dgm:prSet/>
      <dgm:spPr/>
      <dgm:t>
        <a:bodyPr/>
        <a:lstStyle/>
        <a:p>
          <a:endParaRPr lang="cs-CZ"/>
        </a:p>
      </dgm:t>
    </dgm:pt>
    <dgm:pt modelId="{11CAA612-9CB8-48F9-B78B-53454890C7ED}" type="sibTrans" cxnId="{BF197838-30C1-4375-AA24-6B423F60A963}">
      <dgm:prSet/>
      <dgm:spPr/>
      <dgm:t>
        <a:bodyPr/>
        <a:lstStyle/>
        <a:p>
          <a:endParaRPr lang="cs-CZ"/>
        </a:p>
      </dgm:t>
    </dgm:pt>
    <dgm:pt modelId="{CA888B60-3240-41DF-8D44-8F5D93F84E06}">
      <dgm:prSet phldrT="[Text]" custT="1"/>
      <dgm:spPr/>
      <dgm:t>
        <a:bodyPr/>
        <a:lstStyle/>
        <a:p>
          <a:r>
            <a:rPr lang="pt-PT" sz="2000" b="1" u="sng" dirty="0">
              <a:solidFill>
                <a:schemeClr val="tx1"/>
              </a:solidFill>
            </a:rPr>
            <a:t>Imperativa RO</a:t>
          </a:r>
          <a:r>
            <a:rPr lang="cs-CZ" sz="2000" b="1" u="sng" dirty="0">
              <a:solidFill>
                <a:schemeClr val="tx1"/>
              </a:solidFill>
            </a:rPr>
            <a:t>ZKAZOVACÍ </a:t>
          </a:r>
        </a:p>
        <a:p>
          <a:r>
            <a:rPr lang="cs-CZ" sz="2000" dirty="0" err="1">
              <a:solidFill>
                <a:schemeClr val="bg1"/>
              </a:solidFill>
            </a:rPr>
            <a:t>Vai</a:t>
          </a:r>
          <a:r>
            <a:rPr lang="cs-CZ" sz="2000" dirty="0">
              <a:solidFill>
                <a:schemeClr val="bg1"/>
              </a:solidFill>
            </a:rPr>
            <a:t> </a:t>
          </a:r>
          <a:r>
            <a:rPr lang="cs-CZ" sz="2000" dirty="0" err="1">
              <a:solidFill>
                <a:schemeClr val="bg1"/>
              </a:solidFill>
            </a:rPr>
            <a:t>fazer</a:t>
          </a:r>
          <a:r>
            <a:rPr lang="cs-CZ" sz="2000" dirty="0">
              <a:solidFill>
                <a:schemeClr val="bg1"/>
              </a:solidFill>
            </a:rPr>
            <a:t> </a:t>
          </a:r>
          <a:r>
            <a:rPr lang="cs-CZ" sz="2000" dirty="0" err="1">
              <a:solidFill>
                <a:schemeClr val="bg1"/>
              </a:solidFill>
            </a:rPr>
            <a:t>compras</a:t>
          </a:r>
          <a:r>
            <a:rPr lang="cs-CZ" sz="2000" dirty="0">
              <a:solidFill>
                <a:schemeClr val="bg1"/>
              </a:solidFill>
            </a:rPr>
            <a:t>! Jdi nakoupit! </a:t>
          </a:r>
        </a:p>
      </dgm:t>
    </dgm:pt>
    <dgm:pt modelId="{AE121BFF-4559-49C8-94C2-D45CE49C159E}" type="parTrans" cxnId="{900DFBCC-0194-4327-A0E0-0B42910EAF27}">
      <dgm:prSet/>
      <dgm:spPr/>
      <dgm:t>
        <a:bodyPr/>
        <a:lstStyle/>
        <a:p>
          <a:endParaRPr lang="cs-CZ"/>
        </a:p>
      </dgm:t>
    </dgm:pt>
    <dgm:pt modelId="{CF82E7A7-ECBF-4D21-B886-0BC482458EFA}" type="sibTrans" cxnId="{900DFBCC-0194-4327-A0E0-0B42910EAF27}">
      <dgm:prSet/>
      <dgm:spPr/>
      <dgm:t>
        <a:bodyPr/>
        <a:lstStyle/>
        <a:p>
          <a:endParaRPr lang="cs-CZ"/>
        </a:p>
      </dgm:t>
    </dgm:pt>
    <dgm:pt modelId="{8468E9F4-F708-485F-8E18-001F46211D06}">
      <dgm:prSet custT="1"/>
      <dgm:spPr/>
      <dgm:t>
        <a:bodyPr/>
        <a:lstStyle/>
        <a:p>
          <a:r>
            <a:rPr lang="pt-PT" sz="2000" b="1" u="sng" dirty="0">
              <a:solidFill>
                <a:schemeClr val="tx1"/>
              </a:solidFill>
            </a:rPr>
            <a:t>Interrogativa</a:t>
          </a:r>
          <a:r>
            <a:rPr lang="cs-CZ" sz="2000" b="1" u="sng" dirty="0">
              <a:solidFill>
                <a:schemeClr val="tx1"/>
              </a:solidFill>
            </a:rPr>
            <a:t> tázací</a:t>
          </a:r>
        </a:p>
        <a:p>
          <a:r>
            <a:rPr lang="cs-CZ" sz="2000" dirty="0"/>
            <a:t>Vais </a:t>
          </a:r>
          <a:r>
            <a:rPr lang="cs-CZ" sz="2000" dirty="0" err="1"/>
            <a:t>fazer</a:t>
          </a:r>
          <a:r>
            <a:rPr lang="cs-CZ" sz="2000" dirty="0"/>
            <a:t> </a:t>
          </a:r>
          <a:r>
            <a:rPr lang="cs-CZ" sz="2000" dirty="0" err="1"/>
            <a:t>compras</a:t>
          </a:r>
          <a:r>
            <a:rPr lang="cs-CZ" sz="2000" dirty="0"/>
            <a:t>! Jdeš nakoupit! </a:t>
          </a:r>
        </a:p>
      </dgm:t>
    </dgm:pt>
    <dgm:pt modelId="{EE25D4B4-7552-4C15-A3E4-0966B5B407E2}" type="parTrans" cxnId="{ED29C021-0F9F-4DA8-9A5A-8CD0568D5062}">
      <dgm:prSet/>
      <dgm:spPr/>
      <dgm:t>
        <a:bodyPr/>
        <a:lstStyle/>
        <a:p>
          <a:endParaRPr lang="cs-CZ"/>
        </a:p>
      </dgm:t>
    </dgm:pt>
    <dgm:pt modelId="{C586C611-D046-4E0E-B900-BBFF15B62661}" type="sibTrans" cxnId="{ED29C021-0F9F-4DA8-9A5A-8CD0568D5062}">
      <dgm:prSet/>
      <dgm:spPr/>
      <dgm:t>
        <a:bodyPr/>
        <a:lstStyle/>
        <a:p>
          <a:endParaRPr lang="cs-CZ"/>
        </a:p>
      </dgm:t>
    </dgm:pt>
    <dgm:pt modelId="{05E9CB60-8BBC-444E-8199-012F551445C5}">
      <dgm:prSet custT="1"/>
      <dgm:spPr/>
      <dgm:t>
        <a:bodyPr/>
        <a:lstStyle/>
        <a:p>
          <a:r>
            <a:rPr lang="pt-PT" sz="2000" b="1" u="sng" dirty="0">
              <a:solidFill>
                <a:schemeClr val="tx1"/>
              </a:solidFill>
            </a:rPr>
            <a:t>Declarativa</a:t>
          </a:r>
          <a:r>
            <a:rPr lang="cs-CZ" sz="2000" b="1" u="sng" dirty="0">
              <a:solidFill>
                <a:schemeClr val="tx1"/>
              </a:solidFill>
            </a:rPr>
            <a:t> oznamovací</a:t>
          </a:r>
        </a:p>
        <a:p>
          <a:r>
            <a:rPr lang="cs-CZ" sz="2000" dirty="0" err="1"/>
            <a:t>Vou</a:t>
          </a:r>
          <a:r>
            <a:rPr lang="cs-CZ" sz="2000" dirty="0"/>
            <a:t> </a:t>
          </a:r>
          <a:r>
            <a:rPr lang="cs-CZ" sz="2000" dirty="0" err="1"/>
            <a:t>fazer</a:t>
          </a:r>
          <a:r>
            <a:rPr lang="cs-CZ" sz="2000" dirty="0"/>
            <a:t> </a:t>
          </a:r>
          <a:r>
            <a:rPr lang="cs-CZ" sz="2000" dirty="0" err="1"/>
            <a:t>compras</a:t>
          </a:r>
          <a:r>
            <a:rPr lang="cs-CZ" sz="2000" dirty="0"/>
            <a:t>. Jdu nakoupit.</a:t>
          </a:r>
          <a:endParaRPr lang="cs-CZ" sz="600" dirty="0"/>
        </a:p>
      </dgm:t>
    </dgm:pt>
    <dgm:pt modelId="{CEF87753-14E8-4B32-B5DA-F52804C91C1A}" type="parTrans" cxnId="{916447EF-3693-478D-A56D-CA3FBE3C62E4}">
      <dgm:prSet/>
      <dgm:spPr/>
      <dgm:t>
        <a:bodyPr/>
        <a:lstStyle/>
        <a:p>
          <a:endParaRPr lang="cs-CZ"/>
        </a:p>
      </dgm:t>
    </dgm:pt>
    <dgm:pt modelId="{BE893C14-75E6-4B9A-9716-4E6F0FB45BAE}" type="sibTrans" cxnId="{916447EF-3693-478D-A56D-CA3FBE3C62E4}">
      <dgm:prSet/>
      <dgm:spPr/>
      <dgm:t>
        <a:bodyPr/>
        <a:lstStyle/>
        <a:p>
          <a:endParaRPr lang="cs-CZ"/>
        </a:p>
      </dgm:t>
    </dgm:pt>
    <dgm:pt modelId="{58AE9752-C527-46FF-83D0-B461BF678438}" type="pres">
      <dgm:prSet presAssocID="{FE828CB6-951B-4E4E-B09E-68B63A5F111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D0B7FC5-078B-41D3-A745-FB0F531804C7}" type="pres">
      <dgm:prSet presAssocID="{FE828CB6-951B-4E4E-B09E-68B63A5F1118}" presName="hierFlow" presStyleCnt="0"/>
      <dgm:spPr/>
    </dgm:pt>
    <dgm:pt modelId="{79B5DF58-5C84-4B73-AF6B-FACB5FFD45FB}" type="pres">
      <dgm:prSet presAssocID="{FE828CB6-951B-4E4E-B09E-68B63A5F111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43D07E-28A5-42E1-9103-4AC5776A7EF4}" type="pres">
      <dgm:prSet presAssocID="{754E0AC2-9EA9-4E48-823E-3780DA45B896}" presName="Name17" presStyleCnt="0"/>
      <dgm:spPr/>
    </dgm:pt>
    <dgm:pt modelId="{75F0ECC6-930A-438C-9EB1-F0B7A9AE5D20}" type="pres">
      <dgm:prSet presAssocID="{754E0AC2-9EA9-4E48-823E-3780DA45B896}" presName="level1Shape" presStyleLbl="node0" presStyleIdx="0" presStyleCnt="1" custScaleX="222875" custScaleY="241786" custLinFactX="-86437" custLinFactNeighborX="-100000" custLinFactNeighborY="-66658">
        <dgm:presLayoutVars>
          <dgm:chPref val="3"/>
        </dgm:presLayoutVars>
      </dgm:prSet>
      <dgm:spPr/>
    </dgm:pt>
    <dgm:pt modelId="{5499BA3F-D237-406D-937B-0360BD7AF580}" type="pres">
      <dgm:prSet presAssocID="{754E0AC2-9EA9-4E48-823E-3780DA45B896}" presName="hierChild2" presStyleCnt="0"/>
      <dgm:spPr/>
    </dgm:pt>
    <dgm:pt modelId="{803A5AC5-8456-433F-BCF7-B3890D968D56}" type="pres">
      <dgm:prSet presAssocID="{E62259C1-AE3A-4C88-88AE-814EE8FCCCBB}" presName="Name25" presStyleLbl="parChTrans1D2" presStyleIdx="0" presStyleCnt="4"/>
      <dgm:spPr/>
    </dgm:pt>
    <dgm:pt modelId="{F6C8053A-0CF9-45AF-9377-F9EE649A9766}" type="pres">
      <dgm:prSet presAssocID="{E62259C1-AE3A-4C88-88AE-814EE8FCCCBB}" presName="connTx" presStyleLbl="parChTrans1D2" presStyleIdx="0" presStyleCnt="4"/>
      <dgm:spPr/>
    </dgm:pt>
    <dgm:pt modelId="{1CB88422-DECC-496E-B0E6-0E06A7289A1D}" type="pres">
      <dgm:prSet presAssocID="{C79901B6-1612-4BD2-9780-430FBE9FB906}" presName="Name30" presStyleCnt="0"/>
      <dgm:spPr/>
    </dgm:pt>
    <dgm:pt modelId="{74FDE78A-A799-416E-9CE1-A2AC94CE4E21}" type="pres">
      <dgm:prSet presAssocID="{C79901B6-1612-4BD2-9780-430FBE9FB906}" presName="level2Shape" presStyleLbl="node2" presStyleIdx="0" presStyleCnt="4" custScaleX="486399" custScaleY="199057" custLinFactY="100000" custLinFactNeighborX="-26080" custLinFactNeighborY="108692"/>
      <dgm:spPr/>
    </dgm:pt>
    <dgm:pt modelId="{365AD9D7-2F56-406A-8758-5F29DAA85512}" type="pres">
      <dgm:prSet presAssocID="{C79901B6-1612-4BD2-9780-430FBE9FB906}" presName="hierChild3" presStyleCnt="0"/>
      <dgm:spPr/>
    </dgm:pt>
    <dgm:pt modelId="{73204EAA-2D40-4A92-8935-ED7AF5DBF9EE}" type="pres">
      <dgm:prSet presAssocID="{AE121BFF-4559-49C8-94C2-D45CE49C159E}" presName="Name25" presStyleLbl="parChTrans1D2" presStyleIdx="1" presStyleCnt="4"/>
      <dgm:spPr/>
    </dgm:pt>
    <dgm:pt modelId="{79B83ED3-03C5-4663-AC38-6E3717FF8D21}" type="pres">
      <dgm:prSet presAssocID="{AE121BFF-4559-49C8-94C2-D45CE49C159E}" presName="connTx" presStyleLbl="parChTrans1D2" presStyleIdx="1" presStyleCnt="4"/>
      <dgm:spPr/>
    </dgm:pt>
    <dgm:pt modelId="{F7C1112E-18FA-4D58-9EFE-9D2DA4F3D22B}" type="pres">
      <dgm:prSet presAssocID="{CA888B60-3240-41DF-8D44-8F5D93F84E06}" presName="Name30" presStyleCnt="0"/>
      <dgm:spPr/>
    </dgm:pt>
    <dgm:pt modelId="{7E3E3251-FF6E-43DB-93A2-27A532CA509F}" type="pres">
      <dgm:prSet presAssocID="{CA888B60-3240-41DF-8D44-8F5D93F84E06}" presName="level2Shape" presStyleLbl="node2" presStyleIdx="1" presStyleCnt="4" custScaleX="518292" custScaleY="233708" custLinFactY="-104694" custLinFactNeighborX="-35841" custLinFactNeighborY="-200000"/>
      <dgm:spPr/>
    </dgm:pt>
    <dgm:pt modelId="{D4E0D31C-6041-4294-8855-751AE17E2746}" type="pres">
      <dgm:prSet presAssocID="{CA888B60-3240-41DF-8D44-8F5D93F84E06}" presName="hierChild3" presStyleCnt="0"/>
      <dgm:spPr/>
    </dgm:pt>
    <dgm:pt modelId="{AF419171-EF9B-47DC-B4EE-3C60947BB38A}" type="pres">
      <dgm:prSet presAssocID="{EE25D4B4-7552-4C15-A3E4-0966B5B407E2}" presName="Name25" presStyleLbl="parChTrans1D2" presStyleIdx="2" presStyleCnt="4"/>
      <dgm:spPr/>
    </dgm:pt>
    <dgm:pt modelId="{9AB35C15-D82F-4A09-991F-1E0CD72895CB}" type="pres">
      <dgm:prSet presAssocID="{EE25D4B4-7552-4C15-A3E4-0966B5B407E2}" presName="connTx" presStyleLbl="parChTrans1D2" presStyleIdx="2" presStyleCnt="4"/>
      <dgm:spPr/>
    </dgm:pt>
    <dgm:pt modelId="{1C99F81C-4D14-437C-A0CA-D07B4C3F0866}" type="pres">
      <dgm:prSet presAssocID="{8468E9F4-F708-485F-8E18-001F46211D06}" presName="Name30" presStyleCnt="0"/>
      <dgm:spPr/>
    </dgm:pt>
    <dgm:pt modelId="{B2B032C0-3B55-4195-8649-AA687253DF33}" type="pres">
      <dgm:prSet presAssocID="{8468E9F4-F708-485F-8E18-001F46211D06}" presName="level2Shape" presStyleLbl="node2" presStyleIdx="2" presStyleCnt="4" custScaleX="593933" custScaleY="272965" custLinFactNeighborX="-33667" custLinFactNeighborY="1961"/>
      <dgm:spPr/>
    </dgm:pt>
    <dgm:pt modelId="{B2C4FE8D-4D6C-4142-B567-635C694E968D}" type="pres">
      <dgm:prSet presAssocID="{8468E9F4-F708-485F-8E18-001F46211D06}" presName="hierChild3" presStyleCnt="0"/>
      <dgm:spPr/>
    </dgm:pt>
    <dgm:pt modelId="{5075418F-3678-4968-83E2-AA5A9B2B55B9}" type="pres">
      <dgm:prSet presAssocID="{CEF87753-14E8-4B32-B5DA-F52804C91C1A}" presName="Name25" presStyleLbl="parChTrans1D2" presStyleIdx="3" presStyleCnt="4"/>
      <dgm:spPr/>
    </dgm:pt>
    <dgm:pt modelId="{F1074B71-A75D-4600-A65E-90BF74FD03C5}" type="pres">
      <dgm:prSet presAssocID="{CEF87753-14E8-4B32-B5DA-F52804C91C1A}" presName="connTx" presStyleLbl="parChTrans1D2" presStyleIdx="3" presStyleCnt="4"/>
      <dgm:spPr/>
    </dgm:pt>
    <dgm:pt modelId="{1BE219AD-8E85-4575-B073-3128F3A61D22}" type="pres">
      <dgm:prSet presAssocID="{05E9CB60-8BBC-444E-8199-012F551445C5}" presName="Name30" presStyleCnt="0"/>
      <dgm:spPr/>
    </dgm:pt>
    <dgm:pt modelId="{64632FBA-3521-4DBC-B7CD-E2B943130299}" type="pres">
      <dgm:prSet presAssocID="{05E9CB60-8BBC-444E-8199-012F551445C5}" presName="level2Shape" presStyleLbl="node2" presStyleIdx="3" presStyleCnt="4" custScaleX="648505" custScaleY="186310" custLinFactNeighborX="-36847" custLinFactNeighborY="66195"/>
      <dgm:spPr/>
    </dgm:pt>
    <dgm:pt modelId="{9C81E38E-0E2A-43B2-A233-27B0888ED8EB}" type="pres">
      <dgm:prSet presAssocID="{05E9CB60-8BBC-444E-8199-012F551445C5}" presName="hierChild3" presStyleCnt="0"/>
      <dgm:spPr/>
    </dgm:pt>
    <dgm:pt modelId="{EFFAFF04-0C4C-45A3-B422-E9EEC1B517BA}" type="pres">
      <dgm:prSet presAssocID="{FE828CB6-951B-4E4E-B09E-68B63A5F1118}" presName="bgShapesFlow" presStyleCnt="0"/>
      <dgm:spPr/>
    </dgm:pt>
  </dgm:ptLst>
  <dgm:cxnLst>
    <dgm:cxn modelId="{ED29C021-0F9F-4DA8-9A5A-8CD0568D5062}" srcId="{754E0AC2-9EA9-4E48-823E-3780DA45B896}" destId="{8468E9F4-F708-485F-8E18-001F46211D06}" srcOrd="2" destOrd="0" parTransId="{EE25D4B4-7552-4C15-A3E4-0966B5B407E2}" sibTransId="{C586C611-D046-4E0E-B900-BBFF15B62661}"/>
    <dgm:cxn modelId="{8E4CFD21-38F9-4289-9035-F90AD1940F66}" type="presOf" srcId="{EE25D4B4-7552-4C15-A3E4-0966B5B407E2}" destId="{9AB35C15-D82F-4A09-991F-1E0CD72895CB}" srcOrd="1" destOrd="0" presId="urn:microsoft.com/office/officeart/2005/8/layout/hierarchy5"/>
    <dgm:cxn modelId="{97B7A831-CFBB-4E3D-9148-FC45DFAA6CE2}" type="presOf" srcId="{CEF87753-14E8-4B32-B5DA-F52804C91C1A}" destId="{5075418F-3678-4968-83E2-AA5A9B2B55B9}" srcOrd="0" destOrd="0" presId="urn:microsoft.com/office/officeart/2005/8/layout/hierarchy5"/>
    <dgm:cxn modelId="{BF197838-30C1-4375-AA24-6B423F60A963}" srcId="{754E0AC2-9EA9-4E48-823E-3780DA45B896}" destId="{C79901B6-1612-4BD2-9780-430FBE9FB906}" srcOrd="0" destOrd="0" parTransId="{E62259C1-AE3A-4C88-88AE-814EE8FCCCBB}" sibTransId="{11CAA612-9CB8-48F9-B78B-53454890C7ED}"/>
    <dgm:cxn modelId="{91EF3F5E-1216-43A8-A0CC-9C8E80818607}" type="presOf" srcId="{EE25D4B4-7552-4C15-A3E4-0966B5B407E2}" destId="{AF419171-EF9B-47DC-B4EE-3C60947BB38A}" srcOrd="0" destOrd="0" presId="urn:microsoft.com/office/officeart/2005/8/layout/hierarchy5"/>
    <dgm:cxn modelId="{747FA848-9415-4F67-9EF8-B1E8E06EEFEC}" type="presOf" srcId="{CA888B60-3240-41DF-8D44-8F5D93F84E06}" destId="{7E3E3251-FF6E-43DB-93A2-27A532CA509F}" srcOrd="0" destOrd="0" presId="urn:microsoft.com/office/officeart/2005/8/layout/hierarchy5"/>
    <dgm:cxn modelId="{40049F6E-52EC-4653-A04C-2D78DA0902A9}" type="presOf" srcId="{E62259C1-AE3A-4C88-88AE-814EE8FCCCBB}" destId="{F6C8053A-0CF9-45AF-9377-F9EE649A9766}" srcOrd="1" destOrd="0" presId="urn:microsoft.com/office/officeart/2005/8/layout/hierarchy5"/>
    <dgm:cxn modelId="{89FE8B7B-1C49-4049-94C1-FFBFC48FB243}" type="presOf" srcId="{FE828CB6-951B-4E4E-B09E-68B63A5F1118}" destId="{58AE9752-C527-46FF-83D0-B461BF678438}" srcOrd="0" destOrd="0" presId="urn:microsoft.com/office/officeart/2005/8/layout/hierarchy5"/>
    <dgm:cxn modelId="{27451F80-16A1-425F-97FA-E0909250EDB2}" type="presOf" srcId="{05E9CB60-8BBC-444E-8199-012F551445C5}" destId="{64632FBA-3521-4DBC-B7CD-E2B943130299}" srcOrd="0" destOrd="0" presId="urn:microsoft.com/office/officeart/2005/8/layout/hierarchy5"/>
    <dgm:cxn modelId="{0916DC9D-EA71-474D-98E8-59A8C7D9F25F}" type="presOf" srcId="{AE121BFF-4559-49C8-94C2-D45CE49C159E}" destId="{79B83ED3-03C5-4663-AC38-6E3717FF8D21}" srcOrd="1" destOrd="0" presId="urn:microsoft.com/office/officeart/2005/8/layout/hierarchy5"/>
    <dgm:cxn modelId="{331CA5B4-6C1A-4D9F-B025-16C784967337}" type="presOf" srcId="{CEF87753-14E8-4B32-B5DA-F52804C91C1A}" destId="{F1074B71-A75D-4600-A65E-90BF74FD03C5}" srcOrd="1" destOrd="0" presId="urn:microsoft.com/office/officeart/2005/8/layout/hierarchy5"/>
    <dgm:cxn modelId="{CA8DC1B4-09BA-4D89-B8A9-99081867CAC4}" srcId="{FE828CB6-951B-4E4E-B09E-68B63A5F1118}" destId="{754E0AC2-9EA9-4E48-823E-3780DA45B896}" srcOrd="0" destOrd="0" parTransId="{00008CFC-5372-4398-8AD2-7D503C51A3A4}" sibTransId="{BE914245-C2B5-44D3-B020-A9149CB16C72}"/>
    <dgm:cxn modelId="{424D60B6-5432-46AB-AC11-EA28941A0914}" type="presOf" srcId="{8468E9F4-F708-485F-8E18-001F46211D06}" destId="{B2B032C0-3B55-4195-8649-AA687253DF33}" srcOrd="0" destOrd="0" presId="urn:microsoft.com/office/officeart/2005/8/layout/hierarchy5"/>
    <dgm:cxn modelId="{518A99C2-2124-4E4C-A5B5-CA9AA15089A4}" type="presOf" srcId="{AE121BFF-4559-49C8-94C2-D45CE49C159E}" destId="{73204EAA-2D40-4A92-8935-ED7AF5DBF9EE}" srcOrd="0" destOrd="0" presId="urn:microsoft.com/office/officeart/2005/8/layout/hierarchy5"/>
    <dgm:cxn modelId="{900DFBCC-0194-4327-A0E0-0B42910EAF27}" srcId="{754E0AC2-9EA9-4E48-823E-3780DA45B896}" destId="{CA888B60-3240-41DF-8D44-8F5D93F84E06}" srcOrd="1" destOrd="0" parTransId="{AE121BFF-4559-49C8-94C2-D45CE49C159E}" sibTransId="{CF82E7A7-ECBF-4D21-B886-0BC482458EFA}"/>
    <dgm:cxn modelId="{5463A7CD-8E5A-450D-A5A7-971D94457AC1}" type="presOf" srcId="{754E0AC2-9EA9-4E48-823E-3780DA45B896}" destId="{75F0ECC6-930A-438C-9EB1-F0B7A9AE5D20}" srcOrd="0" destOrd="0" presId="urn:microsoft.com/office/officeart/2005/8/layout/hierarchy5"/>
    <dgm:cxn modelId="{0846CACF-5DF3-411F-8CC9-B682571905AB}" type="presOf" srcId="{E62259C1-AE3A-4C88-88AE-814EE8FCCCBB}" destId="{803A5AC5-8456-433F-BCF7-B3890D968D56}" srcOrd="0" destOrd="0" presId="urn:microsoft.com/office/officeart/2005/8/layout/hierarchy5"/>
    <dgm:cxn modelId="{C5C2A2DF-CA84-4FFA-808B-D3F1EF1AC918}" type="presOf" srcId="{C79901B6-1612-4BD2-9780-430FBE9FB906}" destId="{74FDE78A-A799-416E-9CE1-A2AC94CE4E21}" srcOrd="0" destOrd="0" presId="urn:microsoft.com/office/officeart/2005/8/layout/hierarchy5"/>
    <dgm:cxn modelId="{916447EF-3693-478D-A56D-CA3FBE3C62E4}" srcId="{754E0AC2-9EA9-4E48-823E-3780DA45B896}" destId="{05E9CB60-8BBC-444E-8199-012F551445C5}" srcOrd="3" destOrd="0" parTransId="{CEF87753-14E8-4B32-B5DA-F52804C91C1A}" sibTransId="{BE893C14-75E6-4B9A-9716-4E6F0FB45BAE}"/>
    <dgm:cxn modelId="{494BFF5A-C749-4242-802E-402AF2A1808B}" type="presParOf" srcId="{58AE9752-C527-46FF-83D0-B461BF678438}" destId="{8D0B7FC5-078B-41D3-A745-FB0F531804C7}" srcOrd="0" destOrd="0" presId="urn:microsoft.com/office/officeart/2005/8/layout/hierarchy5"/>
    <dgm:cxn modelId="{97E898C8-43AE-4B22-B9E1-7D3FC901EDEE}" type="presParOf" srcId="{8D0B7FC5-078B-41D3-A745-FB0F531804C7}" destId="{79B5DF58-5C84-4B73-AF6B-FACB5FFD45FB}" srcOrd="0" destOrd="0" presId="urn:microsoft.com/office/officeart/2005/8/layout/hierarchy5"/>
    <dgm:cxn modelId="{B001FF49-1B29-4542-9C9F-813878025019}" type="presParOf" srcId="{79B5DF58-5C84-4B73-AF6B-FACB5FFD45FB}" destId="{2243D07E-28A5-42E1-9103-4AC5776A7EF4}" srcOrd="0" destOrd="0" presId="urn:microsoft.com/office/officeart/2005/8/layout/hierarchy5"/>
    <dgm:cxn modelId="{0A9D16DB-4A0C-4D7E-A7DA-7D2A9D88AA6B}" type="presParOf" srcId="{2243D07E-28A5-42E1-9103-4AC5776A7EF4}" destId="{75F0ECC6-930A-438C-9EB1-F0B7A9AE5D20}" srcOrd="0" destOrd="0" presId="urn:microsoft.com/office/officeart/2005/8/layout/hierarchy5"/>
    <dgm:cxn modelId="{E2F84B73-55DB-4B70-9B44-793B16FA449A}" type="presParOf" srcId="{2243D07E-28A5-42E1-9103-4AC5776A7EF4}" destId="{5499BA3F-D237-406D-937B-0360BD7AF580}" srcOrd="1" destOrd="0" presId="urn:microsoft.com/office/officeart/2005/8/layout/hierarchy5"/>
    <dgm:cxn modelId="{5082DBDA-0C00-4EE9-84DD-0E9F6B635222}" type="presParOf" srcId="{5499BA3F-D237-406D-937B-0360BD7AF580}" destId="{803A5AC5-8456-433F-BCF7-B3890D968D56}" srcOrd="0" destOrd="0" presId="urn:microsoft.com/office/officeart/2005/8/layout/hierarchy5"/>
    <dgm:cxn modelId="{49AC77CE-CCF7-4C04-82D2-13A4724DD0DE}" type="presParOf" srcId="{803A5AC5-8456-433F-BCF7-B3890D968D56}" destId="{F6C8053A-0CF9-45AF-9377-F9EE649A9766}" srcOrd="0" destOrd="0" presId="urn:microsoft.com/office/officeart/2005/8/layout/hierarchy5"/>
    <dgm:cxn modelId="{C45DBA2C-AD74-4776-94E6-35973F693803}" type="presParOf" srcId="{5499BA3F-D237-406D-937B-0360BD7AF580}" destId="{1CB88422-DECC-496E-B0E6-0E06A7289A1D}" srcOrd="1" destOrd="0" presId="urn:microsoft.com/office/officeart/2005/8/layout/hierarchy5"/>
    <dgm:cxn modelId="{A6092094-5BDD-4D2B-B888-3779565EBBE3}" type="presParOf" srcId="{1CB88422-DECC-496E-B0E6-0E06A7289A1D}" destId="{74FDE78A-A799-416E-9CE1-A2AC94CE4E21}" srcOrd="0" destOrd="0" presId="urn:microsoft.com/office/officeart/2005/8/layout/hierarchy5"/>
    <dgm:cxn modelId="{A89057CB-E270-49A0-8A06-77B608DF9273}" type="presParOf" srcId="{1CB88422-DECC-496E-B0E6-0E06A7289A1D}" destId="{365AD9D7-2F56-406A-8758-5F29DAA85512}" srcOrd="1" destOrd="0" presId="urn:microsoft.com/office/officeart/2005/8/layout/hierarchy5"/>
    <dgm:cxn modelId="{7CF26D83-A2CA-44C5-ADC8-B45BD56AE06A}" type="presParOf" srcId="{5499BA3F-D237-406D-937B-0360BD7AF580}" destId="{73204EAA-2D40-4A92-8935-ED7AF5DBF9EE}" srcOrd="2" destOrd="0" presId="urn:microsoft.com/office/officeart/2005/8/layout/hierarchy5"/>
    <dgm:cxn modelId="{A1DDA28A-0A00-4B3F-9165-7CF825377B8C}" type="presParOf" srcId="{73204EAA-2D40-4A92-8935-ED7AF5DBF9EE}" destId="{79B83ED3-03C5-4663-AC38-6E3717FF8D21}" srcOrd="0" destOrd="0" presId="urn:microsoft.com/office/officeart/2005/8/layout/hierarchy5"/>
    <dgm:cxn modelId="{69F999C2-7AE0-423A-A666-0FD1150B7563}" type="presParOf" srcId="{5499BA3F-D237-406D-937B-0360BD7AF580}" destId="{F7C1112E-18FA-4D58-9EFE-9D2DA4F3D22B}" srcOrd="3" destOrd="0" presId="urn:microsoft.com/office/officeart/2005/8/layout/hierarchy5"/>
    <dgm:cxn modelId="{15285FFA-804B-49C0-8EC8-5C563C171A72}" type="presParOf" srcId="{F7C1112E-18FA-4D58-9EFE-9D2DA4F3D22B}" destId="{7E3E3251-FF6E-43DB-93A2-27A532CA509F}" srcOrd="0" destOrd="0" presId="urn:microsoft.com/office/officeart/2005/8/layout/hierarchy5"/>
    <dgm:cxn modelId="{264FCEA3-EDD8-452E-98E7-0DBEE53F38AE}" type="presParOf" srcId="{F7C1112E-18FA-4D58-9EFE-9D2DA4F3D22B}" destId="{D4E0D31C-6041-4294-8855-751AE17E2746}" srcOrd="1" destOrd="0" presId="urn:microsoft.com/office/officeart/2005/8/layout/hierarchy5"/>
    <dgm:cxn modelId="{3C012012-B215-4468-B8C6-322CA69DC88C}" type="presParOf" srcId="{5499BA3F-D237-406D-937B-0360BD7AF580}" destId="{AF419171-EF9B-47DC-B4EE-3C60947BB38A}" srcOrd="4" destOrd="0" presId="urn:microsoft.com/office/officeart/2005/8/layout/hierarchy5"/>
    <dgm:cxn modelId="{31685EE8-6008-4B01-93EF-AFC99B3AC19D}" type="presParOf" srcId="{AF419171-EF9B-47DC-B4EE-3C60947BB38A}" destId="{9AB35C15-D82F-4A09-991F-1E0CD72895CB}" srcOrd="0" destOrd="0" presId="urn:microsoft.com/office/officeart/2005/8/layout/hierarchy5"/>
    <dgm:cxn modelId="{BE6192AB-1A58-49C9-BEF4-260BE3D51B01}" type="presParOf" srcId="{5499BA3F-D237-406D-937B-0360BD7AF580}" destId="{1C99F81C-4D14-437C-A0CA-D07B4C3F0866}" srcOrd="5" destOrd="0" presId="urn:microsoft.com/office/officeart/2005/8/layout/hierarchy5"/>
    <dgm:cxn modelId="{1032A771-8440-450D-A87F-143E714DF5BD}" type="presParOf" srcId="{1C99F81C-4D14-437C-A0CA-D07B4C3F0866}" destId="{B2B032C0-3B55-4195-8649-AA687253DF33}" srcOrd="0" destOrd="0" presId="urn:microsoft.com/office/officeart/2005/8/layout/hierarchy5"/>
    <dgm:cxn modelId="{2C771623-2C0F-4903-A7E7-C3F1A34062CE}" type="presParOf" srcId="{1C99F81C-4D14-437C-A0CA-D07B4C3F0866}" destId="{B2C4FE8D-4D6C-4142-B567-635C694E968D}" srcOrd="1" destOrd="0" presId="urn:microsoft.com/office/officeart/2005/8/layout/hierarchy5"/>
    <dgm:cxn modelId="{1A2AC824-A356-4EE0-9829-87BCBF6964DE}" type="presParOf" srcId="{5499BA3F-D237-406D-937B-0360BD7AF580}" destId="{5075418F-3678-4968-83E2-AA5A9B2B55B9}" srcOrd="6" destOrd="0" presId="urn:microsoft.com/office/officeart/2005/8/layout/hierarchy5"/>
    <dgm:cxn modelId="{1BF381A0-84A9-4DB4-A218-C92DBD38819A}" type="presParOf" srcId="{5075418F-3678-4968-83E2-AA5A9B2B55B9}" destId="{F1074B71-A75D-4600-A65E-90BF74FD03C5}" srcOrd="0" destOrd="0" presId="urn:microsoft.com/office/officeart/2005/8/layout/hierarchy5"/>
    <dgm:cxn modelId="{FD30B703-3E4D-4ADE-989D-61322476DF17}" type="presParOf" srcId="{5499BA3F-D237-406D-937B-0360BD7AF580}" destId="{1BE219AD-8E85-4575-B073-3128F3A61D22}" srcOrd="7" destOrd="0" presId="urn:microsoft.com/office/officeart/2005/8/layout/hierarchy5"/>
    <dgm:cxn modelId="{509D7E74-0303-44EB-9EC1-6E93AEDAC090}" type="presParOf" srcId="{1BE219AD-8E85-4575-B073-3128F3A61D22}" destId="{64632FBA-3521-4DBC-B7CD-E2B943130299}" srcOrd="0" destOrd="0" presId="urn:microsoft.com/office/officeart/2005/8/layout/hierarchy5"/>
    <dgm:cxn modelId="{32AB4520-1B70-4218-8C81-9A7D21847805}" type="presParOf" srcId="{1BE219AD-8E85-4575-B073-3128F3A61D22}" destId="{9C81E38E-0E2A-43B2-A233-27B0888ED8EB}" srcOrd="1" destOrd="0" presId="urn:microsoft.com/office/officeart/2005/8/layout/hierarchy5"/>
    <dgm:cxn modelId="{F9193C7D-F00D-4010-A29B-47A4EC2FB9E2}" type="presParOf" srcId="{58AE9752-C527-46FF-83D0-B461BF678438}" destId="{EFFAFF04-0C4C-45A3-B422-E9EEC1B517B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F97662D-2901-4843-917A-AC66E5DF8BB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2CA13A-58FD-4A13-A3EE-2B9994E7EA76}">
      <dgm:prSet phldrT="[Text]"/>
      <dgm:spPr/>
      <dgm:t>
        <a:bodyPr/>
        <a:lstStyle/>
        <a:p>
          <a:r>
            <a:rPr lang="pt-PT" dirty="0"/>
            <a:t>Comprámos livros na livraria</a:t>
          </a:r>
          <a:endParaRPr lang="cs-CZ" dirty="0"/>
        </a:p>
      </dgm:t>
    </dgm:pt>
    <dgm:pt modelId="{9B8ACD4F-3F2C-4F65-9CD3-D15CE496C658}" type="parTrans" cxnId="{8822E5C9-5E59-44D4-99DC-8F0052FD04B5}">
      <dgm:prSet/>
      <dgm:spPr/>
      <dgm:t>
        <a:bodyPr/>
        <a:lstStyle/>
        <a:p>
          <a:endParaRPr lang="cs-CZ"/>
        </a:p>
      </dgm:t>
    </dgm:pt>
    <dgm:pt modelId="{8B8D4B05-E2AF-4324-B545-5E4BC4265110}" type="sibTrans" cxnId="{8822E5C9-5E59-44D4-99DC-8F0052FD04B5}">
      <dgm:prSet/>
      <dgm:spPr/>
      <dgm:t>
        <a:bodyPr/>
        <a:lstStyle/>
        <a:p>
          <a:endParaRPr lang="cs-CZ"/>
        </a:p>
      </dgm:t>
    </dgm:pt>
    <dgm:pt modelId="{FA9498AA-8F17-4725-A61F-802938ACFA1E}">
      <dgm:prSet phldrT="[Text]"/>
      <dgm:spPr/>
      <dgm:t>
        <a:bodyPr/>
        <a:lstStyle/>
        <a:p>
          <a:r>
            <a:rPr lang="pt-PT" dirty="0"/>
            <a:t>Comprámos</a:t>
          </a:r>
          <a:endParaRPr lang="cs-CZ" dirty="0"/>
        </a:p>
      </dgm:t>
    </dgm:pt>
    <dgm:pt modelId="{19319FD8-DCFC-4135-9325-91696CDFA514}" type="parTrans" cxnId="{9A40AEB0-9EAD-4A58-8B4E-7D086E2E0E81}">
      <dgm:prSet/>
      <dgm:spPr/>
      <dgm:t>
        <a:bodyPr/>
        <a:lstStyle/>
        <a:p>
          <a:endParaRPr lang="cs-CZ"/>
        </a:p>
      </dgm:t>
    </dgm:pt>
    <dgm:pt modelId="{1C26FF09-3A4E-4B5B-A51F-CAE8EBC5FAEF}" type="sibTrans" cxnId="{9A40AEB0-9EAD-4A58-8B4E-7D086E2E0E81}">
      <dgm:prSet/>
      <dgm:spPr/>
      <dgm:t>
        <a:bodyPr/>
        <a:lstStyle/>
        <a:p>
          <a:endParaRPr lang="cs-CZ"/>
        </a:p>
      </dgm:t>
    </dgm:pt>
    <dgm:pt modelId="{49644432-FB92-4CDE-9C2A-ED6FAE2AB9FF}">
      <dgm:prSet phldrT="[Text]"/>
      <dgm:spPr/>
      <dgm:t>
        <a:bodyPr/>
        <a:lstStyle/>
        <a:p>
          <a:r>
            <a:rPr lang="pt-PT" dirty="0"/>
            <a:t>SV</a:t>
          </a:r>
        </a:p>
        <a:p>
          <a:r>
            <a:rPr lang="pt-PT" dirty="0"/>
            <a:t>predicado</a:t>
          </a:r>
          <a:endParaRPr lang="cs-CZ" dirty="0"/>
        </a:p>
      </dgm:t>
    </dgm:pt>
    <dgm:pt modelId="{3D618E6F-B50D-465F-BB54-5A5729C488A6}" type="parTrans" cxnId="{62E14543-C439-4B98-B70C-97661CFAC5D9}">
      <dgm:prSet/>
      <dgm:spPr/>
      <dgm:t>
        <a:bodyPr/>
        <a:lstStyle/>
        <a:p>
          <a:endParaRPr lang="cs-CZ"/>
        </a:p>
      </dgm:t>
    </dgm:pt>
    <dgm:pt modelId="{C9DABBA2-9B91-481E-A02A-580B1FEAD3ED}" type="sibTrans" cxnId="{62E14543-C439-4B98-B70C-97661CFAC5D9}">
      <dgm:prSet/>
      <dgm:spPr/>
      <dgm:t>
        <a:bodyPr/>
        <a:lstStyle/>
        <a:p>
          <a:endParaRPr lang="cs-CZ"/>
        </a:p>
      </dgm:t>
    </dgm:pt>
    <dgm:pt modelId="{7E728CB4-ED7B-43DD-8005-F151BF0E1CB3}">
      <dgm:prSet phldrT="[Text]"/>
      <dgm:spPr/>
      <dgm:t>
        <a:bodyPr/>
        <a:lstStyle/>
        <a:p>
          <a:r>
            <a:rPr lang="pt-PT" dirty="0"/>
            <a:t>na livraria</a:t>
          </a:r>
          <a:endParaRPr lang="cs-CZ" dirty="0"/>
        </a:p>
      </dgm:t>
    </dgm:pt>
    <dgm:pt modelId="{FA40B5E9-3244-4043-BDFC-5624E303F20E}" type="parTrans" cxnId="{AF2A20AA-8E1A-4BAB-80B6-ECDC56D98B25}">
      <dgm:prSet/>
      <dgm:spPr/>
      <dgm:t>
        <a:bodyPr/>
        <a:lstStyle/>
        <a:p>
          <a:endParaRPr lang="cs-CZ"/>
        </a:p>
      </dgm:t>
    </dgm:pt>
    <dgm:pt modelId="{A3DC48BC-C295-420F-8CA4-1BB7F50B2F32}" type="sibTrans" cxnId="{AF2A20AA-8E1A-4BAB-80B6-ECDC56D98B25}">
      <dgm:prSet/>
      <dgm:spPr/>
      <dgm:t>
        <a:bodyPr/>
        <a:lstStyle/>
        <a:p>
          <a:endParaRPr lang="cs-CZ"/>
        </a:p>
      </dgm:t>
    </dgm:pt>
    <dgm:pt modelId="{11ACD214-E111-4EDA-8A14-12C3FDE2333C}">
      <dgm:prSet phldrT="[Text]"/>
      <dgm:spPr/>
      <dgm:t>
        <a:bodyPr/>
        <a:lstStyle/>
        <a:p>
          <a:r>
            <a:rPr lang="pt-PT" dirty="0"/>
            <a:t>Sprep</a:t>
          </a:r>
        </a:p>
        <a:p>
          <a:r>
            <a:rPr lang="pt-PT" dirty="0"/>
            <a:t>Adjunto adverbial</a:t>
          </a:r>
          <a:endParaRPr lang="cs-CZ" dirty="0"/>
        </a:p>
      </dgm:t>
    </dgm:pt>
    <dgm:pt modelId="{ADC8AE40-E77B-43D1-BC26-3499D46FBEE5}" type="parTrans" cxnId="{DBD36BA2-F025-444D-A833-730A96628413}">
      <dgm:prSet/>
      <dgm:spPr/>
      <dgm:t>
        <a:bodyPr/>
        <a:lstStyle/>
        <a:p>
          <a:endParaRPr lang="cs-CZ"/>
        </a:p>
      </dgm:t>
    </dgm:pt>
    <dgm:pt modelId="{DE6E8F4D-2EF3-4558-90A3-32091EB86F50}" type="sibTrans" cxnId="{DBD36BA2-F025-444D-A833-730A96628413}">
      <dgm:prSet/>
      <dgm:spPr/>
      <dgm:t>
        <a:bodyPr/>
        <a:lstStyle/>
        <a:p>
          <a:endParaRPr lang="cs-CZ"/>
        </a:p>
      </dgm:t>
    </dgm:pt>
    <dgm:pt modelId="{82182EF7-7C89-4460-B068-F329F93B5D2D}">
      <dgm:prSet/>
      <dgm:spPr/>
      <dgm:t>
        <a:bodyPr/>
        <a:lstStyle/>
        <a:p>
          <a:r>
            <a:rPr lang="pt-PT" dirty="0"/>
            <a:t>livros</a:t>
          </a:r>
          <a:endParaRPr lang="cs-CZ" dirty="0"/>
        </a:p>
      </dgm:t>
    </dgm:pt>
    <dgm:pt modelId="{5E222FD9-34AB-4EE6-A1FE-D97753142373}" type="parTrans" cxnId="{9EC41AE2-B6D4-490E-AC01-7CE73A387EB0}">
      <dgm:prSet/>
      <dgm:spPr/>
      <dgm:t>
        <a:bodyPr/>
        <a:lstStyle/>
        <a:p>
          <a:endParaRPr lang="cs-CZ"/>
        </a:p>
      </dgm:t>
    </dgm:pt>
    <dgm:pt modelId="{AC4A9886-3998-42E7-AAFA-1A0B2832FE56}" type="sibTrans" cxnId="{9EC41AE2-B6D4-490E-AC01-7CE73A387EB0}">
      <dgm:prSet/>
      <dgm:spPr/>
      <dgm:t>
        <a:bodyPr/>
        <a:lstStyle/>
        <a:p>
          <a:endParaRPr lang="cs-CZ"/>
        </a:p>
      </dgm:t>
    </dgm:pt>
    <dgm:pt modelId="{6BE993EF-5A63-4035-8EBA-91054E658116}">
      <dgm:prSet/>
      <dgm:spPr/>
      <dgm:t>
        <a:bodyPr/>
        <a:lstStyle/>
        <a:p>
          <a:r>
            <a:rPr lang="pt-PT" dirty="0"/>
            <a:t>SN</a:t>
          </a:r>
        </a:p>
        <a:p>
          <a:r>
            <a:rPr lang="pt-PT" dirty="0"/>
            <a:t>objeto</a:t>
          </a:r>
          <a:endParaRPr lang="cs-CZ" dirty="0"/>
        </a:p>
      </dgm:t>
    </dgm:pt>
    <dgm:pt modelId="{6DB82175-9A4B-4468-9B76-0F9CB4CF2520}" type="parTrans" cxnId="{985AC3EF-3210-4537-9490-022C73A482CF}">
      <dgm:prSet/>
      <dgm:spPr/>
      <dgm:t>
        <a:bodyPr/>
        <a:lstStyle/>
        <a:p>
          <a:endParaRPr lang="cs-CZ"/>
        </a:p>
      </dgm:t>
    </dgm:pt>
    <dgm:pt modelId="{75D3A696-4270-4B93-83B0-8D0563B04AB7}" type="sibTrans" cxnId="{985AC3EF-3210-4537-9490-022C73A482CF}">
      <dgm:prSet/>
      <dgm:spPr/>
      <dgm:t>
        <a:bodyPr/>
        <a:lstStyle/>
        <a:p>
          <a:endParaRPr lang="cs-CZ"/>
        </a:p>
      </dgm:t>
    </dgm:pt>
    <dgm:pt modelId="{B6D6ACE9-1DC8-4299-96E0-5705B466E320}" type="pres">
      <dgm:prSet presAssocID="{9F97662D-2901-4843-917A-AC66E5DF8BB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B0C8B9A-83D9-4C09-8F84-F83C4BF157EB}" type="pres">
      <dgm:prSet presAssocID="{9F97662D-2901-4843-917A-AC66E5DF8BBC}" presName="hierFlow" presStyleCnt="0"/>
      <dgm:spPr/>
    </dgm:pt>
    <dgm:pt modelId="{68CA1D11-B61E-454E-9A22-F9023384B731}" type="pres">
      <dgm:prSet presAssocID="{9F97662D-2901-4843-917A-AC66E5DF8BB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D1C7D4B-2FBF-47F5-87BD-38942D2CE41F}" type="pres">
      <dgm:prSet presAssocID="{E82CA13A-58FD-4A13-A3EE-2B9994E7EA76}" presName="Name14" presStyleCnt="0"/>
      <dgm:spPr/>
    </dgm:pt>
    <dgm:pt modelId="{B01B9DF9-2BA1-4378-96BD-29DFF88D88F7}" type="pres">
      <dgm:prSet presAssocID="{E82CA13A-58FD-4A13-A3EE-2B9994E7EA76}" presName="level1Shape" presStyleLbl="node0" presStyleIdx="0" presStyleCnt="1" custScaleX="205292" custLinFactNeighborX="-70706" custLinFactNeighborY="2359">
        <dgm:presLayoutVars>
          <dgm:chPref val="3"/>
        </dgm:presLayoutVars>
      </dgm:prSet>
      <dgm:spPr/>
    </dgm:pt>
    <dgm:pt modelId="{4D9CE2F6-B29F-4969-A0DE-719D3D919BEE}" type="pres">
      <dgm:prSet presAssocID="{E82CA13A-58FD-4A13-A3EE-2B9994E7EA76}" presName="hierChild2" presStyleCnt="0"/>
      <dgm:spPr/>
    </dgm:pt>
    <dgm:pt modelId="{E79980FC-FFF2-4ED9-B4AC-5887683FE2A1}" type="pres">
      <dgm:prSet presAssocID="{19319FD8-DCFC-4135-9325-91696CDFA514}" presName="Name19" presStyleLbl="parChTrans1D2" presStyleIdx="0" presStyleCnt="3"/>
      <dgm:spPr/>
    </dgm:pt>
    <dgm:pt modelId="{2180F542-A969-4F42-AB17-BC1EED09B172}" type="pres">
      <dgm:prSet presAssocID="{FA9498AA-8F17-4725-A61F-802938ACFA1E}" presName="Name21" presStyleCnt="0"/>
      <dgm:spPr/>
    </dgm:pt>
    <dgm:pt modelId="{12157119-BE9F-4211-80A4-9235FD71CBB6}" type="pres">
      <dgm:prSet presAssocID="{FA9498AA-8F17-4725-A61F-802938ACFA1E}" presName="level2Shape" presStyleLbl="node2" presStyleIdx="0" presStyleCnt="3" custLinFactNeighborX="22271" custLinFactNeighborY="-5843"/>
      <dgm:spPr/>
    </dgm:pt>
    <dgm:pt modelId="{816CBCA4-7587-45FF-BC60-2379D6A51D39}" type="pres">
      <dgm:prSet presAssocID="{FA9498AA-8F17-4725-A61F-802938ACFA1E}" presName="hierChild3" presStyleCnt="0"/>
      <dgm:spPr/>
    </dgm:pt>
    <dgm:pt modelId="{1B180FD1-301C-4E00-8E7B-70F611B43FFC}" type="pres">
      <dgm:prSet presAssocID="{3D618E6F-B50D-465F-BB54-5A5729C488A6}" presName="Name19" presStyleLbl="parChTrans1D3" presStyleIdx="0" presStyleCnt="3"/>
      <dgm:spPr/>
    </dgm:pt>
    <dgm:pt modelId="{6685160C-B759-4DB4-81BE-5181DDBA4811}" type="pres">
      <dgm:prSet presAssocID="{49644432-FB92-4CDE-9C2A-ED6FAE2AB9FF}" presName="Name21" presStyleCnt="0"/>
      <dgm:spPr/>
    </dgm:pt>
    <dgm:pt modelId="{79475008-0577-48BF-8E39-3F0C7E51248F}" type="pres">
      <dgm:prSet presAssocID="{49644432-FB92-4CDE-9C2A-ED6FAE2AB9FF}" presName="level2Shape" presStyleLbl="node3" presStyleIdx="0" presStyleCnt="3" custLinFactNeighborX="22774" custLinFactNeighborY="528"/>
      <dgm:spPr/>
    </dgm:pt>
    <dgm:pt modelId="{2C07C3DC-EDD4-430B-BF12-B55D6C3665A4}" type="pres">
      <dgm:prSet presAssocID="{49644432-FB92-4CDE-9C2A-ED6FAE2AB9FF}" presName="hierChild3" presStyleCnt="0"/>
      <dgm:spPr/>
    </dgm:pt>
    <dgm:pt modelId="{824995EE-A934-41FB-87D5-106359C73F6F}" type="pres">
      <dgm:prSet presAssocID="{5E222FD9-34AB-4EE6-A1FE-D97753142373}" presName="Name19" presStyleLbl="parChTrans1D2" presStyleIdx="1" presStyleCnt="3"/>
      <dgm:spPr/>
    </dgm:pt>
    <dgm:pt modelId="{985A701B-42C8-4DD8-AF4E-C3936659C952}" type="pres">
      <dgm:prSet presAssocID="{82182EF7-7C89-4460-B068-F329F93B5D2D}" presName="Name21" presStyleCnt="0"/>
      <dgm:spPr/>
    </dgm:pt>
    <dgm:pt modelId="{3B748D0C-E1DF-448B-BF66-9C192DD3CA83}" type="pres">
      <dgm:prSet presAssocID="{82182EF7-7C89-4460-B068-F329F93B5D2D}" presName="level2Shape" presStyleLbl="node2" presStyleIdx="1" presStyleCnt="3"/>
      <dgm:spPr/>
    </dgm:pt>
    <dgm:pt modelId="{16EB7A6F-FB40-43AB-B339-0F8993134653}" type="pres">
      <dgm:prSet presAssocID="{82182EF7-7C89-4460-B068-F329F93B5D2D}" presName="hierChild3" presStyleCnt="0"/>
      <dgm:spPr/>
    </dgm:pt>
    <dgm:pt modelId="{7B668E57-B608-48EB-9992-1999F2F2E1D4}" type="pres">
      <dgm:prSet presAssocID="{6DB82175-9A4B-4468-9B76-0F9CB4CF2520}" presName="Name19" presStyleLbl="parChTrans1D3" presStyleIdx="1" presStyleCnt="3"/>
      <dgm:spPr/>
    </dgm:pt>
    <dgm:pt modelId="{8A24DF4E-F524-4A67-B762-F4E62679E7DB}" type="pres">
      <dgm:prSet presAssocID="{6BE993EF-5A63-4035-8EBA-91054E658116}" presName="Name21" presStyleCnt="0"/>
      <dgm:spPr/>
    </dgm:pt>
    <dgm:pt modelId="{8F2746D9-53E1-4987-8471-0B8C0B15FB3D}" type="pres">
      <dgm:prSet presAssocID="{6BE993EF-5A63-4035-8EBA-91054E658116}" presName="level2Shape" presStyleLbl="node3" presStyleIdx="1" presStyleCnt="3"/>
      <dgm:spPr/>
    </dgm:pt>
    <dgm:pt modelId="{256A0B88-16DF-411D-B962-6B96CF319408}" type="pres">
      <dgm:prSet presAssocID="{6BE993EF-5A63-4035-8EBA-91054E658116}" presName="hierChild3" presStyleCnt="0"/>
      <dgm:spPr/>
    </dgm:pt>
    <dgm:pt modelId="{F76772FC-ED20-4807-A114-2F7516F269FF}" type="pres">
      <dgm:prSet presAssocID="{FA40B5E9-3244-4043-BDFC-5624E303F20E}" presName="Name19" presStyleLbl="parChTrans1D2" presStyleIdx="2" presStyleCnt="3"/>
      <dgm:spPr/>
    </dgm:pt>
    <dgm:pt modelId="{41E2A8B1-9390-4DDA-82DD-5C9D2A2CACA5}" type="pres">
      <dgm:prSet presAssocID="{7E728CB4-ED7B-43DD-8005-F151BF0E1CB3}" presName="Name21" presStyleCnt="0"/>
      <dgm:spPr/>
    </dgm:pt>
    <dgm:pt modelId="{D9D6277D-A046-48C9-BA34-4C7097B3840A}" type="pres">
      <dgm:prSet presAssocID="{7E728CB4-ED7B-43DD-8005-F151BF0E1CB3}" presName="level2Shape" presStyleLbl="node2" presStyleIdx="2" presStyleCnt="3"/>
      <dgm:spPr/>
    </dgm:pt>
    <dgm:pt modelId="{515ADF3A-46AA-4472-BFBF-EC78902F0ABA}" type="pres">
      <dgm:prSet presAssocID="{7E728CB4-ED7B-43DD-8005-F151BF0E1CB3}" presName="hierChild3" presStyleCnt="0"/>
      <dgm:spPr/>
    </dgm:pt>
    <dgm:pt modelId="{FE4079B8-5568-41FB-9D53-EC6133E87AAA}" type="pres">
      <dgm:prSet presAssocID="{ADC8AE40-E77B-43D1-BC26-3499D46FBEE5}" presName="Name19" presStyleLbl="parChTrans1D3" presStyleIdx="2" presStyleCnt="3"/>
      <dgm:spPr/>
    </dgm:pt>
    <dgm:pt modelId="{25DF23AB-A7D6-474D-8ADF-5BE06716FF25}" type="pres">
      <dgm:prSet presAssocID="{11ACD214-E111-4EDA-8A14-12C3FDE2333C}" presName="Name21" presStyleCnt="0"/>
      <dgm:spPr/>
    </dgm:pt>
    <dgm:pt modelId="{3C4C9FC8-9EAF-4547-834C-B88FB81C5293}" type="pres">
      <dgm:prSet presAssocID="{11ACD214-E111-4EDA-8A14-12C3FDE2333C}" presName="level2Shape" presStyleLbl="node3" presStyleIdx="2" presStyleCnt="3"/>
      <dgm:spPr/>
    </dgm:pt>
    <dgm:pt modelId="{CDB281A4-CC3E-4DF0-8ADA-49FF13FF4D24}" type="pres">
      <dgm:prSet presAssocID="{11ACD214-E111-4EDA-8A14-12C3FDE2333C}" presName="hierChild3" presStyleCnt="0"/>
      <dgm:spPr/>
    </dgm:pt>
    <dgm:pt modelId="{1B61A0C7-7D06-4B9C-8AB2-BD2F360347EB}" type="pres">
      <dgm:prSet presAssocID="{9F97662D-2901-4843-917A-AC66E5DF8BBC}" presName="bgShapesFlow" presStyleCnt="0"/>
      <dgm:spPr/>
    </dgm:pt>
  </dgm:ptLst>
  <dgm:cxnLst>
    <dgm:cxn modelId="{5418200A-01CA-4557-9D2A-197A339065D8}" type="presOf" srcId="{3D618E6F-B50D-465F-BB54-5A5729C488A6}" destId="{1B180FD1-301C-4E00-8E7B-70F611B43FFC}" srcOrd="0" destOrd="0" presId="urn:microsoft.com/office/officeart/2005/8/layout/hierarchy6"/>
    <dgm:cxn modelId="{578E295B-4262-4D0F-9D5E-1FA711C5D227}" type="presOf" srcId="{11ACD214-E111-4EDA-8A14-12C3FDE2333C}" destId="{3C4C9FC8-9EAF-4547-834C-B88FB81C5293}" srcOrd="0" destOrd="0" presId="urn:microsoft.com/office/officeart/2005/8/layout/hierarchy6"/>
    <dgm:cxn modelId="{4D374563-7F9E-470E-BB94-3CB206A5F9F3}" type="presOf" srcId="{9F97662D-2901-4843-917A-AC66E5DF8BBC}" destId="{B6D6ACE9-1DC8-4299-96E0-5705B466E320}" srcOrd="0" destOrd="0" presId="urn:microsoft.com/office/officeart/2005/8/layout/hierarchy6"/>
    <dgm:cxn modelId="{62E14543-C439-4B98-B70C-97661CFAC5D9}" srcId="{FA9498AA-8F17-4725-A61F-802938ACFA1E}" destId="{49644432-FB92-4CDE-9C2A-ED6FAE2AB9FF}" srcOrd="0" destOrd="0" parTransId="{3D618E6F-B50D-465F-BB54-5A5729C488A6}" sibTransId="{C9DABBA2-9B91-481E-A02A-580B1FEAD3ED}"/>
    <dgm:cxn modelId="{27E4E365-E2DC-4280-B55F-1831A3C9E908}" type="presOf" srcId="{ADC8AE40-E77B-43D1-BC26-3499D46FBEE5}" destId="{FE4079B8-5568-41FB-9D53-EC6133E87AAA}" srcOrd="0" destOrd="0" presId="urn:microsoft.com/office/officeart/2005/8/layout/hierarchy6"/>
    <dgm:cxn modelId="{21D28083-093B-4A79-87EE-9168CD47246D}" type="presOf" srcId="{6BE993EF-5A63-4035-8EBA-91054E658116}" destId="{8F2746D9-53E1-4987-8471-0B8C0B15FB3D}" srcOrd="0" destOrd="0" presId="urn:microsoft.com/office/officeart/2005/8/layout/hierarchy6"/>
    <dgm:cxn modelId="{68533684-ED5B-4F72-A25F-9DBB4B697CCF}" type="presOf" srcId="{FA40B5E9-3244-4043-BDFC-5624E303F20E}" destId="{F76772FC-ED20-4807-A114-2F7516F269FF}" srcOrd="0" destOrd="0" presId="urn:microsoft.com/office/officeart/2005/8/layout/hierarchy6"/>
    <dgm:cxn modelId="{72818885-5463-4168-AB70-68B743AC35ED}" type="presOf" srcId="{82182EF7-7C89-4460-B068-F329F93B5D2D}" destId="{3B748D0C-E1DF-448B-BF66-9C192DD3CA83}" srcOrd="0" destOrd="0" presId="urn:microsoft.com/office/officeart/2005/8/layout/hierarchy6"/>
    <dgm:cxn modelId="{7A6F179F-E620-4261-9923-35BB2555CB2D}" type="presOf" srcId="{7E728CB4-ED7B-43DD-8005-F151BF0E1CB3}" destId="{D9D6277D-A046-48C9-BA34-4C7097B3840A}" srcOrd="0" destOrd="0" presId="urn:microsoft.com/office/officeart/2005/8/layout/hierarchy6"/>
    <dgm:cxn modelId="{DBD36BA2-F025-444D-A833-730A96628413}" srcId="{7E728CB4-ED7B-43DD-8005-F151BF0E1CB3}" destId="{11ACD214-E111-4EDA-8A14-12C3FDE2333C}" srcOrd="0" destOrd="0" parTransId="{ADC8AE40-E77B-43D1-BC26-3499D46FBEE5}" sibTransId="{DE6E8F4D-2EF3-4558-90A3-32091EB86F50}"/>
    <dgm:cxn modelId="{AF2A20AA-8E1A-4BAB-80B6-ECDC56D98B25}" srcId="{E82CA13A-58FD-4A13-A3EE-2B9994E7EA76}" destId="{7E728CB4-ED7B-43DD-8005-F151BF0E1CB3}" srcOrd="2" destOrd="0" parTransId="{FA40B5E9-3244-4043-BDFC-5624E303F20E}" sibTransId="{A3DC48BC-C295-420F-8CA4-1BB7F50B2F32}"/>
    <dgm:cxn modelId="{9A40AEB0-9EAD-4A58-8B4E-7D086E2E0E81}" srcId="{E82CA13A-58FD-4A13-A3EE-2B9994E7EA76}" destId="{FA9498AA-8F17-4725-A61F-802938ACFA1E}" srcOrd="0" destOrd="0" parTransId="{19319FD8-DCFC-4135-9325-91696CDFA514}" sibTransId="{1C26FF09-3A4E-4B5B-A51F-CAE8EBC5FAEF}"/>
    <dgm:cxn modelId="{CB415AB8-827F-44FD-983B-EEAA9F2E60E4}" type="presOf" srcId="{E82CA13A-58FD-4A13-A3EE-2B9994E7EA76}" destId="{B01B9DF9-2BA1-4378-96BD-29DFF88D88F7}" srcOrd="0" destOrd="0" presId="urn:microsoft.com/office/officeart/2005/8/layout/hierarchy6"/>
    <dgm:cxn modelId="{8822E5C9-5E59-44D4-99DC-8F0052FD04B5}" srcId="{9F97662D-2901-4843-917A-AC66E5DF8BBC}" destId="{E82CA13A-58FD-4A13-A3EE-2B9994E7EA76}" srcOrd="0" destOrd="0" parTransId="{9B8ACD4F-3F2C-4F65-9CD3-D15CE496C658}" sibTransId="{8B8D4B05-E2AF-4324-B545-5E4BC4265110}"/>
    <dgm:cxn modelId="{56CA59D5-18E2-4A11-9451-84AC918383AF}" type="presOf" srcId="{FA9498AA-8F17-4725-A61F-802938ACFA1E}" destId="{12157119-BE9F-4211-80A4-9235FD71CBB6}" srcOrd="0" destOrd="0" presId="urn:microsoft.com/office/officeart/2005/8/layout/hierarchy6"/>
    <dgm:cxn modelId="{3BCB90D8-984D-4E2A-A011-F97B8A34D8D6}" type="presOf" srcId="{49644432-FB92-4CDE-9C2A-ED6FAE2AB9FF}" destId="{79475008-0577-48BF-8E39-3F0C7E51248F}" srcOrd="0" destOrd="0" presId="urn:microsoft.com/office/officeart/2005/8/layout/hierarchy6"/>
    <dgm:cxn modelId="{9EC41AE2-B6D4-490E-AC01-7CE73A387EB0}" srcId="{E82CA13A-58FD-4A13-A3EE-2B9994E7EA76}" destId="{82182EF7-7C89-4460-B068-F329F93B5D2D}" srcOrd="1" destOrd="0" parTransId="{5E222FD9-34AB-4EE6-A1FE-D97753142373}" sibTransId="{AC4A9886-3998-42E7-AAFA-1A0B2832FE56}"/>
    <dgm:cxn modelId="{9BE8AEE8-8E18-401D-A6AA-CABDE25B2CFF}" type="presOf" srcId="{6DB82175-9A4B-4468-9B76-0F9CB4CF2520}" destId="{7B668E57-B608-48EB-9992-1999F2F2E1D4}" srcOrd="0" destOrd="0" presId="urn:microsoft.com/office/officeart/2005/8/layout/hierarchy6"/>
    <dgm:cxn modelId="{985AC3EF-3210-4537-9490-022C73A482CF}" srcId="{82182EF7-7C89-4460-B068-F329F93B5D2D}" destId="{6BE993EF-5A63-4035-8EBA-91054E658116}" srcOrd="0" destOrd="0" parTransId="{6DB82175-9A4B-4468-9B76-0F9CB4CF2520}" sibTransId="{75D3A696-4270-4B93-83B0-8D0563B04AB7}"/>
    <dgm:cxn modelId="{AF2FC8FD-9DE1-48EF-95DB-98A34DE39ED5}" type="presOf" srcId="{19319FD8-DCFC-4135-9325-91696CDFA514}" destId="{E79980FC-FFF2-4ED9-B4AC-5887683FE2A1}" srcOrd="0" destOrd="0" presId="urn:microsoft.com/office/officeart/2005/8/layout/hierarchy6"/>
    <dgm:cxn modelId="{C36BF1FF-734A-44EA-A8D9-F286FC14D89D}" type="presOf" srcId="{5E222FD9-34AB-4EE6-A1FE-D97753142373}" destId="{824995EE-A934-41FB-87D5-106359C73F6F}" srcOrd="0" destOrd="0" presId="urn:microsoft.com/office/officeart/2005/8/layout/hierarchy6"/>
    <dgm:cxn modelId="{2E39DC9B-CFC9-4116-AC9D-A643957B9687}" type="presParOf" srcId="{B6D6ACE9-1DC8-4299-96E0-5705B466E320}" destId="{AB0C8B9A-83D9-4C09-8F84-F83C4BF157EB}" srcOrd="0" destOrd="0" presId="urn:microsoft.com/office/officeart/2005/8/layout/hierarchy6"/>
    <dgm:cxn modelId="{2675140A-13AC-4FF1-9F59-C8A79F2D2A93}" type="presParOf" srcId="{AB0C8B9A-83D9-4C09-8F84-F83C4BF157EB}" destId="{68CA1D11-B61E-454E-9A22-F9023384B731}" srcOrd="0" destOrd="0" presId="urn:microsoft.com/office/officeart/2005/8/layout/hierarchy6"/>
    <dgm:cxn modelId="{EF3E4E6F-9157-4E4C-8679-BA004B388745}" type="presParOf" srcId="{68CA1D11-B61E-454E-9A22-F9023384B731}" destId="{CD1C7D4B-2FBF-47F5-87BD-38942D2CE41F}" srcOrd="0" destOrd="0" presId="urn:microsoft.com/office/officeart/2005/8/layout/hierarchy6"/>
    <dgm:cxn modelId="{E8119F7E-A852-43AC-B9DA-0C389AEAC32A}" type="presParOf" srcId="{CD1C7D4B-2FBF-47F5-87BD-38942D2CE41F}" destId="{B01B9DF9-2BA1-4378-96BD-29DFF88D88F7}" srcOrd="0" destOrd="0" presId="urn:microsoft.com/office/officeart/2005/8/layout/hierarchy6"/>
    <dgm:cxn modelId="{6957FAB0-5383-4BAB-9B06-E85579592FD7}" type="presParOf" srcId="{CD1C7D4B-2FBF-47F5-87BD-38942D2CE41F}" destId="{4D9CE2F6-B29F-4969-A0DE-719D3D919BEE}" srcOrd="1" destOrd="0" presId="urn:microsoft.com/office/officeart/2005/8/layout/hierarchy6"/>
    <dgm:cxn modelId="{2A837806-1A21-4B31-B5BA-CA36E47896B9}" type="presParOf" srcId="{4D9CE2F6-B29F-4969-A0DE-719D3D919BEE}" destId="{E79980FC-FFF2-4ED9-B4AC-5887683FE2A1}" srcOrd="0" destOrd="0" presId="urn:microsoft.com/office/officeart/2005/8/layout/hierarchy6"/>
    <dgm:cxn modelId="{338EA42E-B040-4106-956A-7625A2B6B44E}" type="presParOf" srcId="{4D9CE2F6-B29F-4969-A0DE-719D3D919BEE}" destId="{2180F542-A969-4F42-AB17-BC1EED09B172}" srcOrd="1" destOrd="0" presId="urn:microsoft.com/office/officeart/2005/8/layout/hierarchy6"/>
    <dgm:cxn modelId="{9C53A7D8-E412-4301-A996-40E0B005A68D}" type="presParOf" srcId="{2180F542-A969-4F42-AB17-BC1EED09B172}" destId="{12157119-BE9F-4211-80A4-9235FD71CBB6}" srcOrd="0" destOrd="0" presId="urn:microsoft.com/office/officeart/2005/8/layout/hierarchy6"/>
    <dgm:cxn modelId="{18B7FA43-49F9-44B4-83F5-9F6B935C0EB5}" type="presParOf" srcId="{2180F542-A969-4F42-AB17-BC1EED09B172}" destId="{816CBCA4-7587-45FF-BC60-2379D6A51D39}" srcOrd="1" destOrd="0" presId="urn:microsoft.com/office/officeart/2005/8/layout/hierarchy6"/>
    <dgm:cxn modelId="{910816D0-A636-4988-B66D-DCC8718F2097}" type="presParOf" srcId="{816CBCA4-7587-45FF-BC60-2379D6A51D39}" destId="{1B180FD1-301C-4E00-8E7B-70F611B43FFC}" srcOrd="0" destOrd="0" presId="urn:microsoft.com/office/officeart/2005/8/layout/hierarchy6"/>
    <dgm:cxn modelId="{40E8A23D-3218-4C04-9BDC-AC6C3BD35B73}" type="presParOf" srcId="{816CBCA4-7587-45FF-BC60-2379D6A51D39}" destId="{6685160C-B759-4DB4-81BE-5181DDBA4811}" srcOrd="1" destOrd="0" presId="urn:microsoft.com/office/officeart/2005/8/layout/hierarchy6"/>
    <dgm:cxn modelId="{9E3D7E7F-07FC-4AAE-80E5-1E90F7BF4021}" type="presParOf" srcId="{6685160C-B759-4DB4-81BE-5181DDBA4811}" destId="{79475008-0577-48BF-8E39-3F0C7E51248F}" srcOrd="0" destOrd="0" presId="urn:microsoft.com/office/officeart/2005/8/layout/hierarchy6"/>
    <dgm:cxn modelId="{45098C31-A9E7-43FB-AA38-83FAB2E87497}" type="presParOf" srcId="{6685160C-B759-4DB4-81BE-5181DDBA4811}" destId="{2C07C3DC-EDD4-430B-BF12-B55D6C3665A4}" srcOrd="1" destOrd="0" presId="urn:microsoft.com/office/officeart/2005/8/layout/hierarchy6"/>
    <dgm:cxn modelId="{53D0F37A-64CB-4848-B6FE-3C07457564C7}" type="presParOf" srcId="{4D9CE2F6-B29F-4969-A0DE-719D3D919BEE}" destId="{824995EE-A934-41FB-87D5-106359C73F6F}" srcOrd="2" destOrd="0" presId="urn:microsoft.com/office/officeart/2005/8/layout/hierarchy6"/>
    <dgm:cxn modelId="{6DE0376A-CA81-495B-AC56-957BB8B12CE6}" type="presParOf" srcId="{4D9CE2F6-B29F-4969-A0DE-719D3D919BEE}" destId="{985A701B-42C8-4DD8-AF4E-C3936659C952}" srcOrd="3" destOrd="0" presId="urn:microsoft.com/office/officeart/2005/8/layout/hierarchy6"/>
    <dgm:cxn modelId="{B3826F55-E25D-468F-807D-DB7AF58064F6}" type="presParOf" srcId="{985A701B-42C8-4DD8-AF4E-C3936659C952}" destId="{3B748D0C-E1DF-448B-BF66-9C192DD3CA83}" srcOrd="0" destOrd="0" presId="urn:microsoft.com/office/officeart/2005/8/layout/hierarchy6"/>
    <dgm:cxn modelId="{576C3D81-587C-45A1-BB11-1F437EB6CBDB}" type="presParOf" srcId="{985A701B-42C8-4DD8-AF4E-C3936659C952}" destId="{16EB7A6F-FB40-43AB-B339-0F8993134653}" srcOrd="1" destOrd="0" presId="urn:microsoft.com/office/officeart/2005/8/layout/hierarchy6"/>
    <dgm:cxn modelId="{D036CA1B-6372-4FFE-B086-FEB9FDE24E71}" type="presParOf" srcId="{16EB7A6F-FB40-43AB-B339-0F8993134653}" destId="{7B668E57-B608-48EB-9992-1999F2F2E1D4}" srcOrd="0" destOrd="0" presId="urn:microsoft.com/office/officeart/2005/8/layout/hierarchy6"/>
    <dgm:cxn modelId="{3E3FF8F7-B36D-4A7D-82B6-5E19261856E4}" type="presParOf" srcId="{16EB7A6F-FB40-43AB-B339-0F8993134653}" destId="{8A24DF4E-F524-4A67-B762-F4E62679E7DB}" srcOrd="1" destOrd="0" presId="urn:microsoft.com/office/officeart/2005/8/layout/hierarchy6"/>
    <dgm:cxn modelId="{D18DD00C-560A-4C7B-B2D4-09EFFEC6F6AF}" type="presParOf" srcId="{8A24DF4E-F524-4A67-B762-F4E62679E7DB}" destId="{8F2746D9-53E1-4987-8471-0B8C0B15FB3D}" srcOrd="0" destOrd="0" presId="urn:microsoft.com/office/officeart/2005/8/layout/hierarchy6"/>
    <dgm:cxn modelId="{9546B8C7-2FAA-4715-9AA0-A33ECDA6867B}" type="presParOf" srcId="{8A24DF4E-F524-4A67-B762-F4E62679E7DB}" destId="{256A0B88-16DF-411D-B962-6B96CF319408}" srcOrd="1" destOrd="0" presId="urn:microsoft.com/office/officeart/2005/8/layout/hierarchy6"/>
    <dgm:cxn modelId="{281BF7B8-7FC7-4AF6-AB53-C0D4F0A524DA}" type="presParOf" srcId="{4D9CE2F6-B29F-4969-A0DE-719D3D919BEE}" destId="{F76772FC-ED20-4807-A114-2F7516F269FF}" srcOrd="4" destOrd="0" presId="urn:microsoft.com/office/officeart/2005/8/layout/hierarchy6"/>
    <dgm:cxn modelId="{522245C1-5703-4CDD-93F1-37FC44AF3F79}" type="presParOf" srcId="{4D9CE2F6-B29F-4969-A0DE-719D3D919BEE}" destId="{41E2A8B1-9390-4DDA-82DD-5C9D2A2CACA5}" srcOrd="5" destOrd="0" presId="urn:microsoft.com/office/officeart/2005/8/layout/hierarchy6"/>
    <dgm:cxn modelId="{1041D23C-0169-49EA-B233-63992DC3D040}" type="presParOf" srcId="{41E2A8B1-9390-4DDA-82DD-5C9D2A2CACA5}" destId="{D9D6277D-A046-48C9-BA34-4C7097B3840A}" srcOrd="0" destOrd="0" presId="urn:microsoft.com/office/officeart/2005/8/layout/hierarchy6"/>
    <dgm:cxn modelId="{8C593DF3-03C3-492C-AF0C-E4882E2BC290}" type="presParOf" srcId="{41E2A8B1-9390-4DDA-82DD-5C9D2A2CACA5}" destId="{515ADF3A-46AA-4472-BFBF-EC78902F0ABA}" srcOrd="1" destOrd="0" presId="urn:microsoft.com/office/officeart/2005/8/layout/hierarchy6"/>
    <dgm:cxn modelId="{DA7AEA4B-E00A-413D-A776-824D3FEB02E6}" type="presParOf" srcId="{515ADF3A-46AA-4472-BFBF-EC78902F0ABA}" destId="{FE4079B8-5568-41FB-9D53-EC6133E87AAA}" srcOrd="0" destOrd="0" presId="urn:microsoft.com/office/officeart/2005/8/layout/hierarchy6"/>
    <dgm:cxn modelId="{F8880370-91AC-4BF9-AB7B-0C1865278EF1}" type="presParOf" srcId="{515ADF3A-46AA-4472-BFBF-EC78902F0ABA}" destId="{25DF23AB-A7D6-474D-8ADF-5BE06716FF25}" srcOrd="1" destOrd="0" presId="urn:microsoft.com/office/officeart/2005/8/layout/hierarchy6"/>
    <dgm:cxn modelId="{5D1668D3-177D-4B6E-BB65-BDF1B7B82D52}" type="presParOf" srcId="{25DF23AB-A7D6-474D-8ADF-5BE06716FF25}" destId="{3C4C9FC8-9EAF-4547-834C-B88FB81C5293}" srcOrd="0" destOrd="0" presId="urn:microsoft.com/office/officeart/2005/8/layout/hierarchy6"/>
    <dgm:cxn modelId="{3C31BA48-6935-4DF5-B304-9981206BBF23}" type="presParOf" srcId="{25DF23AB-A7D6-474D-8ADF-5BE06716FF25}" destId="{CDB281A4-CC3E-4DF0-8ADA-49FF13FF4D24}" srcOrd="1" destOrd="0" presId="urn:microsoft.com/office/officeart/2005/8/layout/hierarchy6"/>
    <dgm:cxn modelId="{53C58ECA-F6ED-47DB-A315-573EB07A8198}" type="presParOf" srcId="{B6D6ACE9-1DC8-4299-96E0-5705B466E320}" destId="{1B61A0C7-7D06-4B9C-8AB2-BD2F360347E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EE06D78-F1E8-4723-9C41-6F537DA1E96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B4A00F3-2421-421B-AAB6-167D35FA6FD0}">
      <dgm:prSet phldrT="[Text]"/>
      <dgm:spPr/>
      <dgm:t>
        <a:bodyPr/>
        <a:lstStyle/>
        <a:p>
          <a:r>
            <a:rPr lang="pt-PT" dirty="0"/>
            <a:t>As visitas chegaram</a:t>
          </a:r>
          <a:endParaRPr lang="cs-CZ" dirty="0"/>
        </a:p>
      </dgm:t>
    </dgm:pt>
    <dgm:pt modelId="{AE5AD741-E6A2-44FB-899B-77F86E68F6AC}" type="parTrans" cxnId="{1146A4DD-BE6F-4659-97AE-CA332341E089}">
      <dgm:prSet/>
      <dgm:spPr/>
      <dgm:t>
        <a:bodyPr/>
        <a:lstStyle/>
        <a:p>
          <a:endParaRPr lang="cs-CZ"/>
        </a:p>
      </dgm:t>
    </dgm:pt>
    <dgm:pt modelId="{2E21E6CC-B977-42DF-84B0-AE18EDD8DCAD}" type="sibTrans" cxnId="{1146A4DD-BE6F-4659-97AE-CA332341E089}">
      <dgm:prSet/>
      <dgm:spPr/>
      <dgm:t>
        <a:bodyPr/>
        <a:lstStyle/>
        <a:p>
          <a:endParaRPr lang="cs-CZ"/>
        </a:p>
      </dgm:t>
    </dgm:pt>
    <dgm:pt modelId="{1939F5DB-EDD9-4A24-A725-1AB63085A7EE}">
      <dgm:prSet phldrT="[Text]"/>
      <dgm:spPr/>
      <dgm:t>
        <a:bodyPr/>
        <a:lstStyle/>
        <a:p>
          <a:r>
            <a:rPr lang="pt-PT" dirty="0"/>
            <a:t>As visitas</a:t>
          </a:r>
        </a:p>
        <a:p>
          <a:r>
            <a:rPr lang="pt-PT" dirty="0"/>
            <a:t>SN (SUJEITO)</a:t>
          </a:r>
          <a:endParaRPr lang="cs-CZ" dirty="0"/>
        </a:p>
      </dgm:t>
    </dgm:pt>
    <dgm:pt modelId="{8B01CB10-8552-44AC-8293-1A2761AB2609}" type="parTrans" cxnId="{5640F59C-3D06-4381-B557-285D06039631}">
      <dgm:prSet/>
      <dgm:spPr/>
      <dgm:t>
        <a:bodyPr/>
        <a:lstStyle/>
        <a:p>
          <a:endParaRPr lang="cs-CZ"/>
        </a:p>
      </dgm:t>
    </dgm:pt>
    <dgm:pt modelId="{A2E8928C-C9B6-4964-9284-14B663226F30}" type="sibTrans" cxnId="{5640F59C-3D06-4381-B557-285D06039631}">
      <dgm:prSet/>
      <dgm:spPr/>
      <dgm:t>
        <a:bodyPr/>
        <a:lstStyle/>
        <a:p>
          <a:endParaRPr lang="cs-CZ"/>
        </a:p>
      </dgm:t>
    </dgm:pt>
    <dgm:pt modelId="{2B7CCBE6-BD34-421E-8ECB-7BBB341BBF05}">
      <dgm:prSet phldrT="[Text]"/>
      <dgm:spPr/>
      <dgm:t>
        <a:bodyPr/>
        <a:lstStyle/>
        <a:p>
          <a:r>
            <a:rPr lang="pt-PT" dirty="0"/>
            <a:t>Chegaram</a:t>
          </a:r>
        </a:p>
        <a:p>
          <a:r>
            <a:rPr lang="pt-PT" dirty="0"/>
            <a:t>SV (PREDICADO)</a:t>
          </a:r>
          <a:endParaRPr lang="cs-CZ" dirty="0"/>
        </a:p>
      </dgm:t>
    </dgm:pt>
    <dgm:pt modelId="{11E3E410-09DF-4CD9-A314-75DBF3196E78}" type="parTrans" cxnId="{643755A0-B7D4-436A-BCE4-8ECB4BA9C87A}">
      <dgm:prSet/>
      <dgm:spPr/>
      <dgm:t>
        <a:bodyPr/>
        <a:lstStyle/>
        <a:p>
          <a:endParaRPr lang="cs-CZ"/>
        </a:p>
      </dgm:t>
    </dgm:pt>
    <dgm:pt modelId="{C2FA79CA-944E-45AF-A5FB-FD4591AF38FE}" type="sibTrans" cxnId="{643755A0-B7D4-436A-BCE4-8ECB4BA9C87A}">
      <dgm:prSet/>
      <dgm:spPr/>
      <dgm:t>
        <a:bodyPr/>
        <a:lstStyle/>
        <a:p>
          <a:endParaRPr lang="cs-CZ"/>
        </a:p>
      </dgm:t>
    </dgm:pt>
    <dgm:pt modelId="{13CCB632-1EF3-4722-AC22-6FD3F29494CA}" type="pres">
      <dgm:prSet presAssocID="{8EE06D78-F1E8-4723-9C41-6F537DA1E9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6DC57E-CC51-4000-B7F6-23E54F0BB227}" type="pres">
      <dgm:prSet presAssocID="{BB4A00F3-2421-421B-AAB6-167D35FA6FD0}" presName="hierRoot1" presStyleCnt="0">
        <dgm:presLayoutVars>
          <dgm:hierBranch val="init"/>
        </dgm:presLayoutVars>
      </dgm:prSet>
      <dgm:spPr/>
    </dgm:pt>
    <dgm:pt modelId="{13072285-8940-4587-985A-74E097F226CE}" type="pres">
      <dgm:prSet presAssocID="{BB4A00F3-2421-421B-AAB6-167D35FA6FD0}" presName="rootComposite1" presStyleCnt="0"/>
      <dgm:spPr/>
    </dgm:pt>
    <dgm:pt modelId="{7DA9FB34-5666-45D0-9A2F-92B29DBA836C}" type="pres">
      <dgm:prSet presAssocID="{BB4A00F3-2421-421B-AAB6-167D35FA6FD0}" presName="rootText1" presStyleLbl="node0" presStyleIdx="0" presStyleCnt="1">
        <dgm:presLayoutVars>
          <dgm:chPref val="3"/>
        </dgm:presLayoutVars>
      </dgm:prSet>
      <dgm:spPr/>
    </dgm:pt>
    <dgm:pt modelId="{7971EF31-E03C-4275-A516-E1A27F27DC7B}" type="pres">
      <dgm:prSet presAssocID="{BB4A00F3-2421-421B-AAB6-167D35FA6FD0}" presName="rootConnector1" presStyleLbl="node1" presStyleIdx="0" presStyleCnt="0"/>
      <dgm:spPr/>
    </dgm:pt>
    <dgm:pt modelId="{8CA184CA-5525-415C-BB5A-8C09D9B666C4}" type="pres">
      <dgm:prSet presAssocID="{BB4A00F3-2421-421B-AAB6-167D35FA6FD0}" presName="hierChild2" presStyleCnt="0"/>
      <dgm:spPr/>
    </dgm:pt>
    <dgm:pt modelId="{323F40B0-61A7-4F4F-93FA-9674EEBA07FE}" type="pres">
      <dgm:prSet presAssocID="{8B01CB10-8552-44AC-8293-1A2761AB2609}" presName="Name37" presStyleLbl="parChTrans1D2" presStyleIdx="0" presStyleCnt="2"/>
      <dgm:spPr/>
    </dgm:pt>
    <dgm:pt modelId="{D99CBAFC-604D-458D-B37B-FECBD7A91082}" type="pres">
      <dgm:prSet presAssocID="{1939F5DB-EDD9-4A24-A725-1AB63085A7EE}" presName="hierRoot2" presStyleCnt="0">
        <dgm:presLayoutVars>
          <dgm:hierBranch val="init"/>
        </dgm:presLayoutVars>
      </dgm:prSet>
      <dgm:spPr/>
    </dgm:pt>
    <dgm:pt modelId="{496F875A-590E-447C-9A78-84AB9EBE4070}" type="pres">
      <dgm:prSet presAssocID="{1939F5DB-EDD9-4A24-A725-1AB63085A7EE}" presName="rootComposite" presStyleCnt="0"/>
      <dgm:spPr/>
    </dgm:pt>
    <dgm:pt modelId="{FCD1D841-242B-4233-832A-2CE7884F9B3F}" type="pres">
      <dgm:prSet presAssocID="{1939F5DB-EDD9-4A24-A725-1AB63085A7EE}" presName="rootText" presStyleLbl="node2" presStyleIdx="0" presStyleCnt="2">
        <dgm:presLayoutVars>
          <dgm:chPref val="3"/>
        </dgm:presLayoutVars>
      </dgm:prSet>
      <dgm:spPr/>
    </dgm:pt>
    <dgm:pt modelId="{6E5A44AA-0A37-482C-A9AA-00E9234519BE}" type="pres">
      <dgm:prSet presAssocID="{1939F5DB-EDD9-4A24-A725-1AB63085A7EE}" presName="rootConnector" presStyleLbl="node2" presStyleIdx="0" presStyleCnt="2"/>
      <dgm:spPr/>
    </dgm:pt>
    <dgm:pt modelId="{B3A8671A-EE87-44DB-8510-2187F3E99A4F}" type="pres">
      <dgm:prSet presAssocID="{1939F5DB-EDD9-4A24-A725-1AB63085A7EE}" presName="hierChild4" presStyleCnt="0"/>
      <dgm:spPr/>
    </dgm:pt>
    <dgm:pt modelId="{10DBD2DB-67DA-453E-BFD0-85386143FAE4}" type="pres">
      <dgm:prSet presAssocID="{1939F5DB-EDD9-4A24-A725-1AB63085A7EE}" presName="hierChild5" presStyleCnt="0"/>
      <dgm:spPr/>
    </dgm:pt>
    <dgm:pt modelId="{85649ECA-5410-41C1-ACE6-2706F12253DC}" type="pres">
      <dgm:prSet presAssocID="{11E3E410-09DF-4CD9-A314-75DBF3196E78}" presName="Name37" presStyleLbl="parChTrans1D2" presStyleIdx="1" presStyleCnt="2"/>
      <dgm:spPr/>
    </dgm:pt>
    <dgm:pt modelId="{2ACBBB1D-CC63-4397-92C0-A528021863D1}" type="pres">
      <dgm:prSet presAssocID="{2B7CCBE6-BD34-421E-8ECB-7BBB341BBF05}" presName="hierRoot2" presStyleCnt="0">
        <dgm:presLayoutVars>
          <dgm:hierBranch val="init"/>
        </dgm:presLayoutVars>
      </dgm:prSet>
      <dgm:spPr/>
    </dgm:pt>
    <dgm:pt modelId="{A54C2180-0657-49B9-8968-12C091882231}" type="pres">
      <dgm:prSet presAssocID="{2B7CCBE6-BD34-421E-8ECB-7BBB341BBF05}" presName="rootComposite" presStyleCnt="0"/>
      <dgm:spPr/>
    </dgm:pt>
    <dgm:pt modelId="{05DE7B31-213C-448C-9A8F-23DF50535717}" type="pres">
      <dgm:prSet presAssocID="{2B7CCBE6-BD34-421E-8ECB-7BBB341BBF05}" presName="rootText" presStyleLbl="node2" presStyleIdx="1" presStyleCnt="2">
        <dgm:presLayoutVars>
          <dgm:chPref val="3"/>
        </dgm:presLayoutVars>
      </dgm:prSet>
      <dgm:spPr/>
    </dgm:pt>
    <dgm:pt modelId="{DB9F6844-3AB6-412C-A67C-E3DB2EEF1E12}" type="pres">
      <dgm:prSet presAssocID="{2B7CCBE6-BD34-421E-8ECB-7BBB341BBF05}" presName="rootConnector" presStyleLbl="node2" presStyleIdx="1" presStyleCnt="2"/>
      <dgm:spPr/>
    </dgm:pt>
    <dgm:pt modelId="{CC126C0D-9470-450E-80BA-F34E5A21BDB5}" type="pres">
      <dgm:prSet presAssocID="{2B7CCBE6-BD34-421E-8ECB-7BBB341BBF05}" presName="hierChild4" presStyleCnt="0"/>
      <dgm:spPr/>
    </dgm:pt>
    <dgm:pt modelId="{005CFDEC-81C9-4D09-82C5-0A905697122C}" type="pres">
      <dgm:prSet presAssocID="{2B7CCBE6-BD34-421E-8ECB-7BBB341BBF05}" presName="hierChild5" presStyleCnt="0"/>
      <dgm:spPr/>
    </dgm:pt>
    <dgm:pt modelId="{52F1AB27-8A81-4205-A830-E8CCF8FDA868}" type="pres">
      <dgm:prSet presAssocID="{BB4A00F3-2421-421B-AAB6-167D35FA6FD0}" presName="hierChild3" presStyleCnt="0"/>
      <dgm:spPr/>
    </dgm:pt>
  </dgm:ptLst>
  <dgm:cxnLst>
    <dgm:cxn modelId="{87F7BC04-CE26-4A95-9C9D-D6E239DFE8E0}" type="presOf" srcId="{1939F5DB-EDD9-4A24-A725-1AB63085A7EE}" destId="{FCD1D841-242B-4233-832A-2CE7884F9B3F}" srcOrd="0" destOrd="0" presId="urn:microsoft.com/office/officeart/2005/8/layout/orgChart1"/>
    <dgm:cxn modelId="{2AB01421-AFDE-4727-ADD7-912F77AAFAD5}" type="presOf" srcId="{1939F5DB-EDD9-4A24-A725-1AB63085A7EE}" destId="{6E5A44AA-0A37-482C-A9AA-00E9234519BE}" srcOrd="1" destOrd="0" presId="urn:microsoft.com/office/officeart/2005/8/layout/orgChart1"/>
    <dgm:cxn modelId="{AFD09376-F4B1-4B4A-A200-7ECF1E269BA5}" type="presOf" srcId="{8EE06D78-F1E8-4723-9C41-6F537DA1E96B}" destId="{13CCB632-1EF3-4722-AC22-6FD3F29494CA}" srcOrd="0" destOrd="0" presId="urn:microsoft.com/office/officeart/2005/8/layout/orgChart1"/>
    <dgm:cxn modelId="{3814027A-45D0-4C4A-908A-93BB29A4E7A7}" type="presOf" srcId="{BB4A00F3-2421-421B-AAB6-167D35FA6FD0}" destId="{7DA9FB34-5666-45D0-9A2F-92B29DBA836C}" srcOrd="0" destOrd="0" presId="urn:microsoft.com/office/officeart/2005/8/layout/orgChart1"/>
    <dgm:cxn modelId="{5640F59C-3D06-4381-B557-285D06039631}" srcId="{BB4A00F3-2421-421B-AAB6-167D35FA6FD0}" destId="{1939F5DB-EDD9-4A24-A725-1AB63085A7EE}" srcOrd="0" destOrd="0" parTransId="{8B01CB10-8552-44AC-8293-1A2761AB2609}" sibTransId="{A2E8928C-C9B6-4964-9284-14B663226F30}"/>
    <dgm:cxn modelId="{643755A0-B7D4-436A-BCE4-8ECB4BA9C87A}" srcId="{BB4A00F3-2421-421B-AAB6-167D35FA6FD0}" destId="{2B7CCBE6-BD34-421E-8ECB-7BBB341BBF05}" srcOrd="1" destOrd="0" parTransId="{11E3E410-09DF-4CD9-A314-75DBF3196E78}" sibTransId="{C2FA79CA-944E-45AF-A5FB-FD4591AF38FE}"/>
    <dgm:cxn modelId="{194D56AB-EE14-41B9-B5B4-92426C3CB9B4}" type="presOf" srcId="{2B7CCBE6-BD34-421E-8ECB-7BBB341BBF05}" destId="{DB9F6844-3AB6-412C-A67C-E3DB2EEF1E12}" srcOrd="1" destOrd="0" presId="urn:microsoft.com/office/officeart/2005/8/layout/orgChart1"/>
    <dgm:cxn modelId="{DDAA36B6-533B-4480-9018-E443D6032572}" type="presOf" srcId="{11E3E410-09DF-4CD9-A314-75DBF3196E78}" destId="{85649ECA-5410-41C1-ACE6-2706F12253DC}" srcOrd="0" destOrd="0" presId="urn:microsoft.com/office/officeart/2005/8/layout/orgChart1"/>
    <dgm:cxn modelId="{88532EBE-5FB2-4D9F-90F7-FFAC88F278E3}" type="presOf" srcId="{BB4A00F3-2421-421B-AAB6-167D35FA6FD0}" destId="{7971EF31-E03C-4275-A516-E1A27F27DC7B}" srcOrd="1" destOrd="0" presId="urn:microsoft.com/office/officeart/2005/8/layout/orgChart1"/>
    <dgm:cxn modelId="{1146A4DD-BE6F-4659-97AE-CA332341E089}" srcId="{8EE06D78-F1E8-4723-9C41-6F537DA1E96B}" destId="{BB4A00F3-2421-421B-AAB6-167D35FA6FD0}" srcOrd="0" destOrd="0" parTransId="{AE5AD741-E6A2-44FB-899B-77F86E68F6AC}" sibTransId="{2E21E6CC-B977-42DF-84B0-AE18EDD8DCAD}"/>
    <dgm:cxn modelId="{4CA912E2-825D-49F2-B4C1-6E9562256885}" type="presOf" srcId="{2B7CCBE6-BD34-421E-8ECB-7BBB341BBF05}" destId="{05DE7B31-213C-448C-9A8F-23DF50535717}" srcOrd="0" destOrd="0" presId="urn:microsoft.com/office/officeart/2005/8/layout/orgChart1"/>
    <dgm:cxn modelId="{7E25CFE2-2B46-4480-8BE8-ABAE4F441AB7}" type="presOf" srcId="{8B01CB10-8552-44AC-8293-1A2761AB2609}" destId="{323F40B0-61A7-4F4F-93FA-9674EEBA07FE}" srcOrd="0" destOrd="0" presId="urn:microsoft.com/office/officeart/2005/8/layout/orgChart1"/>
    <dgm:cxn modelId="{43515E03-3E9A-4953-8BCB-2AB16B7FF235}" type="presParOf" srcId="{13CCB632-1EF3-4722-AC22-6FD3F29494CA}" destId="{346DC57E-CC51-4000-B7F6-23E54F0BB227}" srcOrd="0" destOrd="0" presId="urn:microsoft.com/office/officeart/2005/8/layout/orgChart1"/>
    <dgm:cxn modelId="{BD1CB281-EE8D-451C-843B-D6D06331EC8A}" type="presParOf" srcId="{346DC57E-CC51-4000-B7F6-23E54F0BB227}" destId="{13072285-8940-4587-985A-74E097F226CE}" srcOrd="0" destOrd="0" presId="urn:microsoft.com/office/officeart/2005/8/layout/orgChart1"/>
    <dgm:cxn modelId="{18493A0C-31AD-48A9-BEDB-D3FE2F27950D}" type="presParOf" srcId="{13072285-8940-4587-985A-74E097F226CE}" destId="{7DA9FB34-5666-45D0-9A2F-92B29DBA836C}" srcOrd="0" destOrd="0" presId="urn:microsoft.com/office/officeart/2005/8/layout/orgChart1"/>
    <dgm:cxn modelId="{B48FEDC9-ADB4-4357-9467-1CEEA3D37796}" type="presParOf" srcId="{13072285-8940-4587-985A-74E097F226CE}" destId="{7971EF31-E03C-4275-A516-E1A27F27DC7B}" srcOrd="1" destOrd="0" presId="urn:microsoft.com/office/officeart/2005/8/layout/orgChart1"/>
    <dgm:cxn modelId="{569AAAA3-5A1A-4604-8FE2-5E2B3FA6465C}" type="presParOf" srcId="{346DC57E-CC51-4000-B7F6-23E54F0BB227}" destId="{8CA184CA-5525-415C-BB5A-8C09D9B666C4}" srcOrd="1" destOrd="0" presId="urn:microsoft.com/office/officeart/2005/8/layout/orgChart1"/>
    <dgm:cxn modelId="{51FD735A-7BF8-4AED-8823-A8E37527F463}" type="presParOf" srcId="{8CA184CA-5525-415C-BB5A-8C09D9B666C4}" destId="{323F40B0-61A7-4F4F-93FA-9674EEBA07FE}" srcOrd="0" destOrd="0" presId="urn:microsoft.com/office/officeart/2005/8/layout/orgChart1"/>
    <dgm:cxn modelId="{36C237E6-AE20-4BF2-A450-D7596F5F6A76}" type="presParOf" srcId="{8CA184CA-5525-415C-BB5A-8C09D9B666C4}" destId="{D99CBAFC-604D-458D-B37B-FECBD7A91082}" srcOrd="1" destOrd="0" presId="urn:microsoft.com/office/officeart/2005/8/layout/orgChart1"/>
    <dgm:cxn modelId="{8419EEA3-1ACE-4A1C-975D-231666EA4182}" type="presParOf" srcId="{D99CBAFC-604D-458D-B37B-FECBD7A91082}" destId="{496F875A-590E-447C-9A78-84AB9EBE4070}" srcOrd="0" destOrd="0" presId="urn:microsoft.com/office/officeart/2005/8/layout/orgChart1"/>
    <dgm:cxn modelId="{3BB8305B-A043-4B72-A88A-4604B2CCBAD9}" type="presParOf" srcId="{496F875A-590E-447C-9A78-84AB9EBE4070}" destId="{FCD1D841-242B-4233-832A-2CE7884F9B3F}" srcOrd="0" destOrd="0" presId="urn:microsoft.com/office/officeart/2005/8/layout/orgChart1"/>
    <dgm:cxn modelId="{00EB610D-3B9B-47C3-BBA4-47C5CAE43F34}" type="presParOf" srcId="{496F875A-590E-447C-9A78-84AB9EBE4070}" destId="{6E5A44AA-0A37-482C-A9AA-00E9234519BE}" srcOrd="1" destOrd="0" presId="urn:microsoft.com/office/officeart/2005/8/layout/orgChart1"/>
    <dgm:cxn modelId="{750E61C2-F6F3-4077-89B6-BEBCEBE1B4A2}" type="presParOf" srcId="{D99CBAFC-604D-458D-B37B-FECBD7A91082}" destId="{B3A8671A-EE87-44DB-8510-2187F3E99A4F}" srcOrd="1" destOrd="0" presId="urn:microsoft.com/office/officeart/2005/8/layout/orgChart1"/>
    <dgm:cxn modelId="{9BC5D4DB-547B-4381-8D02-9A5368D826B9}" type="presParOf" srcId="{D99CBAFC-604D-458D-B37B-FECBD7A91082}" destId="{10DBD2DB-67DA-453E-BFD0-85386143FAE4}" srcOrd="2" destOrd="0" presId="urn:microsoft.com/office/officeart/2005/8/layout/orgChart1"/>
    <dgm:cxn modelId="{E7CEBA51-88AC-4F89-89C1-AA111113F136}" type="presParOf" srcId="{8CA184CA-5525-415C-BB5A-8C09D9B666C4}" destId="{85649ECA-5410-41C1-ACE6-2706F12253DC}" srcOrd="2" destOrd="0" presId="urn:microsoft.com/office/officeart/2005/8/layout/orgChart1"/>
    <dgm:cxn modelId="{C7E712AC-CE11-4BEF-BD2F-3619ADCAE3DB}" type="presParOf" srcId="{8CA184CA-5525-415C-BB5A-8C09D9B666C4}" destId="{2ACBBB1D-CC63-4397-92C0-A528021863D1}" srcOrd="3" destOrd="0" presId="urn:microsoft.com/office/officeart/2005/8/layout/orgChart1"/>
    <dgm:cxn modelId="{24253CCC-8BAD-4942-8DE2-CC684A855D40}" type="presParOf" srcId="{2ACBBB1D-CC63-4397-92C0-A528021863D1}" destId="{A54C2180-0657-49B9-8968-12C091882231}" srcOrd="0" destOrd="0" presId="urn:microsoft.com/office/officeart/2005/8/layout/orgChart1"/>
    <dgm:cxn modelId="{FD0F8C3C-5EDA-4FD3-879B-670CC3A6A4D9}" type="presParOf" srcId="{A54C2180-0657-49B9-8968-12C091882231}" destId="{05DE7B31-213C-448C-9A8F-23DF50535717}" srcOrd="0" destOrd="0" presId="urn:microsoft.com/office/officeart/2005/8/layout/orgChart1"/>
    <dgm:cxn modelId="{A99BBADF-63FA-4113-B45C-5B8A20B8F643}" type="presParOf" srcId="{A54C2180-0657-49B9-8968-12C091882231}" destId="{DB9F6844-3AB6-412C-A67C-E3DB2EEF1E12}" srcOrd="1" destOrd="0" presId="urn:microsoft.com/office/officeart/2005/8/layout/orgChart1"/>
    <dgm:cxn modelId="{A8917709-FF3F-4EB8-BC19-D3CA02EA71FA}" type="presParOf" srcId="{2ACBBB1D-CC63-4397-92C0-A528021863D1}" destId="{CC126C0D-9470-450E-80BA-F34E5A21BDB5}" srcOrd="1" destOrd="0" presId="urn:microsoft.com/office/officeart/2005/8/layout/orgChart1"/>
    <dgm:cxn modelId="{9231E589-8EC2-4A80-A3AF-28113D71314E}" type="presParOf" srcId="{2ACBBB1D-CC63-4397-92C0-A528021863D1}" destId="{005CFDEC-81C9-4D09-82C5-0A905697122C}" srcOrd="2" destOrd="0" presId="urn:microsoft.com/office/officeart/2005/8/layout/orgChart1"/>
    <dgm:cxn modelId="{7F5E5C77-76EE-4B2C-ACBD-F6A2EEE3EDD2}" type="presParOf" srcId="{346DC57E-CC51-4000-B7F6-23E54F0BB227}" destId="{52F1AB27-8A81-4205-A830-E8CCF8FDA8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F97662D-2901-4843-917A-AC66E5DF8BB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2CA13A-58FD-4A13-A3EE-2B9994E7EA76}">
      <dgm:prSet phldrT="[Text]"/>
      <dgm:spPr/>
      <dgm:t>
        <a:bodyPr/>
        <a:lstStyle/>
        <a:p>
          <a:r>
            <a:rPr lang="pt-PT" dirty="0"/>
            <a:t>Verbo </a:t>
          </a:r>
          <a:endParaRPr lang="cs-CZ" dirty="0"/>
        </a:p>
      </dgm:t>
    </dgm:pt>
    <dgm:pt modelId="{9B8ACD4F-3F2C-4F65-9CD3-D15CE496C658}" type="parTrans" cxnId="{8822E5C9-5E59-44D4-99DC-8F0052FD04B5}">
      <dgm:prSet/>
      <dgm:spPr/>
      <dgm:t>
        <a:bodyPr/>
        <a:lstStyle/>
        <a:p>
          <a:endParaRPr lang="cs-CZ"/>
        </a:p>
      </dgm:t>
    </dgm:pt>
    <dgm:pt modelId="{8B8D4B05-E2AF-4324-B545-5E4BC4265110}" type="sibTrans" cxnId="{8822E5C9-5E59-44D4-99DC-8F0052FD04B5}">
      <dgm:prSet/>
      <dgm:spPr/>
      <dgm:t>
        <a:bodyPr/>
        <a:lstStyle/>
        <a:p>
          <a:endParaRPr lang="cs-CZ"/>
        </a:p>
      </dgm:t>
    </dgm:pt>
    <dgm:pt modelId="{FA9498AA-8F17-4725-A61F-802938ACFA1E}">
      <dgm:prSet phldrT="[Text]"/>
      <dgm:spPr/>
      <dgm:t>
        <a:bodyPr/>
        <a:lstStyle/>
        <a:p>
          <a:r>
            <a:rPr lang="pt-PT" dirty="0"/>
            <a:t>argumento</a:t>
          </a:r>
          <a:endParaRPr lang="cs-CZ" dirty="0"/>
        </a:p>
      </dgm:t>
    </dgm:pt>
    <dgm:pt modelId="{19319FD8-DCFC-4135-9325-91696CDFA514}" type="parTrans" cxnId="{9A40AEB0-9EAD-4A58-8B4E-7D086E2E0E81}">
      <dgm:prSet/>
      <dgm:spPr/>
      <dgm:t>
        <a:bodyPr/>
        <a:lstStyle/>
        <a:p>
          <a:endParaRPr lang="cs-CZ"/>
        </a:p>
      </dgm:t>
    </dgm:pt>
    <dgm:pt modelId="{1C26FF09-3A4E-4B5B-A51F-CAE8EBC5FAEF}" type="sibTrans" cxnId="{9A40AEB0-9EAD-4A58-8B4E-7D086E2E0E81}">
      <dgm:prSet/>
      <dgm:spPr/>
      <dgm:t>
        <a:bodyPr/>
        <a:lstStyle/>
        <a:p>
          <a:endParaRPr lang="cs-CZ"/>
        </a:p>
      </dgm:t>
    </dgm:pt>
    <dgm:pt modelId="{49644432-FB92-4CDE-9C2A-ED6FAE2AB9FF}">
      <dgm:prSet phldrT="[Text]"/>
      <dgm:spPr/>
      <dgm:t>
        <a:bodyPr/>
        <a:lstStyle/>
        <a:p>
          <a:r>
            <a:rPr lang="pt-PT" dirty="0"/>
            <a:t>externo</a:t>
          </a:r>
          <a:endParaRPr lang="cs-CZ" dirty="0"/>
        </a:p>
      </dgm:t>
    </dgm:pt>
    <dgm:pt modelId="{3D618E6F-B50D-465F-BB54-5A5729C488A6}" type="parTrans" cxnId="{62E14543-C439-4B98-B70C-97661CFAC5D9}">
      <dgm:prSet/>
      <dgm:spPr/>
      <dgm:t>
        <a:bodyPr/>
        <a:lstStyle/>
        <a:p>
          <a:endParaRPr lang="cs-CZ"/>
        </a:p>
      </dgm:t>
    </dgm:pt>
    <dgm:pt modelId="{C9DABBA2-9B91-481E-A02A-580B1FEAD3ED}" type="sibTrans" cxnId="{62E14543-C439-4B98-B70C-97661CFAC5D9}">
      <dgm:prSet/>
      <dgm:spPr/>
      <dgm:t>
        <a:bodyPr/>
        <a:lstStyle/>
        <a:p>
          <a:endParaRPr lang="cs-CZ"/>
        </a:p>
      </dgm:t>
    </dgm:pt>
    <dgm:pt modelId="{16C3A423-90DF-40BA-8183-F74EE8C98030}">
      <dgm:prSet/>
      <dgm:spPr/>
      <dgm:t>
        <a:bodyPr/>
        <a:lstStyle/>
        <a:p>
          <a:r>
            <a:rPr lang="pt-PT" dirty="0"/>
            <a:t>Interno </a:t>
          </a:r>
          <a:endParaRPr lang="cs-CZ" dirty="0"/>
        </a:p>
      </dgm:t>
    </dgm:pt>
    <dgm:pt modelId="{4ED0D267-AE9B-4B39-AC4B-3BC9137195B4}" type="parTrans" cxnId="{7DED60E3-39F1-41A0-AFB9-CE524B47781A}">
      <dgm:prSet/>
      <dgm:spPr/>
    </dgm:pt>
    <dgm:pt modelId="{42A0397D-DDF7-473B-9D4F-F828727CC5F9}" type="sibTrans" cxnId="{7DED60E3-39F1-41A0-AFB9-CE524B47781A}">
      <dgm:prSet/>
      <dgm:spPr/>
    </dgm:pt>
    <dgm:pt modelId="{B6D6ACE9-1DC8-4299-96E0-5705B466E320}" type="pres">
      <dgm:prSet presAssocID="{9F97662D-2901-4843-917A-AC66E5DF8BB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B0C8B9A-83D9-4C09-8F84-F83C4BF157EB}" type="pres">
      <dgm:prSet presAssocID="{9F97662D-2901-4843-917A-AC66E5DF8BBC}" presName="hierFlow" presStyleCnt="0"/>
      <dgm:spPr/>
    </dgm:pt>
    <dgm:pt modelId="{68CA1D11-B61E-454E-9A22-F9023384B731}" type="pres">
      <dgm:prSet presAssocID="{9F97662D-2901-4843-917A-AC66E5DF8BB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D1C7D4B-2FBF-47F5-87BD-38942D2CE41F}" type="pres">
      <dgm:prSet presAssocID="{E82CA13A-58FD-4A13-A3EE-2B9994E7EA76}" presName="Name14" presStyleCnt="0"/>
      <dgm:spPr/>
    </dgm:pt>
    <dgm:pt modelId="{B01B9DF9-2BA1-4378-96BD-29DFF88D88F7}" type="pres">
      <dgm:prSet presAssocID="{E82CA13A-58FD-4A13-A3EE-2B9994E7EA76}" presName="level1Shape" presStyleLbl="node0" presStyleIdx="0" presStyleCnt="1" custScaleX="205292" custLinFactNeighborX="22416" custLinFactNeighborY="12914">
        <dgm:presLayoutVars>
          <dgm:chPref val="3"/>
        </dgm:presLayoutVars>
      </dgm:prSet>
      <dgm:spPr/>
    </dgm:pt>
    <dgm:pt modelId="{4D9CE2F6-B29F-4969-A0DE-719D3D919BEE}" type="pres">
      <dgm:prSet presAssocID="{E82CA13A-58FD-4A13-A3EE-2B9994E7EA76}" presName="hierChild2" presStyleCnt="0"/>
      <dgm:spPr/>
    </dgm:pt>
    <dgm:pt modelId="{E79980FC-FFF2-4ED9-B4AC-5887683FE2A1}" type="pres">
      <dgm:prSet presAssocID="{19319FD8-DCFC-4135-9325-91696CDFA514}" presName="Name19" presStyleLbl="parChTrans1D2" presStyleIdx="0" presStyleCnt="1"/>
      <dgm:spPr/>
    </dgm:pt>
    <dgm:pt modelId="{2180F542-A969-4F42-AB17-BC1EED09B172}" type="pres">
      <dgm:prSet presAssocID="{FA9498AA-8F17-4725-A61F-802938ACFA1E}" presName="Name21" presStyleCnt="0"/>
      <dgm:spPr/>
    </dgm:pt>
    <dgm:pt modelId="{12157119-BE9F-4211-80A4-9235FD71CBB6}" type="pres">
      <dgm:prSet presAssocID="{FA9498AA-8F17-4725-A61F-802938ACFA1E}" presName="level2Shape" presStyleLbl="node2" presStyleIdx="0" presStyleCnt="1" custLinFactNeighborX="22271" custLinFactNeighborY="-5843"/>
      <dgm:spPr/>
    </dgm:pt>
    <dgm:pt modelId="{816CBCA4-7587-45FF-BC60-2379D6A51D39}" type="pres">
      <dgm:prSet presAssocID="{FA9498AA-8F17-4725-A61F-802938ACFA1E}" presName="hierChild3" presStyleCnt="0"/>
      <dgm:spPr/>
    </dgm:pt>
    <dgm:pt modelId="{1B180FD1-301C-4E00-8E7B-70F611B43FFC}" type="pres">
      <dgm:prSet presAssocID="{3D618E6F-B50D-465F-BB54-5A5729C488A6}" presName="Name19" presStyleLbl="parChTrans1D3" presStyleIdx="0" presStyleCnt="2"/>
      <dgm:spPr/>
    </dgm:pt>
    <dgm:pt modelId="{6685160C-B759-4DB4-81BE-5181DDBA4811}" type="pres">
      <dgm:prSet presAssocID="{49644432-FB92-4CDE-9C2A-ED6FAE2AB9FF}" presName="Name21" presStyleCnt="0"/>
      <dgm:spPr/>
    </dgm:pt>
    <dgm:pt modelId="{79475008-0577-48BF-8E39-3F0C7E51248F}" type="pres">
      <dgm:prSet presAssocID="{49644432-FB92-4CDE-9C2A-ED6FAE2AB9FF}" presName="level2Shape" presStyleLbl="node3" presStyleIdx="0" presStyleCnt="2" custLinFactNeighborX="22774" custLinFactNeighborY="528"/>
      <dgm:spPr/>
    </dgm:pt>
    <dgm:pt modelId="{2C07C3DC-EDD4-430B-BF12-B55D6C3665A4}" type="pres">
      <dgm:prSet presAssocID="{49644432-FB92-4CDE-9C2A-ED6FAE2AB9FF}" presName="hierChild3" presStyleCnt="0"/>
      <dgm:spPr/>
    </dgm:pt>
    <dgm:pt modelId="{28B9F7F6-69C1-4D63-B0E9-E311DB12CFD7}" type="pres">
      <dgm:prSet presAssocID="{4ED0D267-AE9B-4B39-AC4B-3BC9137195B4}" presName="Name19" presStyleLbl="parChTrans1D3" presStyleIdx="1" presStyleCnt="2"/>
      <dgm:spPr/>
    </dgm:pt>
    <dgm:pt modelId="{A34D1724-AF44-4092-B662-219EA04D50E3}" type="pres">
      <dgm:prSet presAssocID="{16C3A423-90DF-40BA-8183-F74EE8C98030}" presName="Name21" presStyleCnt="0"/>
      <dgm:spPr/>
    </dgm:pt>
    <dgm:pt modelId="{CF4540CD-C3A0-4EC3-9E7D-383DBCA7D67D}" type="pres">
      <dgm:prSet presAssocID="{16C3A423-90DF-40BA-8183-F74EE8C98030}" presName="level2Shape" presStyleLbl="node3" presStyleIdx="1" presStyleCnt="2"/>
      <dgm:spPr/>
    </dgm:pt>
    <dgm:pt modelId="{B8D464FA-E04D-414A-BDD0-14652EF21562}" type="pres">
      <dgm:prSet presAssocID="{16C3A423-90DF-40BA-8183-F74EE8C98030}" presName="hierChild3" presStyleCnt="0"/>
      <dgm:spPr/>
    </dgm:pt>
    <dgm:pt modelId="{1B61A0C7-7D06-4B9C-8AB2-BD2F360347EB}" type="pres">
      <dgm:prSet presAssocID="{9F97662D-2901-4843-917A-AC66E5DF8BBC}" presName="bgShapesFlow" presStyleCnt="0"/>
      <dgm:spPr/>
    </dgm:pt>
  </dgm:ptLst>
  <dgm:cxnLst>
    <dgm:cxn modelId="{5418200A-01CA-4557-9D2A-197A339065D8}" type="presOf" srcId="{3D618E6F-B50D-465F-BB54-5A5729C488A6}" destId="{1B180FD1-301C-4E00-8E7B-70F611B43FFC}" srcOrd="0" destOrd="0" presId="urn:microsoft.com/office/officeart/2005/8/layout/hierarchy6"/>
    <dgm:cxn modelId="{BCC50923-191D-4E8A-9E58-DE8AC10127FC}" type="presOf" srcId="{16C3A423-90DF-40BA-8183-F74EE8C98030}" destId="{CF4540CD-C3A0-4EC3-9E7D-383DBCA7D67D}" srcOrd="0" destOrd="0" presId="urn:microsoft.com/office/officeart/2005/8/layout/hierarchy6"/>
    <dgm:cxn modelId="{9BB15D2E-FDC7-4873-850B-9A7B30D3D58A}" type="presOf" srcId="{4ED0D267-AE9B-4B39-AC4B-3BC9137195B4}" destId="{28B9F7F6-69C1-4D63-B0E9-E311DB12CFD7}" srcOrd="0" destOrd="0" presId="urn:microsoft.com/office/officeart/2005/8/layout/hierarchy6"/>
    <dgm:cxn modelId="{4D374563-7F9E-470E-BB94-3CB206A5F9F3}" type="presOf" srcId="{9F97662D-2901-4843-917A-AC66E5DF8BBC}" destId="{B6D6ACE9-1DC8-4299-96E0-5705B466E320}" srcOrd="0" destOrd="0" presId="urn:microsoft.com/office/officeart/2005/8/layout/hierarchy6"/>
    <dgm:cxn modelId="{62E14543-C439-4B98-B70C-97661CFAC5D9}" srcId="{FA9498AA-8F17-4725-A61F-802938ACFA1E}" destId="{49644432-FB92-4CDE-9C2A-ED6FAE2AB9FF}" srcOrd="0" destOrd="0" parTransId="{3D618E6F-B50D-465F-BB54-5A5729C488A6}" sibTransId="{C9DABBA2-9B91-481E-A02A-580B1FEAD3ED}"/>
    <dgm:cxn modelId="{9A40AEB0-9EAD-4A58-8B4E-7D086E2E0E81}" srcId="{E82CA13A-58FD-4A13-A3EE-2B9994E7EA76}" destId="{FA9498AA-8F17-4725-A61F-802938ACFA1E}" srcOrd="0" destOrd="0" parTransId="{19319FD8-DCFC-4135-9325-91696CDFA514}" sibTransId="{1C26FF09-3A4E-4B5B-A51F-CAE8EBC5FAEF}"/>
    <dgm:cxn modelId="{CB415AB8-827F-44FD-983B-EEAA9F2E60E4}" type="presOf" srcId="{E82CA13A-58FD-4A13-A3EE-2B9994E7EA76}" destId="{B01B9DF9-2BA1-4378-96BD-29DFF88D88F7}" srcOrd="0" destOrd="0" presId="urn:microsoft.com/office/officeart/2005/8/layout/hierarchy6"/>
    <dgm:cxn modelId="{8822E5C9-5E59-44D4-99DC-8F0052FD04B5}" srcId="{9F97662D-2901-4843-917A-AC66E5DF8BBC}" destId="{E82CA13A-58FD-4A13-A3EE-2B9994E7EA76}" srcOrd="0" destOrd="0" parTransId="{9B8ACD4F-3F2C-4F65-9CD3-D15CE496C658}" sibTransId="{8B8D4B05-E2AF-4324-B545-5E4BC4265110}"/>
    <dgm:cxn modelId="{56CA59D5-18E2-4A11-9451-84AC918383AF}" type="presOf" srcId="{FA9498AA-8F17-4725-A61F-802938ACFA1E}" destId="{12157119-BE9F-4211-80A4-9235FD71CBB6}" srcOrd="0" destOrd="0" presId="urn:microsoft.com/office/officeart/2005/8/layout/hierarchy6"/>
    <dgm:cxn modelId="{3BCB90D8-984D-4E2A-A011-F97B8A34D8D6}" type="presOf" srcId="{49644432-FB92-4CDE-9C2A-ED6FAE2AB9FF}" destId="{79475008-0577-48BF-8E39-3F0C7E51248F}" srcOrd="0" destOrd="0" presId="urn:microsoft.com/office/officeart/2005/8/layout/hierarchy6"/>
    <dgm:cxn modelId="{7DED60E3-39F1-41A0-AFB9-CE524B47781A}" srcId="{FA9498AA-8F17-4725-A61F-802938ACFA1E}" destId="{16C3A423-90DF-40BA-8183-F74EE8C98030}" srcOrd="1" destOrd="0" parTransId="{4ED0D267-AE9B-4B39-AC4B-3BC9137195B4}" sibTransId="{42A0397D-DDF7-473B-9D4F-F828727CC5F9}"/>
    <dgm:cxn modelId="{AF2FC8FD-9DE1-48EF-95DB-98A34DE39ED5}" type="presOf" srcId="{19319FD8-DCFC-4135-9325-91696CDFA514}" destId="{E79980FC-FFF2-4ED9-B4AC-5887683FE2A1}" srcOrd="0" destOrd="0" presId="urn:microsoft.com/office/officeart/2005/8/layout/hierarchy6"/>
    <dgm:cxn modelId="{2E39DC9B-CFC9-4116-AC9D-A643957B9687}" type="presParOf" srcId="{B6D6ACE9-1DC8-4299-96E0-5705B466E320}" destId="{AB0C8B9A-83D9-4C09-8F84-F83C4BF157EB}" srcOrd="0" destOrd="0" presId="urn:microsoft.com/office/officeart/2005/8/layout/hierarchy6"/>
    <dgm:cxn modelId="{2675140A-13AC-4FF1-9F59-C8A79F2D2A93}" type="presParOf" srcId="{AB0C8B9A-83D9-4C09-8F84-F83C4BF157EB}" destId="{68CA1D11-B61E-454E-9A22-F9023384B731}" srcOrd="0" destOrd="0" presId="urn:microsoft.com/office/officeart/2005/8/layout/hierarchy6"/>
    <dgm:cxn modelId="{EF3E4E6F-9157-4E4C-8679-BA004B388745}" type="presParOf" srcId="{68CA1D11-B61E-454E-9A22-F9023384B731}" destId="{CD1C7D4B-2FBF-47F5-87BD-38942D2CE41F}" srcOrd="0" destOrd="0" presId="urn:microsoft.com/office/officeart/2005/8/layout/hierarchy6"/>
    <dgm:cxn modelId="{E8119F7E-A852-43AC-B9DA-0C389AEAC32A}" type="presParOf" srcId="{CD1C7D4B-2FBF-47F5-87BD-38942D2CE41F}" destId="{B01B9DF9-2BA1-4378-96BD-29DFF88D88F7}" srcOrd="0" destOrd="0" presId="urn:microsoft.com/office/officeart/2005/8/layout/hierarchy6"/>
    <dgm:cxn modelId="{6957FAB0-5383-4BAB-9B06-E85579592FD7}" type="presParOf" srcId="{CD1C7D4B-2FBF-47F5-87BD-38942D2CE41F}" destId="{4D9CE2F6-B29F-4969-A0DE-719D3D919BEE}" srcOrd="1" destOrd="0" presId="urn:microsoft.com/office/officeart/2005/8/layout/hierarchy6"/>
    <dgm:cxn modelId="{2A837806-1A21-4B31-B5BA-CA36E47896B9}" type="presParOf" srcId="{4D9CE2F6-B29F-4969-A0DE-719D3D919BEE}" destId="{E79980FC-FFF2-4ED9-B4AC-5887683FE2A1}" srcOrd="0" destOrd="0" presId="urn:microsoft.com/office/officeart/2005/8/layout/hierarchy6"/>
    <dgm:cxn modelId="{338EA42E-B040-4106-956A-7625A2B6B44E}" type="presParOf" srcId="{4D9CE2F6-B29F-4969-A0DE-719D3D919BEE}" destId="{2180F542-A969-4F42-AB17-BC1EED09B172}" srcOrd="1" destOrd="0" presId="urn:microsoft.com/office/officeart/2005/8/layout/hierarchy6"/>
    <dgm:cxn modelId="{9C53A7D8-E412-4301-A996-40E0B005A68D}" type="presParOf" srcId="{2180F542-A969-4F42-AB17-BC1EED09B172}" destId="{12157119-BE9F-4211-80A4-9235FD71CBB6}" srcOrd="0" destOrd="0" presId="urn:microsoft.com/office/officeart/2005/8/layout/hierarchy6"/>
    <dgm:cxn modelId="{18B7FA43-49F9-44B4-83F5-9F6B935C0EB5}" type="presParOf" srcId="{2180F542-A969-4F42-AB17-BC1EED09B172}" destId="{816CBCA4-7587-45FF-BC60-2379D6A51D39}" srcOrd="1" destOrd="0" presId="urn:microsoft.com/office/officeart/2005/8/layout/hierarchy6"/>
    <dgm:cxn modelId="{910816D0-A636-4988-B66D-DCC8718F2097}" type="presParOf" srcId="{816CBCA4-7587-45FF-BC60-2379D6A51D39}" destId="{1B180FD1-301C-4E00-8E7B-70F611B43FFC}" srcOrd="0" destOrd="0" presId="urn:microsoft.com/office/officeart/2005/8/layout/hierarchy6"/>
    <dgm:cxn modelId="{40E8A23D-3218-4C04-9BDC-AC6C3BD35B73}" type="presParOf" srcId="{816CBCA4-7587-45FF-BC60-2379D6A51D39}" destId="{6685160C-B759-4DB4-81BE-5181DDBA4811}" srcOrd="1" destOrd="0" presId="urn:microsoft.com/office/officeart/2005/8/layout/hierarchy6"/>
    <dgm:cxn modelId="{9E3D7E7F-07FC-4AAE-80E5-1E90F7BF4021}" type="presParOf" srcId="{6685160C-B759-4DB4-81BE-5181DDBA4811}" destId="{79475008-0577-48BF-8E39-3F0C7E51248F}" srcOrd="0" destOrd="0" presId="urn:microsoft.com/office/officeart/2005/8/layout/hierarchy6"/>
    <dgm:cxn modelId="{45098C31-A9E7-43FB-AA38-83FAB2E87497}" type="presParOf" srcId="{6685160C-B759-4DB4-81BE-5181DDBA4811}" destId="{2C07C3DC-EDD4-430B-BF12-B55D6C3665A4}" srcOrd="1" destOrd="0" presId="urn:microsoft.com/office/officeart/2005/8/layout/hierarchy6"/>
    <dgm:cxn modelId="{81904981-8948-41EA-81A1-D25B6CB678F0}" type="presParOf" srcId="{816CBCA4-7587-45FF-BC60-2379D6A51D39}" destId="{28B9F7F6-69C1-4D63-B0E9-E311DB12CFD7}" srcOrd="2" destOrd="0" presId="urn:microsoft.com/office/officeart/2005/8/layout/hierarchy6"/>
    <dgm:cxn modelId="{D90FCC28-389C-4C15-AD7E-493551C264EF}" type="presParOf" srcId="{816CBCA4-7587-45FF-BC60-2379D6A51D39}" destId="{A34D1724-AF44-4092-B662-219EA04D50E3}" srcOrd="3" destOrd="0" presId="urn:microsoft.com/office/officeart/2005/8/layout/hierarchy6"/>
    <dgm:cxn modelId="{36CB8FBB-4A2E-4C43-8B06-A1BB7F33D68C}" type="presParOf" srcId="{A34D1724-AF44-4092-B662-219EA04D50E3}" destId="{CF4540CD-C3A0-4EC3-9E7D-383DBCA7D67D}" srcOrd="0" destOrd="0" presId="urn:microsoft.com/office/officeart/2005/8/layout/hierarchy6"/>
    <dgm:cxn modelId="{470B2BAB-0C64-40A7-8DA7-BD53947F73B2}" type="presParOf" srcId="{A34D1724-AF44-4092-B662-219EA04D50E3}" destId="{B8D464FA-E04D-414A-BDD0-14652EF21562}" srcOrd="1" destOrd="0" presId="urn:microsoft.com/office/officeart/2005/8/layout/hierarchy6"/>
    <dgm:cxn modelId="{53C58ECA-F6ED-47DB-A315-573EB07A8198}" type="presParOf" srcId="{B6D6ACE9-1DC8-4299-96E0-5705B466E320}" destId="{1B61A0C7-7D06-4B9C-8AB2-BD2F360347E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9F97662D-2901-4843-917A-AC66E5DF8BB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2CA13A-58FD-4A13-A3EE-2B9994E7EA76}">
      <dgm:prSet phldrT="[Text]" custT="1"/>
      <dgm:spPr/>
      <dgm:t>
        <a:bodyPr/>
        <a:lstStyle/>
        <a:p>
          <a:r>
            <a:rPr lang="pt-PT" sz="2800" i="1" dirty="0"/>
            <a:t>Eu preparo o jantar.</a:t>
          </a:r>
        </a:p>
        <a:p>
          <a:r>
            <a:rPr lang="pt-PT" sz="1900" dirty="0"/>
            <a:t> </a:t>
          </a:r>
          <a:endParaRPr lang="cs-CZ" sz="1900" dirty="0"/>
        </a:p>
      </dgm:t>
    </dgm:pt>
    <dgm:pt modelId="{9B8ACD4F-3F2C-4F65-9CD3-D15CE496C658}" type="parTrans" cxnId="{8822E5C9-5E59-44D4-99DC-8F0052FD04B5}">
      <dgm:prSet/>
      <dgm:spPr/>
      <dgm:t>
        <a:bodyPr/>
        <a:lstStyle/>
        <a:p>
          <a:endParaRPr lang="cs-CZ"/>
        </a:p>
      </dgm:t>
    </dgm:pt>
    <dgm:pt modelId="{8B8D4B05-E2AF-4324-B545-5E4BC4265110}" type="sibTrans" cxnId="{8822E5C9-5E59-44D4-99DC-8F0052FD04B5}">
      <dgm:prSet/>
      <dgm:spPr/>
      <dgm:t>
        <a:bodyPr/>
        <a:lstStyle/>
        <a:p>
          <a:endParaRPr lang="cs-CZ"/>
        </a:p>
      </dgm:t>
    </dgm:pt>
    <dgm:pt modelId="{FA9498AA-8F17-4725-A61F-802938ACFA1E}">
      <dgm:prSet phldrT="[Text]"/>
      <dgm:spPr/>
      <dgm:t>
        <a:bodyPr/>
        <a:lstStyle/>
        <a:p>
          <a:r>
            <a:rPr lang="pt-PT" dirty="0"/>
            <a:t>argumento</a:t>
          </a:r>
          <a:endParaRPr lang="cs-CZ" dirty="0"/>
        </a:p>
      </dgm:t>
    </dgm:pt>
    <dgm:pt modelId="{19319FD8-DCFC-4135-9325-91696CDFA514}" type="parTrans" cxnId="{9A40AEB0-9EAD-4A58-8B4E-7D086E2E0E81}">
      <dgm:prSet/>
      <dgm:spPr/>
      <dgm:t>
        <a:bodyPr/>
        <a:lstStyle/>
        <a:p>
          <a:endParaRPr lang="cs-CZ"/>
        </a:p>
      </dgm:t>
    </dgm:pt>
    <dgm:pt modelId="{1C26FF09-3A4E-4B5B-A51F-CAE8EBC5FAEF}" type="sibTrans" cxnId="{9A40AEB0-9EAD-4A58-8B4E-7D086E2E0E81}">
      <dgm:prSet/>
      <dgm:spPr/>
      <dgm:t>
        <a:bodyPr/>
        <a:lstStyle/>
        <a:p>
          <a:endParaRPr lang="cs-CZ"/>
        </a:p>
      </dgm:t>
    </dgm:pt>
    <dgm:pt modelId="{49644432-FB92-4CDE-9C2A-ED6FAE2AB9FF}">
      <dgm:prSet phldrT="[Text]" custT="1"/>
      <dgm:spPr/>
      <dgm:t>
        <a:bodyPr/>
        <a:lstStyle/>
        <a:p>
          <a:r>
            <a:rPr lang="pt-PT" sz="2000" dirty="0"/>
            <a:t>externo</a:t>
          </a:r>
        </a:p>
        <a:p>
          <a:r>
            <a:rPr lang="pt-PT" sz="2000" i="1" dirty="0"/>
            <a:t>eu</a:t>
          </a:r>
          <a:endParaRPr lang="cs-CZ" sz="2000" i="1" dirty="0"/>
        </a:p>
      </dgm:t>
    </dgm:pt>
    <dgm:pt modelId="{3D618E6F-B50D-465F-BB54-5A5729C488A6}" type="parTrans" cxnId="{62E14543-C439-4B98-B70C-97661CFAC5D9}">
      <dgm:prSet/>
      <dgm:spPr/>
      <dgm:t>
        <a:bodyPr/>
        <a:lstStyle/>
        <a:p>
          <a:endParaRPr lang="cs-CZ"/>
        </a:p>
      </dgm:t>
    </dgm:pt>
    <dgm:pt modelId="{C9DABBA2-9B91-481E-A02A-580B1FEAD3ED}" type="sibTrans" cxnId="{62E14543-C439-4B98-B70C-97661CFAC5D9}">
      <dgm:prSet/>
      <dgm:spPr/>
      <dgm:t>
        <a:bodyPr/>
        <a:lstStyle/>
        <a:p>
          <a:endParaRPr lang="cs-CZ"/>
        </a:p>
      </dgm:t>
    </dgm:pt>
    <dgm:pt modelId="{16C3A423-90DF-40BA-8183-F74EE8C98030}">
      <dgm:prSet custT="1"/>
      <dgm:spPr/>
      <dgm:t>
        <a:bodyPr/>
        <a:lstStyle/>
        <a:p>
          <a:endParaRPr lang="pt-PT" sz="2000" dirty="0"/>
        </a:p>
        <a:p>
          <a:r>
            <a:rPr lang="pt-PT" sz="2000" dirty="0"/>
            <a:t>Interno</a:t>
          </a:r>
        </a:p>
        <a:p>
          <a:r>
            <a:rPr lang="pt-PT" sz="2000" dirty="0"/>
            <a:t> </a:t>
          </a:r>
          <a:r>
            <a:rPr lang="pt-PT" sz="2000" i="1" dirty="0"/>
            <a:t>jantar</a:t>
          </a:r>
        </a:p>
        <a:p>
          <a:r>
            <a:rPr lang="pt-PT" sz="2000" dirty="0"/>
            <a:t> </a:t>
          </a:r>
          <a:endParaRPr lang="cs-CZ" sz="2000" dirty="0"/>
        </a:p>
      </dgm:t>
    </dgm:pt>
    <dgm:pt modelId="{4ED0D267-AE9B-4B39-AC4B-3BC9137195B4}" type="parTrans" cxnId="{7DED60E3-39F1-41A0-AFB9-CE524B47781A}">
      <dgm:prSet/>
      <dgm:spPr/>
      <dgm:t>
        <a:bodyPr/>
        <a:lstStyle/>
        <a:p>
          <a:endParaRPr lang="cs-CZ"/>
        </a:p>
      </dgm:t>
    </dgm:pt>
    <dgm:pt modelId="{42A0397D-DDF7-473B-9D4F-F828727CC5F9}" type="sibTrans" cxnId="{7DED60E3-39F1-41A0-AFB9-CE524B47781A}">
      <dgm:prSet/>
      <dgm:spPr/>
      <dgm:t>
        <a:bodyPr/>
        <a:lstStyle/>
        <a:p>
          <a:endParaRPr lang="cs-CZ"/>
        </a:p>
      </dgm:t>
    </dgm:pt>
    <dgm:pt modelId="{B6D6ACE9-1DC8-4299-96E0-5705B466E320}" type="pres">
      <dgm:prSet presAssocID="{9F97662D-2901-4843-917A-AC66E5DF8BB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B0C8B9A-83D9-4C09-8F84-F83C4BF157EB}" type="pres">
      <dgm:prSet presAssocID="{9F97662D-2901-4843-917A-AC66E5DF8BBC}" presName="hierFlow" presStyleCnt="0"/>
      <dgm:spPr/>
    </dgm:pt>
    <dgm:pt modelId="{68CA1D11-B61E-454E-9A22-F9023384B731}" type="pres">
      <dgm:prSet presAssocID="{9F97662D-2901-4843-917A-AC66E5DF8BB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D1C7D4B-2FBF-47F5-87BD-38942D2CE41F}" type="pres">
      <dgm:prSet presAssocID="{E82CA13A-58FD-4A13-A3EE-2B9994E7EA76}" presName="Name14" presStyleCnt="0"/>
      <dgm:spPr/>
    </dgm:pt>
    <dgm:pt modelId="{B01B9DF9-2BA1-4378-96BD-29DFF88D88F7}" type="pres">
      <dgm:prSet presAssocID="{E82CA13A-58FD-4A13-A3EE-2B9994E7EA76}" presName="level1Shape" presStyleLbl="node0" presStyleIdx="0" presStyleCnt="1" custScaleX="408127" custLinFactNeighborX="19411" custLinFactNeighborY="12567">
        <dgm:presLayoutVars>
          <dgm:chPref val="3"/>
        </dgm:presLayoutVars>
      </dgm:prSet>
      <dgm:spPr/>
    </dgm:pt>
    <dgm:pt modelId="{4D9CE2F6-B29F-4969-A0DE-719D3D919BEE}" type="pres">
      <dgm:prSet presAssocID="{E82CA13A-58FD-4A13-A3EE-2B9994E7EA76}" presName="hierChild2" presStyleCnt="0"/>
      <dgm:spPr/>
    </dgm:pt>
    <dgm:pt modelId="{E79980FC-FFF2-4ED9-B4AC-5887683FE2A1}" type="pres">
      <dgm:prSet presAssocID="{19319FD8-DCFC-4135-9325-91696CDFA514}" presName="Name19" presStyleLbl="parChTrans1D2" presStyleIdx="0" presStyleCnt="1"/>
      <dgm:spPr/>
    </dgm:pt>
    <dgm:pt modelId="{2180F542-A969-4F42-AB17-BC1EED09B172}" type="pres">
      <dgm:prSet presAssocID="{FA9498AA-8F17-4725-A61F-802938ACFA1E}" presName="Name21" presStyleCnt="0"/>
      <dgm:spPr/>
    </dgm:pt>
    <dgm:pt modelId="{12157119-BE9F-4211-80A4-9235FD71CBB6}" type="pres">
      <dgm:prSet presAssocID="{FA9498AA-8F17-4725-A61F-802938ACFA1E}" presName="level2Shape" presStyleLbl="node2" presStyleIdx="0" presStyleCnt="1" custLinFactNeighborX="22271" custLinFactNeighborY="-5843"/>
      <dgm:spPr/>
    </dgm:pt>
    <dgm:pt modelId="{816CBCA4-7587-45FF-BC60-2379D6A51D39}" type="pres">
      <dgm:prSet presAssocID="{FA9498AA-8F17-4725-A61F-802938ACFA1E}" presName="hierChild3" presStyleCnt="0"/>
      <dgm:spPr/>
    </dgm:pt>
    <dgm:pt modelId="{1B180FD1-301C-4E00-8E7B-70F611B43FFC}" type="pres">
      <dgm:prSet presAssocID="{3D618E6F-B50D-465F-BB54-5A5729C488A6}" presName="Name19" presStyleLbl="parChTrans1D3" presStyleIdx="0" presStyleCnt="2"/>
      <dgm:spPr/>
    </dgm:pt>
    <dgm:pt modelId="{6685160C-B759-4DB4-81BE-5181DDBA4811}" type="pres">
      <dgm:prSet presAssocID="{49644432-FB92-4CDE-9C2A-ED6FAE2AB9FF}" presName="Name21" presStyleCnt="0"/>
      <dgm:spPr/>
    </dgm:pt>
    <dgm:pt modelId="{79475008-0577-48BF-8E39-3F0C7E51248F}" type="pres">
      <dgm:prSet presAssocID="{49644432-FB92-4CDE-9C2A-ED6FAE2AB9FF}" presName="level2Shape" presStyleLbl="node3" presStyleIdx="0" presStyleCnt="2" custLinFactNeighborX="75093" custLinFactNeighborY="4207"/>
      <dgm:spPr/>
    </dgm:pt>
    <dgm:pt modelId="{2C07C3DC-EDD4-430B-BF12-B55D6C3665A4}" type="pres">
      <dgm:prSet presAssocID="{49644432-FB92-4CDE-9C2A-ED6FAE2AB9FF}" presName="hierChild3" presStyleCnt="0"/>
      <dgm:spPr/>
    </dgm:pt>
    <dgm:pt modelId="{28B9F7F6-69C1-4D63-B0E9-E311DB12CFD7}" type="pres">
      <dgm:prSet presAssocID="{4ED0D267-AE9B-4B39-AC4B-3BC9137195B4}" presName="Name19" presStyleLbl="parChTrans1D3" presStyleIdx="1" presStyleCnt="2"/>
      <dgm:spPr/>
    </dgm:pt>
    <dgm:pt modelId="{A34D1724-AF44-4092-B662-219EA04D50E3}" type="pres">
      <dgm:prSet presAssocID="{16C3A423-90DF-40BA-8183-F74EE8C98030}" presName="Name21" presStyleCnt="0"/>
      <dgm:spPr/>
    </dgm:pt>
    <dgm:pt modelId="{CF4540CD-C3A0-4EC3-9E7D-383DBCA7D67D}" type="pres">
      <dgm:prSet presAssocID="{16C3A423-90DF-40BA-8183-F74EE8C98030}" presName="level2Shape" presStyleLbl="node3" presStyleIdx="1" presStyleCnt="2" custScaleX="224813" custScaleY="92133" custLinFactNeighborX="47386" custLinFactNeighborY="4207"/>
      <dgm:spPr/>
    </dgm:pt>
    <dgm:pt modelId="{B8D464FA-E04D-414A-BDD0-14652EF21562}" type="pres">
      <dgm:prSet presAssocID="{16C3A423-90DF-40BA-8183-F74EE8C98030}" presName="hierChild3" presStyleCnt="0"/>
      <dgm:spPr/>
    </dgm:pt>
    <dgm:pt modelId="{1B61A0C7-7D06-4B9C-8AB2-BD2F360347EB}" type="pres">
      <dgm:prSet presAssocID="{9F97662D-2901-4843-917A-AC66E5DF8BBC}" presName="bgShapesFlow" presStyleCnt="0"/>
      <dgm:spPr/>
    </dgm:pt>
  </dgm:ptLst>
  <dgm:cxnLst>
    <dgm:cxn modelId="{5418200A-01CA-4557-9D2A-197A339065D8}" type="presOf" srcId="{3D618E6F-B50D-465F-BB54-5A5729C488A6}" destId="{1B180FD1-301C-4E00-8E7B-70F611B43FFC}" srcOrd="0" destOrd="0" presId="urn:microsoft.com/office/officeart/2005/8/layout/hierarchy6"/>
    <dgm:cxn modelId="{BCC50923-191D-4E8A-9E58-DE8AC10127FC}" type="presOf" srcId="{16C3A423-90DF-40BA-8183-F74EE8C98030}" destId="{CF4540CD-C3A0-4EC3-9E7D-383DBCA7D67D}" srcOrd="0" destOrd="0" presId="urn:microsoft.com/office/officeart/2005/8/layout/hierarchy6"/>
    <dgm:cxn modelId="{9BB15D2E-FDC7-4873-850B-9A7B30D3D58A}" type="presOf" srcId="{4ED0D267-AE9B-4B39-AC4B-3BC9137195B4}" destId="{28B9F7F6-69C1-4D63-B0E9-E311DB12CFD7}" srcOrd="0" destOrd="0" presId="urn:microsoft.com/office/officeart/2005/8/layout/hierarchy6"/>
    <dgm:cxn modelId="{4D374563-7F9E-470E-BB94-3CB206A5F9F3}" type="presOf" srcId="{9F97662D-2901-4843-917A-AC66E5DF8BBC}" destId="{B6D6ACE9-1DC8-4299-96E0-5705B466E320}" srcOrd="0" destOrd="0" presId="urn:microsoft.com/office/officeart/2005/8/layout/hierarchy6"/>
    <dgm:cxn modelId="{62E14543-C439-4B98-B70C-97661CFAC5D9}" srcId="{FA9498AA-8F17-4725-A61F-802938ACFA1E}" destId="{49644432-FB92-4CDE-9C2A-ED6FAE2AB9FF}" srcOrd="0" destOrd="0" parTransId="{3D618E6F-B50D-465F-BB54-5A5729C488A6}" sibTransId="{C9DABBA2-9B91-481E-A02A-580B1FEAD3ED}"/>
    <dgm:cxn modelId="{9A40AEB0-9EAD-4A58-8B4E-7D086E2E0E81}" srcId="{E82CA13A-58FD-4A13-A3EE-2B9994E7EA76}" destId="{FA9498AA-8F17-4725-A61F-802938ACFA1E}" srcOrd="0" destOrd="0" parTransId="{19319FD8-DCFC-4135-9325-91696CDFA514}" sibTransId="{1C26FF09-3A4E-4B5B-A51F-CAE8EBC5FAEF}"/>
    <dgm:cxn modelId="{CB415AB8-827F-44FD-983B-EEAA9F2E60E4}" type="presOf" srcId="{E82CA13A-58FD-4A13-A3EE-2B9994E7EA76}" destId="{B01B9DF9-2BA1-4378-96BD-29DFF88D88F7}" srcOrd="0" destOrd="0" presId="urn:microsoft.com/office/officeart/2005/8/layout/hierarchy6"/>
    <dgm:cxn modelId="{8822E5C9-5E59-44D4-99DC-8F0052FD04B5}" srcId="{9F97662D-2901-4843-917A-AC66E5DF8BBC}" destId="{E82CA13A-58FD-4A13-A3EE-2B9994E7EA76}" srcOrd="0" destOrd="0" parTransId="{9B8ACD4F-3F2C-4F65-9CD3-D15CE496C658}" sibTransId="{8B8D4B05-E2AF-4324-B545-5E4BC4265110}"/>
    <dgm:cxn modelId="{56CA59D5-18E2-4A11-9451-84AC918383AF}" type="presOf" srcId="{FA9498AA-8F17-4725-A61F-802938ACFA1E}" destId="{12157119-BE9F-4211-80A4-9235FD71CBB6}" srcOrd="0" destOrd="0" presId="urn:microsoft.com/office/officeart/2005/8/layout/hierarchy6"/>
    <dgm:cxn modelId="{3BCB90D8-984D-4E2A-A011-F97B8A34D8D6}" type="presOf" srcId="{49644432-FB92-4CDE-9C2A-ED6FAE2AB9FF}" destId="{79475008-0577-48BF-8E39-3F0C7E51248F}" srcOrd="0" destOrd="0" presId="urn:microsoft.com/office/officeart/2005/8/layout/hierarchy6"/>
    <dgm:cxn modelId="{7DED60E3-39F1-41A0-AFB9-CE524B47781A}" srcId="{FA9498AA-8F17-4725-A61F-802938ACFA1E}" destId="{16C3A423-90DF-40BA-8183-F74EE8C98030}" srcOrd="1" destOrd="0" parTransId="{4ED0D267-AE9B-4B39-AC4B-3BC9137195B4}" sibTransId="{42A0397D-DDF7-473B-9D4F-F828727CC5F9}"/>
    <dgm:cxn modelId="{AF2FC8FD-9DE1-48EF-95DB-98A34DE39ED5}" type="presOf" srcId="{19319FD8-DCFC-4135-9325-91696CDFA514}" destId="{E79980FC-FFF2-4ED9-B4AC-5887683FE2A1}" srcOrd="0" destOrd="0" presId="urn:microsoft.com/office/officeart/2005/8/layout/hierarchy6"/>
    <dgm:cxn modelId="{2E39DC9B-CFC9-4116-AC9D-A643957B9687}" type="presParOf" srcId="{B6D6ACE9-1DC8-4299-96E0-5705B466E320}" destId="{AB0C8B9A-83D9-4C09-8F84-F83C4BF157EB}" srcOrd="0" destOrd="0" presId="urn:microsoft.com/office/officeart/2005/8/layout/hierarchy6"/>
    <dgm:cxn modelId="{2675140A-13AC-4FF1-9F59-C8A79F2D2A93}" type="presParOf" srcId="{AB0C8B9A-83D9-4C09-8F84-F83C4BF157EB}" destId="{68CA1D11-B61E-454E-9A22-F9023384B731}" srcOrd="0" destOrd="0" presId="urn:microsoft.com/office/officeart/2005/8/layout/hierarchy6"/>
    <dgm:cxn modelId="{EF3E4E6F-9157-4E4C-8679-BA004B388745}" type="presParOf" srcId="{68CA1D11-B61E-454E-9A22-F9023384B731}" destId="{CD1C7D4B-2FBF-47F5-87BD-38942D2CE41F}" srcOrd="0" destOrd="0" presId="urn:microsoft.com/office/officeart/2005/8/layout/hierarchy6"/>
    <dgm:cxn modelId="{E8119F7E-A852-43AC-B9DA-0C389AEAC32A}" type="presParOf" srcId="{CD1C7D4B-2FBF-47F5-87BD-38942D2CE41F}" destId="{B01B9DF9-2BA1-4378-96BD-29DFF88D88F7}" srcOrd="0" destOrd="0" presId="urn:microsoft.com/office/officeart/2005/8/layout/hierarchy6"/>
    <dgm:cxn modelId="{6957FAB0-5383-4BAB-9B06-E85579592FD7}" type="presParOf" srcId="{CD1C7D4B-2FBF-47F5-87BD-38942D2CE41F}" destId="{4D9CE2F6-B29F-4969-A0DE-719D3D919BEE}" srcOrd="1" destOrd="0" presId="urn:microsoft.com/office/officeart/2005/8/layout/hierarchy6"/>
    <dgm:cxn modelId="{2A837806-1A21-4B31-B5BA-CA36E47896B9}" type="presParOf" srcId="{4D9CE2F6-B29F-4969-A0DE-719D3D919BEE}" destId="{E79980FC-FFF2-4ED9-B4AC-5887683FE2A1}" srcOrd="0" destOrd="0" presId="urn:microsoft.com/office/officeart/2005/8/layout/hierarchy6"/>
    <dgm:cxn modelId="{338EA42E-B040-4106-956A-7625A2B6B44E}" type="presParOf" srcId="{4D9CE2F6-B29F-4969-A0DE-719D3D919BEE}" destId="{2180F542-A969-4F42-AB17-BC1EED09B172}" srcOrd="1" destOrd="0" presId="urn:microsoft.com/office/officeart/2005/8/layout/hierarchy6"/>
    <dgm:cxn modelId="{9C53A7D8-E412-4301-A996-40E0B005A68D}" type="presParOf" srcId="{2180F542-A969-4F42-AB17-BC1EED09B172}" destId="{12157119-BE9F-4211-80A4-9235FD71CBB6}" srcOrd="0" destOrd="0" presId="urn:microsoft.com/office/officeart/2005/8/layout/hierarchy6"/>
    <dgm:cxn modelId="{18B7FA43-49F9-44B4-83F5-9F6B935C0EB5}" type="presParOf" srcId="{2180F542-A969-4F42-AB17-BC1EED09B172}" destId="{816CBCA4-7587-45FF-BC60-2379D6A51D39}" srcOrd="1" destOrd="0" presId="urn:microsoft.com/office/officeart/2005/8/layout/hierarchy6"/>
    <dgm:cxn modelId="{910816D0-A636-4988-B66D-DCC8718F2097}" type="presParOf" srcId="{816CBCA4-7587-45FF-BC60-2379D6A51D39}" destId="{1B180FD1-301C-4E00-8E7B-70F611B43FFC}" srcOrd="0" destOrd="0" presId="urn:microsoft.com/office/officeart/2005/8/layout/hierarchy6"/>
    <dgm:cxn modelId="{40E8A23D-3218-4C04-9BDC-AC6C3BD35B73}" type="presParOf" srcId="{816CBCA4-7587-45FF-BC60-2379D6A51D39}" destId="{6685160C-B759-4DB4-81BE-5181DDBA4811}" srcOrd="1" destOrd="0" presId="urn:microsoft.com/office/officeart/2005/8/layout/hierarchy6"/>
    <dgm:cxn modelId="{9E3D7E7F-07FC-4AAE-80E5-1E90F7BF4021}" type="presParOf" srcId="{6685160C-B759-4DB4-81BE-5181DDBA4811}" destId="{79475008-0577-48BF-8E39-3F0C7E51248F}" srcOrd="0" destOrd="0" presId="urn:microsoft.com/office/officeart/2005/8/layout/hierarchy6"/>
    <dgm:cxn modelId="{45098C31-A9E7-43FB-AA38-83FAB2E87497}" type="presParOf" srcId="{6685160C-B759-4DB4-81BE-5181DDBA4811}" destId="{2C07C3DC-EDD4-430B-BF12-B55D6C3665A4}" srcOrd="1" destOrd="0" presId="urn:microsoft.com/office/officeart/2005/8/layout/hierarchy6"/>
    <dgm:cxn modelId="{81904981-8948-41EA-81A1-D25B6CB678F0}" type="presParOf" srcId="{816CBCA4-7587-45FF-BC60-2379D6A51D39}" destId="{28B9F7F6-69C1-4D63-B0E9-E311DB12CFD7}" srcOrd="2" destOrd="0" presId="urn:microsoft.com/office/officeart/2005/8/layout/hierarchy6"/>
    <dgm:cxn modelId="{D90FCC28-389C-4C15-AD7E-493551C264EF}" type="presParOf" srcId="{816CBCA4-7587-45FF-BC60-2379D6A51D39}" destId="{A34D1724-AF44-4092-B662-219EA04D50E3}" srcOrd="3" destOrd="0" presId="urn:microsoft.com/office/officeart/2005/8/layout/hierarchy6"/>
    <dgm:cxn modelId="{36CB8FBB-4A2E-4C43-8B06-A1BB7F33D68C}" type="presParOf" srcId="{A34D1724-AF44-4092-B662-219EA04D50E3}" destId="{CF4540CD-C3A0-4EC3-9E7D-383DBCA7D67D}" srcOrd="0" destOrd="0" presId="urn:microsoft.com/office/officeart/2005/8/layout/hierarchy6"/>
    <dgm:cxn modelId="{470B2BAB-0C64-40A7-8DA7-BD53947F73B2}" type="presParOf" srcId="{A34D1724-AF44-4092-B662-219EA04D50E3}" destId="{B8D464FA-E04D-414A-BDD0-14652EF21562}" srcOrd="1" destOrd="0" presId="urn:microsoft.com/office/officeart/2005/8/layout/hierarchy6"/>
    <dgm:cxn modelId="{53C58ECA-F6ED-47DB-A315-573EB07A8198}" type="presParOf" srcId="{B6D6ACE9-1DC8-4299-96E0-5705B466E320}" destId="{1B61A0C7-7D06-4B9C-8AB2-BD2F360347E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3A3A062-204D-44E8-BA3B-025A8C1E913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874360D-4B60-48E8-B2B1-4ADF077350C2}">
      <dgm:prSet phldrT="[Text]" custT="1"/>
      <dgm:spPr/>
      <dgm:t>
        <a:bodyPr/>
        <a:lstStyle/>
        <a:p>
          <a:r>
            <a:rPr lang="pt-PT" sz="1800" b="1" dirty="0"/>
            <a:t>PREOCUPADO COM</a:t>
          </a:r>
        </a:p>
        <a:p>
          <a:r>
            <a:rPr lang="pt-PT" sz="1800" b="1" dirty="0"/>
            <a:t>AMÁVEL COM</a:t>
          </a:r>
        </a:p>
        <a:p>
          <a:r>
            <a:rPr lang="pt-PT" sz="1800" b="1" dirty="0"/>
            <a:t>AGRADÁVEL DE</a:t>
          </a:r>
        </a:p>
        <a:p>
          <a:r>
            <a:rPr lang="pt-PT" sz="1800" b="1" dirty="0"/>
            <a:t>ANSIOSO POR</a:t>
          </a:r>
        </a:p>
        <a:p>
          <a:r>
            <a:rPr lang="pt-PT" sz="1800" b="1" dirty="0"/>
            <a:t>FÁCIL DE</a:t>
          </a:r>
        </a:p>
        <a:p>
          <a:r>
            <a:rPr lang="pt-PT" sz="1500" dirty="0"/>
            <a:t> </a:t>
          </a:r>
          <a:endParaRPr lang="cs-CZ" sz="1500" dirty="0"/>
        </a:p>
      </dgm:t>
    </dgm:pt>
    <dgm:pt modelId="{077FB6E8-AFE2-48D4-9E8F-1F5DAAA0FB7A}" type="parTrans" cxnId="{148FA7A1-14F4-4B1C-ABEA-F41176314B3A}">
      <dgm:prSet/>
      <dgm:spPr/>
      <dgm:t>
        <a:bodyPr/>
        <a:lstStyle/>
        <a:p>
          <a:endParaRPr lang="cs-CZ"/>
        </a:p>
      </dgm:t>
    </dgm:pt>
    <dgm:pt modelId="{29CEF7B6-D579-474E-A9D8-F705BF80E50D}" type="sibTrans" cxnId="{148FA7A1-14F4-4B1C-ABEA-F41176314B3A}">
      <dgm:prSet/>
      <dgm:spPr/>
      <dgm:t>
        <a:bodyPr/>
        <a:lstStyle/>
        <a:p>
          <a:endParaRPr lang="cs-CZ"/>
        </a:p>
      </dgm:t>
    </dgm:pt>
    <dgm:pt modelId="{92DBB258-A6E2-4F57-9101-149F59DE8663}">
      <dgm:prSet custT="1"/>
      <dgm:spPr/>
      <dgm:t>
        <a:bodyPr/>
        <a:lstStyle/>
        <a:p>
          <a:r>
            <a:rPr lang="pt-PT" sz="2800" dirty="0"/>
            <a:t>ADJ</a:t>
          </a:r>
          <a:endParaRPr lang="cs-CZ" sz="4500" dirty="0"/>
        </a:p>
      </dgm:t>
    </dgm:pt>
    <dgm:pt modelId="{91978A5A-043C-40F7-9C13-F34BE809DFC4}" type="parTrans" cxnId="{D8E1C8F0-B48D-4CE7-A0F2-DD1265BA8792}">
      <dgm:prSet/>
      <dgm:spPr/>
      <dgm:t>
        <a:bodyPr/>
        <a:lstStyle/>
        <a:p>
          <a:endParaRPr lang="cs-CZ"/>
        </a:p>
      </dgm:t>
    </dgm:pt>
    <dgm:pt modelId="{315F2B23-1A4A-4EB1-A441-38E2393212D6}" type="sibTrans" cxnId="{D8E1C8F0-B48D-4CE7-A0F2-DD1265BA8792}">
      <dgm:prSet/>
      <dgm:spPr/>
      <dgm:t>
        <a:bodyPr/>
        <a:lstStyle/>
        <a:p>
          <a:endParaRPr lang="cs-CZ"/>
        </a:p>
      </dgm:t>
    </dgm:pt>
    <dgm:pt modelId="{F056D434-0215-47B2-8E0D-3DD24A2F2647}">
      <dgm:prSet custT="1"/>
      <dgm:spPr/>
      <dgm:t>
        <a:bodyPr/>
        <a:lstStyle/>
        <a:p>
          <a:r>
            <a:rPr lang="pt-PT" sz="2800" dirty="0"/>
            <a:t>S prep+</a:t>
          </a:r>
          <a:endParaRPr lang="cs-CZ" sz="2800" dirty="0"/>
        </a:p>
      </dgm:t>
    </dgm:pt>
    <dgm:pt modelId="{AB7D2877-98F0-4937-8851-CB125BF94702}" type="parTrans" cxnId="{52F4297F-1D3A-4B50-B220-EF58661B8169}">
      <dgm:prSet/>
      <dgm:spPr/>
      <dgm:t>
        <a:bodyPr/>
        <a:lstStyle/>
        <a:p>
          <a:endParaRPr lang="cs-CZ"/>
        </a:p>
      </dgm:t>
    </dgm:pt>
    <dgm:pt modelId="{BB6BAB33-F36B-44F8-8100-7682B81F57C0}" type="sibTrans" cxnId="{52F4297F-1D3A-4B50-B220-EF58661B8169}">
      <dgm:prSet/>
      <dgm:spPr/>
      <dgm:t>
        <a:bodyPr/>
        <a:lstStyle/>
        <a:p>
          <a:endParaRPr lang="cs-CZ"/>
        </a:p>
      </dgm:t>
    </dgm:pt>
    <dgm:pt modelId="{DB88B042-95DF-4CE9-90D3-A815A725E5E3}" type="pres">
      <dgm:prSet presAssocID="{B3A3A062-204D-44E8-BA3B-025A8C1E913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6C2673-98F0-43AA-86CB-116B11C7FAB2}" type="pres">
      <dgm:prSet presAssocID="{5874360D-4B60-48E8-B2B1-4ADF077350C2}" presName="hierRoot1" presStyleCnt="0"/>
      <dgm:spPr/>
    </dgm:pt>
    <dgm:pt modelId="{CBD5939F-758A-4B0F-AE8A-2EAD1484E635}" type="pres">
      <dgm:prSet presAssocID="{5874360D-4B60-48E8-B2B1-4ADF077350C2}" presName="composite" presStyleCnt="0"/>
      <dgm:spPr/>
    </dgm:pt>
    <dgm:pt modelId="{980A1036-8B5E-4420-8ECC-BCC880156451}" type="pres">
      <dgm:prSet presAssocID="{5874360D-4B60-48E8-B2B1-4ADF077350C2}" presName="background" presStyleLbl="node0" presStyleIdx="0" presStyleCnt="1"/>
      <dgm:spPr/>
    </dgm:pt>
    <dgm:pt modelId="{9FFD5738-78C5-47B3-927C-C4BF6A681A9D}" type="pres">
      <dgm:prSet presAssocID="{5874360D-4B60-48E8-B2B1-4ADF077350C2}" presName="text" presStyleLbl="fgAcc0" presStyleIdx="0" presStyleCnt="1" custScaleX="225095" custScaleY="155479">
        <dgm:presLayoutVars>
          <dgm:chPref val="3"/>
        </dgm:presLayoutVars>
      </dgm:prSet>
      <dgm:spPr/>
    </dgm:pt>
    <dgm:pt modelId="{7C70D5F2-F139-406B-B081-5F9BCB5BDD0C}" type="pres">
      <dgm:prSet presAssocID="{5874360D-4B60-48E8-B2B1-4ADF077350C2}" presName="hierChild2" presStyleCnt="0"/>
      <dgm:spPr/>
    </dgm:pt>
    <dgm:pt modelId="{92FAD022-097A-409F-BCEA-A64C725ED6D0}" type="pres">
      <dgm:prSet presAssocID="{91978A5A-043C-40F7-9C13-F34BE809DFC4}" presName="Name10" presStyleLbl="parChTrans1D2" presStyleIdx="0" presStyleCnt="2"/>
      <dgm:spPr/>
    </dgm:pt>
    <dgm:pt modelId="{77067AE5-2D51-4F89-B2E0-0E55B4570E0E}" type="pres">
      <dgm:prSet presAssocID="{92DBB258-A6E2-4F57-9101-149F59DE8663}" presName="hierRoot2" presStyleCnt="0"/>
      <dgm:spPr/>
    </dgm:pt>
    <dgm:pt modelId="{4A7FCA14-C554-427A-8A1B-2403B209F117}" type="pres">
      <dgm:prSet presAssocID="{92DBB258-A6E2-4F57-9101-149F59DE8663}" presName="composite2" presStyleCnt="0"/>
      <dgm:spPr/>
    </dgm:pt>
    <dgm:pt modelId="{DDA59A42-9837-4476-AB76-8C94253253E2}" type="pres">
      <dgm:prSet presAssocID="{92DBB258-A6E2-4F57-9101-149F59DE8663}" presName="background2" presStyleLbl="node2" presStyleIdx="0" presStyleCnt="2"/>
      <dgm:spPr/>
    </dgm:pt>
    <dgm:pt modelId="{81CCD7F8-E348-4C45-89F1-BE3D4637B6B3}" type="pres">
      <dgm:prSet presAssocID="{92DBB258-A6E2-4F57-9101-149F59DE8663}" presName="text2" presStyleLbl="fgAcc2" presStyleIdx="0" presStyleCnt="2">
        <dgm:presLayoutVars>
          <dgm:chPref val="3"/>
        </dgm:presLayoutVars>
      </dgm:prSet>
      <dgm:spPr/>
    </dgm:pt>
    <dgm:pt modelId="{6A61BF6C-702B-4E82-AD05-E26C970898C8}" type="pres">
      <dgm:prSet presAssocID="{92DBB258-A6E2-4F57-9101-149F59DE8663}" presName="hierChild3" presStyleCnt="0"/>
      <dgm:spPr/>
    </dgm:pt>
    <dgm:pt modelId="{F9DF6E21-6796-4063-9AAF-F6377318D250}" type="pres">
      <dgm:prSet presAssocID="{AB7D2877-98F0-4937-8851-CB125BF94702}" presName="Name10" presStyleLbl="parChTrans1D2" presStyleIdx="1" presStyleCnt="2"/>
      <dgm:spPr/>
    </dgm:pt>
    <dgm:pt modelId="{A9E305D9-A49C-475B-AA14-E3A53F2F8991}" type="pres">
      <dgm:prSet presAssocID="{F056D434-0215-47B2-8E0D-3DD24A2F2647}" presName="hierRoot2" presStyleCnt="0"/>
      <dgm:spPr/>
    </dgm:pt>
    <dgm:pt modelId="{970CDFAB-01BA-47E6-9FEA-7C6393B5C488}" type="pres">
      <dgm:prSet presAssocID="{F056D434-0215-47B2-8E0D-3DD24A2F2647}" presName="composite2" presStyleCnt="0"/>
      <dgm:spPr/>
    </dgm:pt>
    <dgm:pt modelId="{AF76CBA4-79D3-4127-8942-26EF6FA60BCA}" type="pres">
      <dgm:prSet presAssocID="{F056D434-0215-47B2-8E0D-3DD24A2F2647}" presName="background2" presStyleLbl="node2" presStyleIdx="1" presStyleCnt="2"/>
      <dgm:spPr/>
    </dgm:pt>
    <dgm:pt modelId="{62F43B9B-747F-44D2-BC1C-3204134447BD}" type="pres">
      <dgm:prSet presAssocID="{F056D434-0215-47B2-8E0D-3DD24A2F2647}" presName="text2" presStyleLbl="fgAcc2" presStyleIdx="1" presStyleCnt="2">
        <dgm:presLayoutVars>
          <dgm:chPref val="3"/>
        </dgm:presLayoutVars>
      </dgm:prSet>
      <dgm:spPr/>
    </dgm:pt>
    <dgm:pt modelId="{11FD8BDB-DE8E-4BBC-B65F-180C0B54098D}" type="pres">
      <dgm:prSet presAssocID="{F056D434-0215-47B2-8E0D-3DD24A2F2647}" presName="hierChild3" presStyleCnt="0"/>
      <dgm:spPr/>
    </dgm:pt>
  </dgm:ptLst>
  <dgm:cxnLst>
    <dgm:cxn modelId="{67218F14-5A00-4074-9AE3-D89F121F6535}" type="presOf" srcId="{AB7D2877-98F0-4937-8851-CB125BF94702}" destId="{F9DF6E21-6796-4063-9AAF-F6377318D250}" srcOrd="0" destOrd="0" presId="urn:microsoft.com/office/officeart/2005/8/layout/hierarchy1"/>
    <dgm:cxn modelId="{80DE3B22-4142-4341-96DC-B867B401BC47}" type="presOf" srcId="{92DBB258-A6E2-4F57-9101-149F59DE8663}" destId="{81CCD7F8-E348-4C45-89F1-BE3D4637B6B3}" srcOrd="0" destOrd="0" presId="urn:microsoft.com/office/officeart/2005/8/layout/hierarchy1"/>
    <dgm:cxn modelId="{2D5FA443-096C-4D8C-B72D-014DE3549A12}" type="presOf" srcId="{F056D434-0215-47B2-8E0D-3DD24A2F2647}" destId="{62F43B9B-747F-44D2-BC1C-3204134447BD}" srcOrd="0" destOrd="0" presId="urn:microsoft.com/office/officeart/2005/8/layout/hierarchy1"/>
    <dgm:cxn modelId="{7CD0394B-39FA-4241-A0D7-48ABCAA3F3D6}" type="presOf" srcId="{B3A3A062-204D-44E8-BA3B-025A8C1E9134}" destId="{DB88B042-95DF-4CE9-90D3-A815A725E5E3}" srcOrd="0" destOrd="0" presId="urn:microsoft.com/office/officeart/2005/8/layout/hierarchy1"/>
    <dgm:cxn modelId="{52F4297F-1D3A-4B50-B220-EF58661B8169}" srcId="{5874360D-4B60-48E8-B2B1-4ADF077350C2}" destId="{F056D434-0215-47B2-8E0D-3DD24A2F2647}" srcOrd="1" destOrd="0" parTransId="{AB7D2877-98F0-4937-8851-CB125BF94702}" sibTransId="{BB6BAB33-F36B-44F8-8100-7682B81F57C0}"/>
    <dgm:cxn modelId="{56E8AD97-241B-4ECB-9F74-1A7CC5584178}" type="presOf" srcId="{5874360D-4B60-48E8-B2B1-4ADF077350C2}" destId="{9FFD5738-78C5-47B3-927C-C4BF6A681A9D}" srcOrd="0" destOrd="0" presId="urn:microsoft.com/office/officeart/2005/8/layout/hierarchy1"/>
    <dgm:cxn modelId="{148FA7A1-14F4-4B1C-ABEA-F41176314B3A}" srcId="{B3A3A062-204D-44E8-BA3B-025A8C1E9134}" destId="{5874360D-4B60-48E8-B2B1-4ADF077350C2}" srcOrd="0" destOrd="0" parTransId="{077FB6E8-AFE2-48D4-9E8F-1F5DAAA0FB7A}" sibTransId="{29CEF7B6-D579-474E-A9D8-F705BF80E50D}"/>
    <dgm:cxn modelId="{683A60BB-EF83-40DE-9929-FD0F52C1E4CB}" type="presOf" srcId="{91978A5A-043C-40F7-9C13-F34BE809DFC4}" destId="{92FAD022-097A-409F-BCEA-A64C725ED6D0}" srcOrd="0" destOrd="0" presId="urn:microsoft.com/office/officeart/2005/8/layout/hierarchy1"/>
    <dgm:cxn modelId="{D8E1C8F0-B48D-4CE7-A0F2-DD1265BA8792}" srcId="{5874360D-4B60-48E8-B2B1-4ADF077350C2}" destId="{92DBB258-A6E2-4F57-9101-149F59DE8663}" srcOrd="0" destOrd="0" parTransId="{91978A5A-043C-40F7-9C13-F34BE809DFC4}" sibTransId="{315F2B23-1A4A-4EB1-A441-38E2393212D6}"/>
    <dgm:cxn modelId="{B80B3C68-E122-41CF-A1B7-6ED4E8468CF6}" type="presParOf" srcId="{DB88B042-95DF-4CE9-90D3-A815A725E5E3}" destId="{706C2673-98F0-43AA-86CB-116B11C7FAB2}" srcOrd="0" destOrd="0" presId="urn:microsoft.com/office/officeart/2005/8/layout/hierarchy1"/>
    <dgm:cxn modelId="{3A8CC26C-0B0E-483A-B4DE-25524D971223}" type="presParOf" srcId="{706C2673-98F0-43AA-86CB-116B11C7FAB2}" destId="{CBD5939F-758A-4B0F-AE8A-2EAD1484E635}" srcOrd="0" destOrd="0" presId="urn:microsoft.com/office/officeart/2005/8/layout/hierarchy1"/>
    <dgm:cxn modelId="{AB7D3964-702D-4782-AF99-CE0771DAC280}" type="presParOf" srcId="{CBD5939F-758A-4B0F-AE8A-2EAD1484E635}" destId="{980A1036-8B5E-4420-8ECC-BCC880156451}" srcOrd="0" destOrd="0" presId="urn:microsoft.com/office/officeart/2005/8/layout/hierarchy1"/>
    <dgm:cxn modelId="{972B354D-C9EA-4B23-8EF3-D82B0544E3EE}" type="presParOf" srcId="{CBD5939F-758A-4B0F-AE8A-2EAD1484E635}" destId="{9FFD5738-78C5-47B3-927C-C4BF6A681A9D}" srcOrd="1" destOrd="0" presId="urn:microsoft.com/office/officeart/2005/8/layout/hierarchy1"/>
    <dgm:cxn modelId="{D256435D-70A3-47FE-AC96-373837407A1D}" type="presParOf" srcId="{706C2673-98F0-43AA-86CB-116B11C7FAB2}" destId="{7C70D5F2-F139-406B-B081-5F9BCB5BDD0C}" srcOrd="1" destOrd="0" presId="urn:microsoft.com/office/officeart/2005/8/layout/hierarchy1"/>
    <dgm:cxn modelId="{7B00A341-4F85-4C89-9661-44266D51049E}" type="presParOf" srcId="{7C70D5F2-F139-406B-B081-5F9BCB5BDD0C}" destId="{92FAD022-097A-409F-BCEA-A64C725ED6D0}" srcOrd="0" destOrd="0" presId="urn:microsoft.com/office/officeart/2005/8/layout/hierarchy1"/>
    <dgm:cxn modelId="{1357FDE1-4994-4714-B31F-41DB02D7BA79}" type="presParOf" srcId="{7C70D5F2-F139-406B-B081-5F9BCB5BDD0C}" destId="{77067AE5-2D51-4F89-B2E0-0E55B4570E0E}" srcOrd="1" destOrd="0" presId="urn:microsoft.com/office/officeart/2005/8/layout/hierarchy1"/>
    <dgm:cxn modelId="{DFC454DC-565A-4B5D-AABD-9CE5EFC372F5}" type="presParOf" srcId="{77067AE5-2D51-4F89-B2E0-0E55B4570E0E}" destId="{4A7FCA14-C554-427A-8A1B-2403B209F117}" srcOrd="0" destOrd="0" presId="urn:microsoft.com/office/officeart/2005/8/layout/hierarchy1"/>
    <dgm:cxn modelId="{6304A21E-88A2-4227-82AF-3D4B198B72E1}" type="presParOf" srcId="{4A7FCA14-C554-427A-8A1B-2403B209F117}" destId="{DDA59A42-9837-4476-AB76-8C94253253E2}" srcOrd="0" destOrd="0" presId="urn:microsoft.com/office/officeart/2005/8/layout/hierarchy1"/>
    <dgm:cxn modelId="{00215D8A-B632-4407-9D50-3FF5495441EF}" type="presParOf" srcId="{4A7FCA14-C554-427A-8A1B-2403B209F117}" destId="{81CCD7F8-E348-4C45-89F1-BE3D4637B6B3}" srcOrd="1" destOrd="0" presId="urn:microsoft.com/office/officeart/2005/8/layout/hierarchy1"/>
    <dgm:cxn modelId="{114C7A4A-CA05-4047-B564-7776B45B5BF4}" type="presParOf" srcId="{77067AE5-2D51-4F89-B2E0-0E55B4570E0E}" destId="{6A61BF6C-702B-4E82-AD05-E26C970898C8}" srcOrd="1" destOrd="0" presId="urn:microsoft.com/office/officeart/2005/8/layout/hierarchy1"/>
    <dgm:cxn modelId="{BFCFB0E8-A1F4-4B3D-A795-E53D8D08FCDD}" type="presParOf" srcId="{7C70D5F2-F139-406B-B081-5F9BCB5BDD0C}" destId="{F9DF6E21-6796-4063-9AAF-F6377318D250}" srcOrd="2" destOrd="0" presId="urn:microsoft.com/office/officeart/2005/8/layout/hierarchy1"/>
    <dgm:cxn modelId="{9CE9269E-B5CF-4858-B32A-43A870FDA8D7}" type="presParOf" srcId="{7C70D5F2-F139-406B-B081-5F9BCB5BDD0C}" destId="{A9E305D9-A49C-475B-AA14-E3A53F2F8991}" srcOrd="3" destOrd="0" presId="urn:microsoft.com/office/officeart/2005/8/layout/hierarchy1"/>
    <dgm:cxn modelId="{DBA638E5-9803-47F2-9040-7D151EC236C2}" type="presParOf" srcId="{A9E305D9-A49C-475B-AA14-E3A53F2F8991}" destId="{970CDFAB-01BA-47E6-9FEA-7C6393B5C488}" srcOrd="0" destOrd="0" presId="urn:microsoft.com/office/officeart/2005/8/layout/hierarchy1"/>
    <dgm:cxn modelId="{3D5FD422-2D46-44CE-8293-798B207045B0}" type="presParOf" srcId="{970CDFAB-01BA-47E6-9FEA-7C6393B5C488}" destId="{AF76CBA4-79D3-4127-8942-26EF6FA60BCA}" srcOrd="0" destOrd="0" presId="urn:microsoft.com/office/officeart/2005/8/layout/hierarchy1"/>
    <dgm:cxn modelId="{0B511E8E-CFE6-4704-B811-4D21B44451F3}" type="presParOf" srcId="{970CDFAB-01BA-47E6-9FEA-7C6393B5C488}" destId="{62F43B9B-747F-44D2-BC1C-3204134447BD}" srcOrd="1" destOrd="0" presId="urn:microsoft.com/office/officeart/2005/8/layout/hierarchy1"/>
    <dgm:cxn modelId="{802EAAD8-B574-4BDD-A89D-2D84B0D7ADD1}" type="presParOf" srcId="{A9E305D9-A49C-475B-AA14-E3A53F2F8991}" destId="{11FD8BDB-DE8E-4BBC-B65F-180C0B5409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3A3A062-204D-44E8-BA3B-025A8C1E913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874360D-4B60-48E8-B2B1-4ADF077350C2}">
      <dgm:prSet phldrT="[Text]"/>
      <dgm:spPr/>
      <dgm:t>
        <a:bodyPr/>
        <a:lstStyle/>
        <a:p>
          <a:r>
            <a:rPr lang="pt-PT" dirty="0"/>
            <a:t>Muito FAMOSO</a:t>
          </a:r>
        </a:p>
        <a:p>
          <a:r>
            <a:rPr lang="pt-PT" dirty="0"/>
            <a:t>Terrivelmente EGOÍSTA</a:t>
          </a:r>
        </a:p>
        <a:p>
          <a:r>
            <a:rPr lang="pt-PT" dirty="0"/>
            <a:t> completamente VAZIO</a:t>
          </a:r>
        </a:p>
        <a:p>
          <a:r>
            <a:rPr lang="pt-PT" dirty="0"/>
            <a:t>Historicamente IMPORTANTE</a:t>
          </a:r>
          <a:endParaRPr lang="cs-CZ" dirty="0"/>
        </a:p>
      </dgm:t>
    </dgm:pt>
    <dgm:pt modelId="{077FB6E8-AFE2-48D4-9E8F-1F5DAAA0FB7A}" type="parTrans" cxnId="{148FA7A1-14F4-4B1C-ABEA-F41176314B3A}">
      <dgm:prSet/>
      <dgm:spPr/>
      <dgm:t>
        <a:bodyPr/>
        <a:lstStyle/>
        <a:p>
          <a:endParaRPr lang="cs-CZ"/>
        </a:p>
      </dgm:t>
    </dgm:pt>
    <dgm:pt modelId="{29CEF7B6-D579-474E-A9D8-F705BF80E50D}" type="sibTrans" cxnId="{148FA7A1-14F4-4B1C-ABEA-F41176314B3A}">
      <dgm:prSet/>
      <dgm:spPr/>
      <dgm:t>
        <a:bodyPr/>
        <a:lstStyle/>
        <a:p>
          <a:endParaRPr lang="cs-CZ"/>
        </a:p>
      </dgm:t>
    </dgm:pt>
    <dgm:pt modelId="{92DBB258-A6E2-4F57-9101-149F59DE8663}">
      <dgm:prSet/>
      <dgm:spPr/>
      <dgm:t>
        <a:bodyPr/>
        <a:lstStyle/>
        <a:p>
          <a:r>
            <a:rPr lang="pt-PT" dirty="0"/>
            <a:t>especificador</a:t>
          </a:r>
          <a:endParaRPr lang="cs-CZ" dirty="0"/>
        </a:p>
      </dgm:t>
    </dgm:pt>
    <dgm:pt modelId="{91978A5A-043C-40F7-9C13-F34BE809DFC4}" type="parTrans" cxnId="{D8E1C8F0-B48D-4CE7-A0F2-DD1265BA8792}">
      <dgm:prSet/>
      <dgm:spPr/>
      <dgm:t>
        <a:bodyPr/>
        <a:lstStyle/>
        <a:p>
          <a:endParaRPr lang="cs-CZ"/>
        </a:p>
      </dgm:t>
    </dgm:pt>
    <dgm:pt modelId="{315F2B23-1A4A-4EB1-A441-38E2393212D6}" type="sibTrans" cxnId="{D8E1C8F0-B48D-4CE7-A0F2-DD1265BA8792}">
      <dgm:prSet/>
      <dgm:spPr/>
      <dgm:t>
        <a:bodyPr/>
        <a:lstStyle/>
        <a:p>
          <a:endParaRPr lang="cs-CZ"/>
        </a:p>
      </dgm:t>
    </dgm:pt>
    <dgm:pt modelId="{F056D434-0215-47B2-8E0D-3DD24A2F2647}">
      <dgm:prSet/>
      <dgm:spPr/>
      <dgm:t>
        <a:bodyPr/>
        <a:lstStyle/>
        <a:p>
          <a:r>
            <a:rPr lang="pt-PT" dirty="0"/>
            <a:t>ADJ</a:t>
          </a:r>
          <a:endParaRPr lang="cs-CZ" dirty="0"/>
        </a:p>
      </dgm:t>
    </dgm:pt>
    <dgm:pt modelId="{AB7D2877-98F0-4937-8851-CB125BF94702}" type="parTrans" cxnId="{52F4297F-1D3A-4B50-B220-EF58661B8169}">
      <dgm:prSet/>
      <dgm:spPr/>
      <dgm:t>
        <a:bodyPr/>
        <a:lstStyle/>
        <a:p>
          <a:endParaRPr lang="cs-CZ"/>
        </a:p>
      </dgm:t>
    </dgm:pt>
    <dgm:pt modelId="{BB6BAB33-F36B-44F8-8100-7682B81F57C0}" type="sibTrans" cxnId="{52F4297F-1D3A-4B50-B220-EF58661B8169}">
      <dgm:prSet/>
      <dgm:spPr/>
      <dgm:t>
        <a:bodyPr/>
        <a:lstStyle/>
        <a:p>
          <a:endParaRPr lang="cs-CZ"/>
        </a:p>
      </dgm:t>
    </dgm:pt>
    <dgm:pt modelId="{DB88B042-95DF-4CE9-90D3-A815A725E5E3}" type="pres">
      <dgm:prSet presAssocID="{B3A3A062-204D-44E8-BA3B-025A8C1E913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6C2673-98F0-43AA-86CB-116B11C7FAB2}" type="pres">
      <dgm:prSet presAssocID="{5874360D-4B60-48E8-B2B1-4ADF077350C2}" presName="hierRoot1" presStyleCnt="0"/>
      <dgm:spPr/>
    </dgm:pt>
    <dgm:pt modelId="{CBD5939F-758A-4B0F-AE8A-2EAD1484E635}" type="pres">
      <dgm:prSet presAssocID="{5874360D-4B60-48E8-B2B1-4ADF077350C2}" presName="composite" presStyleCnt="0"/>
      <dgm:spPr/>
    </dgm:pt>
    <dgm:pt modelId="{980A1036-8B5E-4420-8ECC-BCC880156451}" type="pres">
      <dgm:prSet presAssocID="{5874360D-4B60-48E8-B2B1-4ADF077350C2}" presName="background" presStyleLbl="node0" presStyleIdx="0" presStyleCnt="1"/>
      <dgm:spPr/>
    </dgm:pt>
    <dgm:pt modelId="{9FFD5738-78C5-47B3-927C-C4BF6A681A9D}" type="pres">
      <dgm:prSet presAssocID="{5874360D-4B60-48E8-B2B1-4ADF077350C2}" presName="text" presStyleLbl="fgAcc0" presStyleIdx="0" presStyleCnt="1" custScaleX="185566" custScaleY="111111">
        <dgm:presLayoutVars>
          <dgm:chPref val="3"/>
        </dgm:presLayoutVars>
      </dgm:prSet>
      <dgm:spPr/>
    </dgm:pt>
    <dgm:pt modelId="{7C70D5F2-F139-406B-B081-5F9BCB5BDD0C}" type="pres">
      <dgm:prSet presAssocID="{5874360D-4B60-48E8-B2B1-4ADF077350C2}" presName="hierChild2" presStyleCnt="0"/>
      <dgm:spPr/>
    </dgm:pt>
    <dgm:pt modelId="{B749EC59-6FD5-4C8A-BC7F-C3F889EDFB2F}" type="pres">
      <dgm:prSet presAssocID="{91978A5A-043C-40F7-9C13-F34BE809DFC4}" presName="Name10" presStyleLbl="parChTrans1D2" presStyleIdx="0" presStyleCnt="2"/>
      <dgm:spPr/>
    </dgm:pt>
    <dgm:pt modelId="{632BFF7E-3BCF-4976-9337-1D6D37BC141A}" type="pres">
      <dgm:prSet presAssocID="{92DBB258-A6E2-4F57-9101-149F59DE8663}" presName="hierRoot2" presStyleCnt="0"/>
      <dgm:spPr/>
    </dgm:pt>
    <dgm:pt modelId="{085F7119-C644-4517-8B7B-42CB6D41CBB1}" type="pres">
      <dgm:prSet presAssocID="{92DBB258-A6E2-4F57-9101-149F59DE8663}" presName="composite2" presStyleCnt="0"/>
      <dgm:spPr/>
    </dgm:pt>
    <dgm:pt modelId="{4FE06A1F-3E1F-4468-8388-1E9A3C94E90D}" type="pres">
      <dgm:prSet presAssocID="{92DBB258-A6E2-4F57-9101-149F59DE8663}" presName="background2" presStyleLbl="node2" presStyleIdx="0" presStyleCnt="2"/>
      <dgm:spPr/>
    </dgm:pt>
    <dgm:pt modelId="{A85458B7-1F3C-4014-BFF3-6B5A7D8866B3}" type="pres">
      <dgm:prSet presAssocID="{92DBB258-A6E2-4F57-9101-149F59DE8663}" presName="text2" presStyleLbl="fgAcc2" presStyleIdx="0" presStyleCnt="2">
        <dgm:presLayoutVars>
          <dgm:chPref val="3"/>
        </dgm:presLayoutVars>
      </dgm:prSet>
      <dgm:spPr/>
    </dgm:pt>
    <dgm:pt modelId="{A4CB5D52-8A31-4639-9D1E-7CD343847F97}" type="pres">
      <dgm:prSet presAssocID="{92DBB258-A6E2-4F57-9101-149F59DE8663}" presName="hierChild3" presStyleCnt="0"/>
      <dgm:spPr/>
    </dgm:pt>
    <dgm:pt modelId="{C5CF147D-EF1E-4007-9D9A-6C5A18AEA25D}" type="pres">
      <dgm:prSet presAssocID="{AB7D2877-98F0-4937-8851-CB125BF94702}" presName="Name10" presStyleLbl="parChTrans1D2" presStyleIdx="1" presStyleCnt="2"/>
      <dgm:spPr/>
    </dgm:pt>
    <dgm:pt modelId="{47F0FF96-28F6-4C85-A866-1A02EEC2DA26}" type="pres">
      <dgm:prSet presAssocID="{F056D434-0215-47B2-8E0D-3DD24A2F2647}" presName="hierRoot2" presStyleCnt="0"/>
      <dgm:spPr/>
    </dgm:pt>
    <dgm:pt modelId="{7A9E84A4-6EC5-474C-86B1-DA818A92173E}" type="pres">
      <dgm:prSet presAssocID="{F056D434-0215-47B2-8E0D-3DD24A2F2647}" presName="composite2" presStyleCnt="0"/>
      <dgm:spPr/>
    </dgm:pt>
    <dgm:pt modelId="{F5F6107F-34FE-4E39-AA9A-13FB8B83777C}" type="pres">
      <dgm:prSet presAssocID="{F056D434-0215-47B2-8E0D-3DD24A2F2647}" presName="background2" presStyleLbl="node2" presStyleIdx="1" presStyleCnt="2"/>
      <dgm:spPr/>
    </dgm:pt>
    <dgm:pt modelId="{7F208AB2-B13E-4F90-942C-65314A34CF1B}" type="pres">
      <dgm:prSet presAssocID="{F056D434-0215-47B2-8E0D-3DD24A2F2647}" presName="text2" presStyleLbl="fgAcc2" presStyleIdx="1" presStyleCnt="2">
        <dgm:presLayoutVars>
          <dgm:chPref val="3"/>
        </dgm:presLayoutVars>
      </dgm:prSet>
      <dgm:spPr/>
    </dgm:pt>
    <dgm:pt modelId="{F4E30317-044E-4F93-AA61-B441E8151E8A}" type="pres">
      <dgm:prSet presAssocID="{F056D434-0215-47B2-8E0D-3DD24A2F2647}" presName="hierChild3" presStyleCnt="0"/>
      <dgm:spPr/>
    </dgm:pt>
  </dgm:ptLst>
  <dgm:cxnLst>
    <dgm:cxn modelId="{9E92A025-0C44-4822-BD78-35D1E7C442D5}" type="presOf" srcId="{B3A3A062-204D-44E8-BA3B-025A8C1E9134}" destId="{DB88B042-95DF-4CE9-90D3-A815A725E5E3}" srcOrd="0" destOrd="0" presId="urn:microsoft.com/office/officeart/2005/8/layout/hierarchy1"/>
    <dgm:cxn modelId="{452BF42D-70E1-473F-8BBC-546D4315C160}" type="presOf" srcId="{F056D434-0215-47B2-8E0D-3DD24A2F2647}" destId="{7F208AB2-B13E-4F90-942C-65314A34CF1B}" srcOrd="0" destOrd="0" presId="urn:microsoft.com/office/officeart/2005/8/layout/hierarchy1"/>
    <dgm:cxn modelId="{0AB80236-2846-44A1-8E52-C9B1C634E5CB}" type="presOf" srcId="{5874360D-4B60-48E8-B2B1-4ADF077350C2}" destId="{9FFD5738-78C5-47B3-927C-C4BF6A681A9D}" srcOrd="0" destOrd="0" presId="urn:microsoft.com/office/officeart/2005/8/layout/hierarchy1"/>
    <dgm:cxn modelId="{F4392D62-5084-4E7C-94D7-37655350A6E6}" type="presOf" srcId="{AB7D2877-98F0-4937-8851-CB125BF94702}" destId="{C5CF147D-EF1E-4007-9D9A-6C5A18AEA25D}" srcOrd="0" destOrd="0" presId="urn:microsoft.com/office/officeart/2005/8/layout/hierarchy1"/>
    <dgm:cxn modelId="{52F4297F-1D3A-4B50-B220-EF58661B8169}" srcId="{5874360D-4B60-48E8-B2B1-4ADF077350C2}" destId="{F056D434-0215-47B2-8E0D-3DD24A2F2647}" srcOrd="1" destOrd="0" parTransId="{AB7D2877-98F0-4937-8851-CB125BF94702}" sibTransId="{BB6BAB33-F36B-44F8-8100-7682B81F57C0}"/>
    <dgm:cxn modelId="{C587BD87-1669-4F4A-BF9A-4B7A7D638E90}" type="presOf" srcId="{91978A5A-043C-40F7-9C13-F34BE809DFC4}" destId="{B749EC59-6FD5-4C8A-BC7F-C3F889EDFB2F}" srcOrd="0" destOrd="0" presId="urn:microsoft.com/office/officeart/2005/8/layout/hierarchy1"/>
    <dgm:cxn modelId="{148FA7A1-14F4-4B1C-ABEA-F41176314B3A}" srcId="{B3A3A062-204D-44E8-BA3B-025A8C1E9134}" destId="{5874360D-4B60-48E8-B2B1-4ADF077350C2}" srcOrd="0" destOrd="0" parTransId="{077FB6E8-AFE2-48D4-9E8F-1F5DAAA0FB7A}" sibTransId="{29CEF7B6-D579-474E-A9D8-F705BF80E50D}"/>
    <dgm:cxn modelId="{786B76AA-40C8-4B28-B092-B0C6C7D39141}" type="presOf" srcId="{92DBB258-A6E2-4F57-9101-149F59DE8663}" destId="{A85458B7-1F3C-4014-BFF3-6B5A7D8866B3}" srcOrd="0" destOrd="0" presId="urn:microsoft.com/office/officeart/2005/8/layout/hierarchy1"/>
    <dgm:cxn modelId="{D8E1C8F0-B48D-4CE7-A0F2-DD1265BA8792}" srcId="{5874360D-4B60-48E8-B2B1-4ADF077350C2}" destId="{92DBB258-A6E2-4F57-9101-149F59DE8663}" srcOrd="0" destOrd="0" parTransId="{91978A5A-043C-40F7-9C13-F34BE809DFC4}" sibTransId="{315F2B23-1A4A-4EB1-A441-38E2393212D6}"/>
    <dgm:cxn modelId="{75D4A744-344E-4428-A31B-2407CCAB1883}" type="presParOf" srcId="{DB88B042-95DF-4CE9-90D3-A815A725E5E3}" destId="{706C2673-98F0-43AA-86CB-116B11C7FAB2}" srcOrd="0" destOrd="0" presId="urn:microsoft.com/office/officeart/2005/8/layout/hierarchy1"/>
    <dgm:cxn modelId="{9CE83BAA-C518-4209-B0F2-4BE85E701ED9}" type="presParOf" srcId="{706C2673-98F0-43AA-86CB-116B11C7FAB2}" destId="{CBD5939F-758A-4B0F-AE8A-2EAD1484E635}" srcOrd="0" destOrd="0" presId="urn:microsoft.com/office/officeart/2005/8/layout/hierarchy1"/>
    <dgm:cxn modelId="{F526F432-53E1-42E1-A511-B4337CC1E5BE}" type="presParOf" srcId="{CBD5939F-758A-4B0F-AE8A-2EAD1484E635}" destId="{980A1036-8B5E-4420-8ECC-BCC880156451}" srcOrd="0" destOrd="0" presId="urn:microsoft.com/office/officeart/2005/8/layout/hierarchy1"/>
    <dgm:cxn modelId="{666E31E5-A4CB-45DD-A200-EAEDC64F79A5}" type="presParOf" srcId="{CBD5939F-758A-4B0F-AE8A-2EAD1484E635}" destId="{9FFD5738-78C5-47B3-927C-C4BF6A681A9D}" srcOrd="1" destOrd="0" presId="urn:microsoft.com/office/officeart/2005/8/layout/hierarchy1"/>
    <dgm:cxn modelId="{6739BF9D-576F-4C3C-B92E-202D7E958218}" type="presParOf" srcId="{706C2673-98F0-43AA-86CB-116B11C7FAB2}" destId="{7C70D5F2-F139-406B-B081-5F9BCB5BDD0C}" srcOrd="1" destOrd="0" presId="urn:microsoft.com/office/officeart/2005/8/layout/hierarchy1"/>
    <dgm:cxn modelId="{962E2880-04D6-4F3D-8417-08FB446FC7E5}" type="presParOf" srcId="{7C70D5F2-F139-406B-B081-5F9BCB5BDD0C}" destId="{B749EC59-6FD5-4C8A-BC7F-C3F889EDFB2F}" srcOrd="0" destOrd="0" presId="urn:microsoft.com/office/officeart/2005/8/layout/hierarchy1"/>
    <dgm:cxn modelId="{C152428C-11A4-4920-BFA2-4D3D1A73D56A}" type="presParOf" srcId="{7C70D5F2-F139-406B-B081-5F9BCB5BDD0C}" destId="{632BFF7E-3BCF-4976-9337-1D6D37BC141A}" srcOrd="1" destOrd="0" presId="urn:microsoft.com/office/officeart/2005/8/layout/hierarchy1"/>
    <dgm:cxn modelId="{77625762-6C19-4505-AA7A-68FDCB8EB1CC}" type="presParOf" srcId="{632BFF7E-3BCF-4976-9337-1D6D37BC141A}" destId="{085F7119-C644-4517-8B7B-42CB6D41CBB1}" srcOrd="0" destOrd="0" presId="urn:microsoft.com/office/officeart/2005/8/layout/hierarchy1"/>
    <dgm:cxn modelId="{CCBD7FB3-A540-4B46-AC2F-A6319E18DC24}" type="presParOf" srcId="{085F7119-C644-4517-8B7B-42CB6D41CBB1}" destId="{4FE06A1F-3E1F-4468-8388-1E9A3C94E90D}" srcOrd="0" destOrd="0" presId="urn:microsoft.com/office/officeart/2005/8/layout/hierarchy1"/>
    <dgm:cxn modelId="{423F2AF8-7C4A-4D74-8ACF-47DEBDA3FCB9}" type="presParOf" srcId="{085F7119-C644-4517-8B7B-42CB6D41CBB1}" destId="{A85458B7-1F3C-4014-BFF3-6B5A7D8866B3}" srcOrd="1" destOrd="0" presId="urn:microsoft.com/office/officeart/2005/8/layout/hierarchy1"/>
    <dgm:cxn modelId="{86208515-79F0-4708-BB40-5F21D4E998BF}" type="presParOf" srcId="{632BFF7E-3BCF-4976-9337-1D6D37BC141A}" destId="{A4CB5D52-8A31-4639-9D1E-7CD343847F97}" srcOrd="1" destOrd="0" presId="urn:microsoft.com/office/officeart/2005/8/layout/hierarchy1"/>
    <dgm:cxn modelId="{E4C76C8C-F557-49FE-BAB5-FC8F90EA5C8E}" type="presParOf" srcId="{7C70D5F2-F139-406B-B081-5F9BCB5BDD0C}" destId="{C5CF147D-EF1E-4007-9D9A-6C5A18AEA25D}" srcOrd="2" destOrd="0" presId="urn:microsoft.com/office/officeart/2005/8/layout/hierarchy1"/>
    <dgm:cxn modelId="{90B20AA3-67A7-4743-8FE8-E5D18B7DE1D5}" type="presParOf" srcId="{7C70D5F2-F139-406B-B081-5F9BCB5BDD0C}" destId="{47F0FF96-28F6-4C85-A866-1A02EEC2DA26}" srcOrd="3" destOrd="0" presId="urn:microsoft.com/office/officeart/2005/8/layout/hierarchy1"/>
    <dgm:cxn modelId="{BA3D944B-C9A4-4D01-B5CF-77D8C91462D6}" type="presParOf" srcId="{47F0FF96-28F6-4C85-A866-1A02EEC2DA26}" destId="{7A9E84A4-6EC5-474C-86B1-DA818A92173E}" srcOrd="0" destOrd="0" presId="urn:microsoft.com/office/officeart/2005/8/layout/hierarchy1"/>
    <dgm:cxn modelId="{7025EEDD-3F8B-4AA6-A800-609CE252C721}" type="presParOf" srcId="{7A9E84A4-6EC5-474C-86B1-DA818A92173E}" destId="{F5F6107F-34FE-4E39-AA9A-13FB8B83777C}" srcOrd="0" destOrd="0" presId="urn:microsoft.com/office/officeart/2005/8/layout/hierarchy1"/>
    <dgm:cxn modelId="{3E87F88A-BB0E-4014-8303-DC25B817EA63}" type="presParOf" srcId="{7A9E84A4-6EC5-474C-86B1-DA818A92173E}" destId="{7F208AB2-B13E-4F90-942C-65314A34CF1B}" srcOrd="1" destOrd="0" presId="urn:microsoft.com/office/officeart/2005/8/layout/hierarchy1"/>
    <dgm:cxn modelId="{5AE240FA-94BB-414A-B71C-836CD439F585}" type="presParOf" srcId="{47F0FF96-28F6-4C85-A866-1A02EEC2DA26}" destId="{F4E30317-044E-4F93-AA61-B441E8151E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3A3A062-204D-44E8-BA3B-025A8C1E913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874360D-4B60-48E8-B2B1-4ADF077350C2}">
      <dgm:prSet phldrT="[Text]" custT="1"/>
      <dgm:spPr/>
      <dgm:t>
        <a:bodyPr/>
        <a:lstStyle/>
        <a:p>
          <a:r>
            <a:rPr lang="pt-PT" sz="3300" dirty="0"/>
            <a:t>Bêbedo </a:t>
          </a:r>
        </a:p>
        <a:p>
          <a:r>
            <a:rPr lang="pt-PT" sz="3200" dirty="0"/>
            <a:t>à meia noite</a:t>
          </a:r>
          <a:r>
            <a:rPr lang="pt-PT" sz="3300" dirty="0"/>
            <a:t> </a:t>
          </a:r>
          <a:endParaRPr lang="cs-CZ" sz="3300" dirty="0"/>
        </a:p>
      </dgm:t>
    </dgm:pt>
    <dgm:pt modelId="{077FB6E8-AFE2-48D4-9E8F-1F5DAAA0FB7A}" type="parTrans" cxnId="{148FA7A1-14F4-4B1C-ABEA-F41176314B3A}">
      <dgm:prSet/>
      <dgm:spPr/>
      <dgm:t>
        <a:bodyPr/>
        <a:lstStyle/>
        <a:p>
          <a:endParaRPr lang="cs-CZ"/>
        </a:p>
      </dgm:t>
    </dgm:pt>
    <dgm:pt modelId="{29CEF7B6-D579-474E-A9D8-F705BF80E50D}" type="sibTrans" cxnId="{148FA7A1-14F4-4B1C-ABEA-F41176314B3A}">
      <dgm:prSet/>
      <dgm:spPr/>
      <dgm:t>
        <a:bodyPr/>
        <a:lstStyle/>
        <a:p>
          <a:endParaRPr lang="cs-CZ"/>
        </a:p>
      </dgm:t>
    </dgm:pt>
    <dgm:pt modelId="{F056D434-0215-47B2-8E0D-3DD24A2F2647}">
      <dgm:prSet custT="1"/>
      <dgm:spPr/>
      <dgm:t>
        <a:bodyPr/>
        <a:lstStyle/>
        <a:p>
          <a:r>
            <a:rPr lang="pt-PT" sz="1800" dirty="0"/>
            <a:t>Infeliz em casa</a:t>
          </a:r>
        </a:p>
        <a:p>
          <a:r>
            <a:rPr lang="pt-PT" sz="1800" dirty="0"/>
            <a:t>ativo no trabalho</a:t>
          </a:r>
        </a:p>
        <a:p>
          <a:r>
            <a:rPr lang="pt-PT" sz="1200" dirty="0"/>
            <a:t>.</a:t>
          </a:r>
        </a:p>
        <a:p>
          <a:r>
            <a:rPr lang="pt-PT" sz="1200" dirty="0"/>
            <a:t>.</a:t>
          </a:r>
        </a:p>
        <a:p>
          <a:r>
            <a:rPr lang="pt-PT" sz="1200" dirty="0"/>
            <a:t>.</a:t>
          </a:r>
        </a:p>
        <a:p>
          <a:endParaRPr lang="cs-CZ" sz="1200" dirty="0"/>
        </a:p>
      </dgm:t>
    </dgm:pt>
    <dgm:pt modelId="{AB7D2877-98F0-4937-8851-CB125BF94702}" type="parTrans" cxnId="{52F4297F-1D3A-4B50-B220-EF58661B8169}">
      <dgm:prSet/>
      <dgm:spPr/>
      <dgm:t>
        <a:bodyPr/>
        <a:lstStyle/>
        <a:p>
          <a:endParaRPr lang="cs-CZ"/>
        </a:p>
      </dgm:t>
    </dgm:pt>
    <dgm:pt modelId="{BB6BAB33-F36B-44F8-8100-7682B81F57C0}" type="sibTrans" cxnId="{52F4297F-1D3A-4B50-B220-EF58661B8169}">
      <dgm:prSet/>
      <dgm:spPr/>
      <dgm:t>
        <a:bodyPr/>
        <a:lstStyle/>
        <a:p>
          <a:endParaRPr lang="cs-CZ"/>
        </a:p>
      </dgm:t>
    </dgm:pt>
    <dgm:pt modelId="{DB88B042-95DF-4CE9-90D3-A815A725E5E3}" type="pres">
      <dgm:prSet presAssocID="{B3A3A062-204D-44E8-BA3B-025A8C1E913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6C2673-98F0-43AA-86CB-116B11C7FAB2}" type="pres">
      <dgm:prSet presAssocID="{5874360D-4B60-48E8-B2B1-4ADF077350C2}" presName="hierRoot1" presStyleCnt="0"/>
      <dgm:spPr/>
    </dgm:pt>
    <dgm:pt modelId="{CBD5939F-758A-4B0F-AE8A-2EAD1484E635}" type="pres">
      <dgm:prSet presAssocID="{5874360D-4B60-48E8-B2B1-4ADF077350C2}" presName="composite" presStyleCnt="0"/>
      <dgm:spPr/>
    </dgm:pt>
    <dgm:pt modelId="{980A1036-8B5E-4420-8ECC-BCC880156451}" type="pres">
      <dgm:prSet presAssocID="{5874360D-4B60-48E8-B2B1-4ADF077350C2}" presName="background" presStyleLbl="node0" presStyleIdx="0" presStyleCnt="1"/>
      <dgm:spPr/>
    </dgm:pt>
    <dgm:pt modelId="{9FFD5738-78C5-47B3-927C-C4BF6A681A9D}" type="pres">
      <dgm:prSet presAssocID="{5874360D-4B60-48E8-B2B1-4ADF077350C2}" presName="text" presStyleLbl="fgAcc0" presStyleIdx="0" presStyleCnt="1" custScaleX="185566" custScaleY="111111">
        <dgm:presLayoutVars>
          <dgm:chPref val="3"/>
        </dgm:presLayoutVars>
      </dgm:prSet>
      <dgm:spPr/>
    </dgm:pt>
    <dgm:pt modelId="{7C70D5F2-F139-406B-B081-5F9BCB5BDD0C}" type="pres">
      <dgm:prSet presAssocID="{5874360D-4B60-48E8-B2B1-4ADF077350C2}" presName="hierChild2" presStyleCnt="0"/>
      <dgm:spPr/>
    </dgm:pt>
    <dgm:pt modelId="{C5CF147D-EF1E-4007-9D9A-6C5A18AEA25D}" type="pres">
      <dgm:prSet presAssocID="{AB7D2877-98F0-4937-8851-CB125BF94702}" presName="Name10" presStyleLbl="parChTrans1D2" presStyleIdx="0" presStyleCnt="1"/>
      <dgm:spPr/>
    </dgm:pt>
    <dgm:pt modelId="{47F0FF96-28F6-4C85-A866-1A02EEC2DA26}" type="pres">
      <dgm:prSet presAssocID="{F056D434-0215-47B2-8E0D-3DD24A2F2647}" presName="hierRoot2" presStyleCnt="0"/>
      <dgm:spPr/>
    </dgm:pt>
    <dgm:pt modelId="{7A9E84A4-6EC5-474C-86B1-DA818A92173E}" type="pres">
      <dgm:prSet presAssocID="{F056D434-0215-47B2-8E0D-3DD24A2F2647}" presName="composite2" presStyleCnt="0"/>
      <dgm:spPr/>
    </dgm:pt>
    <dgm:pt modelId="{F5F6107F-34FE-4E39-AA9A-13FB8B83777C}" type="pres">
      <dgm:prSet presAssocID="{F056D434-0215-47B2-8E0D-3DD24A2F2647}" presName="background2" presStyleLbl="node2" presStyleIdx="0" presStyleCnt="1"/>
      <dgm:spPr/>
    </dgm:pt>
    <dgm:pt modelId="{7F208AB2-B13E-4F90-942C-65314A34CF1B}" type="pres">
      <dgm:prSet presAssocID="{F056D434-0215-47B2-8E0D-3DD24A2F2647}" presName="text2" presStyleLbl="fgAcc2" presStyleIdx="0" presStyleCnt="1" custScaleX="143804" custScaleY="123459">
        <dgm:presLayoutVars>
          <dgm:chPref val="3"/>
        </dgm:presLayoutVars>
      </dgm:prSet>
      <dgm:spPr/>
    </dgm:pt>
    <dgm:pt modelId="{F4E30317-044E-4F93-AA61-B441E8151E8A}" type="pres">
      <dgm:prSet presAssocID="{F056D434-0215-47B2-8E0D-3DD24A2F2647}" presName="hierChild3" presStyleCnt="0"/>
      <dgm:spPr/>
    </dgm:pt>
  </dgm:ptLst>
  <dgm:cxnLst>
    <dgm:cxn modelId="{9E92A025-0C44-4822-BD78-35D1E7C442D5}" type="presOf" srcId="{B3A3A062-204D-44E8-BA3B-025A8C1E9134}" destId="{DB88B042-95DF-4CE9-90D3-A815A725E5E3}" srcOrd="0" destOrd="0" presId="urn:microsoft.com/office/officeart/2005/8/layout/hierarchy1"/>
    <dgm:cxn modelId="{452BF42D-70E1-473F-8BBC-546D4315C160}" type="presOf" srcId="{F056D434-0215-47B2-8E0D-3DD24A2F2647}" destId="{7F208AB2-B13E-4F90-942C-65314A34CF1B}" srcOrd="0" destOrd="0" presId="urn:microsoft.com/office/officeart/2005/8/layout/hierarchy1"/>
    <dgm:cxn modelId="{0AB80236-2846-44A1-8E52-C9B1C634E5CB}" type="presOf" srcId="{5874360D-4B60-48E8-B2B1-4ADF077350C2}" destId="{9FFD5738-78C5-47B3-927C-C4BF6A681A9D}" srcOrd="0" destOrd="0" presId="urn:microsoft.com/office/officeart/2005/8/layout/hierarchy1"/>
    <dgm:cxn modelId="{F4392D62-5084-4E7C-94D7-37655350A6E6}" type="presOf" srcId="{AB7D2877-98F0-4937-8851-CB125BF94702}" destId="{C5CF147D-EF1E-4007-9D9A-6C5A18AEA25D}" srcOrd="0" destOrd="0" presId="urn:microsoft.com/office/officeart/2005/8/layout/hierarchy1"/>
    <dgm:cxn modelId="{52F4297F-1D3A-4B50-B220-EF58661B8169}" srcId="{5874360D-4B60-48E8-B2B1-4ADF077350C2}" destId="{F056D434-0215-47B2-8E0D-3DD24A2F2647}" srcOrd="0" destOrd="0" parTransId="{AB7D2877-98F0-4937-8851-CB125BF94702}" sibTransId="{BB6BAB33-F36B-44F8-8100-7682B81F57C0}"/>
    <dgm:cxn modelId="{148FA7A1-14F4-4B1C-ABEA-F41176314B3A}" srcId="{B3A3A062-204D-44E8-BA3B-025A8C1E9134}" destId="{5874360D-4B60-48E8-B2B1-4ADF077350C2}" srcOrd="0" destOrd="0" parTransId="{077FB6E8-AFE2-48D4-9E8F-1F5DAAA0FB7A}" sibTransId="{29CEF7B6-D579-474E-A9D8-F705BF80E50D}"/>
    <dgm:cxn modelId="{75D4A744-344E-4428-A31B-2407CCAB1883}" type="presParOf" srcId="{DB88B042-95DF-4CE9-90D3-A815A725E5E3}" destId="{706C2673-98F0-43AA-86CB-116B11C7FAB2}" srcOrd="0" destOrd="0" presId="urn:microsoft.com/office/officeart/2005/8/layout/hierarchy1"/>
    <dgm:cxn modelId="{9CE83BAA-C518-4209-B0F2-4BE85E701ED9}" type="presParOf" srcId="{706C2673-98F0-43AA-86CB-116B11C7FAB2}" destId="{CBD5939F-758A-4B0F-AE8A-2EAD1484E635}" srcOrd="0" destOrd="0" presId="urn:microsoft.com/office/officeart/2005/8/layout/hierarchy1"/>
    <dgm:cxn modelId="{F526F432-53E1-42E1-A511-B4337CC1E5BE}" type="presParOf" srcId="{CBD5939F-758A-4B0F-AE8A-2EAD1484E635}" destId="{980A1036-8B5E-4420-8ECC-BCC880156451}" srcOrd="0" destOrd="0" presId="urn:microsoft.com/office/officeart/2005/8/layout/hierarchy1"/>
    <dgm:cxn modelId="{666E31E5-A4CB-45DD-A200-EAEDC64F79A5}" type="presParOf" srcId="{CBD5939F-758A-4B0F-AE8A-2EAD1484E635}" destId="{9FFD5738-78C5-47B3-927C-C4BF6A681A9D}" srcOrd="1" destOrd="0" presId="urn:microsoft.com/office/officeart/2005/8/layout/hierarchy1"/>
    <dgm:cxn modelId="{6739BF9D-576F-4C3C-B92E-202D7E958218}" type="presParOf" srcId="{706C2673-98F0-43AA-86CB-116B11C7FAB2}" destId="{7C70D5F2-F139-406B-B081-5F9BCB5BDD0C}" srcOrd="1" destOrd="0" presId="urn:microsoft.com/office/officeart/2005/8/layout/hierarchy1"/>
    <dgm:cxn modelId="{E4C76C8C-F557-49FE-BAB5-FC8F90EA5C8E}" type="presParOf" srcId="{7C70D5F2-F139-406B-B081-5F9BCB5BDD0C}" destId="{C5CF147D-EF1E-4007-9D9A-6C5A18AEA25D}" srcOrd="0" destOrd="0" presId="urn:microsoft.com/office/officeart/2005/8/layout/hierarchy1"/>
    <dgm:cxn modelId="{90B20AA3-67A7-4743-8FE8-E5D18B7DE1D5}" type="presParOf" srcId="{7C70D5F2-F139-406B-B081-5F9BCB5BDD0C}" destId="{47F0FF96-28F6-4C85-A866-1A02EEC2DA26}" srcOrd="1" destOrd="0" presId="urn:microsoft.com/office/officeart/2005/8/layout/hierarchy1"/>
    <dgm:cxn modelId="{BA3D944B-C9A4-4D01-B5CF-77D8C91462D6}" type="presParOf" srcId="{47F0FF96-28F6-4C85-A866-1A02EEC2DA26}" destId="{7A9E84A4-6EC5-474C-86B1-DA818A92173E}" srcOrd="0" destOrd="0" presId="urn:microsoft.com/office/officeart/2005/8/layout/hierarchy1"/>
    <dgm:cxn modelId="{7025EEDD-3F8B-4AA6-A800-609CE252C721}" type="presParOf" srcId="{7A9E84A4-6EC5-474C-86B1-DA818A92173E}" destId="{F5F6107F-34FE-4E39-AA9A-13FB8B83777C}" srcOrd="0" destOrd="0" presId="urn:microsoft.com/office/officeart/2005/8/layout/hierarchy1"/>
    <dgm:cxn modelId="{3E87F88A-BB0E-4014-8303-DC25B817EA63}" type="presParOf" srcId="{7A9E84A4-6EC5-474C-86B1-DA818A92173E}" destId="{7F208AB2-B13E-4F90-942C-65314A34CF1B}" srcOrd="1" destOrd="0" presId="urn:microsoft.com/office/officeart/2005/8/layout/hierarchy1"/>
    <dgm:cxn modelId="{5AE240FA-94BB-414A-B71C-836CD439F585}" type="presParOf" srcId="{47F0FF96-28F6-4C85-A866-1A02EEC2DA26}" destId="{F4E30317-044E-4F93-AA61-B441E8151E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2A47B07-87C7-4D51-99B9-9F0E403D71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ABD492-1DAD-4AF2-BBE1-EBB77B803A6A}">
      <dgm:prSet phldrT="[Text]"/>
      <dgm:spPr/>
      <dgm:t>
        <a:bodyPr/>
        <a:lstStyle/>
        <a:p>
          <a:r>
            <a:rPr lang="pt-PT" dirty="0"/>
            <a:t>Gostar </a:t>
          </a:r>
          <a:r>
            <a:rPr lang="pt-PT" i="1" dirty="0"/>
            <a:t>DE</a:t>
          </a:r>
          <a:r>
            <a:rPr lang="pt-PT" dirty="0"/>
            <a:t> loja</a:t>
          </a:r>
        </a:p>
        <a:p>
          <a:r>
            <a:rPr lang="pt-PT" dirty="0"/>
            <a:t>Gostar </a:t>
          </a:r>
          <a:r>
            <a:rPr lang="pt-PT" i="1" dirty="0"/>
            <a:t>DE</a:t>
          </a:r>
          <a:r>
            <a:rPr lang="pt-PT" dirty="0"/>
            <a:t> ouvir músico       </a:t>
          </a:r>
          <a:endParaRPr lang="cs-CZ" dirty="0"/>
        </a:p>
      </dgm:t>
    </dgm:pt>
    <dgm:pt modelId="{0ACC2A40-E7E6-4BCF-8167-A31266464841}" type="parTrans" cxnId="{566F31B3-9C51-4C19-8566-A1CDF8A9F045}">
      <dgm:prSet/>
      <dgm:spPr/>
      <dgm:t>
        <a:bodyPr/>
        <a:lstStyle/>
        <a:p>
          <a:endParaRPr lang="cs-CZ"/>
        </a:p>
      </dgm:t>
    </dgm:pt>
    <dgm:pt modelId="{E89EAA76-B485-4BBD-B9B7-DB10EF04FF7F}" type="sibTrans" cxnId="{566F31B3-9C51-4C19-8566-A1CDF8A9F045}">
      <dgm:prSet/>
      <dgm:spPr/>
      <dgm:t>
        <a:bodyPr/>
        <a:lstStyle/>
        <a:p>
          <a:endParaRPr lang="cs-CZ"/>
        </a:p>
      </dgm:t>
    </dgm:pt>
    <dgm:pt modelId="{6BD3C35F-5632-4ADD-956B-6C5D6E6E906D}" type="asst">
      <dgm:prSet phldrT="[Text]"/>
      <dgm:spPr/>
      <dgm:t>
        <a:bodyPr/>
        <a:lstStyle/>
        <a:p>
          <a:r>
            <a:rPr lang="pt-PT" dirty="0"/>
            <a:t>Prep.</a:t>
          </a:r>
          <a:endParaRPr lang="cs-CZ" dirty="0"/>
        </a:p>
      </dgm:t>
    </dgm:pt>
    <dgm:pt modelId="{1786D450-9DBD-42E7-B3F4-7AADEDF9A049}" type="parTrans" cxnId="{49F115E6-DB67-43A2-B01A-8E45F0FD4F63}">
      <dgm:prSet/>
      <dgm:spPr/>
      <dgm:t>
        <a:bodyPr/>
        <a:lstStyle/>
        <a:p>
          <a:endParaRPr lang="cs-CZ"/>
        </a:p>
      </dgm:t>
    </dgm:pt>
    <dgm:pt modelId="{06AEFA6C-C66D-4DBB-9D68-A7E913667023}" type="sibTrans" cxnId="{49F115E6-DB67-43A2-B01A-8E45F0FD4F63}">
      <dgm:prSet/>
      <dgm:spPr/>
      <dgm:t>
        <a:bodyPr/>
        <a:lstStyle/>
        <a:p>
          <a:endParaRPr lang="cs-CZ"/>
        </a:p>
      </dgm:t>
    </dgm:pt>
    <dgm:pt modelId="{883B7C92-0565-4A91-9186-5C6FF7BAD41A}" type="asst">
      <dgm:prSet/>
      <dgm:spPr/>
      <dgm:t>
        <a:bodyPr/>
        <a:lstStyle/>
        <a:p>
          <a:r>
            <a:rPr lang="pt-PT" dirty="0"/>
            <a:t>N/V</a:t>
          </a:r>
          <a:endParaRPr lang="cs-CZ" dirty="0"/>
        </a:p>
      </dgm:t>
    </dgm:pt>
    <dgm:pt modelId="{38C910DA-5F57-4602-B46A-F3C99D25880A}" type="parTrans" cxnId="{1783BD91-9546-44C1-BD60-2C7883E4ABD7}">
      <dgm:prSet/>
      <dgm:spPr/>
    </dgm:pt>
    <dgm:pt modelId="{F2B8CE8B-464A-4213-B41C-E0999ECA5CB3}" type="sibTrans" cxnId="{1783BD91-9546-44C1-BD60-2C7883E4ABD7}">
      <dgm:prSet/>
      <dgm:spPr/>
    </dgm:pt>
    <dgm:pt modelId="{E29017A7-03E0-4834-9957-91727F3D8489}" type="pres">
      <dgm:prSet presAssocID="{52A47B07-87C7-4D51-99B9-9F0E403D71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1F3A2D-64A9-4203-B49A-21282B0E8E55}" type="pres">
      <dgm:prSet presAssocID="{BFABD492-1DAD-4AF2-BBE1-EBB77B803A6A}" presName="hierRoot1" presStyleCnt="0">
        <dgm:presLayoutVars>
          <dgm:hierBranch val="init"/>
        </dgm:presLayoutVars>
      </dgm:prSet>
      <dgm:spPr/>
    </dgm:pt>
    <dgm:pt modelId="{63E98C9F-F3AF-4737-A8D4-08190B37C605}" type="pres">
      <dgm:prSet presAssocID="{BFABD492-1DAD-4AF2-BBE1-EBB77B803A6A}" presName="rootComposite1" presStyleCnt="0"/>
      <dgm:spPr/>
    </dgm:pt>
    <dgm:pt modelId="{B8C66DF4-2866-4820-81A7-89C55885DCB2}" type="pres">
      <dgm:prSet presAssocID="{BFABD492-1DAD-4AF2-BBE1-EBB77B803A6A}" presName="rootText1" presStyleLbl="node0" presStyleIdx="0" presStyleCnt="1" custScaleX="247904">
        <dgm:presLayoutVars>
          <dgm:chPref val="3"/>
        </dgm:presLayoutVars>
      </dgm:prSet>
      <dgm:spPr/>
    </dgm:pt>
    <dgm:pt modelId="{22C7600B-D562-404D-BE50-80B39FF0D9AE}" type="pres">
      <dgm:prSet presAssocID="{BFABD492-1DAD-4AF2-BBE1-EBB77B803A6A}" presName="rootConnector1" presStyleLbl="node1" presStyleIdx="0" presStyleCnt="0"/>
      <dgm:spPr/>
    </dgm:pt>
    <dgm:pt modelId="{D4630C7E-C3CF-4DAC-92BD-BD4C22C826F2}" type="pres">
      <dgm:prSet presAssocID="{BFABD492-1DAD-4AF2-BBE1-EBB77B803A6A}" presName="hierChild2" presStyleCnt="0"/>
      <dgm:spPr/>
    </dgm:pt>
    <dgm:pt modelId="{EBBD0DC4-5783-4641-880A-DAE2A92AB1AB}" type="pres">
      <dgm:prSet presAssocID="{BFABD492-1DAD-4AF2-BBE1-EBB77B803A6A}" presName="hierChild3" presStyleCnt="0"/>
      <dgm:spPr/>
    </dgm:pt>
    <dgm:pt modelId="{2DC856FE-C49D-4AB8-85B8-083CDE2A3CB4}" type="pres">
      <dgm:prSet presAssocID="{1786D450-9DBD-42E7-B3F4-7AADEDF9A049}" presName="Name111" presStyleLbl="parChTrans1D2" presStyleIdx="0" presStyleCnt="2"/>
      <dgm:spPr/>
    </dgm:pt>
    <dgm:pt modelId="{BC846768-C46B-4B13-8438-28A41AA6A051}" type="pres">
      <dgm:prSet presAssocID="{6BD3C35F-5632-4ADD-956B-6C5D6E6E906D}" presName="hierRoot3" presStyleCnt="0">
        <dgm:presLayoutVars>
          <dgm:hierBranch val="init"/>
        </dgm:presLayoutVars>
      </dgm:prSet>
      <dgm:spPr/>
    </dgm:pt>
    <dgm:pt modelId="{13AF0AAB-D543-41A4-AABB-022D5FC87EFA}" type="pres">
      <dgm:prSet presAssocID="{6BD3C35F-5632-4ADD-956B-6C5D6E6E906D}" presName="rootComposite3" presStyleCnt="0"/>
      <dgm:spPr/>
    </dgm:pt>
    <dgm:pt modelId="{AC703CCC-DA17-48B9-91DA-8BCEB9FE906A}" type="pres">
      <dgm:prSet presAssocID="{6BD3C35F-5632-4ADD-956B-6C5D6E6E906D}" presName="rootText3" presStyleLbl="asst1" presStyleIdx="0" presStyleCnt="2">
        <dgm:presLayoutVars>
          <dgm:chPref val="3"/>
        </dgm:presLayoutVars>
      </dgm:prSet>
      <dgm:spPr/>
    </dgm:pt>
    <dgm:pt modelId="{66D0BD67-AA9B-4857-A17F-3F65ADAE44D6}" type="pres">
      <dgm:prSet presAssocID="{6BD3C35F-5632-4ADD-956B-6C5D6E6E906D}" presName="rootConnector3" presStyleLbl="asst1" presStyleIdx="0" presStyleCnt="2"/>
      <dgm:spPr/>
    </dgm:pt>
    <dgm:pt modelId="{32CB7490-52D6-410D-B059-00DD93DF257D}" type="pres">
      <dgm:prSet presAssocID="{6BD3C35F-5632-4ADD-956B-6C5D6E6E906D}" presName="hierChild6" presStyleCnt="0"/>
      <dgm:spPr/>
    </dgm:pt>
    <dgm:pt modelId="{179114DD-D27C-4D55-8687-BF78FA5D3557}" type="pres">
      <dgm:prSet presAssocID="{6BD3C35F-5632-4ADD-956B-6C5D6E6E906D}" presName="hierChild7" presStyleCnt="0"/>
      <dgm:spPr/>
    </dgm:pt>
    <dgm:pt modelId="{D0DF4F50-11E5-47E3-87CF-045D30EABE51}" type="pres">
      <dgm:prSet presAssocID="{38C910DA-5F57-4602-B46A-F3C99D25880A}" presName="Name111" presStyleLbl="parChTrans1D2" presStyleIdx="1" presStyleCnt="2"/>
      <dgm:spPr/>
    </dgm:pt>
    <dgm:pt modelId="{3C072FF6-8273-430B-96D0-41B6AB99D793}" type="pres">
      <dgm:prSet presAssocID="{883B7C92-0565-4A91-9186-5C6FF7BAD41A}" presName="hierRoot3" presStyleCnt="0">
        <dgm:presLayoutVars>
          <dgm:hierBranch val="init"/>
        </dgm:presLayoutVars>
      </dgm:prSet>
      <dgm:spPr/>
    </dgm:pt>
    <dgm:pt modelId="{1894DE0C-AEF2-4537-B66E-BDED10A9701A}" type="pres">
      <dgm:prSet presAssocID="{883B7C92-0565-4A91-9186-5C6FF7BAD41A}" presName="rootComposite3" presStyleCnt="0"/>
      <dgm:spPr/>
    </dgm:pt>
    <dgm:pt modelId="{735F1B67-1EFB-48DF-A16F-224D576C28A9}" type="pres">
      <dgm:prSet presAssocID="{883B7C92-0565-4A91-9186-5C6FF7BAD41A}" presName="rootText3" presStyleLbl="asst1" presStyleIdx="1" presStyleCnt="2">
        <dgm:presLayoutVars>
          <dgm:chPref val="3"/>
        </dgm:presLayoutVars>
      </dgm:prSet>
      <dgm:spPr/>
    </dgm:pt>
    <dgm:pt modelId="{34A30340-6963-4B5E-A32F-B5B417F2E9C9}" type="pres">
      <dgm:prSet presAssocID="{883B7C92-0565-4A91-9186-5C6FF7BAD41A}" presName="rootConnector3" presStyleLbl="asst1" presStyleIdx="1" presStyleCnt="2"/>
      <dgm:spPr/>
    </dgm:pt>
    <dgm:pt modelId="{7DE8E238-1F77-4D2C-826B-3B00DEAA26FF}" type="pres">
      <dgm:prSet presAssocID="{883B7C92-0565-4A91-9186-5C6FF7BAD41A}" presName="hierChild6" presStyleCnt="0"/>
      <dgm:spPr/>
    </dgm:pt>
    <dgm:pt modelId="{A5ADF1FA-D9BF-45FF-8A7F-8B4F69EE9379}" type="pres">
      <dgm:prSet presAssocID="{883B7C92-0565-4A91-9186-5C6FF7BAD41A}" presName="hierChild7" presStyleCnt="0"/>
      <dgm:spPr/>
    </dgm:pt>
  </dgm:ptLst>
  <dgm:cxnLst>
    <dgm:cxn modelId="{6ED06D11-835C-47E0-8E08-7C9A831749E6}" type="presOf" srcId="{6BD3C35F-5632-4ADD-956B-6C5D6E6E906D}" destId="{AC703CCC-DA17-48B9-91DA-8BCEB9FE906A}" srcOrd="0" destOrd="0" presId="urn:microsoft.com/office/officeart/2005/8/layout/orgChart1"/>
    <dgm:cxn modelId="{D932932B-9EE6-47C4-8F29-07572D78B200}" type="presOf" srcId="{6BD3C35F-5632-4ADD-956B-6C5D6E6E906D}" destId="{66D0BD67-AA9B-4857-A17F-3F65ADAE44D6}" srcOrd="1" destOrd="0" presId="urn:microsoft.com/office/officeart/2005/8/layout/orgChart1"/>
    <dgm:cxn modelId="{C63B6141-F489-4661-A65B-8C626A8A5149}" type="presOf" srcId="{38C910DA-5F57-4602-B46A-F3C99D25880A}" destId="{D0DF4F50-11E5-47E3-87CF-045D30EABE51}" srcOrd="0" destOrd="0" presId="urn:microsoft.com/office/officeart/2005/8/layout/orgChart1"/>
    <dgm:cxn modelId="{15FC6143-F3C5-4059-BE66-6C20AE12CF4E}" type="presOf" srcId="{BFABD492-1DAD-4AF2-BBE1-EBB77B803A6A}" destId="{22C7600B-D562-404D-BE50-80B39FF0D9AE}" srcOrd="1" destOrd="0" presId="urn:microsoft.com/office/officeart/2005/8/layout/orgChart1"/>
    <dgm:cxn modelId="{FFF79849-27DF-4271-9978-1E8CDD22D4E4}" type="presOf" srcId="{52A47B07-87C7-4D51-99B9-9F0E403D71BD}" destId="{E29017A7-03E0-4834-9957-91727F3D8489}" srcOrd="0" destOrd="0" presId="urn:microsoft.com/office/officeart/2005/8/layout/orgChart1"/>
    <dgm:cxn modelId="{52C4566F-C8C5-4E6F-972C-72279CFEFF16}" type="presOf" srcId="{883B7C92-0565-4A91-9186-5C6FF7BAD41A}" destId="{34A30340-6963-4B5E-A32F-B5B417F2E9C9}" srcOrd="1" destOrd="0" presId="urn:microsoft.com/office/officeart/2005/8/layout/orgChart1"/>
    <dgm:cxn modelId="{1783BD91-9546-44C1-BD60-2C7883E4ABD7}" srcId="{BFABD492-1DAD-4AF2-BBE1-EBB77B803A6A}" destId="{883B7C92-0565-4A91-9186-5C6FF7BAD41A}" srcOrd="1" destOrd="0" parTransId="{38C910DA-5F57-4602-B46A-F3C99D25880A}" sibTransId="{F2B8CE8B-464A-4213-B41C-E0999ECA5CB3}"/>
    <dgm:cxn modelId="{E6DF4893-573C-4C7B-BB33-7D4EC6B22662}" type="presOf" srcId="{883B7C92-0565-4A91-9186-5C6FF7BAD41A}" destId="{735F1B67-1EFB-48DF-A16F-224D576C28A9}" srcOrd="0" destOrd="0" presId="urn:microsoft.com/office/officeart/2005/8/layout/orgChart1"/>
    <dgm:cxn modelId="{A9ABDEAA-F966-4448-A2FE-E68D2111C131}" type="presOf" srcId="{1786D450-9DBD-42E7-B3F4-7AADEDF9A049}" destId="{2DC856FE-C49D-4AB8-85B8-083CDE2A3CB4}" srcOrd="0" destOrd="0" presId="urn:microsoft.com/office/officeart/2005/8/layout/orgChart1"/>
    <dgm:cxn modelId="{566F31B3-9C51-4C19-8566-A1CDF8A9F045}" srcId="{52A47B07-87C7-4D51-99B9-9F0E403D71BD}" destId="{BFABD492-1DAD-4AF2-BBE1-EBB77B803A6A}" srcOrd="0" destOrd="0" parTransId="{0ACC2A40-E7E6-4BCF-8167-A31266464841}" sibTransId="{E89EAA76-B485-4BBD-B9B7-DB10EF04FF7F}"/>
    <dgm:cxn modelId="{30DBA4E4-CFC9-46E8-8790-934F2BE2FA31}" type="presOf" srcId="{BFABD492-1DAD-4AF2-BBE1-EBB77B803A6A}" destId="{B8C66DF4-2866-4820-81A7-89C55885DCB2}" srcOrd="0" destOrd="0" presId="urn:microsoft.com/office/officeart/2005/8/layout/orgChart1"/>
    <dgm:cxn modelId="{49F115E6-DB67-43A2-B01A-8E45F0FD4F63}" srcId="{BFABD492-1DAD-4AF2-BBE1-EBB77B803A6A}" destId="{6BD3C35F-5632-4ADD-956B-6C5D6E6E906D}" srcOrd="0" destOrd="0" parTransId="{1786D450-9DBD-42E7-B3F4-7AADEDF9A049}" sibTransId="{06AEFA6C-C66D-4DBB-9D68-A7E913667023}"/>
    <dgm:cxn modelId="{3D17C101-A8B6-4C20-8F22-515F58C1CEB0}" type="presParOf" srcId="{E29017A7-03E0-4834-9957-91727F3D8489}" destId="{941F3A2D-64A9-4203-B49A-21282B0E8E55}" srcOrd="0" destOrd="0" presId="urn:microsoft.com/office/officeart/2005/8/layout/orgChart1"/>
    <dgm:cxn modelId="{7A5F77F1-63B5-44C3-B4FC-22FDAB66ED5A}" type="presParOf" srcId="{941F3A2D-64A9-4203-B49A-21282B0E8E55}" destId="{63E98C9F-F3AF-4737-A8D4-08190B37C605}" srcOrd="0" destOrd="0" presId="urn:microsoft.com/office/officeart/2005/8/layout/orgChart1"/>
    <dgm:cxn modelId="{9E72EF29-2CDC-4324-94A5-427D40750F32}" type="presParOf" srcId="{63E98C9F-F3AF-4737-A8D4-08190B37C605}" destId="{B8C66DF4-2866-4820-81A7-89C55885DCB2}" srcOrd="0" destOrd="0" presId="urn:microsoft.com/office/officeart/2005/8/layout/orgChart1"/>
    <dgm:cxn modelId="{B4F7E063-19AD-4F04-ACBD-251A46A8F643}" type="presParOf" srcId="{63E98C9F-F3AF-4737-A8D4-08190B37C605}" destId="{22C7600B-D562-404D-BE50-80B39FF0D9AE}" srcOrd="1" destOrd="0" presId="urn:microsoft.com/office/officeart/2005/8/layout/orgChart1"/>
    <dgm:cxn modelId="{EF23022C-AAB8-4B64-A260-6AE276C739AF}" type="presParOf" srcId="{941F3A2D-64A9-4203-B49A-21282B0E8E55}" destId="{D4630C7E-C3CF-4DAC-92BD-BD4C22C826F2}" srcOrd="1" destOrd="0" presId="urn:microsoft.com/office/officeart/2005/8/layout/orgChart1"/>
    <dgm:cxn modelId="{547378B1-3377-4067-B8C7-C83A0CE4FA1C}" type="presParOf" srcId="{941F3A2D-64A9-4203-B49A-21282B0E8E55}" destId="{EBBD0DC4-5783-4641-880A-DAE2A92AB1AB}" srcOrd="2" destOrd="0" presId="urn:microsoft.com/office/officeart/2005/8/layout/orgChart1"/>
    <dgm:cxn modelId="{89D07D0E-51E1-4EAE-9457-1A6B8DE72944}" type="presParOf" srcId="{EBBD0DC4-5783-4641-880A-DAE2A92AB1AB}" destId="{2DC856FE-C49D-4AB8-85B8-083CDE2A3CB4}" srcOrd="0" destOrd="0" presId="urn:microsoft.com/office/officeart/2005/8/layout/orgChart1"/>
    <dgm:cxn modelId="{97CA48F7-66BD-413C-B9C4-E44C49702B03}" type="presParOf" srcId="{EBBD0DC4-5783-4641-880A-DAE2A92AB1AB}" destId="{BC846768-C46B-4B13-8438-28A41AA6A051}" srcOrd="1" destOrd="0" presId="urn:microsoft.com/office/officeart/2005/8/layout/orgChart1"/>
    <dgm:cxn modelId="{3BC204CB-55EC-4437-9C87-02A6020BB31D}" type="presParOf" srcId="{BC846768-C46B-4B13-8438-28A41AA6A051}" destId="{13AF0AAB-D543-41A4-AABB-022D5FC87EFA}" srcOrd="0" destOrd="0" presId="urn:microsoft.com/office/officeart/2005/8/layout/orgChart1"/>
    <dgm:cxn modelId="{900AB4E8-9A37-4F88-9F84-397346CCF82B}" type="presParOf" srcId="{13AF0AAB-D543-41A4-AABB-022D5FC87EFA}" destId="{AC703CCC-DA17-48B9-91DA-8BCEB9FE906A}" srcOrd="0" destOrd="0" presId="urn:microsoft.com/office/officeart/2005/8/layout/orgChart1"/>
    <dgm:cxn modelId="{4ABCFCC7-013B-43A9-A267-19075A320F8A}" type="presParOf" srcId="{13AF0AAB-D543-41A4-AABB-022D5FC87EFA}" destId="{66D0BD67-AA9B-4857-A17F-3F65ADAE44D6}" srcOrd="1" destOrd="0" presId="urn:microsoft.com/office/officeart/2005/8/layout/orgChart1"/>
    <dgm:cxn modelId="{54D99293-5CF0-4887-9444-069EFE7DCA89}" type="presParOf" srcId="{BC846768-C46B-4B13-8438-28A41AA6A051}" destId="{32CB7490-52D6-410D-B059-00DD93DF257D}" srcOrd="1" destOrd="0" presId="urn:microsoft.com/office/officeart/2005/8/layout/orgChart1"/>
    <dgm:cxn modelId="{3AAB21E1-6AA5-4785-A820-0CD5688F5234}" type="presParOf" srcId="{BC846768-C46B-4B13-8438-28A41AA6A051}" destId="{179114DD-D27C-4D55-8687-BF78FA5D3557}" srcOrd="2" destOrd="0" presId="urn:microsoft.com/office/officeart/2005/8/layout/orgChart1"/>
    <dgm:cxn modelId="{12D5E9F8-443E-4004-8EA8-0BDA97E0E09F}" type="presParOf" srcId="{EBBD0DC4-5783-4641-880A-DAE2A92AB1AB}" destId="{D0DF4F50-11E5-47E3-87CF-045D30EABE51}" srcOrd="2" destOrd="0" presId="urn:microsoft.com/office/officeart/2005/8/layout/orgChart1"/>
    <dgm:cxn modelId="{291044E2-07CA-4574-965C-21FB2709D676}" type="presParOf" srcId="{EBBD0DC4-5783-4641-880A-DAE2A92AB1AB}" destId="{3C072FF6-8273-430B-96D0-41B6AB99D793}" srcOrd="3" destOrd="0" presId="urn:microsoft.com/office/officeart/2005/8/layout/orgChart1"/>
    <dgm:cxn modelId="{39990396-31E5-4DB1-9F87-5E582354C091}" type="presParOf" srcId="{3C072FF6-8273-430B-96D0-41B6AB99D793}" destId="{1894DE0C-AEF2-4537-B66E-BDED10A9701A}" srcOrd="0" destOrd="0" presId="urn:microsoft.com/office/officeart/2005/8/layout/orgChart1"/>
    <dgm:cxn modelId="{47E92E70-C257-403C-A16F-002C86B20BED}" type="presParOf" srcId="{1894DE0C-AEF2-4537-B66E-BDED10A9701A}" destId="{735F1B67-1EFB-48DF-A16F-224D576C28A9}" srcOrd="0" destOrd="0" presId="urn:microsoft.com/office/officeart/2005/8/layout/orgChart1"/>
    <dgm:cxn modelId="{50CABB21-2E9A-4A54-A027-388B15F0051D}" type="presParOf" srcId="{1894DE0C-AEF2-4537-B66E-BDED10A9701A}" destId="{34A30340-6963-4B5E-A32F-B5B417F2E9C9}" srcOrd="1" destOrd="0" presId="urn:microsoft.com/office/officeart/2005/8/layout/orgChart1"/>
    <dgm:cxn modelId="{39A3F2C0-40A0-456B-85CF-DE6284D62FE6}" type="presParOf" srcId="{3C072FF6-8273-430B-96D0-41B6AB99D793}" destId="{7DE8E238-1F77-4D2C-826B-3B00DEAA26FF}" srcOrd="1" destOrd="0" presId="urn:microsoft.com/office/officeart/2005/8/layout/orgChart1"/>
    <dgm:cxn modelId="{46E40F2F-DB05-4D65-905C-FE03AAD0C53A}" type="presParOf" srcId="{3C072FF6-8273-430B-96D0-41B6AB99D793}" destId="{A5ADF1FA-D9BF-45FF-8A7F-8B4F69EE93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9DDD753D-7C13-49D1-94EB-10F70ABD0B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77F42FE-57B0-47D8-AE45-C39A2F3244C2}">
      <dgm:prSet phldrT="[Text]"/>
      <dgm:spPr/>
      <dgm:t>
        <a:bodyPr/>
        <a:lstStyle/>
        <a:p>
          <a:r>
            <a:rPr lang="pt-PT" dirty="0">
              <a:solidFill>
                <a:schemeClr val="accent4">
                  <a:lumMod val="75000"/>
                </a:schemeClr>
              </a:solidFill>
            </a:rPr>
            <a:t>Muito</a:t>
          </a:r>
          <a:r>
            <a:rPr lang="pt-PT" dirty="0"/>
            <a:t>   </a:t>
          </a:r>
          <a:r>
            <a:rPr lang="pt-PT" dirty="0">
              <a:solidFill>
                <a:schemeClr val="accent6">
                  <a:lumMod val="50000"/>
                </a:schemeClr>
              </a:solidFill>
            </a:rPr>
            <a:t>CEDO</a:t>
          </a:r>
        </a:p>
        <a:p>
          <a:r>
            <a:rPr lang="pt-PT" dirty="0">
              <a:solidFill>
                <a:schemeClr val="accent4">
                  <a:lumMod val="75000"/>
                </a:schemeClr>
              </a:solidFill>
            </a:rPr>
            <a:t>Extraordinariamente</a:t>
          </a:r>
          <a:r>
            <a:rPr lang="pt-PT" dirty="0"/>
            <a:t>   </a:t>
          </a:r>
          <a:r>
            <a:rPr lang="pt-PT" dirty="0">
              <a:solidFill>
                <a:schemeClr val="accent6">
                  <a:lumMod val="50000"/>
                </a:schemeClr>
              </a:solidFill>
            </a:rPr>
            <a:t>BEM</a:t>
          </a:r>
        </a:p>
        <a:p>
          <a:r>
            <a:rPr lang="pt-PT" dirty="0">
              <a:solidFill>
                <a:schemeClr val="accent4">
                  <a:lumMod val="75000"/>
                </a:schemeClr>
              </a:solidFill>
            </a:rPr>
            <a:t>Três dias </a:t>
          </a:r>
          <a:r>
            <a:rPr lang="pt-PT" dirty="0">
              <a:solidFill>
                <a:schemeClr val="accent6">
                  <a:lumMod val="50000"/>
                </a:schemeClr>
              </a:solidFill>
            </a:rPr>
            <a:t>ANTES</a:t>
          </a:r>
          <a:endParaRPr lang="cs-CZ" dirty="0">
            <a:solidFill>
              <a:schemeClr val="accent6">
                <a:lumMod val="50000"/>
              </a:schemeClr>
            </a:solidFill>
          </a:endParaRPr>
        </a:p>
      </dgm:t>
    </dgm:pt>
    <dgm:pt modelId="{62B0CCE6-A634-469B-BF61-3E5F7CD7CD14}" type="parTrans" cxnId="{FC627049-A319-4D2E-B653-5665D1E57D7D}">
      <dgm:prSet/>
      <dgm:spPr/>
      <dgm:t>
        <a:bodyPr/>
        <a:lstStyle/>
        <a:p>
          <a:endParaRPr lang="cs-CZ"/>
        </a:p>
      </dgm:t>
    </dgm:pt>
    <dgm:pt modelId="{E3681E04-F5F8-45E5-81D3-841CE44E7045}" type="sibTrans" cxnId="{FC627049-A319-4D2E-B653-5665D1E57D7D}">
      <dgm:prSet/>
      <dgm:spPr/>
      <dgm:t>
        <a:bodyPr/>
        <a:lstStyle/>
        <a:p>
          <a:endParaRPr lang="cs-CZ"/>
        </a:p>
      </dgm:t>
    </dgm:pt>
    <dgm:pt modelId="{520AA233-EEF0-4681-A228-322D5525BFC3}">
      <dgm:prSet phldrT="[Text]"/>
      <dgm:spPr/>
      <dgm:t>
        <a:bodyPr/>
        <a:lstStyle/>
        <a:p>
          <a:r>
            <a:rPr lang="pt-PT" dirty="0">
              <a:solidFill>
                <a:schemeClr val="accent4">
                  <a:lumMod val="75000"/>
                </a:schemeClr>
              </a:solidFill>
            </a:rPr>
            <a:t>especificador</a:t>
          </a:r>
          <a:endParaRPr lang="cs-CZ" dirty="0">
            <a:solidFill>
              <a:schemeClr val="accent4">
                <a:lumMod val="75000"/>
              </a:schemeClr>
            </a:solidFill>
          </a:endParaRPr>
        </a:p>
      </dgm:t>
    </dgm:pt>
    <dgm:pt modelId="{083B196B-5AA3-45D1-B3DA-B833793B9440}" type="parTrans" cxnId="{9408A4BA-E261-4C20-9F90-18F48C0D2115}">
      <dgm:prSet/>
      <dgm:spPr/>
      <dgm:t>
        <a:bodyPr/>
        <a:lstStyle/>
        <a:p>
          <a:endParaRPr lang="cs-CZ"/>
        </a:p>
      </dgm:t>
    </dgm:pt>
    <dgm:pt modelId="{68BD6401-0E3A-410E-BDF0-665C6BE369DF}" type="sibTrans" cxnId="{9408A4BA-E261-4C20-9F90-18F48C0D2115}">
      <dgm:prSet/>
      <dgm:spPr/>
      <dgm:t>
        <a:bodyPr/>
        <a:lstStyle/>
        <a:p>
          <a:endParaRPr lang="cs-CZ"/>
        </a:p>
      </dgm:t>
    </dgm:pt>
    <dgm:pt modelId="{47ACDD23-EEFD-4893-96F3-BF5C0A76E054}">
      <dgm:prSet phldrT="[Text]"/>
      <dgm:spPr/>
      <dgm:t>
        <a:bodyPr/>
        <a:lstStyle/>
        <a:p>
          <a:r>
            <a:rPr lang="pt-PT" dirty="0">
              <a:solidFill>
                <a:schemeClr val="accent6">
                  <a:lumMod val="50000"/>
                </a:schemeClr>
              </a:solidFill>
            </a:rPr>
            <a:t>ADVÉRBIO</a:t>
          </a:r>
          <a:endParaRPr lang="cs-CZ" dirty="0">
            <a:solidFill>
              <a:schemeClr val="accent6">
                <a:lumMod val="50000"/>
              </a:schemeClr>
            </a:solidFill>
          </a:endParaRPr>
        </a:p>
      </dgm:t>
    </dgm:pt>
    <dgm:pt modelId="{0F1CC3FF-B645-40F6-88E2-A23BEED41513}" type="parTrans" cxnId="{C584276F-6473-4757-ABA4-B3DF55151D25}">
      <dgm:prSet/>
      <dgm:spPr/>
      <dgm:t>
        <a:bodyPr/>
        <a:lstStyle/>
        <a:p>
          <a:endParaRPr lang="cs-CZ"/>
        </a:p>
      </dgm:t>
    </dgm:pt>
    <dgm:pt modelId="{0948FBF6-CD29-4B1A-AA7D-C44D262D1610}" type="sibTrans" cxnId="{C584276F-6473-4757-ABA4-B3DF55151D25}">
      <dgm:prSet/>
      <dgm:spPr/>
      <dgm:t>
        <a:bodyPr/>
        <a:lstStyle/>
        <a:p>
          <a:endParaRPr lang="cs-CZ"/>
        </a:p>
      </dgm:t>
    </dgm:pt>
    <dgm:pt modelId="{23B934A4-FDDD-46F7-A8B8-F78DA60EEB83}" type="pres">
      <dgm:prSet presAssocID="{9DDD753D-7C13-49D1-94EB-10F70ABD0B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94EB1AE-3A17-4E2A-A850-3E274D08EBB7}" type="pres">
      <dgm:prSet presAssocID="{177F42FE-57B0-47D8-AE45-C39A2F3244C2}" presName="hierRoot1" presStyleCnt="0">
        <dgm:presLayoutVars>
          <dgm:hierBranch val="init"/>
        </dgm:presLayoutVars>
      </dgm:prSet>
      <dgm:spPr/>
    </dgm:pt>
    <dgm:pt modelId="{CE685BD1-85CB-43BA-AE0B-1E396391A98E}" type="pres">
      <dgm:prSet presAssocID="{177F42FE-57B0-47D8-AE45-C39A2F3244C2}" presName="rootComposite1" presStyleCnt="0"/>
      <dgm:spPr/>
    </dgm:pt>
    <dgm:pt modelId="{7C6C9862-EAEB-44DC-AB83-A1C66B7852F0}" type="pres">
      <dgm:prSet presAssocID="{177F42FE-57B0-47D8-AE45-C39A2F3244C2}" presName="rootText1" presStyleLbl="node0" presStyleIdx="0" presStyleCnt="1" custScaleX="305667" custScaleY="136918">
        <dgm:presLayoutVars>
          <dgm:chPref val="3"/>
        </dgm:presLayoutVars>
      </dgm:prSet>
      <dgm:spPr/>
    </dgm:pt>
    <dgm:pt modelId="{193ABC4A-E00A-4476-B8EC-4333FCAFF8A4}" type="pres">
      <dgm:prSet presAssocID="{177F42FE-57B0-47D8-AE45-C39A2F3244C2}" presName="rootConnector1" presStyleLbl="node1" presStyleIdx="0" presStyleCnt="0"/>
      <dgm:spPr/>
    </dgm:pt>
    <dgm:pt modelId="{0E5C4E74-B901-4E05-B273-5DC106F98ED9}" type="pres">
      <dgm:prSet presAssocID="{177F42FE-57B0-47D8-AE45-C39A2F3244C2}" presName="hierChild2" presStyleCnt="0"/>
      <dgm:spPr/>
    </dgm:pt>
    <dgm:pt modelId="{2D7BA97D-7E9A-4D3D-8952-047C31DB8416}" type="pres">
      <dgm:prSet presAssocID="{083B196B-5AA3-45D1-B3DA-B833793B9440}" presName="Name37" presStyleLbl="parChTrans1D2" presStyleIdx="0" presStyleCnt="2"/>
      <dgm:spPr/>
    </dgm:pt>
    <dgm:pt modelId="{EEDCA591-12AC-44B9-87BA-D8D67AA616AE}" type="pres">
      <dgm:prSet presAssocID="{520AA233-EEF0-4681-A228-322D5525BFC3}" presName="hierRoot2" presStyleCnt="0">
        <dgm:presLayoutVars>
          <dgm:hierBranch val="init"/>
        </dgm:presLayoutVars>
      </dgm:prSet>
      <dgm:spPr/>
    </dgm:pt>
    <dgm:pt modelId="{B7AFF1BF-E5AA-43C8-A7B4-84888116BFC8}" type="pres">
      <dgm:prSet presAssocID="{520AA233-EEF0-4681-A228-322D5525BFC3}" presName="rootComposite" presStyleCnt="0"/>
      <dgm:spPr/>
    </dgm:pt>
    <dgm:pt modelId="{2328A5FB-FEC5-489C-9DB0-E13FC8D4FA10}" type="pres">
      <dgm:prSet presAssocID="{520AA233-EEF0-4681-A228-322D5525BFC3}" presName="rootText" presStyleLbl="node2" presStyleIdx="0" presStyleCnt="2">
        <dgm:presLayoutVars>
          <dgm:chPref val="3"/>
        </dgm:presLayoutVars>
      </dgm:prSet>
      <dgm:spPr/>
    </dgm:pt>
    <dgm:pt modelId="{884BD410-378B-4FF3-92E4-D433B0F775FB}" type="pres">
      <dgm:prSet presAssocID="{520AA233-EEF0-4681-A228-322D5525BFC3}" presName="rootConnector" presStyleLbl="node2" presStyleIdx="0" presStyleCnt="2"/>
      <dgm:spPr/>
    </dgm:pt>
    <dgm:pt modelId="{8FFA1234-4A09-4577-B014-CDC6857E43E8}" type="pres">
      <dgm:prSet presAssocID="{520AA233-EEF0-4681-A228-322D5525BFC3}" presName="hierChild4" presStyleCnt="0"/>
      <dgm:spPr/>
    </dgm:pt>
    <dgm:pt modelId="{10FFCBCD-A5D9-497D-80FF-B275FB312965}" type="pres">
      <dgm:prSet presAssocID="{520AA233-EEF0-4681-A228-322D5525BFC3}" presName="hierChild5" presStyleCnt="0"/>
      <dgm:spPr/>
    </dgm:pt>
    <dgm:pt modelId="{7D681CD4-177F-4145-A829-B86E1276859E}" type="pres">
      <dgm:prSet presAssocID="{0F1CC3FF-B645-40F6-88E2-A23BEED41513}" presName="Name37" presStyleLbl="parChTrans1D2" presStyleIdx="1" presStyleCnt="2"/>
      <dgm:spPr/>
    </dgm:pt>
    <dgm:pt modelId="{823B68C0-EB24-4E70-BEA2-DC1132B62BF4}" type="pres">
      <dgm:prSet presAssocID="{47ACDD23-EEFD-4893-96F3-BF5C0A76E054}" presName="hierRoot2" presStyleCnt="0">
        <dgm:presLayoutVars>
          <dgm:hierBranch val="init"/>
        </dgm:presLayoutVars>
      </dgm:prSet>
      <dgm:spPr/>
    </dgm:pt>
    <dgm:pt modelId="{82A00D40-8E52-4B21-9EBA-CFD82E0BC255}" type="pres">
      <dgm:prSet presAssocID="{47ACDD23-EEFD-4893-96F3-BF5C0A76E054}" presName="rootComposite" presStyleCnt="0"/>
      <dgm:spPr/>
    </dgm:pt>
    <dgm:pt modelId="{91BF0B10-9C8A-4B86-89DF-F2FB36854583}" type="pres">
      <dgm:prSet presAssocID="{47ACDD23-EEFD-4893-96F3-BF5C0A76E054}" presName="rootText" presStyleLbl="node2" presStyleIdx="1" presStyleCnt="2">
        <dgm:presLayoutVars>
          <dgm:chPref val="3"/>
        </dgm:presLayoutVars>
      </dgm:prSet>
      <dgm:spPr/>
    </dgm:pt>
    <dgm:pt modelId="{582C7120-4D0C-46DF-ACB9-AB86C9FF14FD}" type="pres">
      <dgm:prSet presAssocID="{47ACDD23-EEFD-4893-96F3-BF5C0A76E054}" presName="rootConnector" presStyleLbl="node2" presStyleIdx="1" presStyleCnt="2"/>
      <dgm:spPr/>
    </dgm:pt>
    <dgm:pt modelId="{9D0EDAC8-B1DD-4FEB-BA17-7E222C28AA72}" type="pres">
      <dgm:prSet presAssocID="{47ACDD23-EEFD-4893-96F3-BF5C0A76E054}" presName="hierChild4" presStyleCnt="0"/>
      <dgm:spPr/>
    </dgm:pt>
    <dgm:pt modelId="{88B9E342-E60D-4E88-A79D-DE5019568814}" type="pres">
      <dgm:prSet presAssocID="{47ACDD23-EEFD-4893-96F3-BF5C0A76E054}" presName="hierChild5" presStyleCnt="0"/>
      <dgm:spPr/>
    </dgm:pt>
    <dgm:pt modelId="{553CD0E7-4620-4217-83CB-F48667C3CEA9}" type="pres">
      <dgm:prSet presAssocID="{177F42FE-57B0-47D8-AE45-C39A2F3244C2}" presName="hierChild3" presStyleCnt="0"/>
      <dgm:spPr/>
    </dgm:pt>
  </dgm:ptLst>
  <dgm:cxnLst>
    <dgm:cxn modelId="{FECE952E-3011-4AD5-BB3D-A620ABE681C2}" type="presOf" srcId="{520AA233-EEF0-4681-A228-322D5525BFC3}" destId="{884BD410-378B-4FF3-92E4-D433B0F775FB}" srcOrd="1" destOrd="0" presId="urn:microsoft.com/office/officeart/2005/8/layout/orgChart1"/>
    <dgm:cxn modelId="{3140983F-73CA-4266-8528-806FA4F4ADE1}" type="presOf" srcId="{47ACDD23-EEFD-4893-96F3-BF5C0A76E054}" destId="{582C7120-4D0C-46DF-ACB9-AB86C9FF14FD}" srcOrd="1" destOrd="0" presId="urn:microsoft.com/office/officeart/2005/8/layout/orgChart1"/>
    <dgm:cxn modelId="{016EF25E-69E7-4664-A558-98CB8F2EF6F4}" type="presOf" srcId="{0F1CC3FF-B645-40F6-88E2-A23BEED41513}" destId="{7D681CD4-177F-4145-A829-B86E1276859E}" srcOrd="0" destOrd="0" presId="urn:microsoft.com/office/officeart/2005/8/layout/orgChart1"/>
    <dgm:cxn modelId="{FC627049-A319-4D2E-B653-5665D1E57D7D}" srcId="{9DDD753D-7C13-49D1-94EB-10F70ABD0B7A}" destId="{177F42FE-57B0-47D8-AE45-C39A2F3244C2}" srcOrd="0" destOrd="0" parTransId="{62B0CCE6-A634-469B-BF61-3E5F7CD7CD14}" sibTransId="{E3681E04-F5F8-45E5-81D3-841CE44E7045}"/>
    <dgm:cxn modelId="{C584276F-6473-4757-ABA4-B3DF55151D25}" srcId="{177F42FE-57B0-47D8-AE45-C39A2F3244C2}" destId="{47ACDD23-EEFD-4893-96F3-BF5C0A76E054}" srcOrd="1" destOrd="0" parTransId="{0F1CC3FF-B645-40F6-88E2-A23BEED41513}" sibTransId="{0948FBF6-CD29-4B1A-AA7D-C44D262D1610}"/>
    <dgm:cxn modelId="{E5583F86-960E-4253-9839-3017ADB72ECD}" type="presOf" srcId="{520AA233-EEF0-4681-A228-322D5525BFC3}" destId="{2328A5FB-FEC5-489C-9DB0-E13FC8D4FA10}" srcOrd="0" destOrd="0" presId="urn:microsoft.com/office/officeart/2005/8/layout/orgChart1"/>
    <dgm:cxn modelId="{1D7980B2-59BE-44F3-8DF2-3F3344A0579C}" type="presOf" srcId="{177F42FE-57B0-47D8-AE45-C39A2F3244C2}" destId="{7C6C9862-EAEB-44DC-AB83-A1C66B7852F0}" srcOrd="0" destOrd="0" presId="urn:microsoft.com/office/officeart/2005/8/layout/orgChart1"/>
    <dgm:cxn modelId="{9408A4BA-E261-4C20-9F90-18F48C0D2115}" srcId="{177F42FE-57B0-47D8-AE45-C39A2F3244C2}" destId="{520AA233-EEF0-4681-A228-322D5525BFC3}" srcOrd="0" destOrd="0" parTransId="{083B196B-5AA3-45D1-B3DA-B833793B9440}" sibTransId="{68BD6401-0E3A-410E-BDF0-665C6BE369DF}"/>
    <dgm:cxn modelId="{629DCABA-F66D-4623-9D1F-9445BACCB427}" type="presOf" srcId="{177F42FE-57B0-47D8-AE45-C39A2F3244C2}" destId="{193ABC4A-E00A-4476-B8EC-4333FCAFF8A4}" srcOrd="1" destOrd="0" presId="urn:microsoft.com/office/officeart/2005/8/layout/orgChart1"/>
    <dgm:cxn modelId="{A1677BD3-68B9-4359-BDE7-9D43EC0F1A96}" type="presOf" srcId="{47ACDD23-EEFD-4893-96F3-BF5C0A76E054}" destId="{91BF0B10-9C8A-4B86-89DF-F2FB36854583}" srcOrd="0" destOrd="0" presId="urn:microsoft.com/office/officeart/2005/8/layout/orgChart1"/>
    <dgm:cxn modelId="{6EF23DF2-7922-4EF4-8A3E-5E3FF7EF4D67}" type="presOf" srcId="{9DDD753D-7C13-49D1-94EB-10F70ABD0B7A}" destId="{23B934A4-FDDD-46F7-A8B8-F78DA60EEB83}" srcOrd="0" destOrd="0" presId="urn:microsoft.com/office/officeart/2005/8/layout/orgChart1"/>
    <dgm:cxn modelId="{8A4FF6F4-3811-442B-8E0D-289F24CF6BF4}" type="presOf" srcId="{083B196B-5AA3-45D1-B3DA-B833793B9440}" destId="{2D7BA97D-7E9A-4D3D-8952-047C31DB8416}" srcOrd="0" destOrd="0" presId="urn:microsoft.com/office/officeart/2005/8/layout/orgChart1"/>
    <dgm:cxn modelId="{7DC6CE18-D0F6-4E63-9BD9-43488B7561F9}" type="presParOf" srcId="{23B934A4-FDDD-46F7-A8B8-F78DA60EEB83}" destId="{B94EB1AE-3A17-4E2A-A850-3E274D08EBB7}" srcOrd="0" destOrd="0" presId="urn:microsoft.com/office/officeart/2005/8/layout/orgChart1"/>
    <dgm:cxn modelId="{5FB405CD-EB28-4DFF-B851-2AB68BE66005}" type="presParOf" srcId="{B94EB1AE-3A17-4E2A-A850-3E274D08EBB7}" destId="{CE685BD1-85CB-43BA-AE0B-1E396391A98E}" srcOrd="0" destOrd="0" presId="urn:microsoft.com/office/officeart/2005/8/layout/orgChart1"/>
    <dgm:cxn modelId="{CCDFA232-835F-4F72-A32B-E83DD31AFB5D}" type="presParOf" srcId="{CE685BD1-85CB-43BA-AE0B-1E396391A98E}" destId="{7C6C9862-EAEB-44DC-AB83-A1C66B7852F0}" srcOrd="0" destOrd="0" presId="urn:microsoft.com/office/officeart/2005/8/layout/orgChart1"/>
    <dgm:cxn modelId="{4E3CDBF8-6A56-47EB-8663-4040FDCF038C}" type="presParOf" srcId="{CE685BD1-85CB-43BA-AE0B-1E396391A98E}" destId="{193ABC4A-E00A-4476-B8EC-4333FCAFF8A4}" srcOrd="1" destOrd="0" presId="urn:microsoft.com/office/officeart/2005/8/layout/orgChart1"/>
    <dgm:cxn modelId="{AF2D24EC-B4E5-46AA-A068-3DB89FF3128D}" type="presParOf" srcId="{B94EB1AE-3A17-4E2A-A850-3E274D08EBB7}" destId="{0E5C4E74-B901-4E05-B273-5DC106F98ED9}" srcOrd="1" destOrd="0" presId="urn:microsoft.com/office/officeart/2005/8/layout/orgChart1"/>
    <dgm:cxn modelId="{EDE5EDF9-CB67-41AD-AF3D-787FD2B864E8}" type="presParOf" srcId="{0E5C4E74-B901-4E05-B273-5DC106F98ED9}" destId="{2D7BA97D-7E9A-4D3D-8952-047C31DB8416}" srcOrd="0" destOrd="0" presId="urn:microsoft.com/office/officeart/2005/8/layout/orgChart1"/>
    <dgm:cxn modelId="{F4DBCE68-70D2-4253-A6A1-B196858D3F94}" type="presParOf" srcId="{0E5C4E74-B901-4E05-B273-5DC106F98ED9}" destId="{EEDCA591-12AC-44B9-87BA-D8D67AA616AE}" srcOrd="1" destOrd="0" presId="urn:microsoft.com/office/officeart/2005/8/layout/orgChart1"/>
    <dgm:cxn modelId="{87A57504-89D1-4C5B-BD93-80CED0F68000}" type="presParOf" srcId="{EEDCA591-12AC-44B9-87BA-D8D67AA616AE}" destId="{B7AFF1BF-E5AA-43C8-A7B4-84888116BFC8}" srcOrd="0" destOrd="0" presId="urn:microsoft.com/office/officeart/2005/8/layout/orgChart1"/>
    <dgm:cxn modelId="{3F049B95-DE77-41E9-80EC-D2FE46A4F538}" type="presParOf" srcId="{B7AFF1BF-E5AA-43C8-A7B4-84888116BFC8}" destId="{2328A5FB-FEC5-489C-9DB0-E13FC8D4FA10}" srcOrd="0" destOrd="0" presId="urn:microsoft.com/office/officeart/2005/8/layout/orgChart1"/>
    <dgm:cxn modelId="{7DB73203-B08C-44B3-95E6-1DF782244648}" type="presParOf" srcId="{B7AFF1BF-E5AA-43C8-A7B4-84888116BFC8}" destId="{884BD410-378B-4FF3-92E4-D433B0F775FB}" srcOrd="1" destOrd="0" presId="urn:microsoft.com/office/officeart/2005/8/layout/orgChart1"/>
    <dgm:cxn modelId="{33043855-B735-4040-845E-1FBA44370BCD}" type="presParOf" srcId="{EEDCA591-12AC-44B9-87BA-D8D67AA616AE}" destId="{8FFA1234-4A09-4577-B014-CDC6857E43E8}" srcOrd="1" destOrd="0" presId="urn:microsoft.com/office/officeart/2005/8/layout/orgChart1"/>
    <dgm:cxn modelId="{9186BC84-A071-42F0-B335-9291E635513A}" type="presParOf" srcId="{EEDCA591-12AC-44B9-87BA-D8D67AA616AE}" destId="{10FFCBCD-A5D9-497D-80FF-B275FB312965}" srcOrd="2" destOrd="0" presId="urn:microsoft.com/office/officeart/2005/8/layout/orgChart1"/>
    <dgm:cxn modelId="{85D3EFB3-321C-439B-89A8-A5BDE2B6C91A}" type="presParOf" srcId="{0E5C4E74-B901-4E05-B273-5DC106F98ED9}" destId="{7D681CD4-177F-4145-A829-B86E1276859E}" srcOrd="2" destOrd="0" presId="urn:microsoft.com/office/officeart/2005/8/layout/orgChart1"/>
    <dgm:cxn modelId="{62953320-9BF3-4034-87F8-0A7B2BF1A26D}" type="presParOf" srcId="{0E5C4E74-B901-4E05-B273-5DC106F98ED9}" destId="{823B68C0-EB24-4E70-BEA2-DC1132B62BF4}" srcOrd="3" destOrd="0" presId="urn:microsoft.com/office/officeart/2005/8/layout/orgChart1"/>
    <dgm:cxn modelId="{890CE624-860D-4804-886C-044820CE0427}" type="presParOf" srcId="{823B68C0-EB24-4E70-BEA2-DC1132B62BF4}" destId="{82A00D40-8E52-4B21-9EBA-CFD82E0BC255}" srcOrd="0" destOrd="0" presId="urn:microsoft.com/office/officeart/2005/8/layout/orgChart1"/>
    <dgm:cxn modelId="{15F11EA9-29C8-4D64-99FD-4FBE5DC27717}" type="presParOf" srcId="{82A00D40-8E52-4B21-9EBA-CFD82E0BC255}" destId="{91BF0B10-9C8A-4B86-89DF-F2FB36854583}" srcOrd="0" destOrd="0" presId="urn:microsoft.com/office/officeart/2005/8/layout/orgChart1"/>
    <dgm:cxn modelId="{2045BB39-5367-47B1-853E-4BD191C956E2}" type="presParOf" srcId="{82A00D40-8E52-4B21-9EBA-CFD82E0BC255}" destId="{582C7120-4D0C-46DF-ACB9-AB86C9FF14FD}" srcOrd="1" destOrd="0" presId="urn:microsoft.com/office/officeart/2005/8/layout/orgChart1"/>
    <dgm:cxn modelId="{8EC48940-AADF-4D4E-AB6C-B0231802810E}" type="presParOf" srcId="{823B68C0-EB24-4E70-BEA2-DC1132B62BF4}" destId="{9D0EDAC8-B1DD-4FEB-BA17-7E222C28AA72}" srcOrd="1" destOrd="0" presId="urn:microsoft.com/office/officeart/2005/8/layout/orgChart1"/>
    <dgm:cxn modelId="{BE7C4D54-1C10-49BA-8CA9-313BEAC54CB6}" type="presParOf" srcId="{823B68C0-EB24-4E70-BEA2-DC1132B62BF4}" destId="{88B9E342-E60D-4E88-A79D-DE5019568814}" srcOrd="2" destOrd="0" presId="urn:microsoft.com/office/officeart/2005/8/layout/orgChart1"/>
    <dgm:cxn modelId="{38AFF478-109C-4279-8C30-8D95C7175DB1}" type="presParOf" srcId="{B94EB1AE-3A17-4E2A-A850-3E274D08EBB7}" destId="{553CD0E7-4620-4217-83CB-F48667C3CE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828CB6-951B-4E4E-B09E-68B63A5F1118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4E0AC2-9EA9-4E48-823E-3780DA45B896}">
      <dgm:prSet phldrT="[Text]" custT="1"/>
      <dgm:spPr/>
      <dgm:t>
        <a:bodyPr/>
        <a:lstStyle/>
        <a:p>
          <a:r>
            <a:rPr lang="pt-PT" sz="2400" dirty="0"/>
            <a:t>ORAÇÃO</a:t>
          </a:r>
          <a:endParaRPr lang="cs-CZ" sz="2400" dirty="0"/>
        </a:p>
      </dgm:t>
    </dgm:pt>
    <dgm:pt modelId="{00008CFC-5372-4398-8AD2-7D503C51A3A4}" type="parTrans" cxnId="{CA8DC1B4-09BA-4D89-B8A9-99081867CAC4}">
      <dgm:prSet/>
      <dgm:spPr/>
      <dgm:t>
        <a:bodyPr/>
        <a:lstStyle/>
        <a:p>
          <a:endParaRPr lang="cs-CZ"/>
        </a:p>
      </dgm:t>
    </dgm:pt>
    <dgm:pt modelId="{BE914245-C2B5-44D3-B020-A9149CB16C72}" type="sibTrans" cxnId="{CA8DC1B4-09BA-4D89-B8A9-99081867CAC4}">
      <dgm:prSet/>
      <dgm:spPr/>
      <dgm:t>
        <a:bodyPr/>
        <a:lstStyle/>
        <a:p>
          <a:endParaRPr lang="cs-CZ"/>
        </a:p>
      </dgm:t>
    </dgm:pt>
    <dgm:pt modelId="{C79901B6-1612-4BD2-9780-430FBE9FB906}">
      <dgm:prSet phldrT="[Text]" custT="1"/>
      <dgm:spPr/>
      <dgm:t>
        <a:bodyPr/>
        <a:lstStyle/>
        <a:p>
          <a:r>
            <a:rPr lang="pt-PT" sz="2000" b="1" u="sng" dirty="0">
              <a:solidFill>
                <a:schemeClr val="tx1"/>
              </a:solidFill>
            </a:rPr>
            <a:t>NÃO ABSOLUTA /parte de um período</a:t>
          </a:r>
        </a:p>
        <a:p>
          <a:r>
            <a:rPr lang="pt-PT" sz="2000" b="1" u="sng" dirty="0">
              <a:solidFill>
                <a:schemeClr val="bg1"/>
              </a:solidFill>
            </a:rPr>
            <a:t> …. p</a:t>
          </a:r>
          <a:r>
            <a:rPr lang="pt-PT" sz="2000" dirty="0">
              <a:solidFill>
                <a:schemeClr val="bg1"/>
              </a:solidFill>
            </a:rPr>
            <a:t>orque não me apetece… (oração causativa)</a:t>
          </a:r>
          <a:endParaRPr lang="cs-CZ" sz="2000" dirty="0">
            <a:solidFill>
              <a:schemeClr val="bg1"/>
            </a:solidFill>
          </a:endParaRPr>
        </a:p>
      </dgm:t>
    </dgm:pt>
    <dgm:pt modelId="{E62259C1-AE3A-4C88-88AE-814EE8FCCCBB}" type="parTrans" cxnId="{BF197838-30C1-4375-AA24-6B423F60A963}">
      <dgm:prSet/>
      <dgm:spPr/>
      <dgm:t>
        <a:bodyPr/>
        <a:lstStyle/>
        <a:p>
          <a:endParaRPr lang="cs-CZ"/>
        </a:p>
      </dgm:t>
    </dgm:pt>
    <dgm:pt modelId="{11CAA612-9CB8-48F9-B78B-53454890C7ED}" type="sibTrans" cxnId="{BF197838-30C1-4375-AA24-6B423F60A963}">
      <dgm:prSet/>
      <dgm:spPr/>
      <dgm:t>
        <a:bodyPr/>
        <a:lstStyle/>
        <a:p>
          <a:endParaRPr lang="cs-CZ"/>
        </a:p>
      </dgm:t>
    </dgm:pt>
    <dgm:pt modelId="{CA888B60-3240-41DF-8D44-8F5D93F84E06}">
      <dgm:prSet phldrT="[Text]" custT="1"/>
      <dgm:spPr/>
      <dgm:t>
        <a:bodyPr/>
        <a:lstStyle/>
        <a:p>
          <a:r>
            <a:rPr lang="pt-PT" sz="2000" b="1" u="sng" dirty="0">
              <a:solidFill>
                <a:schemeClr val="tx1"/>
              </a:solidFill>
            </a:rPr>
            <a:t>ABSOLUTA</a:t>
          </a:r>
          <a:endParaRPr lang="cs-CZ" sz="2000" b="1" u="sng" dirty="0">
            <a:solidFill>
              <a:schemeClr val="tx1"/>
            </a:solidFill>
          </a:endParaRPr>
        </a:p>
        <a:p>
          <a:r>
            <a:rPr lang="pt-PT" sz="2000" dirty="0">
              <a:solidFill>
                <a:schemeClr val="bg1"/>
              </a:solidFill>
            </a:rPr>
            <a:t>Vou fazer compras. </a:t>
          </a:r>
          <a:r>
            <a:rPr lang="pt-PT" sz="2000" dirty="0" err="1">
              <a:solidFill>
                <a:schemeClr val="bg1"/>
              </a:solidFill>
            </a:rPr>
            <a:t>Jdu</a:t>
          </a:r>
          <a:r>
            <a:rPr lang="pt-PT" sz="2000" dirty="0">
              <a:solidFill>
                <a:schemeClr val="bg1"/>
              </a:solidFill>
            </a:rPr>
            <a:t> </a:t>
          </a:r>
          <a:r>
            <a:rPr lang="pt-PT" sz="2000" dirty="0" err="1">
              <a:solidFill>
                <a:schemeClr val="bg1"/>
              </a:solidFill>
            </a:rPr>
            <a:t>nakoupit</a:t>
          </a:r>
          <a:r>
            <a:rPr lang="cs-CZ" sz="2000" dirty="0">
              <a:solidFill>
                <a:schemeClr val="bg1"/>
              </a:solidFill>
            </a:rPr>
            <a:t> </a:t>
          </a:r>
        </a:p>
      </dgm:t>
    </dgm:pt>
    <dgm:pt modelId="{AE121BFF-4559-49C8-94C2-D45CE49C159E}" type="parTrans" cxnId="{900DFBCC-0194-4327-A0E0-0B42910EAF27}">
      <dgm:prSet/>
      <dgm:spPr/>
      <dgm:t>
        <a:bodyPr/>
        <a:lstStyle/>
        <a:p>
          <a:endParaRPr lang="cs-CZ"/>
        </a:p>
      </dgm:t>
    </dgm:pt>
    <dgm:pt modelId="{CF82E7A7-ECBF-4D21-B886-0BC482458EFA}" type="sibTrans" cxnId="{900DFBCC-0194-4327-A0E0-0B42910EAF27}">
      <dgm:prSet/>
      <dgm:spPr/>
      <dgm:t>
        <a:bodyPr/>
        <a:lstStyle/>
        <a:p>
          <a:endParaRPr lang="cs-CZ"/>
        </a:p>
      </dgm:t>
    </dgm:pt>
    <dgm:pt modelId="{58AE9752-C527-46FF-83D0-B461BF678438}" type="pres">
      <dgm:prSet presAssocID="{FE828CB6-951B-4E4E-B09E-68B63A5F111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D0B7FC5-078B-41D3-A745-FB0F531804C7}" type="pres">
      <dgm:prSet presAssocID="{FE828CB6-951B-4E4E-B09E-68B63A5F1118}" presName="hierFlow" presStyleCnt="0"/>
      <dgm:spPr/>
    </dgm:pt>
    <dgm:pt modelId="{79B5DF58-5C84-4B73-AF6B-FACB5FFD45FB}" type="pres">
      <dgm:prSet presAssocID="{FE828CB6-951B-4E4E-B09E-68B63A5F111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43D07E-28A5-42E1-9103-4AC5776A7EF4}" type="pres">
      <dgm:prSet presAssocID="{754E0AC2-9EA9-4E48-823E-3780DA45B896}" presName="Name17" presStyleCnt="0"/>
      <dgm:spPr/>
    </dgm:pt>
    <dgm:pt modelId="{75F0ECC6-930A-438C-9EB1-F0B7A9AE5D20}" type="pres">
      <dgm:prSet presAssocID="{754E0AC2-9EA9-4E48-823E-3780DA45B896}" presName="level1Shape" presStyleLbl="node0" presStyleIdx="0" presStyleCnt="1" custScaleX="222875" custScaleY="241786" custLinFactX="-86437" custLinFactNeighborX="-100000" custLinFactNeighborY="-66658">
        <dgm:presLayoutVars>
          <dgm:chPref val="3"/>
        </dgm:presLayoutVars>
      </dgm:prSet>
      <dgm:spPr/>
    </dgm:pt>
    <dgm:pt modelId="{5499BA3F-D237-406D-937B-0360BD7AF580}" type="pres">
      <dgm:prSet presAssocID="{754E0AC2-9EA9-4E48-823E-3780DA45B896}" presName="hierChild2" presStyleCnt="0"/>
      <dgm:spPr/>
    </dgm:pt>
    <dgm:pt modelId="{803A5AC5-8456-433F-BCF7-B3890D968D56}" type="pres">
      <dgm:prSet presAssocID="{E62259C1-AE3A-4C88-88AE-814EE8FCCCBB}" presName="Name25" presStyleLbl="parChTrans1D2" presStyleIdx="0" presStyleCnt="2"/>
      <dgm:spPr/>
    </dgm:pt>
    <dgm:pt modelId="{F6C8053A-0CF9-45AF-9377-F9EE649A9766}" type="pres">
      <dgm:prSet presAssocID="{E62259C1-AE3A-4C88-88AE-814EE8FCCCBB}" presName="connTx" presStyleLbl="parChTrans1D2" presStyleIdx="0" presStyleCnt="2"/>
      <dgm:spPr/>
    </dgm:pt>
    <dgm:pt modelId="{1CB88422-DECC-496E-B0E6-0E06A7289A1D}" type="pres">
      <dgm:prSet presAssocID="{C79901B6-1612-4BD2-9780-430FBE9FB906}" presName="Name30" presStyleCnt="0"/>
      <dgm:spPr/>
    </dgm:pt>
    <dgm:pt modelId="{74FDE78A-A799-416E-9CE1-A2AC94CE4E21}" type="pres">
      <dgm:prSet presAssocID="{C79901B6-1612-4BD2-9780-430FBE9FB906}" presName="level2Shape" presStyleLbl="node2" presStyleIdx="0" presStyleCnt="2" custScaleX="578685" custScaleY="394808" custLinFactY="100000" custLinFactNeighborX="-30220" custLinFactNeighborY="121307"/>
      <dgm:spPr/>
    </dgm:pt>
    <dgm:pt modelId="{365AD9D7-2F56-406A-8758-5F29DAA85512}" type="pres">
      <dgm:prSet presAssocID="{C79901B6-1612-4BD2-9780-430FBE9FB906}" presName="hierChild3" presStyleCnt="0"/>
      <dgm:spPr/>
    </dgm:pt>
    <dgm:pt modelId="{73204EAA-2D40-4A92-8935-ED7AF5DBF9EE}" type="pres">
      <dgm:prSet presAssocID="{AE121BFF-4559-49C8-94C2-D45CE49C159E}" presName="Name25" presStyleLbl="parChTrans1D2" presStyleIdx="1" presStyleCnt="2"/>
      <dgm:spPr/>
    </dgm:pt>
    <dgm:pt modelId="{79B83ED3-03C5-4663-AC38-6E3717FF8D21}" type="pres">
      <dgm:prSet presAssocID="{AE121BFF-4559-49C8-94C2-D45CE49C159E}" presName="connTx" presStyleLbl="parChTrans1D2" presStyleIdx="1" presStyleCnt="2"/>
      <dgm:spPr/>
    </dgm:pt>
    <dgm:pt modelId="{F7C1112E-18FA-4D58-9EFE-9D2DA4F3D22B}" type="pres">
      <dgm:prSet presAssocID="{CA888B60-3240-41DF-8D44-8F5D93F84E06}" presName="Name30" presStyleCnt="0"/>
      <dgm:spPr/>
    </dgm:pt>
    <dgm:pt modelId="{7E3E3251-FF6E-43DB-93A2-27A532CA509F}" type="pres">
      <dgm:prSet presAssocID="{CA888B60-3240-41DF-8D44-8F5D93F84E06}" presName="level2Shape" presStyleLbl="node2" presStyleIdx="1" presStyleCnt="2" custScaleX="518292" custScaleY="233708" custLinFactY="-200000" custLinFactNeighborX="-16062" custLinFactNeighborY="-277635"/>
      <dgm:spPr/>
    </dgm:pt>
    <dgm:pt modelId="{D4E0D31C-6041-4294-8855-751AE17E2746}" type="pres">
      <dgm:prSet presAssocID="{CA888B60-3240-41DF-8D44-8F5D93F84E06}" presName="hierChild3" presStyleCnt="0"/>
      <dgm:spPr/>
    </dgm:pt>
    <dgm:pt modelId="{EFFAFF04-0C4C-45A3-B422-E9EEC1B517BA}" type="pres">
      <dgm:prSet presAssocID="{FE828CB6-951B-4E4E-B09E-68B63A5F1118}" presName="bgShapesFlow" presStyleCnt="0"/>
      <dgm:spPr/>
    </dgm:pt>
  </dgm:ptLst>
  <dgm:cxnLst>
    <dgm:cxn modelId="{BF197838-30C1-4375-AA24-6B423F60A963}" srcId="{754E0AC2-9EA9-4E48-823E-3780DA45B896}" destId="{C79901B6-1612-4BD2-9780-430FBE9FB906}" srcOrd="0" destOrd="0" parTransId="{E62259C1-AE3A-4C88-88AE-814EE8FCCCBB}" sibTransId="{11CAA612-9CB8-48F9-B78B-53454890C7ED}"/>
    <dgm:cxn modelId="{747FA848-9415-4F67-9EF8-B1E8E06EEFEC}" type="presOf" srcId="{CA888B60-3240-41DF-8D44-8F5D93F84E06}" destId="{7E3E3251-FF6E-43DB-93A2-27A532CA509F}" srcOrd="0" destOrd="0" presId="urn:microsoft.com/office/officeart/2005/8/layout/hierarchy5"/>
    <dgm:cxn modelId="{40049F6E-52EC-4653-A04C-2D78DA0902A9}" type="presOf" srcId="{E62259C1-AE3A-4C88-88AE-814EE8FCCCBB}" destId="{F6C8053A-0CF9-45AF-9377-F9EE649A9766}" srcOrd="1" destOrd="0" presId="urn:microsoft.com/office/officeart/2005/8/layout/hierarchy5"/>
    <dgm:cxn modelId="{89FE8B7B-1C49-4049-94C1-FFBFC48FB243}" type="presOf" srcId="{FE828CB6-951B-4E4E-B09E-68B63A5F1118}" destId="{58AE9752-C527-46FF-83D0-B461BF678438}" srcOrd="0" destOrd="0" presId="urn:microsoft.com/office/officeart/2005/8/layout/hierarchy5"/>
    <dgm:cxn modelId="{0916DC9D-EA71-474D-98E8-59A8C7D9F25F}" type="presOf" srcId="{AE121BFF-4559-49C8-94C2-D45CE49C159E}" destId="{79B83ED3-03C5-4663-AC38-6E3717FF8D21}" srcOrd="1" destOrd="0" presId="urn:microsoft.com/office/officeart/2005/8/layout/hierarchy5"/>
    <dgm:cxn modelId="{CA8DC1B4-09BA-4D89-B8A9-99081867CAC4}" srcId="{FE828CB6-951B-4E4E-B09E-68B63A5F1118}" destId="{754E0AC2-9EA9-4E48-823E-3780DA45B896}" srcOrd="0" destOrd="0" parTransId="{00008CFC-5372-4398-8AD2-7D503C51A3A4}" sibTransId="{BE914245-C2B5-44D3-B020-A9149CB16C72}"/>
    <dgm:cxn modelId="{518A99C2-2124-4E4C-A5B5-CA9AA15089A4}" type="presOf" srcId="{AE121BFF-4559-49C8-94C2-D45CE49C159E}" destId="{73204EAA-2D40-4A92-8935-ED7AF5DBF9EE}" srcOrd="0" destOrd="0" presId="urn:microsoft.com/office/officeart/2005/8/layout/hierarchy5"/>
    <dgm:cxn modelId="{900DFBCC-0194-4327-A0E0-0B42910EAF27}" srcId="{754E0AC2-9EA9-4E48-823E-3780DA45B896}" destId="{CA888B60-3240-41DF-8D44-8F5D93F84E06}" srcOrd="1" destOrd="0" parTransId="{AE121BFF-4559-49C8-94C2-D45CE49C159E}" sibTransId="{CF82E7A7-ECBF-4D21-B886-0BC482458EFA}"/>
    <dgm:cxn modelId="{5463A7CD-8E5A-450D-A5A7-971D94457AC1}" type="presOf" srcId="{754E0AC2-9EA9-4E48-823E-3780DA45B896}" destId="{75F0ECC6-930A-438C-9EB1-F0B7A9AE5D20}" srcOrd="0" destOrd="0" presId="urn:microsoft.com/office/officeart/2005/8/layout/hierarchy5"/>
    <dgm:cxn modelId="{0846CACF-5DF3-411F-8CC9-B682571905AB}" type="presOf" srcId="{E62259C1-AE3A-4C88-88AE-814EE8FCCCBB}" destId="{803A5AC5-8456-433F-BCF7-B3890D968D56}" srcOrd="0" destOrd="0" presId="urn:microsoft.com/office/officeart/2005/8/layout/hierarchy5"/>
    <dgm:cxn modelId="{C5C2A2DF-CA84-4FFA-808B-D3F1EF1AC918}" type="presOf" srcId="{C79901B6-1612-4BD2-9780-430FBE9FB906}" destId="{74FDE78A-A799-416E-9CE1-A2AC94CE4E21}" srcOrd="0" destOrd="0" presId="urn:microsoft.com/office/officeart/2005/8/layout/hierarchy5"/>
    <dgm:cxn modelId="{494BFF5A-C749-4242-802E-402AF2A1808B}" type="presParOf" srcId="{58AE9752-C527-46FF-83D0-B461BF678438}" destId="{8D0B7FC5-078B-41D3-A745-FB0F531804C7}" srcOrd="0" destOrd="0" presId="urn:microsoft.com/office/officeart/2005/8/layout/hierarchy5"/>
    <dgm:cxn modelId="{97E898C8-43AE-4B22-B9E1-7D3FC901EDEE}" type="presParOf" srcId="{8D0B7FC5-078B-41D3-A745-FB0F531804C7}" destId="{79B5DF58-5C84-4B73-AF6B-FACB5FFD45FB}" srcOrd="0" destOrd="0" presId="urn:microsoft.com/office/officeart/2005/8/layout/hierarchy5"/>
    <dgm:cxn modelId="{B001FF49-1B29-4542-9C9F-813878025019}" type="presParOf" srcId="{79B5DF58-5C84-4B73-AF6B-FACB5FFD45FB}" destId="{2243D07E-28A5-42E1-9103-4AC5776A7EF4}" srcOrd="0" destOrd="0" presId="urn:microsoft.com/office/officeart/2005/8/layout/hierarchy5"/>
    <dgm:cxn modelId="{0A9D16DB-4A0C-4D7E-A7DA-7D2A9D88AA6B}" type="presParOf" srcId="{2243D07E-28A5-42E1-9103-4AC5776A7EF4}" destId="{75F0ECC6-930A-438C-9EB1-F0B7A9AE5D20}" srcOrd="0" destOrd="0" presId="urn:microsoft.com/office/officeart/2005/8/layout/hierarchy5"/>
    <dgm:cxn modelId="{E2F84B73-55DB-4B70-9B44-793B16FA449A}" type="presParOf" srcId="{2243D07E-28A5-42E1-9103-4AC5776A7EF4}" destId="{5499BA3F-D237-406D-937B-0360BD7AF580}" srcOrd="1" destOrd="0" presId="urn:microsoft.com/office/officeart/2005/8/layout/hierarchy5"/>
    <dgm:cxn modelId="{5082DBDA-0C00-4EE9-84DD-0E9F6B635222}" type="presParOf" srcId="{5499BA3F-D237-406D-937B-0360BD7AF580}" destId="{803A5AC5-8456-433F-BCF7-B3890D968D56}" srcOrd="0" destOrd="0" presId="urn:microsoft.com/office/officeart/2005/8/layout/hierarchy5"/>
    <dgm:cxn modelId="{49AC77CE-CCF7-4C04-82D2-13A4724DD0DE}" type="presParOf" srcId="{803A5AC5-8456-433F-BCF7-B3890D968D56}" destId="{F6C8053A-0CF9-45AF-9377-F9EE649A9766}" srcOrd="0" destOrd="0" presId="urn:microsoft.com/office/officeart/2005/8/layout/hierarchy5"/>
    <dgm:cxn modelId="{C45DBA2C-AD74-4776-94E6-35973F693803}" type="presParOf" srcId="{5499BA3F-D237-406D-937B-0360BD7AF580}" destId="{1CB88422-DECC-496E-B0E6-0E06A7289A1D}" srcOrd="1" destOrd="0" presId="urn:microsoft.com/office/officeart/2005/8/layout/hierarchy5"/>
    <dgm:cxn modelId="{A6092094-5BDD-4D2B-B888-3779565EBBE3}" type="presParOf" srcId="{1CB88422-DECC-496E-B0E6-0E06A7289A1D}" destId="{74FDE78A-A799-416E-9CE1-A2AC94CE4E21}" srcOrd="0" destOrd="0" presId="urn:microsoft.com/office/officeart/2005/8/layout/hierarchy5"/>
    <dgm:cxn modelId="{A89057CB-E270-49A0-8A06-77B608DF9273}" type="presParOf" srcId="{1CB88422-DECC-496E-B0E6-0E06A7289A1D}" destId="{365AD9D7-2F56-406A-8758-5F29DAA85512}" srcOrd="1" destOrd="0" presId="urn:microsoft.com/office/officeart/2005/8/layout/hierarchy5"/>
    <dgm:cxn modelId="{7CF26D83-A2CA-44C5-ADC8-B45BD56AE06A}" type="presParOf" srcId="{5499BA3F-D237-406D-937B-0360BD7AF580}" destId="{73204EAA-2D40-4A92-8935-ED7AF5DBF9EE}" srcOrd="2" destOrd="0" presId="urn:microsoft.com/office/officeart/2005/8/layout/hierarchy5"/>
    <dgm:cxn modelId="{A1DDA28A-0A00-4B3F-9165-7CF825377B8C}" type="presParOf" srcId="{73204EAA-2D40-4A92-8935-ED7AF5DBF9EE}" destId="{79B83ED3-03C5-4663-AC38-6E3717FF8D21}" srcOrd="0" destOrd="0" presId="urn:microsoft.com/office/officeart/2005/8/layout/hierarchy5"/>
    <dgm:cxn modelId="{69F999C2-7AE0-423A-A666-0FD1150B7563}" type="presParOf" srcId="{5499BA3F-D237-406D-937B-0360BD7AF580}" destId="{F7C1112E-18FA-4D58-9EFE-9D2DA4F3D22B}" srcOrd="3" destOrd="0" presId="urn:microsoft.com/office/officeart/2005/8/layout/hierarchy5"/>
    <dgm:cxn modelId="{15285FFA-804B-49C0-8EC8-5C563C171A72}" type="presParOf" srcId="{F7C1112E-18FA-4D58-9EFE-9D2DA4F3D22B}" destId="{7E3E3251-FF6E-43DB-93A2-27A532CA509F}" srcOrd="0" destOrd="0" presId="urn:microsoft.com/office/officeart/2005/8/layout/hierarchy5"/>
    <dgm:cxn modelId="{264FCEA3-EDD8-452E-98E7-0DBEE53F38AE}" type="presParOf" srcId="{F7C1112E-18FA-4D58-9EFE-9D2DA4F3D22B}" destId="{D4E0D31C-6041-4294-8855-751AE17E2746}" srcOrd="1" destOrd="0" presId="urn:microsoft.com/office/officeart/2005/8/layout/hierarchy5"/>
    <dgm:cxn modelId="{F9193C7D-F00D-4010-A29B-47A4EC2FB9E2}" type="presParOf" srcId="{58AE9752-C527-46FF-83D0-B461BF678438}" destId="{EFFAFF04-0C4C-45A3-B422-E9EEC1B517B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828CB6-951B-4E4E-B09E-68B63A5F1118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4E0AC2-9EA9-4E48-823E-3780DA45B896}">
      <dgm:prSet phldrT="[Text]" custT="1"/>
      <dgm:spPr/>
      <dgm:t>
        <a:bodyPr/>
        <a:lstStyle/>
        <a:p>
          <a:r>
            <a:rPr lang="pt-PT" sz="2400" dirty="0"/>
            <a:t>RELAÇÃO</a:t>
          </a:r>
        </a:p>
        <a:p>
          <a:r>
            <a:rPr lang="pt-PT" sz="2400" dirty="0"/>
            <a:t>Entre as orações</a:t>
          </a:r>
          <a:endParaRPr lang="cs-CZ" sz="2400" dirty="0"/>
        </a:p>
      </dgm:t>
    </dgm:pt>
    <dgm:pt modelId="{00008CFC-5372-4398-8AD2-7D503C51A3A4}" type="parTrans" cxnId="{CA8DC1B4-09BA-4D89-B8A9-99081867CAC4}">
      <dgm:prSet/>
      <dgm:spPr/>
      <dgm:t>
        <a:bodyPr/>
        <a:lstStyle/>
        <a:p>
          <a:endParaRPr lang="cs-CZ"/>
        </a:p>
      </dgm:t>
    </dgm:pt>
    <dgm:pt modelId="{BE914245-C2B5-44D3-B020-A9149CB16C72}" type="sibTrans" cxnId="{CA8DC1B4-09BA-4D89-B8A9-99081867CAC4}">
      <dgm:prSet/>
      <dgm:spPr/>
      <dgm:t>
        <a:bodyPr/>
        <a:lstStyle/>
        <a:p>
          <a:endParaRPr lang="cs-CZ"/>
        </a:p>
      </dgm:t>
    </dgm:pt>
    <dgm:pt modelId="{C79901B6-1612-4BD2-9780-430FBE9FB906}">
      <dgm:prSet phldrT="[Text]" custT="1"/>
      <dgm:spPr/>
      <dgm:t>
        <a:bodyPr/>
        <a:lstStyle/>
        <a:p>
          <a:r>
            <a:rPr lang="pt-PT" sz="2000" b="1" u="sng" dirty="0">
              <a:solidFill>
                <a:schemeClr val="tx1"/>
              </a:solidFill>
            </a:rPr>
            <a:t>Subordinação (relação hipotática)</a:t>
          </a:r>
        </a:p>
        <a:p>
          <a:r>
            <a:rPr lang="pt-PT" sz="2000" b="0" u="none" dirty="0">
              <a:solidFill>
                <a:schemeClr val="bg1"/>
              </a:solidFill>
            </a:rPr>
            <a:t>Não vou ao cinema  (oração principal)</a:t>
          </a:r>
        </a:p>
        <a:p>
          <a:r>
            <a:rPr lang="pt-PT" sz="2000" b="0" u="none" dirty="0">
              <a:solidFill>
                <a:schemeClr val="bg1"/>
              </a:solidFill>
            </a:rPr>
            <a:t>po</a:t>
          </a:r>
          <a:r>
            <a:rPr lang="pt-PT" sz="2000" dirty="0">
              <a:solidFill>
                <a:schemeClr val="bg1"/>
              </a:solidFill>
            </a:rPr>
            <a:t>rque não me apetece… (oração causativa)</a:t>
          </a:r>
          <a:endParaRPr lang="cs-CZ" sz="2000" dirty="0">
            <a:solidFill>
              <a:schemeClr val="bg1"/>
            </a:solidFill>
          </a:endParaRPr>
        </a:p>
      </dgm:t>
    </dgm:pt>
    <dgm:pt modelId="{E62259C1-AE3A-4C88-88AE-814EE8FCCCBB}" type="parTrans" cxnId="{BF197838-30C1-4375-AA24-6B423F60A963}">
      <dgm:prSet/>
      <dgm:spPr/>
      <dgm:t>
        <a:bodyPr/>
        <a:lstStyle/>
        <a:p>
          <a:endParaRPr lang="cs-CZ"/>
        </a:p>
      </dgm:t>
    </dgm:pt>
    <dgm:pt modelId="{11CAA612-9CB8-48F9-B78B-53454890C7ED}" type="sibTrans" cxnId="{BF197838-30C1-4375-AA24-6B423F60A963}">
      <dgm:prSet/>
      <dgm:spPr/>
      <dgm:t>
        <a:bodyPr/>
        <a:lstStyle/>
        <a:p>
          <a:endParaRPr lang="cs-CZ"/>
        </a:p>
      </dgm:t>
    </dgm:pt>
    <dgm:pt modelId="{CA888B60-3240-41DF-8D44-8F5D93F84E06}">
      <dgm:prSet phldrT="[Text]" custT="1"/>
      <dgm:spPr/>
      <dgm:t>
        <a:bodyPr/>
        <a:lstStyle/>
        <a:p>
          <a:r>
            <a:rPr lang="pt-PT" sz="2000" b="1" u="sng" dirty="0">
              <a:solidFill>
                <a:schemeClr val="tx1"/>
              </a:solidFill>
            </a:rPr>
            <a:t>Coordenação (relação paratática)</a:t>
          </a:r>
          <a:endParaRPr lang="cs-CZ" sz="2000" b="1" u="sng" dirty="0">
            <a:solidFill>
              <a:schemeClr val="tx1"/>
            </a:solidFill>
          </a:endParaRPr>
        </a:p>
        <a:p>
          <a:r>
            <a:rPr lang="pt-PT" sz="2000" dirty="0">
              <a:solidFill>
                <a:schemeClr val="bg1"/>
              </a:solidFill>
            </a:rPr>
            <a:t>Vou fazer compras e depois vou jantar.</a:t>
          </a:r>
          <a:endParaRPr lang="cs-CZ" sz="2000" dirty="0">
            <a:solidFill>
              <a:schemeClr val="bg1"/>
            </a:solidFill>
          </a:endParaRPr>
        </a:p>
      </dgm:t>
    </dgm:pt>
    <dgm:pt modelId="{AE121BFF-4559-49C8-94C2-D45CE49C159E}" type="parTrans" cxnId="{900DFBCC-0194-4327-A0E0-0B42910EAF27}">
      <dgm:prSet/>
      <dgm:spPr/>
      <dgm:t>
        <a:bodyPr/>
        <a:lstStyle/>
        <a:p>
          <a:endParaRPr lang="cs-CZ"/>
        </a:p>
      </dgm:t>
    </dgm:pt>
    <dgm:pt modelId="{CF82E7A7-ECBF-4D21-B886-0BC482458EFA}" type="sibTrans" cxnId="{900DFBCC-0194-4327-A0E0-0B42910EAF27}">
      <dgm:prSet/>
      <dgm:spPr/>
      <dgm:t>
        <a:bodyPr/>
        <a:lstStyle/>
        <a:p>
          <a:endParaRPr lang="cs-CZ"/>
        </a:p>
      </dgm:t>
    </dgm:pt>
    <dgm:pt modelId="{58AE9752-C527-46FF-83D0-B461BF678438}" type="pres">
      <dgm:prSet presAssocID="{FE828CB6-951B-4E4E-B09E-68B63A5F111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D0B7FC5-078B-41D3-A745-FB0F531804C7}" type="pres">
      <dgm:prSet presAssocID="{FE828CB6-951B-4E4E-B09E-68B63A5F1118}" presName="hierFlow" presStyleCnt="0"/>
      <dgm:spPr/>
    </dgm:pt>
    <dgm:pt modelId="{79B5DF58-5C84-4B73-AF6B-FACB5FFD45FB}" type="pres">
      <dgm:prSet presAssocID="{FE828CB6-951B-4E4E-B09E-68B63A5F111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43D07E-28A5-42E1-9103-4AC5776A7EF4}" type="pres">
      <dgm:prSet presAssocID="{754E0AC2-9EA9-4E48-823E-3780DA45B896}" presName="Name17" presStyleCnt="0"/>
      <dgm:spPr/>
    </dgm:pt>
    <dgm:pt modelId="{75F0ECC6-930A-438C-9EB1-F0B7A9AE5D20}" type="pres">
      <dgm:prSet presAssocID="{754E0AC2-9EA9-4E48-823E-3780DA45B896}" presName="level1Shape" presStyleLbl="node0" presStyleIdx="0" presStyleCnt="1" custScaleX="226780" custScaleY="789149" custLinFactNeighborX="-230" custLinFactNeighborY="-54396">
        <dgm:presLayoutVars>
          <dgm:chPref val="3"/>
        </dgm:presLayoutVars>
      </dgm:prSet>
      <dgm:spPr/>
    </dgm:pt>
    <dgm:pt modelId="{5499BA3F-D237-406D-937B-0360BD7AF580}" type="pres">
      <dgm:prSet presAssocID="{754E0AC2-9EA9-4E48-823E-3780DA45B896}" presName="hierChild2" presStyleCnt="0"/>
      <dgm:spPr/>
    </dgm:pt>
    <dgm:pt modelId="{803A5AC5-8456-433F-BCF7-B3890D968D56}" type="pres">
      <dgm:prSet presAssocID="{E62259C1-AE3A-4C88-88AE-814EE8FCCCBB}" presName="Name25" presStyleLbl="parChTrans1D2" presStyleIdx="0" presStyleCnt="2"/>
      <dgm:spPr/>
    </dgm:pt>
    <dgm:pt modelId="{F6C8053A-0CF9-45AF-9377-F9EE649A9766}" type="pres">
      <dgm:prSet presAssocID="{E62259C1-AE3A-4C88-88AE-814EE8FCCCBB}" presName="connTx" presStyleLbl="parChTrans1D2" presStyleIdx="0" presStyleCnt="2"/>
      <dgm:spPr/>
    </dgm:pt>
    <dgm:pt modelId="{1CB88422-DECC-496E-B0E6-0E06A7289A1D}" type="pres">
      <dgm:prSet presAssocID="{C79901B6-1612-4BD2-9780-430FBE9FB906}" presName="Name30" presStyleCnt="0"/>
      <dgm:spPr/>
    </dgm:pt>
    <dgm:pt modelId="{74FDE78A-A799-416E-9CE1-A2AC94CE4E21}" type="pres">
      <dgm:prSet presAssocID="{C79901B6-1612-4BD2-9780-430FBE9FB906}" presName="level2Shape" presStyleLbl="node2" presStyleIdx="0" presStyleCnt="2" custScaleX="742088" custScaleY="466899" custLinFactY="200000" custLinFactNeighborX="-4664" custLinFactNeighborY="216610"/>
      <dgm:spPr/>
    </dgm:pt>
    <dgm:pt modelId="{365AD9D7-2F56-406A-8758-5F29DAA85512}" type="pres">
      <dgm:prSet presAssocID="{C79901B6-1612-4BD2-9780-430FBE9FB906}" presName="hierChild3" presStyleCnt="0"/>
      <dgm:spPr/>
    </dgm:pt>
    <dgm:pt modelId="{73204EAA-2D40-4A92-8935-ED7AF5DBF9EE}" type="pres">
      <dgm:prSet presAssocID="{AE121BFF-4559-49C8-94C2-D45CE49C159E}" presName="Name25" presStyleLbl="parChTrans1D2" presStyleIdx="1" presStyleCnt="2"/>
      <dgm:spPr/>
    </dgm:pt>
    <dgm:pt modelId="{79B83ED3-03C5-4663-AC38-6E3717FF8D21}" type="pres">
      <dgm:prSet presAssocID="{AE121BFF-4559-49C8-94C2-D45CE49C159E}" presName="connTx" presStyleLbl="parChTrans1D2" presStyleIdx="1" presStyleCnt="2"/>
      <dgm:spPr/>
    </dgm:pt>
    <dgm:pt modelId="{F7C1112E-18FA-4D58-9EFE-9D2DA4F3D22B}" type="pres">
      <dgm:prSet presAssocID="{CA888B60-3240-41DF-8D44-8F5D93F84E06}" presName="Name30" presStyleCnt="0"/>
      <dgm:spPr/>
    </dgm:pt>
    <dgm:pt modelId="{7E3E3251-FF6E-43DB-93A2-27A532CA509F}" type="pres">
      <dgm:prSet presAssocID="{CA888B60-3240-41DF-8D44-8F5D93F84E06}" presName="level2Shape" presStyleLbl="node2" presStyleIdx="1" presStyleCnt="2" custScaleX="742764" custScaleY="219373" custLinFactY="-232858" custLinFactNeighborX="7272" custLinFactNeighborY="-300000"/>
      <dgm:spPr/>
    </dgm:pt>
    <dgm:pt modelId="{D4E0D31C-6041-4294-8855-751AE17E2746}" type="pres">
      <dgm:prSet presAssocID="{CA888B60-3240-41DF-8D44-8F5D93F84E06}" presName="hierChild3" presStyleCnt="0"/>
      <dgm:spPr/>
    </dgm:pt>
    <dgm:pt modelId="{EFFAFF04-0C4C-45A3-B422-E9EEC1B517BA}" type="pres">
      <dgm:prSet presAssocID="{FE828CB6-951B-4E4E-B09E-68B63A5F1118}" presName="bgShapesFlow" presStyleCnt="0"/>
      <dgm:spPr/>
    </dgm:pt>
  </dgm:ptLst>
  <dgm:cxnLst>
    <dgm:cxn modelId="{BF197838-30C1-4375-AA24-6B423F60A963}" srcId="{754E0AC2-9EA9-4E48-823E-3780DA45B896}" destId="{C79901B6-1612-4BD2-9780-430FBE9FB906}" srcOrd="0" destOrd="0" parTransId="{E62259C1-AE3A-4C88-88AE-814EE8FCCCBB}" sibTransId="{11CAA612-9CB8-48F9-B78B-53454890C7ED}"/>
    <dgm:cxn modelId="{747FA848-9415-4F67-9EF8-B1E8E06EEFEC}" type="presOf" srcId="{CA888B60-3240-41DF-8D44-8F5D93F84E06}" destId="{7E3E3251-FF6E-43DB-93A2-27A532CA509F}" srcOrd="0" destOrd="0" presId="urn:microsoft.com/office/officeart/2005/8/layout/hierarchy5"/>
    <dgm:cxn modelId="{40049F6E-52EC-4653-A04C-2D78DA0902A9}" type="presOf" srcId="{E62259C1-AE3A-4C88-88AE-814EE8FCCCBB}" destId="{F6C8053A-0CF9-45AF-9377-F9EE649A9766}" srcOrd="1" destOrd="0" presId="urn:microsoft.com/office/officeart/2005/8/layout/hierarchy5"/>
    <dgm:cxn modelId="{89FE8B7B-1C49-4049-94C1-FFBFC48FB243}" type="presOf" srcId="{FE828CB6-951B-4E4E-B09E-68B63A5F1118}" destId="{58AE9752-C527-46FF-83D0-B461BF678438}" srcOrd="0" destOrd="0" presId="urn:microsoft.com/office/officeart/2005/8/layout/hierarchy5"/>
    <dgm:cxn modelId="{0916DC9D-EA71-474D-98E8-59A8C7D9F25F}" type="presOf" srcId="{AE121BFF-4559-49C8-94C2-D45CE49C159E}" destId="{79B83ED3-03C5-4663-AC38-6E3717FF8D21}" srcOrd="1" destOrd="0" presId="urn:microsoft.com/office/officeart/2005/8/layout/hierarchy5"/>
    <dgm:cxn modelId="{CA8DC1B4-09BA-4D89-B8A9-99081867CAC4}" srcId="{FE828CB6-951B-4E4E-B09E-68B63A5F1118}" destId="{754E0AC2-9EA9-4E48-823E-3780DA45B896}" srcOrd="0" destOrd="0" parTransId="{00008CFC-5372-4398-8AD2-7D503C51A3A4}" sibTransId="{BE914245-C2B5-44D3-B020-A9149CB16C72}"/>
    <dgm:cxn modelId="{518A99C2-2124-4E4C-A5B5-CA9AA15089A4}" type="presOf" srcId="{AE121BFF-4559-49C8-94C2-D45CE49C159E}" destId="{73204EAA-2D40-4A92-8935-ED7AF5DBF9EE}" srcOrd="0" destOrd="0" presId="urn:microsoft.com/office/officeart/2005/8/layout/hierarchy5"/>
    <dgm:cxn modelId="{900DFBCC-0194-4327-A0E0-0B42910EAF27}" srcId="{754E0AC2-9EA9-4E48-823E-3780DA45B896}" destId="{CA888B60-3240-41DF-8D44-8F5D93F84E06}" srcOrd="1" destOrd="0" parTransId="{AE121BFF-4559-49C8-94C2-D45CE49C159E}" sibTransId="{CF82E7A7-ECBF-4D21-B886-0BC482458EFA}"/>
    <dgm:cxn modelId="{5463A7CD-8E5A-450D-A5A7-971D94457AC1}" type="presOf" srcId="{754E0AC2-9EA9-4E48-823E-3780DA45B896}" destId="{75F0ECC6-930A-438C-9EB1-F0B7A9AE5D20}" srcOrd="0" destOrd="0" presId="urn:microsoft.com/office/officeart/2005/8/layout/hierarchy5"/>
    <dgm:cxn modelId="{0846CACF-5DF3-411F-8CC9-B682571905AB}" type="presOf" srcId="{E62259C1-AE3A-4C88-88AE-814EE8FCCCBB}" destId="{803A5AC5-8456-433F-BCF7-B3890D968D56}" srcOrd="0" destOrd="0" presId="urn:microsoft.com/office/officeart/2005/8/layout/hierarchy5"/>
    <dgm:cxn modelId="{C5C2A2DF-CA84-4FFA-808B-D3F1EF1AC918}" type="presOf" srcId="{C79901B6-1612-4BD2-9780-430FBE9FB906}" destId="{74FDE78A-A799-416E-9CE1-A2AC94CE4E21}" srcOrd="0" destOrd="0" presId="urn:microsoft.com/office/officeart/2005/8/layout/hierarchy5"/>
    <dgm:cxn modelId="{494BFF5A-C749-4242-802E-402AF2A1808B}" type="presParOf" srcId="{58AE9752-C527-46FF-83D0-B461BF678438}" destId="{8D0B7FC5-078B-41D3-A745-FB0F531804C7}" srcOrd="0" destOrd="0" presId="urn:microsoft.com/office/officeart/2005/8/layout/hierarchy5"/>
    <dgm:cxn modelId="{97E898C8-43AE-4B22-B9E1-7D3FC901EDEE}" type="presParOf" srcId="{8D0B7FC5-078B-41D3-A745-FB0F531804C7}" destId="{79B5DF58-5C84-4B73-AF6B-FACB5FFD45FB}" srcOrd="0" destOrd="0" presId="urn:microsoft.com/office/officeart/2005/8/layout/hierarchy5"/>
    <dgm:cxn modelId="{B001FF49-1B29-4542-9C9F-813878025019}" type="presParOf" srcId="{79B5DF58-5C84-4B73-AF6B-FACB5FFD45FB}" destId="{2243D07E-28A5-42E1-9103-4AC5776A7EF4}" srcOrd="0" destOrd="0" presId="urn:microsoft.com/office/officeart/2005/8/layout/hierarchy5"/>
    <dgm:cxn modelId="{0A9D16DB-4A0C-4D7E-A7DA-7D2A9D88AA6B}" type="presParOf" srcId="{2243D07E-28A5-42E1-9103-4AC5776A7EF4}" destId="{75F0ECC6-930A-438C-9EB1-F0B7A9AE5D20}" srcOrd="0" destOrd="0" presId="urn:microsoft.com/office/officeart/2005/8/layout/hierarchy5"/>
    <dgm:cxn modelId="{E2F84B73-55DB-4B70-9B44-793B16FA449A}" type="presParOf" srcId="{2243D07E-28A5-42E1-9103-4AC5776A7EF4}" destId="{5499BA3F-D237-406D-937B-0360BD7AF580}" srcOrd="1" destOrd="0" presId="urn:microsoft.com/office/officeart/2005/8/layout/hierarchy5"/>
    <dgm:cxn modelId="{5082DBDA-0C00-4EE9-84DD-0E9F6B635222}" type="presParOf" srcId="{5499BA3F-D237-406D-937B-0360BD7AF580}" destId="{803A5AC5-8456-433F-BCF7-B3890D968D56}" srcOrd="0" destOrd="0" presId="urn:microsoft.com/office/officeart/2005/8/layout/hierarchy5"/>
    <dgm:cxn modelId="{49AC77CE-CCF7-4C04-82D2-13A4724DD0DE}" type="presParOf" srcId="{803A5AC5-8456-433F-BCF7-B3890D968D56}" destId="{F6C8053A-0CF9-45AF-9377-F9EE649A9766}" srcOrd="0" destOrd="0" presId="urn:microsoft.com/office/officeart/2005/8/layout/hierarchy5"/>
    <dgm:cxn modelId="{C45DBA2C-AD74-4776-94E6-35973F693803}" type="presParOf" srcId="{5499BA3F-D237-406D-937B-0360BD7AF580}" destId="{1CB88422-DECC-496E-B0E6-0E06A7289A1D}" srcOrd="1" destOrd="0" presId="urn:microsoft.com/office/officeart/2005/8/layout/hierarchy5"/>
    <dgm:cxn modelId="{A6092094-5BDD-4D2B-B888-3779565EBBE3}" type="presParOf" srcId="{1CB88422-DECC-496E-B0E6-0E06A7289A1D}" destId="{74FDE78A-A799-416E-9CE1-A2AC94CE4E21}" srcOrd="0" destOrd="0" presId="urn:microsoft.com/office/officeart/2005/8/layout/hierarchy5"/>
    <dgm:cxn modelId="{A89057CB-E270-49A0-8A06-77B608DF9273}" type="presParOf" srcId="{1CB88422-DECC-496E-B0E6-0E06A7289A1D}" destId="{365AD9D7-2F56-406A-8758-5F29DAA85512}" srcOrd="1" destOrd="0" presId="urn:microsoft.com/office/officeart/2005/8/layout/hierarchy5"/>
    <dgm:cxn modelId="{7CF26D83-A2CA-44C5-ADC8-B45BD56AE06A}" type="presParOf" srcId="{5499BA3F-D237-406D-937B-0360BD7AF580}" destId="{73204EAA-2D40-4A92-8935-ED7AF5DBF9EE}" srcOrd="2" destOrd="0" presId="urn:microsoft.com/office/officeart/2005/8/layout/hierarchy5"/>
    <dgm:cxn modelId="{A1DDA28A-0A00-4B3F-9165-7CF825377B8C}" type="presParOf" srcId="{73204EAA-2D40-4A92-8935-ED7AF5DBF9EE}" destId="{79B83ED3-03C5-4663-AC38-6E3717FF8D21}" srcOrd="0" destOrd="0" presId="urn:microsoft.com/office/officeart/2005/8/layout/hierarchy5"/>
    <dgm:cxn modelId="{69F999C2-7AE0-423A-A666-0FD1150B7563}" type="presParOf" srcId="{5499BA3F-D237-406D-937B-0360BD7AF580}" destId="{F7C1112E-18FA-4D58-9EFE-9D2DA4F3D22B}" srcOrd="3" destOrd="0" presId="urn:microsoft.com/office/officeart/2005/8/layout/hierarchy5"/>
    <dgm:cxn modelId="{15285FFA-804B-49C0-8EC8-5C563C171A72}" type="presParOf" srcId="{F7C1112E-18FA-4D58-9EFE-9D2DA4F3D22B}" destId="{7E3E3251-FF6E-43DB-93A2-27A532CA509F}" srcOrd="0" destOrd="0" presId="urn:microsoft.com/office/officeart/2005/8/layout/hierarchy5"/>
    <dgm:cxn modelId="{264FCEA3-EDD8-452E-98E7-0DBEE53F38AE}" type="presParOf" srcId="{F7C1112E-18FA-4D58-9EFE-9D2DA4F3D22B}" destId="{D4E0D31C-6041-4294-8855-751AE17E2746}" srcOrd="1" destOrd="0" presId="urn:microsoft.com/office/officeart/2005/8/layout/hierarchy5"/>
    <dgm:cxn modelId="{F9193C7D-F00D-4010-A29B-47A4EC2FB9E2}" type="presParOf" srcId="{58AE9752-C527-46FF-83D0-B461BF678438}" destId="{EFFAFF04-0C4C-45A3-B422-E9EEC1B517B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828CB6-951B-4E4E-B09E-68B63A5F1118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4E0AC2-9EA9-4E48-823E-3780DA45B896}">
      <dgm:prSet phldrT="[Text]" custT="1"/>
      <dgm:spPr/>
      <dgm:t>
        <a:bodyPr/>
        <a:lstStyle/>
        <a:p>
          <a:r>
            <a:rPr lang="pt-PT" sz="2400" dirty="0"/>
            <a:t>PERÍODO</a:t>
          </a:r>
          <a:endParaRPr lang="cs-CZ" sz="2400" dirty="0"/>
        </a:p>
      </dgm:t>
    </dgm:pt>
    <dgm:pt modelId="{00008CFC-5372-4398-8AD2-7D503C51A3A4}" type="parTrans" cxnId="{CA8DC1B4-09BA-4D89-B8A9-99081867CAC4}">
      <dgm:prSet/>
      <dgm:spPr/>
      <dgm:t>
        <a:bodyPr/>
        <a:lstStyle/>
        <a:p>
          <a:endParaRPr lang="cs-CZ"/>
        </a:p>
      </dgm:t>
    </dgm:pt>
    <dgm:pt modelId="{BE914245-C2B5-44D3-B020-A9149CB16C72}" type="sibTrans" cxnId="{CA8DC1B4-09BA-4D89-B8A9-99081867CAC4}">
      <dgm:prSet/>
      <dgm:spPr/>
      <dgm:t>
        <a:bodyPr/>
        <a:lstStyle/>
        <a:p>
          <a:endParaRPr lang="cs-CZ"/>
        </a:p>
      </dgm:t>
    </dgm:pt>
    <dgm:pt modelId="{C79901B6-1612-4BD2-9780-430FBE9FB906}">
      <dgm:prSet phldrT="[Text]" custT="1"/>
      <dgm:spPr/>
      <dgm:t>
        <a:bodyPr/>
        <a:lstStyle/>
        <a:p>
          <a:r>
            <a:rPr lang="pt-PT" sz="2000" b="1" u="sng" dirty="0">
              <a:solidFill>
                <a:schemeClr val="tx1"/>
              </a:solidFill>
            </a:rPr>
            <a:t>COMPOSTO ( 2 a </a:t>
          </a:r>
          <a:r>
            <a:rPr lang="pt-PT" sz="2000" b="1" u="sng" dirty="0" err="1">
              <a:solidFill>
                <a:schemeClr val="tx1"/>
              </a:solidFill>
            </a:rPr>
            <a:t>více</a:t>
          </a:r>
          <a:r>
            <a:rPr lang="pt-PT" sz="2000" b="1" u="sng" dirty="0">
              <a:solidFill>
                <a:schemeClr val="tx1"/>
              </a:solidFill>
            </a:rPr>
            <a:t>)</a:t>
          </a:r>
        </a:p>
        <a:p>
          <a:r>
            <a:rPr lang="pt-PT" sz="2000" b="0" u="none" dirty="0">
              <a:solidFill>
                <a:schemeClr val="bg1"/>
              </a:solidFill>
            </a:rPr>
            <a:t>Não vou ao cinema</a:t>
          </a:r>
        </a:p>
        <a:p>
          <a:r>
            <a:rPr lang="pt-PT" sz="2000" b="0" u="none" dirty="0">
              <a:solidFill>
                <a:schemeClr val="bg1"/>
              </a:solidFill>
            </a:rPr>
            <a:t>p</a:t>
          </a:r>
          <a:r>
            <a:rPr lang="pt-PT" sz="2000" dirty="0">
              <a:solidFill>
                <a:schemeClr val="bg1"/>
              </a:solidFill>
            </a:rPr>
            <a:t>orque não quero ver o mesmo filme. </a:t>
          </a:r>
          <a:endParaRPr lang="cs-CZ" sz="2000" dirty="0">
            <a:solidFill>
              <a:schemeClr val="bg1"/>
            </a:solidFill>
          </a:endParaRPr>
        </a:p>
      </dgm:t>
    </dgm:pt>
    <dgm:pt modelId="{E62259C1-AE3A-4C88-88AE-814EE8FCCCBB}" type="parTrans" cxnId="{BF197838-30C1-4375-AA24-6B423F60A963}">
      <dgm:prSet/>
      <dgm:spPr/>
      <dgm:t>
        <a:bodyPr/>
        <a:lstStyle/>
        <a:p>
          <a:endParaRPr lang="cs-CZ"/>
        </a:p>
      </dgm:t>
    </dgm:pt>
    <dgm:pt modelId="{11CAA612-9CB8-48F9-B78B-53454890C7ED}" type="sibTrans" cxnId="{BF197838-30C1-4375-AA24-6B423F60A963}">
      <dgm:prSet/>
      <dgm:spPr/>
      <dgm:t>
        <a:bodyPr/>
        <a:lstStyle/>
        <a:p>
          <a:endParaRPr lang="cs-CZ"/>
        </a:p>
      </dgm:t>
    </dgm:pt>
    <dgm:pt modelId="{CA888B60-3240-41DF-8D44-8F5D93F84E06}">
      <dgm:prSet phldrT="[Text]" custT="1"/>
      <dgm:spPr/>
      <dgm:t>
        <a:bodyPr/>
        <a:lstStyle/>
        <a:p>
          <a:r>
            <a:rPr lang="pt-PT" sz="2000" b="1" u="sng" dirty="0">
              <a:solidFill>
                <a:schemeClr val="tx1"/>
              </a:solidFill>
            </a:rPr>
            <a:t>SIMPLES (1)</a:t>
          </a:r>
          <a:endParaRPr lang="cs-CZ" sz="2000" b="1" u="sng" dirty="0">
            <a:solidFill>
              <a:schemeClr val="tx1"/>
            </a:solidFill>
          </a:endParaRPr>
        </a:p>
        <a:p>
          <a:r>
            <a:rPr lang="pt-PT" sz="2000" dirty="0">
              <a:solidFill>
                <a:schemeClr val="bg1"/>
              </a:solidFill>
            </a:rPr>
            <a:t>Vou fazer compras. </a:t>
          </a:r>
          <a:r>
            <a:rPr lang="pt-PT" sz="2000" dirty="0" err="1">
              <a:solidFill>
                <a:schemeClr val="bg1"/>
              </a:solidFill>
            </a:rPr>
            <a:t>Jdu</a:t>
          </a:r>
          <a:r>
            <a:rPr lang="pt-PT" sz="2000" dirty="0">
              <a:solidFill>
                <a:schemeClr val="bg1"/>
              </a:solidFill>
            </a:rPr>
            <a:t> </a:t>
          </a:r>
          <a:r>
            <a:rPr lang="pt-PT" sz="2000" dirty="0" err="1">
              <a:solidFill>
                <a:schemeClr val="bg1"/>
              </a:solidFill>
            </a:rPr>
            <a:t>nakoupit</a:t>
          </a:r>
          <a:r>
            <a:rPr lang="cs-CZ" sz="2000" dirty="0">
              <a:solidFill>
                <a:schemeClr val="bg1"/>
              </a:solidFill>
            </a:rPr>
            <a:t> </a:t>
          </a:r>
        </a:p>
      </dgm:t>
    </dgm:pt>
    <dgm:pt modelId="{AE121BFF-4559-49C8-94C2-D45CE49C159E}" type="parTrans" cxnId="{900DFBCC-0194-4327-A0E0-0B42910EAF27}">
      <dgm:prSet/>
      <dgm:spPr/>
      <dgm:t>
        <a:bodyPr/>
        <a:lstStyle/>
        <a:p>
          <a:endParaRPr lang="cs-CZ"/>
        </a:p>
      </dgm:t>
    </dgm:pt>
    <dgm:pt modelId="{CF82E7A7-ECBF-4D21-B886-0BC482458EFA}" type="sibTrans" cxnId="{900DFBCC-0194-4327-A0E0-0B42910EAF27}">
      <dgm:prSet/>
      <dgm:spPr/>
      <dgm:t>
        <a:bodyPr/>
        <a:lstStyle/>
        <a:p>
          <a:endParaRPr lang="cs-CZ"/>
        </a:p>
      </dgm:t>
    </dgm:pt>
    <dgm:pt modelId="{C26AFCBD-8445-4D1E-8F88-5DD3192E16D5}">
      <dgm:prSet custT="1"/>
      <dgm:spPr/>
      <dgm:t>
        <a:bodyPr/>
        <a:lstStyle/>
        <a:p>
          <a:pPr>
            <a:lnSpc>
              <a:spcPct val="90000"/>
            </a:lnSpc>
          </a:pPr>
          <a:r>
            <a:rPr lang="pt-PT" sz="1800" b="1" u="sng" dirty="0">
              <a:solidFill>
                <a:schemeClr val="tx1"/>
              </a:solidFill>
            </a:rPr>
            <a:t>MISTO</a:t>
          </a:r>
        </a:p>
        <a:p>
          <a:pPr>
            <a:lnSpc>
              <a:spcPct val="100000"/>
            </a:lnSpc>
          </a:pPr>
          <a:r>
            <a:rPr lang="pt-PT" sz="1800" dirty="0"/>
            <a:t>Às vezes (3 a </a:t>
          </a:r>
          <a:r>
            <a:rPr lang="pt-PT" sz="1800" dirty="0" err="1"/>
            <a:t>více</a:t>
          </a:r>
          <a:r>
            <a:rPr lang="pt-PT" sz="1800" dirty="0"/>
            <a:t>)</a:t>
          </a:r>
        </a:p>
        <a:p>
          <a:pPr>
            <a:lnSpc>
              <a:spcPct val="100000"/>
            </a:lnSpc>
          </a:pPr>
          <a:r>
            <a:rPr lang="pt-PT" sz="1800" b="0" u="none" dirty="0">
              <a:solidFill>
                <a:schemeClr val="bg1"/>
              </a:solidFill>
            </a:rPr>
            <a:t>Não vou ao cinema</a:t>
          </a:r>
        </a:p>
        <a:p>
          <a:pPr>
            <a:lnSpc>
              <a:spcPct val="100000"/>
            </a:lnSpc>
          </a:pPr>
          <a:r>
            <a:rPr lang="pt-PT" sz="1800" b="0" u="none" dirty="0">
              <a:solidFill>
                <a:schemeClr val="bg1"/>
              </a:solidFill>
            </a:rPr>
            <a:t>p</a:t>
          </a:r>
          <a:r>
            <a:rPr lang="pt-PT" sz="1800" dirty="0">
              <a:solidFill>
                <a:schemeClr val="bg1"/>
              </a:solidFill>
            </a:rPr>
            <a:t>orque não quero ver o mesmo filme </a:t>
          </a:r>
        </a:p>
        <a:p>
          <a:pPr>
            <a:lnSpc>
              <a:spcPct val="100000"/>
            </a:lnSpc>
          </a:pPr>
          <a:r>
            <a:rPr lang="pt-PT" sz="1800" dirty="0">
              <a:solidFill>
                <a:schemeClr val="bg1"/>
              </a:solidFill>
            </a:rPr>
            <a:t>que já tinha visto. </a:t>
          </a:r>
          <a:r>
            <a:rPr lang="pt-PT" sz="1800" dirty="0"/>
            <a:t> </a:t>
          </a:r>
        </a:p>
        <a:p>
          <a:pPr>
            <a:lnSpc>
              <a:spcPct val="90000"/>
            </a:lnSpc>
          </a:pPr>
          <a:endParaRPr lang="cs-CZ" sz="800" dirty="0"/>
        </a:p>
      </dgm:t>
    </dgm:pt>
    <dgm:pt modelId="{E0D3074E-E18C-4B58-9FAC-3B628545E042}" type="parTrans" cxnId="{E2D702BC-128E-4710-9112-08C4D666A28A}">
      <dgm:prSet/>
      <dgm:spPr/>
      <dgm:t>
        <a:bodyPr/>
        <a:lstStyle/>
        <a:p>
          <a:endParaRPr lang="cs-CZ"/>
        </a:p>
      </dgm:t>
    </dgm:pt>
    <dgm:pt modelId="{8AEAA48D-4190-443A-BE98-0C68BE27DB5D}" type="sibTrans" cxnId="{E2D702BC-128E-4710-9112-08C4D666A28A}">
      <dgm:prSet/>
      <dgm:spPr/>
      <dgm:t>
        <a:bodyPr/>
        <a:lstStyle/>
        <a:p>
          <a:endParaRPr lang="cs-CZ"/>
        </a:p>
      </dgm:t>
    </dgm:pt>
    <dgm:pt modelId="{58AE9752-C527-46FF-83D0-B461BF678438}" type="pres">
      <dgm:prSet presAssocID="{FE828CB6-951B-4E4E-B09E-68B63A5F111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D0B7FC5-078B-41D3-A745-FB0F531804C7}" type="pres">
      <dgm:prSet presAssocID="{FE828CB6-951B-4E4E-B09E-68B63A5F1118}" presName="hierFlow" presStyleCnt="0"/>
      <dgm:spPr/>
    </dgm:pt>
    <dgm:pt modelId="{79B5DF58-5C84-4B73-AF6B-FACB5FFD45FB}" type="pres">
      <dgm:prSet presAssocID="{FE828CB6-951B-4E4E-B09E-68B63A5F111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43D07E-28A5-42E1-9103-4AC5776A7EF4}" type="pres">
      <dgm:prSet presAssocID="{754E0AC2-9EA9-4E48-823E-3780DA45B896}" presName="Name17" presStyleCnt="0"/>
      <dgm:spPr/>
    </dgm:pt>
    <dgm:pt modelId="{75F0ECC6-930A-438C-9EB1-F0B7A9AE5D20}" type="pres">
      <dgm:prSet presAssocID="{754E0AC2-9EA9-4E48-823E-3780DA45B896}" presName="level1Shape" presStyleLbl="node0" presStyleIdx="0" presStyleCnt="1" custScaleX="222875" custScaleY="241786" custLinFactX="-86437" custLinFactNeighborX="-100000" custLinFactNeighborY="-66658">
        <dgm:presLayoutVars>
          <dgm:chPref val="3"/>
        </dgm:presLayoutVars>
      </dgm:prSet>
      <dgm:spPr/>
    </dgm:pt>
    <dgm:pt modelId="{5499BA3F-D237-406D-937B-0360BD7AF580}" type="pres">
      <dgm:prSet presAssocID="{754E0AC2-9EA9-4E48-823E-3780DA45B896}" presName="hierChild2" presStyleCnt="0"/>
      <dgm:spPr/>
    </dgm:pt>
    <dgm:pt modelId="{803A5AC5-8456-433F-BCF7-B3890D968D56}" type="pres">
      <dgm:prSet presAssocID="{E62259C1-AE3A-4C88-88AE-814EE8FCCCBB}" presName="Name25" presStyleLbl="parChTrans1D2" presStyleIdx="0" presStyleCnt="3"/>
      <dgm:spPr/>
    </dgm:pt>
    <dgm:pt modelId="{F6C8053A-0CF9-45AF-9377-F9EE649A9766}" type="pres">
      <dgm:prSet presAssocID="{E62259C1-AE3A-4C88-88AE-814EE8FCCCBB}" presName="connTx" presStyleLbl="parChTrans1D2" presStyleIdx="0" presStyleCnt="3"/>
      <dgm:spPr/>
    </dgm:pt>
    <dgm:pt modelId="{1CB88422-DECC-496E-B0E6-0E06A7289A1D}" type="pres">
      <dgm:prSet presAssocID="{C79901B6-1612-4BD2-9780-430FBE9FB906}" presName="Name30" presStyleCnt="0"/>
      <dgm:spPr/>
    </dgm:pt>
    <dgm:pt modelId="{74FDE78A-A799-416E-9CE1-A2AC94CE4E21}" type="pres">
      <dgm:prSet presAssocID="{C79901B6-1612-4BD2-9780-430FBE9FB906}" presName="level2Shape" presStyleLbl="node2" presStyleIdx="0" presStyleCnt="3" custScaleX="529766" custScaleY="317459" custLinFactY="100000" custLinFactNeighborX="-21152" custLinFactNeighborY="162986"/>
      <dgm:spPr/>
    </dgm:pt>
    <dgm:pt modelId="{365AD9D7-2F56-406A-8758-5F29DAA85512}" type="pres">
      <dgm:prSet presAssocID="{C79901B6-1612-4BD2-9780-430FBE9FB906}" presName="hierChild3" presStyleCnt="0"/>
      <dgm:spPr/>
    </dgm:pt>
    <dgm:pt modelId="{3C358E5D-6E59-4FA8-B93D-C6171242A7C4}" type="pres">
      <dgm:prSet presAssocID="{E0D3074E-E18C-4B58-9FAC-3B628545E042}" presName="Name25" presStyleLbl="parChTrans1D2" presStyleIdx="1" presStyleCnt="3"/>
      <dgm:spPr/>
    </dgm:pt>
    <dgm:pt modelId="{427CBF15-F0DA-4131-91AD-08535A681992}" type="pres">
      <dgm:prSet presAssocID="{E0D3074E-E18C-4B58-9FAC-3B628545E042}" presName="connTx" presStyleLbl="parChTrans1D2" presStyleIdx="1" presStyleCnt="3"/>
      <dgm:spPr/>
    </dgm:pt>
    <dgm:pt modelId="{2D05509F-2924-444E-8D65-933324696613}" type="pres">
      <dgm:prSet presAssocID="{C26AFCBD-8445-4D1E-8F88-5DD3192E16D5}" presName="Name30" presStyleCnt="0"/>
      <dgm:spPr/>
    </dgm:pt>
    <dgm:pt modelId="{E5BCEA8E-5D82-48EB-A456-18C124B03827}" type="pres">
      <dgm:prSet presAssocID="{C26AFCBD-8445-4D1E-8F88-5DD3192E16D5}" presName="level2Shape" presStyleLbl="node2" presStyleIdx="1" presStyleCnt="3" custScaleX="534908" custScaleY="480424" custLinFactY="106268" custLinFactNeighborX="-11490" custLinFactNeighborY="200000"/>
      <dgm:spPr/>
    </dgm:pt>
    <dgm:pt modelId="{5C5E6FD4-DEE8-4F4D-9EF0-44A53E4E5329}" type="pres">
      <dgm:prSet presAssocID="{C26AFCBD-8445-4D1E-8F88-5DD3192E16D5}" presName="hierChild3" presStyleCnt="0"/>
      <dgm:spPr/>
    </dgm:pt>
    <dgm:pt modelId="{73204EAA-2D40-4A92-8935-ED7AF5DBF9EE}" type="pres">
      <dgm:prSet presAssocID="{AE121BFF-4559-49C8-94C2-D45CE49C159E}" presName="Name25" presStyleLbl="parChTrans1D2" presStyleIdx="2" presStyleCnt="3"/>
      <dgm:spPr/>
    </dgm:pt>
    <dgm:pt modelId="{79B83ED3-03C5-4663-AC38-6E3717FF8D21}" type="pres">
      <dgm:prSet presAssocID="{AE121BFF-4559-49C8-94C2-D45CE49C159E}" presName="connTx" presStyleLbl="parChTrans1D2" presStyleIdx="2" presStyleCnt="3"/>
      <dgm:spPr/>
    </dgm:pt>
    <dgm:pt modelId="{F7C1112E-18FA-4D58-9EFE-9D2DA4F3D22B}" type="pres">
      <dgm:prSet presAssocID="{CA888B60-3240-41DF-8D44-8F5D93F84E06}" presName="Name30" presStyleCnt="0"/>
      <dgm:spPr/>
    </dgm:pt>
    <dgm:pt modelId="{7E3E3251-FF6E-43DB-93A2-27A532CA509F}" type="pres">
      <dgm:prSet presAssocID="{CA888B60-3240-41DF-8D44-8F5D93F84E06}" presName="level2Shape" presStyleLbl="node2" presStyleIdx="2" presStyleCnt="3" custScaleX="518292" custScaleY="233708" custLinFactY="-400000" custLinFactNeighborX="-21152" custLinFactNeighborY="-425528"/>
      <dgm:spPr/>
    </dgm:pt>
    <dgm:pt modelId="{D4E0D31C-6041-4294-8855-751AE17E2746}" type="pres">
      <dgm:prSet presAssocID="{CA888B60-3240-41DF-8D44-8F5D93F84E06}" presName="hierChild3" presStyleCnt="0"/>
      <dgm:spPr/>
    </dgm:pt>
    <dgm:pt modelId="{EFFAFF04-0C4C-45A3-B422-E9EEC1B517BA}" type="pres">
      <dgm:prSet presAssocID="{FE828CB6-951B-4E4E-B09E-68B63A5F1118}" presName="bgShapesFlow" presStyleCnt="0"/>
      <dgm:spPr/>
    </dgm:pt>
  </dgm:ptLst>
  <dgm:cxnLst>
    <dgm:cxn modelId="{BF197838-30C1-4375-AA24-6B423F60A963}" srcId="{754E0AC2-9EA9-4E48-823E-3780DA45B896}" destId="{C79901B6-1612-4BD2-9780-430FBE9FB906}" srcOrd="0" destOrd="0" parTransId="{E62259C1-AE3A-4C88-88AE-814EE8FCCCBB}" sibTransId="{11CAA612-9CB8-48F9-B78B-53454890C7ED}"/>
    <dgm:cxn modelId="{049AC93B-E11B-46CF-AA1A-E116EC615BF4}" type="presOf" srcId="{C26AFCBD-8445-4D1E-8F88-5DD3192E16D5}" destId="{E5BCEA8E-5D82-48EB-A456-18C124B03827}" srcOrd="0" destOrd="0" presId="urn:microsoft.com/office/officeart/2005/8/layout/hierarchy5"/>
    <dgm:cxn modelId="{747FA848-9415-4F67-9EF8-B1E8E06EEFEC}" type="presOf" srcId="{CA888B60-3240-41DF-8D44-8F5D93F84E06}" destId="{7E3E3251-FF6E-43DB-93A2-27A532CA509F}" srcOrd="0" destOrd="0" presId="urn:microsoft.com/office/officeart/2005/8/layout/hierarchy5"/>
    <dgm:cxn modelId="{40049F6E-52EC-4653-A04C-2D78DA0902A9}" type="presOf" srcId="{E62259C1-AE3A-4C88-88AE-814EE8FCCCBB}" destId="{F6C8053A-0CF9-45AF-9377-F9EE649A9766}" srcOrd="1" destOrd="0" presId="urn:microsoft.com/office/officeart/2005/8/layout/hierarchy5"/>
    <dgm:cxn modelId="{89FE8B7B-1C49-4049-94C1-FFBFC48FB243}" type="presOf" srcId="{FE828CB6-951B-4E4E-B09E-68B63A5F1118}" destId="{58AE9752-C527-46FF-83D0-B461BF678438}" srcOrd="0" destOrd="0" presId="urn:microsoft.com/office/officeart/2005/8/layout/hierarchy5"/>
    <dgm:cxn modelId="{2E83A390-ADE0-4D74-BA60-54853B16331B}" type="presOf" srcId="{E0D3074E-E18C-4B58-9FAC-3B628545E042}" destId="{427CBF15-F0DA-4131-91AD-08535A681992}" srcOrd="1" destOrd="0" presId="urn:microsoft.com/office/officeart/2005/8/layout/hierarchy5"/>
    <dgm:cxn modelId="{0916DC9D-EA71-474D-98E8-59A8C7D9F25F}" type="presOf" srcId="{AE121BFF-4559-49C8-94C2-D45CE49C159E}" destId="{79B83ED3-03C5-4663-AC38-6E3717FF8D21}" srcOrd="1" destOrd="0" presId="urn:microsoft.com/office/officeart/2005/8/layout/hierarchy5"/>
    <dgm:cxn modelId="{CA8DC1B4-09BA-4D89-B8A9-99081867CAC4}" srcId="{FE828CB6-951B-4E4E-B09E-68B63A5F1118}" destId="{754E0AC2-9EA9-4E48-823E-3780DA45B896}" srcOrd="0" destOrd="0" parTransId="{00008CFC-5372-4398-8AD2-7D503C51A3A4}" sibTransId="{BE914245-C2B5-44D3-B020-A9149CB16C72}"/>
    <dgm:cxn modelId="{E2D702BC-128E-4710-9112-08C4D666A28A}" srcId="{754E0AC2-9EA9-4E48-823E-3780DA45B896}" destId="{C26AFCBD-8445-4D1E-8F88-5DD3192E16D5}" srcOrd="1" destOrd="0" parTransId="{E0D3074E-E18C-4B58-9FAC-3B628545E042}" sibTransId="{8AEAA48D-4190-443A-BE98-0C68BE27DB5D}"/>
    <dgm:cxn modelId="{518A99C2-2124-4E4C-A5B5-CA9AA15089A4}" type="presOf" srcId="{AE121BFF-4559-49C8-94C2-D45CE49C159E}" destId="{73204EAA-2D40-4A92-8935-ED7AF5DBF9EE}" srcOrd="0" destOrd="0" presId="urn:microsoft.com/office/officeart/2005/8/layout/hierarchy5"/>
    <dgm:cxn modelId="{27522BC7-D78A-4554-BDC1-D0C036E2EF75}" type="presOf" srcId="{E0D3074E-E18C-4B58-9FAC-3B628545E042}" destId="{3C358E5D-6E59-4FA8-B93D-C6171242A7C4}" srcOrd="0" destOrd="0" presId="urn:microsoft.com/office/officeart/2005/8/layout/hierarchy5"/>
    <dgm:cxn modelId="{900DFBCC-0194-4327-A0E0-0B42910EAF27}" srcId="{754E0AC2-9EA9-4E48-823E-3780DA45B896}" destId="{CA888B60-3240-41DF-8D44-8F5D93F84E06}" srcOrd="2" destOrd="0" parTransId="{AE121BFF-4559-49C8-94C2-D45CE49C159E}" sibTransId="{CF82E7A7-ECBF-4D21-B886-0BC482458EFA}"/>
    <dgm:cxn modelId="{5463A7CD-8E5A-450D-A5A7-971D94457AC1}" type="presOf" srcId="{754E0AC2-9EA9-4E48-823E-3780DA45B896}" destId="{75F0ECC6-930A-438C-9EB1-F0B7A9AE5D20}" srcOrd="0" destOrd="0" presId="urn:microsoft.com/office/officeart/2005/8/layout/hierarchy5"/>
    <dgm:cxn modelId="{0846CACF-5DF3-411F-8CC9-B682571905AB}" type="presOf" srcId="{E62259C1-AE3A-4C88-88AE-814EE8FCCCBB}" destId="{803A5AC5-8456-433F-BCF7-B3890D968D56}" srcOrd="0" destOrd="0" presId="urn:microsoft.com/office/officeart/2005/8/layout/hierarchy5"/>
    <dgm:cxn modelId="{C5C2A2DF-CA84-4FFA-808B-D3F1EF1AC918}" type="presOf" srcId="{C79901B6-1612-4BD2-9780-430FBE9FB906}" destId="{74FDE78A-A799-416E-9CE1-A2AC94CE4E21}" srcOrd="0" destOrd="0" presId="urn:microsoft.com/office/officeart/2005/8/layout/hierarchy5"/>
    <dgm:cxn modelId="{494BFF5A-C749-4242-802E-402AF2A1808B}" type="presParOf" srcId="{58AE9752-C527-46FF-83D0-B461BF678438}" destId="{8D0B7FC5-078B-41D3-A745-FB0F531804C7}" srcOrd="0" destOrd="0" presId="urn:microsoft.com/office/officeart/2005/8/layout/hierarchy5"/>
    <dgm:cxn modelId="{97E898C8-43AE-4B22-B9E1-7D3FC901EDEE}" type="presParOf" srcId="{8D0B7FC5-078B-41D3-A745-FB0F531804C7}" destId="{79B5DF58-5C84-4B73-AF6B-FACB5FFD45FB}" srcOrd="0" destOrd="0" presId="urn:microsoft.com/office/officeart/2005/8/layout/hierarchy5"/>
    <dgm:cxn modelId="{B001FF49-1B29-4542-9C9F-813878025019}" type="presParOf" srcId="{79B5DF58-5C84-4B73-AF6B-FACB5FFD45FB}" destId="{2243D07E-28A5-42E1-9103-4AC5776A7EF4}" srcOrd="0" destOrd="0" presId="urn:microsoft.com/office/officeart/2005/8/layout/hierarchy5"/>
    <dgm:cxn modelId="{0A9D16DB-4A0C-4D7E-A7DA-7D2A9D88AA6B}" type="presParOf" srcId="{2243D07E-28A5-42E1-9103-4AC5776A7EF4}" destId="{75F0ECC6-930A-438C-9EB1-F0B7A9AE5D20}" srcOrd="0" destOrd="0" presId="urn:microsoft.com/office/officeart/2005/8/layout/hierarchy5"/>
    <dgm:cxn modelId="{E2F84B73-55DB-4B70-9B44-793B16FA449A}" type="presParOf" srcId="{2243D07E-28A5-42E1-9103-4AC5776A7EF4}" destId="{5499BA3F-D237-406D-937B-0360BD7AF580}" srcOrd="1" destOrd="0" presId="urn:microsoft.com/office/officeart/2005/8/layout/hierarchy5"/>
    <dgm:cxn modelId="{5082DBDA-0C00-4EE9-84DD-0E9F6B635222}" type="presParOf" srcId="{5499BA3F-D237-406D-937B-0360BD7AF580}" destId="{803A5AC5-8456-433F-BCF7-B3890D968D56}" srcOrd="0" destOrd="0" presId="urn:microsoft.com/office/officeart/2005/8/layout/hierarchy5"/>
    <dgm:cxn modelId="{49AC77CE-CCF7-4C04-82D2-13A4724DD0DE}" type="presParOf" srcId="{803A5AC5-8456-433F-BCF7-B3890D968D56}" destId="{F6C8053A-0CF9-45AF-9377-F9EE649A9766}" srcOrd="0" destOrd="0" presId="urn:microsoft.com/office/officeart/2005/8/layout/hierarchy5"/>
    <dgm:cxn modelId="{C45DBA2C-AD74-4776-94E6-35973F693803}" type="presParOf" srcId="{5499BA3F-D237-406D-937B-0360BD7AF580}" destId="{1CB88422-DECC-496E-B0E6-0E06A7289A1D}" srcOrd="1" destOrd="0" presId="urn:microsoft.com/office/officeart/2005/8/layout/hierarchy5"/>
    <dgm:cxn modelId="{A6092094-5BDD-4D2B-B888-3779565EBBE3}" type="presParOf" srcId="{1CB88422-DECC-496E-B0E6-0E06A7289A1D}" destId="{74FDE78A-A799-416E-9CE1-A2AC94CE4E21}" srcOrd="0" destOrd="0" presId="urn:microsoft.com/office/officeart/2005/8/layout/hierarchy5"/>
    <dgm:cxn modelId="{A89057CB-E270-49A0-8A06-77B608DF9273}" type="presParOf" srcId="{1CB88422-DECC-496E-B0E6-0E06A7289A1D}" destId="{365AD9D7-2F56-406A-8758-5F29DAA85512}" srcOrd="1" destOrd="0" presId="urn:microsoft.com/office/officeart/2005/8/layout/hierarchy5"/>
    <dgm:cxn modelId="{F949CD32-0790-441B-9F66-FB1DAE8F101B}" type="presParOf" srcId="{5499BA3F-D237-406D-937B-0360BD7AF580}" destId="{3C358E5D-6E59-4FA8-B93D-C6171242A7C4}" srcOrd="2" destOrd="0" presId="urn:microsoft.com/office/officeart/2005/8/layout/hierarchy5"/>
    <dgm:cxn modelId="{73898032-B8E5-4429-ACBC-459E6EBC6F97}" type="presParOf" srcId="{3C358E5D-6E59-4FA8-B93D-C6171242A7C4}" destId="{427CBF15-F0DA-4131-91AD-08535A681992}" srcOrd="0" destOrd="0" presId="urn:microsoft.com/office/officeart/2005/8/layout/hierarchy5"/>
    <dgm:cxn modelId="{89C60B13-8C12-4B17-A1FC-426E2B42B41F}" type="presParOf" srcId="{5499BA3F-D237-406D-937B-0360BD7AF580}" destId="{2D05509F-2924-444E-8D65-933324696613}" srcOrd="3" destOrd="0" presId="urn:microsoft.com/office/officeart/2005/8/layout/hierarchy5"/>
    <dgm:cxn modelId="{5C38AF5C-A18F-4E6A-BD7E-AC308492A375}" type="presParOf" srcId="{2D05509F-2924-444E-8D65-933324696613}" destId="{E5BCEA8E-5D82-48EB-A456-18C124B03827}" srcOrd="0" destOrd="0" presId="urn:microsoft.com/office/officeart/2005/8/layout/hierarchy5"/>
    <dgm:cxn modelId="{777884B5-8288-43AD-9234-DC452F5E2186}" type="presParOf" srcId="{2D05509F-2924-444E-8D65-933324696613}" destId="{5C5E6FD4-DEE8-4F4D-9EF0-44A53E4E5329}" srcOrd="1" destOrd="0" presId="urn:microsoft.com/office/officeart/2005/8/layout/hierarchy5"/>
    <dgm:cxn modelId="{7CF26D83-A2CA-44C5-ADC8-B45BD56AE06A}" type="presParOf" srcId="{5499BA3F-D237-406D-937B-0360BD7AF580}" destId="{73204EAA-2D40-4A92-8935-ED7AF5DBF9EE}" srcOrd="4" destOrd="0" presId="urn:microsoft.com/office/officeart/2005/8/layout/hierarchy5"/>
    <dgm:cxn modelId="{A1DDA28A-0A00-4B3F-9165-7CF825377B8C}" type="presParOf" srcId="{73204EAA-2D40-4A92-8935-ED7AF5DBF9EE}" destId="{79B83ED3-03C5-4663-AC38-6E3717FF8D21}" srcOrd="0" destOrd="0" presId="urn:microsoft.com/office/officeart/2005/8/layout/hierarchy5"/>
    <dgm:cxn modelId="{69F999C2-7AE0-423A-A666-0FD1150B7563}" type="presParOf" srcId="{5499BA3F-D237-406D-937B-0360BD7AF580}" destId="{F7C1112E-18FA-4D58-9EFE-9D2DA4F3D22B}" srcOrd="5" destOrd="0" presId="urn:microsoft.com/office/officeart/2005/8/layout/hierarchy5"/>
    <dgm:cxn modelId="{15285FFA-804B-49C0-8EC8-5C563C171A72}" type="presParOf" srcId="{F7C1112E-18FA-4D58-9EFE-9D2DA4F3D22B}" destId="{7E3E3251-FF6E-43DB-93A2-27A532CA509F}" srcOrd="0" destOrd="0" presId="urn:microsoft.com/office/officeart/2005/8/layout/hierarchy5"/>
    <dgm:cxn modelId="{264FCEA3-EDD8-452E-98E7-0DBEE53F38AE}" type="presParOf" srcId="{F7C1112E-18FA-4D58-9EFE-9D2DA4F3D22B}" destId="{D4E0D31C-6041-4294-8855-751AE17E2746}" srcOrd="1" destOrd="0" presId="urn:microsoft.com/office/officeart/2005/8/layout/hierarchy5"/>
    <dgm:cxn modelId="{F9193C7D-F00D-4010-A29B-47A4EC2FB9E2}" type="presParOf" srcId="{58AE9752-C527-46FF-83D0-B461BF678438}" destId="{EFFAFF04-0C4C-45A3-B422-E9EEC1B517B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884FF6-D0B8-4553-8857-F9F9B91FFF5C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C73190-581D-48DC-BC9E-E5A70C5B7302}">
      <dgm:prSet phldrT="[Text]" custT="1"/>
      <dgm:spPr/>
      <dgm:t>
        <a:bodyPr/>
        <a:lstStyle/>
        <a:p>
          <a:r>
            <a:rPr lang="pt-PT" sz="1800" dirty="0"/>
            <a:t>FALA          e</a:t>
          </a:r>
        </a:p>
        <a:p>
          <a:r>
            <a:rPr lang="pt-PT" sz="1800" dirty="0"/>
            <a:t>MARIA       e</a:t>
          </a:r>
        </a:p>
        <a:p>
          <a:r>
            <a:rPr lang="pt-PT" sz="1800" dirty="0"/>
            <a:t>PÃO            e</a:t>
          </a:r>
        </a:p>
        <a:p>
          <a:r>
            <a:rPr lang="pt-PT" sz="1800" dirty="0"/>
            <a:t>RAPIDA     e</a:t>
          </a:r>
          <a:endParaRPr lang="cs-CZ" sz="1200" dirty="0"/>
        </a:p>
      </dgm:t>
    </dgm:pt>
    <dgm:pt modelId="{BCC5770E-FD7B-4551-B74D-D0C981128122}" type="parTrans" cxnId="{CC26C03C-8167-4157-9695-F1C91EBD42FD}">
      <dgm:prSet/>
      <dgm:spPr/>
      <dgm:t>
        <a:bodyPr/>
        <a:lstStyle/>
        <a:p>
          <a:endParaRPr lang="cs-CZ"/>
        </a:p>
      </dgm:t>
    </dgm:pt>
    <dgm:pt modelId="{01B603F8-2E4E-48AC-9BE7-0DABEC0A2B46}" type="sibTrans" cxnId="{CC26C03C-8167-4157-9695-F1C91EBD42FD}">
      <dgm:prSet/>
      <dgm:spPr/>
      <dgm:t>
        <a:bodyPr/>
        <a:lstStyle/>
        <a:p>
          <a:endParaRPr lang="cs-CZ"/>
        </a:p>
      </dgm:t>
    </dgm:pt>
    <dgm:pt modelId="{D57EF112-DB4D-4701-BA1F-0EBED73C8234}">
      <dgm:prSet phldrT="[Text]" custT="1"/>
      <dgm:spPr/>
      <dgm:t>
        <a:bodyPr/>
        <a:lstStyle/>
        <a:p>
          <a:r>
            <a:rPr lang="pt-PT" sz="1800" dirty="0"/>
            <a:t>ESCREVE</a:t>
          </a:r>
        </a:p>
        <a:p>
          <a:r>
            <a:rPr lang="pt-PT" sz="1800" dirty="0"/>
            <a:t>JOÃO</a:t>
          </a:r>
        </a:p>
        <a:p>
          <a:r>
            <a:rPr lang="pt-PT" sz="1800" dirty="0"/>
            <a:t>LEITE</a:t>
          </a:r>
        </a:p>
        <a:p>
          <a:r>
            <a:rPr lang="pt-PT" sz="1800" dirty="0"/>
            <a:t>EFETIVAMENTE</a:t>
          </a:r>
        </a:p>
        <a:p>
          <a:endParaRPr lang="cs-CZ" sz="1700" dirty="0"/>
        </a:p>
      </dgm:t>
    </dgm:pt>
    <dgm:pt modelId="{7FE22231-03B5-45AE-9FD7-26A099B9C042}" type="parTrans" cxnId="{E21F8E0A-3A2A-4C78-B6DA-9FC6DBDDFACE}">
      <dgm:prSet/>
      <dgm:spPr/>
      <dgm:t>
        <a:bodyPr/>
        <a:lstStyle/>
        <a:p>
          <a:endParaRPr lang="cs-CZ"/>
        </a:p>
      </dgm:t>
    </dgm:pt>
    <dgm:pt modelId="{43556063-9D80-4ADB-86E1-6ABA096A95AF}" type="sibTrans" cxnId="{E21F8E0A-3A2A-4C78-B6DA-9FC6DBDDFACE}">
      <dgm:prSet/>
      <dgm:spPr/>
      <dgm:t>
        <a:bodyPr/>
        <a:lstStyle/>
        <a:p>
          <a:endParaRPr lang="cs-CZ"/>
        </a:p>
      </dgm:t>
    </dgm:pt>
    <dgm:pt modelId="{6EC42C6A-DE3A-4BB0-90CC-A187AD8712B0}" type="pres">
      <dgm:prSet presAssocID="{9D884FF6-D0B8-4553-8857-F9F9B91FFF5C}" presName="Name0" presStyleCnt="0">
        <dgm:presLayoutVars>
          <dgm:chMax val="2"/>
          <dgm:chPref val="2"/>
          <dgm:animLvl val="lvl"/>
        </dgm:presLayoutVars>
      </dgm:prSet>
      <dgm:spPr/>
    </dgm:pt>
    <dgm:pt modelId="{13F0587B-56F0-4222-9AC9-D6F6FC82E7EA}" type="pres">
      <dgm:prSet presAssocID="{9D884FF6-D0B8-4553-8857-F9F9B91FFF5C}" presName="LeftText" presStyleLbl="revTx" presStyleIdx="0" presStyleCnt="0">
        <dgm:presLayoutVars>
          <dgm:bulletEnabled val="1"/>
        </dgm:presLayoutVars>
      </dgm:prSet>
      <dgm:spPr/>
    </dgm:pt>
    <dgm:pt modelId="{CA5FD708-0137-49CE-931A-24264AC30FC3}" type="pres">
      <dgm:prSet presAssocID="{9D884FF6-D0B8-4553-8857-F9F9B91FFF5C}" presName="LeftNode" presStyleLbl="bgImgPlace1" presStyleIdx="0" presStyleCnt="2" custScaleX="134666" custLinFactNeighborX="-30108" custLinFactNeighborY="714">
        <dgm:presLayoutVars>
          <dgm:chMax val="2"/>
          <dgm:chPref val="2"/>
        </dgm:presLayoutVars>
      </dgm:prSet>
      <dgm:spPr/>
    </dgm:pt>
    <dgm:pt modelId="{2EDE7658-FF45-47E8-B902-6F3C306400D4}" type="pres">
      <dgm:prSet presAssocID="{9D884FF6-D0B8-4553-8857-F9F9B91FFF5C}" presName="RightText" presStyleLbl="revTx" presStyleIdx="0" presStyleCnt="0">
        <dgm:presLayoutVars>
          <dgm:bulletEnabled val="1"/>
        </dgm:presLayoutVars>
      </dgm:prSet>
      <dgm:spPr/>
    </dgm:pt>
    <dgm:pt modelId="{5E88787F-0372-4AB7-865C-98CAE735CA5F}" type="pres">
      <dgm:prSet presAssocID="{9D884FF6-D0B8-4553-8857-F9F9B91FFF5C}" presName="RightNode" presStyleLbl="bgImgPlace1" presStyleIdx="1" presStyleCnt="2" custScaleX="200551" custScaleY="98763" custLinFactNeighborX="56458" custLinFactNeighborY="0">
        <dgm:presLayoutVars>
          <dgm:chMax val="0"/>
          <dgm:chPref val="0"/>
        </dgm:presLayoutVars>
      </dgm:prSet>
      <dgm:spPr/>
    </dgm:pt>
    <dgm:pt modelId="{482E72EC-4719-4998-9F55-D6D0AC8B496A}" type="pres">
      <dgm:prSet presAssocID="{9D884FF6-D0B8-4553-8857-F9F9B91FFF5C}" presName="TopArrow" presStyleLbl="node1" presStyleIdx="0" presStyleCnt="2" custScaleX="92181" custScaleY="95507" custLinFactNeighborX="14786" custLinFactNeighborY="-3910"/>
      <dgm:spPr/>
    </dgm:pt>
    <dgm:pt modelId="{8085F642-781B-4041-B12C-99B646D2D1A2}" type="pres">
      <dgm:prSet presAssocID="{9D884FF6-D0B8-4553-8857-F9F9B91FFF5C}" presName="BottomArrow" presStyleLbl="node1" presStyleIdx="1" presStyleCnt="2" custLinFactNeighborX="10876" custLinFactNeighborY="9009"/>
      <dgm:spPr/>
    </dgm:pt>
  </dgm:ptLst>
  <dgm:cxnLst>
    <dgm:cxn modelId="{E21F8E0A-3A2A-4C78-B6DA-9FC6DBDDFACE}" srcId="{9D884FF6-D0B8-4553-8857-F9F9B91FFF5C}" destId="{D57EF112-DB4D-4701-BA1F-0EBED73C8234}" srcOrd="1" destOrd="0" parTransId="{7FE22231-03B5-45AE-9FD7-26A099B9C042}" sibTransId="{43556063-9D80-4ADB-86E1-6ABA096A95AF}"/>
    <dgm:cxn modelId="{F665F32D-C6D2-42F3-AE84-50DC03273F1B}" type="presOf" srcId="{D57EF112-DB4D-4701-BA1F-0EBED73C8234}" destId="{5E88787F-0372-4AB7-865C-98CAE735CA5F}" srcOrd="1" destOrd="0" presId="urn:microsoft.com/office/officeart/2009/layout/ReverseList"/>
    <dgm:cxn modelId="{CC26C03C-8167-4157-9695-F1C91EBD42FD}" srcId="{9D884FF6-D0B8-4553-8857-F9F9B91FFF5C}" destId="{AFC73190-581D-48DC-BC9E-E5A70C5B7302}" srcOrd="0" destOrd="0" parTransId="{BCC5770E-FD7B-4551-B74D-D0C981128122}" sibTransId="{01B603F8-2E4E-48AC-9BE7-0DABEC0A2B46}"/>
    <dgm:cxn modelId="{791FE644-29C2-47CC-83CD-571B695A1565}" type="presOf" srcId="{AFC73190-581D-48DC-BC9E-E5A70C5B7302}" destId="{13F0587B-56F0-4222-9AC9-D6F6FC82E7EA}" srcOrd="0" destOrd="0" presId="urn:microsoft.com/office/officeart/2009/layout/ReverseList"/>
    <dgm:cxn modelId="{B0454E73-9AA4-4338-8141-3BFD776251BD}" type="presOf" srcId="{9D884FF6-D0B8-4553-8857-F9F9B91FFF5C}" destId="{6EC42C6A-DE3A-4BB0-90CC-A187AD8712B0}" srcOrd="0" destOrd="0" presId="urn:microsoft.com/office/officeart/2009/layout/ReverseList"/>
    <dgm:cxn modelId="{6FC583CE-D9AF-45CA-B11A-192C87FB18C6}" type="presOf" srcId="{D57EF112-DB4D-4701-BA1F-0EBED73C8234}" destId="{2EDE7658-FF45-47E8-B902-6F3C306400D4}" srcOrd="0" destOrd="0" presId="urn:microsoft.com/office/officeart/2009/layout/ReverseList"/>
    <dgm:cxn modelId="{B4DCBAEF-71EA-499D-8E3D-838FB250A1EF}" type="presOf" srcId="{AFC73190-581D-48DC-BC9E-E5A70C5B7302}" destId="{CA5FD708-0137-49CE-931A-24264AC30FC3}" srcOrd="1" destOrd="0" presId="urn:microsoft.com/office/officeart/2009/layout/ReverseList"/>
    <dgm:cxn modelId="{DEB735B8-F970-4D09-A8D1-D93012DB8764}" type="presParOf" srcId="{6EC42C6A-DE3A-4BB0-90CC-A187AD8712B0}" destId="{13F0587B-56F0-4222-9AC9-D6F6FC82E7EA}" srcOrd="0" destOrd="0" presId="urn:microsoft.com/office/officeart/2009/layout/ReverseList"/>
    <dgm:cxn modelId="{D9700885-4AF7-4BE7-B7B5-086B0D1B1F87}" type="presParOf" srcId="{6EC42C6A-DE3A-4BB0-90CC-A187AD8712B0}" destId="{CA5FD708-0137-49CE-931A-24264AC30FC3}" srcOrd="1" destOrd="0" presId="urn:microsoft.com/office/officeart/2009/layout/ReverseList"/>
    <dgm:cxn modelId="{D70376B4-2A44-4BB2-9141-541278F3EF3C}" type="presParOf" srcId="{6EC42C6A-DE3A-4BB0-90CC-A187AD8712B0}" destId="{2EDE7658-FF45-47E8-B902-6F3C306400D4}" srcOrd="2" destOrd="0" presId="urn:microsoft.com/office/officeart/2009/layout/ReverseList"/>
    <dgm:cxn modelId="{B1A8013E-4E6A-492A-A566-CBFA30AAADEF}" type="presParOf" srcId="{6EC42C6A-DE3A-4BB0-90CC-A187AD8712B0}" destId="{5E88787F-0372-4AB7-865C-98CAE735CA5F}" srcOrd="3" destOrd="0" presId="urn:microsoft.com/office/officeart/2009/layout/ReverseList"/>
    <dgm:cxn modelId="{1544CA6E-F144-4BFB-A387-C4DAC05F16CD}" type="presParOf" srcId="{6EC42C6A-DE3A-4BB0-90CC-A187AD8712B0}" destId="{482E72EC-4719-4998-9F55-D6D0AC8B496A}" srcOrd="4" destOrd="0" presId="urn:microsoft.com/office/officeart/2009/layout/ReverseList"/>
    <dgm:cxn modelId="{B61F3A66-4264-404D-BDA1-85FE4B1EC198}" type="presParOf" srcId="{6EC42C6A-DE3A-4BB0-90CC-A187AD8712B0}" destId="{8085F642-781B-4041-B12C-99B646D2D1A2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BC6BDDB-350B-4D4A-94D5-812CF50B40A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F6A5AE-5C76-4198-AB95-CE9BAA7D7650}">
      <dgm:prSet phldrT="[Text]" custT="1"/>
      <dgm:spPr/>
      <dgm:t>
        <a:bodyPr/>
        <a:lstStyle/>
        <a:p>
          <a:r>
            <a:rPr lang="pt-PT" sz="2400" dirty="0"/>
            <a:t>O João</a:t>
          </a:r>
          <a:endParaRPr lang="cs-CZ" sz="2400" dirty="0"/>
        </a:p>
      </dgm:t>
    </dgm:pt>
    <dgm:pt modelId="{FB28A734-1C4A-4F5E-8500-72508AFA38BD}" type="parTrans" cxnId="{04900D42-C0BA-428D-AB9F-28A38AAE0CEB}">
      <dgm:prSet/>
      <dgm:spPr/>
      <dgm:t>
        <a:bodyPr/>
        <a:lstStyle/>
        <a:p>
          <a:endParaRPr lang="cs-CZ"/>
        </a:p>
      </dgm:t>
    </dgm:pt>
    <dgm:pt modelId="{ADC87F66-752C-4D14-8EE3-DC640BE3E61A}" type="sibTrans" cxnId="{04900D42-C0BA-428D-AB9F-28A38AAE0CEB}">
      <dgm:prSet/>
      <dgm:spPr/>
      <dgm:t>
        <a:bodyPr/>
        <a:lstStyle/>
        <a:p>
          <a:endParaRPr lang="cs-CZ"/>
        </a:p>
      </dgm:t>
    </dgm:pt>
    <dgm:pt modelId="{FDBE3A72-428B-4A9A-99A2-5297A7A4CFD6}">
      <dgm:prSet phldrT="[Text]" custT="1"/>
      <dgm:spPr/>
      <dgm:t>
        <a:bodyPr/>
        <a:lstStyle/>
        <a:p>
          <a:r>
            <a:rPr lang="pt-PT" sz="2000" dirty="0"/>
            <a:t>João </a:t>
          </a:r>
          <a:endParaRPr lang="cs-CZ" sz="2000" dirty="0"/>
        </a:p>
      </dgm:t>
    </dgm:pt>
    <dgm:pt modelId="{B7D53CA3-D6F5-4CE4-B4B2-9135FF0B64DB}" type="parTrans" cxnId="{0E401FC8-FF0E-44B9-9140-8BFB395D1259}">
      <dgm:prSet/>
      <dgm:spPr/>
      <dgm:t>
        <a:bodyPr/>
        <a:lstStyle/>
        <a:p>
          <a:endParaRPr lang="cs-CZ"/>
        </a:p>
      </dgm:t>
    </dgm:pt>
    <dgm:pt modelId="{60DB754D-7F4F-465B-8981-4D0A38346E1F}" type="sibTrans" cxnId="{0E401FC8-FF0E-44B9-9140-8BFB395D1259}">
      <dgm:prSet/>
      <dgm:spPr/>
      <dgm:t>
        <a:bodyPr/>
        <a:lstStyle/>
        <a:p>
          <a:endParaRPr lang="cs-CZ"/>
        </a:p>
      </dgm:t>
    </dgm:pt>
    <dgm:pt modelId="{25C117A5-FD54-4AC9-8529-6D5FFE6368A9}">
      <dgm:prSet phldrT="[Text]" custT="1"/>
      <dgm:spPr/>
      <dgm:t>
        <a:bodyPr/>
        <a:lstStyle/>
        <a:p>
          <a:r>
            <a:rPr lang="pt-PT" sz="1200" dirty="0"/>
            <a:t>O</a:t>
          </a:r>
          <a:endParaRPr lang="cs-CZ" sz="1200" dirty="0"/>
        </a:p>
      </dgm:t>
    </dgm:pt>
    <dgm:pt modelId="{874EED6F-3353-41E8-B1C3-65F27E18BDB1}" type="sibTrans" cxnId="{2D291DAB-9469-4443-9FFA-6076C2384F0F}">
      <dgm:prSet/>
      <dgm:spPr/>
      <dgm:t>
        <a:bodyPr/>
        <a:lstStyle/>
        <a:p>
          <a:endParaRPr lang="cs-CZ"/>
        </a:p>
      </dgm:t>
    </dgm:pt>
    <dgm:pt modelId="{EC8607C6-6F28-4F6F-BDAE-554BA9E1F951}" type="parTrans" cxnId="{2D291DAB-9469-4443-9FFA-6076C2384F0F}">
      <dgm:prSet/>
      <dgm:spPr/>
      <dgm:t>
        <a:bodyPr/>
        <a:lstStyle/>
        <a:p>
          <a:endParaRPr lang="cs-CZ"/>
        </a:p>
      </dgm:t>
    </dgm:pt>
    <dgm:pt modelId="{9B099ADE-90CB-47A5-902C-04E54510F376}" type="pres">
      <dgm:prSet presAssocID="{BBC6BDDB-350B-4D4A-94D5-812CF50B40A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18511A-2C95-4471-A157-8568F85D9A1A}" type="pres">
      <dgm:prSet presAssocID="{AFF6A5AE-5C76-4198-AB95-CE9BAA7D7650}" presName="hierRoot1" presStyleCnt="0"/>
      <dgm:spPr/>
    </dgm:pt>
    <dgm:pt modelId="{4C42746F-AD6F-4F8E-A3B6-A97933CA865D}" type="pres">
      <dgm:prSet presAssocID="{AFF6A5AE-5C76-4198-AB95-CE9BAA7D7650}" presName="composite" presStyleCnt="0"/>
      <dgm:spPr/>
    </dgm:pt>
    <dgm:pt modelId="{94ECC96C-B838-4740-B870-14BF7795CF02}" type="pres">
      <dgm:prSet presAssocID="{AFF6A5AE-5C76-4198-AB95-CE9BAA7D7650}" presName="background" presStyleLbl="node0" presStyleIdx="0" presStyleCnt="1"/>
      <dgm:spPr/>
    </dgm:pt>
    <dgm:pt modelId="{58F51D57-60D2-4DF5-8162-966766BE1D87}" type="pres">
      <dgm:prSet presAssocID="{AFF6A5AE-5C76-4198-AB95-CE9BAA7D7650}" presName="text" presStyleLbl="fgAcc0" presStyleIdx="0" presStyleCnt="1" custScaleX="161921" custLinFactNeighborX="81584" custLinFactNeighborY="-7661">
        <dgm:presLayoutVars>
          <dgm:chPref val="3"/>
        </dgm:presLayoutVars>
      </dgm:prSet>
      <dgm:spPr/>
    </dgm:pt>
    <dgm:pt modelId="{534C69BD-1B88-4042-838C-75ADAA0464E9}" type="pres">
      <dgm:prSet presAssocID="{AFF6A5AE-5C76-4198-AB95-CE9BAA7D7650}" presName="hierChild2" presStyleCnt="0"/>
      <dgm:spPr/>
    </dgm:pt>
    <dgm:pt modelId="{273C0D69-EFCF-448B-BA0B-6F0A09F8CF9D}" type="pres">
      <dgm:prSet presAssocID="{B7D53CA3-D6F5-4CE4-B4B2-9135FF0B64DB}" presName="Name10" presStyleLbl="parChTrans1D2" presStyleIdx="0" presStyleCnt="1"/>
      <dgm:spPr/>
    </dgm:pt>
    <dgm:pt modelId="{2404946B-341E-4C57-BD97-812A3C1DD8E1}" type="pres">
      <dgm:prSet presAssocID="{FDBE3A72-428B-4A9A-99A2-5297A7A4CFD6}" presName="hierRoot2" presStyleCnt="0"/>
      <dgm:spPr/>
    </dgm:pt>
    <dgm:pt modelId="{89E82257-CDA0-4AC1-AD3C-E38AED0E9FF2}" type="pres">
      <dgm:prSet presAssocID="{FDBE3A72-428B-4A9A-99A2-5297A7A4CFD6}" presName="composite2" presStyleCnt="0"/>
      <dgm:spPr/>
    </dgm:pt>
    <dgm:pt modelId="{B9ED868C-5781-4F79-9FBA-32548D1EC003}" type="pres">
      <dgm:prSet presAssocID="{FDBE3A72-428B-4A9A-99A2-5297A7A4CFD6}" presName="background2" presStyleLbl="node2" presStyleIdx="0" presStyleCnt="1"/>
      <dgm:spPr/>
    </dgm:pt>
    <dgm:pt modelId="{BCE3A139-72B8-4B67-8EE4-1D0503B534A5}" type="pres">
      <dgm:prSet presAssocID="{FDBE3A72-428B-4A9A-99A2-5297A7A4CFD6}" presName="text2" presStyleLbl="fgAcc2" presStyleIdx="0" presStyleCnt="1" custLinFactNeighborX="81584" custLinFactNeighborY="-3994">
        <dgm:presLayoutVars>
          <dgm:chPref val="3"/>
        </dgm:presLayoutVars>
      </dgm:prSet>
      <dgm:spPr/>
    </dgm:pt>
    <dgm:pt modelId="{9F182F68-407B-4CB3-BFB3-45D5E5ABEB03}" type="pres">
      <dgm:prSet presAssocID="{FDBE3A72-428B-4A9A-99A2-5297A7A4CFD6}" presName="hierChild3" presStyleCnt="0"/>
      <dgm:spPr/>
    </dgm:pt>
    <dgm:pt modelId="{0321D4AC-5E58-4BE0-B259-03A05654BDCA}" type="pres">
      <dgm:prSet presAssocID="{EC8607C6-6F28-4F6F-BDAE-554BA9E1F951}" presName="Name17" presStyleLbl="parChTrans1D3" presStyleIdx="0" presStyleCnt="1"/>
      <dgm:spPr/>
    </dgm:pt>
    <dgm:pt modelId="{5F70DA55-FFD9-4AF1-AB7B-BB20FEA1BDFD}" type="pres">
      <dgm:prSet presAssocID="{25C117A5-FD54-4AC9-8529-6D5FFE6368A9}" presName="hierRoot3" presStyleCnt="0"/>
      <dgm:spPr/>
    </dgm:pt>
    <dgm:pt modelId="{02F88878-7055-4737-BF49-B664502C3C56}" type="pres">
      <dgm:prSet presAssocID="{25C117A5-FD54-4AC9-8529-6D5FFE6368A9}" presName="composite3" presStyleCnt="0"/>
      <dgm:spPr/>
    </dgm:pt>
    <dgm:pt modelId="{365BFAF5-B9B9-4F3E-ABD2-98C915E9ADD8}" type="pres">
      <dgm:prSet presAssocID="{25C117A5-FD54-4AC9-8529-6D5FFE6368A9}" presName="background3" presStyleLbl="node3" presStyleIdx="0" presStyleCnt="1"/>
      <dgm:spPr/>
    </dgm:pt>
    <dgm:pt modelId="{49888C6F-3A9A-40CC-AB97-222CDB7F058E}" type="pres">
      <dgm:prSet presAssocID="{25C117A5-FD54-4AC9-8529-6D5FFE6368A9}" presName="text3" presStyleLbl="fgAcc3" presStyleIdx="0" presStyleCnt="1" custLinFactNeighborX="-35186" custLinFactNeighborY="-26589">
        <dgm:presLayoutVars>
          <dgm:chPref val="3"/>
        </dgm:presLayoutVars>
      </dgm:prSet>
      <dgm:spPr/>
    </dgm:pt>
    <dgm:pt modelId="{4183F53D-5D23-4692-A96A-F4CD126897C9}" type="pres">
      <dgm:prSet presAssocID="{25C117A5-FD54-4AC9-8529-6D5FFE6368A9}" presName="hierChild4" presStyleCnt="0"/>
      <dgm:spPr/>
    </dgm:pt>
  </dgm:ptLst>
  <dgm:cxnLst>
    <dgm:cxn modelId="{F3A84012-2DBF-4DFC-B26F-18B21EE310AF}" type="presOf" srcId="{25C117A5-FD54-4AC9-8529-6D5FFE6368A9}" destId="{49888C6F-3A9A-40CC-AB97-222CDB7F058E}" srcOrd="0" destOrd="0" presId="urn:microsoft.com/office/officeart/2005/8/layout/hierarchy1"/>
    <dgm:cxn modelId="{04900D42-C0BA-428D-AB9F-28A38AAE0CEB}" srcId="{BBC6BDDB-350B-4D4A-94D5-812CF50B40A5}" destId="{AFF6A5AE-5C76-4198-AB95-CE9BAA7D7650}" srcOrd="0" destOrd="0" parTransId="{FB28A734-1C4A-4F5E-8500-72508AFA38BD}" sibTransId="{ADC87F66-752C-4D14-8EE3-DC640BE3E61A}"/>
    <dgm:cxn modelId="{58F49B6D-4A61-410B-9F57-D78FD71ED79E}" type="presOf" srcId="{BBC6BDDB-350B-4D4A-94D5-812CF50B40A5}" destId="{9B099ADE-90CB-47A5-902C-04E54510F376}" srcOrd="0" destOrd="0" presId="urn:microsoft.com/office/officeart/2005/8/layout/hierarchy1"/>
    <dgm:cxn modelId="{C416E24F-F2CE-4FB7-B829-505A5E191EAF}" type="presOf" srcId="{AFF6A5AE-5C76-4198-AB95-CE9BAA7D7650}" destId="{58F51D57-60D2-4DF5-8162-966766BE1D87}" srcOrd="0" destOrd="0" presId="urn:microsoft.com/office/officeart/2005/8/layout/hierarchy1"/>
    <dgm:cxn modelId="{2D291DAB-9469-4443-9FFA-6076C2384F0F}" srcId="{FDBE3A72-428B-4A9A-99A2-5297A7A4CFD6}" destId="{25C117A5-FD54-4AC9-8529-6D5FFE6368A9}" srcOrd="0" destOrd="0" parTransId="{EC8607C6-6F28-4F6F-BDAE-554BA9E1F951}" sibTransId="{874EED6F-3353-41E8-B1C3-65F27E18BDB1}"/>
    <dgm:cxn modelId="{0E401FC8-FF0E-44B9-9140-8BFB395D1259}" srcId="{AFF6A5AE-5C76-4198-AB95-CE9BAA7D7650}" destId="{FDBE3A72-428B-4A9A-99A2-5297A7A4CFD6}" srcOrd="0" destOrd="0" parTransId="{B7D53CA3-D6F5-4CE4-B4B2-9135FF0B64DB}" sibTransId="{60DB754D-7F4F-465B-8981-4D0A38346E1F}"/>
    <dgm:cxn modelId="{DFE59AE2-5372-481F-A183-F1601203EE27}" type="presOf" srcId="{B7D53CA3-D6F5-4CE4-B4B2-9135FF0B64DB}" destId="{273C0D69-EFCF-448B-BA0B-6F0A09F8CF9D}" srcOrd="0" destOrd="0" presId="urn:microsoft.com/office/officeart/2005/8/layout/hierarchy1"/>
    <dgm:cxn modelId="{F93342E6-AE41-4474-98C7-05C857A2C2EA}" type="presOf" srcId="{EC8607C6-6F28-4F6F-BDAE-554BA9E1F951}" destId="{0321D4AC-5E58-4BE0-B259-03A05654BDCA}" srcOrd="0" destOrd="0" presId="urn:microsoft.com/office/officeart/2005/8/layout/hierarchy1"/>
    <dgm:cxn modelId="{724C75EE-94E4-4130-92FA-8D571886F3B3}" type="presOf" srcId="{FDBE3A72-428B-4A9A-99A2-5297A7A4CFD6}" destId="{BCE3A139-72B8-4B67-8EE4-1D0503B534A5}" srcOrd="0" destOrd="0" presId="urn:microsoft.com/office/officeart/2005/8/layout/hierarchy1"/>
    <dgm:cxn modelId="{AC6363CC-2467-4500-AD1A-7DD91636D349}" type="presParOf" srcId="{9B099ADE-90CB-47A5-902C-04E54510F376}" destId="{2118511A-2C95-4471-A157-8568F85D9A1A}" srcOrd="0" destOrd="0" presId="urn:microsoft.com/office/officeart/2005/8/layout/hierarchy1"/>
    <dgm:cxn modelId="{205E0FD8-5DF3-44EB-9F70-9577A609B545}" type="presParOf" srcId="{2118511A-2C95-4471-A157-8568F85D9A1A}" destId="{4C42746F-AD6F-4F8E-A3B6-A97933CA865D}" srcOrd="0" destOrd="0" presId="urn:microsoft.com/office/officeart/2005/8/layout/hierarchy1"/>
    <dgm:cxn modelId="{D1766DF1-6418-46E2-909F-7E9CF8263667}" type="presParOf" srcId="{4C42746F-AD6F-4F8E-A3B6-A97933CA865D}" destId="{94ECC96C-B838-4740-B870-14BF7795CF02}" srcOrd="0" destOrd="0" presId="urn:microsoft.com/office/officeart/2005/8/layout/hierarchy1"/>
    <dgm:cxn modelId="{4A2C161C-402B-411E-B90B-3641F699430D}" type="presParOf" srcId="{4C42746F-AD6F-4F8E-A3B6-A97933CA865D}" destId="{58F51D57-60D2-4DF5-8162-966766BE1D87}" srcOrd="1" destOrd="0" presId="urn:microsoft.com/office/officeart/2005/8/layout/hierarchy1"/>
    <dgm:cxn modelId="{3078E2B8-6054-4348-B4C8-D52EAD7E7315}" type="presParOf" srcId="{2118511A-2C95-4471-A157-8568F85D9A1A}" destId="{534C69BD-1B88-4042-838C-75ADAA0464E9}" srcOrd="1" destOrd="0" presId="urn:microsoft.com/office/officeart/2005/8/layout/hierarchy1"/>
    <dgm:cxn modelId="{598337B0-2B1C-4BA0-B537-3AD420DC2A3E}" type="presParOf" srcId="{534C69BD-1B88-4042-838C-75ADAA0464E9}" destId="{273C0D69-EFCF-448B-BA0B-6F0A09F8CF9D}" srcOrd="0" destOrd="0" presId="urn:microsoft.com/office/officeart/2005/8/layout/hierarchy1"/>
    <dgm:cxn modelId="{3D02C161-2495-4F2B-A28A-9B876C1C703F}" type="presParOf" srcId="{534C69BD-1B88-4042-838C-75ADAA0464E9}" destId="{2404946B-341E-4C57-BD97-812A3C1DD8E1}" srcOrd="1" destOrd="0" presId="urn:microsoft.com/office/officeart/2005/8/layout/hierarchy1"/>
    <dgm:cxn modelId="{25755F95-C32B-4368-BEB2-D5E660167B53}" type="presParOf" srcId="{2404946B-341E-4C57-BD97-812A3C1DD8E1}" destId="{89E82257-CDA0-4AC1-AD3C-E38AED0E9FF2}" srcOrd="0" destOrd="0" presId="urn:microsoft.com/office/officeart/2005/8/layout/hierarchy1"/>
    <dgm:cxn modelId="{3ADC7883-8038-4757-8C38-2B43197E7F8F}" type="presParOf" srcId="{89E82257-CDA0-4AC1-AD3C-E38AED0E9FF2}" destId="{B9ED868C-5781-4F79-9FBA-32548D1EC003}" srcOrd="0" destOrd="0" presId="urn:microsoft.com/office/officeart/2005/8/layout/hierarchy1"/>
    <dgm:cxn modelId="{3DFE567E-CE8E-45A3-8CF6-0BA8DF484EA9}" type="presParOf" srcId="{89E82257-CDA0-4AC1-AD3C-E38AED0E9FF2}" destId="{BCE3A139-72B8-4B67-8EE4-1D0503B534A5}" srcOrd="1" destOrd="0" presId="urn:microsoft.com/office/officeart/2005/8/layout/hierarchy1"/>
    <dgm:cxn modelId="{A20D1C49-E2E4-4082-A9C8-AAEF569509C6}" type="presParOf" srcId="{2404946B-341E-4C57-BD97-812A3C1DD8E1}" destId="{9F182F68-407B-4CB3-BFB3-45D5E5ABEB03}" srcOrd="1" destOrd="0" presId="urn:microsoft.com/office/officeart/2005/8/layout/hierarchy1"/>
    <dgm:cxn modelId="{5686C31D-A35E-443B-8B35-B35A3B44A37B}" type="presParOf" srcId="{9F182F68-407B-4CB3-BFB3-45D5E5ABEB03}" destId="{0321D4AC-5E58-4BE0-B259-03A05654BDCA}" srcOrd="0" destOrd="0" presId="urn:microsoft.com/office/officeart/2005/8/layout/hierarchy1"/>
    <dgm:cxn modelId="{E8C55AB8-A97A-4E35-9C6D-1ED05FBBB977}" type="presParOf" srcId="{9F182F68-407B-4CB3-BFB3-45D5E5ABEB03}" destId="{5F70DA55-FFD9-4AF1-AB7B-BB20FEA1BDFD}" srcOrd="1" destOrd="0" presId="urn:microsoft.com/office/officeart/2005/8/layout/hierarchy1"/>
    <dgm:cxn modelId="{794B4AE7-1F14-4FE8-A610-3BEC6101C2BC}" type="presParOf" srcId="{5F70DA55-FFD9-4AF1-AB7B-BB20FEA1BDFD}" destId="{02F88878-7055-4737-BF49-B664502C3C56}" srcOrd="0" destOrd="0" presId="urn:microsoft.com/office/officeart/2005/8/layout/hierarchy1"/>
    <dgm:cxn modelId="{DE147EB9-29CD-4940-96B5-2A8844182B0B}" type="presParOf" srcId="{02F88878-7055-4737-BF49-B664502C3C56}" destId="{365BFAF5-B9B9-4F3E-ABD2-98C915E9ADD8}" srcOrd="0" destOrd="0" presId="urn:microsoft.com/office/officeart/2005/8/layout/hierarchy1"/>
    <dgm:cxn modelId="{C75757BB-B556-48E5-B525-C3FD3625C0E7}" type="presParOf" srcId="{02F88878-7055-4737-BF49-B664502C3C56}" destId="{49888C6F-3A9A-40CC-AB97-222CDB7F058E}" srcOrd="1" destOrd="0" presId="urn:microsoft.com/office/officeart/2005/8/layout/hierarchy1"/>
    <dgm:cxn modelId="{8CAB8487-DBB6-4F53-A3A6-904266A813F6}" type="presParOf" srcId="{5F70DA55-FFD9-4AF1-AB7B-BB20FEA1BDFD}" destId="{4183F53D-5D23-4692-A96A-F4CD126897C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A320A1A-181E-4C35-887C-07ED030A9629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6D5C46-C08B-4D8E-943A-5869D428DCE2}">
      <dgm:prSet phldrT="[Text]" custT="1"/>
      <dgm:spPr/>
      <dgm:t>
        <a:bodyPr/>
        <a:lstStyle/>
        <a:p>
          <a:r>
            <a:rPr lang="pt-PT" sz="4000" b="1" dirty="0">
              <a:solidFill>
                <a:srgbClr val="002060"/>
              </a:solidFill>
            </a:rPr>
            <a:t>O</a:t>
          </a:r>
          <a:r>
            <a:rPr lang="cs-CZ" sz="4000" b="1" dirty="0">
              <a:solidFill>
                <a:srgbClr val="002060"/>
              </a:solidFill>
            </a:rPr>
            <a:t> +</a:t>
          </a:r>
          <a:r>
            <a:rPr lang="pt-PT" sz="6500" b="1" dirty="0">
              <a:solidFill>
                <a:schemeClr val="tx1"/>
              </a:solidFill>
            </a:rPr>
            <a:t> JOÃO</a:t>
          </a:r>
          <a:endParaRPr lang="cs-CZ" sz="6500" b="1" dirty="0">
            <a:solidFill>
              <a:schemeClr val="tx1"/>
            </a:solidFill>
          </a:endParaRPr>
        </a:p>
      </dgm:t>
    </dgm:pt>
    <dgm:pt modelId="{5AC3D895-9CB6-4658-BD92-7573C6F11227}" type="parTrans" cxnId="{49B441C6-338A-48B5-BE5A-89BD58C8ECB7}">
      <dgm:prSet/>
      <dgm:spPr/>
      <dgm:t>
        <a:bodyPr/>
        <a:lstStyle/>
        <a:p>
          <a:endParaRPr lang="cs-CZ"/>
        </a:p>
      </dgm:t>
    </dgm:pt>
    <dgm:pt modelId="{6BF70123-EB7E-4EA9-A863-4D61F15C62B4}" type="sibTrans" cxnId="{49B441C6-338A-48B5-BE5A-89BD58C8ECB7}">
      <dgm:prSet/>
      <dgm:spPr/>
      <dgm:t>
        <a:bodyPr/>
        <a:lstStyle/>
        <a:p>
          <a:endParaRPr lang="cs-CZ"/>
        </a:p>
      </dgm:t>
    </dgm:pt>
    <dgm:pt modelId="{66596118-A03D-4A49-84C8-14DF23D7D2D2}">
      <dgm:prSet phldrT="[Text]" custT="1"/>
      <dgm:spPr>
        <a:solidFill>
          <a:srgbClr val="00B0F0"/>
        </a:solidFill>
      </dgm:spPr>
      <dgm:t>
        <a:bodyPr/>
        <a:lstStyle/>
        <a:p>
          <a:r>
            <a:rPr lang="pt-PT" sz="3200" dirty="0"/>
            <a:t>JOÃO (subordinante)</a:t>
          </a:r>
        </a:p>
        <a:p>
          <a:r>
            <a:rPr lang="cs-CZ" sz="3200" dirty="0"/>
            <a:t>Nadřazený člen</a:t>
          </a:r>
        </a:p>
      </dgm:t>
    </dgm:pt>
    <dgm:pt modelId="{5F7AA8BA-BFF6-403D-AAA1-519E870967F6}" type="parTrans" cxnId="{6B993D2D-9165-463E-97BA-C5B97227A80B}">
      <dgm:prSet/>
      <dgm:spPr/>
      <dgm:t>
        <a:bodyPr/>
        <a:lstStyle/>
        <a:p>
          <a:endParaRPr lang="cs-CZ"/>
        </a:p>
      </dgm:t>
    </dgm:pt>
    <dgm:pt modelId="{9907000C-98FF-4C35-8925-F498EA3D1055}" type="sibTrans" cxnId="{6B993D2D-9165-463E-97BA-C5B97227A80B}">
      <dgm:prSet/>
      <dgm:spPr/>
      <dgm:t>
        <a:bodyPr/>
        <a:lstStyle/>
        <a:p>
          <a:endParaRPr lang="cs-CZ"/>
        </a:p>
      </dgm:t>
    </dgm:pt>
    <dgm:pt modelId="{93CA924D-A61F-4421-8C95-F78A5B0ABE7D}">
      <dgm:prSet phldrT="[Text]" custT="1"/>
      <dgm:spPr/>
      <dgm:t>
        <a:bodyPr/>
        <a:lstStyle/>
        <a:p>
          <a:r>
            <a:rPr lang="pt-PT" sz="2400" dirty="0"/>
            <a:t>O (subordinado)</a:t>
          </a:r>
          <a:endParaRPr lang="cs-CZ" sz="2400" dirty="0"/>
        </a:p>
        <a:p>
          <a:r>
            <a:rPr lang="cs-CZ" sz="2400" dirty="0"/>
            <a:t>Podřadný člen (většinou determinuje, vymezuje význam nadřazeného – proto je to determinující člen) a nadřazený člen je determinovaný </a:t>
          </a:r>
        </a:p>
      </dgm:t>
    </dgm:pt>
    <dgm:pt modelId="{25AA422D-A1B6-41BE-BEB6-B027800D673A}" type="parTrans" cxnId="{F7BBBB41-D366-40EF-8E36-A94A44A2B4E2}">
      <dgm:prSet/>
      <dgm:spPr/>
      <dgm:t>
        <a:bodyPr/>
        <a:lstStyle/>
        <a:p>
          <a:endParaRPr lang="cs-CZ"/>
        </a:p>
      </dgm:t>
    </dgm:pt>
    <dgm:pt modelId="{E295B078-0BAA-42C4-8E06-E5AF4EC665A0}" type="sibTrans" cxnId="{F7BBBB41-D366-40EF-8E36-A94A44A2B4E2}">
      <dgm:prSet/>
      <dgm:spPr/>
      <dgm:t>
        <a:bodyPr/>
        <a:lstStyle/>
        <a:p>
          <a:endParaRPr lang="cs-CZ"/>
        </a:p>
      </dgm:t>
    </dgm:pt>
    <dgm:pt modelId="{D470ED2A-8262-4260-A5F1-3CA6EBC0258A}" type="pres">
      <dgm:prSet presAssocID="{8A320A1A-181E-4C35-887C-07ED030A962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BD015B-7CDE-4417-9560-E2C3B85B697D}" type="pres">
      <dgm:prSet presAssocID="{F56D5C46-C08B-4D8E-943A-5869D428DCE2}" presName="vertOne" presStyleCnt="0"/>
      <dgm:spPr/>
    </dgm:pt>
    <dgm:pt modelId="{842329B4-88FA-445E-8AD1-BF8A44450E3B}" type="pres">
      <dgm:prSet presAssocID="{F56D5C46-C08B-4D8E-943A-5869D428DCE2}" presName="txOne" presStyleLbl="node0" presStyleIdx="0" presStyleCnt="1" custLinFactY="-6174" custLinFactNeighborX="2104" custLinFactNeighborY="-100000">
        <dgm:presLayoutVars>
          <dgm:chPref val="3"/>
        </dgm:presLayoutVars>
      </dgm:prSet>
      <dgm:spPr/>
    </dgm:pt>
    <dgm:pt modelId="{E87DBCC2-0A50-4F05-8DED-1DF30E75D407}" type="pres">
      <dgm:prSet presAssocID="{F56D5C46-C08B-4D8E-943A-5869D428DCE2}" presName="parTransOne" presStyleCnt="0"/>
      <dgm:spPr/>
    </dgm:pt>
    <dgm:pt modelId="{A364EA66-1EA9-4F2C-A2A2-E038C6F640BF}" type="pres">
      <dgm:prSet presAssocID="{F56D5C46-C08B-4D8E-943A-5869D428DCE2}" presName="horzOne" presStyleCnt="0"/>
      <dgm:spPr/>
    </dgm:pt>
    <dgm:pt modelId="{8C90C96C-D68E-45F6-8198-F5538B6568D3}" type="pres">
      <dgm:prSet presAssocID="{66596118-A03D-4A49-84C8-14DF23D7D2D2}" presName="vertTwo" presStyleCnt="0"/>
      <dgm:spPr/>
    </dgm:pt>
    <dgm:pt modelId="{05E0169C-A3C2-4A34-A375-8B2388DB87D0}" type="pres">
      <dgm:prSet presAssocID="{66596118-A03D-4A49-84C8-14DF23D7D2D2}" presName="txTwo" presStyleLbl="node2" presStyleIdx="0" presStyleCnt="1">
        <dgm:presLayoutVars>
          <dgm:chPref val="3"/>
        </dgm:presLayoutVars>
      </dgm:prSet>
      <dgm:spPr/>
    </dgm:pt>
    <dgm:pt modelId="{1E33F368-2768-4EBC-BED9-7D6B0E9A771D}" type="pres">
      <dgm:prSet presAssocID="{66596118-A03D-4A49-84C8-14DF23D7D2D2}" presName="parTransTwo" presStyleCnt="0"/>
      <dgm:spPr/>
    </dgm:pt>
    <dgm:pt modelId="{A6D90122-2862-4487-BDB7-F3D1075AAAF9}" type="pres">
      <dgm:prSet presAssocID="{66596118-A03D-4A49-84C8-14DF23D7D2D2}" presName="horzTwo" presStyleCnt="0"/>
      <dgm:spPr/>
    </dgm:pt>
    <dgm:pt modelId="{FFD0ABAE-F0FA-4635-A630-7F05E3452A56}" type="pres">
      <dgm:prSet presAssocID="{93CA924D-A61F-4421-8C95-F78A5B0ABE7D}" presName="vertThree" presStyleCnt="0"/>
      <dgm:spPr/>
    </dgm:pt>
    <dgm:pt modelId="{7E822626-44C3-41E2-BE49-37127E0903B5}" type="pres">
      <dgm:prSet presAssocID="{93CA924D-A61F-4421-8C95-F78A5B0ABE7D}" presName="txThree" presStyleLbl="node3" presStyleIdx="0" presStyleCnt="1" custLinFactNeighborX="1043" custLinFactNeighborY="34217">
        <dgm:presLayoutVars>
          <dgm:chPref val="3"/>
        </dgm:presLayoutVars>
      </dgm:prSet>
      <dgm:spPr/>
    </dgm:pt>
    <dgm:pt modelId="{B46C0AFA-1E34-4103-8490-6F764A9DD446}" type="pres">
      <dgm:prSet presAssocID="{93CA924D-A61F-4421-8C95-F78A5B0ABE7D}" presName="horzThree" presStyleCnt="0"/>
      <dgm:spPr/>
    </dgm:pt>
  </dgm:ptLst>
  <dgm:cxnLst>
    <dgm:cxn modelId="{36FE3F01-4557-4039-B8F6-261AD74458ED}" type="presOf" srcId="{93CA924D-A61F-4421-8C95-F78A5B0ABE7D}" destId="{7E822626-44C3-41E2-BE49-37127E0903B5}" srcOrd="0" destOrd="0" presId="urn:microsoft.com/office/officeart/2005/8/layout/hierarchy4"/>
    <dgm:cxn modelId="{BA1EC809-F93D-4451-91BD-16D5A6CBC217}" type="presOf" srcId="{8A320A1A-181E-4C35-887C-07ED030A9629}" destId="{D470ED2A-8262-4260-A5F1-3CA6EBC0258A}" srcOrd="0" destOrd="0" presId="urn:microsoft.com/office/officeart/2005/8/layout/hierarchy4"/>
    <dgm:cxn modelId="{30EB0F0C-165B-4C3B-984E-52DD9CE23414}" type="presOf" srcId="{F56D5C46-C08B-4D8E-943A-5869D428DCE2}" destId="{842329B4-88FA-445E-8AD1-BF8A44450E3B}" srcOrd="0" destOrd="0" presId="urn:microsoft.com/office/officeart/2005/8/layout/hierarchy4"/>
    <dgm:cxn modelId="{6B993D2D-9165-463E-97BA-C5B97227A80B}" srcId="{F56D5C46-C08B-4D8E-943A-5869D428DCE2}" destId="{66596118-A03D-4A49-84C8-14DF23D7D2D2}" srcOrd="0" destOrd="0" parTransId="{5F7AA8BA-BFF6-403D-AAA1-519E870967F6}" sibTransId="{9907000C-98FF-4C35-8925-F498EA3D1055}"/>
    <dgm:cxn modelId="{F7BBBB41-D366-40EF-8E36-A94A44A2B4E2}" srcId="{66596118-A03D-4A49-84C8-14DF23D7D2D2}" destId="{93CA924D-A61F-4421-8C95-F78A5B0ABE7D}" srcOrd="0" destOrd="0" parTransId="{25AA422D-A1B6-41BE-BEB6-B027800D673A}" sibTransId="{E295B078-0BAA-42C4-8E06-E5AF4EC665A0}"/>
    <dgm:cxn modelId="{49B441C6-338A-48B5-BE5A-89BD58C8ECB7}" srcId="{8A320A1A-181E-4C35-887C-07ED030A9629}" destId="{F56D5C46-C08B-4D8E-943A-5869D428DCE2}" srcOrd="0" destOrd="0" parTransId="{5AC3D895-9CB6-4658-BD92-7573C6F11227}" sibTransId="{6BF70123-EB7E-4EA9-A863-4D61F15C62B4}"/>
    <dgm:cxn modelId="{2C77F8FF-3FFF-4C20-B230-B42EF553ECC2}" type="presOf" srcId="{66596118-A03D-4A49-84C8-14DF23D7D2D2}" destId="{05E0169C-A3C2-4A34-A375-8B2388DB87D0}" srcOrd="0" destOrd="0" presId="urn:microsoft.com/office/officeart/2005/8/layout/hierarchy4"/>
    <dgm:cxn modelId="{E9BD811F-AEBC-4F4B-B906-DF08431DA09B}" type="presParOf" srcId="{D470ED2A-8262-4260-A5F1-3CA6EBC0258A}" destId="{08BD015B-7CDE-4417-9560-E2C3B85B697D}" srcOrd="0" destOrd="0" presId="urn:microsoft.com/office/officeart/2005/8/layout/hierarchy4"/>
    <dgm:cxn modelId="{AF9A65BE-A4ED-4A7A-98D2-8BC3D45ABFB3}" type="presParOf" srcId="{08BD015B-7CDE-4417-9560-E2C3B85B697D}" destId="{842329B4-88FA-445E-8AD1-BF8A44450E3B}" srcOrd="0" destOrd="0" presId="urn:microsoft.com/office/officeart/2005/8/layout/hierarchy4"/>
    <dgm:cxn modelId="{A22CD1A1-87DB-4317-BD9F-EB61ACDC5E15}" type="presParOf" srcId="{08BD015B-7CDE-4417-9560-E2C3B85B697D}" destId="{E87DBCC2-0A50-4F05-8DED-1DF30E75D407}" srcOrd="1" destOrd="0" presId="urn:microsoft.com/office/officeart/2005/8/layout/hierarchy4"/>
    <dgm:cxn modelId="{78053235-5500-4410-A675-C938FFCC3475}" type="presParOf" srcId="{08BD015B-7CDE-4417-9560-E2C3B85B697D}" destId="{A364EA66-1EA9-4F2C-A2A2-E038C6F640BF}" srcOrd="2" destOrd="0" presId="urn:microsoft.com/office/officeart/2005/8/layout/hierarchy4"/>
    <dgm:cxn modelId="{182B2D33-5B40-4CB8-B7AA-31C805FB2066}" type="presParOf" srcId="{A364EA66-1EA9-4F2C-A2A2-E038C6F640BF}" destId="{8C90C96C-D68E-45F6-8198-F5538B6568D3}" srcOrd="0" destOrd="0" presId="urn:microsoft.com/office/officeart/2005/8/layout/hierarchy4"/>
    <dgm:cxn modelId="{9619965A-F584-418D-B23C-CA9ADE4036D7}" type="presParOf" srcId="{8C90C96C-D68E-45F6-8198-F5538B6568D3}" destId="{05E0169C-A3C2-4A34-A375-8B2388DB87D0}" srcOrd="0" destOrd="0" presId="urn:microsoft.com/office/officeart/2005/8/layout/hierarchy4"/>
    <dgm:cxn modelId="{0B95A257-5A13-41CE-B04A-44287FCD0FEC}" type="presParOf" srcId="{8C90C96C-D68E-45F6-8198-F5538B6568D3}" destId="{1E33F368-2768-4EBC-BED9-7D6B0E9A771D}" srcOrd="1" destOrd="0" presId="urn:microsoft.com/office/officeart/2005/8/layout/hierarchy4"/>
    <dgm:cxn modelId="{CCE613C8-93B7-4B87-B2AC-AAAA4FD6A897}" type="presParOf" srcId="{8C90C96C-D68E-45F6-8198-F5538B6568D3}" destId="{A6D90122-2862-4487-BDB7-F3D1075AAAF9}" srcOrd="2" destOrd="0" presId="urn:microsoft.com/office/officeart/2005/8/layout/hierarchy4"/>
    <dgm:cxn modelId="{14A35250-C3FE-4B62-90E3-2781C6662584}" type="presParOf" srcId="{A6D90122-2862-4487-BDB7-F3D1075AAAF9}" destId="{FFD0ABAE-F0FA-4635-A630-7F05E3452A56}" srcOrd="0" destOrd="0" presId="urn:microsoft.com/office/officeart/2005/8/layout/hierarchy4"/>
    <dgm:cxn modelId="{CD036705-D6A8-4E8A-8BE8-ACAD7A6B9A3B}" type="presParOf" srcId="{FFD0ABAE-F0FA-4635-A630-7F05E3452A56}" destId="{7E822626-44C3-41E2-BE49-37127E0903B5}" srcOrd="0" destOrd="0" presId="urn:microsoft.com/office/officeart/2005/8/layout/hierarchy4"/>
    <dgm:cxn modelId="{0A0F7B73-7A3D-46FC-9CED-E928444B341B}" type="presParOf" srcId="{FFD0ABAE-F0FA-4635-A630-7F05E3452A56}" destId="{B46C0AFA-1E34-4103-8490-6F764A9DD44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BC6BDDB-350B-4D4A-94D5-812CF50B40A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F6A5AE-5C76-4198-AB95-CE9BAA7D7650}">
      <dgm:prSet phldrT="[Text]"/>
      <dgm:spPr/>
      <dgm:t>
        <a:bodyPr/>
        <a:lstStyle/>
        <a:p>
          <a:r>
            <a:rPr lang="pt-PT" dirty="0"/>
            <a:t>cháleira</a:t>
          </a:r>
          <a:endParaRPr lang="cs-CZ" dirty="0"/>
        </a:p>
      </dgm:t>
    </dgm:pt>
    <dgm:pt modelId="{FB28A734-1C4A-4F5E-8500-72508AFA38BD}" type="parTrans" cxnId="{04900D42-C0BA-428D-AB9F-28A38AAE0CEB}">
      <dgm:prSet/>
      <dgm:spPr/>
      <dgm:t>
        <a:bodyPr/>
        <a:lstStyle/>
        <a:p>
          <a:endParaRPr lang="cs-CZ"/>
        </a:p>
      </dgm:t>
    </dgm:pt>
    <dgm:pt modelId="{ADC87F66-752C-4D14-8EE3-DC640BE3E61A}" type="sibTrans" cxnId="{04900D42-C0BA-428D-AB9F-28A38AAE0CEB}">
      <dgm:prSet/>
      <dgm:spPr/>
      <dgm:t>
        <a:bodyPr/>
        <a:lstStyle/>
        <a:p>
          <a:endParaRPr lang="cs-CZ"/>
        </a:p>
      </dgm:t>
    </dgm:pt>
    <dgm:pt modelId="{FDBE3A72-428B-4A9A-99A2-5297A7A4CFD6}">
      <dgm:prSet phldrT="[Text]"/>
      <dgm:spPr/>
      <dgm:t>
        <a:bodyPr/>
        <a:lstStyle/>
        <a:p>
          <a:r>
            <a:rPr lang="pt-PT" dirty="0"/>
            <a:t>Chá +</a:t>
          </a:r>
          <a:endParaRPr lang="cs-CZ" dirty="0"/>
        </a:p>
      </dgm:t>
    </dgm:pt>
    <dgm:pt modelId="{B7D53CA3-D6F5-4CE4-B4B2-9135FF0B64DB}" type="parTrans" cxnId="{0E401FC8-FF0E-44B9-9140-8BFB395D1259}">
      <dgm:prSet/>
      <dgm:spPr/>
      <dgm:t>
        <a:bodyPr/>
        <a:lstStyle/>
        <a:p>
          <a:endParaRPr lang="cs-CZ"/>
        </a:p>
      </dgm:t>
    </dgm:pt>
    <dgm:pt modelId="{60DB754D-7F4F-465B-8981-4D0A38346E1F}" type="sibTrans" cxnId="{0E401FC8-FF0E-44B9-9140-8BFB395D1259}">
      <dgm:prSet/>
      <dgm:spPr/>
      <dgm:t>
        <a:bodyPr/>
        <a:lstStyle/>
        <a:p>
          <a:endParaRPr lang="cs-CZ"/>
        </a:p>
      </dgm:t>
    </dgm:pt>
    <dgm:pt modelId="{25C117A5-FD54-4AC9-8529-6D5FFE6368A9}">
      <dgm:prSet phldrT="[Text]"/>
      <dgm:spPr/>
      <dgm:t>
        <a:bodyPr/>
        <a:lstStyle/>
        <a:p>
          <a:r>
            <a:rPr lang="pt-PT" dirty="0"/>
            <a:t>(l)eira</a:t>
          </a:r>
          <a:endParaRPr lang="cs-CZ" dirty="0"/>
        </a:p>
      </dgm:t>
    </dgm:pt>
    <dgm:pt modelId="{874EED6F-3353-41E8-B1C3-65F27E18BDB1}" type="sibTrans" cxnId="{2D291DAB-9469-4443-9FFA-6076C2384F0F}">
      <dgm:prSet/>
      <dgm:spPr/>
      <dgm:t>
        <a:bodyPr/>
        <a:lstStyle/>
        <a:p>
          <a:endParaRPr lang="cs-CZ"/>
        </a:p>
      </dgm:t>
    </dgm:pt>
    <dgm:pt modelId="{EC8607C6-6F28-4F6F-BDAE-554BA9E1F951}" type="parTrans" cxnId="{2D291DAB-9469-4443-9FFA-6076C2384F0F}">
      <dgm:prSet/>
      <dgm:spPr/>
      <dgm:t>
        <a:bodyPr/>
        <a:lstStyle/>
        <a:p>
          <a:endParaRPr lang="cs-CZ"/>
        </a:p>
      </dgm:t>
    </dgm:pt>
    <dgm:pt modelId="{9B099ADE-90CB-47A5-902C-04E54510F376}" type="pres">
      <dgm:prSet presAssocID="{BBC6BDDB-350B-4D4A-94D5-812CF50B40A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18511A-2C95-4471-A157-8568F85D9A1A}" type="pres">
      <dgm:prSet presAssocID="{AFF6A5AE-5C76-4198-AB95-CE9BAA7D7650}" presName="hierRoot1" presStyleCnt="0"/>
      <dgm:spPr/>
    </dgm:pt>
    <dgm:pt modelId="{4C42746F-AD6F-4F8E-A3B6-A97933CA865D}" type="pres">
      <dgm:prSet presAssocID="{AFF6A5AE-5C76-4198-AB95-CE9BAA7D7650}" presName="composite" presStyleCnt="0"/>
      <dgm:spPr/>
    </dgm:pt>
    <dgm:pt modelId="{94ECC96C-B838-4740-B870-14BF7795CF02}" type="pres">
      <dgm:prSet presAssocID="{AFF6A5AE-5C76-4198-AB95-CE9BAA7D7650}" presName="background" presStyleLbl="node0" presStyleIdx="0" presStyleCnt="1"/>
      <dgm:spPr/>
    </dgm:pt>
    <dgm:pt modelId="{58F51D57-60D2-4DF5-8162-966766BE1D87}" type="pres">
      <dgm:prSet presAssocID="{AFF6A5AE-5C76-4198-AB95-CE9BAA7D7650}" presName="text" presStyleLbl="fgAcc0" presStyleIdx="0" presStyleCnt="1" custLinFactNeighborX="-83480" custLinFactNeighborY="-7661">
        <dgm:presLayoutVars>
          <dgm:chPref val="3"/>
        </dgm:presLayoutVars>
      </dgm:prSet>
      <dgm:spPr/>
    </dgm:pt>
    <dgm:pt modelId="{534C69BD-1B88-4042-838C-75ADAA0464E9}" type="pres">
      <dgm:prSet presAssocID="{AFF6A5AE-5C76-4198-AB95-CE9BAA7D7650}" presName="hierChild2" presStyleCnt="0"/>
      <dgm:spPr/>
    </dgm:pt>
    <dgm:pt modelId="{273C0D69-EFCF-448B-BA0B-6F0A09F8CF9D}" type="pres">
      <dgm:prSet presAssocID="{B7D53CA3-D6F5-4CE4-B4B2-9135FF0B64DB}" presName="Name10" presStyleLbl="parChTrans1D2" presStyleIdx="0" presStyleCnt="1"/>
      <dgm:spPr/>
    </dgm:pt>
    <dgm:pt modelId="{2404946B-341E-4C57-BD97-812A3C1DD8E1}" type="pres">
      <dgm:prSet presAssocID="{FDBE3A72-428B-4A9A-99A2-5297A7A4CFD6}" presName="hierRoot2" presStyleCnt="0"/>
      <dgm:spPr/>
    </dgm:pt>
    <dgm:pt modelId="{89E82257-CDA0-4AC1-AD3C-E38AED0E9FF2}" type="pres">
      <dgm:prSet presAssocID="{FDBE3A72-428B-4A9A-99A2-5297A7A4CFD6}" presName="composite2" presStyleCnt="0"/>
      <dgm:spPr/>
    </dgm:pt>
    <dgm:pt modelId="{B9ED868C-5781-4F79-9FBA-32548D1EC003}" type="pres">
      <dgm:prSet presAssocID="{FDBE3A72-428B-4A9A-99A2-5297A7A4CFD6}" presName="background2" presStyleLbl="node2" presStyleIdx="0" presStyleCnt="1"/>
      <dgm:spPr/>
    </dgm:pt>
    <dgm:pt modelId="{BCE3A139-72B8-4B67-8EE4-1D0503B534A5}" type="pres">
      <dgm:prSet presAssocID="{FDBE3A72-428B-4A9A-99A2-5297A7A4CFD6}" presName="text2" presStyleLbl="fgAcc2" presStyleIdx="0" presStyleCnt="1" custLinFactNeighborX="-83480" custLinFactNeighborY="-16991">
        <dgm:presLayoutVars>
          <dgm:chPref val="3"/>
        </dgm:presLayoutVars>
      </dgm:prSet>
      <dgm:spPr/>
    </dgm:pt>
    <dgm:pt modelId="{9F182F68-407B-4CB3-BFB3-45D5E5ABEB03}" type="pres">
      <dgm:prSet presAssocID="{FDBE3A72-428B-4A9A-99A2-5297A7A4CFD6}" presName="hierChild3" presStyleCnt="0"/>
      <dgm:spPr/>
    </dgm:pt>
    <dgm:pt modelId="{0321D4AC-5E58-4BE0-B259-03A05654BDCA}" type="pres">
      <dgm:prSet presAssocID="{EC8607C6-6F28-4F6F-BDAE-554BA9E1F951}" presName="Name17" presStyleLbl="parChTrans1D3" presStyleIdx="0" presStyleCnt="1"/>
      <dgm:spPr/>
    </dgm:pt>
    <dgm:pt modelId="{5F70DA55-FFD9-4AF1-AB7B-BB20FEA1BDFD}" type="pres">
      <dgm:prSet presAssocID="{25C117A5-FD54-4AC9-8529-6D5FFE6368A9}" presName="hierRoot3" presStyleCnt="0"/>
      <dgm:spPr/>
    </dgm:pt>
    <dgm:pt modelId="{02F88878-7055-4737-BF49-B664502C3C56}" type="pres">
      <dgm:prSet presAssocID="{25C117A5-FD54-4AC9-8529-6D5FFE6368A9}" presName="composite3" presStyleCnt="0"/>
      <dgm:spPr/>
    </dgm:pt>
    <dgm:pt modelId="{365BFAF5-B9B9-4F3E-ABD2-98C915E9ADD8}" type="pres">
      <dgm:prSet presAssocID="{25C117A5-FD54-4AC9-8529-6D5FFE6368A9}" presName="background3" presStyleLbl="node3" presStyleIdx="0" presStyleCnt="1"/>
      <dgm:spPr/>
    </dgm:pt>
    <dgm:pt modelId="{49888C6F-3A9A-40CC-AB97-222CDB7F058E}" type="pres">
      <dgm:prSet presAssocID="{25C117A5-FD54-4AC9-8529-6D5FFE6368A9}" presName="text3" presStyleLbl="fgAcc3" presStyleIdx="0" presStyleCnt="1" custLinFactNeighborX="32065" custLinFactNeighborY="-26322">
        <dgm:presLayoutVars>
          <dgm:chPref val="3"/>
        </dgm:presLayoutVars>
      </dgm:prSet>
      <dgm:spPr/>
    </dgm:pt>
    <dgm:pt modelId="{4183F53D-5D23-4692-A96A-F4CD126897C9}" type="pres">
      <dgm:prSet presAssocID="{25C117A5-FD54-4AC9-8529-6D5FFE6368A9}" presName="hierChild4" presStyleCnt="0"/>
      <dgm:spPr/>
    </dgm:pt>
  </dgm:ptLst>
  <dgm:cxnLst>
    <dgm:cxn modelId="{F33A6C1F-67D6-4AFB-A864-6D55FB2FF55F}" type="presOf" srcId="{EC8607C6-6F28-4F6F-BDAE-554BA9E1F951}" destId="{0321D4AC-5E58-4BE0-B259-03A05654BDCA}" srcOrd="0" destOrd="0" presId="urn:microsoft.com/office/officeart/2005/8/layout/hierarchy1"/>
    <dgm:cxn modelId="{2B9CCA1F-B813-4F6D-AFE1-073563A18B70}" type="presOf" srcId="{AFF6A5AE-5C76-4198-AB95-CE9BAA7D7650}" destId="{58F51D57-60D2-4DF5-8162-966766BE1D87}" srcOrd="0" destOrd="0" presId="urn:microsoft.com/office/officeart/2005/8/layout/hierarchy1"/>
    <dgm:cxn modelId="{04900D42-C0BA-428D-AB9F-28A38AAE0CEB}" srcId="{BBC6BDDB-350B-4D4A-94D5-812CF50B40A5}" destId="{AFF6A5AE-5C76-4198-AB95-CE9BAA7D7650}" srcOrd="0" destOrd="0" parTransId="{FB28A734-1C4A-4F5E-8500-72508AFA38BD}" sibTransId="{ADC87F66-752C-4D14-8EE3-DC640BE3E61A}"/>
    <dgm:cxn modelId="{1FBB9F6A-1FAC-4308-917B-C2BC32EF3F6C}" type="presOf" srcId="{25C117A5-FD54-4AC9-8529-6D5FFE6368A9}" destId="{49888C6F-3A9A-40CC-AB97-222CDB7F058E}" srcOrd="0" destOrd="0" presId="urn:microsoft.com/office/officeart/2005/8/layout/hierarchy1"/>
    <dgm:cxn modelId="{E96EC67C-6F8B-43FE-8EC1-F41F37BEDCB9}" type="presOf" srcId="{B7D53CA3-D6F5-4CE4-B4B2-9135FF0B64DB}" destId="{273C0D69-EFCF-448B-BA0B-6F0A09F8CF9D}" srcOrd="0" destOrd="0" presId="urn:microsoft.com/office/officeart/2005/8/layout/hierarchy1"/>
    <dgm:cxn modelId="{2D291DAB-9469-4443-9FFA-6076C2384F0F}" srcId="{FDBE3A72-428B-4A9A-99A2-5297A7A4CFD6}" destId="{25C117A5-FD54-4AC9-8529-6D5FFE6368A9}" srcOrd="0" destOrd="0" parTransId="{EC8607C6-6F28-4F6F-BDAE-554BA9E1F951}" sibTransId="{874EED6F-3353-41E8-B1C3-65F27E18BDB1}"/>
    <dgm:cxn modelId="{CBA16DBE-57F7-4285-A7F9-2A5E7F6C9E40}" type="presOf" srcId="{FDBE3A72-428B-4A9A-99A2-5297A7A4CFD6}" destId="{BCE3A139-72B8-4B67-8EE4-1D0503B534A5}" srcOrd="0" destOrd="0" presId="urn:microsoft.com/office/officeart/2005/8/layout/hierarchy1"/>
    <dgm:cxn modelId="{0E401FC8-FF0E-44B9-9140-8BFB395D1259}" srcId="{AFF6A5AE-5C76-4198-AB95-CE9BAA7D7650}" destId="{FDBE3A72-428B-4A9A-99A2-5297A7A4CFD6}" srcOrd="0" destOrd="0" parTransId="{B7D53CA3-D6F5-4CE4-B4B2-9135FF0B64DB}" sibTransId="{60DB754D-7F4F-465B-8981-4D0A38346E1F}"/>
    <dgm:cxn modelId="{9D86EFFB-45E2-48EF-80CD-D16888F7178E}" type="presOf" srcId="{BBC6BDDB-350B-4D4A-94D5-812CF50B40A5}" destId="{9B099ADE-90CB-47A5-902C-04E54510F376}" srcOrd="0" destOrd="0" presId="urn:microsoft.com/office/officeart/2005/8/layout/hierarchy1"/>
    <dgm:cxn modelId="{2C5D8CC8-6A17-48C5-9928-BD49E690A6D8}" type="presParOf" srcId="{9B099ADE-90CB-47A5-902C-04E54510F376}" destId="{2118511A-2C95-4471-A157-8568F85D9A1A}" srcOrd="0" destOrd="0" presId="urn:microsoft.com/office/officeart/2005/8/layout/hierarchy1"/>
    <dgm:cxn modelId="{F662B21B-301B-48CC-8C9B-5E43762CEEA9}" type="presParOf" srcId="{2118511A-2C95-4471-A157-8568F85D9A1A}" destId="{4C42746F-AD6F-4F8E-A3B6-A97933CA865D}" srcOrd="0" destOrd="0" presId="urn:microsoft.com/office/officeart/2005/8/layout/hierarchy1"/>
    <dgm:cxn modelId="{896F8E35-A5C3-4573-B8DA-F353B2EF3C99}" type="presParOf" srcId="{4C42746F-AD6F-4F8E-A3B6-A97933CA865D}" destId="{94ECC96C-B838-4740-B870-14BF7795CF02}" srcOrd="0" destOrd="0" presId="urn:microsoft.com/office/officeart/2005/8/layout/hierarchy1"/>
    <dgm:cxn modelId="{C1A18A93-E08C-4FAA-97FB-FA22B5B9D494}" type="presParOf" srcId="{4C42746F-AD6F-4F8E-A3B6-A97933CA865D}" destId="{58F51D57-60D2-4DF5-8162-966766BE1D87}" srcOrd="1" destOrd="0" presId="urn:microsoft.com/office/officeart/2005/8/layout/hierarchy1"/>
    <dgm:cxn modelId="{448D9108-9168-401E-B819-253AE45030A6}" type="presParOf" srcId="{2118511A-2C95-4471-A157-8568F85D9A1A}" destId="{534C69BD-1B88-4042-838C-75ADAA0464E9}" srcOrd="1" destOrd="0" presId="urn:microsoft.com/office/officeart/2005/8/layout/hierarchy1"/>
    <dgm:cxn modelId="{7DF31437-12BA-447D-9580-2764E44F8F25}" type="presParOf" srcId="{534C69BD-1B88-4042-838C-75ADAA0464E9}" destId="{273C0D69-EFCF-448B-BA0B-6F0A09F8CF9D}" srcOrd="0" destOrd="0" presId="urn:microsoft.com/office/officeart/2005/8/layout/hierarchy1"/>
    <dgm:cxn modelId="{982D9D0D-E390-409E-9A9A-30C6CB69EC16}" type="presParOf" srcId="{534C69BD-1B88-4042-838C-75ADAA0464E9}" destId="{2404946B-341E-4C57-BD97-812A3C1DD8E1}" srcOrd="1" destOrd="0" presId="urn:microsoft.com/office/officeart/2005/8/layout/hierarchy1"/>
    <dgm:cxn modelId="{BB0918D8-F6C2-44A2-8F33-7ADED65700D6}" type="presParOf" srcId="{2404946B-341E-4C57-BD97-812A3C1DD8E1}" destId="{89E82257-CDA0-4AC1-AD3C-E38AED0E9FF2}" srcOrd="0" destOrd="0" presId="urn:microsoft.com/office/officeart/2005/8/layout/hierarchy1"/>
    <dgm:cxn modelId="{C21B0CEB-463E-47E4-8AE9-9109BF2A32C3}" type="presParOf" srcId="{89E82257-CDA0-4AC1-AD3C-E38AED0E9FF2}" destId="{B9ED868C-5781-4F79-9FBA-32548D1EC003}" srcOrd="0" destOrd="0" presId="urn:microsoft.com/office/officeart/2005/8/layout/hierarchy1"/>
    <dgm:cxn modelId="{B5CB8CAD-1BC2-473A-A69F-9CAC06E81ED3}" type="presParOf" srcId="{89E82257-CDA0-4AC1-AD3C-E38AED0E9FF2}" destId="{BCE3A139-72B8-4B67-8EE4-1D0503B534A5}" srcOrd="1" destOrd="0" presId="urn:microsoft.com/office/officeart/2005/8/layout/hierarchy1"/>
    <dgm:cxn modelId="{8517574B-9B78-4B02-B3C8-2BF6120270EB}" type="presParOf" srcId="{2404946B-341E-4C57-BD97-812A3C1DD8E1}" destId="{9F182F68-407B-4CB3-BFB3-45D5E5ABEB03}" srcOrd="1" destOrd="0" presId="urn:microsoft.com/office/officeart/2005/8/layout/hierarchy1"/>
    <dgm:cxn modelId="{04C63FB4-12E5-41BE-8F0E-5822F22B3ABA}" type="presParOf" srcId="{9F182F68-407B-4CB3-BFB3-45D5E5ABEB03}" destId="{0321D4AC-5E58-4BE0-B259-03A05654BDCA}" srcOrd="0" destOrd="0" presId="urn:microsoft.com/office/officeart/2005/8/layout/hierarchy1"/>
    <dgm:cxn modelId="{B340CB59-6A37-4FC9-BAFF-A0C0FCAA23BA}" type="presParOf" srcId="{9F182F68-407B-4CB3-BFB3-45D5E5ABEB03}" destId="{5F70DA55-FFD9-4AF1-AB7B-BB20FEA1BDFD}" srcOrd="1" destOrd="0" presId="urn:microsoft.com/office/officeart/2005/8/layout/hierarchy1"/>
    <dgm:cxn modelId="{13F87FFE-A4F1-4507-9A20-026F50227E46}" type="presParOf" srcId="{5F70DA55-FFD9-4AF1-AB7B-BB20FEA1BDFD}" destId="{02F88878-7055-4737-BF49-B664502C3C56}" srcOrd="0" destOrd="0" presId="urn:microsoft.com/office/officeart/2005/8/layout/hierarchy1"/>
    <dgm:cxn modelId="{59CCDEC7-2688-4CE1-8226-82904E29BEAF}" type="presParOf" srcId="{02F88878-7055-4737-BF49-B664502C3C56}" destId="{365BFAF5-B9B9-4F3E-ABD2-98C915E9ADD8}" srcOrd="0" destOrd="0" presId="urn:microsoft.com/office/officeart/2005/8/layout/hierarchy1"/>
    <dgm:cxn modelId="{927F644C-E688-4D8C-9FD4-FC05450561F1}" type="presParOf" srcId="{02F88878-7055-4737-BF49-B664502C3C56}" destId="{49888C6F-3A9A-40CC-AB97-222CDB7F058E}" srcOrd="1" destOrd="0" presId="urn:microsoft.com/office/officeart/2005/8/layout/hierarchy1"/>
    <dgm:cxn modelId="{8601B370-CC7C-4159-BEEA-F1DF91B75A1B}" type="presParOf" srcId="{5F70DA55-FFD9-4AF1-AB7B-BB20FEA1BDFD}" destId="{4183F53D-5D23-4692-A96A-F4CD126897C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55835-3CF8-42F2-87C2-1AA34D1C8FFC}">
      <dsp:nvSpPr>
        <dsp:cNvPr id="0" name=""/>
        <dsp:cNvSpPr/>
      </dsp:nvSpPr>
      <dsp:spPr>
        <a:xfrm>
          <a:off x="5975508" y="2866489"/>
          <a:ext cx="91440" cy="533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88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3BE8D-9AF5-4B88-8D03-D1B7D8C85332}">
      <dsp:nvSpPr>
        <dsp:cNvPr id="0" name=""/>
        <dsp:cNvSpPr/>
      </dsp:nvSpPr>
      <dsp:spPr>
        <a:xfrm>
          <a:off x="3765828" y="1166936"/>
          <a:ext cx="2255399" cy="533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825"/>
              </a:lnTo>
              <a:lnTo>
                <a:pt x="2255399" y="363825"/>
              </a:lnTo>
              <a:lnTo>
                <a:pt x="2255399" y="53388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51CAC0-3276-4300-B261-AE7454B310D7}">
      <dsp:nvSpPr>
        <dsp:cNvPr id="0" name=""/>
        <dsp:cNvSpPr/>
      </dsp:nvSpPr>
      <dsp:spPr>
        <a:xfrm>
          <a:off x="3731875" y="2866489"/>
          <a:ext cx="91440" cy="533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88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7D1BA-795D-4B91-9F45-632B9D47726E}">
      <dsp:nvSpPr>
        <dsp:cNvPr id="0" name=""/>
        <dsp:cNvSpPr/>
      </dsp:nvSpPr>
      <dsp:spPr>
        <a:xfrm>
          <a:off x="3720108" y="1166936"/>
          <a:ext cx="91440" cy="533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825"/>
              </a:lnTo>
              <a:lnTo>
                <a:pt x="57486" y="363825"/>
              </a:lnTo>
              <a:lnTo>
                <a:pt x="57486" y="53388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4094E-34BF-40AC-A418-F781239CC5EF}">
      <dsp:nvSpPr>
        <dsp:cNvPr id="0" name=""/>
        <dsp:cNvSpPr/>
      </dsp:nvSpPr>
      <dsp:spPr>
        <a:xfrm>
          <a:off x="1522195" y="1166936"/>
          <a:ext cx="2243633" cy="533882"/>
        </a:xfrm>
        <a:custGeom>
          <a:avLst/>
          <a:gdLst/>
          <a:ahLst/>
          <a:cxnLst/>
          <a:rect l="0" t="0" r="0" b="0"/>
          <a:pathLst>
            <a:path>
              <a:moveTo>
                <a:pt x="2243633" y="0"/>
              </a:moveTo>
              <a:lnTo>
                <a:pt x="2243633" y="363825"/>
              </a:lnTo>
              <a:lnTo>
                <a:pt x="0" y="363825"/>
              </a:lnTo>
              <a:lnTo>
                <a:pt x="0" y="53388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53C61-96DB-4881-B29E-DDB1C1AF5D50}">
      <dsp:nvSpPr>
        <dsp:cNvPr id="0" name=""/>
        <dsp:cNvSpPr/>
      </dsp:nvSpPr>
      <dsp:spPr>
        <a:xfrm>
          <a:off x="2847978" y="1267"/>
          <a:ext cx="1835699" cy="1165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560AE-ABF4-46CA-A63E-4CE252729A8B}">
      <dsp:nvSpPr>
        <dsp:cNvPr id="0" name=""/>
        <dsp:cNvSpPr/>
      </dsp:nvSpPr>
      <dsp:spPr>
        <a:xfrm>
          <a:off x="3051945" y="195035"/>
          <a:ext cx="1835699" cy="1165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b="1" kern="1200" dirty="0"/>
            <a:t>Frase</a:t>
          </a:r>
          <a:endParaRPr lang="cs-CZ" sz="2800" b="1" kern="1200" dirty="0"/>
        </a:p>
      </dsp:txBody>
      <dsp:txXfrm>
        <a:off x="3086086" y="229176"/>
        <a:ext cx="1767417" cy="1097387"/>
      </dsp:txXfrm>
    </dsp:sp>
    <dsp:sp modelId="{D878508C-8801-4575-B8F0-8AFAD6B0668F}">
      <dsp:nvSpPr>
        <dsp:cNvPr id="0" name=""/>
        <dsp:cNvSpPr/>
      </dsp:nvSpPr>
      <dsp:spPr>
        <a:xfrm>
          <a:off x="592578" y="1700819"/>
          <a:ext cx="1859233" cy="1165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1C6E9F-F3C0-4DF0-B228-FC6B7B89CD89}">
      <dsp:nvSpPr>
        <dsp:cNvPr id="0" name=""/>
        <dsp:cNvSpPr/>
      </dsp:nvSpPr>
      <dsp:spPr>
        <a:xfrm>
          <a:off x="796545" y="1894587"/>
          <a:ext cx="1859233" cy="11652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u="sng" kern="1200" dirty="0"/>
            <a:t>Palavra qualquer</a:t>
          </a:r>
          <a:endParaRPr lang="cs-CZ" sz="1300" b="1" u="sng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kern="1200" dirty="0"/>
            <a:t>Possa! </a:t>
          </a:r>
          <a:r>
            <a:rPr lang="cs-CZ" sz="1300" b="1" kern="1200" dirty="0" err="1"/>
            <a:t>Meu</a:t>
          </a:r>
          <a:r>
            <a:rPr lang="cs-CZ" sz="1300" b="1" kern="1200" dirty="0"/>
            <a:t> Deus!</a:t>
          </a:r>
          <a:r>
            <a:rPr lang="pt-PT" sz="1300" b="1" kern="1200" dirty="0"/>
            <a:t> </a:t>
          </a:r>
          <a:r>
            <a:rPr lang="cs-CZ" sz="1300" b="1" kern="1200" dirty="0" err="1"/>
            <a:t>Nossa</a:t>
          </a:r>
          <a:r>
            <a:rPr lang="cs-CZ" sz="1300" b="1" kern="1200" dirty="0"/>
            <a:t>!</a:t>
          </a:r>
          <a:r>
            <a:rPr lang="pt-PT" sz="1300" b="1" kern="1200" dirty="0"/>
            <a:t> </a:t>
          </a:r>
          <a:endParaRPr lang="cs-CZ" sz="1300" b="1" kern="1200" dirty="0"/>
        </a:p>
      </dsp:txBody>
      <dsp:txXfrm>
        <a:off x="830675" y="1928717"/>
        <a:ext cx="1790973" cy="1097024"/>
      </dsp:txXfrm>
    </dsp:sp>
    <dsp:sp modelId="{8900EA5C-B717-4F5D-B998-698D992388B7}">
      <dsp:nvSpPr>
        <dsp:cNvPr id="0" name=""/>
        <dsp:cNvSpPr/>
      </dsp:nvSpPr>
      <dsp:spPr>
        <a:xfrm>
          <a:off x="2859745" y="1700819"/>
          <a:ext cx="1835699" cy="1165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33D252-95C0-45B8-A2FC-337BA68426E1}">
      <dsp:nvSpPr>
        <dsp:cNvPr id="0" name=""/>
        <dsp:cNvSpPr/>
      </dsp:nvSpPr>
      <dsp:spPr>
        <a:xfrm>
          <a:off x="3063712" y="1894587"/>
          <a:ext cx="1835699" cy="1165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u="sng" kern="1200" dirty="0"/>
            <a:t>Período simples</a:t>
          </a:r>
          <a:endParaRPr lang="cs-CZ" sz="1300" b="1" u="sng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u="sng" kern="1200" dirty="0"/>
            <a:t>Ora</a:t>
          </a:r>
          <a:r>
            <a:rPr lang="pt-PT" sz="1300" b="1" u="sng" kern="1200" dirty="0" err="1"/>
            <a:t>ção</a:t>
          </a:r>
          <a:r>
            <a:rPr lang="pt-PT" sz="1300" b="1" u="sng" kern="1200" dirty="0"/>
            <a:t> absoluta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i="1" u="none" kern="1200" dirty="0"/>
            <a:t>Chamo-me Maria.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kern="1200" dirty="0"/>
            <a:t> </a:t>
          </a:r>
          <a:endParaRPr lang="cs-CZ" sz="1300" kern="1200" dirty="0"/>
        </a:p>
      </dsp:txBody>
      <dsp:txXfrm>
        <a:off x="3097853" y="1928728"/>
        <a:ext cx="1767417" cy="1097387"/>
      </dsp:txXfrm>
    </dsp:sp>
    <dsp:sp modelId="{9E64CBC9-BD59-4A8B-A5BE-58207F9A3D15}">
      <dsp:nvSpPr>
        <dsp:cNvPr id="0" name=""/>
        <dsp:cNvSpPr/>
      </dsp:nvSpPr>
      <dsp:spPr>
        <a:xfrm>
          <a:off x="2859745" y="3400371"/>
          <a:ext cx="1835699" cy="1165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08761D-4EFE-4BF9-AAD8-358550C74016}">
      <dsp:nvSpPr>
        <dsp:cNvPr id="0" name=""/>
        <dsp:cNvSpPr/>
      </dsp:nvSpPr>
      <dsp:spPr>
        <a:xfrm>
          <a:off x="3063712" y="3594140"/>
          <a:ext cx="1835699" cy="1165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kern="1200" dirty="0"/>
            <a:t>1 Oração</a:t>
          </a:r>
        </a:p>
      </dsp:txBody>
      <dsp:txXfrm>
        <a:off x="3097853" y="3628281"/>
        <a:ext cx="1767417" cy="1097387"/>
      </dsp:txXfrm>
    </dsp:sp>
    <dsp:sp modelId="{164F59AE-017F-46D9-BCB4-6C0D9F7E3927}">
      <dsp:nvSpPr>
        <dsp:cNvPr id="0" name=""/>
        <dsp:cNvSpPr/>
      </dsp:nvSpPr>
      <dsp:spPr>
        <a:xfrm>
          <a:off x="5103378" y="1700819"/>
          <a:ext cx="1835699" cy="1165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0CC2E-3310-416A-A6DC-06F332D73957}">
      <dsp:nvSpPr>
        <dsp:cNvPr id="0" name=""/>
        <dsp:cNvSpPr/>
      </dsp:nvSpPr>
      <dsp:spPr>
        <a:xfrm>
          <a:off x="5307345" y="1894587"/>
          <a:ext cx="1835699" cy="1165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u="sng" kern="1200" dirty="0"/>
            <a:t>Período composto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i="1" u="none" kern="1200" dirty="0"/>
            <a:t>Não vou viajar porque não tenho dinheiro.</a:t>
          </a:r>
          <a:endParaRPr lang="cs-CZ" sz="1300" b="1" i="1" u="none" kern="1200" dirty="0"/>
        </a:p>
      </dsp:txBody>
      <dsp:txXfrm>
        <a:off x="5341486" y="1928728"/>
        <a:ext cx="1767417" cy="1097387"/>
      </dsp:txXfrm>
    </dsp:sp>
    <dsp:sp modelId="{D3660C2B-8559-4736-A53A-25C60DDC52BC}">
      <dsp:nvSpPr>
        <dsp:cNvPr id="0" name=""/>
        <dsp:cNvSpPr/>
      </dsp:nvSpPr>
      <dsp:spPr>
        <a:xfrm>
          <a:off x="5103378" y="3400371"/>
          <a:ext cx="1835699" cy="1165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906F6-31D6-4202-9D0D-F7350BEAC6CC}">
      <dsp:nvSpPr>
        <dsp:cNvPr id="0" name=""/>
        <dsp:cNvSpPr/>
      </dsp:nvSpPr>
      <dsp:spPr>
        <a:xfrm>
          <a:off x="5307345" y="3594140"/>
          <a:ext cx="1835699" cy="1165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b="1" kern="1200" dirty="0"/>
            <a:t>2</a:t>
          </a:r>
          <a:r>
            <a:rPr lang="pt-PT" sz="1300" kern="1200" dirty="0"/>
            <a:t> </a:t>
          </a:r>
          <a:r>
            <a:rPr lang="pt-PT" sz="1300" b="1" kern="1200" dirty="0"/>
            <a:t>orações ou mais</a:t>
          </a:r>
          <a:endParaRPr lang="cs-CZ" sz="1300" b="1" kern="1200" dirty="0"/>
        </a:p>
      </dsp:txBody>
      <dsp:txXfrm>
        <a:off x="5341486" y="3628281"/>
        <a:ext cx="1767417" cy="109738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1D4AC-5E58-4BE0-B259-03A05654BDCA}">
      <dsp:nvSpPr>
        <dsp:cNvPr id="0" name=""/>
        <dsp:cNvSpPr/>
      </dsp:nvSpPr>
      <dsp:spPr>
        <a:xfrm>
          <a:off x="2920181" y="1761542"/>
          <a:ext cx="689264" cy="19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79"/>
              </a:lnTo>
              <a:lnTo>
                <a:pt x="689264" y="72479"/>
              </a:lnTo>
              <a:lnTo>
                <a:pt x="689264" y="19150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C0D69-EFCF-448B-BA0B-6F0A09F8CF9D}">
      <dsp:nvSpPr>
        <dsp:cNvPr id="0" name=""/>
        <dsp:cNvSpPr/>
      </dsp:nvSpPr>
      <dsp:spPr>
        <a:xfrm>
          <a:off x="2283942" y="807180"/>
          <a:ext cx="636238" cy="138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64"/>
              </a:lnTo>
              <a:lnTo>
                <a:pt x="636238" y="19464"/>
              </a:lnTo>
              <a:lnTo>
                <a:pt x="636238" y="13849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ECC96C-B838-4740-B870-14BF7795CF02}">
      <dsp:nvSpPr>
        <dsp:cNvPr id="0" name=""/>
        <dsp:cNvSpPr/>
      </dsp:nvSpPr>
      <dsp:spPr>
        <a:xfrm>
          <a:off x="1641523" y="-8691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51D57-60D2-4DF5-8162-966766BE1D87}">
      <dsp:nvSpPr>
        <dsp:cNvPr id="0" name=""/>
        <dsp:cNvSpPr/>
      </dsp:nvSpPr>
      <dsp:spPr>
        <a:xfrm>
          <a:off x="1784283" y="126930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 dirty="0"/>
            <a:t>BOM DIA</a:t>
          </a:r>
          <a:endParaRPr lang="cs-CZ" sz="2100" kern="1200" dirty="0"/>
        </a:p>
      </dsp:txBody>
      <dsp:txXfrm>
        <a:off x="1808179" y="150826"/>
        <a:ext cx="1237045" cy="768080"/>
      </dsp:txXfrm>
    </dsp:sp>
    <dsp:sp modelId="{B9ED868C-5781-4F79-9FBA-32548D1EC003}">
      <dsp:nvSpPr>
        <dsp:cNvPr id="0" name=""/>
        <dsp:cNvSpPr/>
      </dsp:nvSpPr>
      <dsp:spPr>
        <a:xfrm>
          <a:off x="2277762" y="945670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3A139-72B8-4B67-8EE4-1D0503B534A5}">
      <dsp:nvSpPr>
        <dsp:cNvPr id="0" name=""/>
        <dsp:cNvSpPr/>
      </dsp:nvSpPr>
      <dsp:spPr>
        <a:xfrm>
          <a:off x="2420522" y="1081292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 dirty="0"/>
            <a:t>DIA</a:t>
          </a:r>
          <a:endParaRPr lang="cs-CZ" sz="2100" kern="1200" dirty="0"/>
        </a:p>
      </dsp:txBody>
      <dsp:txXfrm>
        <a:off x="2444418" y="1105188"/>
        <a:ext cx="1237045" cy="768080"/>
      </dsp:txXfrm>
    </dsp:sp>
    <dsp:sp modelId="{365BFAF5-B9B9-4F3E-ABD2-98C915E9ADD8}">
      <dsp:nvSpPr>
        <dsp:cNvPr id="0" name=""/>
        <dsp:cNvSpPr/>
      </dsp:nvSpPr>
      <dsp:spPr>
        <a:xfrm>
          <a:off x="2967026" y="1953048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888C6F-3A9A-40CC-AB97-222CDB7F058E}">
      <dsp:nvSpPr>
        <dsp:cNvPr id="0" name=""/>
        <dsp:cNvSpPr/>
      </dsp:nvSpPr>
      <dsp:spPr>
        <a:xfrm>
          <a:off x="3109786" y="2088670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 dirty="0"/>
            <a:t>BOM</a:t>
          </a:r>
          <a:endParaRPr lang="cs-CZ" sz="2100" kern="1200" dirty="0"/>
        </a:p>
      </dsp:txBody>
      <dsp:txXfrm>
        <a:off x="3133682" y="2112566"/>
        <a:ext cx="1237045" cy="76808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D85F1-54F1-4FD0-BB92-13D059744E8A}">
      <dsp:nvSpPr>
        <dsp:cNvPr id="0" name=""/>
        <dsp:cNvSpPr/>
      </dsp:nvSpPr>
      <dsp:spPr>
        <a:xfrm>
          <a:off x="5848844" y="2679792"/>
          <a:ext cx="550720" cy="226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46"/>
              </a:lnTo>
              <a:lnTo>
                <a:pt x="550720" y="59446"/>
              </a:lnTo>
              <a:lnTo>
                <a:pt x="550720" y="22613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3F78E6-FAFB-44A8-B0C9-9B82D25C3389}">
      <dsp:nvSpPr>
        <dsp:cNvPr id="0" name=""/>
        <dsp:cNvSpPr/>
      </dsp:nvSpPr>
      <dsp:spPr>
        <a:xfrm>
          <a:off x="4199428" y="1013882"/>
          <a:ext cx="1649415" cy="523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623"/>
              </a:lnTo>
              <a:lnTo>
                <a:pt x="1649415" y="356623"/>
              </a:lnTo>
              <a:lnTo>
                <a:pt x="1649415" y="52331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EC4382-A0B1-4B88-A335-BC4EB4F39DB4}">
      <dsp:nvSpPr>
        <dsp:cNvPr id="0" name=""/>
        <dsp:cNvSpPr/>
      </dsp:nvSpPr>
      <dsp:spPr>
        <a:xfrm>
          <a:off x="2550012" y="2679792"/>
          <a:ext cx="855724" cy="128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5724" y="0"/>
              </a:lnTo>
              <a:lnTo>
                <a:pt x="855724" y="12813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10671-5DF3-4267-A325-82ED19439490}">
      <dsp:nvSpPr>
        <dsp:cNvPr id="0" name=""/>
        <dsp:cNvSpPr/>
      </dsp:nvSpPr>
      <dsp:spPr>
        <a:xfrm>
          <a:off x="1860890" y="2679792"/>
          <a:ext cx="689121" cy="524183"/>
        </a:xfrm>
        <a:custGeom>
          <a:avLst/>
          <a:gdLst/>
          <a:ahLst/>
          <a:cxnLst/>
          <a:rect l="0" t="0" r="0" b="0"/>
          <a:pathLst>
            <a:path>
              <a:moveTo>
                <a:pt x="689121" y="0"/>
              </a:moveTo>
              <a:lnTo>
                <a:pt x="689121" y="357492"/>
              </a:lnTo>
              <a:lnTo>
                <a:pt x="0" y="357492"/>
              </a:lnTo>
              <a:lnTo>
                <a:pt x="0" y="52418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E92F7-0DAD-4F7D-846E-3D3CFA8D73FA}">
      <dsp:nvSpPr>
        <dsp:cNvPr id="0" name=""/>
        <dsp:cNvSpPr/>
      </dsp:nvSpPr>
      <dsp:spPr>
        <a:xfrm>
          <a:off x="2550012" y="1013882"/>
          <a:ext cx="1649415" cy="523314"/>
        </a:xfrm>
        <a:custGeom>
          <a:avLst/>
          <a:gdLst/>
          <a:ahLst/>
          <a:cxnLst/>
          <a:rect l="0" t="0" r="0" b="0"/>
          <a:pathLst>
            <a:path>
              <a:moveTo>
                <a:pt x="1649415" y="0"/>
              </a:moveTo>
              <a:lnTo>
                <a:pt x="1649415" y="356623"/>
              </a:lnTo>
              <a:lnTo>
                <a:pt x="0" y="356623"/>
              </a:lnTo>
              <a:lnTo>
                <a:pt x="0" y="52331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8E56A-DC6F-4CCB-8AE2-1B79218110D8}">
      <dsp:nvSpPr>
        <dsp:cNvPr id="0" name=""/>
        <dsp:cNvSpPr/>
      </dsp:nvSpPr>
      <dsp:spPr>
        <a:xfrm>
          <a:off x="1843693" y="868"/>
          <a:ext cx="4711469" cy="1013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ACCA-F256-4F9B-92FE-4270676F1A0B}">
      <dsp:nvSpPr>
        <dsp:cNvPr id="0" name=""/>
        <dsp:cNvSpPr/>
      </dsp:nvSpPr>
      <dsp:spPr>
        <a:xfrm>
          <a:off x="2043623" y="190801"/>
          <a:ext cx="4711469" cy="1013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O c</a:t>
          </a:r>
          <a:r>
            <a:rPr lang="pt-PT" sz="3600" kern="1200" dirty="0" err="1"/>
            <a:t>ão</a:t>
          </a:r>
          <a:r>
            <a:rPr lang="pt-PT" sz="3600" kern="1200" dirty="0"/>
            <a:t> ladra sempre</a:t>
          </a:r>
          <a:endParaRPr lang="cs-CZ" sz="3600" kern="1200" dirty="0"/>
        </a:p>
      </dsp:txBody>
      <dsp:txXfrm>
        <a:off x="2073293" y="220471"/>
        <a:ext cx="4652129" cy="953673"/>
      </dsp:txXfrm>
    </dsp:sp>
    <dsp:sp modelId="{0A6BED0B-9DEF-4466-877E-79D5C572A69B}">
      <dsp:nvSpPr>
        <dsp:cNvPr id="0" name=""/>
        <dsp:cNvSpPr/>
      </dsp:nvSpPr>
      <dsp:spPr>
        <a:xfrm>
          <a:off x="1650331" y="1537197"/>
          <a:ext cx="1799362" cy="1142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D9CFE-05B6-4389-8539-2FBB09FD6FBA}">
      <dsp:nvSpPr>
        <dsp:cNvPr id="0" name=""/>
        <dsp:cNvSpPr/>
      </dsp:nvSpPr>
      <dsp:spPr>
        <a:xfrm>
          <a:off x="1850260" y="1727129"/>
          <a:ext cx="1799362" cy="1142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kern="1200" dirty="0"/>
            <a:t>O Cão</a:t>
          </a:r>
          <a:endParaRPr lang="cs-CZ" sz="3600" kern="1200" dirty="0"/>
        </a:p>
      </dsp:txBody>
      <dsp:txXfrm>
        <a:off x="1883725" y="1760594"/>
        <a:ext cx="1732432" cy="1075665"/>
      </dsp:txXfrm>
    </dsp:sp>
    <dsp:sp modelId="{BEBED290-924D-4404-996E-BD65D5F545C4}">
      <dsp:nvSpPr>
        <dsp:cNvPr id="0" name=""/>
        <dsp:cNvSpPr/>
      </dsp:nvSpPr>
      <dsp:spPr>
        <a:xfrm>
          <a:off x="961209" y="3203975"/>
          <a:ext cx="1799362" cy="1142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D747C-2096-4316-A762-837A57E8DDF0}">
      <dsp:nvSpPr>
        <dsp:cNvPr id="0" name=""/>
        <dsp:cNvSpPr/>
      </dsp:nvSpPr>
      <dsp:spPr>
        <a:xfrm>
          <a:off x="1161138" y="3393908"/>
          <a:ext cx="1799362" cy="1142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kern="1200" dirty="0"/>
            <a:t>o </a:t>
          </a:r>
          <a:endParaRPr lang="cs-CZ" sz="3600" kern="1200" dirty="0"/>
        </a:p>
      </dsp:txBody>
      <dsp:txXfrm>
        <a:off x="1194603" y="3427373"/>
        <a:ext cx="1732432" cy="1075665"/>
      </dsp:txXfrm>
    </dsp:sp>
    <dsp:sp modelId="{C148CA42-39BE-4D76-BDA2-AC6C50B3BC9E}">
      <dsp:nvSpPr>
        <dsp:cNvPr id="0" name=""/>
        <dsp:cNvSpPr/>
      </dsp:nvSpPr>
      <dsp:spPr>
        <a:xfrm>
          <a:off x="2506056" y="2807929"/>
          <a:ext cx="1799362" cy="1142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BBF8B2-DA0F-4B87-A1A8-5AF08D11A2B0}">
      <dsp:nvSpPr>
        <dsp:cNvPr id="0" name=""/>
        <dsp:cNvSpPr/>
      </dsp:nvSpPr>
      <dsp:spPr>
        <a:xfrm>
          <a:off x="2705985" y="2997861"/>
          <a:ext cx="1799362" cy="1142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kern="1200" dirty="0"/>
            <a:t>cão</a:t>
          </a:r>
          <a:endParaRPr lang="cs-CZ" sz="3600" kern="1200" dirty="0"/>
        </a:p>
      </dsp:txBody>
      <dsp:txXfrm>
        <a:off x="2739450" y="3031326"/>
        <a:ext cx="1732432" cy="1075665"/>
      </dsp:txXfrm>
    </dsp:sp>
    <dsp:sp modelId="{D0ED7AFE-2DD5-4D95-8582-5E3FD8975982}">
      <dsp:nvSpPr>
        <dsp:cNvPr id="0" name=""/>
        <dsp:cNvSpPr/>
      </dsp:nvSpPr>
      <dsp:spPr>
        <a:xfrm>
          <a:off x="4949163" y="1537197"/>
          <a:ext cx="1799362" cy="1142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98B3C-55B6-4D13-B15B-32DADDE73DE4}">
      <dsp:nvSpPr>
        <dsp:cNvPr id="0" name=""/>
        <dsp:cNvSpPr/>
      </dsp:nvSpPr>
      <dsp:spPr>
        <a:xfrm>
          <a:off x="5149092" y="1727129"/>
          <a:ext cx="1799362" cy="1142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kern="1200" dirty="0"/>
            <a:t>ladra </a:t>
          </a:r>
          <a:endParaRPr lang="cs-CZ" sz="3600" kern="1200" dirty="0"/>
        </a:p>
      </dsp:txBody>
      <dsp:txXfrm>
        <a:off x="5182557" y="1760594"/>
        <a:ext cx="1732432" cy="1075665"/>
      </dsp:txXfrm>
    </dsp:sp>
    <dsp:sp modelId="{B6A01915-6082-4EBB-AEE0-21F074A3072D}">
      <dsp:nvSpPr>
        <dsp:cNvPr id="0" name=""/>
        <dsp:cNvSpPr/>
      </dsp:nvSpPr>
      <dsp:spPr>
        <a:xfrm>
          <a:off x="5499883" y="2905929"/>
          <a:ext cx="1799362" cy="1142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7B78C-AF14-4A4A-891A-8E4739E481FF}">
      <dsp:nvSpPr>
        <dsp:cNvPr id="0" name=""/>
        <dsp:cNvSpPr/>
      </dsp:nvSpPr>
      <dsp:spPr>
        <a:xfrm>
          <a:off x="5699813" y="3095862"/>
          <a:ext cx="1799362" cy="1142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kern="1200" dirty="0"/>
            <a:t>sempre</a:t>
          </a:r>
          <a:endParaRPr lang="cs-CZ" sz="3600" kern="1200" dirty="0"/>
        </a:p>
      </dsp:txBody>
      <dsp:txXfrm>
        <a:off x="5733278" y="3129327"/>
        <a:ext cx="1732432" cy="107566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F78E6-FAFB-44A8-B0C9-9B82D25C3389}">
      <dsp:nvSpPr>
        <dsp:cNvPr id="0" name=""/>
        <dsp:cNvSpPr/>
      </dsp:nvSpPr>
      <dsp:spPr>
        <a:xfrm>
          <a:off x="3698842" y="1756675"/>
          <a:ext cx="1623893" cy="399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014"/>
              </a:lnTo>
              <a:lnTo>
                <a:pt x="1623893" y="144014"/>
              </a:lnTo>
              <a:lnTo>
                <a:pt x="1623893" y="39996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E92F7-0DAD-4F7D-846E-3D3CFA8D73FA}">
      <dsp:nvSpPr>
        <dsp:cNvPr id="0" name=""/>
        <dsp:cNvSpPr/>
      </dsp:nvSpPr>
      <dsp:spPr>
        <a:xfrm>
          <a:off x="2010353" y="1756675"/>
          <a:ext cx="1688488" cy="805796"/>
        </a:xfrm>
        <a:custGeom>
          <a:avLst/>
          <a:gdLst/>
          <a:ahLst/>
          <a:cxnLst/>
          <a:rect l="0" t="0" r="0" b="0"/>
          <a:pathLst>
            <a:path>
              <a:moveTo>
                <a:pt x="1688488" y="0"/>
              </a:moveTo>
              <a:lnTo>
                <a:pt x="1688488" y="549849"/>
              </a:lnTo>
              <a:lnTo>
                <a:pt x="0" y="549849"/>
              </a:lnTo>
              <a:lnTo>
                <a:pt x="0" y="80579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8E56A-DC6F-4CCB-8AE2-1B79218110D8}">
      <dsp:nvSpPr>
        <dsp:cNvPr id="0" name=""/>
        <dsp:cNvSpPr/>
      </dsp:nvSpPr>
      <dsp:spPr>
        <a:xfrm>
          <a:off x="1320446" y="2268"/>
          <a:ext cx="4756790" cy="17544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ACCA-F256-4F9B-92FE-4270676F1A0B}">
      <dsp:nvSpPr>
        <dsp:cNvPr id="0" name=""/>
        <dsp:cNvSpPr/>
      </dsp:nvSpPr>
      <dsp:spPr>
        <a:xfrm>
          <a:off x="1627429" y="293902"/>
          <a:ext cx="4756790" cy="1754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O c</a:t>
          </a:r>
          <a:r>
            <a:rPr lang="pt-PT" sz="2700" kern="1200" dirty="0" err="1"/>
            <a:t>ão</a:t>
          </a:r>
          <a:r>
            <a:rPr lang="pt-PT" sz="2700" kern="1200" dirty="0"/>
            <a:t> ladra.</a:t>
          </a:r>
          <a:endParaRPr lang="cs-CZ" sz="2700" kern="1200" dirty="0"/>
        </a:p>
      </dsp:txBody>
      <dsp:txXfrm>
        <a:off x="1678814" y="345287"/>
        <a:ext cx="4654020" cy="1651636"/>
      </dsp:txXfrm>
    </dsp:sp>
    <dsp:sp modelId="{0A6BED0B-9DEF-4466-877E-79D5C572A69B}">
      <dsp:nvSpPr>
        <dsp:cNvPr id="0" name=""/>
        <dsp:cNvSpPr/>
      </dsp:nvSpPr>
      <dsp:spPr>
        <a:xfrm>
          <a:off x="628930" y="2562471"/>
          <a:ext cx="2762845" cy="17544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D9CFE-05B6-4389-8539-2FBB09FD6FBA}">
      <dsp:nvSpPr>
        <dsp:cNvPr id="0" name=""/>
        <dsp:cNvSpPr/>
      </dsp:nvSpPr>
      <dsp:spPr>
        <a:xfrm>
          <a:off x="935913" y="2854105"/>
          <a:ext cx="2762845" cy="1754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700" b="1" kern="1200" dirty="0"/>
            <a:t>Cão</a:t>
          </a:r>
          <a:endParaRPr lang="cs-CZ" sz="2700" b="1" kern="1200" dirty="0"/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 err="1"/>
            <a:t>Sujeito</a:t>
          </a:r>
          <a:r>
            <a:rPr lang="cs-CZ" sz="2700" kern="1200" dirty="0"/>
            <a:t>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podmět</a:t>
          </a:r>
        </a:p>
      </dsp:txBody>
      <dsp:txXfrm>
        <a:off x="987298" y="2905490"/>
        <a:ext cx="2660075" cy="1651636"/>
      </dsp:txXfrm>
    </dsp:sp>
    <dsp:sp modelId="{D0ED7AFE-2DD5-4D95-8582-5E3FD8975982}">
      <dsp:nvSpPr>
        <dsp:cNvPr id="0" name=""/>
        <dsp:cNvSpPr/>
      </dsp:nvSpPr>
      <dsp:spPr>
        <a:xfrm>
          <a:off x="3941312" y="2156636"/>
          <a:ext cx="2762845" cy="17544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98B3C-55B6-4D13-B15B-32DADDE73DE4}">
      <dsp:nvSpPr>
        <dsp:cNvPr id="0" name=""/>
        <dsp:cNvSpPr/>
      </dsp:nvSpPr>
      <dsp:spPr>
        <a:xfrm>
          <a:off x="4248295" y="2448270"/>
          <a:ext cx="2762845" cy="1754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700" b="1" kern="1200" dirty="0"/>
            <a:t>Ladra</a:t>
          </a:r>
          <a:r>
            <a:rPr lang="pt-PT" sz="2700" kern="1200" dirty="0"/>
            <a:t>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700" kern="1200" dirty="0"/>
            <a:t>Predicado –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700" kern="1200" dirty="0"/>
            <a:t>~p</a:t>
          </a:r>
          <a:r>
            <a:rPr lang="cs-CZ" sz="2700" kern="1200" dirty="0" err="1"/>
            <a:t>řísudek</a:t>
          </a:r>
          <a:endParaRPr lang="cs-CZ" sz="2700" kern="1200" dirty="0"/>
        </a:p>
      </dsp:txBody>
      <dsp:txXfrm>
        <a:off x="4299680" y="2499655"/>
        <a:ext cx="2660075" cy="165163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F78E6-FAFB-44A8-B0C9-9B82D25C3389}">
      <dsp:nvSpPr>
        <dsp:cNvPr id="0" name=""/>
        <dsp:cNvSpPr/>
      </dsp:nvSpPr>
      <dsp:spPr>
        <a:xfrm>
          <a:off x="3714454" y="1577192"/>
          <a:ext cx="1603184" cy="105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3184" y="0"/>
              </a:lnTo>
              <a:lnTo>
                <a:pt x="1603184" y="10506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E92F7-0DAD-4F7D-846E-3D3CFA8D73FA}">
      <dsp:nvSpPr>
        <dsp:cNvPr id="0" name=""/>
        <dsp:cNvSpPr/>
      </dsp:nvSpPr>
      <dsp:spPr>
        <a:xfrm>
          <a:off x="2261122" y="1577192"/>
          <a:ext cx="1453332" cy="1545217"/>
        </a:xfrm>
        <a:custGeom>
          <a:avLst/>
          <a:gdLst/>
          <a:ahLst/>
          <a:cxnLst/>
          <a:rect l="0" t="0" r="0" b="0"/>
          <a:pathLst>
            <a:path>
              <a:moveTo>
                <a:pt x="1453332" y="0"/>
              </a:moveTo>
              <a:lnTo>
                <a:pt x="1453332" y="1315304"/>
              </a:lnTo>
              <a:lnTo>
                <a:pt x="0" y="1315304"/>
              </a:lnTo>
              <a:lnTo>
                <a:pt x="0" y="15452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8E56A-DC6F-4CCB-8AE2-1B79218110D8}">
      <dsp:nvSpPr>
        <dsp:cNvPr id="0" name=""/>
        <dsp:cNvSpPr/>
      </dsp:nvSpPr>
      <dsp:spPr>
        <a:xfrm>
          <a:off x="1577979" y="1236"/>
          <a:ext cx="4272950" cy="1575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ACCA-F256-4F9B-92FE-4270676F1A0B}">
      <dsp:nvSpPr>
        <dsp:cNvPr id="0" name=""/>
        <dsp:cNvSpPr/>
      </dsp:nvSpPr>
      <dsp:spPr>
        <a:xfrm>
          <a:off x="1853737" y="263206"/>
          <a:ext cx="4272950" cy="157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 c</a:t>
          </a:r>
          <a:r>
            <a:rPr lang="pt-PT" sz="1800" kern="1200" dirty="0" err="1"/>
            <a:t>ão</a:t>
          </a:r>
          <a:r>
            <a:rPr lang="pt-PT" sz="1800" kern="1200" dirty="0"/>
            <a:t> ladra.</a:t>
          </a:r>
          <a:endParaRPr lang="cs-CZ" sz="1800" kern="1200" dirty="0"/>
        </a:p>
      </dsp:txBody>
      <dsp:txXfrm>
        <a:off x="1899895" y="309364"/>
        <a:ext cx="4180634" cy="1483640"/>
      </dsp:txXfrm>
    </dsp:sp>
    <dsp:sp modelId="{0A6BED0B-9DEF-4466-877E-79D5C572A69B}">
      <dsp:nvSpPr>
        <dsp:cNvPr id="0" name=""/>
        <dsp:cNvSpPr/>
      </dsp:nvSpPr>
      <dsp:spPr>
        <a:xfrm>
          <a:off x="876192" y="3122410"/>
          <a:ext cx="2769860" cy="11603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D9CFE-05B6-4389-8539-2FBB09FD6FBA}">
      <dsp:nvSpPr>
        <dsp:cNvPr id="0" name=""/>
        <dsp:cNvSpPr/>
      </dsp:nvSpPr>
      <dsp:spPr>
        <a:xfrm>
          <a:off x="1151949" y="3384380"/>
          <a:ext cx="2769860" cy="11603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/>
            <a:t>Cão</a:t>
          </a:r>
          <a:endParaRPr lang="cs-CZ" sz="1800" b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Determinante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subordinado</a:t>
          </a:r>
          <a:endParaRPr lang="cs-CZ" sz="1800" kern="1200" dirty="0"/>
        </a:p>
      </dsp:txBody>
      <dsp:txXfrm>
        <a:off x="1185934" y="3418365"/>
        <a:ext cx="2701890" cy="1092374"/>
      </dsp:txXfrm>
    </dsp:sp>
    <dsp:sp modelId="{D0ED7AFE-2DD5-4D95-8582-5E3FD8975982}">
      <dsp:nvSpPr>
        <dsp:cNvPr id="0" name=""/>
        <dsp:cNvSpPr/>
      </dsp:nvSpPr>
      <dsp:spPr>
        <a:xfrm>
          <a:off x="3828496" y="1682254"/>
          <a:ext cx="2978284" cy="20463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98B3C-55B6-4D13-B15B-32DADDE73DE4}">
      <dsp:nvSpPr>
        <dsp:cNvPr id="0" name=""/>
        <dsp:cNvSpPr/>
      </dsp:nvSpPr>
      <dsp:spPr>
        <a:xfrm>
          <a:off x="4104254" y="1944224"/>
          <a:ext cx="2978284" cy="20463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/>
            <a:t>Ladra</a:t>
          </a:r>
          <a:r>
            <a:rPr lang="pt-PT" sz="1800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Subordinante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determinado</a:t>
          </a:r>
          <a:endParaRPr lang="cs-CZ" sz="1800" kern="1200" dirty="0"/>
        </a:p>
      </dsp:txBody>
      <dsp:txXfrm>
        <a:off x="4164189" y="2004159"/>
        <a:ext cx="2858414" cy="192644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D85F1-54F1-4FD0-BB92-13D059744E8A}">
      <dsp:nvSpPr>
        <dsp:cNvPr id="0" name=""/>
        <dsp:cNvSpPr/>
      </dsp:nvSpPr>
      <dsp:spPr>
        <a:xfrm>
          <a:off x="5394494" y="1968460"/>
          <a:ext cx="520173" cy="384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153"/>
              </a:lnTo>
              <a:lnTo>
                <a:pt x="520173" y="262153"/>
              </a:lnTo>
              <a:lnTo>
                <a:pt x="520173" y="384629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5A494-4F62-472A-A8E6-095761017142}">
      <dsp:nvSpPr>
        <dsp:cNvPr id="0" name=""/>
        <dsp:cNvSpPr/>
      </dsp:nvSpPr>
      <dsp:spPr>
        <a:xfrm>
          <a:off x="4587416" y="1968460"/>
          <a:ext cx="807078" cy="117142"/>
        </a:xfrm>
        <a:custGeom>
          <a:avLst/>
          <a:gdLst/>
          <a:ahLst/>
          <a:cxnLst/>
          <a:rect l="0" t="0" r="0" b="0"/>
          <a:pathLst>
            <a:path>
              <a:moveTo>
                <a:pt x="807078" y="0"/>
              </a:moveTo>
              <a:lnTo>
                <a:pt x="0" y="0"/>
              </a:lnTo>
              <a:lnTo>
                <a:pt x="0" y="11714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3F78E6-FAFB-44A8-B0C9-9B82D25C3389}">
      <dsp:nvSpPr>
        <dsp:cNvPr id="0" name=""/>
        <dsp:cNvSpPr/>
      </dsp:nvSpPr>
      <dsp:spPr>
        <a:xfrm>
          <a:off x="3778619" y="744434"/>
          <a:ext cx="1615875" cy="384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028"/>
              </a:lnTo>
              <a:lnTo>
                <a:pt x="1615875" y="262028"/>
              </a:lnTo>
              <a:lnTo>
                <a:pt x="1615875" y="3845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EC4382-A0B1-4B88-A335-BC4EB4F39DB4}">
      <dsp:nvSpPr>
        <dsp:cNvPr id="0" name=""/>
        <dsp:cNvSpPr/>
      </dsp:nvSpPr>
      <dsp:spPr>
        <a:xfrm>
          <a:off x="2162744" y="1968460"/>
          <a:ext cx="655012" cy="172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74"/>
              </a:lnTo>
              <a:lnTo>
                <a:pt x="655012" y="49974"/>
              </a:lnTo>
              <a:lnTo>
                <a:pt x="655012" y="17245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10671-5DF3-4267-A325-82ED19439490}">
      <dsp:nvSpPr>
        <dsp:cNvPr id="0" name=""/>
        <dsp:cNvSpPr/>
      </dsp:nvSpPr>
      <dsp:spPr>
        <a:xfrm>
          <a:off x="1656413" y="1968460"/>
          <a:ext cx="506331" cy="384629"/>
        </a:xfrm>
        <a:custGeom>
          <a:avLst/>
          <a:gdLst/>
          <a:ahLst/>
          <a:cxnLst/>
          <a:rect l="0" t="0" r="0" b="0"/>
          <a:pathLst>
            <a:path>
              <a:moveTo>
                <a:pt x="506331" y="0"/>
              </a:moveTo>
              <a:lnTo>
                <a:pt x="506331" y="262153"/>
              </a:lnTo>
              <a:lnTo>
                <a:pt x="0" y="262153"/>
              </a:lnTo>
              <a:lnTo>
                <a:pt x="0" y="384629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E92F7-0DAD-4F7D-846E-3D3CFA8D73FA}">
      <dsp:nvSpPr>
        <dsp:cNvPr id="0" name=""/>
        <dsp:cNvSpPr/>
      </dsp:nvSpPr>
      <dsp:spPr>
        <a:xfrm>
          <a:off x="2162744" y="744434"/>
          <a:ext cx="1615875" cy="384504"/>
        </a:xfrm>
        <a:custGeom>
          <a:avLst/>
          <a:gdLst/>
          <a:ahLst/>
          <a:cxnLst/>
          <a:rect l="0" t="0" r="0" b="0"/>
          <a:pathLst>
            <a:path>
              <a:moveTo>
                <a:pt x="1615875" y="0"/>
              </a:moveTo>
              <a:lnTo>
                <a:pt x="1615875" y="262028"/>
              </a:lnTo>
              <a:lnTo>
                <a:pt x="0" y="262028"/>
              </a:lnTo>
              <a:lnTo>
                <a:pt x="0" y="3845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8E56A-DC6F-4CCB-8AE2-1B79218110D8}">
      <dsp:nvSpPr>
        <dsp:cNvPr id="0" name=""/>
        <dsp:cNvSpPr/>
      </dsp:nvSpPr>
      <dsp:spPr>
        <a:xfrm>
          <a:off x="2640507" y="124"/>
          <a:ext cx="2276224" cy="7443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ACCA-F256-4F9B-92FE-4270676F1A0B}">
      <dsp:nvSpPr>
        <dsp:cNvPr id="0" name=""/>
        <dsp:cNvSpPr/>
      </dsp:nvSpPr>
      <dsp:spPr>
        <a:xfrm>
          <a:off x="2787405" y="139677"/>
          <a:ext cx="2276224" cy="7443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kern="1200" dirty="0"/>
            <a:t>A vida é cão</a:t>
          </a:r>
          <a:endParaRPr lang="cs-CZ" sz="3100" kern="1200" dirty="0"/>
        </a:p>
      </dsp:txBody>
      <dsp:txXfrm>
        <a:off x="2809205" y="161477"/>
        <a:ext cx="2232624" cy="700710"/>
      </dsp:txXfrm>
    </dsp:sp>
    <dsp:sp modelId="{0A6BED0B-9DEF-4466-877E-79D5C572A69B}">
      <dsp:nvSpPr>
        <dsp:cNvPr id="0" name=""/>
        <dsp:cNvSpPr/>
      </dsp:nvSpPr>
      <dsp:spPr>
        <a:xfrm>
          <a:off x="1501704" y="1128939"/>
          <a:ext cx="1322079" cy="839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D9CFE-05B6-4389-8539-2FBB09FD6FBA}">
      <dsp:nvSpPr>
        <dsp:cNvPr id="0" name=""/>
        <dsp:cNvSpPr/>
      </dsp:nvSpPr>
      <dsp:spPr>
        <a:xfrm>
          <a:off x="1648602" y="1268492"/>
          <a:ext cx="1322079" cy="839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kern="1200" dirty="0"/>
            <a:t>A vida</a:t>
          </a:r>
          <a:endParaRPr lang="cs-CZ" sz="3100" kern="1200" dirty="0"/>
        </a:p>
      </dsp:txBody>
      <dsp:txXfrm>
        <a:off x="1673191" y="1293081"/>
        <a:ext cx="1272901" cy="790342"/>
      </dsp:txXfrm>
    </dsp:sp>
    <dsp:sp modelId="{BEBED290-924D-4404-996E-BD65D5F545C4}">
      <dsp:nvSpPr>
        <dsp:cNvPr id="0" name=""/>
        <dsp:cNvSpPr/>
      </dsp:nvSpPr>
      <dsp:spPr>
        <a:xfrm>
          <a:off x="995373" y="2353089"/>
          <a:ext cx="1322079" cy="839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D747C-2096-4316-A762-837A57E8DDF0}">
      <dsp:nvSpPr>
        <dsp:cNvPr id="0" name=""/>
        <dsp:cNvSpPr/>
      </dsp:nvSpPr>
      <dsp:spPr>
        <a:xfrm>
          <a:off x="1142271" y="2492642"/>
          <a:ext cx="1322079" cy="839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kern="1200" dirty="0"/>
            <a:t>a </a:t>
          </a:r>
          <a:endParaRPr lang="cs-CZ" sz="3100" kern="1200" dirty="0"/>
        </a:p>
      </dsp:txBody>
      <dsp:txXfrm>
        <a:off x="1166860" y="2517231"/>
        <a:ext cx="1272901" cy="790342"/>
      </dsp:txXfrm>
    </dsp:sp>
    <dsp:sp modelId="{C148CA42-39BE-4D76-BDA2-AC6C50B3BC9E}">
      <dsp:nvSpPr>
        <dsp:cNvPr id="0" name=""/>
        <dsp:cNvSpPr/>
      </dsp:nvSpPr>
      <dsp:spPr>
        <a:xfrm>
          <a:off x="2156717" y="2140910"/>
          <a:ext cx="1322079" cy="839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BBF8B2-DA0F-4B87-A1A8-5AF08D11A2B0}">
      <dsp:nvSpPr>
        <dsp:cNvPr id="0" name=""/>
        <dsp:cNvSpPr/>
      </dsp:nvSpPr>
      <dsp:spPr>
        <a:xfrm>
          <a:off x="2303615" y="2280463"/>
          <a:ext cx="1322079" cy="839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kern="1200" dirty="0"/>
            <a:t>VIDA</a:t>
          </a:r>
          <a:endParaRPr lang="cs-CZ" sz="3100" kern="1200" dirty="0"/>
        </a:p>
      </dsp:txBody>
      <dsp:txXfrm>
        <a:off x="2328204" y="2305052"/>
        <a:ext cx="1272901" cy="790342"/>
      </dsp:txXfrm>
    </dsp:sp>
    <dsp:sp modelId="{D0ED7AFE-2DD5-4D95-8582-5E3FD8975982}">
      <dsp:nvSpPr>
        <dsp:cNvPr id="0" name=""/>
        <dsp:cNvSpPr/>
      </dsp:nvSpPr>
      <dsp:spPr>
        <a:xfrm>
          <a:off x="4733454" y="1128939"/>
          <a:ext cx="1322079" cy="839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98B3C-55B6-4D13-B15B-32DADDE73DE4}">
      <dsp:nvSpPr>
        <dsp:cNvPr id="0" name=""/>
        <dsp:cNvSpPr/>
      </dsp:nvSpPr>
      <dsp:spPr>
        <a:xfrm>
          <a:off x="4880352" y="1268492"/>
          <a:ext cx="1322079" cy="839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kern="1200" dirty="0"/>
            <a:t>é cão. </a:t>
          </a:r>
          <a:endParaRPr lang="cs-CZ" sz="3100" kern="1200" dirty="0"/>
        </a:p>
      </dsp:txBody>
      <dsp:txXfrm>
        <a:off x="4904941" y="1293081"/>
        <a:ext cx="1272901" cy="790342"/>
      </dsp:txXfrm>
    </dsp:sp>
    <dsp:sp modelId="{B525DA2F-B0CC-4A4F-8117-38304E6767B5}">
      <dsp:nvSpPr>
        <dsp:cNvPr id="0" name=""/>
        <dsp:cNvSpPr/>
      </dsp:nvSpPr>
      <dsp:spPr>
        <a:xfrm>
          <a:off x="3926376" y="2085603"/>
          <a:ext cx="1322079" cy="839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F5FFE-E28A-4B4B-AA3A-D12DDDAE5A2A}">
      <dsp:nvSpPr>
        <dsp:cNvPr id="0" name=""/>
        <dsp:cNvSpPr/>
      </dsp:nvSpPr>
      <dsp:spPr>
        <a:xfrm>
          <a:off x="4073274" y="2225155"/>
          <a:ext cx="1322079" cy="839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kern="1200" dirty="0"/>
            <a:t>É </a:t>
          </a:r>
          <a:endParaRPr lang="cs-CZ" sz="3100" kern="1200" dirty="0"/>
        </a:p>
      </dsp:txBody>
      <dsp:txXfrm>
        <a:off x="4097863" y="2249744"/>
        <a:ext cx="1272901" cy="790342"/>
      </dsp:txXfrm>
    </dsp:sp>
    <dsp:sp modelId="{B6A01915-6082-4EBB-AEE0-21F074A3072D}">
      <dsp:nvSpPr>
        <dsp:cNvPr id="0" name=""/>
        <dsp:cNvSpPr/>
      </dsp:nvSpPr>
      <dsp:spPr>
        <a:xfrm>
          <a:off x="5253628" y="2353089"/>
          <a:ext cx="1322079" cy="839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7B78C-AF14-4A4A-891A-8E4739E481FF}">
      <dsp:nvSpPr>
        <dsp:cNvPr id="0" name=""/>
        <dsp:cNvSpPr/>
      </dsp:nvSpPr>
      <dsp:spPr>
        <a:xfrm>
          <a:off x="5400526" y="2492642"/>
          <a:ext cx="1322079" cy="839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100" kern="1200" dirty="0"/>
            <a:t>cão</a:t>
          </a:r>
          <a:endParaRPr lang="cs-CZ" sz="3100" kern="1200" dirty="0"/>
        </a:p>
      </dsp:txBody>
      <dsp:txXfrm>
        <a:off x="5425115" y="2517231"/>
        <a:ext cx="1272901" cy="79034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3AF574-3D7C-4FD3-B73D-CDD70D25035A}">
      <dsp:nvSpPr>
        <dsp:cNvPr id="0" name=""/>
        <dsp:cNvSpPr/>
      </dsp:nvSpPr>
      <dsp:spPr>
        <a:xfrm>
          <a:off x="2978" y="0"/>
          <a:ext cx="7701158" cy="15635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4800" kern="1200" dirty="0">
              <a:solidFill>
                <a:schemeClr val="tx1"/>
              </a:solidFill>
            </a:rPr>
            <a:t>Se fizer bom tempo, vou sair</a:t>
          </a:r>
          <a:endParaRPr lang="cs-CZ" sz="4800" kern="1200" dirty="0">
            <a:solidFill>
              <a:schemeClr val="tx1"/>
            </a:solidFill>
          </a:endParaRPr>
        </a:p>
      </dsp:txBody>
      <dsp:txXfrm>
        <a:off x="48774" y="45796"/>
        <a:ext cx="7609566" cy="1471986"/>
      </dsp:txXfrm>
    </dsp:sp>
    <dsp:sp modelId="{A2B701CE-BACF-4642-B85D-2F65D301D347}">
      <dsp:nvSpPr>
        <dsp:cNvPr id="0" name=""/>
        <dsp:cNvSpPr/>
      </dsp:nvSpPr>
      <dsp:spPr>
        <a:xfrm>
          <a:off x="218238" y="1381389"/>
          <a:ext cx="3549982" cy="1249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4400" i="1" kern="1200" dirty="0">
              <a:solidFill>
                <a:schemeClr val="tx1"/>
              </a:solidFill>
            </a:rPr>
            <a:t>Vou sair </a:t>
          </a:r>
          <a:endParaRPr lang="cs-CZ" sz="4400" i="1" kern="1200" dirty="0">
            <a:solidFill>
              <a:schemeClr val="tx1"/>
            </a:solidFill>
          </a:endParaRPr>
        </a:p>
      </dsp:txBody>
      <dsp:txXfrm>
        <a:off x="254841" y="1417992"/>
        <a:ext cx="3476776" cy="1176515"/>
      </dsp:txXfrm>
    </dsp:sp>
    <dsp:sp modelId="{7B998F6A-FB5F-4C37-AAF9-D6AC80985BC8}">
      <dsp:nvSpPr>
        <dsp:cNvPr id="0" name=""/>
        <dsp:cNvSpPr/>
      </dsp:nvSpPr>
      <dsp:spPr>
        <a:xfrm>
          <a:off x="3502684" y="1747532"/>
          <a:ext cx="3829497" cy="15635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i="1" kern="1200" dirty="0">
              <a:solidFill>
                <a:schemeClr val="tx1"/>
              </a:solidFill>
            </a:rPr>
            <a:t>se fizer bom tempo</a:t>
          </a:r>
          <a:endParaRPr lang="cs-CZ" sz="3600" i="1" kern="1200" dirty="0">
            <a:solidFill>
              <a:schemeClr val="tx1"/>
            </a:solidFill>
          </a:endParaRPr>
        </a:p>
      </dsp:txBody>
      <dsp:txXfrm>
        <a:off x="3548480" y="1793328"/>
        <a:ext cx="3737905" cy="147198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FD708-0137-49CE-931A-24264AC30FC3}">
      <dsp:nvSpPr>
        <dsp:cNvPr id="0" name=""/>
        <dsp:cNvSpPr/>
      </dsp:nvSpPr>
      <dsp:spPr>
        <a:xfrm rot="16200000">
          <a:off x="1352605" y="766490"/>
          <a:ext cx="2622762" cy="232574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133350" rIns="120015" bIns="133350" numCol="1" spcCol="1270" anchor="t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 dirty="0"/>
            <a:t>ARRANHA-</a:t>
          </a:r>
        </a:p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 dirty="0"/>
            <a:t>VAI-</a:t>
          </a:r>
        </a:p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 dirty="0"/>
            <a:t>MIL-</a:t>
          </a:r>
        </a:p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 dirty="0"/>
            <a:t>CONTA-</a:t>
          </a:r>
        </a:p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kern="1200" dirty="0"/>
            <a:t>AGUA</a:t>
          </a:r>
          <a:endParaRPr lang="cs-CZ" sz="2100" kern="1200" dirty="0"/>
        </a:p>
      </dsp:txBody>
      <dsp:txXfrm rot="5400000">
        <a:off x="1614666" y="731537"/>
        <a:ext cx="2212194" cy="2395654"/>
      </dsp:txXfrm>
    </dsp:sp>
    <dsp:sp modelId="{5E88787F-0372-4AB7-865C-98CAE735CA5F}">
      <dsp:nvSpPr>
        <dsp:cNvPr id="0" name=""/>
        <dsp:cNvSpPr/>
      </dsp:nvSpPr>
      <dsp:spPr>
        <a:xfrm rot="5400000">
          <a:off x="4305955" y="477437"/>
          <a:ext cx="2478743" cy="290385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27000" rIns="76200" bIns="1270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CÉUS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VÉNS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FOLHAS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QUILÓMETROS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(a)RDENTE</a:t>
          </a:r>
          <a:endParaRPr lang="cs-CZ" sz="2000" kern="1200" dirty="0"/>
        </a:p>
      </dsp:txBody>
      <dsp:txXfrm rot="-5400000">
        <a:off x="4093400" y="811016"/>
        <a:ext cx="2782830" cy="2236695"/>
      </dsp:txXfrm>
    </dsp:sp>
    <dsp:sp modelId="{482E72EC-4719-4998-9F55-D6D0AC8B496A}">
      <dsp:nvSpPr>
        <dsp:cNvPr id="0" name=""/>
        <dsp:cNvSpPr/>
      </dsp:nvSpPr>
      <dsp:spPr>
        <a:xfrm>
          <a:off x="3017877" y="0"/>
          <a:ext cx="1584698" cy="1584621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85F642-781B-4041-B12C-99B646D2D1A2}">
      <dsp:nvSpPr>
        <dsp:cNvPr id="0" name=""/>
        <dsp:cNvSpPr/>
      </dsp:nvSpPr>
      <dsp:spPr>
        <a:xfrm rot="10800000">
          <a:off x="3017877" y="2273722"/>
          <a:ext cx="1584698" cy="1584621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FD708-0137-49CE-931A-24264AC30FC3}">
      <dsp:nvSpPr>
        <dsp:cNvPr id="0" name=""/>
        <dsp:cNvSpPr/>
      </dsp:nvSpPr>
      <dsp:spPr>
        <a:xfrm rot="16200000">
          <a:off x="1444598" y="1034535"/>
          <a:ext cx="2142247" cy="130914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14300" rIns="102870" bIns="1143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FALA  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MARIA 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PÃO 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RAPIDA e</a:t>
          </a:r>
          <a:endParaRPr lang="cs-CZ" sz="1300" kern="1200" dirty="0"/>
        </a:p>
      </dsp:txBody>
      <dsp:txXfrm rot="5400000">
        <a:off x="1925069" y="681900"/>
        <a:ext cx="1245222" cy="2014411"/>
      </dsp:txXfrm>
    </dsp:sp>
    <dsp:sp modelId="{5E88787F-0372-4AB7-865C-98CAE735CA5F}">
      <dsp:nvSpPr>
        <dsp:cNvPr id="0" name=""/>
        <dsp:cNvSpPr/>
      </dsp:nvSpPr>
      <dsp:spPr>
        <a:xfrm rot="5400000">
          <a:off x="3325075" y="669056"/>
          <a:ext cx="2079951" cy="199438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14300" rIns="68580" bIns="1143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ESCREVE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JOÃO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LEITE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EFETIVAMENTE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 dirty="0"/>
        </a:p>
      </dsp:txBody>
      <dsp:txXfrm rot="-5400000">
        <a:off x="3367860" y="723647"/>
        <a:ext cx="1897008" cy="1885201"/>
      </dsp:txXfrm>
    </dsp:sp>
    <dsp:sp modelId="{482E72EC-4719-4998-9F55-D6D0AC8B496A}">
      <dsp:nvSpPr>
        <dsp:cNvPr id="0" name=""/>
        <dsp:cNvSpPr/>
      </dsp:nvSpPr>
      <dsp:spPr>
        <a:xfrm>
          <a:off x="2653240" y="-30093"/>
          <a:ext cx="1368585" cy="136851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85F642-781B-4041-B12C-99B646D2D1A2}">
      <dsp:nvSpPr>
        <dsp:cNvPr id="0" name=""/>
        <dsp:cNvSpPr/>
      </dsp:nvSpPr>
      <dsp:spPr>
        <a:xfrm rot="10800000">
          <a:off x="2725241" y="2058139"/>
          <a:ext cx="1368585" cy="136851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FD708-0137-49CE-931A-24264AC30FC3}">
      <dsp:nvSpPr>
        <dsp:cNvPr id="0" name=""/>
        <dsp:cNvSpPr/>
      </dsp:nvSpPr>
      <dsp:spPr>
        <a:xfrm rot="16200000">
          <a:off x="560320" y="-14339"/>
          <a:ext cx="2142247" cy="326288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203200" rIns="182880" bIns="20320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200" i="1" kern="1200" dirty="0"/>
            <a:t>EU VOU AO CINEMA</a:t>
          </a:r>
          <a:endParaRPr lang="cs-CZ" sz="3200" i="1" kern="1200" dirty="0"/>
        </a:p>
      </dsp:txBody>
      <dsp:txXfrm rot="5400000">
        <a:off x="104595" y="650576"/>
        <a:ext cx="3158293" cy="1933057"/>
      </dsp:txXfrm>
    </dsp:sp>
    <dsp:sp modelId="{5E88787F-0372-4AB7-865C-98CAE735CA5F}">
      <dsp:nvSpPr>
        <dsp:cNvPr id="0" name=""/>
        <dsp:cNvSpPr/>
      </dsp:nvSpPr>
      <dsp:spPr>
        <a:xfrm rot="5400000">
          <a:off x="4665709" y="-350199"/>
          <a:ext cx="2142247" cy="393460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203200" rIns="121920" bIns="20320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200" i="1" kern="1200" dirty="0"/>
            <a:t>TU FICAS EM CASA. </a:t>
          </a:r>
          <a:endParaRPr lang="cs-CZ" sz="3200" i="1" kern="1200" dirty="0"/>
        </a:p>
      </dsp:txBody>
      <dsp:txXfrm rot="-5400000">
        <a:off x="3769529" y="650576"/>
        <a:ext cx="3830013" cy="1933057"/>
      </dsp:txXfrm>
    </dsp:sp>
    <dsp:sp modelId="{482E72EC-4719-4998-9F55-D6D0AC8B496A}">
      <dsp:nvSpPr>
        <dsp:cNvPr id="0" name=""/>
        <dsp:cNvSpPr/>
      </dsp:nvSpPr>
      <dsp:spPr>
        <a:xfrm>
          <a:off x="2999711" y="0"/>
          <a:ext cx="1368585" cy="136851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85F642-781B-4041-B12C-99B646D2D1A2}">
      <dsp:nvSpPr>
        <dsp:cNvPr id="0" name=""/>
        <dsp:cNvSpPr/>
      </dsp:nvSpPr>
      <dsp:spPr>
        <a:xfrm rot="10800000">
          <a:off x="2999711" y="1963643"/>
          <a:ext cx="1368585" cy="136851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83DDA-B66F-4A5C-B454-F87DA59CB766}">
      <dsp:nvSpPr>
        <dsp:cNvPr id="0" name=""/>
        <dsp:cNvSpPr/>
      </dsp:nvSpPr>
      <dsp:spPr>
        <a:xfrm>
          <a:off x="6543211" y="2106349"/>
          <a:ext cx="458735" cy="634980"/>
        </a:xfrm>
        <a:custGeom>
          <a:avLst/>
          <a:gdLst/>
          <a:ahLst/>
          <a:cxnLst/>
          <a:rect l="0" t="0" r="0" b="0"/>
          <a:pathLst>
            <a:path>
              <a:moveTo>
                <a:pt x="458735" y="0"/>
              </a:moveTo>
              <a:lnTo>
                <a:pt x="458735" y="539407"/>
              </a:lnTo>
              <a:lnTo>
                <a:pt x="0" y="539407"/>
              </a:lnTo>
              <a:lnTo>
                <a:pt x="0" y="63498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EC3A4-0F30-4366-A073-6FFF59EDB762}">
      <dsp:nvSpPr>
        <dsp:cNvPr id="0" name=""/>
        <dsp:cNvSpPr/>
      </dsp:nvSpPr>
      <dsp:spPr>
        <a:xfrm>
          <a:off x="4357037" y="1188522"/>
          <a:ext cx="2644910" cy="300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472"/>
              </a:lnTo>
              <a:lnTo>
                <a:pt x="2644910" y="204472"/>
              </a:lnTo>
              <a:lnTo>
                <a:pt x="2644910" y="3000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FC50E-8297-459E-B99A-0DA356C8ED7E}">
      <dsp:nvSpPr>
        <dsp:cNvPr id="0" name=""/>
        <dsp:cNvSpPr/>
      </dsp:nvSpPr>
      <dsp:spPr>
        <a:xfrm>
          <a:off x="4361649" y="2100302"/>
          <a:ext cx="163417" cy="641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460"/>
              </a:lnTo>
              <a:lnTo>
                <a:pt x="163417" y="545460"/>
              </a:lnTo>
              <a:lnTo>
                <a:pt x="163417" y="64103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8F3C4-9D93-4EC1-B81B-892F66E6023D}">
      <dsp:nvSpPr>
        <dsp:cNvPr id="0" name=""/>
        <dsp:cNvSpPr/>
      </dsp:nvSpPr>
      <dsp:spPr>
        <a:xfrm>
          <a:off x="4311317" y="1188522"/>
          <a:ext cx="91440" cy="2566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091"/>
              </a:lnTo>
              <a:lnTo>
                <a:pt x="50332" y="161091"/>
              </a:lnTo>
              <a:lnTo>
                <a:pt x="50332" y="25666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98BA4-D2B6-4E8E-A09C-DA9290A8EA19}">
      <dsp:nvSpPr>
        <dsp:cNvPr id="0" name=""/>
        <dsp:cNvSpPr/>
      </dsp:nvSpPr>
      <dsp:spPr>
        <a:xfrm>
          <a:off x="1371399" y="2232478"/>
          <a:ext cx="998345" cy="508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284"/>
              </a:lnTo>
              <a:lnTo>
                <a:pt x="998345" y="413284"/>
              </a:lnTo>
              <a:lnTo>
                <a:pt x="998345" y="50885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1D2C17-FA66-434A-A08B-F0DAC3164AAE}">
      <dsp:nvSpPr>
        <dsp:cNvPr id="0" name=""/>
        <dsp:cNvSpPr/>
      </dsp:nvSpPr>
      <dsp:spPr>
        <a:xfrm>
          <a:off x="473214" y="2232478"/>
          <a:ext cx="898185" cy="436847"/>
        </a:xfrm>
        <a:custGeom>
          <a:avLst/>
          <a:gdLst/>
          <a:ahLst/>
          <a:cxnLst/>
          <a:rect l="0" t="0" r="0" b="0"/>
          <a:pathLst>
            <a:path>
              <a:moveTo>
                <a:pt x="898185" y="0"/>
              </a:moveTo>
              <a:lnTo>
                <a:pt x="898185" y="341274"/>
              </a:lnTo>
              <a:lnTo>
                <a:pt x="0" y="341274"/>
              </a:lnTo>
              <a:lnTo>
                <a:pt x="0" y="43684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8961F-75E8-40AD-A635-78BAC4EB8D18}">
      <dsp:nvSpPr>
        <dsp:cNvPr id="0" name=""/>
        <dsp:cNvSpPr/>
      </dsp:nvSpPr>
      <dsp:spPr>
        <a:xfrm>
          <a:off x="1371399" y="1188522"/>
          <a:ext cx="2985637" cy="127633"/>
        </a:xfrm>
        <a:custGeom>
          <a:avLst/>
          <a:gdLst/>
          <a:ahLst/>
          <a:cxnLst/>
          <a:rect l="0" t="0" r="0" b="0"/>
          <a:pathLst>
            <a:path>
              <a:moveTo>
                <a:pt x="2985637" y="0"/>
              </a:moveTo>
              <a:lnTo>
                <a:pt x="2985637" y="32059"/>
              </a:lnTo>
              <a:lnTo>
                <a:pt x="0" y="32059"/>
              </a:lnTo>
              <a:lnTo>
                <a:pt x="0" y="12763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C56D20-E9A9-4D1E-A04B-92FB4D24B1B5}">
      <dsp:nvSpPr>
        <dsp:cNvPr id="0" name=""/>
        <dsp:cNvSpPr/>
      </dsp:nvSpPr>
      <dsp:spPr>
        <a:xfrm>
          <a:off x="3841198" y="533406"/>
          <a:ext cx="1031677" cy="6551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756B3-D057-42CF-911A-68F1ED623FDE}">
      <dsp:nvSpPr>
        <dsp:cNvPr id="0" name=""/>
        <dsp:cNvSpPr/>
      </dsp:nvSpPr>
      <dsp:spPr>
        <a:xfrm>
          <a:off x="3955828" y="642306"/>
          <a:ext cx="1031677" cy="655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200" kern="1200" dirty="0"/>
            <a:t>SN</a:t>
          </a:r>
          <a:endParaRPr lang="cs-CZ" sz="3200" kern="1200" dirty="0"/>
        </a:p>
      </dsp:txBody>
      <dsp:txXfrm>
        <a:off x="3975016" y="661494"/>
        <a:ext cx="993301" cy="616739"/>
      </dsp:txXfrm>
    </dsp:sp>
    <dsp:sp modelId="{23DBCC28-0BD8-47AE-9915-FACF31D62ED2}">
      <dsp:nvSpPr>
        <dsp:cNvPr id="0" name=""/>
        <dsp:cNvSpPr/>
      </dsp:nvSpPr>
      <dsp:spPr>
        <a:xfrm>
          <a:off x="-43330" y="1316155"/>
          <a:ext cx="2829459" cy="9163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6032B2-1C2A-4FD9-94B6-54240D480F5E}">
      <dsp:nvSpPr>
        <dsp:cNvPr id="0" name=""/>
        <dsp:cNvSpPr/>
      </dsp:nvSpPr>
      <dsp:spPr>
        <a:xfrm>
          <a:off x="71300" y="1425054"/>
          <a:ext cx="2829459" cy="9163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/>
            <a:t>Especificadores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/>
            <a:t>(determinantes e quantificadores)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 dirty="0"/>
        </a:p>
      </dsp:txBody>
      <dsp:txXfrm>
        <a:off x="98138" y="1451892"/>
        <a:ext cx="2775783" cy="862647"/>
      </dsp:txXfrm>
    </dsp:sp>
    <dsp:sp modelId="{5F97CE77-E09D-4F47-AB51-66343C1CF176}">
      <dsp:nvSpPr>
        <dsp:cNvPr id="0" name=""/>
        <dsp:cNvSpPr/>
      </dsp:nvSpPr>
      <dsp:spPr>
        <a:xfrm>
          <a:off x="-42624" y="2669326"/>
          <a:ext cx="1031677" cy="6551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A9790-E0A7-4CA4-B0F0-145532B32A00}">
      <dsp:nvSpPr>
        <dsp:cNvPr id="0" name=""/>
        <dsp:cNvSpPr/>
      </dsp:nvSpPr>
      <dsp:spPr>
        <a:xfrm>
          <a:off x="72006" y="2778225"/>
          <a:ext cx="1031677" cy="655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As/</a:t>
          </a:r>
          <a:endParaRPr lang="cs-CZ" sz="1800" kern="1200" dirty="0"/>
        </a:p>
      </dsp:txBody>
      <dsp:txXfrm>
        <a:off x="91194" y="2797413"/>
        <a:ext cx="993301" cy="616739"/>
      </dsp:txXfrm>
    </dsp:sp>
    <dsp:sp modelId="{38CD625A-3E0C-4DB4-A98D-F886AF4613B5}">
      <dsp:nvSpPr>
        <dsp:cNvPr id="0" name=""/>
        <dsp:cNvSpPr/>
      </dsp:nvSpPr>
      <dsp:spPr>
        <a:xfrm>
          <a:off x="1037699" y="2741336"/>
          <a:ext cx="2664091" cy="6551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990E89-58B3-4DA8-B35F-321329F26FB0}">
      <dsp:nvSpPr>
        <dsp:cNvPr id="0" name=""/>
        <dsp:cNvSpPr/>
      </dsp:nvSpPr>
      <dsp:spPr>
        <a:xfrm>
          <a:off x="1152330" y="2850235"/>
          <a:ext cx="2664091" cy="655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Estas/três/todas</a:t>
          </a:r>
          <a:endParaRPr lang="cs-CZ" sz="1400" kern="1200" dirty="0"/>
        </a:p>
      </dsp:txBody>
      <dsp:txXfrm>
        <a:off x="1171518" y="2869423"/>
        <a:ext cx="2625715" cy="616739"/>
      </dsp:txXfrm>
    </dsp:sp>
    <dsp:sp modelId="{50FD6CDD-56B4-402C-A81F-E0CDA2A56FAC}">
      <dsp:nvSpPr>
        <dsp:cNvPr id="0" name=""/>
        <dsp:cNvSpPr/>
      </dsp:nvSpPr>
      <dsp:spPr>
        <a:xfrm>
          <a:off x="3845810" y="1445186"/>
          <a:ext cx="1031677" cy="6551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B49F4-F039-4835-8166-184DFAB77E46}">
      <dsp:nvSpPr>
        <dsp:cNvPr id="0" name=""/>
        <dsp:cNvSpPr/>
      </dsp:nvSpPr>
      <dsp:spPr>
        <a:xfrm>
          <a:off x="3960441" y="1554086"/>
          <a:ext cx="1031677" cy="655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kern="1200" dirty="0"/>
            <a:t>N</a:t>
          </a:r>
          <a:endParaRPr lang="cs-CZ" sz="1800" kern="1200" dirty="0"/>
        </a:p>
      </dsp:txBody>
      <dsp:txXfrm>
        <a:off x="3979629" y="1573274"/>
        <a:ext cx="993301" cy="616739"/>
      </dsp:txXfrm>
    </dsp:sp>
    <dsp:sp modelId="{211AF522-602D-44B6-80DC-059A985AA507}">
      <dsp:nvSpPr>
        <dsp:cNvPr id="0" name=""/>
        <dsp:cNvSpPr/>
      </dsp:nvSpPr>
      <dsp:spPr>
        <a:xfrm>
          <a:off x="3773804" y="2741336"/>
          <a:ext cx="1502525" cy="605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A71B0-FA33-40AF-A785-11C0BE38D0A7}">
      <dsp:nvSpPr>
        <dsp:cNvPr id="0" name=""/>
        <dsp:cNvSpPr/>
      </dsp:nvSpPr>
      <dsp:spPr>
        <a:xfrm>
          <a:off x="3888435" y="2850235"/>
          <a:ext cx="1502525" cy="605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 mulheres</a:t>
          </a:r>
          <a:endParaRPr lang="cs-CZ" sz="2400" kern="1200" dirty="0"/>
        </a:p>
      </dsp:txBody>
      <dsp:txXfrm>
        <a:off x="3906176" y="2867976"/>
        <a:ext cx="1467043" cy="570231"/>
      </dsp:txXfrm>
    </dsp:sp>
    <dsp:sp modelId="{CE449AEC-0BDB-4D44-96BE-5014AA1AA019}">
      <dsp:nvSpPr>
        <dsp:cNvPr id="0" name=""/>
        <dsp:cNvSpPr/>
      </dsp:nvSpPr>
      <dsp:spPr>
        <a:xfrm>
          <a:off x="5840252" y="1488568"/>
          <a:ext cx="2323390" cy="617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EE95F8-DA55-4E0C-9F49-54F541BBD29E}">
      <dsp:nvSpPr>
        <dsp:cNvPr id="0" name=""/>
        <dsp:cNvSpPr/>
      </dsp:nvSpPr>
      <dsp:spPr>
        <a:xfrm>
          <a:off x="5954883" y="1597468"/>
          <a:ext cx="2323390" cy="6177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/>
            <a:t>Complementos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/>
            <a:t>Modificadores </a:t>
          </a:r>
          <a:endParaRPr lang="cs-CZ" sz="1400" kern="1200" dirty="0"/>
        </a:p>
      </dsp:txBody>
      <dsp:txXfrm>
        <a:off x="5972977" y="1615562"/>
        <a:ext cx="2287202" cy="581592"/>
      </dsp:txXfrm>
    </dsp:sp>
    <dsp:sp modelId="{1469D84A-EB0E-4CC6-958D-81622C65FD2C}">
      <dsp:nvSpPr>
        <dsp:cNvPr id="0" name=""/>
        <dsp:cNvSpPr/>
      </dsp:nvSpPr>
      <dsp:spPr>
        <a:xfrm>
          <a:off x="5429990" y="2741329"/>
          <a:ext cx="2226443" cy="589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221737-731D-46D3-BF60-9318D05B81EC}">
      <dsp:nvSpPr>
        <dsp:cNvPr id="0" name=""/>
        <dsp:cNvSpPr/>
      </dsp:nvSpPr>
      <dsp:spPr>
        <a:xfrm>
          <a:off x="5544621" y="2850229"/>
          <a:ext cx="2226443" cy="589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2400" kern="1200" dirty="0"/>
            <a:t>bonitas, da loja</a:t>
          </a:r>
          <a:endParaRPr lang="cs-CZ" sz="2400" kern="1200" dirty="0"/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kern="1200" dirty="0"/>
        </a:p>
      </dsp:txBody>
      <dsp:txXfrm>
        <a:off x="5561892" y="2867500"/>
        <a:ext cx="2191901" cy="5551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0ECC6-930A-438C-9EB1-F0B7A9AE5D20}">
      <dsp:nvSpPr>
        <dsp:cNvPr id="0" name=""/>
        <dsp:cNvSpPr/>
      </dsp:nvSpPr>
      <dsp:spPr>
        <a:xfrm>
          <a:off x="0" y="1866931"/>
          <a:ext cx="1810961" cy="9823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frase</a:t>
          </a:r>
          <a:endParaRPr lang="cs-CZ" sz="2400" kern="1200" dirty="0"/>
        </a:p>
      </dsp:txBody>
      <dsp:txXfrm>
        <a:off x="28771" y="1895702"/>
        <a:ext cx="1753419" cy="924768"/>
      </dsp:txXfrm>
    </dsp:sp>
    <dsp:sp modelId="{803A5AC5-8456-433F-BCF7-B3890D968D56}">
      <dsp:nvSpPr>
        <dsp:cNvPr id="0" name=""/>
        <dsp:cNvSpPr/>
      </dsp:nvSpPr>
      <dsp:spPr>
        <a:xfrm rot="17240757">
          <a:off x="1671092" y="2160912"/>
          <a:ext cx="398565" cy="13908"/>
        </a:xfrm>
        <a:custGeom>
          <a:avLst/>
          <a:gdLst/>
          <a:ahLst/>
          <a:cxnLst/>
          <a:rect l="0" t="0" r="0" b="0"/>
          <a:pathLst>
            <a:path>
              <a:moveTo>
                <a:pt x="0" y="6954"/>
              </a:moveTo>
              <a:lnTo>
                <a:pt x="398565" y="695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860411" y="2157902"/>
        <a:ext cx="19928" cy="19928"/>
      </dsp:txXfrm>
    </dsp:sp>
    <dsp:sp modelId="{74FDE78A-A799-416E-9CE1-A2AC94CE4E21}">
      <dsp:nvSpPr>
        <dsp:cNvPr id="0" name=""/>
        <dsp:cNvSpPr/>
      </dsp:nvSpPr>
      <dsp:spPr>
        <a:xfrm>
          <a:off x="1929789" y="1573289"/>
          <a:ext cx="3952214" cy="808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 err="1">
              <a:solidFill>
                <a:schemeClr val="tx1"/>
              </a:solidFill>
            </a:rPr>
            <a:t>Exclamativ</a:t>
          </a:r>
          <a:r>
            <a:rPr lang="cs-CZ" sz="2000" b="1" u="sng" kern="1200" dirty="0">
              <a:solidFill>
                <a:schemeClr val="tx1"/>
              </a:solidFill>
            </a:rPr>
            <a:t>a</a:t>
          </a:r>
          <a:r>
            <a:rPr lang="cs-CZ" sz="2400" b="1" u="sng" kern="1200" dirty="0">
              <a:solidFill>
                <a:schemeClr val="tx1"/>
              </a:solidFill>
            </a:rPr>
            <a:t> ZVOLACÍ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bg1"/>
              </a:solidFill>
            </a:rPr>
            <a:t>Deus </a:t>
          </a:r>
          <a:r>
            <a:rPr lang="cs-CZ" sz="2000" kern="1200" dirty="0" err="1">
              <a:solidFill>
                <a:schemeClr val="bg1"/>
              </a:solidFill>
            </a:rPr>
            <a:t>meu</a:t>
          </a:r>
          <a:r>
            <a:rPr lang="cs-CZ" sz="2000" kern="1200" dirty="0">
              <a:solidFill>
                <a:schemeClr val="bg1"/>
              </a:solidFill>
            </a:rPr>
            <a:t>! Bože můj!</a:t>
          </a:r>
        </a:p>
      </dsp:txBody>
      <dsp:txXfrm>
        <a:off x="1953475" y="1596975"/>
        <a:ext cx="3904842" cy="761342"/>
      </dsp:txXfrm>
    </dsp:sp>
    <dsp:sp modelId="{73204EAA-2D40-4A92-8935-ED7AF5DBF9EE}">
      <dsp:nvSpPr>
        <dsp:cNvPr id="0" name=""/>
        <dsp:cNvSpPr/>
      </dsp:nvSpPr>
      <dsp:spPr>
        <a:xfrm rot="16288993">
          <a:off x="1067391" y="1588060"/>
          <a:ext cx="1526655" cy="13908"/>
        </a:xfrm>
        <a:custGeom>
          <a:avLst/>
          <a:gdLst/>
          <a:ahLst/>
          <a:cxnLst/>
          <a:rect l="0" t="0" r="0" b="0"/>
          <a:pathLst>
            <a:path>
              <a:moveTo>
                <a:pt x="0" y="6954"/>
              </a:moveTo>
              <a:lnTo>
                <a:pt x="1526655" y="695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792552" y="1556848"/>
        <a:ext cx="76332" cy="76332"/>
      </dsp:txXfrm>
    </dsp:sp>
    <dsp:sp modelId="{7E3E3251-FF6E-43DB-93A2-27A532CA509F}">
      <dsp:nvSpPr>
        <dsp:cNvPr id="0" name=""/>
        <dsp:cNvSpPr/>
      </dsp:nvSpPr>
      <dsp:spPr>
        <a:xfrm>
          <a:off x="1850477" y="357196"/>
          <a:ext cx="4211359" cy="9494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>
              <a:solidFill>
                <a:schemeClr val="tx1"/>
              </a:solidFill>
            </a:rPr>
            <a:t>Imperativa RO</a:t>
          </a:r>
          <a:r>
            <a:rPr lang="cs-CZ" sz="2000" b="1" u="sng" kern="1200" dirty="0">
              <a:solidFill>
                <a:schemeClr val="tx1"/>
              </a:solidFill>
            </a:rPr>
            <a:t>ZKAZOVACÍ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>
              <a:solidFill>
                <a:schemeClr val="bg1"/>
              </a:solidFill>
            </a:rPr>
            <a:t>Vai</a:t>
          </a:r>
          <a:r>
            <a:rPr lang="cs-CZ" sz="2000" kern="1200" dirty="0">
              <a:solidFill>
                <a:schemeClr val="bg1"/>
              </a:solidFill>
            </a:rPr>
            <a:t> </a:t>
          </a:r>
          <a:r>
            <a:rPr lang="cs-CZ" sz="2000" kern="1200" dirty="0" err="1">
              <a:solidFill>
                <a:schemeClr val="bg1"/>
              </a:solidFill>
            </a:rPr>
            <a:t>fazer</a:t>
          </a:r>
          <a:r>
            <a:rPr lang="cs-CZ" sz="2000" kern="1200" dirty="0">
              <a:solidFill>
                <a:schemeClr val="bg1"/>
              </a:solidFill>
            </a:rPr>
            <a:t> </a:t>
          </a:r>
          <a:r>
            <a:rPr lang="cs-CZ" sz="2000" kern="1200" dirty="0" err="1">
              <a:solidFill>
                <a:schemeClr val="bg1"/>
              </a:solidFill>
            </a:rPr>
            <a:t>compras</a:t>
          </a:r>
          <a:r>
            <a:rPr lang="cs-CZ" sz="2000" kern="1200" dirty="0">
              <a:solidFill>
                <a:schemeClr val="bg1"/>
              </a:solidFill>
            </a:rPr>
            <a:t>! Jdi nakoupit! </a:t>
          </a:r>
        </a:p>
      </dsp:txBody>
      <dsp:txXfrm>
        <a:off x="1878287" y="385006"/>
        <a:ext cx="4155739" cy="893872"/>
      </dsp:txXfrm>
    </dsp:sp>
    <dsp:sp modelId="{AF419171-EF9B-47DC-B4EE-3C60947BB38A}">
      <dsp:nvSpPr>
        <dsp:cNvPr id="0" name=""/>
        <dsp:cNvSpPr/>
      </dsp:nvSpPr>
      <dsp:spPr>
        <a:xfrm rot="5157687">
          <a:off x="1433598" y="2756077"/>
          <a:ext cx="811906" cy="13908"/>
        </a:xfrm>
        <a:custGeom>
          <a:avLst/>
          <a:gdLst/>
          <a:ahLst/>
          <a:cxnLst/>
          <a:rect l="0" t="0" r="0" b="0"/>
          <a:pathLst>
            <a:path>
              <a:moveTo>
                <a:pt x="0" y="6954"/>
              </a:moveTo>
              <a:lnTo>
                <a:pt x="811906" y="695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819254" y="2742734"/>
        <a:ext cx="40595" cy="40595"/>
      </dsp:txXfrm>
    </dsp:sp>
    <dsp:sp modelId="{B2B032C0-3B55-4195-8649-AA687253DF33}">
      <dsp:nvSpPr>
        <dsp:cNvPr id="0" name=""/>
        <dsp:cNvSpPr/>
      </dsp:nvSpPr>
      <dsp:spPr>
        <a:xfrm>
          <a:off x="1868142" y="2613486"/>
          <a:ext cx="4825977" cy="1108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>
              <a:solidFill>
                <a:schemeClr val="tx1"/>
              </a:solidFill>
            </a:rPr>
            <a:t>Interrogativa</a:t>
          </a:r>
          <a:r>
            <a:rPr lang="cs-CZ" sz="2000" b="1" u="sng" kern="1200" dirty="0">
              <a:solidFill>
                <a:schemeClr val="tx1"/>
              </a:solidFill>
            </a:rPr>
            <a:t> tázací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Vais </a:t>
          </a:r>
          <a:r>
            <a:rPr lang="cs-CZ" sz="2000" kern="1200" dirty="0" err="1"/>
            <a:t>fazer</a:t>
          </a:r>
          <a:r>
            <a:rPr lang="cs-CZ" sz="2000" kern="1200" dirty="0"/>
            <a:t> </a:t>
          </a:r>
          <a:r>
            <a:rPr lang="cs-CZ" sz="2000" kern="1200" dirty="0" err="1"/>
            <a:t>compras</a:t>
          </a:r>
          <a:r>
            <a:rPr lang="cs-CZ" sz="2000" kern="1200" dirty="0"/>
            <a:t>! Jdeš nakoupit! </a:t>
          </a:r>
        </a:p>
      </dsp:txBody>
      <dsp:txXfrm>
        <a:off x="1900623" y="2645967"/>
        <a:ext cx="4761015" cy="1044020"/>
      </dsp:txXfrm>
    </dsp:sp>
    <dsp:sp modelId="{5075418F-3678-4968-83E2-AA5A9B2B55B9}">
      <dsp:nvSpPr>
        <dsp:cNvPr id="0" name=""/>
        <dsp:cNvSpPr/>
      </dsp:nvSpPr>
      <dsp:spPr>
        <a:xfrm rot="5347821">
          <a:off x="794137" y="3383508"/>
          <a:ext cx="2064989" cy="13908"/>
        </a:xfrm>
        <a:custGeom>
          <a:avLst/>
          <a:gdLst/>
          <a:ahLst/>
          <a:cxnLst/>
          <a:rect l="0" t="0" r="0" b="0"/>
          <a:pathLst>
            <a:path>
              <a:moveTo>
                <a:pt x="0" y="6954"/>
              </a:moveTo>
              <a:lnTo>
                <a:pt x="2064989" y="695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1775007" y="3338837"/>
        <a:ext cx="103249" cy="103249"/>
      </dsp:txXfrm>
    </dsp:sp>
    <dsp:sp modelId="{64632FBA-3521-4DBC-B7CD-E2B943130299}">
      <dsp:nvSpPr>
        <dsp:cNvPr id="0" name=""/>
        <dsp:cNvSpPr/>
      </dsp:nvSpPr>
      <dsp:spPr>
        <a:xfrm>
          <a:off x="1842303" y="4044375"/>
          <a:ext cx="5269399" cy="756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>
              <a:solidFill>
                <a:schemeClr val="tx1"/>
              </a:solidFill>
            </a:rPr>
            <a:t>Declarativa</a:t>
          </a:r>
          <a:r>
            <a:rPr lang="cs-CZ" sz="2000" b="1" u="sng" kern="1200" dirty="0">
              <a:solidFill>
                <a:schemeClr val="tx1"/>
              </a:solidFill>
            </a:rPr>
            <a:t> oznamovací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Vou</a:t>
          </a:r>
          <a:r>
            <a:rPr lang="cs-CZ" sz="2000" kern="1200" dirty="0"/>
            <a:t> </a:t>
          </a:r>
          <a:r>
            <a:rPr lang="cs-CZ" sz="2000" kern="1200" dirty="0" err="1"/>
            <a:t>fazer</a:t>
          </a:r>
          <a:r>
            <a:rPr lang="cs-CZ" sz="2000" kern="1200" dirty="0"/>
            <a:t> </a:t>
          </a:r>
          <a:r>
            <a:rPr lang="cs-CZ" sz="2000" kern="1200" dirty="0" err="1"/>
            <a:t>compras</a:t>
          </a:r>
          <a:r>
            <a:rPr lang="cs-CZ" sz="2000" kern="1200" dirty="0"/>
            <a:t>. Jdu nakoupit.</a:t>
          </a:r>
          <a:endParaRPr lang="cs-CZ" sz="600" kern="1200" dirty="0"/>
        </a:p>
      </dsp:txBody>
      <dsp:txXfrm>
        <a:off x="1864473" y="4066545"/>
        <a:ext cx="5225059" cy="71258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B9DF9-2BA1-4378-96BD-29DFF88D88F7}">
      <dsp:nvSpPr>
        <dsp:cNvPr id="0" name=""/>
        <dsp:cNvSpPr/>
      </dsp:nvSpPr>
      <dsp:spPr>
        <a:xfrm>
          <a:off x="1572933" y="21415"/>
          <a:ext cx="269906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Comprámos livros na livraria</a:t>
          </a:r>
          <a:endParaRPr lang="cs-CZ" sz="1500" kern="1200" dirty="0"/>
        </a:p>
      </dsp:txBody>
      <dsp:txXfrm>
        <a:off x="1598605" y="47087"/>
        <a:ext cx="2647720" cy="825152"/>
      </dsp:txXfrm>
    </dsp:sp>
    <dsp:sp modelId="{E79980FC-FFF2-4ED9-B4AC-5887683FE2A1}">
      <dsp:nvSpPr>
        <dsp:cNvPr id="0" name=""/>
        <dsp:cNvSpPr/>
      </dsp:nvSpPr>
      <dsp:spPr>
        <a:xfrm>
          <a:off x="2435707" y="897911"/>
          <a:ext cx="486757" cy="278708"/>
        </a:xfrm>
        <a:custGeom>
          <a:avLst/>
          <a:gdLst/>
          <a:ahLst/>
          <a:cxnLst/>
          <a:rect l="0" t="0" r="0" b="0"/>
          <a:pathLst>
            <a:path>
              <a:moveTo>
                <a:pt x="486757" y="0"/>
              </a:moveTo>
              <a:lnTo>
                <a:pt x="486757" y="139354"/>
              </a:lnTo>
              <a:lnTo>
                <a:pt x="0" y="139354"/>
              </a:lnTo>
              <a:lnTo>
                <a:pt x="0" y="27870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57119-BE9F-4211-80A4-9235FD71CBB6}">
      <dsp:nvSpPr>
        <dsp:cNvPr id="0" name=""/>
        <dsp:cNvSpPr/>
      </dsp:nvSpPr>
      <dsp:spPr>
        <a:xfrm>
          <a:off x="1778335" y="1176619"/>
          <a:ext cx="131474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Comprámos</a:t>
          </a:r>
          <a:endParaRPr lang="cs-CZ" sz="1500" kern="1200" dirty="0"/>
        </a:p>
      </dsp:txBody>
      <dsp:txXfrm>
        <a:off x="1804007" y="1202291"/>
        <a:ext cx="1263400" cy="825152"/>
      </dsp:txXfrm>
    </dsp:sp>
    <dsp:sp modelId="{1B180FD1-301C-4E00-8E7B-70F611B43FFC}">
      <dsp:nvSpPr>
        <dsp:cNvPr id="0" name=""/>
        <dsp:cNvSpPr/>
      </dsp:nvSpPr>
      <dsp:spPr>
        <a:xfrm>
          <a:off x="2389987" y="2053115"/>
          <a:ext cx="91440" cy="4025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275"/>
              </a:lnTo>
              <a:lnTo>
                <a:pt x="52333" y="201275"/>
              </a:lnTo>
              <a:lnTo>
                <a:pt x="52333" y="40255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75008-0577-48BF-8E39-3F0C7E51248F}">
      <dsp:nvSpPr>
        <dsp:cNvPr id="0" name=""/>
        <dsp:cNvSpPr/>
      </dsp:nvSpPr>
      <dsp:spPr>
        <a:xfrm>
          <a:off x="1784948" y="2455666"/>
          <a:ext cx="131474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SV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predicado</a:t>
          </a:r>
          <a:endParaRPr lang="cs-CZ" sz="1500" kern="1200" dirty="0"/>
        </a:p>
      </dsp:txBody>
      <dsp:txXfrm>
        <a:off x="1810620" y="2481338"/>
        <a:ext cx="1263400" cy="825152"/>
      </dsp:txXfrm>
    </dsp:sp>
    <dsp:sp modelId="{824995EE-A934-41FB-87D5-106359C73F6F}">
      <dsp:nvSpPr>
        <dsp:cNvPr id="0" name=""/>
        <dsp:cNvSpPr/>
      </dsp:nvSpPr>
      <dsp:spPr>
        <a:xfrm>
          <a:off x="2922465" y="897911"/>
          <a:ext cx="929602" cy="329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960"/>
              </a:lnTo>
              <a:lnTo>
                <a:pt x="929602" y="164960"/>
              </a:lnTo>
              <a:lnTo>
                <a:pt x="929602" y="32992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48D0C-E1DF-448B-BF66-9C192DD3CA83}">
      <dsp:nvSpPr>
        <dsp:cNvPr id="0" name=""/>
        <dsp:cNvSpPr/>
      </dsp:nvSpPr>
      <dsp:spPr>
        <a:xfrm>
          <a:off x="3194696" y="1227833"/>
          <a:ext cx="131474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livros</a:t>
          </a:r>
          <a:endParaRPr lang="cs-CZ" sz="1500" kern="1200" dirty="0"/>
        </a:p>
      </dsp:txBody>
      <dsp:txXfrm>
        <a:off x="3220368" y="1253505"/>
        <a:ext cx="1263400" cy="825152"/>
      </dsp:txXfrm>
    </dsp:sp>
    <dsp:sp modelId="{7B668E57-B608-48EB-9992-1999F2F2E1D4}">
      <dsp:nvSpPr>
        <dsp:cNvPr id="0" name=""/>
        <dsp:cNvSpPr/>
      </dsp:nvSpPr>
      <dsp:spPr>
        <a:xfrm>
          <a:off x="3806348" y="2104329"/>
          <a:ext cx="91440" cy="3505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059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2746D9-53E1-4987-8471-0B8C0B15FB3D}">
      <dsp:nvSpPr>
        <dsp:cNvPr id="0" name=""/>
        <dsp:cNvSpPr/>
      </dsp:nvSpPr>
      <dsp:spPr>
        <a:xfrm>
          <a:off x="3194696" y="2454927"/>
          <a:ext cx="131474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SN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objeto</a:t>
          </a:r>
          <a:endParaRPr lang="cs-CZ" sz="1500" kern="1200" dirty="0"/>
        </a:p>
      </dsp:txBody>
      <dsp:txXfrm>
        <a:off x="3220368" y="2480599"/>
        <a:ext cx="1263400" cy="825152"/>
      </dsp:txXfrm>
    </dsp:sp>
    <dsp:sp modelId="{F76772FC-ED20-4807-A114-2F7516F269FF}">
      <dsp:nvSpPr>
        <dsp:cNvPr id="0" name=""/>
        <dsp:cNvSpPr/>
      </dsp:nvSpPr>
      <dsp:spPr>
        <a:xfrm>
          <a:off x="2922465" y="897911"/>
          <a:ext cx="2638770" cy="329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960"/>
              </a:lnTo>
              <a:lnTo>
                <a:pt x="2638770" y="164960"/>
              </a:lnTo>
              <a:lnTo>
                <a:pt x="2638770" y="32992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6277D-A046-48C9-BA34-4C7097B3840A}">
      <dsp:nvSpPr>
        <dsp:cNvPr id="0" name=""/>
        <dsp:cNvSpPr/>
      </dsp:nvSpPr>
      <dsp:spPr>
        <a:xfrm>
          <a:off x="4903863" y="1227833"/>
          <a:ext cx="131474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na livraria</a:t>
          </a:r>
          <a:endParaRPr lang="cs-CZ" sz="1500" kern="1200" dirty="0"/>
        </a:p>
      </dsp:txBody>
      <dsp:txXfrm>
        <a:off x="4929535" y="1253505"/>
        <a:ext cx="1263400" cy="825152"/>
      </dsp:txXfrm>
    </dsp:sp>
    <dsp:sp modelId="{FE4079B8-5568-41FB-9D53-EC6133E87AAA}">
      <dsp:nvSpPr>
        <dsp:cNvPr id="0" name=""/>
        <dsp:cNvSpPr/>
      </dsp:nvSpPr>
      <dsp:spPr>
        <a:xfrm>
          <a:off x="5515515" y="2104329"/>
          <a:ext cx="91440" cy="3505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059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C9FC8-9EAF-4547-834C-B88FB81C5293}">
      <dsp:nvSpPr>
        <dsp:cNvPr id="0" name=""/>
        <dsp:cNvSpPr/>
      </dsp:nvSpPr>
      <dsp:spPr>
        <a:xfrm>
          <a:off x="4903863" y="2454927"/>
          <a:ext cx="131474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Sprep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Adjunto adverbial</a:t>
          </a:r>
          <a:endParaRPr lang="cs-CZ" sz="1500" kern="1200" dirty="0"/>
        </a:p>
      </dsp:txBody>
      <dsp:txXfrm>
        <a:off x="4929535" y="2480599"/>
        <a:ext cx="1263400" cy="82515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49ECA-5410-41C1-ACE6-2706F12253DC}">
      <dsp:nvSpPr>
        <dsp:cNvPr id="0" name=""/>
        <dsp:cNvSpPr/>
      </dsp:nvSpPr>
      <dsp:spPr>
        <a:xfrm>
          <a:off x="3852068" y="1377246"/>
          <a:ext cx="1664237" cy="577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834"/>
              </a:lnTo>
              <a:lnTo>
                <a:pt x="1664237" y="288834"/>
              </a:lnTo>
              <a:lnTo>
                <a:pt x="1664237" y="57766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F40B0-61A7-4F4F-93FA-9674EEBA07FE}">
      <dsp:nvSpPr>
        <dsp:cNvPr id="0" name=""/>
        <dsp:cNvSpPr/>
      </dsp:nvSpPr>
      <dsp:spPr>
        <a:xfrm>
          <a:off x="2187831" y="1377246"/>
          <a:ext cx="1664237" cy="577669"/>
        </a:xfrm>
        <a:custGeom>
          <a:avLst/>
          <a:gdLst/>
          <a:ahLst/>
          <a:cxnLst/>
          <a:rect l="0" t="0" r="0" b="0"/>
          <a:pathLst>
            <a:path>
              <a:moveTo>
                <a:pt x="1664237" y="0"/>
              </a:moveTo>
              <a:lnTo>
                <a:pt x="1664237" y="288834"/>
              </a:lnTo>
              <a:lnTo>
                <a:pt x="0" y="288834"/>
              </a:lnTo>
              <a:lnTo>
                <a:pt x="0" y="57766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9FB34-5666-45D0-9A2F-92B29DBA836C}">
      <dsp:nvSpPr>
        <dsp:cNvPr id="0" name=""/>
        <dsp:cNvSpPr/>
      </dsp:nvSpPr>
      <dsp:spPr>
        <a:xfrm>
          <a:off x="2476665" y="1844"/>
          <a:ext cx="2750805" cy="13754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900" kern="1200" dirty="0"/>
            <a:t>As visitas chegaram</a:t>
          </a:r>
          <a:endParaRPr lang="cs-CZ" sz="2900" kern="1200" dirty="0"/>
        </a:p>
      </dsp:txBody>
      <dsp:txXfrm>
        <a:off x="2476665" y="1844"/>
        <a:ext cx="2750805" cy="1375402"/>
      </dsp:txXfrm>
    </dsp:sp>
    <dsp:sp modelId="{FCD1D841-242B-4233-832A-2CE7884F9B3F}">
      <dsp:nvSpPr>
        <dsp:cNvPr id="0" name=""/>
        <dsp:cNvSpPr/>
      </dsp:nvSpPr>
      <dsp:spPr>
        <a:xfrm>
          <a:off x="812428" y="1954916"/>
          <a:ext cx="2750805" cy="13754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900" kern="1200" dirty="0"/>
            <a:t>As visitas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900" kern="1200" dirty="0"/>
            <a:t>SN (SUJEITO)</a:t>
          </a:r>
          <a:endParaRPr lang="cs-CZ" sz="2900" kern="1200" dirty="0"/>
        </a:p>
      </dsp:txBody>
      <dsp:txXfrm>
        <a:off x="812428" y="1954916"/>
        <a:ext cx="2750805" cy="1375402"/>
      </dsp:txXfrm>
    </dsp:sp>
    <dsp:sp modelId="{05DE7B31-213C-448C-9A8F-23DF50535717}">
      <dsp:nvSpPr>
        <dsp:cNvPr id="0" name=""/>
        <dsp:cNvSpPr/>
      </dsp:nvSpPr>
      <dsp:spPr>
        <a:xfrm>
          <a:off x="4140903" y="1954916"/>
          <a:ext cx="2750805" cy="13754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900" kern="1200" dirty="0"/>
            <a:t>Chegaram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900" kern="1200" dirty="0"/>
            <a:t>SV (PREDICADO)</a:t>
          </a:r>
          <a:endParaRPr lang="cs-CZ" sz="2900" kern="1200" dirty="0"/>
        </a:p>
      </dsp:txBody>
      <dsp:txXfrm>
        <a:off x="4140903" y="1954916"/>
        <a:ext cx="2750805" cy="137540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B9DF9-2BA1-4378-96BD-29DFF88D88F7}">
      <dsp:nvSpPr>
        <dsp:cNvPr id="0" name=""/>
        <dsp:cNvSpPr/>
      </dsp:nvSpPr>
      <dsp:spPr>
        <a:xfrm>
          <a:off x="2797249" y="113929"/>
          <a:ext cx="269906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Verbo </a:t>
          </a:r>
          <a:endParaRPr lang="cs-CZ" sz="1900" kern="1200" dirty="0"/>
        </a:p>
      </dsp:txBody>
      <dsp:txXfrm>
        <a:off x="2822921" y="139601"/>
        <a:ext cx="2647720" cy="825152"/>
      </dsp:txXfrm>
    </dsp:sp>
    <dsp:sp modelId="{E79980FC-FFF2-4ED9-B4AC-5887683FE2A1}">
      <dsp:nvSpPr>
        <dsp:cNvPr id="0" name=""/>
        <dsp:cNvSpPr/>
      </dsp:nvSpPr>
      <dsp:spPr>
        <a:xfrm>
          <a:off x="4099155" y="990425"/>
          <a:ext cx="91440" cy="186194"/>
        </a:xfrm>
        <a:custGeom>
          <a:avLst/>
          <a:gdLst/>
          <a:ahLst/>
          <a:cxnLst/>
          <a:rect l="0" t="0" r="0" b="0"/>
          <a:pathLst>
            <a:path>
              <a:moveTo>
                <a:pt x="47626" y="0"/>
              </a:moveTo>
              <a:lnTo>
                <a:pt x="47626" y="93097"/>
              </a:lnTo>
              <a:lnTo>
                <a:pt x="45720" y="93097"/>
              </a:lnTo>
              <a:lnTo>
                <a:pt x="45720" y="18619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57119-BE9F-4211-80A4-9235FD71CBB6}">
      <dsp:nvSpPr>
        <dsp:cNvPr id="0" name=""/>
        <dsp:cNvSpPr/>
      </dsp:nvSpPr>
      <dsp:spPr>
        <a:xfrm>
          <a:off x="3487503" y="1176619"/>
          <a:ext cx="131474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argumento</a:t>
          </a:r>
          <a:endParaRPr lang="cs-CZ" sz="1900" kern="1200" dirty="0"/>
        </a:p>
      </dsp:txBody>
      <dsp:txXfrm>
        <a:off x="3513175" y="1202291"/>
        <a:ext cx="1263400" cy="825152"/>
      </dsp:txXfrm>
    </dsp:sp>
    <dsp:sp modelId="{1B180FD1-301C-4E00-8E7B-70F611B43FFC}">
      <dsp:nvSpPr>
        <dsp:cNvPr id="0" name=""/>
        <dsp:cNvSpPr/>
      </dsp:nvSpPr>
      <dsp:spPr>
        <a:xfrm>
          <a:off x="3296904" y="2053115"/>
          <a:ext cx="847970" cy="402551"/>
        </a:xfrm>
        <a:custGeom>
          <a:avLst/>
          <a:gdLst/>
          <a:ahLst/>
          <a:cxnLst/>
          <a:rect l="0" t="0" r="0" b="0"/>
          <a:pathLst>
            <a:path>
              <a:moveTo>
                <a:pt x="847970" y="0"/>
              </a:moveTo>
              <a:lnTo>
                <a:pt x="847970" y="201275"/>
              </a:lnTo>
              <a:lnTo>
                <a:pt x="0" y="201275"/>
              </a:lnTo>
              <a:lnTo>
                <a:pt x="0" y="40255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75008-0577-48BF-8E39-3F0C7E51248F}">
      <dsp:nvSpPr>
        <dsp:cNvPr id="0" name=""/>
        <dsp:cNvSpPr/>
      </dsp:nvSpPr>
      <dsp:spPr>
        <a:xfrm>
          <a:off x="2639532" y="2455666"/>
          <a:ext cx="131474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externo</a:t>
          </a:r>
          <a:endParaRPr lang="cs-CZ" sz="1900" kern="1200" dirty="0"/>
        </a:p>
      </dsp:txBody>
      <dsp:txXfrm>
        <a:off x="2665204" y="2481338"/>
        <a:ext cx="1263400" cy="825152"/>
      </dsp:txXfrm>
    </dsp:sp>
    <dsp:sp modelId="{28B9F7F6-69C1-4D63-B0E9-E311DB12CFD7}">
      <dsp:nvSpPr>
        <dsp:cNvPr id="0" name=""/>
        <dsp:cNvSpPr/>
      </dsp:nvSpPr>
      <dsp:spPr>
        <a:xfrm>
          <a:off x="4144875" y="2053115"/>
          <a:ext cx="561776" cy="401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906"/>
              </a:lnTo>
              <a:lnTo>
                <a:pt x="561776" y="200906"/>
              </a:lnTo>
              <a:lnTo>
                <a:pt x="561776" y="40181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4540CD-C3A0-4EC3-9E7D-383DBCA7D67D}">
      <dsp:nvSpPr>
        <dsp:cNvPr id="0" name=""/>
        <dsp:cNvSpPr/>
      </dsp:nvSpPr>
      <dsp:spPr>
        <a:xfrm>
          <a:off x="4049280" y="2454927"/>
          <a:ext cx="1314744" cy="8764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Interno </a:t>
          </a:r>
          <a:endParaRPr lang="cs-CZ" sz="1900" kern="1200" dirty="0"/>
        </a:p>
      </dsp:txBody>
      <dsp:txXfrm>
        <a:off x="4074952" y="2480599"/>
        <a:ext cx="1263400" cy="82515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B9DF9-2BA1-4378-96BD-29DFF88D88F7}">
      <dsp:nvSpPr>
        <dsp:cNvPr id="0" name=""/>
        <dsp:cNvSpPr/>
      </dsp:nvSpPr>
      <dsp:spPr>
        <a:xfrm>
          <a:off x="1429102" y="113925"/>
          <a:ext cx="5355345" cy="874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i="1" kern="1200" dirty="0"/>
            <a:t>Eu preparo o jantar.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 </a:t>
          </a:r>
          <a:endParaRPr lang="cs-CZ" sz="1900" kern="1200" dirty="0"/>
        </a:p>
      </dsp:txBody>
      <dsp:txXfrm>
        <a:off x="1454724" y="139547"/>
        <a:ext cx="5304101" cy="823540"/>
      </dsp:txXfrm>
    </dsp:sp>
    <dsp:sp modelId="{E79980FC-FFF2-4ED9-B4AC-5887683FE2A1}">
      <dsp:nvSpPr>
        <dsp:cNvPr id="0" name=""/>
        <dsp:cNvSpPr/>
      </dsp:nvSpPr>
      <dsp:spPr>
        <a:xfrm>
          <a:off x="4061055" y="988709"/>
          <a:ext cx="91440" cy="1888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4432"/>
              </a:lnTo>
              <a:lnTo>
                <a:pt x="83248" y="94432"/>
              </a:lnTo>
              <a:lnTo>
                <a:pt x="83248" y="18886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57119-BE9F-4211-80A4-9235FD71CBB6}">
      <dsp:nvSpPr>
        <dsp:cNvPr id="0" name=""/>
        <dsp:cNvSpPr/>
      </dsp:nvSpPr>
      <dsp:spPr>
        <a:xfrm>
          <a:off x="3488215" y="1177575"/>
          <a:ext cx="1312176" cy="874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argumento</a:t>
          </a:r>
          <a:endParaRPr lang="cs-CZ" sz="1900" kern="1200" dirty="0"/>
        </a:p>
      </dsp:txBody>
      <dsp:txXfrm>
        <a:off x="3513837" y="1203197"/>
        <a:ext cx="1260932" cy="823540"/>
      </dsp:txXfrm>
    </dsp:sp>
    <dsp:sp modelId="{1B180FD1-301C-4E00-8E7B-70F611B43FFC}">
      <dsp:nvSpPr>
        <dsp:cNvPr id="0" name=""/>
        <dsp:cNvSpPr/>
      </dsp:nvSpPr>
      <dsp:spPr>
        <a:xfrm>
          <a:off x="3165623" y="2052359"/>
          <a:ext cx="978680" cy="405018"/>
        </a:xfrm>
        <a:custGeom>
          <a:avLst/>
          <a:gdLst/>
          <a:ahLst/>
          <a:cxnLst/>
          <a:rect l="0" t="0" r="0" b="0"/>
          <a:pathLst>
            <a:path>
              <a:moveTo>
                <a:pt x="978680" y="0"/>
              </a:moveTo>
              <a:lnTo>
                <a:pt x="978680" y="202509"/>
              </a:lnTo>
              <a:lnTo>
                <a:pt x="0" y="202509"/>
              </a:lnTo>
              <a:lnTo>
                <a:pt x="0" y="40501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75008-0577-48BF-8E39-3F0C7E51248F}">
      <dsp:nvSpPr>
        <dsp:cNvPr id="0" name=""/>
        <dsp:cNvSpPr/>
      </dsp:nvSpPr>
      <dsp:spPr>
        <a:xfrm>
          <a:off x="2509535" y="2457378"/>
          <a:ext cx="1312176" cy="874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externo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i="1" kern="1200" dirty="0"/>
            <a:t>eu</a:t>
          </a:r>
          <a:endParaRPr lang="cs-CZ" sz="2000" i="1" kern="1200" dirty="0"/>
        </a:p>
      </dsp:txBody>
      <dsp:txXfrm>
        <a:off x="2535157" y="2483000"/>
        <a:ext cx="1260932" cy="823540"/>
      </dsp:txXfrm>
    </dsp:sp>
    <dsp:sp modelId="{28B9F7F6-69C1-4D63-B0E9-E311DB12CFD7}">
      <dsp:nvSpPr>
        <dsp:cNvPr id="0" name=""/>
        <dsp:cNvSpPr/>
      </dsp:nvSpPr>
      <dsp:spPr>
        <a:xfrm>
          <a:off x="4144303" y="2052359"/>
          <a:ext cx="1182467" cy="437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14"/>
              </a:lnTo>
              <a:lnTo>
                <a:pt x="1182467" y="218914"/>
              </a:lnTo>
              <a:lnTo>
                <a:pt x="1182467" y="437829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4540CD-C3A0-4EC3-9E7D-383DBCA7D67D}">
      <dsp:nvSpPr>
        <dsp:cNvPr id="0" name=""/>
        <dsp:cNvSpPr/>
      </dsp:nvSpPr>
      <dsp:spPr>
        <a:xfrm>
          <a:off x="3851799" y="2490189"/>
          <a:ext cx="2949942" cy="805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Interno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 </a:t>
          </a:r>
          <a:r>
            <a:rPr lang="pt-PT" sz="2000" i="1" kern="1200" dirty="0"/>
            <a:t>jantar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 </a:t>
          </a:r>
          <a:endParaRPr lang="cs-CZ" sz="2000" kern="1200" dirty="0"/>
        </a:p>
      </dsp:txBody>
      <dsp:txXfrm>
        <a:off x="3875405" y="2513795"/>
        <a:ext cx="2902730" cy="75875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F6E21-6796-4063-9AAF-F6377318D250}">
      <dsp:nvSpPr>
        <dsp:cNvPr id="0" name=""/>
        <dsp:cNvSpPr/>
      </dsp:nvSpPr>
      <dsp:spPr>
        <a:xfrm>
          <a:off x="3802969" y="2253996"/>
          <a:ext cx="1393015" cy="662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780"/>
              </a:lnTo>
              <a:lnTo>
                <a:pt x="1393015" y="451780"/>
              </a:lnTo>
              <a:lnTo>
                <a:pt x="1393015" y="66294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FAD022-097A-409F-BCEA-A64C725ED6D0}">
      <dsp:nvSpPr>
        <dsp:cNvPr id="0" name=""/>
        <dsp:cNvSpPr/>
      </dsp:nvSpPr>
      <dsp:spPr>
        <a:xfrm>
          <a:off x="2409954" y="2253996"/>
          <a:ext cx="1393015" cy="662948"/>
        </a:xfrm>
        <a:custGeom>
          <a:avLst/>
          <a:gdLst/>
          <a:ahLst/>
          <a:cxnLst/>
          <a:rect l="0" t="0" r="0" b="0"/>
          <a:pathLst>
            <a:path>
              <a:moveTo>
                <a:pt x="1393015" y="0"/>
              </a:moveTo>
              <a:lnTo>
                <a:pt x="1393015" y="451780"/>
              </a:lnTo>
              <a:lnTo>
                <a:pt x="0" y="451780"/>
              </a:lnTo>
              <a:lnTo>
                <a:pt x="0" y="66294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A1036-8B5E-4420-8ECC-BCC880156451}">
      <dsp:nvSpPr>
        <dsp:cNvPr id="0" name=""/>
        <dsp:cNvSpPr/>
      </dsp:nvSpPr>
      <dsp:spPr>
        <a:xfrm>
          <a:off x="1237472" y="3485"/>
          <a:ext cx="5130994" cy="22505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D5738-78C5-47B3-927C-C4BF6A681A9D}">
      <dsp:nvSpPr>
        <dsp:cNvPr id="0" name=""/>
        <dsp:cNvSpPr/>
      </dsp:nvSpPr>
      <dsp:spPr>
        <a:xfrm>
          <a:off x="1490748" y="244097"/>
          <a:ext cx="5130994" cy="2250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/>
            <a:t>PREOCUPADO COM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/>
            <a:t>AMÁVEL COM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/>
            <a:t>AGRADÁVEL DE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/>
            <a:t>ANSIOSO POR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dirty="0"/>
            <a:t>FÁCIL DE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500" kern="1200" dirty="0"/>
            <a:t> </a:t>
          </a:r>
          <a:endParaRPr lang="cs-CZ" sz="1500" kern="1200" dirty="0"/>
        </a:p>
      </dsp:txBody>
      <dsp:txXfrm>
        <a:off x="1556663" y="310012"/>
        <a:ext cx="4999164" cy="2118680"/>
      </dsp:txXfrm>
    </dsp:sp>
    <dsp:sp modelId="{DDA59A42-9837-4476-AB76-8C94253253E2}">
      <dsp:nvSpPr>
        <dsp:cNvPr id="0" name=""/>
        <dsp:cNvSpPr/>
      </dsp:nvSpPr>
      <dsp:spPr>
        <a:xfrm>
          <a:off x="1270214" y="2916945"/>
          <a:ext cx="2279479" cy="14474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CCD7F8-E348-4C45-89F1-BE3D4637B6B3}">
      <dsp:nvSpPr>
        <dsp:cNvPr id="0" name=""/>
        <dsp:cNvSpPr/>
      </dsp:nvSpPr>
      <dsp:spPr>
        <a:xfrm>
          <a:off x="1523490" y="3157556"/>
          <a:ext cx="2279479" cy="14474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kern="1200" dirty="0"/>
            <a:t>ADJ</a:t>
          </a:r>
          <a:endParaRPr lang="cs-CZ" sz="4500" kern="1200" dirty="0"/>
        </a:p>
      </dsp:txBody>
      <dsp:txXfrm>
        <a:off x="1565885" y="3199951"/>
        <a:ext cx="2194689" cy="1362679"/>
      </dsp:txXfrm>
    </dsp:sp>
    <dsp:sp modelId="{AF76CBA4-79D3-4127-8942-26EF6FA60BCA}">
      <dsp:nvSpPr>
        <dsp:cNvPr id="0" name=""/>
        <dsp:cNvSpPr/>
      </dsp:nvSpPr>
      <dsp:spPr>
        <a:xfrm>
          <a:off x="4056245" y="2916945"/>
          <a:ext cx="2279479" cy="14474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F43B9B-747F-44D2-BC1C-3204134447BD}">
      <dsp:nvSpPr>
        <dsp:cNvPr id="0" name=""/>
        <dsp:cNvSpPr/>
      </dsp:nvSpPr>
      <dsp:spPr>
        <a:xfrm>
          <a:off x="4309520" y="3157556"/>
          <a:ext cx="2279479" cy="14474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kern="1200" dirty="0"/>
            <a:t>S prep+</a:t>
          </a:r>
          <a:endParaRPr lang="cs-CZ" sz="2800" kern="1200" dirty="0"/>
        </a:p>
      </dsp:txBody>
      <dsp:txXfrm>
        <a:off x="4351915" y="3199951"/>
        <a:ext cx="2194689" cy="1362679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F147D-EF1E-4007-9D9A-6C5A18AEA25D}">
      <dsp:nvSpPr>
        <dsp:cNvPr id="0" name=""/>
        <dsp:cNvSpPr/>
      </dsp:nvSpPr>
      <dsp:spPr>
        <a:xfrm>
          <a:off x="3687336" y="1570823"/>
          <a:ext cx="1359119" cy="646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787"/>
              </a:lnTo>
              <a:lnTo>
                <a:pt x="1359119" y="440787"/>
              </a:lnTo>
              <a:lnTo>
                <a:pt x="1359119" y="6468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9EC59-6FD5-4C8A-BC7F-C3F889EDFB2F}">
      <dsp:nvSpPr>
        <dsp:cNvPr id="0" name=""/>
        <dsp:cNvSpPr/>
      </dsp:nvSpPr>
      <dsp:spPr>
        <a:xfrm>
          <a:off x="2328217" y="1570823"/>
          <a:ext cx="1359119" cy="646817"/>
        </a:xfrm>
        <a:custGeom>
          <a:avLst/>
          <a:gdLst/>
          <a:ahLst/>
          <a:cxnLst/>
          <a:rect l="0" t="0" r="0" b="0"/>
          <a:pathLst>
            <a:path>
              <a:moveTo>
                <a:pt x="1359119" y="0"/>
              </a:moveTo>
              <a:lnTo>
                <a:pt x="1359119" y="440787"/>
              </a:lnTo>
              <a:lnTo>
                <a:pt x="0" y="440787"/>
              </a:lnTo>
              <a:lnTo>
                <a:pt x="0" y="6468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A1036-8B5E-4420-8ECC-BCC880156451}">
      <dsp:nvSpPr>
        <dsp:cNvPr id="0" name=""/>
        <dsp:cNvSpPr/>
      </dsp:nvSpPr>
      <dsp:spPr>
        <a:xfrm>
          <a:off x="1623830" y="1660"/>
          <a:ext cx="4127012" cy="1569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D5738-78C5-47B3-927C-C4BF6A681A9D}">
      <dsp:nvSpPr>
        <dsp:cNvPr id="0" name=""/>
        <dsp:cNvSpPr/>
      </dsp:nvSpPr>
      <dsp:spPr>
        <a:xfrm>
          <a:off x="1870942" y="236417"/>
          <a:ext cx="4127012" cy="1569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Muito FAMOSO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Terrivelmente EGOÍSTA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 completamente VAZIO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Historicamente IMPORTANTE</a:t>
          </a:r>
          <a:endParaRPr lang="cs-CZ" sz="1800" kern="1200" dirty="0"/>
        </a:p>
      </dsp:txBody>
      <dsp:txXfrm>
        <a:off x="1916901" y="282376"/>
        <a:ext cx="4035094" cy="1477245"/>
      </dsp:txXfrm>
    </dsp:sp>
    <dsp:sp modelId="{4FE06A1F-3E1F-4468-8388-1E9A3C94E90D}">
      <dsp:nvSpPr>
        <dsp:cNvPr id="0" name=""/>
        <dsp:cNvSpPr/>
      </dsp:nvSpPr>
      <dsp:spPr>
        <a:xfrm>
          <a:off x="1216210" y="2217641"/>
          <a:ext cx="2224013" cy="1412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458B7-1F3C-4014-BFF3-6B5A7D8866B3}">
      <dsp:nvSpPr>
        <dsp:cNvPr id="0" name=""/>
        <dsp:cNvSpPr/>
      </dsp:nvSpPr>
      <dsp:spPr>
        <a:xfrm>
          <a:off x="1463323" y="2452397"/>
          <a:ext cx="2224013" cy="14122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especificador</a:t>
          </a:r>
          <a:endParaRPr lang="cs-CZ" sz="1800" kern="1200" dirty="0"/>
        </a:p>
      </dsp:txBody>
      <dsp:txXfrm>
        <a:off x="1504686" y="2493760"/>
        <a:ext cx="2141287" cy="1329522"/>
      </dsp:txXfrm>
    </dsp:sp>
    <dsp:sp modelId="{F5F6107F-34FE-4E39-AA9A-13FB8B83777C}">
      <dsp:nvSpPr>
        <dsp:cNvPr id="0" name=""/>
        <dsp:cNvSpPr/>
      </dsp:nvSpPr>
      <dsp:spPr>
        <a:xfrm>
          <a:off x="3934448" y="2217641"/>
          <a:ext cx="2224013" cy="1412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08AB2-B13E-4F90-942C-65314A34CF1B}">
      <dsp:nvSpPr>
        <dsp:cNvPr id="0" name=""/>
        <dsp:cNvSpPr/>
      </dsp:nvSpPr>
      <dsp:spPr>
        <a:xfrm>
          <a:off x="4181561" y="2452397"/>
          <a:ext cx="2224013" cy="14122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ADJ</a:t>
          </a:r>
          <a:endParaRPr lang="cs-CZ" sz="1800" kern="1200" dirty="0"/>
        </a:p>
      </dsp:txBody>
      <dsp:txXfrm>
        <a:off x="4222924" y="2493760"/>
        <a:ext cx="2141287" cy="132952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F147D-EF1E-4007-9D9A-6C5A18AEA25D}">
      <dsp:nvSpPr>
        <dsp:cNvPr id="0" name=""/>
        <dsp:cNvSpPr/>
      </dsp:nvSpPr>
      <dsp:spPr>
        <a:xfrm>
          <a:off x="3651292" y="1446522"/>
          <a:ext cx="91440" cy="5961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616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A1036-8B5E-4420-8ECC-BCC880156451}">
      <dsp:nvSpPr>
        <dsp:cNvPr id="0" name=""/>
        <dsp:cNvSpPr/>
      </dsp:nvSpPr>
      <dsp:spPr>
        <a:xfrm>
          <a:off x="1795106" y="245"/>
          <a:ext cx="3803812" cy="1446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D5738-78C5-47B3-927C-C4BF6A681A9D}">
      <dsp:nvSpPr>
        <dsp:cNvPr id="0" name=""/>
        <dsp:cNvSpPr/>
      </dsp:nvSpPr>
      <dsp:spPr>
        <a:xfrm>
          <a:off x="2022866" y="216617"/>
          <a:ext cx="3803812" cy="14462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300" kern="1200" dirty="0"/>
            <a:t>Bêbedo 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200" kern="1200" dirty="0"/>
            <a:t>à meia noite</a:t>
          </a:r>
          <a:r>
            <a:rPr lang="pt-PT" sz="3300" kern="1200" dirty="0"/>
            <a:t> </a:t>
          </a:r>
          <a:endParaRPr lang="cs-CZ" sz="3300" kern="1200" dirty="0"/>
        </a:p>
      </dsp:txBody>
      <dsp:txXfrm>
        <a:off x="2065226" y="258977"/>
        <a:ext cx="3719092" cy="1361556"/>
      </dsp:txXfrm>
    </dsp:sp>
    <dsp:sp modelId="{F5F6107F-34FE-4E39-AA9A-13FB8B83777C}">
      <dsp:nvSpPr>
        <dsp:cNvPr id="0" name=""/>
        <dsp:cNvSpPr/>
      </dsp:nvSpPr>
      <dsp:spPr>
        <a:xfrm>
          <a:off x="2223133" y="2042684"/>
          <a:ext cx="2947756" cy="1607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08AB2-B13E-4F90-942C-65314A34CF1B}">
      <dsp:nvSpPr>
        <dsp:cNvPr id="0" name=""/>
        <dsp:cNvSpPr/>
      </dsp:nvSpPr>
      <dsp:spPr>
        <a:xfrm>
          <a:off x="2450894" y="2259057"/>
          <a:ext cx="2947756" cy="1607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Infeliz em casa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ativo no trabalho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/>
            <a:t>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/>
            <a:t>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/>
            <a:t>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 dirty="0"/>
        </a:p>
      </dsp:txBody>
      <dsp:txXfrm>
        <a:off x="2497962" y="2306125"/>
        <a:ext cx="2853620" cy="1512868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F4F50-11E5-47E3-87CF-045D30EABE51}">
      <dsp:nvSpPr>
        <dsp:cNvPr id="0" name=""/>
        <dsp:cNvSpPr/>
      </dsp:nvSpPr>
      <dsp:spPr>
        <a:xfrm>
          <a:off x="3852068" y="1377246"/>
          <a:ext cx="288834" cy="1265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5370"/>
              </a:lnTo>
              <a:lnTo>
                <a:pt x="288834" y="126537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C856FE-C49D-4AB8-85B8-083CDE2A3CB4}">
      <dsp:nvSpPr>
        <dsp:cNvPr id="0" name=""/>
        <dsp:cNvSpPr/>
      </dsp:nvSpPr>
      <dsp:spPr>
        <a:xfrm>
          <a:off x="3563233" y="1377246"/>
          <a:ext cx="288834" cy="1265370"/>
        </a:xfrm>
        <a:custGeom>
          <a:avLst/>
          <a:gdLst/>
          <a:ahLst/>
          <a:cxnLst/>
          <a:rect l="0" t="0" r="0" b="0"/>
          <a:pathLst>
            <a:path>
              <a:moveTo>
                <a:pt x="288834" y="0"/>
              </a:moveTo>
              <a:lnTo>
                <a:pt x="288834" y="1265370"/>
              </a:lnTo>
              <a:lnTo>
                <a:pt x="0" y="126537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C66DF4-2866-4820-81A7-89C55885DCB2}">
      <dsp:nvSpPr>
        <dsp:cNvPr id="0" name=""/>
        <dsp:cNvSpPr/>
      </dsp:nvSpPr>
      <dsp:spPr>
        <a:xfrm>
          <a:off x="442389" y="1844"/>
          <a:ext cx="6819357" cy="13754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900" kern="1200" dirty="0"/>
            <a:t>Gostar </a:t>
          </a:r>
          <a:r>
            <a:rPr lang="pt-PT" sz="3900" i="1" kern="1200" dirty="0"/>
            <a:t>DE</a:t>
          </a:r>
          <a:r>
            <a:rPr lang="pt-PT" sz="3900" kern="1200" dirty="0"/>
            <a:t> loja</a:t>
          </a:r>
        </a:p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900" kern="1200" dirty="0"/>
            <a:t>Gostar </a:t>
          </a:r>
          <a:r>
            <a:rPr lang="pt-PT" sz="3900" i="1" kern="1200" dirty="0"/>
            <a:t>DE</a:t>
          </a:r>
          <a:r>
            <a:rPr lang="pt-PT" sz="3900" kern="1200" dirty="0"/>
            <a:t> ouvir músico       </a:t>
          </a:r>
          <a:endParaRPr lang="cs-CZ" sz="3900" kern="1200" dirty="0"/>
        </a:p>
      </dsp:txBody>
      <dsp:txXfrm>
        <a:off x="442389" y="1844"/>
        <a:ext cx="6819357" cy="1375402"/>
      </dsp:txXfrm>
    </dsp:sp>
    <dsp:sp modelId="{AC703CCC-DA17-48B9-91DA-8BCEB9FE906A}">
      <dsp:nvSpPr>
        <dsp:cNvPr id="0" name=""/>
        <dsp:cNvSpPr/>
      </dsp:nvSpPr>
      <dsp:spPr>
        <a:xfrm>
          <a:off x="812428" y="1954916"/>
          <a:ext cx="2750805" cy="13754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900" kern="1200" dirty="0"/>
            <a:t>Prep.</a:t>
          </a:r>
          <a:endParaRPr lang="cs-CZ" sz="3900" kern="1200" dirty="0"/>
        </a:p>
      </dsp:txBody>
      <dsp:txXfrm>
        <a:off x="812428" y="1954916"/>
        <a:ext cx="2750805" cy="1375402"/>
      </dsp:txXfrm>
    </dsp:sp>
    <dsp:sp modelId="{735F1B67-1EFB-48DF-A16F-224D576C28A9}">
      <dsp:nvSpPr>
        <dsp:cNvPr id="0" name=""/>
        <dsp:cNvSpPr/>
      </dsp:nvSpPr>
      <dsp:spPr>
        <a:xfrm>
          <a:off x="4140903" y="1954916"/>
          <a:ext cx="2750805" cy="13754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900" kern="1200" dirty="0"/>
            <a:t>N/V</a:t>
          </a:r>
          <a:endParaRPr lang="cs-CZ" sz="3900" kern="1200" dirty="0"/>
        </a:p>
      </dsp:txBody>
      <dsp:txXfrm>
        <a:off x="4140903" y="1954916"/>
        <a:ext cx="2750805" cy="1375402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81CD4-177F-4145-A829-B86E1276859E}">
      <dsp:nvSpPr>
        <dsp:cNvPr id="0" name=""/>
        <dsp:cNvSpPr/>
      </dsp:nvSpPr>
      <dsp:spPr>
        <a:xfrm>
          <a:off x="3852068" y="1635732"/>
          <a:ext cx="1445183" cy="501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817"/>
              </a:lnTo>
              <a:lnTo>
                <a:pt x="1445183" y="250817"/>
              </a:lnTo>
              <a:lnTo>
                <a:pt x="1445183" y="50163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BA97D-7E9A-4D3D-8952-047C31DB8416}">
      <dsp:nvSpPr>
        <dsp:cNvPr id="0" name=""/>
        <dsp:cNvSpPr/>
      </dsp:nvSpPr>
      <dsp:spPr>
        <a:xfrm>
          <a:off x="2406884" y="1635732"/>
          <a:ext cx="1445183" cy="501634"/>
        </a:xfrm>
        <a:custGeom>
          <a:avLst/>
          <a:gdLst/>
          <a:ahLst/>
          <a:cxnLst/>
          <a:rect l="0" t="0" r="0" b="0"/>
          <a:pathLst>
            <a:path>
              <a:moveTo>
                <a:pt x="1445183" y="0"/>
              </a:moveTo>
              <a:lnTo>
                <a:pt x="1445183" y="250817"/>
              </a:lnTo>
              <a:lnTo>
                <a:pt x="0" y="250817"/>
              </a:lnTo>
              <a:lnTo>
                <a:pt x="0" y="50163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6C9862-EAEB-44DC-AB83-A1C66B7852F0}">
      <dsp:nvSpPr>
        <dsp:cNvPr id="0" name=""/>
        <dsp:cNvSpPr/>
      </dsp:nvSpPr>
      <dsp:spPr>
        <a:xfrm>
          <a:off x="201282" y="429"/>
          <a:ext cx="7301571" cy="16353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000" kern="1200" dirty="0">
              <a:solidFill>
                <a:schemeClr val="accent4">
                  <a:lumMod val="75000"/>
                </a:schemeClr>
              </a:solidFill>
            </a:rPr>
            <a:t>Muito</a:t>
          </a:r>
          <a:r>
            <a:rPr lang="pt-PT" sz="3000" kern="1200" dirty="0"/>
            <a:t>   </a:t>
          </a:r>
          <a:r>
            <a:rPr lang="pt-PT" sz="3000" kern="1200" dirty="0">
              <a:solidFill>
                <a:schemeClr val="accent6">
                  <a:lumMod val="50000"/>
                </a:schemeClr>
              </a:solidFill>
            </a:rPr>
            <a:t>CEDO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000" kern="1200" dirty="0">
              <a:solidFill>
                <a:schemeClr val="accent4">
                  <a:lumMod val="75000"/>
                </a:schemeClr>
              </a:solidFill>
            </a:rPr>
            <a:t>Extraordinariamente</a:t>
          </a:r>
          <a:r>
            <a:rPr lang="pt-PT" sz="3000" kern="1200" dirty="0"/>
            <a:t>   </a:t>
          </a:r>
          <a:r>
            <a:rPr lang="pt-PT" sz="3000" kern="1200" dirty="0">
              <a:solidFill>
                <a:schemeClr val="accent6">
                  <a:lumMod val="50000"/>
                </a:schemeClr>
              </a:solidFill>
            </a:rPr>
            <a:t>BEM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000" kern="1200" dirty="0">
              <a:solidFill>
                <a:schemeClr val="accent4">
                  <a:lumMod val="75000"/>
                </a:schemeClr>
              </a:solidFill>
            </a:rPr>
            <a:t>Três dias </a:t>
          </a:r>
          <a:r>
            <a:rPr lang="pt-PT" sz="3000" kern="1200" dirty="0">
              <a:solidFill>
                <a:schemeClr val="accent6">
                  <a:lumMod val="50000"/>
                </a:schemeClr>
              </a:solidFill>
            </a:rPr>
            <a:t>ANTES</a:t>
          </a:r>
          <a:endParaRPr lang="cs-CZ" sz="3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01282" y="429"/>
        <a:ext cx="7301571" cy="1635303"/>
      </dsp:txXfrm>
    </dsp:sp>
    <dsp:sp modelId="{2328A5FB-FEC5-489C-9DB0-E13FC8D4FA10}">
      <dsp:nvSpPr>
        <dsp:cNvPr id="0" name=""/>
        <dsp:cNvSpPr/>
      </dsp:nvSpPr>
      <dsp:spPr>
        <a:xfrm>
          <a:off x="1212517" y="2137366"/>
          <a:ext cx="2388733" cy="11943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000" kern="1200" dirty="0">
              <a:solidFill>
                <a:schemeClr val="accent4">
                  <a:lumMod val="75000"/>
                </a:schemeClr>
              </a:solidFill>
            </a:rPr>
            <a:t>especificador</a:t>
          </a:r>
          <a:endParaRPr lang="cs-CZ" sz="30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1212517" y="2137366"/>
        <a:ext cx="2388733" cy="1194366"/>
      </dsp:txXfrm>
    </dsp:sp>
    <dsp:sp modelId="{91BF0B10-9C8A-4B86-89DF-F2FB36854583}">
      <dsp:nvSpPr>
        <dsp:cNvPr id="0" name=""/>
        <dsp:cNvSpPr/>
      </dsp:nvSpPr>
      <dsp:spPr>
        <a:xfrm>
          <a:off x="4102885" y="2137366"/>
          <a:ext cx="2388733" cy="11943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000" kern="1200" dirty="0">
              <a:solidFill>
                <a:schemeClr val="accent6">
                  <a:lumMod val="50000"/>
                </a:schemeClr>
              </a:solidFill>
            </a:rPr>
            <a:t>ADVÉRBIO</a:t>
          </a:r>
          <a:endParaRPr lang="cs-CZ" sz="3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102885" y="2137366"/>
        <a:ext cx="2388733" cy="11943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0ECC6-930A-438C-9EB1-F0B7A9AE5D20}">
      <dsp:nvSpPr>
        <dsp:cNvPr id="0" name=""/>
        <dsp:cNvSpPr/>
      </dsp:nvSpPr>
      <dsp:spPr>
        <a:xfrm>
          <a:off x="0" y="1628187"/>
          <a:ext cx="2154212" cy="1168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ORAÇÃO</a:t>
          </a:r>
          <a:endParaRPr lang="cs-CZ" sz="2400" kern="1200" dirty="0"/>
        </a:p>
      </dsp:txBody>
      <dsp:txXfrm>
        <a:off x="34224" y="1662411"/>
        <a:ext cx="2085764" cy="1100050"/>
      </dsp:txXfrm>
    </dsp:sp>
    <dsp:sp modelId="{803A5AC5-8456-433F-BCF7-B3890D968D56}">
      <dsp:nvSpPr>
        <dsp:cNvPr id="0" name=""/>
        <dsp:cNvSpPr/>
      </dsp:nvSpPr>
      <dsp:spPr>
        <a:xfrm rot="4985049">
          <a:off x="1803919" y="2599204"/>
          <a:ext cx="796491" cy="17160"/>
        </a:xfrm>
        <a:custGeom>
          <a:avLst/>
          <a:gdLst/>
          <a:ahLst/>
          <a:cxnLst/>
          <a:rect l="0" t="0" r="0" b="0"/>
          <a:pathLst>
            <a:path>
              <a:moveTo>
                <a:pt x="0" y="8580"/>
              </a:moveTo>
              <a:lnTo>
                <a:pt x="796491" y="858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182253" y="2587872"/>
        <a:ext cx="39824" cy="39824"/>
      </dsp:txXfrm>
    </dsp:sp>
    <dsp:sp modelId="{74FDE78A-A799-416E-9CE1-A2AC94CE4E21}">
      <dsp:nvSpPr>
        <dsp:cNvPr id="0" name=""/>
        <dsp:cNvSpPr/>
      </dsp:nvSpPr>
      <dsp:spPr>
        <a:xfrm>
          <a:off x="2250118" y="2049122"/>
          <a:ext cx="5593315" cy="190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>
              <a:solidFill>
                <a:schemeClr val="tx1"/>
              </a:solidFill>
            </a:rPr>
            <a:t>NÃO ABSOLUTA /parte de um período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>
              <a:solidFill>
                <a:schemeClr val="bg1"/>
              </a:solidFill>
            </a:rPr>
            <a:t> …. p</a:t>
          </a:r>
          <a:r>
            <a:rPr lang="pt-PT" sz="2000" kern="1200" dirty="0">
              <a:solidFill>
                <a:schemeClr val="bg1"/>
              </a:solidFill>
            </a:rPr>
            <a:t>orque não me apetece… (oração causativa)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2306002" y="2105006"/>
        <a:ext cx="5481547" cy="1796252"/>
      </dsp:txXfrm>
    </dsp:sp>
    <dsp:sp modelId="{73204EAA-2D40-4A92-8935-ED7AF5DBF9EE}">
      <dsp:nvSpPr>
        <dsp:cNvPr id="0" name=""/>
        <dsp:cNvSpPr/>
      </dsp:nvSpPr>
      <dsp:spPr>
        <a:xfrm rot="16989265">
          <a:off x="1759216" y="1705903"/>
          <a:ext cx="1022742" cy="17160"/>
        </a:xfrm>
        <a:custGeom>
          <a:avLst/>
          <a:gdLst/>
          <a:ahLst/>
          <a:cxnLst/>
          <a:rect l="0" t="0" r="0" b="0"/>
          <a:pathLst>
            <a:path>
              <a:moveTo>
                <a:pt x="0" y="8580"/>
              </a:moveTo>
              <a:lnTo>
                <a:pt x="1022742" y="858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245019" y="1688915"/>
        <a:ext cx="51137" cy="51137"/>
      </dsp:txXfrm>
    </dsp:sp>
    <dsp:sp modelId="{7E3E3251-FF6E-43DB-93A2-27A532CA509F}">
      <dsp:nvSpPr>
        <dsp:cNvPr id="0" name=""/>
        <dsp:cNvSpPr/>
      </dsp:nvSpPr>
      <dsp:spPr>
        <a:xfrm>
          <a:off x="2386963" y="651801"/>
          <a:ext cx="5009583" cy="1129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>
              <a:solidFill>
                <a:schemeClr val="tx1"/>
              </a:solidFill>
            </a:rPr>
            <a:t>ABSOLUTA</a:t>
          </a:r>
          <a:endParaRPr lang="cs-CZ" sz="2000" b="1" u="sng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solidFill>
                <a:schemeClr val="bg1"/>
              </a:solidFill>
            </a:rPr>
            <a:t>Vou fazer compras. </a:t>
          </a:r>
          <a:r>
            <a:rPr lang="pt-PT" sz="2000" kern="1200" dirty="0" err="1">
              <a:solidFill>
                <a:schemeClr val="bg1"/>
              </a:solidFill>
            </a:rPr>
            <a:t>Jdu</a:t>
          </a:r>
          <a:r>
            <a:rPr lang="pt-PT" sz="2000" kern="1200" dirty="0">
              <a:solidFill>
                <a:schemeClr val="bg1"/>
              </a:solidFill>
            </a:rPr>
            <a:t> </a:t>
          </a:r>
          <a:r>
            <a:rPr lang="pt-PT" sz="2000" kern="1200" dirty="0" err="1">
              <a:solidFill>
                <a:schemeClr val="bg1"/>
              </a:solidFill>
            </a:rPr>
            <a:t>nakoupit</a:t>
          </a:r>
          <a:r>
            <a:rPr lang="cs-CZ" sz="2000" kern="1200" dirty="0">
              <a:solidFill>
                <a:schemeClr val="bg1"/>
              </a:solidFill>
            </a:rPr>
            <a:t> </a:t>
          </a:r>
        </a:p>
      </dsp:txBody>
      <dsp:txXfrm>
        <a:off x="2420044" y="684882"/>
        <a:ext cx="4943421" cy="10632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0ECC6-930A-438C-9EB1-F0B7A9AE5D20}">
      <dsp:nvSpPr>
        <dsp:cNvPr id="0" name=""/>
        <dsp:cNvSpPr/>
      </dsp:nvSpPr>
      <dsp:spPr>
        <a:xfrm>
          <a:off x="2530" y="839239"/>
          <a:ext cx="1807340" cy="3144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RELAÇÃO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Entre as orações</a:t>
          </a:r>
          <a:endParaRPr lang="cs-CZ" sz="2400" kern="1200" dirty="0"/>
        </a:p>
      </dsp:txBody>
      <dsp:txXfrm>
        <a:off x="55465" y="892174"/>
        <a:ext cx="1701470" cy="3038721"/>
      </dsp:txXfrm>
    </dsp:sp>
    <dsp:sp modelId="{803A5AC5-8456-433F-BCF7-B3890D968D56}">
      <dsp:nvSpPr>
        <dsp:cNvPr id="0" name=""/>
        <dsp:cNvSpPr/>
      </dsp:nvSpPr>
      <dsp:spPr>
        <a:xfrm rot="4717966">
          <a:off x="1232540" y="3109660"/>
          <a:ext cx="1438105" cy="13645"/>
        </a:xfrm>
        <a:custGeom>
          <a:avLst/>
          <a:gdLst/>
          <a:ahLst/>
          <a:cxnLst/>
          <a:rect l="0" t="0" r="0" b="0"/>
          <a:pathLst>
            <a:path>
              <a:moveTo>
                <a:pt x="0" y="6822"/>
              </a:moveTo>
              <a:lnTo>
                <a:pt x="1438105" y="682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915640" y="3080530"/>
        <a:ext cx="71905" cy="71905"/>
      </dsp:txXfrm>
    </dsp:sp>
    <dsp:sp modelId="{74FDE78A-A799-416E-9CE1-A2AC94CE4E21}">
      <dsp:nvSpPr>
        <dsp:cNvPr id="0" name=""/>
        <dsp:cNvSpPr/>
      </dsp:nvSpPr>
      <dsp:spPr>
        <a:xfrm>
          <a:off x="2093316" y="2891183"/>
          <a:ext cx="5914126" cy="18604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>
              <a:solidFill>
                <a:schemeClr val="tx1"/>
              </a:solidFill>
            </a:rPr>
            <a:t>Subordinação (relação hipotática)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0" u="none" kern="1200" dirty="0">
              <a:solidFill>
                <a:schemeClr val="bg1"/>
              </a:solidFill>
            </a:rPr>
            <a:t>Não vou ao cinema  (oração principal)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0" u="none" kern="1200" dirty="0">
              <a:solidFill>
                <a:schemeClr val="bg1"/>
              </a:solidFill>
            </a:rPr>
            <a:t>po</a:t>
          </a:r>
          <a:r>
            <a:rPr lang="pt-PT" sz="2000" kern="1200" dirty="0">
              <a:solidFill>
                <a:schemeClr val="bg1"/>
              </a:solidFill>
            </a:rPr>
            <a:t>rque não me apetece… (oração causativa)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2147808" y="2945675"/>
        <a:ext cx="5805142" cy="1751509"/>
      </dsp:txXfrm>
    </dsp:sp>
    <dsp:sp modelId="{73204EAA-2D40-4A92-8935-ED7AF5DBF9EE}">
      <dsp:nvSpPr>
        <dsp:cNvPr id="0" name=""/>
        <dsp:cNvSpPr/>
      </dsp:nvSpPr>
      <dsp:spPr>
        <a:xfrm rot="17337059">
          <a:off x="1472021" y="1931494"/>
          <a:ext cx="1000676" cy="13645"/>
        </a:xfrm>
        <a:custGeom>
          <a:avLst/>
          <a:gdLst/>
          <a:ahLst/>
          <a:cxnLst/>
          <a:rect l="0" t="0" r="0" b="0"/>
          <a:pathLst>
            <a:path>
              <a:moveTo>
                <a:pt x="0" y="6822"/>
              </a:moveTo>
              <a:lnTo>
                <a:pt x="1000676" y="682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947342" y="1913299"/>
        <a:ext cx="50033" cy="50033"/>
      </dsp:txXfrm>
    </dsp:sp>
    <dsp:sp modelId="{7E3E3251-FF6E-43DB-93A2-27A532CA509F}">
      <dsp:nvSpPr>
        <dsp:cNvPr id="0" name=""/>
        <dsp:cNvSpPr/>
      </dsp:nvSpPr>
      <dsp:spPr>
        <a:xfrm>
          <a:off x="2134849" y="1028020"/>
          <a:ext cx="5919513" cy="874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>
              <a:solidFill>
                <a:schemeClr val="tx1"/>
              </a:solidFill>
            </a:rPr>
            <a:t>Coordenação (relação paratática)</a:t>
          </a:r>
          <a:endParaRPr lang="cs-CZ" sz="2000" b="1" u="sng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solidFill>
                <a:schemeClr val="bg1"/>
              </a:solidFill>
            </a:rPr>
            <a:t>Vou fazer compras e depois vou jantar.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2160452" y="1053623"/>
        <a:ext cx="5868307" cy="8229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0ECC6-930A-438C-9EB1-F0B7A9AE5D20}">
      <dsp:nvSpPr>
        <dsp:cNvPr id="0" name=""/>
        <dsp:cNvSpPr/>
      </dsp:nvSpPr>
      <dsp:spPr>
        <a:xfrm>
          <a:off x="0" y="1761845"/>
          <a:ext cx="2230412" cy="1209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PERÍODO</a:t>
          </a:r>
          <a:endParaRPr lang="cs-CZ" sz="2400" kern="1200" dirty="0"/>
        </a:p>
      </dsp:txBody>
      <dsp:txXfrm>
        <a:off x="35435" y="1797280"/>
        <a:ext cx="2159542" cy="1138961"/>
      </dsp:txXfrm>
    </dsp:sp>
    <dsp:sp modelId="{803A5AC5-8456-433F-BCF7-B3890D968D56}">
      <dsp:nvSpPr>
        <dsp:cNvPr id="0" name=""/>
        <dsp:cNvSpPr/>
      </dsp:nvSpPr>
      <dsp:spPr>
        <a:xfrm rot="18738220">
          <a:off x="2183495" y="2252288"/>
          <a:ext cx="287008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287008" y="833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319824" y="2253452"/>
        <a:ext cx="14350" cy="14350"/>
      </dsp:txXfrm>
    </dsp:sp>
    <dsp:sp modelId="{74FDE78A-A799-416E-9CE1-A2AC94CE4E21}">
      <dsp:nvSpPr>
        <dsp:cNvPr id="0" name=""/>
        <dsp:cNvSpPr/>
      </dsp:nvSpPr>
      <dsp:spPr>
        <a:xfrm>
          <a:off x="2423586" y="1360253"/>
          <a:ext cx="5301611" cy="1588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>
              <a:solidFill>
                <a:schemeClr val="tx1"/>
              </a:solidFill>
            </a:rPr>
            <a:t>COMPOSTO ( 2 a </a:t>
          </a:r>
          <a:r>
            <a:rPr lang="pt-PT" sz="2000" b="1" u="sng" kern="1200" dirty="0" err="1">
              <a:solidFill>
                <a:schemeClr val="tx1"/>
              </a:solidFill>
            </a:rPr>
            <a:t>více</a:t>
          </a:r>
          <a:r>
            <a:rPr lang="pt-PT" sz="2000" b="1" u="sng" kern="1200" dirty="0">
              <a:solidFill>
                <a:schemeClr val="tx1"/>
              </a:solidFill>
            </a:rPr>
            <a:t>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0" u="none" kern="1200" dirty="0">
              <a:solidFill>
                <a:schemeClr val="bg1"/>
              </a:solidFill>
            </a:rPr>
            <a:t>Não vou ao cinema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0" u="none" kern="1200" dirty="0">
              <a:solidFill>
                <a:schemeClr val="bg1"/>
              </a:solidFill>
            </a:rPr>
            <a:t>p</a:t>
          </a:r>
          <a:r>
            <a:rPr lang="pt-PT" sz="2000" kern="1200" dirty="0">
              <a:solidFill>
                <a:schemeClr val="bg1"/>
              </a:solidFill>
            </a:rPr>
            <a:t>orque não quero ver o mesmo filme. 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2470111" y="1406778"/>
        <a:ext cx="5208561" cy="1495429"/>
      </dsp:txXfrm>
    </dsp:sp>
    <dsp:sp modelId="{3C358E5D-6E59-4FA8-B93D-C6171242A7C4}">
      <dsp:nvSpPr>
        <dsp:cNvPr id="0" name=""/>
        <dsp:cNvSpPr/>
      </dsp:nvSpPr>
      <dsp:spPr>
        <a:xfrm rot="4860504">
          <a:off x="1448008" y="3274364"/>
          <a:ext cx="1854674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854674" y="833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328978" y="3236335"/>
        <a:ext cx="92733" cy="92733"/>
      </dsp:txXfrm>
    </dsp:sp>
    <dsp:sp modelId="{E5BCEA8E-5D82-48EB-A456-18C124B03827}">
      <dsp:nvSpPr>
        <dsp:cNvPr id="0" name=""/>
        <dsp:cNvSpPr/>
      </dsp:nvSpPr>
      <dsp:spPr>
        <a:xfrm>
          <a:off x="2520278" y="2996688"/>
          <a:ext cx="5353070" cy="2403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u="sng" kern="1200" dirty="0">
              <a:solidFill>
                <a:schemeClr val="tx1"/>
              </a:solidFill>
            </a:rPr>
            <a:t>MISTO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Às vezes (3 a </a:t>
          </a:r>
          <a:r>
            <a:rPr lang="pt-PT" sz="1800" kern="1200" dirty="0" err="1"/>
            <a:t>více</a:t>
          </a:r>
          <a:r>
            <a:rPr lang="pt-PT" sz="1800" kern="1200" dirty="0"/>
            <a:t>)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0" u="none" kern="1200" dirty="0">
              <a:solidFill>
                <a:schemeClr val="bg1"/>
              </a:solidFill>
            </a:rPr>
            <a:t>Não vou ao cinema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0" u="none" kern="1200" dirty="0">
              <a:solidFill>
                <a:schemeClr val="bg1"/>
              </a:solidFill>
            </a:rPr>
            <a:t>p</a:t>
          </a:r>
          <a:r>
            <a:rPr lang="pt-PT" sz="1800" kern="1200" dirty="0">
              <a:solidFill>
                <a:schemeClr val="bg1"/>
              </a:solidFill>
            </a:rPr>
            <a:t>orque não quero ver o mesmo filme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>
              <a:solidFill>
                <a:schemeClr val="bg1"/>
              </a:solidFill>
            </a:rPr>
            <a:t>que já tinha visto. </a:t>
          </a:r>
          <a:r>
            <a:rPr lang="pt-PT" sz="1800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 dirty="0"/>
        </a:p>
      </dsp:txBody>
      <dsp:txXfrm>
        <a:off x="2590686" y="3067096"/>
        <a:ext cx="5212254" cy="2263095"/>
      </dsp:txXfrm>
    </dsp:sp>
    <dsp:sp modelId="{73204EAA-2D40-4A92-8935-ED7AF5DBF9EE}">
      <dsp:nvSpPr>
        <dsp:cNvPr id="0" name=""/>
        <dsp:cNvSpPr/>
      </dsp:nvSpPr>
      <dsp:spPr>
        <a:xfrm rot="16583174">
          <a:off x="1458646" y="1495458"/>
          <a:ext cx="1736705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736705" y="833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283581" y="1460379"/>
        <a:ext cx="86835" cy="86835"/>
      </dsp:txXfrm>
    </dsp:sp>
    <dsp:sp modelId="{7E3E3251-FF6E-43DB-93A2-27A532CA509F}">
      <dsp:nvSpPr>
        <dsp:cNvPr id="0" name=""/>
        <dsp:cNvSpPr/>
      </dsp:nvSpPr>
      <dsp:spPr>
        <a:xfrm>
          <a:off x="2423586" y="56126"/>
          <a:ext cx="5186786" cy="1169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1" u="sng" kern="1200" dirty="0">
              <a:solidFill>
                <a:schemeClr val="tx1"/>
              </a:solidFill>
            </a:rPr>
            <a:t>SIMPLES (1)</a:t>
          </a:r>
          <a:endParaRPr lang="cs-CZ" sz="2000" b="1" u="sng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solidFill>
                <a:schemeClr val="bg1"/>
              </a:solidFill>
            </a:rPr>
            <a:t>Vou fazer compras. </a:t>
          </a:r>
          <a:r>
            <a:rPr lang="pt-PT" sz="2000" kern="1200" dirty="0" err="1">
              <a:solidFill>
                <a:schemeClr val="bg1"/>
              </a:solidFill>
            </a:rPr>
            <a:t>Jdu</a:t>
          </a:r>
          <a:r>
            <a:rPr lang="pt-PT" sz="2000" kern="1200" dirty="0">
              <a:solidFill>
                <a:schemeClr val="bg1"/>
              </a:solidFill>
            </a:rPr>
            <a:t> </a:t>
          </a:r>
          <a:r>
            <a:rPr lang="pt-PT" sz="2000" kern="1200" dirty="0" err="1">
              <a:solidFill>
                <a:schemeClr val="bg1"/>
              </a:solidFill>
            </a:rPr>
            <a:t>nakoupit</a:t>
          </a:r>
          <a:r>
            <a:rPr lang="cs-CZ" sz="2000" kern="1200" dirty="0">
              <a:solidFill>
                <a:schemeClr val="bg1"/>
              </a:solidFill>
            </a:rPr>
            <a:t> </a:t>
          </a:r>
        </a:p>
      </dsp:txBody>
      <dsp:txXfrm>
        <a:off x="2457837" y="90377"/>
        <a:ext cx="5118284" cy="11009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FD708-0137-49CE-931A-24264AC30FC3}">
      <dsp:nvSpPr>
        <dsp:cNvPr id="0" name=""/>
        <dsp:cNvSpPr/>
      </dsp:nvSpPr>
      <dsp:spPr>
        <a:xfrm rot="16200000">
          <a:off x="52387" y="627639"/>
          <a:ext cx="1713495" cy="141012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14300" rIns="102870" bIns="1143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FALA          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MARIA       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PÃO            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RAPIDA     e</a:t>
          </a:r>
          <a:endParaRPr lang="cs-CZ" sz="1200" kern="1200" dirty="0"/>
        </a:p>
      </dsp:txBody>
      <dsp:txXfrm rot="5400000">
        <a:off x="272922" y="544803"/>
        <a:ext cx="1341275" cy="1575797"/>
      </dsp:txXfrm>
    </dsp:sp>
    <dsp:sp modelId="{5E88787F-0372-4AB7-865C-98CAE735CA5F}">
      <dsp:nvSpPr>
        <dsp:cNvPr id="0" name=""/>
        <dsp:cNvSpPr/>
      </dsp:nvSpPr>
      <dsp:spPr>
        <a:xfrm rot="5400000">
          <a:off x="1992270" y="270455"/>
          <a:ext cx="1692299" cy="210002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14300" rIns="68580" bIns="1143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ESCREVE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JOÃO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LEITE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EFETIVAMENTE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700" kern="1200" dirty="0"/>
        </a:p>
      </dsp:txBody>
      <dsp:txXfrm rot="-5400000">
        <a:off x="1788408" y="556943"/>
        <a:ext cx="2017397" cy="1527047"/>
      </dsp:txXfrm>
    </dsp:sp>
    <dsp:sp modelId="{482E72EC-4719-4998-9F55-D6D0AC8B496A}">
      <dsp:nvSpPr>
        <dsp:cNvPr id="0" name=""/>
        <dsp:cNvSpPr/>
      </dsp:nvSpPr>
      <dsp:spPr>
        <a:xfrm>
          <a:off x="1428951" y="-30504"/>
          <a:ext cx="1009082" cy="1045440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85F642-781B-4041-B12C-99B646D2D1A2}">
      <dsp:nvSpPr>
        <dsp:cNvPr id="0" name=""/>
        <dsp:cNvSpPr/>
      </dsp:nvSpPr>
      <dsp:spPr>
        <a:xfrm rot="10800000">
          <a:off x="1343353" y="1656956"/>
          <a:ext cx="1094675" cy="1094621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1D4AC-5E58-4BE0-B259-03A05654BDCA}">
      <dsp:nvSpPr>
        <dsp:cNvPr id="0" name=""/>
        <dsp:cNvSpPr/>
      </dsp:nvSpPr>
      <dsp:spPr>
        <a:xfrm>
          <a:off x="1086673" y="1351780"/>
          <a:ext cx="1027956" cy="129720"/>
        </a:xfrm>
        <a:custGeom>
          <a:avLst/>
          <a:gdLst/>
          <a:ahLst/>
          <a:cxnLst/>
          <a:rect l="0" t="0" r="0" b="0"/>
          <a:pathLst>
            <a:path>
              <a:moveTo>
                <a:pt x="1027956" y="0"/>
              </a:moveTo>
              <a:lnTo>
                <a:pt x="1027956" y="48168"/>
              </a:lnTo>
              <a:lnTo>
                <a:pt x="0" y="48168"/>
              </a:lnTo>
              <a:lnTo>
                <a:pt x="0" y="12972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C0D69-EFCF-448B-BA0B-6F0A09F8CF9D}">
      <dsp:nvSpPr>
        <dsp:cNvPr id="0" name=""/>
        <dsp:cNvSpPr/>
      </dsp:nvSpPr>
      <dsp:spPr>
        <a:xfrm>
          <a:off x="2034413" y="516246"/>
          <a:ext cx="91440" cy="276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4974"/>
              </a:lnTo>
              <a:lnTo>
                <a:pt x="80216" y="194974"/>
              </a:lnTo>
              <a:lnTo>
                <a:pt x="80216" y="27652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ECC96C-B838-4740-B870-14BF7795CF02}">
      <dsp:nvSpPr>
        <dsp:cNvPr id="0" name=""/>
        <dsp:cNvSpPr/>
      </dsp:nvSpPr>
      <dsp:spPr>
        <a:xfrm>
          <a:off x="1367417" y="-42760"/>
          <a:ext cx="1425432" cy="55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51D57-60D2-4DF5-8162-966766BE1D87}">
      <dsp:nvSpPr>
        <dsp:cNvPr id="0" name=""/>
        <dsp:cNvSpPr/>
      </dsp:nvSpPr>
      <dsp:spPr>
        <a:xfrm>
          <a:off x="1465231" y="50163"/>
          <a:ext cx="1425432" cy="559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O João</a:t>
          </a:r>
          <a:endParaRPr lang="cs-CZ" sz="2400" kern="1200" dirty="0"/>
        </a:p>
      </dsp:txBody>
      <dsp:txXfrm>
        <a:off x="1481604" y="66536"/>
        <a:ext cx="1392686" cy="526260"/>
      </dsp:txXfrm>
    </dsp:sp>
    <dsp:sp modelId="{B9ED868C-5781-4F79-9FBA-32548D1EC003}">
      <dsp:nvSpPr>
        <dsp:cNvPr id="0" name=""/>
        <dsp:cNvSpPr/>
      </dsp:nvSpPr>
      <dsp:spPr>
        <a:xfrm>
          <a:off x="1674467" y="792773"/>
          <a:ext cx="880325" cy="55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3A139-72B8-4B67-8EE4-1D0503B534A5}">
      <dsp:nvSpPr>
        <dsp:cNvPr id="0" name=""/>
        <dsp:cNvSpPr/>
      </dsp:nvSpPr>
      <dsp:spPr>
        <a:xfrm>
          <a:off x="1772281" y="885696"/>
          <a:ext cx="880325" cy="559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João </a:t>
          </a:r>
          <a:endParaRPr lang="cs-CZ" sz="2000" kern="1200" dirty="0"/>
        </a:p>
      </dsp:txBody>
      <dsp:txXfrm>
        <a:off x="1788654" y="902069"/>
        <a:ext cx="847579" cy="526260"/>
      </dsp:txXfrm>
    </dsp:sp>
    <dsp:sp modelId="{365BFAF5-B9B9-4F3E-ABD2-98C915E9ADD8}">
      <dsp:nvSpPr>
        <dsp:cNvPr id="0" name=""/>
        <dsp:cNvSpPr/>
      </dsp:nvSpPr>
      <dsp:spPr>
        <a:xfrm>
          <a:off x="646510" y="1481501"/>
          <a:ext cx="880325" cy="55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888C6F-3A9A-40CC-AB97-222CDB7F058E}">
      <dsp:nvSpPr>
        <dsp:cNvPr id="0" name=""/>
        <dsp:cNvSpPr/>
      </dsp:nvSpPr>
      <dsp:spPr>
        <a:xfrm>
          <a:off x="744324" y="1574424"/>
          <a:ext cx="880325" cy="559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/>
            <a:t>O</a:t>
          </a:r>
          <a:endParaRPr lang="cs-CZ" sz="1200" kern="1200" dirty="0"/>
        </a:p>
      </dsp:txBody>
      <dsp:txXfrm>
        <a:off x="760697" y="1590797"/>
        <a:ext cx="847579" cy="5262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329B4-88FA-445E-8AD1-BF8A44450E3B}">
      <dsp:nvSpPr>
        <dsp:cNvPr id="0" name=""/>
        <dsp:cNvSpPr/>
      </dsp:nvSpPr>
      <dsp:spPr>
        <a:xfrm>
          <a:off x="6961" y="0"/>
          <a:ext cx="7121830" cy="1642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4000" b="1" kern="1200" dirty="0">
              <a:solidFill>
                <a:srgbClr val="002060"/>
              </a:solidFill>
            </a:rPr>
            <a:t>O</a:t>
          </a:r>
          <a:r>
            <a:rPr lang="cs-CZ" sz="4000" b="1" kern="1200" dirty="0">
              <a:solidFill>
                <a:srgbClr val="002060"/>
              </a:solidFill>
            </a:rPr>
            <a:t> +</a:t>
          </a:r>
          <a:r>
            <a:rPr lang="pt-PT" sz="6500" b="1" kern="1200" dirty="0">
              <a:solidFill>
                <a:schemeClr val="tx1"/>
              </a:solidFill>
            </a:rPr>
            <a:t> JOÃO</a:t>
          </a:r>
          <a:endParaRPr lang="cs-CZ" sz="6500" b="1" kern="1200" dirty="0">
            <a:solidFill>
              <a:schemeClr val="tx1"/>
            </a:solidFill>
          </a:endParaRPr>
        </a:p>
      </dsp:txBody>
      <dsp:txXfrm>
        <a:off x="55082" y="48121"/>
        <a:ext cx="7025588" cy="1546721"/>
      </dsp:txXfrm>
    </dsp:sp>
    <dsp:sp modelId="{05E0169C-A3C2-4A34-A375-8B2388DB87D0}">
      <dsp:nvSpPr>
        <dsp:cNvPr id="0" name=""/>
        <dsp:cNvSpPr/>
      </dsp:nvSpPr>
      <dsp:spPr>
        <a:xfrm>
          <a:off x="3480" y="1770805"/>
          <a:ext cx="7121830" cy="1642963"/>
        </a:xfrm>
        <a:prstGeom prst="roundRect">
          <a:avLst>
            <a:gd name="adj" fmla="val 10000"/>
          </a:avLst>
        </a:prstGeom>
        <a:solidFill>
          <a:srgbClr val="00B0F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200" kern="1200" dirty="0"/>
            <a:t>JOÃO (subordinante)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Nadřazený člen</a:t>
          </a:r>
        </a:p>
      </dsp:txBody>
      <dsp:txXfrm>
        <a:off x="51601" y="1818926"/>
        <a:ext cx="7025588" cy="1546721"/>
      </dsp:txXfrm>
    </dsp:sp>
    <dsp:sp modelId="{7E822626-44C3-41E2-BE49-37127E0903B5}">
      <dsp:nvSpPr>
        <dsp:cNvPr id="0" name=""/>
        <dsp:cNvSpPr/>
      </dsp:nvSpPr>
      <dsp:spPr>
        <a:xfrm>
          <a:off x="6961" y="3541611"/>
          <a:ext cx="7121830" cy="1642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/>
            <a:t>O (subordinado)</a:t>
          </a:r>
          <a:endParaRPr lang="cs-CZ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Podřadný člen (většinou determinuje, vymezuje význam nadřazeného – proto je to determinující člen) a nadřazený člen je determinovaný </a:t>
          </a:r>
        </a:p>
      </dsp:txBody>
      <dsp:txXfrm>
        <a:off x="55082" y="3589732"/>
        <a:ext cx="7025588" cy="154672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1D4AC-5E58-4BE0-B259-03A05654BDCA}">
      <dsp:nvSpPr>
        <dsp:cNvPr id="0" name=""/>
        <dsp:cNvSpPr/>
      </dsp:nvSpPr>
      <dsp:spPr>
        <a:xfrm>
          <a:off x="2708105" y="1867581"/>
          <a:ext cx="1484565" cy="297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18"/>
              </a:lnTo>
              <a:lnTo>
                <a:pt x="1484565" y="178518"/>
              </a:lnTo>
              <a:lnTo>
                <a:pt x="1484565" y="297544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C0D69-EFCF-448B-BA0B-6F0A09F8CF9D}">
      <dsp:nvSpPr>
        <dsp:cNvPr id="0" name=""/>
        <dsp:cNvSpPr/>
      </dsp:nvSpPr>
      <dsp:spPr>
        <a:xfrm>
          <a:off x="2662385" y="754156"/>
          <a:ext cx="91440" cy="2975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755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ECC96C-B838-4740-B870-14BF7795CF02}">
      <dsp:nvSpPr>
        <dsp:cNvPr id="0" name=""/>
        <dsp:cNvSpPr/>
      </dsp:nvSpPr>
      <dsp:spPr>
        <a:xfrm>
          <a:off x="2065687" y="-61715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51D57-60D2-4DF5-8162-966766BE1D87}">
      <dsp:nvSpPr>
        <dsp:cNvPr id="0" name=""/>
        <dsp:cNvSpPr/>
      </dsp:nvSpPr>
      <dsp:spPr>
        <a:xfrm>
          <a:off x="2208446" y="73906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500" kern="1200" dirty="0"/>
            <a:t>cháleira</a:t>
          </a:r>
          <a:endParaRPr lang="cs-CZ" sz="2500" kern="1200" dirty="0"/>
        </a:p>
      </dsp:txBody>
      <dsp:txXfrm>
        <a:off x="2232342" y="97802"/>
        <a:ext cx="1237045" cy="768080"/>
      </dsp:txXfrm>
    </dsp:sp>
    <dsp:sp modelId="{B9ED868C-5781-4F79-9FBA-32548D1EC003}">
      <dsp:nvSpPr>
        <dsp:cNvPr id="0" name=""/>
        <dsp:cNvSpPr/>
      </dsp:nvSpPr>
      <dsp:spPr>
        <a:xfrm>
          <a:off x="2065687" y="1051709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3A139-72B8-4B67-8EE4-1D0503B534A5}">
      <dsp:nvSpPr>
        <dsp:cNvPr id="0" name=""/>
        <dsp:cNvSpPr/>
      </dsp:nvSpPr>
      <dsp:spPr>
        <a:xfrm>
          <a:off x="2208446" y="1187331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500" kern="1200" dirty="0"/>
            <a:t>Chá +</a:t>
          </a:r>
          <a:endParaRPr lang="cs-CZ" sz="2500" kern="1200" dirty="0"/>
        </a:p>
      </dsp:txBody>
      <dsp:txXfrm>
        <a:off x="2232342" y="1211227"/>
        <a:ext cx="1237045" cy="768080"/>
      </dsp:txXfrm>
    </dsp:sp>
    <dsp:sp modelId="{365BFAF5-B9B9-4F3E-ABD2-98C915E9ADD8}">
      <dsp:nvSpPr>
        <dsp:cNvPr id="0" name=""/>
        <dsp:cNvSpPr/>
      </dsp:nvSpPr>
      <dsp:spPr>
        <a:xfrm>
          <a:off x="3550252" y="2165126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888C6F-3A9A-40CC-AB97-222CDB7F058E}">
      <dsp:nvSpPr>
        <dsp:cNvPr id="0" name=""/>
        <dsp:cNvSpPr/>
      </dsp:nvSpPr>
      <dsp:spPr>
        <a:xfrm>
          <a:off x="3693012" y="2300748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500" kern="1200" dirty="0"/>
            <a:t>(l)eira</a:t>
          </a:r>
          <a:endParaRPr lang="cs-CZ" sz="2500" kern="1200" dirty="0"/>
        </a:p>
      </dsp:txBody>
      <dsp:txXfrm>
        <a:off x="3716908" y="2324644"/>
        <a:ext cx="1237045" cy="768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Rozložení Architektura"/>
  <dgm:desc val="Používejte k zobrazení hierarchických stavů budovaných odspoda nahoru. Toto rozložení je vhodné k zobrazení architektonických komponent nebo objektů budovaných na jiných objektech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03384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22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800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71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08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621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62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769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80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17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24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60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5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4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37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89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59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BF0ADAF-D672-48C5-8309-3AB2BF4CA747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2E587E-F9B5-462C-8066-70B72DA8EA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32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T</a:t>
            </a:r>
            <a:r>
              <a:rPr lang="cs-CZ" dirty="0" err="1"/>
              <a:t>émata</a:t>
            </a:r>
            <a:r>
              <a:rPr lang="cs-CZ" dirty="0"/>
              <a:t> portugalské lingvistiky I</a:t>
            </a:r>
            <a:br>
              <a:rPr lang="cs-CZ" dirty="0"/>
            </a:br>
            <a:r>
              <a:rPr lang="cs-CZ" dirty="0"/>
              <a:t>syntaktická skladba věty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2.HODINA</a:t>
            </a:r>
          </a:p>
          <a:p>
            <a:r>
              <a:rPr lang="cs-CZ" dirty="0"/>
              <a:t>20.9.2021</a:t>
            </a:r>
          </a:p>
        </p:txBody>
      </p:sp>
    </p:spTree>
    <p:extLst>
      <p:ext uri="{BB962C8B-B14F-4D97-AF65-F5344CB8AC3E}">
        <p14:creationId xmlns:p14="http://schemas.microsoft.com/office/powerpoint/2010/main" val="3450615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7864" y="2132856"/>
            <a:ext cx="5338936" cy="3866960"/>
          </a:xfrm>
        </p:spPr>
        <p:txBody>
          <a:bodyPr/>
          <a:lstStyle/>
          <a:p>
            <a:r>
              <a:rPr lang="pt-PT" sz="3600" dirty="0">
                <a:solidFill>
                  <a:schemeClr val="accent1">
                    <a:lumMod val="50000"/>
                  </a:schemeClr>
                </a:solidFill>
              </a:rPr>
              <a:t>Morfossintático </a:t>
            </a:r>
          </a:p>
          <a:p>
            <a:r>
              <a:rPr lang="pt-PT" sz="3600" dirty="0">
                <a:solidFill>
                  <a:schemeClr val="accent1">
                    <a:lumMod val="50000"/>
                  </a:schemeClr>
                </a:solidFill>
              </a:rPr>
              <a:t>Suboracional </a:t>
            </a:r>
          </a:p>
          <a:p>
            <a:r>
              <a:rPr lang="pt-PT" sz="3600" dirty="0">
                <a:solidFill>
                  <a:schemeClr val="accent1">
                    <a:lumMod val="50000"/>
                  </a:schemeClr>
                </a:solidFill>
              </a:rPr>
              <a:t>Oracional </a:t>
            </a:r>
          </a:p>
          <a:p>
            <a:r>
              <a:rPr lang="pt-PT" sz="3600" dirty="0">
                <a:solidFill>
                  <a:schemeClr val="accent1">
                    <a:lumMod val="50000"/>
                  </a:schemeClr>
                </a:solidFill>
              </a:rPr>
              <a:t>Super-oracional 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49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MORFOSSINTÁTICO  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321532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853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SUBORACIONAL  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186765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853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ORACIONAL 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50549"/>
              </p:ext>
            </p:extLst>
          </p:nvPr>
        </p:nvGraphicFramePr>
        <p:xfrm>
          <a:off x="1187624" y="2204864"/>
          <a:ext cx="749917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853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ORACIONAL</a:t>
            </a:r>
            <a:br>
              <a:rPr lang="cs-CZ" dirty="0"/>
            </a:br>
            <a:r>
              <a:rPr lang="cs-CZ" dirty="0" err="1"/>
              <a:t>sintagma</a:t>
            </a:r>
            <a:r>
              <a:rPr lang="cs-CZ" dirty="0"/>
              <a:t> </a:t>
            </a:r>
            <a:r>
              <a:rPr lang="cs-CZ" dirty="0" err="1"/>
              <a:t>básico</a:t>
            </a:r>
            <a:r>
              <a:rPr lang="cs-CZ" dirty="0"/>
              <a:t> SU – PR</a:t>
            </a:r>
            <a:r>
              <a:rPr lang="pt-PT" dirty="0"/>
              <a:t> 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006089"/>
              </p:ext>
            </p:extLst>
          </p:nvPr>
        </p:nvGraphicFramePr>
        <p:xfrm>
          <a:off x="1331829" y="2132856"/>
          <a:ext cx="7704667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3228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ORACIONAL</a:t>
            </a:r>
            <a:br>
              <a:rPr lang="cs-CZ" dirty="0"/>
            </a:br>
            <a:r>
              <a:rPr lang="cs-CZ" b="1" dirty="0" err="1">
                <a:solidFill>
                  <a:schemeClr val="accent1">
                    <a:lumMod val="50000"/>
                  </a:schemeClr>
                </a:solidFill>
              </a:rPr>
              <a:t>sintagma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50000"/>
                  </a:schemeClr>
                </a:solidFill>
              </a:rPr>
              <a:t>básico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 SU – PR</a:t>
            </a:r>
            <a:r>
              <a:rPr lang="pt-PT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196974"/>
              </p:ext>
            </p:extLst>
          </p:nvPr>
        </p:nvGraphicFramePr>
        <p:xfrm>
          <a:off x="1331829" y="2132856"/>
          <a:ext cx="7704667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5288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ORACIONAL 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677684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6282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SUPERORACIONAL 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721933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853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SEQUÊNCIA MORFOSSINTÁTICA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806962"/>
              </p:ext>
            </p:extLst>
          </p:nvPr>
        </p:nvGraphicFramePr>
        <p:xfrm>
          <a:off x="982663" y="2667000"/>
          <a:ext cx="7909817" cy="385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3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SEQUÊNCIA SINTÁTICA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856053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8">
            <a:extLst>
              <a:ext uri="{FF2B5EF4-FFF2-40B4-BE49-F238E27FC236}">
                <a16:creationId xmlns:a16="http://schemas.microsoft.com/office/drawing/2014/main" id="{089D35B1-0ED5-4358-8CAE-A9E49412A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6858001"/>
            <a:chOff x="1320800" y="0"/>
            <a:chExt cx="2436813" cy="685800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DDEF6545-5A42-469E-8778-86CA01CD4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3B08853F-842C-4D0A-9A89-D05CB3990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436FB18-2D01-4AAB-AD10-2D1208310F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9EFB8341-7A7B-46E4-AF94-689147AD0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C4D84136-7804-4605-AC9F-238A3665E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4EC6F81C-51C2-4A6F-8B94-562DA67362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pSp>
        <p:nvGrpSpPr>
          <p:cNvPr id="26" name="Group 16">
            <a:extLst>
              <a:ext uri="{FF2B5EF4-FFF2-40B4-BE49-F238E27FC236}">
                <a16:creationId xmlns:a16="http://schemas.microsoft.com/office/drawing/2014/main" id="{DD65B30C-427F-449E-B039-E288E85D8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09" y="0"/>
            <a:ext cx="1827609" cy="6858001"/>
            <a:chOff x="1320800" y="0"/>
            <a:chExt cx="2436813" cy="6858001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9F47D947-83F7-46E3-872B-0777122A0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60C7B45B-6634-46FA-862D-B86F1C3C5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C7504CC0-DD94-4ED9-ADC9-6FE7AEA33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64268326-B6DD-4E00-9788-6C319279A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92C7B3DE-DB23-4AAC-B142-C803C0C0A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1EEF04DC-4E0D-4127-A98D-EA81C3B2DE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84966D2-3C9B-4F47-8231-1DEC33D3B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049" y="321734"/>
            <a:ext cx="8305651" cy="6214533"/>
          </a:xfrm>
          <a:custGeom>
            <a:avLst/>
            <a:gdLst>
              <a:gd name="connsiteX0" fmla="*/ 815396 w 11074201"/>
              <a:gd name="connsiteY0" fmla="*/ 0 h 6214533"/>
              <a:gd name="connsiteX1" fmla="*/ 11074201 w 11074201"/>
              <a:gd name="connsiteY1" fmla="*/ 0 h 6214533"/>
              <a:gd name="connsiteX2" fmla="*/ 11074201 w 11074201"/>
              <a:gd name="connsiteY2" fmla="*/ 6214533 h 6214533"/>
              <a:gd name="connsiteX3" fmla="*/ 1498193 w 11074201"/>
              <a:gd name="connsiteY3" fmla="*/ 6214533 h 6214533"/>
              <a:gd name="connsiteX4" fmla="*/ 0 w 11074201"/>
              <a:gd name="connsiteY4" fmla="*/ 4992543 h 6214533"/>
              <a:gd name="connsiteX5" fmla="*/ 433971 w 11074201"/>
              <a:gd name="connsiteY5" fmla="*/ 2335405 h 621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74201" h="6214533">
                <a:moveTo>
                  <a:pt x="815396" y="0"/>
                </a:moveTo>
                <a:lnTo>
                  <a:pt x="11074201" y="0"/>
                </a:lnTo>
                <a:lnTo>
                  <a:pt x="11074201" y="6214533"/>
                </a:lnTo>
                <a:lnTo>
                  <a:pt x="1498193" y="6214533"/>
                </a:lnTo>
                <a:lnTo>
                  <a:pt x="0" y="4992543"/>
                </a:lnTo>
                <a:cubicBezTo>
                  <a:pt x="141071" y="4106831"/>
                  <a:pt x="287521" y="3221118"/>
                  <a:pt x="433971" y="2335405"/>
                </a:cubicBezTo>
                <a:close/>
              </a:path>
            </a:pathLst>
          </a:custGeom>
          <a:solidFill>
            <a:srgbClr val="FFFFFF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  <a:tileRect/>
            </a:gra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635606-AE3E-48F6-A5DE-DF5FAA60A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457201"/>
            <a:ext cx="7505700" cy="955575"/>
          </a:xfrm>
        </p:spPr>
        <p:txBody>
          <a:bodyPr/>
          <a:lstStyle/>
          <a:p>
            <a:r>
              <a:rPr lang="cs-CZ" dirty="0"/>
              <a:t>FRASE</a:t>
            </a:r>
            <a:r>
              <a:rPr lang="pt-PT" dirty="0"/>
              <a:t>,</a:t>
            </a:r>
            <a:r>
              <a:rPr lang="cs-CZ" dirty="0"/>
              <a:t> ORA</a:t>
            </a:r>
            <a:r>
              <a:rPr lang="pt-PT" dirty="0"/>
              <a:t>ÇÃO, PERÍODO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A815B84-CEB2-4686-90D9-08F4DCDB2A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190976"/>
              </p:ext>
            </p:extLst>
          </p:nvPr>
        </p:nvGraphicFramePr>
        <p:xfrm>
          <a:off x="1065476" y="1548243"/>
          <a:ext cx="7735624" cy="4761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80563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SEQUÊNCIA SUPERORACIONAL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509807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ál 2">
            <a:extLst>
              <a:ext uri="{FF2B5EF4-FFF2-40B4-BE49-F238E27FC236}">
                <a16:creationId xmlns:a16="http://schemas.microsoft.com/office/drawing/2014/main" id="{188082C6-60D8-4F76-B924-DEC756C48832}"/>
              </a:ext>
            </a:extLst>
          </p:cNvPr>
          <p:cNvSpPr/>
          <p:nvPr/>
        </p:nvSpPr>
        <p:spPr>
          <a:xfrm>
            <a:off x="4114800" y="357301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200" dirty="0">
                <a:solidFill>
                  <a:schemeClr val="tx1"/>
                </a:solidFill>
              </a:rPr>
              <a:t>e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3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 fontScale="90000"/>
          </a:bodyPr>
          <a:lstStyle/>
          <a:p>
            <a:r>
              <a:rPr lang="pt-PT" dirty="0"/>
              <a:t> TIPOS SINTAGMÁTICOS SEGUNDO O NÚCLEO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813" y="1988840"/>
            <a:ext cx="7704667" cy="39604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PT" b="1" dirty="0"/>
              <a:t>NOMINAL</a:t>
            </a:r>
            <a:r>
              <a:rPr lang="pt-PT" dirty="0"/>
              <a:t> 		– O NÚCLEO = NOME</a:t>
            </a:r>
          </a:p>
          <a:p>
            <a:pPr marL="457200" indent="-457200">
              <a:buFont typeface="+mj-lt"/>
              <a:buAutoNum type="arabicPeriod"/>
            </a:pPr>
            <a:r>
              <a:rPr lang="pt-PT" b="1" dirty="0"/>
              <a:t>VERBAL</a:t>
            </a:r>
            <a:r>
              <a:rPr lang="pt-PT" dirty="0"/>
              <a:t>  		       – O NÚCLEO = VERBO</a:t>
            </a:r>
          </a:p>
          <a:p>
            <a:pPr marL="457200" indent="-457200">
              <a:buFont typeface="+mj-lt"/>
              <a:buAutoNum type="arabicPeriod"/>
            </a:pPr>
            <a:r>
              <a:rPr lang="pt-PT" b="1" dirty="0"/>
              <a:t>ADJECTIVAL</a:t>
            </a:r>
            <a:r>
              <a:rPr lang="pt-PT" dirty="0"/>
              <a:t>  		– O NÚCLEO = ADJETIVO</a:t>
            </a:r>
          </a:p>
          <a:p>
            <a:pPr marL="457200" indent="-457200">
              <a:buFont typeface="+mj-lt"/>
              <a:buAutoNum type="arabicPeriod"/>
            </a:pPr>
            <a:r>
              <a:rPr lang="pt-PT" b="1" dirty="0"/>
              <a:t>ADVERBIAL</a:t>
            </a:r>
            <a:r>
              <a:rPr lang="pt-PT" dirty="0"/>
              <a:t>  		– O NÚCLEO = ADVÉRBIO</a:t>
            </a:r>
          </a:p>
          <a:p>
            <a:pPr marL="457200" indent="-457200">
              <a:buFont typeface="+mj-lt"/>
              <a:buAutoNum type="arabicPeriod"/>
            </a:pPr>
            <a:r>
              <a:rPr lang="pt-PT" b="1" dirty="0"/>
              <a:t>PREPOSICIONAL</a:t>
            </a:r>
            <a:r>
              <a:rPr lang="pt-PT" dirty="0"/>
              <a:t>   – O NÚCLEO  =  PREPOSIÇÃO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59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solidFill>
                  <a:schemeClr val="accent5">
                    <a:lumMod val="75000"/>
                  </a:schemeClr>
                </a:solidFill>
              </a:rPr>
              <a:t>SINTAGMA NOMINAL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602720"/>
              </p:ext>
            </p:extLst>
          </p:nvPr>
        </p:nvGraphicFramePr>
        <p:xfrm>
          <a:off x="755576" y="2667000"/>
          <a:ext cx="8280919" cy="400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27511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Sintagma nominal  - posição do espeficiador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Posição fixa: </a:t>
            </a:r>
            <a:r>
              <a:rPr lang="pt-PT" b="1" i="1" dirty="0"/>
              <a:t>este estudante, muitos alunos</a:t>
            </a:r>
          </a:p>
          <a:p>
            <a:r>
              <a:rPr lang="pt-PT" dirty="0"/>
              <a:t>Posição intermédia: </a:t>
            </a:r>
            <a:r>
              <a:rPr lang="pt-PT" b="1" i="1" dirty="0"/>
              <a:t>os vários alunos </a:t>
            </a:r>
            <a:r>
              <a:rPr lang="pt-PT" dirty="0"/>
              <a:t>(sentido vago)</a:t>
            </a:r>
          </a:p>
          <a:p>
            <a:r>
              <a:rPr lang="pt-PT" dirty="0"/>
              <a:t>Posição flutuante (flutuação do quantificador </a:t>
            </a:r>
            <a:r>
              <a:rPr lang="pt-PT" i="1" dirty="0"/>
              <a:t>todo</a:t>
            </a:r>
            <a:r>
              <a:rPr lang="pt-PT" dirty="0"/>
              <a:t>, </a:t>
            </a:r>
            <a:r>
              <a:rPr lang="pt-PT" i="1" dirty="0"/>
              <a:t>ambos</a:t>
            </a:r>
            <a:r>
              <a:rPr lang="pt-PT" dirty="0"/>
              <a:t>)</a:t>
            </a:r>
          </a:p>
          <a:p>
            <a:pPr marL="0" indent="0">
              <a:buNone/>
            </a:pPr>
            <a:r>
              <a:rPr lang="pt-PT" dirty="0"/>
              <a:t>    </a:t>
            </a:r>
            <a:r>
              <a:rPr lang="pt-PT" b="1" i="1" dirty="0"/>
              <a:t>todos os livros – os livros todos</a:t>
            </a:r>
          </a:p>
          <a:p>
            <a:pPr marL="0" indent="0">
              <a:buNone/>
            </a:pPr>
            <a:r>
              <a:rPr lang="pt-PT" b="1" i="1" dirty="0"/>
              <a:t>Todas as casas eram brancas. As casas eram todas brancas. </a:t>
            </a:r>
          </a:p>
          <a:p>
            <a:endParaRPr lang="cs-CZ" dirty="0"/>
          </a:p>
        </p:txBody>
      </p:sp>
      <p:sp>
        <p:nvSpPr>
          <p:cNvPr id="4" name="Šipka: zahnutá nahoru 3">
            <a:extLst>
              <a:ext uri="{FF2B5EF4-FFF2-40B4-BE49-F238E27FC236}">
                <a16:creationId xmlns:a16="http://schemas.microsoft.com/office/drawing/2014/main" id="{5AA1A8EB-E4F0-4573-8F45-961B7EEBA94E}"/>
              </a:ext>
            </a:extLst>
          </p:cNvPr>
          <p:cNvSpPr/>
          <p:nvPr/>
        </p:nvSpPr>
        <p:spPr>
          <a:xfrm flipH="1" flipV="1">
            <a:off x="4572000" y="3455775"/>
            <a:ext cx="2736304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118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SINTAGMA NOMINAL </a:t>
            </a:r>
            <a:br>
              <a:rPr lang="pt-PT" dirty="0"/>
            </a:br>
            <a:r>
              <a:rPr lang="pt-PT" dirty="0"/>
              <a:t>grupo nominal </a:t>
            </a:r>
            <a:r>
              <a:rPr lang="pt-PT" i="1" dirty="0"/>
              <a:t>versus</a:t>
            </a:r>
            <a:r>
              <a:rPr lang="pt-PT" dirty="0"/>
              <a:t> SN reduzido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b="1" i="1" u="sng" dirty="0"/>
              <a:t>OS MEUS CINCO IRMÃOS DA PARTE DA MÃE </a:t>
            </a:r>
            <a:r>
              <a:rPr lang="pt-PT" i="1" dirty="0"/>
              <a:t>vivem aqui.</a:t>
            </a:r>
          </a:p>
          <a:p>
            <a:pPr marL="0" indent="0" algn="ctr">
              <a:buNone/>
            </a:pPr>
            <a:r>
              <a:rPr lang="pt-PT" i="1" dirty="0"/>
              <a:t>/grupo nominal/</a:t>
            </a:r>
          </a:p>
          <a:p>
            <a:pPr marL="0" indent="0" algn="ctr">
              <a:buNone/>
            </a:pPr>
            <a:endParaRPr lang="pt-PT" i="1" dirty="0"/>
          </a:p>
          <a:p>
            <a:pPr marL="0" indent="0" algn="ctr">
              <a:buNone/>
            </a:pPr>
            <a:r>
              <a:rPr lang="pt-PT" i="1" dirty="0"/>
              <a:t>Comi </a:t>
            </a:r>
            <a:r>
              <a:rPr lang="pt-PT" b="1" i="1" u="sng" dirty="0"/>
              <a:t>BOLO</a:t>
            </a:r>
            <a:r>
              <a:rPr lang="pt-PT" i="1" dirty="0"/>
              <a:t> ao jantar.</a:t>
            </a:r>
          </a:p>
          <a:p>
            <a:pPr marL="0" indent="0" algn="ctr">
              <a:buNone/>
            </a:pPr>
            <a:r>
              <a:rPr lang="pt-PT" i="1" dirty="0"/>
              <a:t> /SN reduzido/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474867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400" b="1" dirty="0">
                <a:solidFill>
                  <a:schemeClr val="accent6">
                    <a:lumMod val="50000"/>
                  </a:schemeClr>
                </a:solidFill>
              </a:rPr>
              <a:t>Sintagma VERBAL</a:t>
            </a:r>
            <a:endParaRPr lang="cs-CZ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708747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773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Argumentos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ARGUMENTOS </a:t>
            </a:r>
          </a:p>
          <a:p>
            <a:r>
              <a:rPr lang="pt-PT" dirty="0"/>
              <a:t>INTERNOS (COMPLE</a:t>
            </a:r>
            <a:r>
              <a:rPr lang="cs-CZ" dirty="0"/>
              <a:t> </a:t>
            </a:r>
            <a:r>
              <a:rPr lang="pt-PT" dirty="0"/>
              <a:t>MENTOS)</a:t>
            </a:r>
          </a:p>
          <a:p>
            <a:r>
              <a:rPr lang="pt-PT" dirty="0"/>
              <a:t>EXTERNOS (SUJEITO)</a:t>
            </a:r>
          </a:p>
        </p:txBody>
      </p:sp>
    </p:spTree>
    <p:extLst>
      <p:ext uri="{BB962C8B-B14F-4D97-AF65-F5344CB8AC3E}">
        <p14:creationId xmlns:p14="http://schemas.microsoft.com/office/powerpoint/2010/main" val="3670366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Argumentos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616536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27810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Argumentos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257258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6481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Argumentos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456205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2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457201"/>
            <a:ext cx="7355160" cy="1142999"/>
          </a:xfrm>
        </p:spPr>
        <p:txBody>
          <a:bodyPr/>
          <a:lstStyle/>
          <a:p>
            <a:r>
              <a:rPr lang="cs-CZ" dirty="0"/>
              <a:t>FRASE</a:t>
            </a:r>
            <a:r>
              <a:rPr lang="pt-PT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dirty="0"/>
              <a:t>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 </a:t>
            </a:r>
          </a:p>
          <a:p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695F05A-C390-45A1-B257-51526E296C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95588"/>
              </p:ext>
            </p:extLst>
          </p:nvPr>
        </p:nvGraphicFramePr>
        <p:xfrm>
          <a:off x="1619672" y="1600200"/>
          <a:ext cx="7416824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23458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SINTAGMAS VERBAIS REDUZIDOS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PT" i="1" dirty="0"/>
          </a:p>
          <a:p>
            <a:pPr marL="0" indent="0" algn="ctr">
              <a:buNone/>
            </a:pPr>
            <a:r>
              <a:rPr lang="pt-PT" i="1" dirty="0"/>
              <a:t>CHOVEU.</a:t>
            </a:r>
          </a:p>
          <a:p>
            <a:pPr marL="0" indent="0" algn="ctr">
              <a:buNone/>
            </a:pPr>
            <a:r>
              <a:rPr lang="pt-PT" i="1" dirty="0"/>
              <a:t>NEVA</a:t>
            </a:r>
          </a:p>
          <a:p>
            <a:pPr marL="0" indent="0" algn="ctr">
              <a:buNone/>
            </a:pPr>
            <a:r>
              <a:rPr lang="pt-PT" i="1" dirty="0"/>
              <a:t>TROVEJA</a:t>
            </a:r>
          </a:p>
          <a:p>
            <a:pPr marL="0" indent="0" algn="ctr">
              <a:buNone/>
            </a:pPr>
            <a:r>
              <a:rPr lang="pt-PT" i="1" dirty="0"/>
              <a:t>RELAMPAGUEJA. </a:t>
            </a:r>
          </a:p>
          <a:p>
            <a:pPr marL="0" indent="0" algn="ctr">
              <a:buNone/>
            </a:pPr>
            <a:r>
              <a:rPr lang="pt-PT" i="1" dirty="0"/>
              <a:t>ENTARDECE.</a:t>
            </a:r>
          </a:p>
          <a:p>
            <a:pPr marL="0" indent="0" algn="ctr">
              <a:buNone/>
            </a:pPr>
            <a:r>
              <a:rPr lang="pt-PT" i="1" dirty="0"/>
              <a:t>AMANHECE</a:t>
            </a:r>
            <a:r>
              <a:rPr lang="pt-PT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0540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solidFill>
                  <a:schemeClr val="accent1"/>
                </a:solidFill>
              </a:rPr>
              <a:t>SINTAGMA ADJECTIVAL</a:t>
            </a:r>
            <a:endParaRPr lang="cs-CZ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290269"/>
              </p:ext>
            </p:extLst>
          </p:nvPr>
        </p:nvGraphicFramePr>
        <p:xfrm>
          <a:off x="827585" y="2132856"/>
          <a:ext cx="7859215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03983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ADJECTIVAL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371681"/>
              </p:ext>
            </p:extLst>
          </p:nvPr>
        </p:nvGraphicFramePr>
        <p:xfrm>
          <a:off x="982663" y="2132856"/>
          <a:ext cx="7621785" cy="3866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10724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ADJECTIVAL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868007"/>
              </p:ext>
            </p:extLst>
          </p:nvPr>
        </p:nvGraphicFramePr>
        <p:xfrm>
          <a:off x="982663" y="2132856"/>
          <a:ext cx="7621785" cy="3866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18060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PREPOSICIONAL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578689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0683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ADVERBIAL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412584"/>
              </p:ext>
            </p:extLst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52671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CFE53-DE79-4E6E-82F1-3485EF029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SINTAGMA ADVERBIAL QUANTIFICACIONAL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BD725-2710-49A3-8EF3-AAD835850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POUZE SE </a:t>
            </a:r>
            <a:r>
              <a:rPr lang="cs-CZ" dirty="0"/>
              <a:t>SLOVY S PŘEDLOŽKOU ČI AFIXEM A</a:t>
            </a:r>
          </a:p>
          <a:p>
            <a:r>
              <a:rPr lang="cs-CZ" dirty="0"/>
              <a:t>DUZENTOS METROS ATRÁS/</a:t>
            </a:r>
            <a:r>
              <a:rPr lang="pt-PT" dirty="0"/>
              <a:t>Á FRENTE</a:t>
            </a:r>
          </a:p>
          <a:p>
            <a:r>
              <a:rPr lang="pt-PT" dirty="0"/>
              <a:t>CINCO METROS ACIMA</a:t>
            </a:r>
          </a:p>
          <a:p>
            <a:r>
              <a:rPr lang="pt-PT" dirty="0"/>
              <a:t>TRÊS METROS À EQUERDA</a:t>
            </a:r>
          </a:p>
          <a:p>
            <a:r>
              <a:rPr lang="pt-PT" dirty="0"/>
              <a:t>A DUZENTOS KILÓMETROS DE COIMBO</a:t>
            </a:r>
          </a:p>
          <a:p>
            <a:r>
              <a:rPr lang="pt-PT" dirty="0"/>
              <a:t>A CINCO EUROS O QUILO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5202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C8A2BD2-4B68-48C0-8DB9-4D2720E514CB}"/>
              </a:ext>
            </a:extLst>
          </p:cNvPr>
          <p:cNvSpPr txBox="1"/>
          <p:nvPr/>
        </p:nvSpPr>
        <p:spPr>
          <a:xfrm>
            <a:off x="1547664" y="1844824"/>
            <a:ext cx="7200800" cy="4331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1000"/>
              </a:spcAft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especificadores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advérbio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pretencem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advérbios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quantificacionais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grau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bastante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demasiado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muito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pouco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enormemente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excessivamente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suficientemente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locuções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adverbiais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grau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bocadinho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um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bocado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um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pouco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sintagma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temporal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antes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de,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cujo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denota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unidade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medida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temporal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minutos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antes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hora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especificador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quantificacional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espacial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cujo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representa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unidade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medida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espacial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duzentos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quilómetros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Lisboa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1817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988A8FF-A212-4E8C-A677-38FBD2956807}"/>
              </a:ext>
            </a:extLst>
          </p:cNvPr>
          <p:cNvSpPr txBox="1"/>
          <p:nvPr/>
        </p:nvSpPr>
        <p:spPr>
          <a:xfrm>
            <a:off x="1547664" y="2060848"/>
            <a:ext cx="6984776" cy="3366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advérbios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típicos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contudo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combinam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um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complemento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porque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forma,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implícito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sentido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próprio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advérbio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pt-P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advérbio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aqui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implica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sentido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preposição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t-P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advérbios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terminam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implicam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também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sentido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latim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mens,-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significa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maneira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forma). 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Assim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semelhantemente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corresponde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equivalente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um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semelhante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964416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9831C40-8395-4857-A368-FF143BCDF20B}"/>
              </a:ext>
            </a:extLst>
          </p:cNvPr>
          <p:cNvSpPr txBox="1"/>
          <p:nvPr/>
        </p:nvSpPr>
        <p:spPr>
          <a:xfrm>
            <a:off x="1475656" y="404664"/>
            <a:ext cx="7344816" cy="6275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advérbios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combinar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complementos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 forma do SP, 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pertencem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outros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advérbios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terminam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idênticamente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paralelamente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perpendicularmente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relativamente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contrariamente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juntamente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independentemente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de,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advérbios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relacionais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denotam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relação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espacial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combinam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obrigatoriamente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um SP: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dentro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cerca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frente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advérbios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lugar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deícticos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aparecer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algumas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locuções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prepositivas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baixo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cima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aí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à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frente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atrás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advérbios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menos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tão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tanto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aparecem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construções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comparativas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denotam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advérbios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mais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deveria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comer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estuda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menos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ano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passado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897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42999"/>
          </a:xfrm>
        </p:spPr>
        <p:txBody>
          <a:bodyPr/>
          <a:lstStyle/>
          <a:p>
            <a:r>
              <a:rPr lang="cs-CZ" dirty="0"/>
              <a:t>ORA</a:t>
            </a:r>
            <a:r>
              <a:rPr lang="pt-PT" dirty="0"/>
              <a:t>ÇÃO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7184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dirty="0"/>
              <a:t>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 </a:t>
            </a:r>
          </a:p>
          <a:p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695F05A-C390-45A1-B257-51526E296C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0177628"/>
              </p:ext>
            </p:extLst>
          </p:nvPr>
        </p:nvGraphicFramePr>
        <p:xfrm>
          <a:off x="827583" y="1600200"/>
          <a:ext cx="8136905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55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/>
          <a:lstStyle/>
          <a:p>
            <a:r>
              <a:rPr lang="cs-CZ" dirty="0"/>
              <a:t>ORA</a:t>
            </a:r>
            <a:r>
              <a:rPr lang="pt-PT" dirty="0"/>
              <a:t>ÇÃO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dirty="0"/>
              <a:t>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 </a:t>
            </a:r>
          </a:p>
          <a:p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695F05A-C390-45A1-B257-51526E296C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5706978"/>
              </p:ext>
            </p:extLst>
          </p:nvPr>
        </p:nvGraphicFramePr>
        <p:xfrm>
          <a:off x="982133" y="1412777"/>
          <a:ext cx="8054363" cy="5256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5478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57201"/>
            <a:ext cx="7427168" cy="883567"/>
          </a:xfrm>
        </p:spPr>
        <p:txBody>
          <a:bodyPr/>
          <a:lstStyle/>
          <a:p>
            <a:r>
              <a:rPr lang="pt-PT" dirty="0"/>
              <a:t>PERÍODO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dirty="0"/>
              <a:t>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 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 </a:t>
            </a:r>
          </a:p>
          <a:p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695F05A-C390-45A1-B257-51526E296C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3446945"/>
              </p:ext>
            </p:extLst>
          </p:nvPr>
        </p:nvGraphicFramePr>
        <p:xfrm>
          <a:off x="1043608" y="1340768"/>
          <a:ext cx="79928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294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4C4C2-E8A1-4FA5-BD58-16D7B69F4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RELAÇÕES DENTRO DA ORAÇÃO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0F66EA-235B-47FD-93F0-C4131FF4A9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COORDENAÇÃO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F4A99A-B9E8-4D7A-9E52-3C4D2EC115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OS ELEMENTOS TÊM A MESMA POSIÇÃO</a:t>
            </a:r>
          </a:p>
          <a:p>
            <a:r>
              <a:rPr lang="pt-PT" sz="2800" b="1" dirty="0">
                <a:solidFill>
                  <a:schemeClr val="accent4"/>
                </a:solidFill>
              </a:rPr>
              <a:t>SEQUÊNCIA</a:t>
            </a:r>
            <a:endParaRPr lang="cs-CZ" b="1" dirty="0">
              <a:solidFill>
                <a:schemeClr val="accent4"/>
              </a:solidFill>
            </a:endParaRP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D0D7FE5-6BD8-4A5A-86F3-136361DCF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SUBORDINAÇÃO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7BDB54B-48BF-494A-8DE7-888DA8EEB7D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PT" dirty="0"/>
              <a:t>HIERARQUIA ENTRE OS ELEMENTOS DA ORAÇÃO</a:t>
            </a:r>
          </a:p>
          <a:p>
            <a:r>
              <a:rPr lang="pt-PT" sz="2800" b="1" dirty="0">
                <a:solidFill>
                  <a:schemeClr val="accent4"/>
                </a:solidFill>
              </a:rPr>
              <a:t>SINTAGMA</a:t>
            </a:r>
            <a:endParaRPr lang="cs-CZ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403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156430-5737-4DFB-A997-8EF9E5713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9316" y="819707"/>
            <a:ext cx="3456291" cy="576262"/>
          </a:xfrm>
        </p:spPr>
        <p:txBody>
          <a:bodyPr/>
          <a:lstStyle/>
          <a:p>
            <a:r>
              <a:rPr lang="pt-PT" dirty="0"/>
              <a:t>SEQUÊNCIA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0689500"/>
              </p:ext>
            </p:extLst>
          </p:nvPr>
        </p:nvGraphicFramePr>
        <p:xfrm>
          <a:off x="683568" y="1622425"/>
          <a:ext cx="3888432" cy="2665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E18381-5D35-426F-AAB7-0FFCCBEBA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12160" y="908720"/>
            <a:ext cx="2673693" cy="576262"/>
          </a:xfrm>
        </p:spPr>
        <p:txBody>
          <a:bodyPr/>
          <a:lstStyle/>
          <a:p>
            <a:r>
              <a:rPr lang="cs-CZ" dirty="0"/>
              <a:t>SINTAGMA</a:t>
            </a:r>
          </a:p>
        </p:txBody>
      </p:sp>
      <p:graphicFrame>
        <p:nvGraphicFramePr>
          <p:cNvPr id="7" name="Zástupný symbol pro obsah 7">
            <a:extLst>
              <a:ext uri="{FF2B5EF4-FFF2-40B4-BE49-F238E27FC236}">
                <a16:creationId xmlns:a16="http://schemas.microsoft.com/office/drawing/2014/main" id="{5493DA79-6C6F-4C22-92D9-B45E8F1EB0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233694"/>
              </p:ext>
            </p:extLst>
          </p:nvPr>
        </p:nvGraphicFramePr>
        <p:xfrm>
          <a:off x="5218586" y="1974123"/>
          <a:ext cx="2890664" cy="2282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5238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622315" cy="1099591"/>
          </a:xfrm>
        </p:spPr>
        <p:txBody>
          <a:bodyPr/>
          <a:lstStyle/>
          <a:p>
            <a:r>
              <a:rPr lang="pt-PT" b="1" dirty="0"/>
              <a:t>SINTAGMA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 </a:t>
            </a:r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740862-8374-46C9-AD17-CEDA5111E3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8374388"/>
              </p:ext>
            </p:extLst>
          </p:nvPr>
        </p:nvGraphicFramePr>
        <p:xfrm>
          <a:off x="1691680" y="1772816"/>
          <a:ext cx="7128792" cy="518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948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1107</Words>
  <Application>Microsoft Office PowerPoint</Application>
  <PresentationFormat>Předvádění na obrazovce (4:3)</PresentationFormat>
  <Paragraphs>317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Corbel</vt:lpstr>
      <vt:lpstr>Symbol</vt:lpstr>
      <vt:lpstr>Times New Roman</vt:lpstr>
      <vt:lpstr>Paralaxa</vt:lpstr>
      <vt:lpstr>Témata portugalské lingvistiky I syntaktická skladba věty</vt:lpstr>
      <vt:lpstr>FRASE, ORAÇÃO, PERÍODO</vt:lpstr>
      <vt:lpstr>FRASE </vt:lpstr>
      <vt:lpstr>ORAÇÃO </vt:lpstr>
      <vt:lpstr>ORAÇÃO </vt:lpstr>
      <vt:lpstr>PERÍODO   </vt:lpstr>
      <vt:lpstr>RELAÇÕES DENTRO DA ORAÇÃO</vt:lpstr>
      <vt:lpstr>Prezentace aplikace PowerPoint</vt:lpstr>
      <vt:lpstr>SINTAGMA</vt:lpstr>
      <vt:lpstr>SINTAGMA</vt:lpstr>
      <vt:lpstr>SINTAGMA MORFOSSINTÁTICO  </vt:lpstr>
      <vt:lpstr>SINTAGMA SUBORACIONAL  </vt:lpstr>
      <vt:lpstr>SINTAGMA ORACIONAL  </vt:lpstr>
      <vt:lpstr>SINTAGMA ORACIONAL sintagma básico SU – PR  </vt:lpstr>
      <vt:lpstr>SINTAGMA ORACIONAL sintagma básico SU – PR  </vt:lpstr>
      <vt:lpstr>SINTAGMA ORACIONAL  </vt:lpstr>
      <vt:lpstr>SINTAGMA SUPERORACIONAL  </vt:lpstr>
      <vt:lpstr>SEQUÊNCIA MORFOSSINTÁTICA</vt:lpstr>
      <vt:lpstr>SEQUÊNCIA SINTÁTICA</vt:lpstr>
      <vt:lpstr>SEQUÊNCIA SUPERORACIONAL</vt:lpstr>
      <vt:lpstr> TIPOS SINTAGMÁTICOS SEGUNDO O NÚCLEO</vt:lpstr>
      <vt:lpstr>SINTAGMA NOMINAL</vt:lpstr>
      <vt:lpstr>Sintagma nominal  - posição do espeficiador</vt:lpstr>
      <vt:lpstr>SINTAGMA NOMINAL  grupo nominal versus SN reduzido</vt:lpstr>
      <vt:lpstr>Sintagma VERBAL</vt:lpstr>
      <vt:lpstr>Argumentos </vt:lpstr>
      <vt:lpstr>Argumentos </vt:lpstr>
      <vt:lpstr>Argumentos</vt:lpstr>
      <vt:lpstr>Argumentos</vt:lpstr>
      <vt:lpstr>SINTAGMAS VERBAIS REDUZIDOS</vt:lpstr>
      <vt:lpstr>SINTAGMA ADJECTIVAL</vt:lpstr>
      <vt:lpstr>SINTAGMA ADJECTIVAL</vt:lpstr>
      <vt:lpstr>SINTAGMA ADJECTIVAL</vt:lpstr>
      <vt:lpstr>SINTAGMA PREPOSICIONAL</vt:lpstr>
      <vt:lpstr>SINTAGMA ADVERBIAL</vt:lpstr>
      <vt:lpstr>SINTAGMA ADVERBIAL QUANTIFICACIONAL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SINTAXE</dc:title>
  <dc:creator>Iva Svobodová</dc:creator>
  <cp:lastModifiedBy>Iva Svobodová</cp:lastModifiedBy>
  <cp:revision>11</cp:revision>
  <dcterms:created xsi:type="dcterms:W3CDTF">2020-10-09T08:07:46Z</dcterms:created>
  <dcterms:modified xsi:type="dcterms:W3CDTF">2021-09-27T11:32:30Z</dcterms:modified>
</cp:coreProperties>
</file>