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4" r:id="rId3"/>
    <p:sldId id="257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D7B21-C9DB-46D9-AB04-CF2CCFE3EAFC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70A6A-174A-4B39-89BB-2F7D4E7333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61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Camille Roy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gehalten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werden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der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Jahresversammlung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der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Gesellschaft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den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richtigen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Sprachgebrauch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Kanada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Jahre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1904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dem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Titel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seines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Vortrags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„Die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Nationalisierung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der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kanadischen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Literatur“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„La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Nationalisation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littérature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canadienne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70A6A-174A-4B39-89BB-2F7D4E7333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222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69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97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73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98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2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19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3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01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76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49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12CD-F66C-47C0-9ADF-9DADD57EA304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65B82-0F0E-44A9-AB41-B2CEB10C9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40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620688"/>
            <a:ext cx="806489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de-D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Einfluss der Beziehungen zwischen dem kulturellen Zentrum und der Peripherie auf Übersetzungen aus dem Französischen am Beispiel von Quebec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endParaRPr lang="cs-C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de-D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Petr </a:t>
            </a:r>
            <a:r>
              <a:rPr lang="de-D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Kyloušek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de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Langues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Littératures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Romanes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Masaryk de Brno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6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1961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begründet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Terminus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definiert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Weltfranzösisch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verschiedene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gleichberechtigte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französische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belgische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schweizerische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Quebec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später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in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Quebec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geschriebenen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gesprochenen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Französisch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écrit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parlé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Quebec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1965)</a:t>
            </a:r>
          </a:p>
        </p:txBody>
      </p:sp>
    </p:spTree>
    <p:extLst>
      <p:ext uri="{BB962C8B-B14F-4D97-AF65-F5344CB8AC3E}">
        <p14:creationId xmlns:p14="http://schemas.microsoft.com/office/powerpoint/2010/main" val="246332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Joual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Argot der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Peripherie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Montréal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Aussprache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cheval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Pferd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C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C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rcel Dubé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(*1930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fr-C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anderen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Seite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Mauer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l’autre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côté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1950,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herausgegeben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1973),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1956),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einfacher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Soldat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soldat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1958,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herausgegeben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1967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Michel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Tremblay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(*1942): </a:t>
            </a:r>
            <a:r>
              <a:rPr lang="cs-CZ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Sainte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Carmen de la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(1976) </a:t>
            </a:r>
          </a:p>
        </p:txBody>
      </p:sp>
    </p:spTree>
    <p:extLst>
      <p:ext uri="{BB962C8B-B14F-4D97-AF65-F5344CB8AC3E}">
        <p14:creationId xmlns:p14="http://schemas.microsoft.com/office/powerpoint/2010/main" val="7463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404665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1" dirty="0"/>
              <a:t>Choeur I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À matin</a:t>
            </a:r>
            <a:r>
              <a:rPr lang="fr-CA" dirty="0"/>
              <a:t>, le soleil s’est levé.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À matin.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Le soleil.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Je l’ai vu.</a:t>
            </a:r>
            <a:endParaRPr lang="cs-CZ" dirty="0"/>
          </a:p>
          <a:p>
            <a:r>
              <a:rPr lang="fr-CA" b="1" dirty="0"/>
              <a:t>Choeurs I et II</a:t>
            </a:r>
            <a:r>
              <a:rPr lang="fr-CA" dirty="0"/>
              <a:t> : J’ai vu le soleil se lever, </a:t>
            </a:r>
            <a:r>
              <a:rPr lang="fr-CA" dirty="0">
                <a:solidFill>
                  <a:srgbClr val="FF0000"/>
                </a:solidFill>
              </a:rPr>
              <a:t>à matin</a:t>
            </a:r>
            <a:r>
              <a:rPr lang="fr-CA" dirty="0"/>
              <a:t>, au bout </a:t>
            </a:r>
            <a:r>
              <a:rPr lang="fr-CA" dirty="0">
                <a:solidFill>
                  <a:srgbClr val="FF0000"/>
                </a:solidFill>
              </a:rPr>
              <a:t>d’la</a:t>
            </a:r>
            <a:r>
              <a:rPr lang="fr-CA" dirty="0"/>
              <a:t> rue Sainte-Catherine.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Une grosse boule de feu rouge.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I : Sang.</a:t>
            </a:r>
            <a:endParaRPr lang="cs-CZ" dirty="0"/>
          </a:p>
          <a:p>
            <a:r>
              <a:rPr lang="fr-CA" b="1" dirty="0"/>
              <a:t>Choeurs I et II </a:t>
            </a:r>
            <a:r>
              <a:rPr lang="fr-CA" dirty="0"/>
              <a:t>: Rouge sang</a:t>
            </a:r>
            <a:r>
              <a:rPr lang="fr-CA" dirty="0" smtClean="0"/>
              <a:t>.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/>
              <a:t>I. Chor</a:t>
            </a:r>
            <a:r>
              <a:rPr lang="cs-CZ" dirty="0"/>
              <a:t>: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Sonne</a:t>
            </a:r>
            <a:r>
              <a:rPr lang="cs-CZ" dirty="0"/>
              <a:t> </a:t>
            </a:r>
            <a:r>
              <a:rPr lang="cs-CZ" dirty="0" err="1"/>
              <a:t>aufgegangen</a:t>
            </a:r>
            <a:r>
              <a:rPr lang="cs-CZ" dirty="0"/>
              <a:t>.</a:t>
            </a:r>
          </a:p>
          <a:p>
            <a:r>
              <a:rPr lang="cs-CZ" b="1" dirty="0"/>
              <a:t>II. Chor</a:t>
            </a:r>
            <a:r>
              <a:rPr lang="cs-CZ" dirty="0"/>
              <a:t>: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.</a:t>
            </a:r>
          </a:p>
          <a:p>
            <a:r>
              <a:rPr lang="cs-CZ" b="1" dirty="0"/>
              <a:t>I. Chor</a:t>
            </a:r>
            <a:r>
              <a:rPr lang="cs-CZ" dirty="0"/>
              <a:t>: Die </a:t>
            </a:r>
            <a:r>
              <a:rPr lang="cs-CZ" dirty="0" err="1"/>
              <a:t>Sonne</a:t>
            </a:r>
            <a:r>
              <a:rPr lang="cs-CZ" dirty="0"/>
              <a:t>.</a:t>
            </a:r>
          </a:p>
          <a:p>
            <a:r>
              <a:rPr lang="cs-CZ" b="1" dirty="0"/>
              <a:t>II. Chor</a:t>
            </a:r>
            <a:r>
              <a:rPr lang="cs-CZ" dirty="0"/>
              <a:t>: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hab's</a:t>
            </a:r>
            <a:r>
              <a:rPr lang="cs-CZ" dirty="0"/>
              <a:t> </a:t>
            </a:r>
            <a:r>
              <a:rPr lang="cs-CZ" dirty="0" err="1"/>
              <a:t>gesehen</a:t>
            </a:r>
            <a:r>
              <a:rPr lang="cs-CZ" dirty="0"/>
              <a:t>.</a:t>
            </a:r>
          </a:p>
          <a:p>
            <a:r>
              <a:rPr lang="cs-CZ" b="1" dirty="0"/>
              <a:t>I.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Gesehen</a:t>
            </a:r>
            <a:r>
              <a:rPr lang="cs-CZ" dirty="0"/>
              <a:t> 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,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Sonne</a:t>
            </a:r>
            <a:r>
              <a:rPr lang="cs-CZ" dirty="0"/>
              <a:t> </a:t>
            </a:r>
            <a:r>
              <a:rPr lang="cs-CZ" dirty="0" err="1"/>
              <a:t>aufgeht</a:t>
            </a:r>
            <a:r>
              <a:rPr lang="cs-CZ" dirty="0"/>
              <a:t>,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, </a:t>
            </a:r>
            <a:r>
              <a:rPr lang="cs-CZ" dirty="0" err="1"/>
              <a:t>am</a:t>
            </a:r>
            <a:r>
              <a:rPr lang="cs-CZ" dirty="0"/>
              <a:t> Ende der St.-</a:t>
            </a:r>
            <a:r>
              <a:rPr lang="cs-CZ" dirty="0" err="1"/>
              <a:t>Katharinen</a:t>
            </a:r>
            <a:r>
              <a:rPr lang="cs-CZ" dirty="0"/>
              <a:t>-</a:t>
            </a:r>
            <a:r>
              <a:rPr lang="cs-CZ" dirty="0" err="1"/>
              <a:t>Straße</a:t>
            </a:r>
            <a:r>
              <a:rPr lang="cs-CZ" dirty="0"/>
              <a:t>.</a:t>
            </a:r>
          </a:p>
          <a:p>
            <a:r>
              <a:rPr lang="cs-CZ" b="1" dirty="0"/>
              <a:t>I. Chor</a:t>
            </a:r>
            <a:r>
              <a:rPr lang="cs-CZ" dirty="0"/>
              <a:t>: 'ne </a:t>
            </a:r>
            <a:r>
              <a:rPr lang="cs-CZ" dirty="0" err="1"/>
              <a:t>Riesenfeuerkugel</a:t>
            </a:r>
            <a:r>
              <a:rPr lang="cs-CZ" dirty="0"/>
              <a:t>. </a:t>
            </a:r>
          </a:p>
          <a:p>
            <a:r>
              <a:rPr lang="cs-CZ" b="1" dirty="0"/>
              <a:t>II. Chor</a:t>
            </a:r>
            <a:r>
              <a:rPr lang="cs-CZ" dirty="0"/>
              <a:t>: </a:t>
            </a:r>
            <a:r>
              <a:rPr lang="cs-CZ" dirty="0" err="1"/>
              <a:t>Blut</a:t>
            </a:r>
            <a:r>
              <a:rPr lang="cs-CZ" dirty="0"/>
              <a:t>.</a:t>
            </a:r>
          </a:p>
          <a:p>
            <a:r>
              <a:rPr lang="cs-CZ" b="1" dirty="0"/>
              <a:t>I.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Rotes</a:t>
            </a:r>
            <a:r>
              <a:rPr lang="cs-CZ" dirty="0"/>
              <a:t> </a:t>
            </a:r>
            <a:r>
              <a:rPr lang="cs-CZ" dirty="0" err="1"/>
              <a:t>Blut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957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260648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600" b="1" dirty="0"/>
              <a:t>Sandra</a:t>
            </a:r>
            <a:r>
              <a:rPr lang="fr-CA" sz="1600" dirty="0"/>
              <a:t> : D’habitude, le soleil se fait attendre...</a:t>
            </a:r>
            <a:endParaRPr lang="cs-CZ" sz="1600" dirty="0"/>
          </a:p>
          <a:p>
            <a:r>
              <a:rPr lang="fr-CA" sz="1600" b="1" dirty="0"/>
              <a:t>Rose Beeef </a:t>
            </a:r>
            <a:r>
              <a:rPr lang="fr-CA" sz="1600" dirty="0"/>
              <a:t>: ... </a:t>
            </a:r>
            <a:r>
              <a:rPr lang="fr-CA" sz="1600" dirty="0">
                <a:solidFill>
                  <a:srgbClr val="FF0000"/>
                </a:solidFill>
              </a:rPr>
              <a:t>y tarde </a:t>
            </a:r>
            <a:r>
              <a:rPr lang="fr-CA" sz="1600" dirty="0"/>
              <a:t>à se montrer, d’habitude...</a:t>
            </a:r>
            <a:endParaRPr lang="cs-CZ" sz="1600" dirty="0"/>
          </a:p>
          <a:p>
            <a:r>
              <a:rPr lang="fr-CA" sz="1600" b="1" dirty="0"/>
              <a:t>Sandra</a:t>
            </a:r>
            <a:r>
              <a:rPr lang="fr-CA" sz="1600" dirty="0"/>
              <a:t> et Rose Beef : ... </a:t>
            </a:r>
            <a:r>
              <a:rPr lang="fr-CA" sz="1600" dirty="0">
                <a:solidFill>
                  <a:srgbClr val="FF0000"/>
                </a:solidFill>
              </a:rPr>
              <a:t>Chus t’obligée </a:t>
            </a:r>
            <a:r>
              <a:rPr lang="fr-CA" sz="1600" dirty="0"/>
              <a:t>de regarder </a:t>
            </a:r>
            <a:r>
              <a:rPr lang="fr-CA" sz="1600" dirty="0">
                <a:solidFill>
                  <a:srgbClr val="FF0000"/>
                </a:solidFill>
              </a:rPr>
              <a:t>ben des fois</a:t>
            </a:r>
            <a:r>
              <a:rPr lang="fr-CA" sz="1600" dirty="0"/>
              <a:t> au bout </a:t>
            </a:r>
            <a:r>
              <a:rPr lang="fr-CA" sz="1600" dirty="0">
                <a:solidFill>
                  <a:srgbClr val="FF0000"/>
                </a:solidFill>
              </a:rPr>
              <a:t>d’la</a:t>
            </a:r>
            <a:r>
              <a:rPr lang="fr-CA" sz="1600" dirty="0"/>
              <a:t> rue pour voir une </a:t>
            </a:r>
            <a:r>
              <a:rPr lang="fr-CA" sz="1600" dirty="0" smtClean="0"/>
              <a:t>différence </a:t>
            </a:r>
            <a:r>
              <a:rPr lang="fr-CA" sz="1600" dirty="0"/>
              <a:t>dans le ciel...</a:t>
            </a:r>
            <a:endParaRPr lang="cs-CZ" sz="1600" dirty="0"/>
          </a:p>
          <a:p>
            <a:r>
              <a:rPr lang="fr-CA" sz="1600" b="1" dirty="0"/>
              <a:t>Sandra</a:t>
            </a:r>
            <a:r>
              <a:rPr lang="fr-CA" sz="1600" dirty="0"/>
              <a:t> : Mais </a:t>
            </a:r>
            <a:r>
              <a:rPr lang="fr-CA" sz="1600" dirty="0">
                <a:solidFill>
                  <a:srgbClr val="FF0000"/>
                </a:solidFill>
              </a:rPr>
              <a:t>à matin, y s’est levé</a:t>
            </a:r>
            <a:r>
              <a:rPr lang="fr-CA" sz="1600" dirty="0"/>
              <a:t>...</a:t>
            </a:r>
            <a:endParaRPr lang="cs-CZ" sz="1600" dirty="0"/>
          </a:p>
          <a:p>
            <a:r>
              <a:rPr lang="fr-CA" sz="1600" b="1" dirty="0"/>
              <a:t>Choeurs I et II</a:t>
            </a:r>
            <a:r>
              <a:rPr lang="fr-CA" sz="1600" dirty="0"/>
              <a:t> : ... tout d’un coup!</a:t>
            </a:r>
            <a:endParaRPr lang="cs-CZ" sz="1600" dirty="0"/>
          </a:p>
          <a:p>
            <a:r>
              <a:rPr lang="fr-CA" sz="1600" b="1" dirty="0"/>
              <a:t>Rose Beeef</a:t>
            </a:r>
            <a:r>
              <a:rPr lang="fr-CA" sz="1600" dirty="0"/>
              <a:t> : </a:t>
            </a:r>
            <a:r>
              <a:rPr lang="fr-CA" sz="1600" dirty="0">
                <a:solidFill>
                  <a:srgbClr val="FF0000"/>
                </a:solidFill>
              </a:rPr>
              <a:t>Y’a</a:t>
            </a:r>
            <a:r>
              <a:rPr lang="fr-CA" sz="1600" dirty="0"/>
              <a:t> pas eu changement dans le ciel...</a:t>
            </a:r>
            <a:endParaRPr lang="cs-CZ" sz="1600" dirty="0"/>
          </a:p>
          <a:p>
            <a:r>
              <a:rPr lang="fr-CA" sz="1600" b="1" dirty="0"/>
              <a:t>Sandra</a:t>
            </a:r>
            <a:r>
              <a:rPr lang="fr-CA" sz="1600" dirty="0"/>
              <a:t> : </a:t>
            </a:r>
            <a:r>
              <a:rPr lang="fr-CA" sz="1600" dirty="0">
                <a:solidFill>
                  <a:srgbClr val="FF0000"/>
                </a:solidFill>
              </a:rPr>
              <a:t>Y </a:t>
            </a:r>
            <a:r>
              <a:rPr lang="fr-CA" sz="1600" dirty="0"/>
              <a:t>faisait noir, pis tout d’un coup...</a:t>
            </a:r>
            <a:endParaRPr lang="cs-CZ" sz="1600" dirty="0"/>
          </a:p>
          <a:p>
            <a:r>
              <a:rPr lang="fr-CA" sz="1600" b="1" dirty="0"/>
              <a:t>Choeurs I et II</a:t>
            </a:r>
            <a:r>
              <a:rPr lang="fr-CA" sz="1600" dirty="0"/>
              <a:t> : Le soleil est </a:t>
            </a:r>
            <a:r>
              <a:rPr lang="fr-CA" sz="1600" dirty="0">
                <a:solidFill>
                  <a:srgbClr val="FF0000"/>
                </a:solidFill>
              </a:rPr>
              <a:t>v’nu</a:t>
            </a:r>
            <a:r>
              <a:rPr lang="fr-CA" sz="1600" dirty="0"/>
              <a:t> au monde comme un coup de poing rouge au bout </a:t>
            </a:r>
            <a:r>
              <a:rPr lang="fr-CA" sz="1600" dirty="0">
                <a:solidFill>
                  <a:srgbClr val="FF0000"/>
                </a:solidFill>
              </a:rPr>
              <a:t>d’la</a:t>
            </a:r>
            <a:r>
              <a:rPr lang="fr-CA" sz="1600" dirty="0"/>
              <a:t> 		</a:t>
            </a:r>
            <a:r>
              <a:rPr lang="fr-CA" sz="1600" dirty="0" smtClean="0">
                <a:solidFill>
                  <a:srgbClr val="FF0000"/>
                </a:solidFill>
              </a:rPr>
              <a:t>Catherine</a:t>
            </a:r>
            <a:r>
              <a:rPr lang="fr-CA" sz="1600" dirty="0">
                <a:solidFill>
                  <a:srgbClr val="FF0000"/>
                </a:solidFill>
              </a:rPr>
              <a:t>!</a:t>
            </a:r>
            <a:endParaRPr lang="cs-CZ" sz="1600" dirty="0">
              <a:solidFill>
                <a:srgbClr val="FF0000"/>
              </a:solidFill>
            </a:endParaRPr>
          </a:p>
          <a:p>
            <a:r>
              <a:rPr lang="fr-CA" sz="1600" b="1" dirty="0"/>
              <a:t>Sandra</a:t>
            </a:r>
            <a:r>
              <a:rPr lang="fr-CA" sz="1600" dirty="0"/>
              <a:t> : </a:t>
            </a:r>
            <a:r>
              <a:rPr lang="fr-CA" sz="1600" dirty="0">
                <a:solidFill>
                  <a:srgbClr val="FF0000"/>
                </a:solidFill>
              </a:rPr>
              <a:t>C’tait </a:t>
            </a:r>
            <a:r>
              <a:rPr lang="fr-CA" sz="1600" dirty="0" smtClean="0"/>
              <a:t>beau!</a:t>
            </a:r>
            <a:endParaRPr lang="cs-CZ" sz="1600" dirty="0"/>
          </a:p>
          <a:p>
            <a:r>
              <a:rPr lang="fr-CA" sz="1600" b="1" dirty="0"/>
              <a:t>Rose Beeef</a:t>
            </a:r>
            <a:r>
              <a:rPr lang="fr-CA" sz="1600" dirty="0"/>
              <a:t> : </a:t>
            </a:r>
            <a:r>
              <a:rPr lang="fr-CA" sz="1600" dirty="0">
                <a:solidFill>
                  <a:srgbClr val="FF0000"/>
                </a:solidFill>
              </a:rPr>
              <a:t>C’tait</a:t>
            </a:r>
            <a:r>
              <a:rPr lang="fr-CA" sz="1600" dirty="0"/>
              <a:t> beau!</a:t>
            </a:r>
            <a:endParaRPr lang="cs-CZ" sz="1600" dirty="0"/>
          </a:p>
          <a:p>
            <a:endParaRPr lang="cs-CZ" sz="1600" b="1" dirty="0" smtClean="0"/>
          </a:p>
          <a:p>
            <a:r>
              <a:rPr lang="cs-CZ" sz="1600" b="1" dirty="0" smtClean="0"/>
              <a:t>Sandra</a:t>
            </a:r>
            <a:r>
              <a:rPr lang="cs-CZ" sz="1600" dirty="0"/>
              <a:t>: </a:t>
            </a:r>
            <a:r>
              <a:rPr lang="cs-CZ" sz="1600" dirty="0" err="1"/>
              <a:t>Meistens</a:t>
            </a:r>
            <a:r>
              <a:rPr lang="cs-CZ" sz="1600" dirty="0"/>
              <a:t> </a:t>
            </a:r>
            <a:r>
              <a:rPr lang="cs-CZ" sz="1600" dirty="0" err="1"/>
              <a:t>lässt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Sonne</a:t>
            </a:r>
            <a:r>
              <a:rPr lang="cs-CZ" sz="1600" dirty="0"/>
              <a:t> </a:t>
            </a:r>
            <a:r>
              <a:rPr lang="cs-CZ" sz="1600" dirty="0" err="1"/>
              <a:t>ja</a:t>
            </a:r>
            <a:r>
              <a:rPr lang="cs-CZ" sz="1600" dirty="0"/>
              <a:t> </a:t>
            </a:r>
            <a:r>
              <a:rPr lang="cs-CZ" sz="1600" dirty="0" err="1"/>
              <a:t>auf</a:t>
            </a:r>
            <a:r>
              <a:rPr lang="cs-CZ" sz="1600" dirty="0"/>
              <a:t> </a:t>
            </a:r>
            <a:r>
              <a:rPr lang="cs-CZ" sz="1600" dirty="0" err="1"/>
              <a:t>sich</a:t>
            </a:r>
            <a:r>
              <a:rPr lang="cs-CZ" sz="1600" dirty="0"/>
              <a:t> </a:t>
            </a:r>
            <a:r>
              <a:rPr lang="cs-CZ" sz="1600" dirty="0" err="1"/>
              <a:t>warten</a:t>
            </a:r>
            <a:r>
              <a:rPr lang="cs-CZ" sz="1600" dirty="0"/>
              <a:t>...</a:t>
            </a:r>
          </a:p>
          <a:p>
            <a:r>
              <a:rPr lang="cs-CZ" sz="1600" b="1" dirty="0"/>
              <a:t>Rose </a:t>
            </a:r>
            <a:r>
              <a:rPr lang="cs-CZ" sz="1600" b="1" dirty="0" err="1"/>
              <a:t>Beef</a:t>
            </a:r>
            <a:r>
              <a:rPr lang="cs-CZ" sz="1600" dirty="0"/>
              <a:t>: …'ne </a:t>
            </a:r>
            <a:r>
              <a:rPr lang="cs-CZ" sz="1600" dirty="0" err="1"/>
              <a:t>ganze</a:t>
            </a:r>
            <a:r>
              <a:rPr lang="cs-CZ" sz="1600" dirty="0"/>
              <a:t> </a:t>
            </a:r>
            <a:r>
              <a:rPr lang="cs-CZ" sz="1600" dirty="0" err="1"/>
              <a:t>Ewigkeit</a:t>
            </a:r>
            <a:r>
              <a:rPr lang="cs-CZ" sz="1600" dirty="0"/>
              <a:t>, bis </a:t>
            </a:r>
            <a:r>
              <a:rPr lang="cs-CZ" sz="1600" dirty="0" err="1"/>
              <a:t>sie</a:t>
            </a:r>
            <a:r>
              <a:rPr lang="cs-CZ" sz="1600" dirty="0"/>
              <a:t> </a:t>
            </a:r>
            <a:r>
              <a:rPr lang="cs-CZ" sz="1600" dirty="0" err="1"/>
              <a:t>sich</a:t>
            </a:r>
            <a:r>
              <a:rPr lang="cs-CZ" sz="1600" dirty="0"/>
              <a:t> </a:t>
            </a:r>
            <a:r>
              <a:rPr lang="cs-CZ" sz="1600" dirty="0" err="1"/>
              <a:t>zeigt</a:t>
            </a:r>
            <a:r>
              <a:rPr lang="cs-CZ" sz="1600" dirty="0"/>
              <a:t>, </a:t>
            </a:r>
            <a:r>
              <a:rPr lang="cs-CZ" sz="1600" dirty="0" err="1"/>
              <a:t>meistens</a:t>
            </a:r>
            <a:r>
              <a:rPr lang="cs-CZ" sz="1600" dirty="0"/>
              <a:t>…</a:t>
            </a:r>
          </a:p>
          <a:p>
            <a:r>
              <a:rPr lang="cs-CZ" sz="1600" b="1" dirty="0"/>
              <a:t>Sandra </a:t>
            </a:r>
            <a:r>
              <a:rPr lang="cs-CZ" sz="1600" b="1" dirty="0" err="1"/>
              <a:t>und</a:t>
            </a:r>
            <a:r>
              <a:rPr lang="cs-CZ" sz="1600" b="1" dirty="0"/>
              <a:t> Rose </a:t>
            </a:r>
            <a:r>
              <a:rPr lang="cs-CZ" sz="1600" b="1" dirty="0" err="1"/>
              <a:t>Beef</a:t>
            </a:r>
            <a:r>
              <a:rPr lang="cs-CZ" sz="1600" dirty="0"/>
              <a:t>: … </a:t>
            </a:r>
            <a:r>
              <a:rPr lang="cs-CZ" sz="1600" dirty="0" err="1"/>
              <a:t>Wie</a:t>
            </a:r>
            <a:r>
              <a:rPr lang="cs-CZ" sz="1600" dirty="0"/>
              <a:t> </a:t>
            </a:r>
            <a:r>
              <a:rPr lang="cs-CZ" sz="1600" dirty="0" err="1"/>
              <a:t>oft</a:t>
            </a:r>
            <a:r>
              <a:rPr lang="cs-CZ" sz="1600" dirty="0"/>
              <a:t> </a:t>
            </a:r>
            <a:r>
              <a:rPr lang="cs-CZ" sz="1600" dirty="0" err="1"/>
              <a:t>muss</a:t>
            </a:r>
            <a:r>
              <a:rPr lang="cs-CZ" sz="1600" dirty="0"/>
              <a:t> </a:t>
            </a:r>
            <a:r>
              <a:rPr lang="cs-CZ" sz="1600" dirty="0" err="1"/>
              <a:t>ich</a:t>
            </a:r>
            <a:r>
              <a:rPr lang="cs-CZ" sz="1600" dirty="0"/>
              <a:t> </a:t>
            </a:r>
            <a:r>
              <a:rPr lang="cs-CZ" sz="1600" dirty="0" err="1"/>
              <a:t>mich</a:t>
            </a:r>
            <a:r>
              <a:rPr lang="cs-CZ" sz="1600" dirty="0"/>
              <a:t> </a:t>
            </a:r>
            <a:r>
              <a:rPr lang="cs-CZ" sz="1600" dirty="0" err="1"/>
              <a:t>zum</a:t>
            </a:r>
            <a:r>
              <a:rPr lang="cs-CZ" sz="1600" dirty="0"/>
              <a:t> Ende der </a:t>
            </a:r>
            <a:r>
              <a:rPr lang="cs-CZ" sz="1600" dirty="0" err="1"/>
              <a:t>Straße</a:t>
            </a:r>
            <a:r>
              <a:rPr lang="cs-CZ" sz="1600" dirty="0"/>
              <a:t> </a:t>
            </a:r>
            <a:r>
              <a:rPr lang="cs-CZ" sz="1600" dirty="0" err="1"/>
              <a:t>umgucken</a:t>
            </a:r>
            <a:r>
              <a:rPr lang="cs-CZ" sz="1600" dirty="0"/>
              <a:t>, bis </a:t>
            </a:r>
            <a:r>
              <a:rPr lang="cs-CZ" sz="1600" dirty="0" err="1"/>
              <a:t>sich</a:t>
            </a:r>
            <a:r>
              <a:rPr lang="cs-CZ" sz="1600" dirty="0"/>
              <a:t> da </a:t>
            </a:r>
            <a:r>
              <a:rPr lang="cs-CZ" sz="1600" dirty="0" err="1"/>
              <a:t>am</a:t>
            </a:r>
            <a:r>
              <a:rPr lang="cs-CZ" sz="1600" dirty="0"/>
              <a:t> </a:t>
            </a:r>
            <a:r>
              <a:rPr lang="cs-CZ" sz="1600" dirty="0" err="1"/>
              <a:t>Himmel</a:t>
            </a:r>
            <a:r>
              <a:rPr lang="cs-CZ" sz="1600" dirty="0"/>
              <a:t> 'n </a:t>
            </a:r>
            <a:r>
              <a:rPr lang="cs-CZ" sz="1600" dirty="0" err="1"/>
              <a:t>Zeichen</a:t>
            </a:r>
            <a:r>
              <a:rPr lang="cs-CZ" sz="1600" dirty="0"/>
              <a:t> </a:t>
            </a:r>
            <a:r>
              <a:rPr lang="cs-CZ" sz="1600" dirty="0" err="1"/>
              <a:t>zeigt</a:t>
            </a:r>
            <a:r>
              <a:rPr lang="cs-CZ" sz="1600" dirty="0"/>
              <a:t>…</a:t>
            </a:r>
          </a:p>
          <a:p>
            <a:r>
              <a:rPr lang="cs-CZ" sz="1600" b="1" dirty="0"/>
              <a:t>Sandra</a:t>
            </a:r>
            <a:r>
              <a:rPr lang="cs-CZ" sz="1600" dirty="0"/>
              <a:t>: </a:t>
            </a:r>
            <a:r>
              <a:rPr lang="cs-CZ" sz="1600" dirty="0" err="1"/>
              <a:t>Diesen</a:t>
            </a:r>
            <a:r>
              <a:rPr lang="cs-CZ" sz="1600" dirty="0"/>
              <a:t> </a:t>
            </a:r>
            <a:r>
              <a:rPr lang="cs-CZ" sz="1600" dirty="0" err="1"/>
              <a:t>Morgen</a:t>
            </a:r>
            <a:r>
              <a:rPr lang="cs-CZ" sz="1600" dirty="0"/>
              <a:t> </a:t>
            </a:r>
            <a:r>
              <a:rPr lang="cs-CZ" sz="1600" dirty="0" err="1"/>
              <a:t>ist</a:t>
            </a:r>
            <a:r>
              <a:rPr lang="cs-CZ" sz="1600" dirty="0"/>
              <a:t> </a:t>
            </a:r>
            <a:r>
              <a:rPr lang="cs-CZ" sz="1600" dirty="0" err="1"/>
              <a:t>sie</a:t>
            </a:r>
            <a:r>
              <a:rPr lang="cs-CZ" sz="1600" dirty="0"/>
              <a:t> </a:t>
            </a:r>
            <a:r>
              <a:rPr lang="cs-CZ" sz="1600" dirty="0" err="1"/>
              <a:t>doch</a:t>
            </a:r>
            <a:r>
              <a:rPr lang="cs-CZ" sz="1600" dirty="0"/>
              <a:t> </a:t>
            </a:r>
            <a:r>
              <a:rPr lang="cs-CZ" sz="1600" dirty="0" err="1"/>
              <a:t>aufgegangen</a:t>
            </a:r>
            <a:r>
              <a:rPr lang="cs-CZ" sz="1600" dirty="0"/>
              <a:t>…</a:t>
            </a:r>
          </a:p>
          <a:p>
            <a:r>
              <a:rPr lang="cs-CZ" sz="1600" b="1" dirty="0"/>
              <a:t>I. </a:t>
            </a:r>
            <a:r>
              <a:rPr lang="cs-CZ" sz="1600" b="1" dirty="0" err="1"/>
              <a:t>und</a:t>
            </a:r>
            <a:r>
              <a:rPr lang="cs-CZ" sz="1600" b="1" dirty="0"/>
              <a:t> II. Chor</a:t>
            </a:r>
            <a:r>
              <a:rPr lang="cs-CZ" sz="1600" dirty="0"/>
              <a:t>: …so </a:t>
            </a:r>
            <a:r>
              <a:rPr lang="cs-CZ" sz="1600" dirty="0" err="1"/>
              <a:t>aus</a:t>
            </a:r>
            <a:r>
              <a:rPr lang="cs-CZ" sz="1600" dirty="0"/>
              <a:t> dem </a:t>
            </a:r>
            <a:r>
              <a:rPr lang="cs-CZ" sz="1600" dirty="0" err="1"/>
              <a:t>Nichts</a:t>
            </a:r>
            <a:r>
              <a:rPr lang="cs-CZ" sz="1600" dirty="0"/>
              <a:t>!</a:t>
            </a:r>
          </a:p>
          <a:p>
            <a:r>
              <a:rPr lang="cs-CZ" sz="1600" b="1" dirty="0"/>
              <a:t>Rose </a:t>
            </a:r>
            <a:r>
              <a:rPr lang="cs-CZ" sz="1600" b="1" dirty="0" err="1"/>
              <a:t>Beef</a:t>
            </a:r>
            <a:r>
              <a:rPr lang="cs-CZ" sz="1600" dirty="0"/>
              <a:t>: </a:t>
            </a:r>
            <a:r>
              <a:rPr lang="cs-CZ" sz="1600" dirty="0" err="1"/>
              <a:t>Nicht</a:t>
            </a:r>
            <a:r>
              <a:rPr lang="cs-CZ" sz="1600" dirty="0"/>
              <a:t> </a:t>
            </a:r>
            <a:r>
              <a:rPr lang="cs-CZ" sz="1600" dirty="0" err="1"/>
              <a:t>mal</a:t>
            </a:r>
            <a:r>
              <a:rPr lang="cs-CZ" sz="1600" dirty="0"/>
              <a:t> 'n </a:t>
            </a:r>
            <a:r>
              <a:rPr lang="cs-CZ" sz="1600" dirty="0" err="1"/>
              <a:t>Hinweis</a:t>
            </a:r>
            <a:r>
              <a:rPr lang="cs-CZ" sz="1600" dirty="0"/>
              <a:t> </a:t>
            </a:r>
            <a:r>
              <a:rPr lang="cs-CZ" sz="1600" dirty="0" err="1"/>
              <a:t>gab's</a:t>
            </a:r>
            <a:r>
              <a:rPr lang="cs-CZ" sz="1600" dirty="0"/>
              <a:t>…</a:t>
            </a:r>
          </a:p>
          <a:p>
            <a:r>
              <a:rPr lang="cs-CZ" sz="1600" b="1" dirty="0"/>
              <a:t>Sandra</a:t>
            </a:r>
            <a:r>
              <a:rPr lang="cs-CZ" sz="1600" dirty="0"/>
              <a:t>: Es </a:t>
            </a:r>
            <a:r>
              <a:rPr lang="cs-CZ" sz="1600" dirty="0" err="1"/>
              <a:t>war</a:t>
            </a:r>
            <a:r>
              <a:rPr lang="cs-CZ" sz="1600" dirty="0"/>
              <a:t> </a:t>
            </a:r>
            <a:r>
              <a:rPr lang="cs-CZ" sz="1600" dirty="0" err="1"/>
              <a:t>dunkel</a:t>
            </a:r>
            <a:r>
              <a:rPr lang="cs-CZ" sz="1600" dirty="0"/>
              <a:t>, </a:t>
            </a:r>
            <a:r>
              <a:rPr lang="cs-CZ" sz="1600" dirty="0" err="1"/>
              <a:t>und</a:t>
            </a:r>
            <a:r>
              <a:rPr lang="cs-CZ" sz="1600" dirty="0"/>
              <a:t> </a:t>
            </a:r>
            <a:r>
              <a:rPr lang="cs-CZ" sz="1600" dirty="0" err="1"/>
              <a:t>wie</a:t>
            </a:r>
            <a:r>
              <a:rPr lang="cs-CZ" sz="1600" dirty="0"/>
              <a:t> </a:t>
            </a:r>
            <a:r>
              <a:rPr lang="cs-CZ" sz="1600" dirty="0" err="1"/>
              <a:t>aus</a:t>
            </a:r>
            <a:r>
              <a:rPr lang="cs-CZ" sz="1600" dirty="0"/>
              <a:t> dem </a:t>
            </a:r>
            <a:r>
              <a:rPr lang="cs-CZ" sz="1600" dirty="0" err="1"/>
              <a:t>Nichts</a:t>
            </a:r>
            <a:r>
              <a:rPr lang="cs-CZ" sz="1600" dirty="0" smtClean="0"/>
              <a:t>…</a:t>
            </a:r>
          </a:p>
          <a:p>
            <a:r>
              <a:rPr lang="cs-CZ" sz="1600" b="1" dirty="0"/>
              <a:t>I. </a:t>
            </a:r>
            <a:r>
              <a:rPr lang="cs-CZ" sz="1600" b="1" dirty="0" err="1"/>
              <a:t>und</a:t>
            </a:r>
            <a:r>
              <a:rPr lang="cs-CZ" sz="1600" b="1" dirty="0"/>
              <a:t> II. Chor</a:t>
            </a:r>
            <a:r>
              <a:rPr lang="cs-CZ" sz="1600" dirty="0"/>
              <a:t>: </a:t>
            </a:r>
            <a:r>
              <a:rPr lang="cs-CZ" sz="1600" dirty="0" err="1"/>
              <a:t>Bumms</a:t>
            </a:r>
            <a:r>
              <a:rPr lang="cs-CZ" sz="1600" dirty="0"/>
              <a:t>! </a:t>
            </a:r>
            <a:r>
              <a:rPr lang="cs-CZ" sz="1600" dirty="0" err="1"/>
              <a:t>Plötzlich</a:t>
            </a:r>
            <a:r>
              <a:rPr lang="cs-CZ" sz="1600" dirty="0"/>
              <a:t> </a:t>
            </a:r>
            <a:r>
              <a:rPr lang="cs-CZ" sz="1600" dirty="0" err="1"/>
              <a:t>war</a:t>
            </a:r>
            <a:r>
              <a:rPr lang="cs-CZ" sz="1600" dirty="0"/>
              <a:t> </a:t>
            </a:r>
            <a:r>
              <a:rPr lang="cs-CZ" sz="1600" dirty="0" err="1"/>
              <a:t>sie</a:t>
            </a:r>
            <a:r>
              <a:rPr lang="cs-CZ" sz="1600" dirty="0"/>
              <a:t> da, </a:t>
            </a:r>
            <a:r>
              <a:rPr lang="cs-CZ" sz="1600" dirty="0" err="1"/>
              <a:t>am</a:t>
            </a:r>
            <a:r>
              <a:rPr lang="cs-CZ" sz="1600" dirty="0"/>
              <a:t> Ende der St.-</a:t>
            </a:r>
            <a:r>
              <a:rPr lang="cs-CZ" sz="1600" dirty="0" err="1"/>
              <a:t>Katharinen</a:t>
            </a:r>
            <a:r>
              <a:rPr lang="cs-CZ" sz="1600" dirty="0"/>
              <a:t>-</a:t>
            </a:r>
            <a:r>
              <a:rPr lang="cs-CZ" sz="1600" dirty="0" err="1"/>
              <a:t>Straße</a:t>
            </a:r>
            <a:r>
              <a:rPr lang="cs-CZ" sz="1600" dirty="0"/>
              <a:t>!</a:t>
            </a:r>
          </a:p>
          <a:p>
            <a:r>
              <a:rPr lang="cs-CZ" sz="1600" b="1" dirty="0" smtClean="0"/>
              <a:t>Sandra</a:t>
            </a:r>
            <a:r>
              <a:rPr lang="cs-CZ" sz="1600" dirty="0"/>
              <a:t>: So </a:t>
            </a:r>
            <a:r>
              <a:rPr lang="cs-CZ" sz="1600" dirty="0" err="1"/>
              <a:t>was</a:t>
            </a:r>
            <a:r>
              <a:rPr lang="cs-CZ" sz="1600" dirty="0"/>
              <a:t> </a:t>
            </a:r>
            <a:r>
              <a:rPr lang="cs-CZ" sz="1600" dirty="0" err="1"/>
              <a:t>Schönes</a:t>
            </a:r>
            <a:r>
              <a:rPr lang="cs-CZ" sz="1600" dirty="0"/>
              <a:t>!</a:t>
            </a:r>
          </a:p>
          <a:p>
            <a:r>
              <a:rPr lang="cs-CZ" sz="1600" b="1" dirty="0" smtClean="0"/>
              <a:t>Rose </a:t>
            </a:r>
            <a:r>
              <a:rPr lang="cs-CZ" sz="1600" b="1" dirty="0" err="1"/>
              <a:t>Beef</a:t>
            </a:r>
            <a:r>
              <a:rPr lang="cs-CZ" sz="1600" dirty="0"/>
              <a:t>: So </a:t>
            </a:r>
            <a:r>
              <a:rPr lang="cs-CZ" sz="1600" dirty="0" err="1"/>
              <a:t>was</a:t>
            </a:r>
            <a:r>
              <a:rPr lang="cs-CZ" sz="1600" dirty="0"/>
              <a:t> </a:t>
            </a:r>
            <a:r>
              <a:rPr lang="cs-CZ" sz="1600" dirty="0" err="1"/>
              <a:t>Schönes</a:t>
            </a:r>
            <a:r>
              <a:rPr lang="cs-CZ" sz="1600" dirty="0"/>
              <a:t>!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2538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8864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1" dirty="0"/>
              <a:t>Choeur I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Chus</a:t>
            </a:r>
            <a:r>
              <a:rPr lang="fr-CA" dirty="0"/>
              <a:t> </a:t>
            </a:r>
            <a:r>
              <a:rPr lang="fr-CA" dirty="0" smtClean="0"/>
              <a:t>resté</a:t>
            </a:r>
            <a:r>
              <a:rPr lang="cs-CZ" dirty="0" smtClean="0"/>
              <a:t>e</a:t>
            </a:r>
            <a:r>
              <a:rPr lang="fr-CA" dirty="0" smtClean="0"/>
              <a:t> </a:t>
            </a:r>
            <a:r>
              <a:rPr lang="fr-CA" dirty="0"/>
              <a:t>de mon côté de la rue......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		</a:t>
            </a:r>
            <a:r>
              <a:rPr lang="fr-CA" dirty="0">
                <a:solidFill>
                  <a:srgbClr val="FF0000"/>
                </a:solidFill>
              </a:rPr>
              <a:t>Chus</a:t>
            </a:r>
            <a:r>
              <a:rPr lang="fr-CA" dirty="0"/>
              <a:t> restée de mon côté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		J’ai juste crié aux filles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					de la rue...</a:t>
            </a:r>
            <a:endParaRPr lang="cs-CZ" dirty="0"/>
          </a:p>
          <a:p>
            <a:r>
              <a:rPr lang="fr-CA" dirty="0"/>
              <a:t>---------------------------------------------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					</a:t>
            </a:r>
            <a:r>
              <a:rPr lang="fr-CA" dirty="0">
                <a:solidFill>
                  <a:srgbClr val="FF0000"/>
                </a:solidFill>
              </a:rPr>
              <a:t>d’l’aut’bord </a:t>
            </a:r>
            <a:r>
              <a:rPr lang="fr-CA" dirty="0"/>
              <a:t>: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							crié</a:t>
            </a:r>
            <a:endParaRPr lang="cs-CZ" dirty="0"/>
          </a:p>
          <a:p>
            <a:r>
              <a:rPr lang="fr-CA" dirty="0" smtClean="0"/>
              <a:t>--------------------------------------------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I. Chor</a:t>
            </a:r>
            <a:r>
              <a:rPr lang="cs-CZ" dirty="0"/>
              <a:t>: Bin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meiner</a:t>
            </a:r>
            <a:r>
              <a:rPr lang="cs-CZ" dirty="0"/>
              <a:t> </a:t>
            </a:r>
            <a:r>
              <a:rPr lang="cs-CZ" dirty="0" err="1"/>
              <a:t>Straßenseite</a:t>
            </a:r>
            <a:r>
              <a:rPr lang="cs-CZ" dirty="0"/>
              <a:t> </a:t>
            </a:r>
            <a:r>
              <a:rPr lang="cs-CZ" dirty="0" err="1"/>
              <a:t>geblieben</a:t>
            </a:r>
            <a:r>
              <a:rPr lang="cs-CZ" dirty="0"/>
              <a:t>!</a:t>
            </a:r>
          </a:p>
          <a:p>
            <a:r>
              <a:rPr lang="cs-CZ" b="1" dirty="0"/>
              <a:t>II. Chor</a:t>
            </a:r>
            <a:r>
              <a:rPr lang="cs-CZ" dirty="0"/>
              <a:t>:			Bin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meiner</a:t>
            </a:r>
            <a:r>
              <a:rPr lang="cs-CZ" dirty="0"/>
              <a:t> …</a:t>
            </a:r>
          </a:p>
          <a:p>
            <a:r>
              <a:rPr lang="cs-CZ" b="1" dirty="0"/>
              <a:t>I. Chor</a:t>
            </a:r>
            <a:r>
              <a:rPr lang="cs-CZ" dirty="0"/>
              <a:t>: 			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den </a:t>
            </a:r>
            <a:r>
              <a:rPr lang="cs-CZ" dirty="0" err="1"/>
              <a:t>Mädels</a:t>
            </a:r>
            <a:r>
              <a:rPr lang="cs-CZ" dirty="0"/>
              <a:t> </a:t>
            </a:r>
            <a:r>
              <a:rPr lang="cs-CZ" dirty="0" err="1"/>
              <a:t>zugeschrien</a:t>
            </a:r>
            <a:r>
              <a:rPr lang="cs-CZ" dirty="0"/>
              <a:t>!</a:t>
            </a:r>
          </a:p>
          <a:p>
            <a:r>
              <a:rPr lang="cs-CZ" b="1" dirty="0"/>
              <a:t>II. Chor</a:t>
            </a:r>
            <a:r>
              <a:rPr lang="cs-CZ" dirty="0"/>
              <a:t>: 					</a:t>
            </a:r>
            <a:r>
              <a:rPr lang="cs-CZ" dirty="0" err="1" smtClean="0"/>
              <a:t>Straßenseite</a:t>
            </a:r>
            <a:r>
              <a:rPr lang="cs-CZ" dirty="0" smtClean="0"/>
              <a:t> </a:t>
            </a:r>
            <a:r>
              <a:rPr lang="cs-CZ" dirty="0" err="1"/>
              <a:t>geblieben</a:t>
            </a:r>
            <a:r>
              <a:rPr lang="cs-CZ" dirty="0"/>
              <a:t>...</a:t>
            </a:r>
          </a:p>
          <a:p>
            <a:r>
              <a:rPr lang="cs-CZ" dirty="0"/>
              <a:t>--------------------------------------------------------------------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I. Chor</a:t>
            </a:r>
            <a:r>
              <a:rPr lang="cs-CZ" dirty="0"/>
              <a:t>: 						</a:t>
            </a:r>
            <a:r>
              <a:rPr lang="cs-CZ" dirty="0" err="1"/>
              <a:t>auf</a:t>
            </a:r>
            <a:r>
              <a:rPr lang="cs-CZ" dirty="0"/>
              <a:t> der </a:t>
            </a:r>
            <a:r>
              <a:rPr lang="cs-CZ" dirty="0" err="1"/>
              <a:t>anderen</a:t>
            </a:r>
            <a:r>
              <a:rPr lang="cs-CZ" dirty="0"/>
              <a:t> </a:t>
            </a:r>
            <a:r>
              <a:rPr lang="cs-CZ" dirty="0" err="1"/>
              <a:t>Seite</a:t>
            </a:r>
            <a:r>
              <a:rPr lang="cs-CZ" dirty="0"/>
              <a:t>:</a:t>
            </a:r>
          </a:p>
          <a:p>
            <a:r>
              <a:rPr lang="cs-CZ" b="1" dirty="0"/>
              <a:t>II. Chor</a:t>
            </a:r>
            <a:r>
              <a:rPr lang="cs-CZ" dirty="0"/>
              <a:t>: 								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smtClean="0"/>
              <a:t>								</a:t>
            </a:r>
            <a:r>
              <a:rPr lang="cs-CZ" dirty="0" err="1" smtClean="0"/>
              <a:t>ihnen</a:t>
            </a:r>
            <a:r>
              <a:rPr lang="cs-CZ" dirty="0" smtClean="0"/>
              <a:t> </a:t>
            </a:r>
            <a:r>
              <a:rPr lang="cs-CZ" dirty="0" err="1"/>
              <a:t>zugeschrien</a:t>
            </a:r>
            <a:endParaRPr lang="cs-CZ" dirty="0"/>
          </a:p>
          <a:p>
            <a:r>
              <a:rPr lang="cs-CZ" dirty="0"/>
              <a:t>--------------------------------------------------------------------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100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260648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1" dirty="0"/>
              <a:t>Choeurs I et II </a:t>
            </a:r>
            <a:r>
              <a:rPr lang="fr-CA" dirty="0"/>
              <a:t>: Aie, avez-vous vus ça? </a:t>
            </a:r>
            <a:r>
              <a:rPr lang="fr-CA" dirty="0">
                <a:solidFill>
                  <a:srgbClr val="FF0000"/>
                </a:solidFill>
              </a:rPr>
              <a:t>Y’a deux menutes y’était</a:t>
            </a:r>
            <a:r>
              <a:rPr lang="fr-CA" dirty="0"/>
              <a:t> pas là! </a:t>
            </a:r>
            <a:r>
              <a:rPr lang="fr-CA" dirty="0">
                <a:solidFill>
                  <a:srgbClr val="FF0000"/>
                </a:solidFill>
              </a:rPr>
              <a:t>Pis r’gardez</a:t>
            </a:r>
            <a:r>
              <a:rPr lang="fr-CA" dirty="0"/>
              <a:t>! </a:t>
            </a:r>
            <a:r>
              <a:rPr lang="fr-CA" dirty="0" err="1">
                <a:solidFill>
                  <a:srgbClr val="FF0000"/>
                </a:solidFill>
              </a:rPr>
              <a:t>R’gardez</a:t>
            </a:r>
            <a:r>
              <a:rPr lang="fr-CA" dirty="0">
                <a:solidFill>
                  <a:srgbClr val="FF0000"/>
                </a:solidFill>
              </a:rPr>
              <a:t> </a:t>
            </a:r>
            <a:r>
              <a:rPr lang="fr-CA" dirty="0" smtClean="0">
                <a:solidFill>
                  <a:srgbClr val="FF0000"/>
                </a:solidFill>
              </a:rPr>
              <a:t>comme </a:t>
            </a:r>
            <a:r>
              <a:rPr lang="fr-CA" dirty="0">
                <a:solidFill>
                  <a:srgbClr val="FF0000"/>
                </a:solidFill>
              </a:rPr>
              <a:t>y</a:t>
            </a:r>
            <a:r>
              <a:rPr lang="fr-CA" dirty="0"/>
              <a:t> se lève vite</a:t>
            </a:r>
            <a:r>
              <a:rPr lang="fr-CA" dirty="0">
                <a:solidFill>
                  <a:srgbClr val="FF0000"/>
                </a:solidFill>
              </a:rPr>
              <a:t> à matin</a:t>
            </a:r>
            <a:r>
              <a:rPr lang="fr-CA" dirty="0"/>
              <a:t>!</a:t>
            </a:r>
            <a:endParaRPr lang="cs-CZ" dirty="0"/>
          </a:p>
          <a:p>
            <a:r>
              <a:rPr lang="fr-CA" b="1" dirty="0"/>
              <a:t>Sandra et Rose Beef </a:t>
            </a:r>
            <a:r>
              <a:rPr lang="fr-CA" dirty="0"/>
              <a:t>: </a:t>
            </a:r>
            <a:r>
              <a:rPr lang="fr-CA" dirty="0">
                <a:solidFill>
                  <a:srgbClr val="FF0000"/>
                </a:solidFill>
              </a:rPr>
              <a:t>J’me sus t’accotée</a:t>
            </a:r>
            <a:r>
              <a:rPr lang="fr-CA" dirty="0"/>
              <a:t> contre ma vitrine... </a:t>
            </a:r>
            <a:r>
              <a:rPr lang="fr-CA" dirty="0">
                <a:solidFill>
                  <a:srgbClr val="FF0000"/>
                </a:solidFill>
              </a:rPr>
              <a:t>pis</a:t>
            </a:r>
            <a:r>
              <a:rPr lang="fr-CA" dirty="0"/>
              <a:t> je l’ai regardé faire. On pourrait </a:t>
            </a:r>
            <a:r>
              <a:rPr lang="fr-CA" dirty="0" smtClean="0"/>
              <a:t>presque </a:t>
            </a:r>
            <a:r>
              <a:rPr lang="fr-CA" dirty="0"/>
              <a:t>dire ... que je l’ai entendu!</a:t>
            </a:r>
            <a:endParaRPr lang="cs-CZ" dirty="0"/>
          </a:p>
          <a:p>
            <a:r>
              <a:rPr lang="fr-CA" b="1" dirty="0"/>
              <a:t>Choeurs I et II</a:t>
            </a:r>
            <a:r>
              <a:rPr lang="fr-CA" dirty="0"/>
              <a:t> </a:t>
            </a:r>
            <a:r>
              <a:rPr lang="fr-CA" i="1" dirty="0"/>
              <a:t>tout bas </a:t>
            </a:r>
            <a:r>
              <a:rPr lang="fr-CA" dirty="0"/>
              <a:t>: On </a:t>
            </a:r>
            <a:r>
              <a:rPr lang="fr-CA" dirty="0">
                <a:solidFill>
                  <a:srgbClr val="FF0000"/>
                </a:solidFill>
              </a:rPr>
              <a:t>arait</a:t>
            </a:r>
            <a:r>
              <a:rPr lang="fr-CA" dirty="0"/>
              <a:t> dit que </a:t>
            </a:r>
            <a:r>
              <a:rPr lang="fr-CA" dirty="0">
                <a:solidFill>
                  <a:srgbClr val="FF0000"/>
                </a:solidFill>
              </a:rPr>
              <a:t>c’tait</a:t>
            </a:r>
            <a:r>
              <a:rPr lang="fr-CA" dirty="0"/>
              <a:t> la première fois!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 : Mais</a:t>
            </a:r>
            <a:r>
              <a:rPr lang="fr-CA" dirty="0">
                <a:solidFill>
                  <a:srgbClr val="FF0000"/>
                </a:solidFill>
              </a:rPr>
              <a:t> j’ai pas été me coucher</a:t>
            </a:r>
            <a:r>
              <a:rPr lang="fr-CA" dirty="0"/>
              <a:t>.</a:t>
            </a:r>
            <a:endParaRPr lang="cs-CZ" dirty="0"/>
          </a:p>
          <a:p>
            <a:r>
              <a:rPr lang="fr-CA" b="1" dirty="0"/>
              <a:t>Rose Beef</a:t>
            </a:r>
            <a:r>
              <a:rPr lang="fr-CA" dirty="0"/>
              <a:t> : Non.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 </a:t>
            </a:r>
            <a:r>
              <a:rPr lang="fr-CA" b="1" dirty="0"/>
              <a:t>et Rose Beef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J’avais pus le goût pantoute</a:t>
            </a:r>
            <a:r>
              <a:rPr lang="fr-CA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I.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Habt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gesehen</a:t>
            </a:r>
            <a:r>
              <a:rPr lang="cs-CZ" dirty="0"/>
              <a:t>? Vor </a:t>
            </a:r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Minuten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da.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guckt</a:t>
            </a:r>
            <a:r>
              <a:rPr lang="cs-CZ" dirty="0"/>
              <a:t> </a:t>
            </a:r>
            <a:r>
              <a:rPr lang="cs-CZ" dirty="0" err="1"/>
              <a:t>mal</a:t>
            </a:r>
            <a:r>
              <a:rPr lang="cs-CZ" dirty="0"/>
              <a:t>! </a:t>
            </a:r>
            <a:r>
              <a:rPr lang="cs-CZ" dirty="0" err="1"/>
              <a:t>Guckt</a:t>
            </a:r>
            <a:r>
              <a:rPr lang="cs-CZ" dirty="0"/>
              <a:t> </a:t>
            </a:r>
            <a:r>
              <a:rPr lang="cs-CZ" dirty="0" err="1"/>
              <a:t>mal</a:t>
            </a:r>
            <a:r>
              <a:rPr lang="cs-CZ" dirty="0"/>
              <a:t>,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schnell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diesem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/>
              <a:t>aufgeht</a:t>
            </a:r>
            <a:r>
              <a:rPr lang="cs-CZ" dirty="0"/>
              <a:t>!</a:t>
            </a:r>
          </a:p>
          <a:p>
            <a:r>
              <a:rPr lang="cs-CZ" b="1" dirty="0"/>
              <a:t>Sandra </a:t>
            </a:r>
            <a:r>
              <a:rPr lang="cs-CZ" b="1" dirty="0" err="1"/>
              <a:t>und</a:t>
            </a:r>
            <a:r>
              <a:rPr lang="cs-CZ" b="1" dirty="0"/>
              <a:t> 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err="1"/>
              <a:t>mich</a:t>
            </a:r>
            <a:r>
              <a:rPr lang="cs-CZ" dirty="0"/>
              <a:t> </a:t>
            </a:r>
            <a:r>
              <a:rPr lang="cs-CZ" dirty="0" err="1"/>
              <a:t>ans</a:t>
            </a:r>
            <a:r>
              <a:rPr lang="cs-CZ" dirty="0"/>
              <a:t> </a:t>
            </a:r>
            <a:r>
              <a:rPr lang="cs-CZ" dirty="0" err="1"/>
              <a:t>Schaufenster</a:t>
            </a:r>
            <a:r>
              <a:rPr lang="cs-CZ" dirty="0"/>
              <a:t> </a:t>
            </a:r>
            <a:r>
              <a:rPr lang="cs-CZ" dirty="0" err="1"/>
              <a:t>gelehnt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gestaunt</a:t>
            </a:r>
            <a:r>
              <a:rPr lang="cs-CZ" dirty="0"/>
              <a:t>.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hätt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 ...  </a:t>
            </a:r>
            <a:r>
              <a:rPr lang="cs-CZ" dirty="0" err="1"/>
              <a:t>gehört</a:t>
            </a:r>
            <a:r>
              <a:rPr lang="cs-CZ" dirty="0"/>
              <a:t>!</a:t>
            </a:r>
          </a:p>
          <a:p>
            <a:r>
              <a:rPr lang="cs-CZ" b="1" dirty="0"/>
              <a:t>I.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 </a:t>
            </a:r>
            <a:r>
              <a:rPr lang="cs-CZ" b="1" dirty="0" err="1"/>
              <a:t>leise</a:t>
            </a:r>
            <a:r>
              <a:rPr lang="cs-CZ" dirty="0"/>
              <a:t>: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wär's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ersten</a:t>
            </a:r>
            <a:r>
              <a:rPr lang="cs-CZ" dirty="0"/>
              <a:t> </a:t>
            </a:r>
            <a:r>
              <a:rPr lang="cs-CZ" dirty="0" err="1"/>
              <a:t>Mal</a:t>
            </a:r>
            <a:r>
              <a:rPr lang="cs-CZ" dirty="0"/>
              <a:t> </a:t>
            </a:r>
            <a:r>
              <a:rPr lang="cs-CZ" dirty="0" err="1"/>
              <a:t>gewesen</a:t>
            </a:r>
            <a:r>
              <a:rPr lang="cs-CZ" dirty="0"/>
              <a:t>. </a:t>
            </a:r>
          </a:p>
          <a:p>
            <a:r>
              <a:rPr lang="cs-CZ" b="1" dirty="0"/>
              <a:t>Sandra</a:t>
            </a:r>
            <a:r>
              <a:rPr lang="cs-CZ" dirty="0"/>
              <a:t>: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schlafen</a:t>
            </a:r>
            <a:r>
              <a:rPr lang="cs-CZ" dirty="0"/>
              <a:t> bin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gegangen</a:t>
            </a:r>
            <a:r>
              <a:rPr lang="cs-CZ" dirty="0"/>
              <a:t>.</a:t>
            </a:r>
          </a:p>
          <a:p>
            <a:r>
              <a:rPr lang="cs-CZ" b="1" dirty="0"/>
              <a:t>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.</a:t>
            </a:r>
          </a:p>
          <a:p>
            <a:r>
              <a:rPr lang="cs-CZ" b="1" dirty="0"/>
              <a:t>Sandra </a:t>
            </a:r>
            <a:r>
              <a:rPr lang="cs-CZ" b="1" dirty="0" err="1"/>
              <a:t>und</a:t>
            </a:r>
            <a:r>
              <a:rPr lang="cs-CZ" b="1" dirty="0"/>
              <a:t> 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Wollt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gar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419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8640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600" b="1" dirty="0"/>
              <a:t>Choeur I</a:t>
            </a:r>
            <a:r>
              <a:rPr lang="fr-CA" sz="1600" dirty="0"/>
              <a:t> : Pourtant j’ai parlé d’aller me coucher</a:t>
            </a:r>
            <a:endParaRPr lang="cs-CZ" sz="1600" dirty="0"/>
          </a:p>
          <a:p>
            <a:r>
              <a:rPr lang="fr-CA" sz="1600" b="1" dirty="0"/>
              <a:t>Choeur I</a:t>
            </a:r>
            <a:r>
              <a:rPr lang="fr-CA" sz="1600" dirty="0"/>
              <a:t>I : Pourtant j’ai parlé d’aller me coucher</a:t>
            </a:r>
            <a:endParaRPr lang="cs-CZ" sz="1600" dirty="0"/>
          </a:p>
          <a:p>
            <a:r>
              <a:rPr lang="fr-CA" sz="1600" dirty="0"/>
              <a:t>--------------------------------------------</a:t>
            </a:r>
            <a:endParaRPr lang="cs-CZ" sz="1600" dirty="0"/>
          </a:p>
          <a:p>
            <a:r>
              <a:rPr lang="fr-CA" sz="1600" b="1" dirty="0"/>
              <a:t>Choeur I</a:t>
            </a:r>
            <a:r>
              <a:rPr lang="fr-CA" sz="1600" dirty="0"/>
              <a:t> : toute la nuit</a:t>
            </a:r>
            <a:endParaRPr lang="cs-CZ" sz="1600" dirty="0"/>
          </a:p>
          <a:p>
            <a:r>
              <a:rPr lang="fr-CA" sz="1600" b="1" dirty="0"/>
              <a:t>Choeur I</a:t>
            </a:r>
            <a:r>
              <a:rPr lang="fr-CA" sz="1600" dirty="0"/>
              <a:t>I : toute la nuit comme d’habitude.</a:t>
            </a:r>
            <a:endParaRPr lang="cs-CZ" sz="1600" dirty="0"/>
          </a:p>
          <a:p>
            <a:r>
              <a:rPr lang="fr-CA" sz="1600" dirty="0"/>
              <a:t>--------------------------------------------</a:t>
            </a:r>
            <a:endParaRPr lang="cs-CZ" sz="1600" dirty="0"/>
          </a:p>
          <a:p>
            <a:r>
              <a:rPr lang="fr-CA" sz="1600" dirty="0"/>
              <a:t> </a:t>
            </a:r>
            <a:r>
              <a:rPr lang="fr-CA" sz="1600" b="1" dirty="0" smtClean="0"/>
              <a:t>Sandra</a:t>
            </a:r>
            <a:r>
              <a:rPr lang="fr-CA" sz="1600" dirty="0"/>
              <a:t> : </a:t>
            </a:r>
            <a:r>
              <a:rPr lang="fr-CA" sz="1600" dirty="0">
                <a:solidFill>
                  <a:srgbClr val="FF0000"/>
                </a:solidFill>
              </a:rPr>
              <a:t>J’me sus</a:t>
            </a:r>
            <a:r>
              <a:rPr lang="fr-CA" sz="1600" dirty="0"/>
              <a:t> lamentée toute la nuit...</a:t>
            </a:r>
            <a:endParaRPr lang="cs-CZ" sz="1600" dirty="0"/>
          </a:p>
          <a:p>
            <a:r>
              <a:rPr lang="fr-CA" sz="1600" b="1" dirty="0"/>
              <a:t>Rose Beef</a:t>
            </a:r>
            <a:r>
              <a:rPr lang="fr-CA" sz="1600" dirty="0"/>
              <a:t> : .... mes </a:t>
            </a:r>
            <a:r>
              <a:rPr lang="fr-CA" sz="1600" dirty="0">
                <a:solidFill>
                  <a:srgbClr val="FF0000"/>
                </a:solidFill>
              </a:rPr>
              <a:t>suyers</a:t>
            </a:r>
            <a:r>
              <a:rPr lang="fr-CA" sz="1600" dirty="0"/>
              <a:t> me faisaient mal....</a:t>
            </a:r>
            <a:endParaRPr lang="cs-CZ" sz="1600" dirty="0"/>
          </a:p>
          <a:p>
            <a:r>
              <a:rPr lang="fr-CA" sz="1600" b="1" dirty="0"/>
              <a:t>Sandra</a:t>
            </a:r>
            <a:r>
              <a:rPr lang="fr-CA" sz="1600" dirty="0"/>
              <a:t> : .... </a:t>
            </a:r>
            <a:r>
              <a:rPr lang="fr-CA" sz="1600" dirty="0">
                <a:solidFill>
                  <a:srgbClr val="FF0000"/>
                </a:solidFill>
              </a:rPr>
              <a:t>y</a:t>
            </a:r>
            <a:r>
              <a:rPr lang="fr-CA" sz="1600" dirty="0"/>
              <a:t> faisait </a:t>
            </a:r>
            <a:r>
              <a:rPr lang="fr-CA" sz="1600" dirty="0">
                <a:solidFill>
                  <a:srgbClr val="FF0000"/>
                </a:solidFill>
              </a:rPr>
              <a:t>frette</a:t>
            </a:r>
            <a:r>
              <a:rPr lang="fr-CA" sz="1600" dirty="0"/>
              <a:t>...</a:t>
            </a:r>
            <a:endParaRPr lang="cs-CZ" sz="1600" dirty="0"/>
          </a:p>
          <a:p>
            <a:r>
              <a:rPr lang="fr-CA" sz="1600" b="1" dirty="0"/>
              <a:t>Rose Beef</a:t>
            </a:r>
            <a:r>
              <a:rPr lang="fr-CA" sz="1600" dirty="0"/>
              <a:t> : </a:t>
            </a:r>
            <a:r>
              <a:rPr lang="fr-CA" sz="1600" dirty="0">
                <a:solidFill>
                  <a:srgbClr val="FF0000"/>
                </a:solidFill>
              </a:rPr>
              <a:t>y’avait</a:t>
            </a:r>
            <a:r>
              <a:rPr lang="fr-CA" sz="1600" dirty="0"/>
              <a:t> pas de clients....</a:t>
            </a:r>
            <a:endParaRPr lang="cs-CZ" sz="1600" dirty="0"/>
          </a:p>
          <a:p>
            <a:r>
              <a:rPr lang="fr-CA" sz="1600" b="1" dirty="0"/>
              <a:t>Sandra</a:t>
            </a:r>
            <a:r>
              <a:rPr lang="fr-CA" sz="1600" dirty="0"/>
              <a:t> : Les chiens sont passés plus souvent .....</a:t>
            </a:r>
            <a:endParaRPr lang="cs-CZ" sz="1600" dirty="0"/>
          </a:p>
          <a:p>
            <a:r>
              <a:rPr lang="fr-CA" sz="1600" b="1" dirty="0"/>
              <a:t>Rose Beef</a:t>
            </a:r>
            <a:r>
              <a:rPr lang="fr-CA" sz="1600" dirty="0"/>
              <a:t> : .... </a:t>
            </a:r>
            <a:r>
              <a:rPr lang="fr-CA" sz="1600" dirty="0">
                <a:solidFill>
                  <a:srgbClr val="FF0000"/>
                </a:solidFill>
              </a:rPr>
              <a:t>pis y’ont </a:t>
            </a:r>
            <a:r>
              <a:rPr lang="fr-CA" sz="1600" dirty="0"/>
              <a:t>jappé plus fort....</a:t>
            </a:r>
            <a:endParaRPr lang="cs-CZ" sz="1600" dirty="0"/>
          </a:p>
          <a:p>
            <a:endParaRPr lang="cs-CZ" sz="1600" b="1" dirty="0"/>
          </a:p>
          <a:p>
            <a:r>
              <a:rPr lang="cs-CZ" sz="1600" b="1" dirty="0" smtClean="0"/>
              <a:t>I</a:t>
            </a:r>
            <a:r>
              <a:rPr lang="cs-CZ" sz="1600" b="1" dirty="0"/>
              <a:t>. Chor</a:t>
            </a:r>
            <a:r>
              <a:rPr lang="cs-CZ" sz="1600" dirty="0"/>
              <a:t>: </a:t>
            </a:r>
            <a:r>
              <a:rPr lang="cs-CZ" sz="1600" dirty="0" err="1"/>
              <a:t>Und</a:t>
            </a:r>
            <a:r>
              <a:rPr lang="cs-CZ" sz="1600" dirty="0"/>
              <a:t> </a:t>
            </a:r>
            <a:r>
              <a:rPr lang="cs-CZ" sz="1600" dirty="0" err="1"/>
              <a:t>dabei</a:t>
            </a:r>
            <a:r>
              <a:rPr lang="cs-CZ" sz="1600" dirty="0"/>
              <a:t> </a:t>
            </a:r>
            <a:r>
              <a:rPr lang="cs-CZ" sz="1600" dirty="0" err="1"/>
              <a:t>hab</a:t>
            </a:r>
            <a:r>
              <a:rPr lang="cs-CZ" sz="1600" dirty="0"/>
              <a:t> </a:t>
            </a:r>
            <a:r>
              <a:rPr lang="cs-CZ" sz="1600" dirty="0" err="1"/>
              <a:t>ich</a:t>
            </a:r>
            <a:r>
              <a:rPr lang="cs-CZ" sz="1600" dirty="0"/>
              <a:t> </a:t>
            </a:r>
            <a:r>
              <a:rPr lang="cs-CZ" sz="1600" dirty="0" err="1"/>
              <a:t>drüber</a:t>
            </a:r>
            <a:r>
              <a:rPr lang="cs-CZ" sz="1600" dirty="0"/>
              <a:t> </a:t>
            </a:r>
            <a:r>
              <a:rPr lang="cs-CZ" sz="1600" dirty="0" err="1"/>
              <a:t>gesprochen</a:t>
            </a:r>
            <a:endParaRPr lang="cs-CZ" sz="1600" dirty="0"/>
          </a:p>
          <a:p>
            <a:r>
              <a:rPr lang="cs-CZ" sz="1600" b="1" dirty="0"/>
              <a:t>II. Chor</a:t>
            </a:r>
            <a:r>
              <a:rPr lang="cs-CZ" sz="1600" dirty="0"/>
              <a:t>: </a:t>
            </a:r>
            <a:r>
              <a:rPr lang="cs-CZ" sz="1600" dirty="0" err="1"/>
              <a:t>Und</a:t>
            </a:r>
            <a:r>
              <a:rPr lang="cs-CZ" sz="1600" dirty="0"/>
              <a:t> </a:t>
            </a:r>
            <a:r>
              <a:rPr lang="cs-CZ" sz="1600" dirty="0" err="1"/>
              <a:t>dabei</a:t>
            </a:r>
            <a:r>
              <a:rPr lang="cs-CZ" sz="1600" dirty="0"/>
              <a:t> </a:t>
            </a:r>
            <a:r>
              <a:rPr lang="cs-CZ" sz="1600" dirty="0" err="1"/>
              <a:t>hab</a:t>
            </a:r>
            <a:r>
              <a:rPr lang="cs-CZ" sz="1600" dirty="0"/>
              <a:t> </a:t>
            </a:r>
            <a:r>
              <a:rPr lang="cs-CZ" sz="1600" dirty="0" err="1"/>
              <a:t>ich</a:t>
            </a:r>
            <a:r>
              <a:rPr lang="cs-CZ" sz="1600" dirty="0"/>
              <a:t> </a:t>
            </a:r>
            <a:r>
              <a:rPr lang="cs-CZ" sz="1600" dirty="0" err="1"/>
              <a:t>drüber</a:t>
            </a:r>
            <a:r>
              <a:rPr lang="cs-CZ" sz="1600" dirty="0"/>
              <a:t> </a:t>
            </a:r>
            <a:r>
              <a:rPr lang="cs-CZ" sz="1600" dirty="0" err="1"/>
              <a:t>gesprochen</a:t>
            </a:r>
            <a:endParaRPr lang="cs-CZ" sz="1600" dirty="0"/>
          </a:p>
          <a:p>
            <a:r>
              <a:rPr lang="cs-CZ" sz="1600" dirty="0"/>
              <a:t>--------------------------------------------------------------------</a:t>
            </a:r>
          </a:p>
          <a:p>
            <a:r>
              <a:rPr lang="cs-CZ" sz="1600" dirty="0"/>
              <a:t> </a:t>
            </a:r>
            <a:r>
              <a:rPr lang="cs-CZ" sz="1600" b="1" dirty="0" smtClean="0"/>
              <a:t>I</a:t>
            </a:r>
            <a:r>
              <a:rPr lang="cs-CZ" sz="1600" b="1" dirty="0"/>
              <a:t>. Chor</a:t>
            </a:r>
            <a:r>
              <a:rPr lang="cs-CZ" sz="1600" dirty="0"/>
              <a:t>: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ganze</a:t>
            </a:r>
            <a:r>
              <a:rPr lang="cs-CZ" sz="1600" dirty="0"/>
              <a:t> </a:t>
            </a:r>
            <a:r>
              <a:rPr lang="cs-CZ" sz="1600" dirty="0" err="1"/>
              <a:t>Nacht</a:t>
            </a:r>
            <a:endParaRPr lang="cs-CZ" sz="1600" dirty="0"/>
          </a:p>
          <a:p>
            <a:r>
              <a:rPr lang="cs-CZ" sz="1600" dirty="0"/>
              <a:t>I</a:t>
            </a:r>
            <a:r>
              <a:rPr lang="cs-CZ" sz="1600" b="1" dirty="0"/>
              <a:t>I. Chor</a:t>
            </a:r>
            <a:r>
              <a:rPr lang="cs-CZ" sz="1600" dirty="0"/>
              <a:t>: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ganze</a:t>
            </a:r>
            <a:r>
              <a:rPr lang="cs-CZ" sz="1600" dirty="0"/>
              <a:t> </a:t>
            </a:r>
            <a:r>
              <a:rPr lang="cs-CZ" sz="1600" dirty="0" err="1"/>
              <a:t>Nacht</a:t>
            </a:r>
            <a:r>
              <a:rPr lang="cs-CZ" sz="1600" dirty="0"/>
              <a:t> </a:t>
            </a:r>
            <a:r>
              <a:rPr lang="cs-CZ" sz="1600" dirty="0" err="1"/>
              <a:t>wie</a:t>
            </a:r>
            <a:r>
              <a:rPr lang="cs-CZ" sz="1600" dirty="0"/>
              <a:t> </a:t>
            </a:r>
            <a:r>
              <a:rPr lang="cs-CZ" sz="1600" dirty="0" err="1"/>
              <a:t>gewöhnlich</a:t>
            </a:r>
            <a:r>
              <a:rPr lang="cs-CZ" sz="1600" dirty="0"/>
              <a:t>. </a:t>
            </a:r>
          </a:p>
          <a:p>
            <a:r>
              <a:rPr lang="cs-CZ" sz="1600" dirty="0"/>
              <a:t>---------------------------------------------------------------------</a:t>
            </a:r>
          </a:p>
          <a:p>
            <a:r>
              <a:rPr lang="cs-CZ" sz="1600" dirty="0"/>
              <a:t> </a:t>
            </a:r>
            <a:r>
              <a:rPr lang="cs-CZ" sz="1600" b="1" dirty="0" smtClean="0"/>
              <a:t>Sandra</a:t>
            </a:r>
            <a:r>
              <a:rPr lang="cs-CZ" sz="1600" dirty="0"/>
              <a:t>: Die </a:t>
            </a:r>
            <a:r>
              <a:rPr lang="cs-CZ" sz="1600" dirty="0" err="1"/>
              <a:t>ganze</a:t>
            </a:r>
            <a:r>
              <a:rPr lang="cs-CZ" sz="1600" dirty="0"/>
              <a:t> </a:t>
            </a:r>
            <a:r>
              <a:rPr lang="cs-CZ" sz="1600" dirty="0" err="1"/>
              <a:t>Nacht</a:t>
            </a:r>
            <a:r>
              <a:rPr lang="cs-CZ" sz="1600" dirty="0"/>
              <a:t> </a:t>
            </a:r>
            <a:r>
              <a:rPr lang="cs-CZ" sz="1600" dirty="0" err="1"/>
              <a:t>hab</a:t>
            </a:r>
            <a:r>
              <a:rPr lang="cs-CZ" sz="1600" dirty="0"/>
              <a:t> </a:t>
            </a:r>
            <a:r>
              <a:rPr lang="cs-CZ" sz="1600" dirty="0" err="1"/>
              <a:t>ich</a:t>
            </a:r>
            <a:r>
              <a:rPr lang="cs-CZ" sz="1600" dirty="0"/>
              <a:t> </a:t>
            </a:r>
            <a:r>
              <a:rPr lang="cs-CZ" sz="1600" dirty="0" err="1"/>
              <a:t>lamentiert</a:t>
            </a:r>
            <a:r>
              <a:rPr lang="cs-CZ" sz="1600" dirty="0"/>
              <a:t>.</a:t>
            </a:r>
          </a:p>
          <a:p>
            <a:r>
              <a:rPr lang="cs-CZ" sz="1600" b="1" dirty="0"/>
              <a:t>Rose </a:t>
            </a:r>
            <a:r>
              <a:rPr lang="cs-CZ" sz="1600" b="1" dirty="0" err="1"/>
              <a:t>Beef</a:t>
            </a:r>
            <a:r>
              <a:rPr lang="cs-CZ" sz="1600" dirty="0"/>
              <a:t>: …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Latschen</a:t>
            </a:r>
            <a:r>
              <a:rPr lang="cs-CZ" sz="1600" dirty="0"/>
              <a:t> </a:t>
            </a:r>
            <a:r>
              <a:rPr lang="cs-CZ" sz="1600" dirty="0" err="1"/>
              <a:t>haben</a:t>
            </a:r>
            <a:r>
              <a:rPr lang="cs-CZ" sz="1600" dirty="0"/>
              <a:t> </a:t>
            </a:r>
            <a:r>
              <a:rPr lang="cs-CZ" sz="1600" dirty="0" err="1"/>
              <a:t>gedrückt</a:t>
            </a:r>
            <a:r>
              <a:rPr lang="cs-CZ" sz="1600" dirty="0"/>
              <a:t>…</a:t>
            </a:r>
          </a:p>
          <a:p>
            <a:r>
              <a:rPr lang="cs-CZ" sz="1600" b="1" dirty="0"/>
              <a:t>Sandra</a:t>
            </a:r>
            <a:r>
              <a:rPr lang="cs-CZ" sz="1600" dirty="0"/>
              <a:t>: … </a:t>
            </a:r>
            <a:r>
              <a:rPr lang="cs-CZ" sz="1600" dirty="0" err="1"/>
              <a:t>saukalt</a:t>
            </a:r>
            <a:r>
              <a:rPr lang="cs-CZ" sz="1600" dirty="0"/>
              <a:t> </a:t>
            </a:r>
            <a:r>
              <a:rPr lang="cs-CZ" sz="1600" dirty="0" err="1"/>
              <a:t>war's</a:t>
            </a:r>
            <a:r>
              <a:rPr lang="cs-CZ" sz="1600" dirty="0"/>
              <a:t> …</a:t>
            </a:r>
          </a:p>
          <a:p>
            <a:r>
              <a:rPr lang="cs-CZ" sz="1600" b="1" dirty="0"/>
              <a:t>Rose </a:t>
            </a:r>
            <a:r>
              <a:rPr lang="cs-CZ" sz="1600" b="1" dirty="0" err="1"/>
              <a:t>Beef</a:t>
            </a:r>
            <a:r>
              <a:rPr lang="cs-CZ" sz="1600" dirty="0"/>
              <a:t>: </a:t>
            </a:r>
            <a:r>
              <a:rPr lang="cs-CZ" sz="1600" dirty="0" err="1"/>
              <a:t>und</a:t>
            </a:r>
            <a:r>
              <a:rPr lang="cs-CZ" sz="1600" dirty="0"/>
              <a:t> </a:t>
            </a:r>
            <a:r>
              <a:rPr lang="cs-CZ" sz="1600" dirty="0" err="1"/>
              <a:t>keine</a:t>
            </a:r>
            <a:r>
              <a:rPr lang="cs-CZ" sz="1600" dirty="0"/>
              <a:t> </a:t>
            </a:r>
            <a:r>
              <a:rPr lang="cs-CZ" sz="1600" dirty="0" err="1"/>
              <a:t>Kundschaft</a:t>
            </a:r>
            <a:r>
              <a:rPr lang="cs-CZ" sz="1600" dirty="0"/>
              <a:t>…</a:t>
            </a:r>
          </a:p>
          <a:p>
            <a:r>
              <a:rPr lang="cs-CZ" sz="1600" b="1" dirty="0"/>
              <a:t>Sandra</a:t>
            </a:r>
            <a:r>
              <a:rPr lang="cs-CZ" sz="1600" dirty="0"/>
              <a:t>: </a:t>
            </a:r>
            <a:r>
              <a:rPr lang="cs-CZ" sz="1600" dirty="0" err="1"/>
              <a:t>Mehr</a:t>
            </a:r>
            <a:r>
              <a:rPr lang="cs-CZ" sz="1600" dirty="0"/>
              <a:t> </a:t>
            </a:r>
            <a:r>
              <a:rPr lang="cs-CZ" sz="1600" dirty="0" err="1"/>
              <a:t>Hunde</a:t>
            </a:r>
            <a:r>
              <a:rPr lang="cs-CZ" sz="1600" dirty="0"/>
              <a:t> </a:t>
            </a:r>
            <a:r>
              <a:rPr lang="cs-CZ" sz="1600" dirty="0" err="1"/>
              <a:t>als</a:t>
            </a:r>
            <a:r>
              <a:rPr lang="cs-CZ" sz="1600" dirty="0"/>
              <a:t> </a:t>
            </a:r>
            <a:r>
              <a:rPr lang="cs-CZ" sz="1600" dirty="0" err="1"/>
              <a:t>Kunden</a:t>
            </a:r>
            <a:r>
              <a:rPr lang="cs-CZ" sz="1600" dirty="0"/>
              <a:t>…</a:t>
            </a:r>
          </a:p>
          <a:p>
            <a:r>
              <a:rPr lang="cs-CZ" sz="1600" b="1" dirty="0"/>
              <a:t>Rose </a:t>
            </a:r>
            <a:r>
              <a:rPr lang="cs-CZ" sz="1600" b="1" dirty="0" err="1"/>
              <a:t>Beef</a:t>
            </a:r>
            <a:r>
              <a:rPr lang="cs-CZ" sz="1600" dirty="0"/>
              <a:t>: …</a:t>
            </a:r>
            <a:r>
              <a:rPr lang="cs-CZ" sz="1600" dirty="0" err="1"/>
              <a:t>und</a:t>
            </a:r>
            <a:r>
              <a:rPr lang="cs-CZ" sz="1600" dirty="0"/>
              <a:t> </a:t>
            </a:r>
            <a:r>
              <a:rPr lang="cs-CZ" sz="1600" dirty="0" err="1"/>
              <a:t>gebellt</a:t>
            </a:r>
            <a:r>
              <a:rPr lang="cs-CZ" sz="1600" dirty="0"/>
              <a:t> </a:t>
            </a:r>
            <a:r>
              <a:rPr lang="cs-CZ" sz="1600" dirty="0" err="1"/>
              <a:t>haben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wie</a:t>
            </a:r>
            <a:r>
              <a:rPr lang="cs-CZ" sz="1600" dirty="0"/>
              <a:t> </a:t>
            </a:r>
            <a:r>
              <a:rPr lang="cs-CZ" sz="1600" dirty="0" err="1"/>
              <a:t>verrückt</a:t>
            </a:r>
            <a:r>
              <a:rPr lang="cs-CZ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2549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260648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1" dirty="0"/>
              <a:t>Sandra</a:t>
            </a:r>
            <a:r>
              <a:rPr lang="fr-CA" dirty="0"/>
              <a:t> : Mes </a:t>
            </a:r>
            <a:r>
              <a:rPr lang="fr-CA" dirty="0">
                <a:solidFill>
                  <a:srgbClr val="FF0000"/>
                </a:solidFill>
              </a:rPr>
              <a:t>suyers</a:t>
            </a:r>
            <a:r>
              <a:rPr lang="fr-CA" dirty="0"/>
              <a:t> me faisaient mal....</a:t>
            </a:r>
            <a:endParaRPr lang="cs-CZ" dirty="0"/>
          </a:p>
          <a:p>
            <a:r>
              <a:rPr lang="fr-CA" b="1" dirty="0"/>
              <a:t>Rose Beef</a:t>
            </a:r>
            <a:r>
              <a:rPr lang="fr-CA" dirty="0"/>
              <a:t> : .... </a:t>
            </a:r>
            <a:r>
              <a:rPr lang="fr-CA" dirty="0">
                <a:solidFill>
                  <a:srgbClr val="FF0000"/>
                </a:solidFill>
              </a:rPr>
              <a:t>y </a:t>
            </a:r>
            <a:r>
              <a:rPr lang="fr-CA" dirty="0"/>
              <a:t>faisait </a:t>
            </a:r>
            <a:r>
              <a:rPr lang="fr-CA" dirty="0">
                <a:solidFill>
                  <a:srgbClr val="FF0000"/>
                </a:solidFill>
              </a:rPr>
              <a:t>frette</a:t>
            </a:r>
            <a:r>
              <a:rPr lang="fr-CA" dirty="0"/>
              <a:t>...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 : .... </a:t>
            </a:r>
            <a:r>
              <a:rPr lang="fr-CA" dirty="0">
                <a:solidFill>
                  <a:srgbClr val="FF0000"/>
                </a:solidFill>
              </a:rPr>
              <a:t>y’avait</a:t>
            </a:r>
            <a:r>
              <a:rPr lang="fr-CA" dirty="0"/>
              <a:t> pas de clients...</a:t>
            </a:r>
            <a:endParaRPr lang="cs-CZ" dirty="0"/>
          </a:p>
          <a:p>
            <a:r>
              <a:rPr lang="fr-CA" b="1" dirty="0"/>
              <a:t>Rose Beef</a:t>
            </a:r>
            <a:r>
              <a:rPr lang="fr-CA" dirty="0"/>
              <a:t> : J’ai commencé à parler d’aller me coucher </a:t>
            </a:r>
            <a:r>
              <a:rPr lang="fr-CA" dirty="0">
                <a:solidFill>
                  <a:srgbClr val="FF0000"/>
                </a:solidFill>
              </a:rPr>
              <a:t>tu-suite</a:t>
            </a:r>
            <a:r>
              <a:rPr lang="fr-CA" dirty="0"/>
              <a:t> à trois heures...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 : ... après la fermeture.</a:t>
            </a:r>
            <a:endParaRPr lang="cs-CZ" dirty="0"/>
          </a:p>
          <a:p>
            <a:r>
              <a:rPr lang="fr-CA" b="1" dirty="0"/>
              <a:t>Rose Beef</a:t>
            </a:r>
            <a:r>
              <a:rPr lang="fr-CA" dirty="0"/>
              <a:t> : Mais les filles me disaient :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Attends donc un peu....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y’es</a:t>
            </a:r>
            <a:r>
              <a:rPr lang="fr-CA" dirty="0"/>
              <a:t>t encore de bonne heure...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Attends donc un </a:t>
            </a:r>
            <a:r>
              <a:rPr lang="fr-CA" dirty="0" smtClean="0"/>
              <a:t>peu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Faut que tu fasses ta nuitte</a:t>
            </a:r>
            <a:r>
              <a:rPr lang="fr-CA" dirty="0" smtClean="0"/>
              <a:t>!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Sandra</a:t>
            </a:r>
            <a:r>
              <a:rPr lang="cs-CZ" dirty="0"/>
              <a:t>: Die </a:t>
            </a:r>
            <a:r>
              <a:rPr lang="cs-CZ" dirty="0" err="1"/>
              <a:t>Latschen</a:t>
            </a:r>
            <a:r>
              <a:rPr lang="cs-CZ" dirty="0"/>
              <a:t> </a:t>
            </a:r>
            <a:r>
              <a:rPr lang="cs-CZ" dirty="0" err="1"/>
              <a:t>haben</a:t>
            </a:r>
            <a:r>
              <a:rPr lang="cs-CZ" dirty="0"/>
              <a:t> </a:t>
            </a:r>
            <a:r>
              <a:rPr lang="cs-CZ" dirty="0" err="1"/>
              <a:t>gedrückt</a:t>
            </a:r>
            <a:r>
              <a:rPr lang="cs-CZ" dirty="0"/>
              <a:t>…</a:t>
            </a:r>
          </a:p>
          <a:p>
            <a:r>
              <a:rPr lang="cs-CZ" b="1" dirty="0"/>
              <a:t>Rose </a:t>
            </a:r>
            <a:r>
              <a:rPr lang="cs-CZ" b="1" dirty="0" err="1"/>
              <a:t>Beef</a:t>
            </a:r>
            <a:r>
              <a:rPr lang="cs-CZ" dirty="0"/>
              <a:t>: …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saukalt</a:t>
            </a:r>
            <a:r>
              <a:rPr lang="cs-CZ" dirty="0"/>
              <a:t> </a:t>
            </a:r>
            <a:r>
              <a:rPr lang="cs-CZ" dirty="0" err="1"/>
              <a:t>war´s</a:t>
            </a:r>
            <a:r>
              <a:rPr lang="cs-CZ" dirty="0"/>
              <a:t>..</a:t>
            </a:r>
          </a:p>
          <a:p>
            <a:r>
              <a:rPr lang="cs-CZ" b="1" dirty="0"/>
              <a:t>Sandra</a:t>
            </a:r>
            <a:r>
              <a:rPr lang="cs-CZ" dirty="0"/>
              <a:t>: …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Kundschaft</a:t>
            </a:r>
            <a:r>
              <a:rPr lang="cs-CZ" dirty="0"/>
              <a:t>…</a:t>
            </a:r>
          </a:p>
          <a:p>
            <a:r>
              <a:rPr lang="cs-CZ" b="1" dirty="0"/>
              <a:t>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Schon</a:t>
            </a:r>
            <a:r>
              <a:rPr lang="cs-CZ" dirty="0"/>
              <a:t> um </a:t>
            </a:r>
            <a:r>
              <a:rPr lang="cs-CZ" dirty="0" err="1"/>
              <a:t>drei</a:t>
            </a:r>
            <a:r>
              <a:rPr lang="cs-CZ" dirty="0"/>
              <a:t> 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gesagt</a:t>
            </a:r>
            <a:r>
              <a:rPr lang="cs-CZ" dirty="0"/>
              <a:t>,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kriech</a:t>
            </a:r>
            <a:r>
              <a:rPr lang="cs-CZ" dirty="0"/>
              <a:t> </a:t>
            </a:r>
            <a:r>
              <a:rPr lang="cs-CZ" dirty="0" err="1"/>
              <a:t>schnurstracks</a:t>
            </a:r>
            <a:r>
              <a:rPr lang="cs-CZ" dirty="0"/>
              <a:t> </a:t>
            </a:r>
            <a:r>
              <a:rPr lang="cs-CZ" dirty="0" err="1"/>
              <a:t>ins</a:t>
            </a:r>
            <a:r>
              <a:rPr lang="cs-CZ" dirty="0"/>
              <a:t> </a:t>
            </a:r>
            <a:r>
              <a:rPr lang="cs-CZ" dirty="0" err="1"/>
              <a:t>Bett</a:t>
            </a:r>
            <a:r>
              <a:rPr lang="cs-CZ" dirty="0"/>
              <a:t> …</a:t>
            </a:r>
          </a:p>
          <a:p>
            <a:r>
              <a:rPr lang="cs-CZ" b="1" dirty="0"/>
              <a:t>Sandra</a:t>
            </a:r>
            <a:r>
              <a:rPr lang="cs-CZ" dirty="0"/>
              <a:t>: … </a:t>
            </a:r>
            <a:r>
              <a:rPr lang="cs-CZ" dirty="0" err="1"/>
              <a:t>Feierabend</a:t>
            </a:r>
            <a:r>
              <a:rPr lang="cs-CZ" dirty="0"/>
              <a:t>. </a:t>
            </a:r>
          </a:p>
          <a:p>
            <a:r>
              <a:rPr lang="cs-CZ" b="1" dirty="0"/>
              <a:t>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Doch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Mädels</a:t>
            </a:r>
            <a:r>
              <a:rPr lang="cs-CZ" dirty="0"/>
              <a:t> </a:t>
            </a:r>
            <a:r>
              <a:rPr lang="cs-CZ" dirty="0" err="1"/>
              <a:t>haben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gesagt</a:t>
            </a:r>
            <a:r>
              <a:rPr lang="cs-CZ" dirty="0"/>
              <a:t>:</a:t>
            </a:r>
          </a:p>
          <a:p>
            <a:r>
              <a:rPr lang="cs-CZ" b="1" dirty="0"/>
              <a:t>II. Chor</a:t>
            </a:r>
            <a:r>
              <a:rPr lang="cs-CZ" dirty="0"/>
              <a:t>: </a:t>
            </a:r>
            <a:r>
              <a:rPr lang="cs-CZ" dirty="0" err="1"/>
              <a:t>Wart</a:t>
            </a:r>
            <a:r>
              <a:rPr lang="cs-CZ" dirty="0"/>
              <a:t> </a:t>
            </a:r>
            <a:r>
              <a:rPr lang="cs-CZ" dirty="0" err="1"/>
              <a:t>noch</a:t>
            </a:r>
            <a:r>
              <a:rPr lang="cs-CZ" dirty="0"/>
              <a:t> 'n </a:t>
            </a:r>
            <a:r>
              <a:rPr lang="cs-CZ" dirty="0" err="1"/>
              <a:t>bisschen</a:t>
            </a:r>
            <a:r>
              <a:rPr lang="cs-CZ" dirty="0"/>
              <a:t>…</a:t>
            </a:r>
          </a:p>
          <a:p>
            <a:r>
              <a:rPr lang="cs-CZ" b="1" dirty="0"/>
              <a:t>I. Chor</a:t>
            </a:r>
            <a:r>
              <a:rPr lang="cs-CZ" dirty="0"/>
              <a:t>: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…</a:t>
            </a:r>
          </a:p>
          <a:p>
            <a:r>
              <a:rPr lang="cs-CZ" b="1" dirty="0"/>
              <a:t>II. Chor</a:t>
            </a:r>
            <a:r>
              <a:rPr lang="cs-CZ" dirty="0"/>
              <a:t>: </a:t>
            </a:r>
            <a:r>
              <a:rPr lang="cs-CZ" dirty="0" err="1"/>
              <a:t>Wart</a:t>
            </a:r>
            <a:r>
              <a:rPr lang="cs-CZ" dirty="0"/>
              <a:t>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bisschen</a:t>
            </a:r>
            <a:r>
              <a:rPr lang="cs-CZ" dirty="0"/>
              <a:t>…</a:t>
            </a:r>
          </a:p>
          <a:p>
            <a:r>
              <a:rPr lang="cs-CZ" b="1" dirty="0"/>
              <a:t>I. Chor</a:t>
            </a:r>
            <a:r>
              <a:rPr lang="cs-CZ" dirty="0"/>
              <a:t>: </a:t>
            </a:r>
            <a:r>
              <a:rPr lang="cs-CZ" dirty="0" err="1"/>
              <a:t>Schuften</a:t>
            </a:r>
            <a:r>
              <a:rPr lang="cs-CZ" dirty="0"/>
              <a:t> soll man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ganze</a:t>
            </a:r>
            <a:r>
              <a:rPr lang="cs-CZ" dirty="0"/>
              <a:t> </a:t>
            </a:r>
            <a:r>
              <a:rPr lang="cs-CZ" dirty="0" err="1"/>
              <a:t>Nacht</a:t>
            </a:r>
            <a:r>
              <a:rPr lang="cs-CZ" dirty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752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064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1" dirty="0"/>
              <a:t>Choeurs I et II</a:t>
            </a:r>
            <a:r>
              <a:rPr lang="fr-CA" dirty="0"/>
              <a:t> : Ça fait que </a:t>
            </a:r>
            <a:r>
              <a:rPr lang="fr-CA" dirty="0">
                <a:solidFill>
                  <a:srgbClr val="FF0000"/>
                </a:solidFill>
              </a:rPr>
              <a:t>chus</a:t>
            </a:r>
            <a:r>
              <a:rPr lang="fr-CA" dirty="0"/>
              <a:t> restée là. Mais </a:t>
            </a:r>
            <a:r>
              <a:rPr lang="fr-CA" dirty="0">
                <a:solidFill>
                  <a:srgbClr val="FF0000"/>
                </a:solidFill>
              </a:rPr>
              <a:t>j’ai rien pogné</a:t>
            </a:r>
            <a:r>
              <a:rPr lang="fr-CA" dirty="0"/>
              <a:t>. </a:t>
            </a:r>
            <a:r>
              <a:rPr lang="fr-CA" dirty="0">
                <a:solidFill>
                  <a:srgbClr val="FF0000"/>
                </a:solidFill>
              </a:rPr>
              <a:t>Chus restée deboute </a:t>
            </a:r>
            <a:r>
              <a:rPr lang="fr-CA" dirty="0"/>
              <a:t>pour rien!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 : Non, c’est pas vrai ça!</a:t>
            </a:r>
            <a:endParaRPr lang="cs-CZ" dirty="0"/>
          </a:p>
          <a:p>
            <a:r>
              <a:rPr lang="fr-CA" b="1" dirty="0"/>
              <a:t>Rose Beef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Chus pas restée deboute </a:t>
            </a:r>
            <a:r>
              <a:rPr lang="fr-CA" dirty="0"/>
              <a:t>pour rien! C’est pas vrai!</a:t>
            </a:r>
            <a:endParaRPr lang="cs-CZ" dirty="0"/>
          </a:p>
          <a:p>
            <a:r>
              <a:rPr lang="fr-CA" b="1" dirty="0"/>
              <a:t>Choeurs I et II</a:t>
            </a:r>
            <a:r>
              <a:rPr lang="fr-CA" dirty="0"/>
              <a:t> : Parce </a:t>
            </a:r>
            <a:r>
              <a:rPr lang="fr-CA" dirty="0">
                <a:solidFill>
                  <a:srgbClr val="FF0000"/>
                </a:solidFill>
              </a:rPr>
              <a:t>qu’à matin </a:t>
            </a:r>
            <a:r>
              <a:rPr lang="fr-CA" dirty="0"/>
              <a:t>le soleil s’est levé pour la première fois </a:t>
            </a:r>
            <a:r>
              <a:rPr lang="fr-CA" dirty="0">
                <a:solidFill>
                  <a:srgbClr val="FF0000"/>
                </a:solidFill>
              </a:rPr>
              <a:t>sur la Catherine</a:t>
            </a:r>
            <a:r>
              <a:rPr lang="fr-CA" dirty="0"/>
              <a:t>!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Pis</a:t>
            </a:r>
            <a:r>
              <a:rPr lang="fr-CA" dirty="0"/>
              <a:t> je l’ai vu!</a:t>
            </a:r>
            <a:endParaRPr lang="cs-CZ" dirty="0"/>
          </a:p>
          <a:p>
            <a:r>
              <a:rPr lang="fr-CA" b="1" dirty="0"/>
              <a:t>Choeur II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Pis</a:t>
            </a:r>
            <a:r>
              <a:rPr lang="fr-CA" dirty="0"/>
              <a:t> je l’ai entendu!</a:t>
            </a:r>
            <a:endParaRPr lang="cs-CZ" dirty="0"/>
          </a:p>
          <a:p>
            <a:r>
              <a:rPr lang="fr-CA" b="1" dirty="0"/>
              <a:t>Choeurs I et II</a:t>
            </a:r>
            <a:r>
              <a:rPr lang="fr-CA" dirty="0"/>
              <a:t> : Ah! </a:t>
            </a:r>
            <a:r>
              <a:rPr lang="fr-CA" dirty="0">
                <a:solidFill>
                  <a:srgbClr val="FF0000"/>
                </a:solidFill>
              </a:rPr>
              <a:t>y’a</a:t>
            </a:r>
            <a:r>
              <a:rPr lang="fr-CA" dirty="0"/>
              <a:t> explosé sans prévenir, </a:t>
            </a:r>
            <a:r>
              <a:rPr lang="fr-CA" dirty="0">
                <a:solidFill>
                  <a:srgbClr val="FF0000"/>
                </a:solidFill>
              </a:rPr>
              <a:t>pis chus </a:t>
            </a:r>
            <a:r>
              <a:rPr lang="fr-CA" dirty="0"/>
              <a:t>restée clouée </a:t>
            </a:r>
            <a:r>
              <a:rPr lang="fr-CA" dirty="0">
                <a:solidFill>
                  <a:srgbClr val="FF0000"/>
                </a:solidFill>
              </a:rPr>
              <a:t>sur le coin de la main </a:t>
            </a:r>
            <a:r>
              <a:rPr lang="fr-CA" dirty="0"/>
              <a:t>avec ... </a:t>
            </a:r>
            <a:r>
              <a:rPr lang="fr-CA" dirty="0" smtClean="0"/>
              <a:t>les </a:t>
            </a:r>
            <a:r>
              <a:rPr lang="fr-CA" dirty="0"/>
              <a:t>larmes ... aux yeux!</a:t>
            </a:r>
            <a:endParaRPr lang="cs-CZ" dirty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I</a:t>
            </a:r>
            <a:r>
              <a:rPr lang="cs-CZ" b="1" dirty="0"/>
              <a:t>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Und</a:t>
            </a:r>
            <a:r>
              <a:rPr lang="cs-CZ" dirty="0"/>
              <a:t> so bin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geblieben</a:t>
            </a:r>
            <a:r>
              <a:rPr lang="cs-CZ" dirty="0"/>
              <a:t>!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kein</a:t>
            </a:r>
            <a:r>
              <a:rPr lang="cs-CZ" dirty="0"/>
              <a:t> Job. </a:t>
            </a:r>
            <a:r>
              <a:rPr lang="cs-CZ" dirty="0" err="1"/>
              <a:t>Hab</a:t>
            </a:r>
            <a:r>
              <a:rPr lang="cs-CZ" dirty="0"/>
              <a:t> da </a:t>
            </a:r>
            <a:r>
              <a:rPr lang="cs-CZ" dirty="0" err="1"/>
              <a:t>völlig</a:t>
            </a:r>
            <a:r>
              <a:rPr lang="cs-CZ" dirty="0"/>
              <a:t> </a:t>
            </a:r>
            <a:r>
              <a:rPr lang="cs-CZ" dirty="0" err="1"/>
              <a:t>umsonst</a:t>
            </a:r>
            <a:r>
              <a:rPr lang="cs-CZ" dirty="0"/>
              <a:t> </a:t>
            </a:r>
            <a:r>
              <a:rPr lang="cs-CZ" dirty="0" err="1"/>
              <a:t>rumgestanden</a:t>
            </a:r>
            <a:r>
              <a:rPr lang="cs-CZ" dirty="0"/>
              <a:t>!</a:t>
            </a:r>
          </a:p>
          <a:p>
            <a:r>
              <a:rPr lang="cs-CZ" b="1" dirty="0"/>
              <a:t>Sandra</a:t>
            </a:r>
            <a:r>
              <a:rPr lang="cs-CZ" dirty="0"/>
              <a:t>: </a:t>
            </a:r>
            <a:r>
              <a:rPr lang="cs-CZ" dirty="0" err="1"/>
              <a:t>Nein</a:t>
            </a:r>
            <a:r>
              <a:rPr lang="cs-CZ" dirty="0"/>
              <a:t>, </a:t>
            </a:r>
            <a:r>
              <a:rPr lang="cs-CZ" dirty="0" err="1"/>
              <a:t>stimmt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!</a:t>
            </a:r>
          </a:p>
          <a:p>
            <a:r>
              <a:rPr lang="cs-CZ" b="1" dirty="0"/>
              <a:t>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Umsonst</a:t>
            </a:r>
            <a:r>
              <a:rPr lang="cs-CZ" dirty="0"/>
              <a:t> </a:t>
            </a:r>
            <a:r>
              <a:rPr lang="cs-CZ" dirty="0" err="1"/>
              <a:t>habe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da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gestanden</a:t>
            </a:r>
            <a:r>
              <a:rPr lang="cs-CZ" dirty="0"/>
              <a:t>! So 'n </a:t>
            </a:r>
            <a:r>
              <a:rPr lang="cs-CZ" dirty="0" err="1"/>
              <a:t>Quatsch</a:t>
            </a:r>
            <a:r>
              <a:rPr lang="cs-CZ" dirty="0"/>
              <a:t>!</a:t>
            </a:r>
          </a:p>
          <a:p>
            <a:r>
              <a:rPr lang="cs-CZ" b="1" dirty="0"/>
              <a:t>I.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Weil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Sonne</a:t>
            </a:r>
            <a:r>
              <a:rPr lang="cs-CZ" dirty="0"/>
              <a:t> </a:t>
            </a:r>
            <a:r>
              <a:rPr lang="cs-CZ" dirty="0" err="1"/>
              <a:t>diesen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/>
              <a:t>über</a:t>
            </a:r>
            <a:r>
              <a:rPr lang="cs-CZ" dirty="0"/>
              <a:t> der St.-</a:t>
            </a:r>
            <a:r>
              <a:rPr lang="cs-CZ" dirty="0" err="1"/>
              <a:t>Katharinen</a:t>
            </a:r>
            <a:r>
              <a:rPr lang="cs-CZ" dirty="0"/>
              <a:t>-</a:t>
            </a:r>
            <a:r>
              <a:rPr lang="cs-CZ" dirty="0" err="1"/>
              <a:t>Straße</a:t>
            </a:r>
            <a:r>
              <a:rPr lang="cs-CZ" dirty="0"/>
              <a:t> </a:t>
            </a:r>
            <a:r>
              <a:rPr lang="cs-CZ" dirty="0" err="1"/>
              <a:t>aufgegangen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,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ersten</a:t>
            </a:r>
            <a:r>
              <a:rPr lang="cs-CZ" dirty="0"/>
              <a:t> </a:t>
            </a:r>
            <a:r>
              <a:rPr lang="cs-CZ" dirty="0" err="1"/>
              <a:t>Mal</a:t>
            </a:r>
            <a:r>
              <a:rPr lang="cs-CZ" dirty="0"/>
              <a:t>!</a:t>
            </a:r>
          </a:p>
          <a:p>
            <a:r>
              <a:rPr lang="cs-CZ" b="1" dirty="0"/>
              <a:t>I. Chor</a:t>
            </a:r>
            <a:r>
              <a:rPr lang="cs-CZ" dirty="0"/>
              <a:t>: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gesehen</a:t>
            </a:r>
            <a:r>
              <a:rPr lang="cs-CZ" dirty="0"/>
              <a:t>!</a:t>
            </a:r>
          </a:p>
          <a:p>
            <a:r>
              <a:rPr lang="cs-CZ" b="1" dirty="0"/>
              <a:t>II. Chor</a:t>
            </a:r>
            <a:r>
              <a:rPr lang="cs-CZ" dirty="0"/>
              <a:t>: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gehört</a:t>
            </a:r>
            <a:r>
              <a:rPr lang="cs-CZ" dirty="0"/>
              <a:t>! </a:t>
            </a:r>
          </a:p>
          <a:p>
            <a:r>
              <a:rPr lang="cs-CZ" b="1" dirty="0"/>
              <a:t>I.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Wow</a:t>
            </a:r>
            <a:r>
              <a:rPr lang="cs-CZ" dirty="0"/>
              <a:t>! So </a:t>
            </a:r>
            <a:r>
              <a:rPr lang="cs-CZ" dirty="0" err="1"/>
              <a:t>plötzlich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ausgebrochen</a:t>
            </a:r>
            <a:r>
              <a:rPr lang="cs-CZ" dirty="0"/>
              <a:t>,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stand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festgenagelt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Ecke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Street,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Tränen</a:t>
            </a:r>
            <a:r>
              <a:rPr lang="cs-CZ" dirty="0"/>
              <a:t> in den </a:t>
            </a:r>
            <a:r>
              <a:rPr lang="cs-CZ" dirty="0" err="1"/>
              <a:t>Augen</a:t>
            </a:r>
            <a:r>
              <a:rPr lang="cs-CZ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428324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1" dirty="0"/>
              <a:t>Rose Beef</a:t>
            </a:r>
            <a:r>
              <a:rPr lang="fr-CA" dirty="0"/>
              <a:t> : D’un coup, ça m’a passé par la tête comme un éclair!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 : </a:t>
            </a:r>
            <a:r>
              <a:rPr lang="fr-CA" dirty="0">
                <a:solidFill>
                  <a:srgbClr val="FF0000"/>
                </a:solidFill>
              </a:rPr>
              <a:t>J’ai jumpé ça de haut pis</a:t>
            </a:r>
            <a:r>
              <a:rPr lang="fr-CA" dirty="0"/>
              <a:t> </a:t>
            </a:r>
            <a:r>
              <a:rPr lang="fr-CA" dirty="0">
                <a:solidFill>
                  <a:srgbClr val="FF0000"/>
                </a:solidFill>
              </a:rPr>
              <a:t>j’me sus </a:t>
            </a:r>
            <a:r>
              <a:rPr lang="fr-CA" dirty="0"/>
              <a:t>mis à crier aux filles :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 </a:t>
            </a:r>
            <a:r>
              <a:rPr lang="fr-CA" b="1" dirty="0"/>
              <a:t>et Rose Beef</a:t>
            </a:r>
            <a:r>
              <a:rPr lang="fr-CA" dirty="0"/>
              <a:t> : Je le sais pourquoi!</a:t>
            </a:r>
            <a:endParaRPr lang="cs-CZ" dirty="0"/>
          </a:p>
          <a:p>
            <a:r>
              <a:rPr lang="fr-CA" b="1" dirty="0"/>
              <a:t>Choeurs I et II</a:t>
            </a:r>
            <a:r>
              <a:rPr lang="fr-CA" dirty="0"/>
              <a:t> : Je le sais pourquoi </a:t>
            </a:r>
            <a:r>
              <a:rPr lang="fr-CA" dirty="0">
                <a:solidFill>
                  <a:srgbClr val="FF0000"/>
                </a:solidFill>
              </a:rPr>
              <a:t>c’que </a:t>
            </a:r>
            <a:r>
              <a:rPr lang="fr-CA" dirty="0"/>
              <a:t>le soleil s’est levé </a:t>
            </a:r>
            <a:r>
              <a:rPr lang="fr-CA" dirty="0">
                <a:solidFill>
                  <a:srgbClr val="FF0000"/>
                </a:solidFill>
              </a:rPr>
              <a:t>de même </a:t>
            </a:r>
            <a:r>
              <a:rPr lang="fr-CA" dirty="0"/>
              <a:t>à matin!</a:t>
            </a:r>
            <a:endParaRPr lang="cs-CZ" dirty="0"/>
          </a:p>
          <a:p>
            <a:r>
              <a:rPr lang="fr-CA" dirty="0"/>
              <a:t> </a:t>
            </a:r>
            <a:endParaRPr lang="cs-CZ" dirty="0"/>
          </a:p>
          <a:p>
            <a:r>
              <a:rPr lang="fr-CA" i="1" dirty="0"/>
              <a:t>Dans un bruit d’enfer Carmen sort de l’ombre comme une apparition</a:t>
            </a:r>
            <a:r>
              <a:rPr lang="fr-CA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b="1" dirty="0"/>
              <a:t>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Blitz</a:t>
            </a:r>
            <a:r>
              <a:rPr lang="cs-CZ" dirty="0"/>
              <a:t> </a:t>
            </a:r>
            <a:r>
              <a:rPr lang="cs-CZ" dirty="0" err="1"/>
              <a:t>getroffen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! </a:t>
            </a:r>
          </a:p>
          <a:p>
            <a:r>
              <a:rPr lang="cs-CZ" b="1" dirty="0"/>
              <a:t>Sandra</a:t>
            </a:r>
            <a:r>
              <a:rPr lang="cs-CZ" dirty="0"/>
              <a:t>: </a:t>
            </a:r>
            <a:r>
              <a:rPr lang="cs-CZ" dirty="0" err="1"/>
              <a:t>Ich</a:t>
            </a:r>
            <a:r>
              <a:rPr lang="cs-CZ" dirty="0"/>
              <a:t> bin </a:t>
            </a:r>
            <a:r>
              <a:rPr lang="cs-CZ" dirty="0" err="1"/>
              <a:t>aufgesprungen</a:t>
            </a:r>
            <a:r>
              <a:rPr lang="cs-CZ" dirty="0"/>
              <a:t> vor Freude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hab</a:t>
            </a:r>
            <a:r>
              <a:rPr lang="cs-CZ" dirty="0"/>
              <a:t> </a:t>
            </a:r>
            <a:r>
              <a:rPr lang="cs-CZ" dirty="0" err="1"/>
              <a:t>losgeschrien</a:t>
            </a:r>
            <a:r>
              <a:rPr lang="cs-CZ" dirty="0"/>
              <a:t>:</a:t>
            </a:r>
          </a:p>
          <a:p>
            <a:r>
              <a:rPr lang="cs-CZ" b="1" dirty="0"/>
              <a:t>Sandra </a:t>
            </a:r>
            <a:r>
              <a:rPr lang="cs-CZ" b="1" dirty="0" err="1"/>
              <a:t>und</a:t>
            </a:r>
            <a:r>
              <a:rPr lang="cs-CZ" b="1" dirty="0"/>
              <a:t> Rose </a:t>
            </a:r>
            <a:r>
              <a:rPr lang="cs-CZ" b="1" dirty="0" err="1"/>
              <a:t>Beef</a:t>
            </a:r>
            <a:r>
              <a:rPr lang="cs-CZ" dirty="0"/>
              <a:t>: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weiß</a:t>
            </a:r>
            <a:r>
              <a:rPr lang="cs-CZ" dirty="0"/>
              <a:t> </a:t>
            </a:r>
            <a:r>
              <a:rPr lang="cs-CZ" dirty="0" err="1"/>
              <a:t>warum</a:t>
            </a:r>
            <a:r>
              <a:rPr lang="cs-CZ" dirty="0"/>
              <a:t>! </a:t>
            </a:r>
          </a:p>
          <a:p>
            <a:r>
              <a:rPr lang="cs-CZ" b="1" dirty="0"/>
              <a:t>I.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weiß</a:t>
            </a:r>
            <a:r>
              <a:rPr lang="cs-CZ" dirty="0"/>
              <a:t> </a:t>
            </a:r>
            <a:r>
              <a:rPr lang="cs-CZ" dirty="0" err="1"/>
              <a:t>warum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Sonne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aufgegangen</a:t>
            </a:r>
            <a:r>
              <a:rPr lang="cs-CZ" dirty="0"/>
              <a:t>, </a:t>
            </a:r>
            <a:r>
              <a:rPr lang="cs-CZ" dirty="0" err="1"/>
              <a:t>diesen</a:t>
            </a:r>
            <a:r>
              <a:rPr lang="cs-CZ" dirty="0"/>
              <a:t> </a:t>
            </a:r>
            <a:r>
              <a:rPr lang="cs-CZ" dirty="0" err="1"/>
              <a:t>Morgen</a:t>
            </a:r>
            <a:r>
              <a:rPr lang="cs-CZ" dirty="0"/>
              <a:t>!</a:t>
            </a:r>
          </a:p>
          <a:p>
            <a:r>
              <a:rPr lang="cs-CZ" dirty="0"/>
              <a:t> </a:t>
            </a:r>
          </a:p>
          <a:p>
            <a:r>
              <a:rPr lang="cs-CZ" i="1" dirty="0" err="1"/>
              <a:t>Riesenlärm</a:t>
            </a:r>
            <a:r>
              <a:rPr lang="cs-CZ" i="1" dirty="0"/>
              <a:t>, Carmen </a:t>
            </a:r>
            <a:r>
              <a:rPr lang="cs-CZ" i="1" dirty="0" err="1"/>
              <a:t>tritt</a:t>
            </a:r>
            <a:r>
              <a:rPr lang="cs-CZ" i="1" dirty="0"/>
              <a:t> </a:t>
            </a:r>
            <a:r>
              <a:rPr lang="cs-CZ" i="1" dirty="0" err="1"/>
              <a:t>aus</a:t>
            </a:r>
            <a:r>
              <a:rPr lang="cs-CZ" i="1" dirty="0"/>
              <a:t> dem </a:t>
            </a:r>
            <a:r>
              <a:rPr lang="cs-CZ" i="1" dirty="0" err="1"/>
              <a:t>Schatten</a:t>
            </a:r>
            <a:r>
              <a:rPr lang="cs-CZ" i="1" dirty="0"/>
              <a:t> </a:t>
            </a:r>
            <a:r>
              <a:rPr lang="cs-CZ" i="1" dirty="0" err="1"/>
              <a:t>hervor</a:t>
            </a:r>
            <a:r>
              <a:rPr lang="cs-CZ" i="1" dirty="0"/>
              <a:t> </a:t>
            </a:r>
            <a:r>
              <a:rPr lang="cs-CZ" i="1" dirty="0" err="1"/>
              <a:t>wie</a:t>
            </a:r>
            <a:r>
              <a:rPr lang="cs-CZ" i="1" dirty="0"/>
              <a:t>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Gespenst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31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265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Hauptmerkmale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Zentrum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Peripherie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Entwicklungsdynamik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sprachlichen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literarischen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Entperipherisierung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Autonomisierung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Konsequenzen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mögliche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Übersetzungsstrategie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Beispiel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Sainte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Carmen de 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(1976) von Michel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Tremblay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Berücksichtigung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kulturellen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Entwicklung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beinflusst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Qualität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Übersetzung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ermöglicht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von der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europäisch-zentristischen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Perspektive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loszuwerden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39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32656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b="1" dirty="0"/>
              <a:t>Choeurs I et II</a:t>
            </a:r>
            <a:r>
              <a:rPr lang="fr-CA" dirty="0"/>
              <a:t> : C’est pour Carmen!</a:t>
            </a:r>
            <a:endParaRPr lang="cs-CZ" dirty="0"/>
          </a:p>
          <a:p>
            <a:r>
              <a:rPr lang="fr-CA" dirty="0"/>
              <a:t>-----------------------------------------------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C’est pour Carmen!</a:t>
            </a:r>
            <a:endParaRPr lang="cs-CZ" dirty="0"/>
          </a:p>
          <a:p>
            <a:r>
              <a:rPr lang="fr-FR" b="1" dirty="0"/>
              <a:t>Choeur II</a:t>
            </a:r>
            <a:r>
              <a:rPr lang="fr-FR" dirty="0"/>
              <a:t> : 	   C’est pour Carmen!</a:t>
            </a:r>
            <a:endParaRPr lang="cs-CZ" dirty="0"/>
          </a:p>
          <a:p>
            <a:r>
              <a:rPr lang="fr-FR" b="1" dirty="0"/>
              <a:t>Sandra</a:t>
            </a:r>
            <a:r>
              <a:rPr lang="fr-FR" dirty="0"/>
              <a:t> </a:t>
            </a:r>
            <a:r>
              <a:rPr lang="fr-FR" b="1" dirty="0"/>
              <a:t>et Rose Beef</a:t>
            </a:r>
            <a:r>
              <a:rPr lang="fr-FR" dirty="0"/>
              <a:t>:	       	</a:t>
            </a:r>
            <a:r>
              <a:rPr lang="fr-FR" dirty="0" smtClean="0"/>
              <a:t>C’est</a:t>
            </a:r>
            <a:endParaRPr lang="cs-CZ" dirty="0"/>
          </a:p>
          <a:p>
            <a:r>
              <a:rPr lang="fr-FR" dirty="0"/>
              <a:t>------------------------------------------------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 : pour Carmen!</a:t>
            </a:r>
            <a:endParaRPr lang="cs-CZ" dirty="0"/>
          </a:p>
          <a:p>
            <a:r>
              <a:rPr lang="fr-CA" b="1" dirty="0"/>
              <a:t>Choeur I</a:t>
            </a:r>
            <a:r>
              <a:rPr lang="fr-CA" dirty="0"/>
              <a:t>I : pour Carmen!</a:t>
            </a:r>
            <a:endParaRPr lang="cs-CZ" dirty="0"/>
          </a:p>
          <a:p>
            <a:r>
              <a:rPr lang="fr-CA" b="1" dirty="0"/>
              <a:t>Sandra</a:t>
            </a:r>
            <a:r>
              <a:rPr lang="fr-CA" dirty="0"/>
              <a:t> : pour Carmen!</a:t>
            </a:r>
            <a:endParaRPr lang="cs-CZ" dirty="0"/>
          </a:p>
          <a:p>
            <a:r>
              <a:rPr lang="fr-CA" b="1" dirty="0"/>
              <a:t>Rose Beef</a:t>
            </a:r>
            <a:r>
              <a:rPr lang="fr-CA" dirty="0"/>
              <a:t> :    		C’est pour Carmen!</a:t>
            </a:r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I</a:t>
            </a:r>
            <a:r>
              <a:rPr lang="cs-CZ" b="1" dirty="0"/>
              <a:t>. </a:t>
            </a:r>
            <a:r>
              <a:rPr lang="cs-CZ" b="1" dirty="0" err="1"/>
              <a:t>und</a:t>
            </a:r>
            <a:r>
              <a:rPr lang="cs-CZ" b="1" dirty="0"/>
              <a:t> II. Chor</a:t>
            </a:r>
            <a:r>
              <a:rPr lang="cs-CZ" dirty="0"/>
              <a:t>: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Carmen!</a:t>
            </a:r>
          </a:p>
          <a:p>
            <a:r>
              <a:rPr lang="cs-CZ" dirty="0"/>
              <a:t>--------------------------------------------------------------------</a:t>
            </a:r>
          </a:p>
          <a:p>
            <a:r>
              <a:rPr lang="cs-CZ" b="1" dirty="0"/>
              <a:t>I. Chor</a:t>
            </a:r>
            <a:r>
              <a:rPr lang="cs-CZ" dirty="0"/>
              <a:t>: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Carmen!</a:t>
            </a:r>
          </a:p>
          <a:p>
            <a:r>
              <a:rPr lang="cs-CZ" b="1" dirty="0"/>
              <a:t>II. Chor</a:t>
            </a:r>
            <a:r>
              <a:rPr lang="cs-CZ" dirty="0"/>
              <a:t>: 	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Carmen!</a:t>
            </a:r>
          </a:p>
          <a:p>
            <a:r>
              <a:rPr lang="cs-CZ" b="1" dirty="0"/>
              <a:t>Sandra </a:t>
            </a:r>
            <a:r>
              <a:rPr lang="cs-CZ" b="1" dirty="0" err="1"/>
              <a:t>und</a:t>
            </a:r>
            <a:r>
              <a:rPr lang="cs-CZ" b="1" dirty="0"/>
              <a:t> Rose </a:t>
            </a:r>
            <a:r>
              <a:rPr lang="cs-CZ" b="1" dirty="0" err="1"/>
              <a:t>Beef</a:t>
            </a:r>
            <a:r>
              <a:rPr lang="cs-CZ" dirty="0"/>
              <a:t>:		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das</a:t>
            </a:r>
            <a:endParaRPr lang="cs-CZ" dirty="0"/>
          </a:p>
          <a:p>
            <a:r>
              <a:rPr lang="cs-CZ" dirty="0"/>
              <a:t>---------------------------------------------------------------------</a:t>
            </a:r>
          </a:p>
          <a:p>
            <a:r>
              <a:rPr lang="cs-CZ" b="1" dirty="0"/>
              <a:t>I. Chor</a:t>
            </a:r>
            <a:r>
              <a:rPr lang="cs-CZ" dirty="0"/>
              <a:t>: </a:t>
            </a:r>
            <a:r>
              <a:rPr lang="cs-CZ" dirty="0" err="1"/>
              <a:t>für</a:t>
            </a:r>
            <a:r>
              <a:rPr lang="cs-CZ" dirty="0"/>
              <a:t> Carmen!</a:t>
            </a:r>
          </a:p>
          <a:p>
            <a:r>
              <a:rPr lang="cs-CZ" b="1" dirty="0"/>
              <a:t>II. Chor</a:t>
            </a:r>
            <a:r>
              <a:rPr lang="cs-CZ" dirty="0"/>
              <a:t>: </a:t>
            </a:r>
            <a:r>
              <a:rPr lang="cs-CZ" dirty="0" err="1"/>
              <a:t>für</a:t>
            </a:r>
            <a:r>
              <a:rPr lang="cs-CZ" dirty="0"/>
              <a:t> Carmen!</a:t>
            </a:r>
          </a:p>
          <a:p>
            <a:r>
              <a:rPr lang="cs-CZ" b="1" dirty="0"/>
              <a:t>Sandra</a:t>
            </a:r>
            <a:r>
              <a:rPr lang="cs-CZ" dirty="0"/>
              <a:t>: </a:t>
            </a:r>
            <a:r>
              <a:rPr lang="cs-CZ" dirty="0" err="1"/>
              <a:t>für</a:t>
            </a:r>
            <a:r>
              <a:rPr lang="cs-CZ" dirty="0"/>
              <a:t> Carmen!</a:t>
            </a:r>
          </a:p>
          <a:p>
            <a:pPr hangingPunct="0"/>
            <a:r>
              <a:rPr lang="de-DE" b="1" dirty="0"/>
              <a:t>Rose Beef</a:t>
            </a:r>
            <a:r>
              <a:rPr lang="de-DE" dirty="0"/>
              <a:t>:                All das für Carmen!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881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589232"/>
              </p:ext>
            </p:extLst>
          </p:nvPr>
        </p:nvGraphicFramePr>
        <p:xfrm>
          <a:off x="323528" y="188641"/>
          <a:ext cx="8640961" cy="6552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8473"/>
                <a:gridCol w="3044990"/>
                <a:gridCol w="2597498"/>
              </a:tblGrid>
              <a:tr h="30093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Zentrum</a:t>
                      </a:r>
                      <a:endParaRPr lang="cs-CZ" sz="18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Peripherie</a:t>
                      </a:r>
                      <a:endParaRPr lang="cs-CZ" sz="18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Merkmale</a:t>
                      </a:r>
                      <a:endParaRPr lang="cs-CZ" sz="18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93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Kontinuität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Diskontinuität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ontologisch</a:t>
                      </a:r>
                      <a:endParaRPr lang="cs-CZ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93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Stabilität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Instabilität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87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Vorsprung gegenüber der Peripherie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Rückstand gegenüber dem Zentrum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093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Produktion &gt; Rezeption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Rezeption &gt; Produktion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093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Selbstständigkeit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Unselbstständigkeit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ontologisch und </a:t>
                      </a:r>
                      <a:r>
                        <a:rPr lang="de-DE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axiologisch</a:t>
                      </a:r>
                      <a:endParaRPr lang="cs-CZ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093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Originalität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Nachahmung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0938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Superioritätskomplex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Inferioritätskomplex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cs-CZ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de-DE" sz="16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xiologisch</a:t>
                      </a:r>
                      <a:endParaRPr lang="cs-CZ" sz="1600" b="1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0281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Autorität, Authentifizierung und Legitimierung von Werten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Fehlen der Autorität und der Kraft zur Authentifizierung und Legitimierung von Werten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093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Konzentration der Werte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Zersplitterung der Werte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0093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axiologische</a:t>
                      </a: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Überfülle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axiologischer Mangel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3677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stark hierarchisierte Axiologie mit vertikaler Strukturierung und Schichtung der Werte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(Superposition der Werte)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nicht hierarchisierte Axiologie mit horizontaler Strukturierung der Werte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(Juxtaposition der Werte)</a:t>
                      </a:r>
                      <a:endParaRPr lang="cs-CZ" sz="16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0281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Exklusionsprozesse, strikte Begrenztheit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de-D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Inklusionsprozesse (Mischung, Hybridisierung), abgeschwächte Begrenztheit</a:t>
                      </a:r>
                      <a:endParaRPr lang="cs-CZ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9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de-D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</a:t>
            </a:r>
            <a:r>
              <a:rPr lang="de-DE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Phasen der 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Entperipherisierung</a:t>
            </a:r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Quebec in Bezug auf </a:t>
            </a:r>
            <a:r>
              <a:rPr lang="de-DE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Frankreich</a:t>
            </a:r>
            <a:endParaRPr lang="cs-C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hangingPunct="0">
              <a:buAutoNum type="arabicPeriod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1990:  konservative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Bekräftigung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Eigenständigkeit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Literatur,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Ästhetik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miteinander verknüpft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Konsequenz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lokale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Gültigkeit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hangingPunct="0">
              <a:buAutoNum type="arabicPeriod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1940-1950: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liberale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Bekräftigung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Universalität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der Literatur;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Konsequenz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Spannung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Ästhetik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(Literatur)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hangingPunct="0">
              <a:buAutoNum type="arabicPeriod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1960-1970: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linksorientierter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Neonazionalismus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der „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Revolution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“; 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Dekolonisation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Frage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der „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quebecer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joual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Ästhetik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94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332656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Oscar Dunn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(1845-1885)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Glossaire</a:t>
            </a:r>
            <a:r>
              <a:rPr lang="de-DE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franco-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vocabulaire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locutions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vicieuses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usitées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Canada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1880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gebrauchen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viele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Wörter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welche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französische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Akademie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verwirft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jedoch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Frankreich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gekommen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[...].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diese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Ausdrücke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bestätigen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unseren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Ursprung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jeder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ihnen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bezeugt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Zugehörigkeit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Sylva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Clapin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(1853-1928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Kanadisch-französischen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Wörterbuchs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Dictionnaire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canadien-français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1894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Glossar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Sprachgebrauch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Kanada (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Glossaire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parler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Canada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1930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10.000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Stichwörter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4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 rot="10800000" flipV="1">
            <a:off x="755576" y="671834"/>
            <a:ext cx="806489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Camille Roy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Jahresversammlung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der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Gesellschaft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für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den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richtigen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Sprachgebrauch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in Kanada, 1904),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Vortrag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„Die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Nationalisierung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der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kanadischen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Literatur“ 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„La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Nationalisation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de la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littérature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canadienne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“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koloniale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Abhängigkeit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französischen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Literatur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coloniale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Die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größte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Gefahr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sieht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zeitgenössischen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französischen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Literatur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plus grande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ennemie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contemporaine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Literatur solle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Geiste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„génie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gepflegt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überwiegend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kanadischen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les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façon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 rot="10800000" flipV="1">
            <a:off x="611560" y="935220"/>
            <a:ext cx="8136904" cy="45243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Revue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La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Relève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(1934-1941)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La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Nouvelle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Relève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(1941-1949),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katholische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Moderne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Neuthomismus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Personalismus.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Manifest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Refus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global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(1948, Paul-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Émile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Borduas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Streitschriften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zwischen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Robert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Charbonneau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dem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Redakteur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der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La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Relève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den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französischen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Intellektuellen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in den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Jahren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1946-1947: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Frankreich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und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wir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Das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Tagebuch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eines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Streites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La France et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nous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Journal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d’une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querelle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Charbonneau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Jean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Cassou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Louis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Aragon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Stanislas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Fumet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François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Mauriac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u. a.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50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064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1865-1965: 64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Sprachecken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Zeitungen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Kanadische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Barbarismen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Barbarismes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Berichtigen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Corrigeons-nous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Reinigen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Épurons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Französisch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bon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Sprechen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Parlons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mieux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Sauvegardons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unserer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Väter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nos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pères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heimatliche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Scholle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terroir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u. 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dgl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Verurteilungen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schlechten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Sprachgebrauchs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grenzen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Nationalmasochismus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kanadische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Usus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formlos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ausgerenkt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hinkend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anämisch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verdorben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entartet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gangränös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gehalten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Kauderwelsch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Jargon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kanadischer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Mischmasch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Pidgin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Irokesisch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patois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jargon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baragouin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canayen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petit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nègre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iroquois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78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3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Revue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(1963-1967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hangingPunct="0"/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Dekolonisationstheorien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von Jacques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Berq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Memmi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Frantz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Fanon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hangingPunct="0"/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Quebec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hangingPunct="0"/>
            <a:r>
              <a:rPr lang="fr-C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PierreValières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weißen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Neger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Amerika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Nègres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blancs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d’Amérique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1968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863</Words>
  <Application>Microsoft Office PowerPoint</Application>
  <PresentationFormat>Předvádění na obrazovce (4:3)</PresentationFormat>
  <Paragraphs>249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Kyloušek</dc:creator>
  <cp:lastModifiedBy>user</cp:lastModifiedBy>
  <cp:revision>22</cp:revision>
  <dcterms:created xsi:type="dcterms:W3CDTF">2014-03-31T13:09:02Z</dcterms:created>
  <dcterms:modified xsi:type="dcterms:W3CDTF">2014-04-11T06:58:49Z</dcterms:modified>
</cp:coreProperties>
</file>