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10621-FEB9-727A-C9D6-D1500F9D2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704B46-FC75-73FC-DA7D-B4BDB70CB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8C8617-00D4-3207-16EE-8C01B445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7AF-9DB8-4304-8B5D-0CBDBC470BCE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133BBF-2DEF-6380-230A-E8C81BB2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74E6FD-DD39-5B30-D0D2-33678B25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FAD-AAE2-4872-B799-BA1967C271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95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4729-EC69-078B-2A0A-2DE34D4A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A0B5377-5F84-4C1A-B0CC-953F23E31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EDBA0B-5B9C-323B-E6DE-C6E49E72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7AF-9DB8-4304-8B5D-0CBDBC470BCE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08AD9C-AD34-FF77-92AE-F0EB7506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4FDA43-4AC0-3776-56ED-842DC65B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FAD-AAE2-4872-B799-BA1967C271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24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89C7B12-13ED-1DCA-632B-B5C504E56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3ED205-86C0-8AD4-1A80-09C67294A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3402D9-BC99-487C-D874-995D9C56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7AF-9DB8-4304-8B5D-0CBDBC470BCE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40DBC0-64B4-85CA-62CF-7238005E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D1311-5F9B-691D-B70E-2A3CBDEB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FAD-AAE2-4872-B799-BA1967C271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B4C3B-F52E-A78F-4082-FDA1AF9E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448BB-F010-B48F-53F5-EAF49740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FA117D-D268-423A-9176-92E74F5D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7AF-9DB8-4304-8B5D-0CBDBC470BCE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990396-9C74-1C7E-BCDC-96539AB4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A343E3-58C6-6356-3B13-FA0631B1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FAD-AAE2-4872-B799-BA1967C271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63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E6FA3-74C9-A78E-201C-A22A0D4A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5D6DE8-4607-32C7-D497-FF8A9FD2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527425-8DBF-256D-C150-2427F267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7AF-9DB8-4304-8B5D-0CBDBC470BCE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C92A3C-DDA4-01AF-2BC5-6A7DF4D6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F6DF6A-E235-C99C-D0EF-19A73BDD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FAD-AAE2-4872-B799-BA1967C271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7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27976-76E4-19C6-4AF1-ECF588E7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522C7-ACC3-AB55-6014-7374DAC7C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DDF870-649F-1627-2930-8A15F7556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7D9E67-F31A-6C7B-9CDE-CEF9917E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7AF-9DB8-4304-8B5D-0CBDBC470BCE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52A9FC-BB71-CDFB-19F1-5DA601A0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06507D-DB18-40D9-C83D-FA28926F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FAD-AAE2-4872-B799-BA1967C271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27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5885D-6632-733E-D1D6-9B98A37B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E7BC82-BBBF-E7A8-C097-D7FE02035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8F0EFD-9F77-ADAA-EDC5-D5DADD8F3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6BA3BF0-D97F-626F-FC1A-E3B545F56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6D299CD-8DE9-AAFA-233D-41B6D6DFF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DA3B7EF-8176-8830-11EC-09063DC8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7AF-9DB8-4304-8B5D-0CBDBC470BCE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464D74-6343-221A-B9E3-77FED249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E9F8AB2-DBE2-B311-1DFD-5DA4876A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FAD-AAE2-4872-B799-BA1967C271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92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830D3-969D-DAEB-69C1-DACBC53D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4902144-A8CA-01B8-FCD6-69080A02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7AF-9DB8-4304-8B5D-0CBDBC470BCE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844D67-7D6A-6FAB-4975-D6FB662F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A5201F-D479-6B9A-A4A9-3B3C990C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FAD-AAE2-4872-B799-BA1967C271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1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4F435F-C224-478B-EC6C-87AF09CD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7AF-9DB8-4304-8B5D-0CBDBC470BCE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9F1939-6AAE-B58F-8040-EEDB693F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49A1FB-D5DA-C3E5-A559-A3E8A9ED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FAD-AAE2-4872-B799-BA1967C271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89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430CB-ED1D-D745-3235-7231A49B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208D75-F888-28B4-A0FB-21A27A2DC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620FD2-99AC-1206-C4FE-6A9917161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1BDFF2-99F1-0E71-A619-50F81143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7AF-9DB8-4304-8B5D-0CBDBC470BCE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6F326E-886F-E6C2-9596-5DD96989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820801-CC1B-069D-904E-FA9EA8B9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FAD-AAE2-4872-B799-BA1967C271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77E31-4A91-FF53-1A56-BF1118B8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8E262C-5DAA-8C44-8BEF-65D2A0739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B0FAF6-1E44-B7CB-EAC5-43CA3527C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DDC937-8A67-D5BB-BC56-192F7EE1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7AF-9DB8-4304-8B5D-0CBDBC470BCE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28F252-60C2-2404-C330-A6A5654C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EE56B5-1BEE-99E3-9281-B903D9E6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FAD-AAE2-4872-B799-BA1967C271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65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F35BBE-B8A4-CE22-8A22-1FF9169A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DD8264-7C16-548E-0567-C749EA92F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568CCD-7869-1EC8-66D5-CD4DC6FC0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27AF-9DB8-4304-8B5D-0CBDBC470BCE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11F9DE-BA5A-A462-C3F4-7FDE0D279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132B37-2F0A-733B-6B10-880F7A0DB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4FAD-AAE2-4872-B799-BA1967C271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4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CE962-B64E-F5ED-27C3-043B1BD6F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07F984-288A-9440-E8A6-D6BC67B2F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4003FC-3E3D-49B2-CAB3-32E865BA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6C813-F836-6E01-DB5D-5B9CC7D0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C0153-F519-D89A-8EDB-6502D0D2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679B8E-44E0-9C35-B220-1C7885C85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4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947BD-578F-2B31-A7C1-25B22265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997B9-ED8C-EA0B-CBCC-662207A18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53CE27-5F08-2CBA-CA22-0B0D7AC64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1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7A1B2-9CE5-BCE9-F8CB-8AFC3075B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19E36-F891-2EFB-EA89-7FD7038D7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274CD9-B969-D396-45E7-617C87790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9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97790-6799-52B7-87F1-DEC0FAB0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DE43D-FE32-723B-4DE6-DF276E86F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C5E080-0349-2018-C8BD-B9767EC2C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6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9E0DF-0BE5-6BA8-33C2-C6301A8C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3E54F-96CF-C13C-EF41-9F23DF59C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69E0F0-BE32-6C7B-82B6-61C3C2F32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3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58D9B-EEB0-6A9B-786C-45D3A6CA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FB985E-03CD-F5B7-F800-5ACBFFE9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B54186-F21A-69FA-299F-34B601DE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7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169BC-37A4-7D06-7F20-3810098B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81EC3D-8874-5E83-8816-6502B33EF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C61F92-0532-9F90-971C-3F66E7AB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851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Barbora Křenková</dc:creator>
  <cp:lastModifiedBy>Barbora Křenková</cp:lastModifiedBy>
  <cp:revision>1</cp:revision>
  <dcterms:created xsi:type="dcterms:W3CDTF">2022-10-11T08:47:13Z</dcterms:created>
  <dcterms:modified xsi:type="dcterms:W3CDTF">2022-10-11T08:47:13Z</dcterms:modified>
</cp:coreProperties>
</file>