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8"/>
  </p:notesMasterIdLst>
  <p:handoutMasterIdLst>
    <p:handoutMasterId r:id="rId9"/>
  </p:handoutMasterIdLst>
  <p:sldIdLst>
    <p:sldId id="257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10.11.2022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https://mkn10.uzis.cz/prohlizec/F40-F48</a:t>
            </a:r>
            <a:r>
              <a:rPr lang="cs-CZ" dirty="0"/>
              <a:t> + brainstorming, co </a:t>
            </a:r>
            <a:r>
              <a:rPr lang="cs-CZ"/>
              <a:t>vše sem patří  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11.11.2022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1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10.11.2022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4" y="124692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Neurotické poruchy a práce se stresem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1724397"/>
            <a:ext cx="11260666" cy="1675339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Mgr. Jana Horáková</a:t>
            </a:r>
          </a:p>
          <a:p>
            <a:pPr rtl="0"/>
            <a:r>
              <a:rPr lang="cs" dirty="0"/>
              <a:t>11. 11. 2022</a:t>
            </a:r>
          </a:p>
          <a:p>
            <a:pPr rtl="0"/>
            <a:r>
              <a:rPr lang="cs" dirty="0"/>
              <a:t>PSÚ FF MUNI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4B5F3-FD03-D7D8-EE7D-F14BEE343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u="sng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F40-F48 Neurotické‚ stresové a somatoformní poruchy</a:t>
            </a:r>
            <a:endParaRPr lang="en-GB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8726D7B-E0E9-C784-4D0D-7C2ABA50F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77496" y="2391855"/>
            <a:ext cx="6037007" cy="353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13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13E28-EED8-BA55-933B-7C782B3CF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DA6BF-E436-D4C6-CC9D-E5231AB66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71370"/>
            <a:ext cx="11029616" cy="4084474"/>
          </a:xfrm>
        </p:spPr>
        <p:txBody>
          <a:bodyPr>
            <a:normAutofit fontScale="92500" lnSpcReduction="10000"/>
          </a:bodyPr>
          <a:lstStyle/>
          <a:p>
            <a:pPr marL="457200">
              <a:lnSpc>
                <a:spcPct val="107000"/>
              </a:lnSpc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FreesiaUPC" panose="020B0604020202020204" pitchFamily="34" charset="-34"/>
            </a:endParaRPr>
          </a:p>
          <a:p>
            <a:pPr marL="457200">
              <a:lnSpc>
                <a:spcPct val="107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20 min + 20 min + reflexe (15 minut) </a:t>
            </a:r>
          </a:p>
          <a:p>
            <a:pPr marL="781200" lvl="1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Dvojice (psycholog-klient)</a:t>
            </a:r>
          </a:p>
          <a:p>
            <a:pPr marL="457200">
              <a:lnSpc>
                <a:spcPct val="107000"/>
              </a:lnSpc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Klient (2 možnosti):</a:t>
            </a:r>
          </a:p>
          <a:p>
            <a:pPr marL="781200" lvl="1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Představte si/vybavte si situaci, kdy jste byli v náročné situaci a zkuste se do té situace vrátit – jak jste přemýšleli, co jste cítili v těle, z čeho jste měli strach, co vám v tu chvíli chybělo… přeneste se do té situace/představte si ji – a nyní v této roli vystupujte</a:t>
            </a:r>
          </a:p>
          <a:p>
            <a:pPr marL="781200" lvl="1">
              <a:lnSpc>
                <a:spcPct val="107000"/>
              </a:lnSpc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Představte si, jak může vypadat klinický obraz člověka s úzkostmi/fóbií/OCD (obecně F4X) a vyberte si nějakou z těchto poruch a zkuste v této roli vystupovat    </a:t>
            </a:r>
          </a:p>
          <a:p>
            <a:pPr marL="44958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Psycholog:</a:t>
            </a:r>
          </a:p>
          <a:p>
            <a:pPr marL="773580" lvl="1">
              <a:lnSpc>
                <a:spcPct val="107000"/>
              </a:lnSpc>
              <a:spcAft>
                <a:spcPts val="800"/>
              </a:spcAft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Pozorovat psychopatologické projevy ze skupiny F4x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– jak se u konkrétního člověka projevují (umět je zachytit/pojmenovat, doptat se na ně…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) + dg. úvaha – kategorizace potíží; jak s tím v konkrétní situaci pracovat; co v tu chvíli klient potřebuje a jak mu to nabídnout/poskytnout?; jak klienta edukovat? Jak lze nabídnout rychlou pomoc/intervenci…? Pozorovat, jak se ke klientovi/problému vztahujete; Je vhodná edukace?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65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5C494-FAFA-09AC-A178-9A21A9D23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1152144"/>
            <a:ext cx="11029616" cy="1188720"/>
          </a:xfrm>
        </p:spPr>
        <p:txBody>
          <a:bodyPr/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Edukace klienta (o stresu a neurotické/stresové poruchách)</a:t>
            </a:r>
            <a:b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</a:b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853A92-90EA-A54B-91A2-7A9C29047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J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e důležitá – ano/ne a proč?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Dle možností a schopností klienta + přiléhající situaci!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Je dobré mít svou verzi, jak vysvětlit stresovou reakci (FFF; příp. sympatikus a parasympatikus), aby to bylo rychlé/snadné pochopitelné (např. lovci mamutů; různé přirovnání a metafory)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Povědomí o tom, že stres se stres může projevovat různě – somatoformní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8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FFD3E-0E2F-DEC9-1748-39EDD5B0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Relaxační metody 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B585D5-68AC-9CA8-FC80-6852BA124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Rychlý, univerzální nástroj pro akutní pomoc i dlouhodobý přesah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FreesiaUPC" panose="020B0604020202020204" pitchFamily="34" charset="-34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Jaké znáte/používáte?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FreesiaUPC" panose="020B0604020202020204" pitchFamily="34" charset="-34"/>
              </a:rPr>
              <a:t>Kde najít nahrávky/instrukce?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92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41332-2274-DE91-EA79-04D21FFE4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E2EC1B-57B1-1AFD-6F6E-04BF29175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Odevzdávárna</a:t>
            </a:r>
          </a:p>
          <a:p>
            <a:r>
              <a:rPr lang="cs-CZ" dirty="0"/>
              <a:t>Do konce semestru</a:t>
            </a:r>
          </a:p>
          <a:p>
            <a:r>
              <a:rPr lang="cs-CZ" dirty="0"/>
              <a:t>Zadání: Najděte si relaxační nahrávku s mluveným slovem, poslechněte ji a napište krátkou sebereflexi prožitku (+ odkaz na relaxační techniku)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090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{05C58B8D-51A4-4F6A-9529-54CDC55BF7D9}tf33552983_win32</Template>
  <TotalTime>1047</TotalTime>
  <Words>373</Words>
  <Application>Microsoft Office PowerPoint</Application>
  <PresentationFormat>Širokoúhlá obrazovka</PresentationFormat>
  <Paragraphs>30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Franklin Gothic Book</vt:lpstr>
      <vt:lpstr>Franklin Gothic Demi</vt:lpstr>
      <vt:lpstr>Open Sans</vt:lpstr>
      <vt:lpstr>Wingdings 2</vt:lpstr>
      <vt:lpstr>DividendVTI</vt:lpstr>
      <vt:lpstr>Neurotické poruchy a práce se stresem</vt:lpstr>
      <vt:lpstr>F40-F48 Neurotické‚ stresové a somatoformní poruchy</vt:lpstr>
      <vt:lpstr>Cvičení</vt:lpstr>
      <vt:lpstr>Edukace klienta (o stresu a neurotické/stresové poruchách) </vt:lpstr>
      <vt:lpstr>Relaxační metody  </vt:lpstr>
      <vt:lpstr>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Neurotické poruchy a práce se stresem</dc:title>
  <dc:creator>Jana Horáková</dc:creator>
  <cp:lastModifiedBy>Jana Horáková</cp:lastModifiedBy>
  <cp:revision>5</cp:revision>
  <dcterms:created xsi:type="dcterms:W3CDTF">2022-11-10T16:27:05Z</dcterms:created>
  <dcterms:modified xsi:type="dcterms:W3CDTF">2022-11-11T09:54:55Z</dcterms:modified>
</cp:coreProperties>
</file>