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9" r:id="rId21"/>
    <p:sldId id="278" r:id="rId22"/>
    <p:sldId id="276" r:id="rId23"/>
    <p:sldId id="275" r:id="rId24"/>
    <p:sldId id="279" r:id="rId25"/>
    <p:sldId id="280" r:id="rId26"/>
    <p:sldId id="277" r:id="rId27"/>
    <p:sldId id="281" r:id="rId28"/>
    <p:sldId id="282" r:id="rId29"/>
    <p:sldId id="283" r:id="rId30"/>
    <p:sldId id="286" r:id="rId31"/>
    <p:sldId id="284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E8968-D65E-4237-A262-B4EF408A6A36}" v="71" dt="2022-11-09T09:43:5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AE36432E-DF2E-444B-9D9F-091286C68A32}"/>
    <pc:docChg chg="undo custSel addSld modSld">
      <pc:chgData name="Přemysl Bar" userId="e729b752-3125-4e78-a7e7-46c1a5182e56" providerId="ADAL" clId="{AE36432E-DF2E-444B-9D9F-091286C68A32}" dt="2021-12-09T13:16:26.873" v="7408" actId="947"/>
      <pc:docMkLst>
        <pc:docMk/>
      </pc:docMkLst>
      <pc:sldChg chg="modSp mod">
        <pc:chgData name="Přemysl Bar" userId="e729b752-3125-4e78-a7e7-46c1a5182e56" providerId="ADAL" clId="{AE36432E-DF2E-444B-9D9F-091286C68A32}" dt="2021-12-09T11:04:15.240" v="7346" actId="20577"/>
        <pc:sldMkLst>
          <pc:docMk/>
          <pc:sldMk cId="3399875464" sldId="257"/>
        </pc:sldMkLst>
        <pc:spChg chg="mod">
          <ac:chgData name="Přemysl Bar" userId="e729b752-3125-4e78-a7e7-46c1a5182e56" providerId="ADAL" clId="{AE36432E-DF2E-444B-9D9F-091286C68A32}" dt="2021-12-09T11:04:15.240" v="7346" actId="20577"/>
          <ac:spMkLst>
            <pc:docMk/>
            <pc:sldMk cId="3399875464" sldId="257"/>
            <ac:spMk id="3" creationId="{5DA55113-6DF4-4A51-B1F0-5479522CD7ED}"/>
          </ac:spMkLst>
        </pc:spChg>
      </pc:sldChg>
      <pc:sldChg chg="modSp mod">
        <pc:chgData name="Přemysl Bar" userId="e729b752-3125-4e78-a7e7-46c1a5182e56" providerId="ADAL" clId="{AE36432E-DF2E-444B-9D9F-091286C68A32}" dt="2021-12-09T11:04:57.725" v="7372" actId="20577"/>
        <pc:sldMkLst>
          <pc:docMk/>
          <pc:sldMk cId="980377816" sldId="258"/>
        </pc:sldMkLst>
        <pc:spChg chg="mod">
          <ac:chgData name="Přemysl Bar" userId="e729b752-3125-4e78-a7e7-46c1a5182e56" providerId="ADAL" clId="{AE36432E-DF2E-444B-9D9F-091286C68A32}" dt="2021-10-18T11:06:53.704" v="819" actId="20577"/>
          <ac:spMkLst>
            <pc:docMk/>
            <pc:sldMk cId="980377816" sldId="258"/>
            <ac:spMk id="2" creationId="{9AE9698A-A4F8-4C9B-8543-0ADA9D07E057}"/>
          </ac:spMkLst>
        </pc:spChg>
        <pc:spChg chg="mod">
          <ac:chgData name="Přemysl Bar" userId="e729b752-3125-4e78-a7e7-46c1a5182e56" providerId="ADAL" clId="{AE36432E-DF2E-444B-9D9F-091286C68A32}" dt="2021-12-09T11:04:57.725" v="7372" actId="20577"/>
          <ac:spMkLst>
            <pc:docMk/>
            <pc:sldMk cId="980377816" sldId="258"/>
            <ac:spMk id="3" creationId="{A7B0C075-7DA3-48DE-A336-E811A5792DC9}"/>
          </ac:spMkLst>
        </pc:spChg>
      </pc:sldChg>
      <pc:sldChg chg="modSp new mod">
        <pc:chgData name="Přemysl Bar" userId="e729b752-3125-4e78-a7e7-46c1a5182e56" providerId="ADAL" clId="{AE36432E-DF2E-444B-9D9F-091286C68A32}" dt="2021-10-18T15:33:14.389" v="7241" actId="20577"/>
        <pc:sldMkLst>
          <pc:docMk/>
          <pc:sldMk cId="127939541" sldId="259"/>
        </pc:sldMkLst>
        <pc:spChg chg="mod">
          <ac:chgData name="Přemysl Bar" userId="e729b752-3125-4e78-a7e7-46c1a5182e56" providerId="ADAL" clId="{AE36432E-DF2E-444B-9D9F-091286C68A32}" dt="2021-10-18T10:58:18.019" v="260" actId="20577"/>
          <ac:spMkLst>
            <pc:docMk/>
            <pc:sldMk cId="127939541" sldId="259"/>
            <ac:spMk id="2" creationId="{0C5CFC1E-1B67-4485-99C8-FBABC07B215A}"/>
          </ac:spMkLst>
        </pc:spChg>
        <pc:spChg chg="mod">
          <ac:chgData name="Přemysl Bar" userId="e729b752-3125-4e78-a7e7-46c1a5182e56" providerId="ADAL" clId="{AE36432E-DF2E-444B-9D9F-091286C68A32}" dt="2021-10-18T15:33:14.389" v="7241" actId="20577"/>
          <ac:spMkLst>
            <pc:docMk/>
            <pc:sldMk cId="127939541" sldId="259"/>
            <ac:spMk id="3" creationId="{C222D754-E30E-4079-8E3E-A9BE21986AC1}"/>
          </ac:spMkLst>
        </pc:spChg>
      </pc:sldChg>
      <pc:sldChg chg="modSp new mod">
        <pc:chgData name="Přemysl Bar" userId="e729b752-3125-4e78-a7e7-46c1a5182e56" providerId="ADAL" clId="{AE36432E-DF2E-444B-9D9F-091286C68A32}" dt="2021-10-18T15:33:47.838" v="7242" actId="20577"/>
        <pc:sldMkLst>
          <pc:docMk/>
          <pc:sldMk cId="459093350" sldId="260"/>
        </pc:sldMkLst>
        <pc:spChg chg="mod">
          <ac:chgData name="Přemysl Bar" userId="e729b752-3125-4e78-a7e7-46c1a5182e56" providerId="ADAL" clId="{AE36432E-DF2E-444B-9D9F-091286C68A32}" dt="2021-10-18T11:03:59.401" v="622" actId="20577"/>
          <ac:spMkLst>
            <pc:docMk/>
            <pc:sldMk cId="459093350" sldId="260"/>
            <ac:spMk id="2" creationId="{A5A9C829-6A2D-4A17-86BF-B99B49261CDD}"/>
          </ac:spMkLst>
        </pc:spChg>
        <pc:spChg chg="mod">
          <ac:chgData name="Přemysl Bar" userId="e729b752-3125-4e78-a7e7-46c1a5182e56" providerId="ADAL" clId="{AE36432E-DF2E-444B-9D9F-091286C68A32}" dt="2021-10-18T15:33:47.838" v="7242" actId="20577"/>
          <ac:spMkLst>
            <pc:docMk/>
            <pc:sldMk cId="459093350" sldId="260"/>
            <ac:spMk id="3" creationId="{7A86C12A-1F15-4CB4-AAD5-9E71026187DA}"/>
          </ac:spMkLst>
        </pc:spChg>
      </pc:sldChg>
      <pc:sldChg chg="modSp new mod">
        <pc:chgData name="Přemysl Bar" userId="e729b752-3125-4e78-a7e7-46c1a5182e56" providerId="ADAL" clId="{AE36432E-DF2E-444B-9D9F-091286C68A32}" dt="2021-10-18T11:17:52.591" v="1437" actId="123"/>
        <pc:sldMkLst>
          <pc:docMk/>
          <pc:sldMk cId="516541295" sldId="261"/>
        </pc:sldMkLst>
        <pc:spChg chg="mod">
          <ac:chgData name="Přemysl Bar" userId="e729b752-3125-4e78-a7e7-46c1a5182e56" providerId="ADAL" clId="{AE36432E-DF2E-444B-9D9F-091286C68A32}" dt="2021-10-18T11:11:39.818" v="959" actId="20577"/>
          <ac:spMkLst>
            <pc:docMk/>
            <pc:sldMk cId="516541295" sldId="261"/>
            <ac:spMk id="2" creationId="{0D1EFEF3-0121-4031-8D4B-A90B1154C33E}"/>
          </ac:spMkLst>
        </pc:spChg>
        <pc:spChg chg="mod">
          <ac:chgData name="Přemysl Bar" userId="e729b752-3125-4e78-a7e7-46c1a5182e56" providerId="ADAL" clId="{AE36432E-DF2E-444B-9D9F-091286C68A32}" dt="2021-10-18T11:17:52.591" v="1437" actId="123"/>
          <ac:spMkLst>
            <pc:docMk/>
            <pc:sldMk cId="516541295" sldId="261"/>
            <ac:spMk id="3" creationId="{0DFE152F-7899-4284-8FA8-36A82FD4116C}"/>
          </ac:spMkLst>
        </pc:spChg>
      </pc:sldChg>
      <pc:sldChg chg="modSp new mod">
        <pc:chgData name="Přemysl Bar" userId="e729b752-3125-4e78-a7e7-46c1a5182e56" providerId="ADAL" clId="{AE36432E-DF2E-444B-9D9F-091286C68A32}" dt="2021-10-18T11:29:51.197" v="1965" actId="123"/>
        <pc:sldMkLst>
          <pc:docMk/>
          <pc:sldMk cId="1260010931" sldId="262"/>
        </pc:sldMkLst>
        <pc:spChg chg="mod">
          <ac:chgData name="Přemysl Bar" userId="e729b752-3125-4e78-a7e7-46c1a5182e56" providerId="ADAL" clId="{AE36432E-DF2E-444B-9D9F-091286C68A32}" dt="2021-10-18T11:18:37.748" v="1453" actId="20577"/>
          <ac:spMkLst>
            <pc:docMk/>
            <pc:sldMk cId="1260010931" sldId="262"/>
            <ac:spMk id="2" creationId="{4A6C61E5-59FF-405D-8DB4-3EB8BF801CE4}"/>
          </ac:spMkLst>
        </pc:spChg>
        <pc:spChg chg="mod">
          <ac:chgData name="Přemysl Bar" userId="e729b752-3125-4e78-a7e7-46c1a5182e56" providerId="ADAL" clId="{AE36432E-DF2E-444B-9D9F-091286C68A32}" dt="2021-10-18T11:29:51.197" v="1965" actId="123"/>
          <ac:spMkLst>
            <pc:docMk/>
            <pc:sldMk cId="1260010931" sldId="262"/>
            <ac:spMk id="3" creationId="{E678CBC4-4DEF-4961-A158-F748363C9DB0}"/>
          </ac:spMkLst>
        </pc:spChg>
      </pc:sldChg>
      <pc:sldChg chg="modSp new mod">
        <pc:chgData name="Přemysl Bar" userId="e729b752-3125-4e78-a7e7-46c1a5182e56" providerId="ADAL" clId="{AE36432E-DF2E-444B-9D9F-091286C68A32}" dt="2021-10-18T15:37:08.372" v="7303" actId="20577"/>
        <pc:sldMkLst>
          <pc:docMk/>
          <pc:sldMk cId="2528611240" sldId="263"/>
        </pc:sldMkLst>
        <pc:spChg chg="mod">
          <ac:chgData name="Přemysl Bar" userId="e729b752-3125-4e78-a7e7-46c1a5182e56" providerId="ADAL" clId="{AE36432E-DF2E-444B-9D9F-091286C68A32}" dt="2021-10-18T11:30:13.920" v="1977" actId="20577"/>
          <ac:spMkLst>
            <pc:docMk/>
            <pc:sldMk cId="2528611240" sldId="263"/>
            <ac:spMk id="2" creationId="{4B4ADC9A-3A0F-4A9A-8066-A70EBCFFBDFA}"/>
          </ac:spMkLst>
        </pc:spChg>
        <pc:spChg chg="mod">
          <ac:chgData name="Přemysl Bar" userId="e729b752-3125-4e78-a7e7-46c1a5182e56" providerId="ADAL" clId="{AE36432E-DF2E-444B-9D9F-091286C68A32}" dt="2021-10-18T15:37:08.372" v="7303" actId="20577"/>
          <ac:spMkLst>
            <pc:docMk/>
            <pc:sldMk cId="2528611240" sldId="263"/>
            <ac:spMk id="3" creationId="{A2ABFE84-CBAE-4B64-BDEE-814125C0F83B}"/>
          </ac:spMkLst>
        </pc:spChg>
      </pc:sldChg>
      <pc:sldChg chg="addSp modSp new mod setBg setClrOvrMap">
        <pc:chgData name="Přemysl Bar" userId="e729b752-3125-4e78-a7e7-46c1a5182e56" providerId="ADAL" clId="{AE36432E-DF2E-444B-9D9F-091286C68A32}" dt="2021-10-18T12:33:25.614" v="2853" actId="26606"/>
        <pc:sldMkLst>
          <pc:docMk/>
          <pc:sldMk cId="26255805" sldId="264"/>
        </pc:sldMkLst>
        <pc:spChg chg="mo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2" creationId="{5711C835-1073-4FA3-94BC-162220BC3C4F}"/>
          </ac:spMkLst>
        </pc:spChg>
        <pc:spChg chg="mo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3" creationId="{0B6F15F0-F440-499F-A271-C6A93B5EC74E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1" creationId="{EE4E366E-272A-409E-840F-9A6A64A9E3FF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3" creationId="{A721560C-E4AB-4287-A29C-3F6916794CB9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5" creationId="{DF6CFF07-D953-4F9C-9A0E-E0A6AACB6158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7" creationId="{DAA4FEEE-0B5F-41BF-825D-60F9FB089568}"/>
          </ac:spMkLst>
        </pc:spChg>
        <pc:picChg chg="add mod">
          <ac:chgData name="Přemysl Bar" userId="e729b752-3125-4e78-a7e7-46c1a5182e56" providerId="ADAL" clId="{AE36432E-DF2E-444B-9D9F-091286C68A32}" dt="2021-10-18T12:33:25.614" v="2853" actId="26606"/>
          <ac:picMkLst>
            <pc:docMk/>
            <pc:sldMk cId="26255805" sldId="264"/>
            <ac:picMk id="2050" creationId="{F36A7CED-66A6-4BDC-9A43-AF8B4E302253}"/>
          </ac:picMkLst>
        </pc:picChg>
      </pc:sldChg>
      <pc:sldChg chg="addSp delSp modSp new mod setBg addAnim delAnim setClrOvrMap">
        <pc:chgData name="Přemysl Bar" userId="e729b752-3125-4e78-a7e7-46c1a5182e56" providerId="ADAL" clId="{AE36432E-DF2E-444B-9D9F-091286C68A32}" dt="2021-10-18T12:30:16.218" v="2851" actId="123"/>
        <pc:sldMkLst>
          <pc:docMk/>
          <pc:sldMk cId="1204407263" sldId="265"/>
        </pc:sldMkLst>
        <pc:spChg chg="mo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2" creationId="{9B251A0B-4F8B-4E27-A577-59C0355B5A11}"/>
          </ac:spMkLst>
        </pc:spChg>
        <pc:spChg chg="mod ord">
          <ac:chgData name="Přemysl Bar" userId="e729b752-3125-4e78-a7e7-46c1a5182e56" providerId="ADAL" clId="{AE36432E-DF2E-444B-9D9F-091286C68A32}" dt="2021-10-18T12:30:16.218" v="2851" actId="123"/>
          <ac:spMkLst>
            <pc:docMk/>
            <pc:sldMk cId="1204407263" sldId="265"/>
            <ac:spMk id="3" creationId="{877F011F-87A8-40C5-8532-E39426A15B12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75" creationId="{989BE678-777B-482A-A616-FEDC47B162E5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1" creationId="{D28BE0C3-2102-4820-B88B-A448B1840D14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3" creationId="{E4F17063-EDA4-417B-946F-BA357F3B390D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5" creationId="{D36F3EEA-55D4-4677-80E7-92D00B8F343B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28" creationId="{B4AAD3FD-83A5-4B89-9F8F-01B8870865BE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29" creationId="{61752F1D-FC0F-4103-9584-630E643CCDA6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30" creationId="{70151CB7-E7DE-4917-B831-01DF9CE01306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31" creationId="{A92A1116-1C84-41DF-B803-1F7B0883EC82}"/>
          </ac:spMkLst>
        </pc:sp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1" creationId="{DF19BAF3-7E20-4B9D-B544-BABAEEA1FA75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3" creationId="{950648F4-ABCD-4DF0-8641-76CFB2354721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7" creationId="{CF1EB4BD-9C7E-4AA3-9681-C7EB0DA6250B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9" creationId="{94AAE3AA-3759-4D28-B0EF-575F25A5146C}"/>
          </ac:picMkLst>
        </pc:picChg>
        <pc:picChg chg="add mod ord">
          <ac:chgData name="Přemysl Bar" userId="e729b752-3125-4e78-a7e7-46c1a5182e56" providerId="ADAL" clId="{AE36432E-DF2E-444B-9D9F-091286C68A32}" dt="2021-10-18T12:28:19.743" v="2835" actId="26606"/>
          <ac:picMkLst>
            <pc:docMk/>
            <pc:sldMk cId="1204407263" sldId="265"/>
            <ac:picMk id="1026" creationId="{FA0D52E7-F828-4DFD-84A7-A90A2BB4A1BF}"/>
          </ac:picMkLst>
        </pc:picChg>
      </pc:sldChg>
      <pc:sldChg chg="addSp delSp modSp new mod setBg addAnim delAnim">
        <pc:chgData name="Přemysl Bar" userId="e729b752-3125-4e78-a7e7-46c1a5182e56" providerId="ADAL" clId="{AE36432E-DF2E-444B-9D9F-091286C68A32}" dt="2021-10-18T12:43:00.429" v="2999" actId="1076"/>
        <pc:sldMkLst>
          <pc:docMk/>
          <pc:sldMk cId="1599074495" sldId="266"/>
        </pc:sldMkLst>
        <pc:spChg chg="mod">
          <ac:chgData name="Přemysl Bar" userId="e729b752-3125-4e78-a7e7-46c1a5182e56" providerId="ADAL" clId="{AE36432E-DF2E-444B-9D9F-091286C68A32}" dt="2021-10-18T12:36:52.590" v="2880" actId="26606"/>
          <ac:spMkLst>
            <pc:docMk/>
            <pc:sldMk cId="1599074495" sldId="266"/>
            <ac:spMk id="2" creationId="{107220A3-869B-4492-9B2D-99CD9CE67B9F}"/>
          </ac:spMkLst>
        </pc:spChg>
        <pc:spChg chg="mod">
          <ac:chgData name="Přemysl Bar" userId="e729b752-3125-4e78-a7e7-46c1a5182e56" providerId="ADAL" clId="{AE36432E-DF2E-444B-9D9F-091286C68A32}" dt="2021-10-18T12:42:47.921" v="2994" actId="20577"/>
          <ac:spMkLst>
            <pc:docMk/>
            <pc:sldMk cId="1599074495" sldId="266"/>
            <ac:spMk id="3" creationId="{2D2EB22B-7995-456B-9EFF-826B0CFBC242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77" creationId="{DAD27A50-88D7-4E2A-8488-F2879768AF35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3" creationId="{7C704F0F-1CD8-4DC1-AEE9-225958232415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5" creationId="{E4F17063-EDA4-417B-946F-BA357F3B390D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7" creationId="{D36F3EEA-55D4-4677-80E7-92D00B8F343B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78" creationId="{7DAA46B9-B7E8-4487-B28E-C63A6EB7AA27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79" creationId="{C866818C-1E5F-475A-B310-3C06B555FB69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0" creationId="{D12AFDE8-E1ED-4A49-B8B3-4953F4B8ACB9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2" creationId="{01F06C3F-35EE-478B-B96B-1247519C73C3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3" creationId="{72742D7C-18EF-4DDC-B3B1-7D394C348ACC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4" creationId="{5DFB004C-C794-45CE-846D-166C532D642C}"/>
          </ac:spMkLst>
        </pc:spChg>
        <pc:picChg chg="add mod ord">
          <ac:chgData name="Přemysl Bar" userId="e729b752-3125-4e78-a7e7-46c1a5182e56" providerId="ADAL" clId="{AE36432E-DF2E-444B-9D9F-091286C68A32}" dt="2021-10-18T12:41:29.996" v="2959" actId="1076"/>
          <ac:picMkLst>
            <pc:docMk/>
            <pc:sldMk cId="1599074495" sldId="266"/>
            <ac:picMk id="4" creationId="{FB5A87EE-5F72-4A8F-B025-FB21CE6CB9B7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3" creationId="{94DDC893-E5EF-4CDE-B040-BA5B53AADD78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5" creationId="{85F1A06D-D369-4974-8208-56120C5E7A97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9" creationId="{A47C6ACD-2325-48C6-B9F3-C21563A05EA5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81" creationId="{1081DF83-4F35-4560-87E6-0DE8AAAC33DB}"/>
          </ac:picMkLst>
        </pc:picChg>
        <pc:picChg chg="add mod ord">
          <ac:chgData name="Přemysl Bar" userId="e729b752-3125-4e78-a7e7-46c1a5182e56" providerId="ADAL" clId="{AE36432E-DF2E-444B-9D9F-091286C68A32}" dt="2021-10-18T12:43:00.429" v="2999" actId="1076"/>
          <ac:picMkLst>
            <pc:docMk/>
            <pc:sldMk cId="1599074495" sldId="266"/>
            <ac:picMk id="3074" creationId="{453F3FC6-1E90-41CF-99CD-7B357E0843D2}"/>
          </ac:picMkLst>
        </pc:picChg>
        <pc:picChg chg="add mod ord">
          <ac:chgData name="Přemysl Bar" userId="e729b752-3125-4e78-a7e7-46c1a5182e56" providerId="ADAL" clId="{AE36432E-DF2E-444B-9D9F-091286C68A32}" dt="2021-10-18T12:42:58.302" v="2998" actId="1076"/>
          <ac:picMkLst>
            <pc:docMk/>
            <pc:sldMk cId="1599074495" sldId="266"/>
            <ac:picMk id="3076" creationId="{2D28621E-6BA2-4AA8-98C2-9B1988664491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5:38:00.938" v="7314" actId="20577"/>
        <pc:sldMkLst>
          <pc:docMk/>
          <pc:sldMk cId="2299019521" sldId="267"/>
        </pc:sldMkLst>
        <pc:spChg chg="mod">
          <ac:chgData name="Přemysl Bar" userId="e729b752-3125-4e78-a7e7-46c1a5182e56" providerId="ADAL" clId="{AE36432E-DF2E-444B-9D9F-091286C68A32}" dt="2021-10-18T12:47:07.558" v="3156" actId="26606"/>
          <ac:spMkLst>
            <pc:docMk/>
            <pc:sldMk cId="2299019521" sldId="267"/>
            <ac:spMk id="2" creationId="{E8747BEE-F160-4597-9000-1AFE671B1787}"/>
          </ac:spMkLst>
        </pc:spChg>
        <pc:spChg chg="mod ord">
          <ac:chgData name="Přemysl Bar" userId="e729b752-3125-4e78-a7e7-46c1a5182e56" providerId="ADAL" clId="{AE36432E-DF2E-444B-9D9F-091286C68A32}" dt="2021-10-18T15:38:00.938" v="7314" actId="20577"/>
          <ac:spMkLst>
            <pc:docMk/>
            <pc:sldMk cId="2299019521" sldId="267"/>
            <ac:spMk id="3" creationId="{E4817393-6E49-4AA1-B7B4-8B0093AF0666}"/>
          </ac:spMkLst>
        </pc:spChg>
        <pc:spChg chg="add">
          <ac:chgData name="Přemysl Bar" userId="e729b752-3125-4e78-a7e7-46c1a5182e56" providerId="ADAL" clId="{AE36432E-DF2E-444B-9D9F-091286C68A32}" dt="2021-10-18T12:47:07.558" v="3156" actId="26606"/>
          <ac:spMkLst>
            <pc:docMk/>
            <pc:sldMk cId="2299019521" sldId="267"/>
            <ac:spMk id="73" creationId="{B54E2689-26D4-44B0-9175-57BD88CF2849}"/>
          </ac:spMkLst>
        </pc:spChg>
        <pc:picChg chg="add mod">
          <ac:chgData name="Přemysl Bar" userId="e729b752-3125-4e78-a7e7-46c1a5182e56" providerId="ADAL" clId="{AE36432E-DF2E-444B-9D9F-091286C68A32}" dt="2021-10-18T12:47:07.558" v="3156" actId="26606"/>
          <ac:picMkLst>
            <pc:docMk/>
            <pc:sldMk cId="2299019521" sldId="267"/>
            <ac:picMk id="4098" creationId="{CA60B2F5-EDB7-4E54-B6A0-589436AED8FB}"/>
          </ac:picMkLst>
        </pc:picChg>
        <pc:picChg chg="add mod">
          <ac:chgData name="Přemysl Bar" userId="e729b752-3125-4e78-a7e7-46c1a5182e56" providerId="ADAL" clId="{AE36432E-DF2E-444B-9D9F-091286C68A32}" dt="2021-10-18T12:47:07.558" v="3156" actId="26606"/>
          <ac:picMkLst>
            <pc:docMk/>
            <pc:sldMk cId="2299019521" sldId="267"/>
            <ac:picMk id="4100" creationId="{78ED0001-73EF-4BFD-8001-DCD7FA07AB57}"/>
          </ac:picMkLst>
        </pc:picChg>
      </pc:sldChg>
      <pc:sldChg chg="addSp delSp modSp new mod setBg setClrOvrMap">
        <pc:chgData name="Přemysl Bar" userId="e729b752-3125-4e78-a7e7-46c1a5182e56" providerId="ADAL" clId="{AE36432E-DF2E-444B-9D9F-091286C68A32}" dt="2021-10-18T15:39:33.665" v="7317" actId="20577"/>
        <pc:sldMkLst>
          <pc:docMk/>
          <pc:sldMk cId="377327723" sldId="268"/>
        </pc:sldMkLst>
        <pc:spChg chg="mod">
          <ac:chgData name="Přemysl Bar" userId="e729b752-3125-4e78-a7e7-46c1a5182e56" providerId="ADAL" clId="{AE36432E-DF2E-444B-9D9F-091286C68A32}" dt="2021-10-18T13:00:27.496" v="3437" actId="20577"/>
          <ac:spMkLst>
            <pc:docMk/>
            <pc:sldMk cId="377327723" sldId="268"/>
            <ac:spMk id="2" creationId="{2306F02C-8B34-4CCF-A48C-53D8CC95F439}"/>
          </ac:spMkLst>
        </pc:spChg>
        <pc:spChg chg="mod ord">
          <ac:chgData name="Přemysl Bar" userId="e729b752-3125-4e78-a7e7-46c1a5182e56" providerId="ADAL" clId="{AE36432E-DF2E-444B-9D9F-091286C68A32}" dt="2021-10-18T15:39:33.665" v="7317" actId="20577"/>
          <ac:spMkLst>
            <pc:docMk/>
            <pc:sldMk cId="377327723" sldId="268"/>
            <ac:spMk id="3" creationId="{14E8DA8A-1B7A-4E14-8700-764242C870D8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1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3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5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7" creationId="{A92A1116-1C84-41DF-B803-1F7B0883EC82}"/>
          </ac:spMkLst>
        </pc:spChg>
        <pc:spChg chg="add del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35" creationId="{A93A089E-0A16-452C-B341-0F769780D262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2" creationId="{7DAA46B9-B7E8-4487-B28E-C63A6EB7AA27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3" creationId="{C866818C-1E5F-475A-B310-3C06B555FB69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4" creationId="{D12AFDE8-E1ED-4A49-B8B3-4953F4B8ACB9}"/>
          </ac:spMkLst>
        </pc:spChg>
        <pc:picChg chg="add mod ord">
          <ac:chgData name="Přemysl Bar" userId="e729b752-3125-4e78-a7e7-46c1a5182e56" providerId="ADAL" clId="{AE36432E-DF2E-444B-9D9F-091286C68A32}" dt="2021-10-18T12:56:16.587" v="3405" actId="26606"/>
          <ac:picMkLst>
            <pc:docMk/>
            <pc:sldMk cId="377327723" sldId="268"/>
            <ac:picMk id="5122" creationId="{1ECFD5A8-33D5-4B97-8BE8-9724161C5946}"/>
          </ac:picMkLst>
        </pc:picChg>
        <pc:picChg chg="add mod">
          <ac:chgData name="Přemysl Bar" userId="e729b752-3125-4e78-a7e7-46c1a5182e56" providerId="ADAL" clId="{AE36432E-DF2E-444B-9D9F-091286C68A32}" dt="2021-10-18T12:56:16.587" v="3405" actId="26606"/>
          <ac:picMkLst>
            <pc:docMk/>
            <pc:sldMk cId="377327723" sldId="268"/>
            <ac:picMk id="5124" creationId="{BB3819CF-D3D5-454B-A40E-EE9C4901F7D7}"/>
          </ac:picMkLst>
        </pc:picChg>
      </pc:sldChg>
      <pc:sldChg chg="modSp new mod">
        <pc:chgData name="Přemysl Bar" userId="e729b752-3125-4e78-a7e7-46c1a5182e56" providerId="ADAL" clId="{AE36432E-DF2E-444B-9D9F-091286C68A32}" dt="2021-10-18T13:02:47.917" v="3636" actId="20577"/>
        <pc:sldMkLst>
          <pc:docMk/>
          <pc:sldMk cId="3720024837" sldId="269"/>
        </pc:sldMkLst>
        <pc:spChg chg="mod">
          <ac:chgData name="Přemysl Bar" userId="e729b752-3125-4e78-a7e7-46c1a5182e56" providerId="ADAL" clId="{AE36432E-DF2E-444B-9D9F-091286C68A32}" dt="2021-10-18T12:59:57.956" v="3410" actId="20577"/>
          <ac:spMkLst>
            <pc:docMk/>
            <pc:sldMk cId="3720024837" sldId="269"/>
            <ac:spMk id="2" creationId="{61273F5F-F0EF-4C58-A1F0-9B9E66B4041D}"/>
          </ac:spMkLst>
        </pc:spChg>
        <pc:spChg chg="mod">
          <ac:chgData name="Přemysl Bar" userId="e729b752-3125-4e78-a7e7-46c1a5182e56" providerId="ADAL" clId="{AE36432E-DF2E-444B-9D9F-091286C68A32}" dt="2021-10-18T13:02:47.917" v="3636" actId="20577"/>
          <ac:spMkLst>
            <pc:docMk/>
            <pc:sldMk cId="3720024837" sldId="269"/>
            <ac:spMk id="3" creationId="{FC87ADFF-386A-408C-A87D-FF28140C581D}"/>
          </ac:spMkLst>
        </pc:spChg>
      </pc:sldChg>
      <pc:sldChg chg="addSp modSp new mod setBg">
        <pc:chgData name="Přemysl Bar" userId="e729b752-3125-4e78-a7e7-46c1a5182e56" providerId="ADAL" clId="{AE36432E-DF2E-444B-9D9F-091286C68A32}" dt="2021-10-18T13:24:03.488" v="4379" actId="962"/>
        <pc:sldMkLst>
          <pc:docMk/>
          <pc:sldMk cId="2048985259" sldId="270"/>
        </pc:sldMkLst>
        <pc:spChg chg="mo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2" creationId="{81BF454B-21D9-4FB5-BF32-535E0324E361}"/>
          </ac:spMkLst>
        </pc:spChg>
        <pc:spChg chg="mod or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3" creationId="{30C4CD42-2637-44D1-82E7-CC86C66C5050}"/>
          </ac:spMkLst>
        </pc:spChg>
        <pc:spChg chg="ad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73" creationId="{B54E2689-26D4-44B0-9175-57BD88CF2849}"/>
          </ac:spMkLst>
        </pc:spChg>
        <pc:picChg chg="add mod">
          <ac:chgData name="Přemysl Bar" userId="e729b752-3125-4e78-a7e7-46c1a5182e56" providerId="ADAL" clId="{AE36432E-DF2E-444B-9D9F-091286C68A32}" dt="2021-10-18T13:24:03.488" v="4378" actId="27614"/>
          <ac:picMkLst>
            <pc:docMk/>
            <pc:sldMk cId="2048985259" sldId="270"/>
            <ac:picMk id="6146" creationId="{C298ADFB-8157-4097-8953-E3CDFD772CE9}"/>
          </ac:picMkLst>
        </pc:picChg>
        <pc:picChg chg="add mod">
          <ac:chgData name="Přemysl Bar" userId="e729b752-3125-4e78-a7e7-46c1a5182e56" providerId="ADAL" clId="{AE36432E-DF2E-444B-9D9F-091286C68A32}" dt="2021-10-18T13:24:03.488" v="4379" actId="962"/>
          <ac:picMkLst>
            <pc:docMk/>
            <pc:sldMk cId="2048985259" sldId="270"/>
            <ac:picMk id="6148" creationId="{6659C614-0CC1-4349-BAA2-089E0F6B99C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39:57.654" v="7318" actId="123"/>
        <pc:sldMkLst>
          <pc:docMk/>
          <pc:sldMk cId="3153844916" sldId="271"/>
        </pc:sldMkLst>
        <pc:spChg chg="mod">
          <ac:chgData name="Přemysl Bar" userId="e729b752-3125-4e78-a7e7-46c1a5182e56" providerId="ADAL" clId="{AE36432E-DF2E-444B-9D9F-091286C68A32}" dt="2021-10-18T13:42:29.766" v="4391" actId="26606"/>
          <ac:spMkLst>
            <pc:docMk/>
            <pc:sldMk cId="3153844916" sldId="271"/>
            <ac:spMk id="2" creationId="{FD370CB7-DC52-4EDD-9C3E-06B180F97DBC}"/>
          </ac:spMkLst>
        </pc:spChg>
        <pc:spChg chg="mod ord">
          <ac:chgData name="Přemysl Bar" userId="e729b752-3125-4e78-a7e7-46c1a5182e56" providerId="ADAL" clId="{AE36432E-DF2E-444B-9D9F-091286C68A32}" dt="2021-10-18T15:39:57.654" v="7318" actId="123"/>
          <ac:spMkLst>
            <pc:docMk/>
            <pc:sldMk cId="3153844916" sldId="271"/>
            <ac:spMk id="3" creationId="{2467AC2B-C19C-4003-8F8D-3EFA7CD43393}"/>
          </ac:spMkLst>
        </pc:spChg>
        <pc:spChg chg="add del">
          <ac:chgData name="Přemysl Bar" userId="e729b752-3125-4e78-a7e7-46c1a5182e56" providerId="ADAL" clId="{AE36432E-DF2E-444B-9D9F-091286C68A32}" dt="2021-10-18T13:42:24.734" v="4382" actId="26606"/>
          <ac:spMkLst>
            <pc:docMk/>
            <pc:sldMk cId="3153844916" sldId="271"/>
            <ac:spMk id="71" creationId="{A93A089E-0A16-452C-B341-0F769780D262}"/>
          </ac:spMkLst>
        </pc:spChg>
        <pc:spChg chg="add del">
          <ac:chgData name="Přemysl Bar" userId="e729b752-3125-4e78-a7e7-46c1a5182e56" providerId="ADAL" clId="{AE36432E-DF2E-444B-9D9F-091286C68A32}" dt="2021-10-18T13:42:26.093" v="4384" actId="26606"/>
          <ac:spMkLst>
            <pc:docMk/>
            <pc:sldMk cId="3153844916" sldId="271"/>
            <ac:spMk id="7172" creationId="{AA047838-7F9E-43CF-A116-26E7AAA8F842}"/>
          </ac:spMkLst>
        </pc:spChg>
        <pc:spChg chg="add del">
          <ac:chgData name="Přemysl Bar" userId="e729b752-3125-4e78-a7e7-46c1a5182e56" providerId="ADAL" clId="{AE36432E-DF2E-444B-9D9F-091286C68A32}" dt="2021-10-18T13:42:27.097" v="4386" actId="26606"/>
          <ac:spMkLst>
            <pc:docMk/>
            <pc:sldMk cId="3153844916" sldId="271"/>
            <ac:spMk id="7174" creationId="{A93A089E-0A16-452C-B341-0F769780D262}"/>
          </ac:spMkLst>
        </pc:spChg>
        <pc:spChg chg="add del">
          <ac:chgData name="Přemysl Bar" userId="e729b752-3125-4e78-a7e7-46c1a5182e56" providerId="ADAL" clId="{AE36432E-DF2E-444B-9D9F-091286C68A32}" dt="2021-10-18T13:42:29.138" v="4388" actId="26606"/>
          <ac:spMkLst>
            <pc:docMk/>
            <pc:sldMk cId="3153844916" sldId="271"/>
            <ac:spMk id="7176" creationId="{AA047838-7F9E-43CF-A116-26E7AAA8F842}"/>
          </ac:spMkLst>
        </pc:spChg>
        <pc:spChg chg="add del">
          <ac:chgData name="Přemysl Bar" userId="e729b752-3125-4e78-a7e7-46c1a5182e56" providerId="ADAL" clId="{AE36432E-DF2E-444B-9D9F-091286C68A32}" dt="2021-10-18T13:42:29.719" v="4390" actId="26606"/>
          <ac:spMkLst>
            <pc:docMk/>
            <pc:sldMk cId="3153844916" sldId="271"/>
            <ac:spMk id="7178" creationId="{A93A089E-0A16-452C-B341-0F769780D262}"/>
          </ac:spMkLst>
        </pc:spChg>
        <pc:spChg chg="add">
          <ac:chgData name="Přemysl Bar" userId="e729b752-3125-4e78-a7e7-46c1a5182e56" providerId="ADAL" clId="{AE36432E-DF2E-444B-9D9F-091286C68A32}" dt="2021-10-18T13:42:29.766" v="4391" actId="26606"/>
          <ac:spMkLst>
            <pc:docMk/>
            <pc:sldMk cId="3153844916" sldId="271"/>
            <ac:spMk id="7180" creationId="{AA047838-7F9E-43CF-A116-26E7AAA8F842}"/>
          </ac:spMkLst>
        </pc:spChg>
        <pc:picChg chg="add mod">
          <ac:chgData name="Přemysl Bar" userId="e729b752-3125-4e78-a7e7-46c1a5182e56" providerId="ADAL" clId="{AE36432E-DF2E-444B-9D9F-091286C68A32}" dt="2021-10-18T13:42:32.098" v="4392" actId="27614"/>
          <ac:picMkLst>
            <pc:docMk/>
            <pc:sldMk cId="3153844916" sldId="271"/>
            <ac:picMk id="7170" creationId="{99819AB1-515A-4449-B94B-B9754BA60809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2-09T11:10:04.662" v="7373" actId="20577"/>
        <pc:sldMkLst>
          <pc:docMk/>
          <pc:sldMk cId="2316261805" sldId="272"/>
        </pc:sldMkLst>
        <pc:spChg chg="mo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2" creationId="{D06ED732-1814-4980-B073-288C51C43C67}"/>
          </ac:spMkLst>
        </pc:spChg>
        <pc:spChg chg="mod">
          <ac:chgData name="Přemysl Bar" userId="e729b752-3125-4e78-a7e7-46c1a5182e56" providerId="ADAL" clId="{AE36432E-DF2E-444B-9D9F-091286C68A32}" dt="2021-12-09T11:10:04.662" v="7373" actId="20577"/>
          <ac:spMkLst>
            <pc:docMk/>
            <pc:sldMk cId="2316261805" sldId="272"/>
            <ac:spMk id="3" creationId="{276C926C-C99F-4E09-B8CA-63CA3C39B182}"/>
          </ac:spMkLst>
        </pc:spChg>
        <pc:spChg chg="ad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71" creationId="{C8A3C342-1D03-412F-8DD3-BF519E8E0AE9}"/>
          </ac:spMkLst>
        </pc:spChg>
        <pc:spChg chg="ad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73" creationId="{81CC9B02-E087-4350-AEBD-2C3CF001AF01}"/>
          </ac:spMkLst>
        </pc:spChg>
        <pc:picChg chg="add mod">
          <ac:chgData name="Přemysl Bar" userId="e729b752-3125-4e78-a7e7-46c1a5182e56" providerId="ADAL" clId="{AE36432E-DF2E-444B-9D9F-091286C68A32}" dt="2021-10-18T13:48:58.680" v="4396" actId="27614"/>
          <ac:picMkLst>
            <pc:docMk/>
            <pc:sldMk cId="2316261805" sldId="272"/>
            <ac:picMk id="8194" creationId="{C2E33F28-48BD-4CC6-8422-1494A6CB2CFF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3:50:51.200" v="4439" actId="20577"/>
        <pc:sldMkLst>
          <pc:docMk/>
          <pc:sldMk cId="1736094262" sldId="273"/>
        </pc:sldMkLst>
        <pc:spChg chg="mod">
          <ac:chgData name="Přemysl Bar" userId="e729b752-3125-4e78-a7e7-46c1a5182e56" providerId="ADAL" clId="{AE36432E-DF2E-444B-9D9F-091286C68A32}" dt="2021-10-18T13:50:51.200" v="4439" actId="20577"/>
          <ac:spMkLst>
            <pc:docMk/>
            <pc:sldMk cId="1736094262" sldId="273"/>
            <ac:spMk id="2" creationId="{DE76BB50-082B-434F-A856-B5EC08634DA1}"/>
          </ac:spMkLst>
        </pc:spChg>
        <pc:spChg chg="mod ord">
          <ac:chgData name="Přemysl Bar" userId="e729b752-3125-4e78-a7e7-46c1a5182e56" providerId="ADAL" clId="{AE36432E-DF2E-444B-9D9F-091286C68A32}" dt="2021-10-18T13:50:28.236" v="4424" actId="26606"/>
          <ac:spMkLst>
            <pc:docMk/>
            <pc:sldMk cId="1736094262" sldId="273"/>
            <ac:spMk id="3" creationId="{5F0E8654-0F5A-4A3A-9224-11F4FC164606}"/>
          </ac:spMkLst>
        </pc:spChg>
        <pc:picChg chg="add mod ord">
          <ac:chgData name="Přemysl Bar" userId="e729b752-3125-4e78-a7e7-46c1a5182e56" providerId="ADAL" clId="{AE36432E-DF2E-444B-9D9F-091286C68A32}" dt="2021-10-18T13:50:28.236" v="4424" actId="26606"/>
          <ac:picMkLst>
            <pc:docMk/>
            <pc:sldMk cId="1736094262" sldId="273"/>
            <ac:picMk id="9218" creationId="{A7D95BF8-EA3A-44F6-A16B-EACDF05C7B2C}"/>
          </ac:picMkLst>
        </pc:picChg>
        <pc:picChg chg="add mod">
          <ac:chgData name="Přemysl Bar" userId="e729b752-3125-4e78-a7e7-46c1a5182e56" providerId="ADAL" clId="{AE36432E-DF2E-444B-9D9F-091286C68A32}" dt="2021-10-18T13:50:28.236" v="4424" actId="26606"/>
          <ac:picMkLst>
            <pc:docMk/>
            <pc:sldMk cId="1736094262" sldId="273"/>
            <ac:picMk id="9220" creationId="{FE99E880-5BE5-4454-89FF-2020304222EC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3:55:17.935" v="4637" actId="123"/>
        <pc:sldMkLst>
          <pc:docMk/>
          <pc:sldMk cId="1977078089" sldId="274"/>
        </pc:sldMkLst>
        <pc:spChg chg="mo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2" creationId="{18D281E2-9AE1-49FD-8999-E69A0F8E007F}"/>
          </ac:spMkLst>
        </pc:spChg>
        <pc:spChg chg="mod ord">
          <ac:chgData name="Přemysl Bar" userId="e729b752-3125-4e78-a7e7-46c1a5182e56" providerId="ADAL" clId="{AE36432E-DF2E-444B-9D9F-091286C68A32}" dt="2021-10-18T13:55:17.935" v="4637" actId="123"/>
          <ac:spMkLst>
            <pc:docMk/>
            <pc:sldMk cId="1977078089" sldId="274"/>
            <ac:spMk id="3" creationId="{49443316-3966-4E9D-A138-946F768CE8FF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1" creationId="{C8A3C342-1D03-412F-8DD3-BF519E8E0AE9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3" creationId="{81CC9B02-E087-4350-AEBD-2C3CF001AF01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5" creationId="{D6F18ACE-6E82-4ADC-8A2F-A1771B309B16}"/>
          </ac:spMkLst>
        </pc:spChg>
        <pc:picChg chg="add mod">
          <ac:chgData name="Přemysl Bar" userId="e729b752-3125-4e78-a7e7-46c1a5182e56" providerId="ADAL" clId="{AE36432E-DF2E-444B-9D9F-091286C68A32}" dt="2021-10-18T13:55:14.507" v="4636" actId="27614"/>
          <ac:picMkLst>
            <pc:docMk/>
            <pc:sldMk cId="1977078089" sldId="274"/>
            <ac:picMk id="10242" creationId="{5929053D-6A6A-4DD1-B14C-199D3DE6563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41:30.526" v="7319" actId="123"/>
        <pc:sldMkLst>
          <pc:docMk/>
          <pc:sldMk cId="25705717" sldId="275"/>
        </pc:sldMkLst>
        <pc:spChg chg="mod">
          <ac:chgData name="Přemysl Bar" userId="e729b752-3125-4e78-a7e7-46c1a5182e56" providerId="ADAL" clId="{AE36432E-DF2E-444B-9D9F-091286C68A32}" dt="2021-10-18T14:47:52.960" v="6265" actId="6549"/>
          <ac:spMkLst>
            <pc:docMk/>
            <pc:sldMk cId="25705717" sldId="275"/>
            <ac:spMk id="2" creationId="{F515321A-D962-46B6-B35E-DF2C47B55A55}"/>
          </ac:spMkLst>
        </pc:spChg>
        <pc:spChg chg="mod ord">
          <ac:chgData name="Přemysl Bar" userId="e729b752-3125-4e78-a7e7-46c1a5182e56" providerId="ADAL" clId="{AE36432E-DF2E-444B-9D9F-091286C68A32}" dt="2021-10-18T15:41:30.526" v="7319" actId="123"/>
          <ac:spMkLst>
            <pc:docMk/>
            <pc:sldMk cId="25705717" sldId="275"/>
            <ac:spMk id="3" creationId="{A5988CC8-A3FA-411B-A34B-D4D0B14EBACF}"/>
          </ac:spMkLst>
        </pc:spChg>
        <pc:picChg chg="add del mod">
          <ac:chgData name="Přemysl Bar" userId="e729b752-3125-4e78-a7e7-46c1a5182e56" providerId="ADAL" clId="{AE36432E-DF2E-444B-9D9F-091286C68A32}" dt="2021-10-18T14:21:10.367" v="5526" actId="21"/>
          <ac:picMkLst>
            <pc:docMk/>
            <pc:sldMk cId="25705717" sldId="275"/>
            <ac:picMk id="5" creationId="{E411B486-9919-4FBF-9AAC-09C8503D5C1B}"/>
          </ac:picMkLst>
        </pc:picChg>
        <pc:picChg chg="add mod">
          <ac:chgData name="Přemysl Bar" userId="e729b752-3125-4e78-a7e7-46c1a5182e56" providerId="ADAL" clId="{AE36432E-DF2E-444B-9D9F-091286C68A32}" dt="2021-10-18T14:21:18.176" v="5530" actId="26606"/>
          <ac:picMkLst>
            <pc:docMk/>
            <pc:sldMk cId="25705717" sldId="275"/>
            <ac:picMk id="7" creationId="{C055E6CB-746D-41C2-84EF-1B8E9DD3B9E6}"/>
          </ac:picMkLst>
        </pc:picChg>
      </pc:sldChg>
      <pc:sldChg chg="modSp new mod">
        <pc:chgData name="Přemysl Bar" userId="e729b752-3125-4e78-a7e7-46c1a5182e56" providerId="ADAL" clId="{AE36432E-DF2E-444B-9D9F-091286C68A32}" dt="2021-10-18T14:23:21.248" v="5600" actId="20577"/>
        <pc:sldMkLst>
          <pc:docMk/>
          <pc:sldMk cId="2886830865" sldId="276"/>
        </pc:sldMkLst>
        <pc:spChg chg="mod">
          <ac:chgData name="Přemysl Bar" userId="e729b752-3125-4e78-a7e7-46c1a5182e56" providerId="ADAL" clId="{AE36432E-DF2E-444B-9D9F-091286C68A32}" dt="2021-10-18T14:05:29.685" v="4917" actId="20577"/>
          <ac:spMkLst>
            <pc:docMk/>
            <pc:sldMk cId="2886830865" sldId="276"/>
            <ac:spMk id="2" creationId="{CA483235-9BD9-4056-95DA-A273EFC142B1}"/>
          </ac:spMkLst>
        </pc:spChg>
        <pc:spChg chg="mod">
          <ac:chgData name="Přemysl Bar" userId="e729b752-3125-4e78-a7e7-46c1a5182e56" providerId="ADAL" clId="{AE36432E-DF2E-444B-9D9F-091286C68A32}" dt="2021-10-18T14:23:21.248" v="5600" actId="20577"/>
          <ac:spMkLst>
            <pc:docMk/>
            <pc:sldMk cId="2886830865" sldId="276"/>
            <ac:spMk id="3" creationId="{04F3B630-7E11-4F16-9A52-683C0061A520}"/>
          </ac:spMkLst>
        </pc:spChg>
      </pc:sldChg>
      <pc:sldChg chg="modSp new mod">
        <pc:chgData name="Přemysl Bar" userId="e729b752-3125-4e78-a7e7-46c1a5182e56" providerId="ADAL" clId="{AE36432E-DF2E-444B-9D9F-091286C68A32}" dt="2021-10-18T15:06:18.848" v="6787" actId="123"/>
        <pc:sldMkLst>
          <pc:docMk/>
          <pc:sldMk cId="882713164" sldId="277"/>
        </pc:sldMkLst>
        <pc:spChg chg="mod">
          <ac:chgData name="Přemysl Bar" userId="e729b752-3125-4e78-a7e7-46c1a5182e56" providerId="ADAL" clId="{AE36432E-DF2E-444B-9D9F-091286C68A32}" dt="2021-10-18T14:48:03.309" v="6275" actId="20577"/>
          <ac:spMkLst>
            <pc:docMk/>
            <pc:sldMk cId="882713164" sldId="277"/>
            <ac:spMk id="2" creationId="{6580345F-F0B4-4E6D-B646-768F1A7C77D2}"/>
          </ac:spMkLst>
        </pc:spChg>
        <pc:spChg chg="mod">
          <ac:chgData name="Přemysl Bar" userId="e729b752-3125-4e78-a7e7-46c1a5182e56" providerId="ADAL" clId="{AE36432E-DF2E-444B-9D9F-091286C68A32}" dt="2021-10-18T15:06:18.848" v="6787" actId="123"/>
          <ac:spMkLst>
            <pc:docMk/>
            <pc:sldMk cId="882713164" sldId="277"/>
            <ac:spMk id="3" creationId="{DE451669-E122-44EC-8030-6E65BD86952B}"/>
          </ac:spMkLst>
        </pc:spChg>
      </pc:sldChg>
      <pc:sldChg chg="addSp delSp modSp new mod setBg">
        <pc:chgData name="Přemysl Bar" userId="e729b752-3125-4e78-a7e7-46c1a5182e56" providerId="ADAL" clId="{AE36432E-DF2E-444B-9D9F-091286C68A32}" dt="2021-10-18T14:34:03.257" v="5873" actId="121"/>
        <pc:sldMkLst>
          <pc:docMk/>
          <pc:sldMk cId="3678318342" sldId="278"/>
        </pc:sldMkLst>
        <pc:spChg chg="mod">
          <ac:chgData name="Přemysl Bar" userId="e729b752-3125-4e78-a7e7-46c1a5182e56" providerId="ADAL" clId="{AE36432E-DF2E-444B-9D9F-091286C68A32}" dt="2021-10-18T14:34:03.257" v="5873" actId="121"/>
          <ac:spMkLst>
            <pc:docMk/>
            <pc:sldMk cId="3678318342" sldId="278"/>
            <ac:spMk id="2" creationId="{F1EA2A95-32DF-45DD-A048-9661B6FDB38D}"/>
          </ac:spMkLst>
        </pc:spChg>
        <pc:spChg chg="del">
          <ac:chgData name="Přemysl Bar" userId="e729b752-3125-4e78-a7e7-46c1a5182e56" providerId="ADAL" clId="{AE36432E-DF2E-444B-9D9F-091286C68A32}" dt="2021-10-18T14:32:56.180" v="5793"/>
          <ac:spMkLst>
            <pc:docMk/>
            <pc:sldMk cId="3678318342" sldId="278"/>
            <ac:spMk id="3" creationId="{F99A60CF-0AFE-4918-878D-59D6BBA26D6D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14" creationId="{989BE678-777B-482A-A616-FEDC47B162E5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0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2" creationId="{F3F4807A-5068-4492-8025-D75F320E908D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4" creationId="{B24996F8-180C-4DCB-8A26-DFA336CDEFBC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6" creationId="{630182B0-3559-41D5-9EBC-0BD86BEDAD09}"/>
          </ac:spMkLst>
        </pc:spChg>
        <pc:picChg chg="add mo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5" creationId="{65AB7ED3-38AA-4242-ACB7-E276095B3E02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0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2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6" creationId="{CF1EB4BD-9C7E-4AA3-9681-C7EB0DA6250B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8" creationId="{94AAE3AA-3759-4D28-B0EF-575F25A5146C}"/>
          </ac:picMkLst>
        </pc:picChg>
      </pc:sldChg>
      <pc:sldChg chg="addSp delSp modSp new mod setBg setClrOvrMap">
        <pc:chgData name="Přemysl Bar" userId="e729b752-3125-4e78-a7e7-46c1a5182e56" providerId="ADAL" clId="{AE36432E-DF2E-444B-9D9F-091286C68A32}" dt="2021-10-18T15:41:47.543" v="7320" actId="14100"/>
        <pc:sldMkLst>
          <pc:docMk/>
          <pc:sldMk cId="2236174305" sldId="279"/>
        </pc:sldMkLst>
        <pc:spChg chg="mod">
          <ac:chgData name="Přemysl Bar" userId="e729b752-3125-4e78-a7e7-46c1a5182e56" providerId="ADAL" clId="{AE36432E-DF2E-444B-9D9F-091286C68A32}" dt="2021-10-18T14:37:35.970" v="5962" actId="14100"/>
          <ac:spMkLst>
            <pc:docMk/>
            <pc:sldMk cId="2236174305" sldId="279"/>
            <ac:spMk id="2" creationId="{9E83CF16-197E-4F4C-9A63-9EEDAA270A69}"/>
          </ac:spMkLst>
        </pc:spChg>
        <pc:spChg chg="del">
          <ac:chgData name="Přemysl Bar" userId="e729b752-3125-4e78-a7e7-46c1a5182e56" providerId="ADAL" clId="{AE36432E-DF2E-444B-9D9F-091286C68A32}" dt="2021-10-18T14:35:51.241" v="5875"/>
          <ac:spMkLst>
            <pc:docMk/>
            <pc:sldMk cId="2236174305" sldId="279"/>
            <ac:spMk id="3" creationId="{F382C739-5076-4B58-AC04-00F9FA32B8A2}"/>
          </ac:spMkLst>
        </pc:spChg>
        <pc:spChg chg="add del">
          <ac:chgData name="Přemysl Bar" userId="e729b752-3125-4e78-a7e7-46c1a5182e56" providerId="ADAL" clId="{AE36432E-DF2E-444B-9D9F-091286C68A32}" dt="2021-10-18T14:36:49.400" v="5948" actId="26606"/>
          <ac:spMkLst>
            <pc:docMk/>
            <pc:sldMk cId="2236174305" sldId="279"/>
            <ac:spMk id="9" creationId="{35B66047-3674-434F-B0CD-6DC64BF7EBD2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1" creationId="{2A890334-80A6-4DDC-BBD0-28A716291B7A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2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4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6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8" creationId="{A92A1116-1C84-41DF-B803-1F7B0883EC82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3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5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7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9" creationId="{A92A1116-1C84-41DF-B803-1F7B0883EC82}"/>
          </ac:spMkLst>
        </pc:spChg>
        <pc:spChg chg="add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33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35" creationId="{989BE678-777B-482A-A616-FEDC47B162E5}"/>
          </ac:spMkLst>
        </pc:spChg>
        <pc:picChg chg="add mod">
          <ac:chgData name="Přemysl Bar" userId="e729b752-3125-4e78-a7e7-46c1a5182e56" providerId="ADAL" clId="{AE36432E-DF2E-444B-9D9F-091286C68A32}" dt="2021-10-18T15:41:47.543" v="7320" actId="14100"/>
          <ac:picMkLst>
            <pc:docMk/>
            <pc:sldMk cId="2236174305" sldId="279"/>
            <ac:picMk id="5" creationId="{45D97AA1-98E5-4FA5-BD5C-0E94C714A9CF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1" creationId="{94AAE3AA-3759-4D28-B0EF-575F25A5146C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2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4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6" creationId="{CF1EB4BD-9C7E-4AA3-9681-C7EB0DA6250B}"/>
          </ac:picMkLst>
        </pc:picChg>
      </pc:sldChg>
      <pc:sldChg chg="addSp delSp modSp new mod">
        <pc:chgData name="Přemysl Bar" userId="e729b752-3125-4e78-a7e7-46c1a5182e56" providerId="ADAL" clId="{AE36432E-DF2E-444B-9D9F-091286C68A32}" dt="2021-10-18T14:40:54.936" v="5969" actId="1076"/>
        <pc:sldMkLst>
          <pc:docMk/>
          <pc:sldMk cId="1280672841" sldId="280"/>
        </pc:sldMkLst>
        <pc:spChg chg="del">
          <ac:chgData name="Přemysl Bar" userId="e729b752-3125-4e78-a7e7-46c1a5182e56" providerId="ADAL" clId="{AE36432E-DF2E-444B-9D9F-091286C68A32}" dt="2021-10-18T14:40:27.824" v="5964"/>
          <ac:spMkLst>
            <pc:docMk/>
            <pc:sldMk cId="1280672841" sldId="280"/>
            <ac:spMk id="3" creationId="{E82CFA52-ACD8-4EAA-88E1-1E845376212A}"/>
          </ac:spMkLst>
        </pc:spChg>
        <pc:picChg chg="add mod">
          <ac:chgData name="Přemysl Bar" userId="e729b752-3125-4e78-a7e7-46c1a5182e56" providerId="ADAL" clId="{AE36432E-DF2E-444B-9D9F-091286C68A32}" dt="2021-10-18T14:40:54.936" v="5969" actId="1076"/>
          <ac:picMkLst>
            <pc:docMk/>
            <pc:sldMk cId="1280672841" sldId="280"/>
            <ac:picMk id="5" creationId="{FF9EFCA0-7108-4AA6-8C21-BC1971B2255B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4:56:04.604" v="6568" actId="26606"/>
        <pc:sldMkLst>
          <pc:docMk/>
          <pc:sldMk cId="515230594" sldId="281"/>
        </pc:sldMkLst>
        <pc:spChg chg="mod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" creationId="{A2C53E38-EB46-4CE7-9F09-43D5D6E42DB4}"/>
          </ac:spMkLst>
        </pc:spChg>
        <pc:spChg chg="del">
          <ac:chgData name="Přemysl Bar" userId="e729b752-3125-4e78-a7e7-46c1a5182e56" providerId="ADAL" clId="{AE36432E-DF2E-444B-9D9F-091286C68A32}" dt="2021-10-18T14:54:47.466" v="6505"/>
          <ac:spMkLst>
            <pc:docMk/>
            <pc:sldMk cId="515230594" sldId="281"/>
            <ac:spMk id="3" creationId="{ED658D28-CAAA-4AA2-A48C-EBC131E5A68F}"/>
          </ac:spMkLst>
        </pc:spChg>
        <pc:spChg chg="add del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14" creationId="{4AC0CD9D-7610-4620-93B4-798CCD9AB581}"/>
          </ac:spMkLst>
        </pc:spChg>
        <pc:spChg chg="add del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0" creationId="{DE4D62F9-188E-4530-84C2-24BDEE4BEB82}"/>
          </ac:spMkLst>
        </pc:spChg>
        <pc:spChg chg="add del">
          <ac:chgData name="Přemysl Bar" userId="e729b752-3125-4e78-a7e7-46c1a5182e56" providerId="ADAL" clId="{AE36432E-DF2E-444B-9D9F-091286C68A32}" dt="2021-10-18T14:56:04.604" v="6567" actId="26606"/>
          <ac:spMkLst>
            <pc:docMk/>
            <pc:sldMk cId="515230594" sldId="281"/>
            <ac:spMk id="24" creationId="{08022130-8898-4DE6-A0CB-F16A8C80488E}"/>
          </ac:spMkLst>
        </pc:spChg>
        <pc:spChg chg="add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6" creationId="{FB7169EF-01B7-464F-BE4C-3357D7472514}"/>
          </ac:spMkLst>
        </pc:spChg>
        <pc:picChg chg="add mod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5" creationId="{221F7D4C-0F0A-452B-822C-68C26E60E1AA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0" creationId="{41B68C77-138E-4BF7-A276-BD0C78A4219F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2" creationId="{7C268552-D473-46ED-B1B8-422042C4DEF1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6" creationId="{B9238B3E-24AA-439A-B527-6C5DF6D72145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8" creationId="{69F01145-BEA3-4CBF-AA21-10077B948CA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06:00.118" v="6786" actId="14100"/>
        <pc:sldMkLst>
          <pc:docMk/>
          <pc:sldMk cId="4184481451" sldId="282"/>
        </pc:sldMkLst>
        <pc:spChg chg="mod ord">
          <ac:chgData name="Přemysl Bar" userId="e729b752-3125-4e78-a7e7-46c1a5182e56" providerId="ADAL" clId="{AE36432E-DF2E-444B-9D9F-091286C68A32}" dt="2021-10-18T15:04:11.023" v="6743" actId="26606"/>
          <ac:spMkLst>
            <pc:docMk/>
            <pc:sldMk cId="4184481451" sldId="282"/>
            <ac:spMk id="2" creationId="{936EDDF9-0B42-4315-BEE9-9CB8B78A09A1}"/>
          </ac:spMkLst>
        </pc:spChg>
        <pc:spChg chg="del">
          <ac:chgData name="Přemysl Bar" userId="e729b752-3125-4e78-a7e7-46c1a5182e56" providerId="ADAL" clId="{AE36432E-DF2E-444B-9D9F-091286C68A32}" dt="2021-10-18T15:01:35.966" v="6570"/>
          <ac:spMkLst>
            <pc:docMk/>
            <pc:sldMk cId="4184481451" sldId="282"/>
            <ac:spMk id="3" creationId="{83697458-1AB7-4A98-AC51-C567188F1EA5}"/>
          </ac:spMkLst>
        </pc:spChg>
        <pc:spChg chg="add mod ord">
          <ac:chgData name="Přemysl Bar" userId="e729b752-3125-4e78-a7e7-46c1a5182e56" providerId="ADAL" clId="{AE36432E-DF2E-444B-9D9F-091286C68A32}" dt="2021-10-18T15:05:54.148" v="6785" actId="14100"/>
          <ac:spMkLst>
            <pc:docMk/>
            <pc:sldMk cId="4184481451" sldId="282"/>
            <ac:spMk id="9" creationId="{11709F8A-EB6E-4138-9C02-5600DA6A8B81}"/>
          </ac:spMkLst>
        </pc:spChg>
        <pc:spChg chg="add del">
          <ac:chgData name="Přemysl Bar" userId="e729b752-3125-4e78-a7e7-46c1a5182e56" providerId="ADAL" clId="{AE36432E-DF2E-444B-9D9F-091286C68A32}" dt="2021-10-18T15:04:11.023" v="6743" actId="26606"/>
          <ac:spMkLst>
            <pc:docMk/>
            <pc:sldMk cId="4184481451" sldId="282"/>
            <ac:spMk id="14" creationId="{8D489E29-742E-4D34-AB08-CE3217805B81}"/>
          </ac:spMkLst>
        </pc:spChg>
        <pc:picChg chg="add del mod">
          <ac:chgData name="Přemysl Bar" userId="e729b752-3125-4e78-a7e7-46c1a5182e56" providerId="ADAL" clId="{AE36432E-DF2E-444B-9D9F-091286C68A32}" dt="2021-10-18T15:04:32.358" v="6758" actId="21"/>
          <ac:picMkLst>
            <pc:docMk/>
            <pc:sldMk cId="4184481451" sldId="282"/>
            <ac:picMk id="5" creationId="{8F789C15-4286-448F-AFED-C59923AB0D34}"/>
          </ac:picMkLst>
        </pc:picChg>
        <pc:picChg chg="add mod">
          <ac:chgData name="Přemysl Bar" userId="e729b752-3125-4e78-a7e7-46c1a5182e56" providerId="ADAL" clId="{AE36432E-DF2E-444B-9D9F-091286C68A32}" dt="2021-10-18T15:06:00.118" v="6786" actId="14100"/>
          <ac:picMkLst>
            <pc:docMk/>
            <pc:sldMk cId="4184481451" sldId="282"/>
            <ac:picMk id="7" creationId="{9DC18762-0EDA-48F9-9B3E-4DD47D63C10B}"/>
          </ac:picMkLst>
        </pc:picChg>
      </pc:sldChg>
      <pc:sldChg chg="modSp new mod">
        <pc:chgData name="Přemysl Bar" userId="e729b752-3125-4e78-a7e7-46c1a5182e56" providerId="ADAL" clId="{AE36432E-DF2E-444B-9D9F-091286C68A32}" dt="2021-10-18T15:47:06.886" v="7342" actId="1076"/>
        <pc:sldMkLst>
          <pc:docMk/>
          <pc:sldMk cId="84190830" sldId="283"/>
        </pc:sldMkLst>
        <pc:spChg chg="mod">
          <ac:chgData name="Přemysl Bar" userId="e729b752-3125-4e78-a7e7-46c1a5182e56" providerId="ADAL" clId="{AE36432E-DF2E-444B-9D9F-091286C68A32}" dt="2021-10-18T15:07:10.667" v="6795" actId="20577"/>
          <ac:spMkLst>
            <pc:docMk/>
            <pc:sldMk cId="84190830" sldId="283"/>
            <ac:spMk id="2" creationId="{2F5DA214-2062-41B8-8CBC-DE2ECFDBB3CD}"/>
          </ac:spMkLst>
        </pc:spChg>
        <pc:spChg chg="mod">
          <ac:chgData name="Přemysl Bar" userId="e729b752-3125-4e78-a7e7-46c1a5182e56" providerId="ADAL" clId="{AE36432E-DF2E-444B-9D9F-091286C68A32}" dt="2021-10-18T15:47:06.886" v="7342" actId="1076"/>
          <ac:spMkLst>
            <pc:docMk/>
            <pc:sldMk cId="84190830" sldId="283"/>
            <ac:spMk id="3" creationId="{B9A986FC-70DF-4DE5-8075-C8918B8A721A}"/>
          </ac:spMkLst>
        </pc:spChg>
      </pc:sldChg>
      <pc:sldChg chg="addSp modSp new mod">
        <pc:chgData name="Přemysl Bar" userId="e729b752-3125-4e78-a7e7-46c1a5182e56" providerId="ADAL" clId="{AE36432E-DF2E-444B-9D9F-091286C68A32}" dt="2021-10-18T15:21:14.004" v="7198" actId="14100"/>
        <pc:sldMkLst>
          <pc:docMk/>
          <pc:sldMk cId="1507850050" sldId="284"/>
        </pc:sldMkLst>
        <pc:spChg chg="mod">
          <ac:chgData name="Přemysl Bar" userId="e729b752-3125-4e78-a7e7-46c1a5182e56" providerId="ADAL" clId="{AE36432E-DF2E-444B-9D9F-091286C68A32}" dt="2021-10-18T15:21:14.004" v="7198" actId="14100"/>
          <ac:spMkLst>
            <pc:docMk/>
            <pc:sldMk cId="1507850050" sldId="284"/>
            <ac:spMk id="2" creationId="{06D53AF6-6F17-4407-9945-AD46253D7621}"/>
          </ac:spMkLst>
        </pc:spChg>
        <pc:picChg chg="add mod">
          <ac:chgData name="Přemysl Bar" userId="e729b752-3125-4e78-a7e7-46c1a5182e56" providerId="ADAL" clId="{AE36432E-DF2E-444B-9D9F-091286C68A32}" dt="2021-10-18T15:21:08.908" v="7197" actId="14100"/>
          <ac:picMkLst>
            <pc:docMk/>
            <pc:sldMk cId="1507850050" sldId="284"/>
            <ac:picMk id="11266" creationId="{D79193ED-B852-4120-B46A-0CCD74077941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24:45.916" v="7224" actId="26606"/>
        <pc:sldMkLst>
          <pc:docMk/>
          <pc:sldMk cId="2064259830" sldId="285"/>
        </pc:sldMkLst>
        <pc:spChg chg="mo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2" creationId="{D397F265-D19C-41D4-8159-9FE48835DCE4}"/>
          </ac:spMkLst>
        </pc:spChg>
        <pc:spChg chg="del">
          <ac:chgData name="Přemysl Bar" userId="e729b752-3125-4e78-a7e7-46c1a5182e56" providerId="ADAL" clId="{AE36432E-DF2E-444B-9D9F-091286C68A32}" dt="2021-10-18T15:23:43.466" v="7201" actId="26606"/>
          <ac:spMkLst>
            <pc:docMk/>
            <pc:sldMk cId="2064259830" sldId="285"/>
            <ac:spMk id="3" creationId="{9E1FA87F-E276-4F46-AB9C-9CE97CCE5383}"/>
          </ac:spMkLst>
        </pc:spChg>
        <pc:spChg chg="add del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75" creationId="{989BE678-777B-482A-A616-FEDC47B162E5}"/>
          </ac:spMkLst>
        </pc:spChg>
        <pc:spChg chg="add del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81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139" creationId="{989BE678-777B-482A-A616-FEDC47B162E5}"/>
          </ac:spMkLst>
        </pc:spChg>
        <pc:spChg chg="ad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145" creationId="{D28BE0C3-2102-4820-B88B-A448B1840D14}"/>
          </ac:spMkLst>
        </pc:sp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1" creationId="{DF19BAF3-7E20-4B9D-B544-BABAEEA1FA75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3" creationId="{950648F4-ABCD-4DF0-8641-76CFB2354721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7" creationId="{CF1EB4BD-9C7E-4AA3-9681-C7EB0DA6250B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9" creationId="{94AAE3AA-3759-4D28-B0EF-575F25A5146C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35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37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41" creationId="{CF1EB4BD-9C7E-4AA3-9681-C7EB0DA6250B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43" creationId="{94AAE3AA-3759-4D28-B0EF-575F25A5146C}"/>
          </ac:picMkLst>
        </pc:picChg>
        <pc:picChg chg="add mod">
          <ac:chgData name="Přemysl Bar" userId="e729b752-3125-4e78-a7e7-46c1a5182e56" providerId="ADAL" clId="{AE36432E-DF2E-444B-9D9F-091286C68A32}" dt="2021-10-18T15:23:46.170" v="7204" actId="27614"/>
          <ac:picMkLst>
            <pc:docMk/>
            <pc:sldMk cId="2064259830" sldId="285"/>
            <ac:picMk id="12290" creationId="{BA135569-E7C4-4F23-9C24-E565905C00AD}"/>
          </ac:picMkLst>
        </pc:picChg>
      </pc:sldChg>
      <pc:sldChg chg="addSp modSp new mod">
        <pc:chgData name="Přemysl Bar" userId="e729b752-3125-4e78-a7e7-46c1a5182e56" providerId="ADAL" clId="{AE36432E-DF2E-444B-9D9F-091286C68A32}" dt="2021-10-18T15:46:45.361" v="7341" actId="1076"/>
        <pc:sldMkLst>
          <pc:docMk/>
          <pc:sldMk cId="1096016301" sldId="286"/>
        </pc:sldMkLst>
        <pc:spChg chg="mod ord">
          <ac:chgData name="Přemysl Bar" userId="e729b752-3125-4e78-a7e7-46c1a5182e56" providerId="ADAL" clId="{AE36432E-DF2E-444B-9D9F-091286C68A32}" dt="2021-10-18T15:45:28.307" v="7338" actId="1076"/>
          <ac:spMkLst>
            <pc:docMk/>
            <pc:sldMk cId="1096016301" sldId="286"/>
            <ac:spMk id="2" creationId="{517FC95D-746F-49F8-9F89-CF4C2841F190}"/>
          </ac:spMkLst>
        </pc:spChg>
        <pc:picChg chg="add mod">
          <ac:chgData name="Přemysl Bar" userId="e729b752-3125-4e78-a7e7-46c1a5182e56" providerId="ADAL" clId="{AE36432E-DF2E-444B-9D9F-091286C68A32}" dt="2021-10-18T15:46:45.361" v="7341" actId="1076"/>
          <ac:picMkLst>
            <pc:docMk/>
            <pc:sldMk cId="1096016301" sldId="286"/>
            <ac:picMk id="13314" creationId="{B2B32ACF-1119-43B6-8091-E6572B282A40}"/>
          </ac:picMkLst>
        </pc:picChg>
      </pc:sldChg>
      <pc:sldChg chg="modSp new mod">
        <pc:chgData name="Přemysl Bar" userId="e729b752-3125-4e78-a7e7-46c1a5182e56" providerId="ADAL" clId="{AE36432E-DF2E-444B-9D9F-091286C68A32}" dt="2021-12-09T13:16:26.873" v="7408" actId="947"/>
        <pc:sldMkLst>
          <pc:docMk/>
          <pc:sldMk cId="961246069" sldId="288"/>
        </pc:sldMkLst>
        <pc:spChg chg="mod">
          <ac:chgData name="Přemysl Bar" userId="e729b752-3125-4e78-a7e7-46c1a5182e56" providerId="ADAL" clId="{AE36432E-DF2E-444B-9D9F-091286C68A32}" dt="2021-12-09T11:36:19.145" v="7395" actId="20577"/>
          <ac:spMkLst>
            <pc:docMk/>
            <pc:sldMk cId="961246069" sldId="288"/>
            <ac:spMk id="2" creationId="{368C8D60-0F2E-4AE0-A107-886F35C31950}"/>
          </ac:spMkLst>
        </pc:spChg>
        <pc:spChg chg="mod">
          <ac:chgData name="Přemysl Bar" userId="e729b752-3125-4e78-a7e7-46c1a5182e56" providerId="ADAL" clId="{AE36432E-DF2E-444B-9D9F-091286C68A32}" dt="2021-12-09T13:16:26.873" v="7408" actId="947"/>
          <ac:spMkLst>
            <pc:docMk/>
            <pc:sldMk cId="961246069" sldId="288"/>
            <ac:spMk id="3" creationId="{BD34ECD1-1F7D-4ED7-937C-4AB5FCFB75FE}"/>
          </ac:spMkLst>
        </pc:spChg>
      </pc:sldChg>
    </pc:docChg>
  </pc:docChgLst>
  <pc:docChgLst>
    <pc:chgData name="Přemysl Bar" userId="e729b752-3125-4e78-a7e7-46c1a5182e56" providerId="ADAL" clId="{B12E8968-D65E-4237-A262-B4EF408A6A36}"/>
    <pc:docChg chg="undo custSel addSld delSld modSld modMainMaster">
      <pc:chgData name="Přemysl Bar" userId="e729b752-3125-4e78-a7e7-46c1a5182e56" providerId="ADAL" clId="{B12E8968-D65E-4237-A262-B4EF408A6A36}" dt="2022-11-09T09:44:01.005" v="496" actId="1076"/>
      <pc:docMkLst>
        <pc:docMk/>
      </pc:docMkLst>
      <pc:sldChg chg="addSp delSp modSp mod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3998600014" sldId="256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998600014" sldId="256"/>
            <ac:spMk id="2" creationId="{C9BF24A0-A212-45D2-B2D4-3EE328572C4E}"/>
          </ac:spMkLst>
        </pc:spChg>
        <pc:spChg chg="del mod">
          <ac:chgData name="Přemysl Bar" userId="e729b752-3125-4e78-a7e7-46c1a5182e56" providerId="ADAL" clId="{B12E8968-D65E-4237-A262-B4EF408A6A36}" dt="2022-10-19T07:26:24.134" v="295" actId="26606"/>
          <ac:spMkLst>
            <pc:docMk/>
            <pc:sldMk cId="3998600014" sldId="256"/>
            <ac:spMk id="3" creationId="{76560CB5-439A-42A2-BB1C-E0B9BA46835B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3998600014" sldId="256"/>
            <ac:spMk id="8" creationId="{9D4E5BD1-FBAE-CF7C-2285-85078DB014CC}"/>
          </ac:spMkLst>
        </pc:sp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3399875464" sldId="257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399875464" sldId="257"/>
            <ac:spMk id="2" creationId="{6ACEC33C-C633-4A42-80A6-17A1C6E8590F}"/>
          </ac:spMkLst>
        </pc:spChg>
        <pc:spChg chg="del mod">
          <ac:chgData name="Přemysl Bar" userId="e729b752-3125-4e78-a7e7-46c1a5182e56" providerId="ADAL" clId="{B12E8968-D65E-4237-A262-B4EF408A6A36}" dt="2022-10-19T07:26:33.740" v="296" actId="26606"/>
          <ac:spMkLst>
            <pc:docMk/>
            <pc:sldMk cId="3399875464" sldId="257"/>
            <ac:spMk id="3" creationId="{5DA55113-6DF4-4A51-B1F0-5479522CD7ED}"/>
          </ac:spMkLst>
        </pc:sp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3399875464" sldId="257"/>
            <ac:graphicFrameMk id="5" creationId="{B9BE77D9-90C2-A4A2-BD23-6875DE4F3C7F}"/>
          </ac:graphicFrameMkLst>
        </pc:graphicFrame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980377816" sldId="258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980377816" sldId="258"/>
            <ac:spMk id="2" creationId="{9AE9698A-A4F8-4C9B-8543-0ADA9D07E057}"/>
          </ac:spMkLst>
        </pc:spChg>
        <pc:spChg chg="del mod">
          <ac:chgData name="Přemysl Bar" userId="e729b752-3125-4e78-a7e7-46c1a5182e56" providerId="ADAL" clId="{B12E8968-D65E-4237-A262-B4EF408A6A36}" dt="2022-10-19T07:26:43.674" v="297" actId="26606"/>
          <ac:spMkLst>
            <pc:docMk/>
            <pc:sldMk cId="980377816" sldId="258"/>
            <ac:spMk id="3" creationId="{A7B0C075-7DA3-48DE-A336-E811A5792DC9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980377816" sldId="258"/>
            <ac:spMk id="9" creationId="{4EE37FF9-98A1-B354-091F-62F71C2F43DD}"/>
          </ac:spMkLst>
        </pc:sp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980377816" sldId="258"/>
            <ac:graphicFrameMk id="5" creationId="{1C2B896E-050F-4B16-175D-9AFD468F36D7}"/>
          </ac:graphicFrameMkLst>
        </pc:graphicFrame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127939541" sldId="259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27939541" sldId="259"/>
            <ac:spMk id="2" creationId="{0C5CFC1E-1B67-4485-99C8-FBABC07B215A}"/>
          </ac:spMkLst>
        </pc:spChg>
        <pc:spChg chg="add del mod">
          <ac:chgData name="Přemysl Bar" userId="e729b752-3125-4e78-a7e7-46c1a5182e56" providerId="ADAL" clId="{B12E8968-D65E-4237-A262-B4EF408A6A36}" dt="2022-10-19T07:27:10.364" v="300" actId="26606"/>
          <ac:spMkLst>
            <pc:docMk/>
            <pc:sldMk cId="127939541" sldId="259"/>
            <ac:spMk id="3" creationId="{C222D754-E30E-4079-8E3E-A9BE21986AC1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127939541" sldId="259"/>
            <ac:spMk id="9" creationId="{CF367313-3EF4-FA5C-02F2-1230754E3E53}"/>
          </ac:spMkLst>
        </pc:spChg>
        <pc:graphicFrameChg chg="add del mod">
          <ac:chgData name="Přemysl Bar" userId="e729b752-3125-4e78-a7e7-46c1a5182e56" providerId="ADAL" clId="{B12E8968-D65E-4237-A262-B4EF408A6A36}" dt="2022-10-19T07:27:10.332" v="299" actId="26606"/>
          <ac:graphicFrameMkLst>
            <pc:docMk/>
            <pc:sldMk cId="127939541" sldId="259"/>
            <ac:graphicFrameMk id="5" creationId="{55F5DA1E-33C6-8C87-C2D3-0404DA24CEAC}"/>
          </ac:graphicFrameMkLst>
        </pc:graphicFrame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127939541" sldId="259"/>
            <ac:graphicFrameMk id="7" creationId="{EAE16F94-17CC-0C07-9067-43EC2A295266}"/>
          </ac:graphicFrameMkLst>
        </pc:graphicFrame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459093350" sldId="260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459093350" sldId="260"/>
            <ac:spMk id="2" creationId="{A5A9C829-6A2D-4A17-86BF-B99B49261CDD}"/>
          </ac:spMkLst>
        </pc:spChg>
        <pc:spChg chg="del mod">
          <ac:chgData name="Přemysl Bar" userId="e729b752-3125-4e78-a7e7-46c1a5182e56" providerId="ADAL" clId="{B12E8968-D65E-4237-A262-B4EF408A6A36}" dt="2022-10-19T07:27:33.923" v="301" actId="26606"/>
          <ac:spMkLst>
            <pc:docMk/>
            <pc:sldMk cId="459093350" sldId="260"/>
            <ac:spMk id="3" creationId="{7A86C12A-1F15-4CB4-AAD5-9E71026187DA}"/>
          </ac:spMkLst>
        </pc:sp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459093350" sldId="260"/>
            <ac:graphicFrameMk id="5" creationId="{CB9B0B05-9B45-0B25-134E-1ED9F1BD0F5F}"/>
          </ac:graphicFrameMkLst>
        </pc:graphicFrame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516541295" sldId="261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516541295" sldId="261"/>
            <ac:spMk id="2" creationId="{0D1EFEF3-0121-4031-8D4B-A90B1154C33E}"/>
          </ac:spMkLst>
        </pc:spChg>
        <pc:spChg chg="add del mod">
          <ac:chgData name="Přemysl Bar" userId="e729b752-3125-4e78-a7e7-46c1a5182e56" providerId="ADAL" clId="{B12E8968-D65E-4237-A262-B4EF408A6A36}" dt="2022-10-19T07:27:47.228" v="304" actId="26606"/>
          <ac:spMkLst>
            <pc:docMk/>
            <pc:sldMk cId="516541295" sldId="261"/>
            <ac:spMk id="3" creationId="{0DFE152F-7899-4284-8FA8-36A82FD4116C}"/>
          </ac:spMkLst>
        </pc:spChg>
        <pc:spChg chg="add del mod">
          <ac:chgData name="Přemysl Bar" userId="e729b752-3125-4e78-a7e7-46c1a5182e56" providerId="ADAL" clId="{B12E8968-D65E-4237-A262-B4EF408A6A36}" dt="2022-10-19T07:27:47.197" v="303" actId="26606"/>
          <ac:spMkLst>
            <pc:docMk/>
            <pc:sldMk cId="516541295" sldId="261"/>
            <ac:spMk id="9" creationId="{0B6891AF-4A08-33C3-9702-3A82ED40E5F2}"/>
          </ac:spMkLst>
        </pc:spChg>
        <pc:graphicFrameChg chg="add del mod">
          <ac:chgData name="Přemysl Bar" userId="e729b752-3125-4e78-a7e7-46c1a5182e56" providerId="ADAL" clId="{B12E8968-D65E-4237-A262-B4EF408A6A36}" dt="2022-10-19T07:27:47.197" v="303" actId="26606"/>
          <ac:graphicFrameMkLst>
            <pc:docMk/>
            <pc:sldMk cId="516541295" sldId="261"/>
            <ac:graphicFrameMk id="5" creationId="{BAB90041-32C5-63BC-2CA5-7781D88523AD}"/>
          </ac:graphicFrameMkLst>
        </pc:graphicFrame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516541295" sldId="261"/>
            <ac:graphicFrameMk id="11" creationId="{AC8EA866-5E71-D8E2-5964-CBB84ED289D3}"/>
          </ac:graphicFrameMkLst>
        </pc:graphicFrameChg>
      </pc:sldChg>
      <pc:sldChg chg="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1260010931" sldId="262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260010931" sldId="262"/>
            <ac:spMk id="2" creationId="{4A6C61E5-59FF-405D-8DB4-3EB8BF801CE4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260010931" sldId="262"/>
            <ac:spMk id="3" creationId="{E678CBC4-4DEF-4961-A158-F748363C9DB0}"/>
          </ac:spMkLst>
        </pc:spChg>
      </pc:sldChg>
      <pc:sldChg chg="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2528611240" sldId="263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528611240" sldId="263"/>
            <ac:spMk id="2" creationId="{4B4ADC9A-3A0F-4A9A-8066-A70EBCFFBDFA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528611240" sldId="263"/>
            <ac:spMk id="3" creationId="{A2ABFE84-CBAE-4B64-BDEE-814125C0F83B}"/>
          </ac:spMkLst>
        </pc:spChg>
      </pc:sldChg>
      <pc:sldChg chg="delSp modSp mod setBg modClrScheme setClrOvrMap delDesignElem chgLayout">
        <pc:chgData name="Přemysl Bar" userId="e729b752-3125-4e78-a7e7-46c1a5182e56" providerId="ADAL" clId="{B12E8968-D65E-4237-A262-B4EF408A6A36}" dt="2022-10-20T05:43:20.794" v="412" actId="255"/>
        <pc:sldMkLst>
          <pc:docMk/>
          <pc:sldMk cId="26255805" sldId="264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6255805" sldId="264"/>
            <ac:spMk id="2" creationId="{5711C835-1073-4FA3-94BC-162220BC3C4F}"/>
          </ac:spMkLst>
        </pc:spChg>
        <pc:spChg chg="mod">
          <ac:chgData name="Přemysl Bar" userId="e729b752-3125-4e78-a7e7-46c1a5182e56" providerId="ADAL" clId="{B12E8968-D65E-4237-A262-B4EF408A6A36}" dt="2022-10-20T05:43:20.794" v="412" actId="255"/>
          <ac:spMkLst>
            <pc:docMk/>
            <pc:sldMk cId="26255805" sldId="264"/>
            <ac:spMk id="3" creationId="{0B6F15F0-F440-499F-A271-C6A93B5EC74E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6255805" sldId="264"/>
            <ac:spMk id="71" creationId="{EE4E366E-272A-409E-840F-9A6A64A9E3FF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6255805" sldId="264"/>
            <ac:spMk id="73" creationId="{A721560C-E4AB-4287-A29C-3F6916794CB9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6255805" sldId="264"/>
            <ac:spMk id="75" creationId="{DF6CFF07-D953-4F9C-9A0E-E0A6AACB6158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6255805" sldId="264"/>
            <ac:spMk id="77" creationId="{DAA4FEEE-0B5F-41BF-825D-60F9FB089568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6255805" sldId="264"/>
            <ac:picMk id="2050" creationId="{F36A7CED-66A6-4BDC-9A43-AF8B4E302253}"/>
          </ac:picMkLst>
        </pc:picChg>
      </pc:sldChg>
      <pc:sldChg chg="addSp delSp modSp mod setBg modClrScheme setClrOvrMap delDesignElem chgLayout">
        <pc:chgData name="Přemysl Bar" userId="e729b752-3125-4e78-a7e7-46c1a5182e56" providerId="ADAL" clId="{B12E8968-D65E-4237-A262-B4EF408A6A36}" dt="2022-10-20T05:43:35.737" v="414" actId="20577"/>
        <pc:sldMkLst>
          <pc:docMk/>
          <pc:sldMk cId="1204407263" sldId="265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204407263" sldId="265"/>
            <ac:spMk id="2" creationId="{9B251A0B-4F8B-4E27-A577-59C0355B5A11}"/>
          </ac:spMkLst>
        </pc:spChg>
        <pc:spChg chg="mod">
          <ac:chgData name="Přemysl Bar" userId="e729b752-3125-4e78-a7e7-46c1a5182e56" providerId="ADAL" clId="{B12E8968-D65E-4237-A262-B4EF408A6A36}" dt="2022-10-20T05:43:35.737" v="414" actId="20577"/>
          <ac:spMkLst>
            <pc:docMk/>
            <pc:sldMk cId="1204407263" sldId="265"/>
            <ac:spMk id="3" creationId="{877F011F-87A8-40C5-8532-E39426A15B12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204407263" sldId="265"/>
            <ac:spMk id="1028" creationId="{B4AAD3FD-83A5-4B89-9F8F-01B8870865BE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204407263" sldId="265"/>
            <ac:spMk id="1029" creationId="{61752F1D-FC0F-4103-9584-630E643CCDA6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204407263" sldId="265"/>
            <ac:spMk id="1030" creationId="{70151CB7-E7DE-4917-B831-01DF9CE01306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204407263" sldId="265"/>
            <ac:spMk id="1031" creationId="{A92A1116-1C84-41DF-B803-1F7B0883EC82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1204407263" sldId="265"/>
            <ac:spMk id="1032" creationId="{610E62CA-4D71-1C1D-BE48-AEB27816402E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1204407263" sldId="265"/>
            <ac:spMk id="1033" creationId="{1417CD9C-6C73-7454-981D-D0F0DE2CF21E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204407263" sldId="265"/>
            <ac:picMk id="1026" creationId="{FA0D52E7-F828-4DFD-84A7-A90A2BB4A1BF}"/>
          </ac:picMkLst>
        </pc:picChg>
      </pc:sldChg>
      <pc:sldChg chg="delSp modSp mod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1599074495" sldId="266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599074495" sldId="266"/>
            <ac:spMk id="2" creationId="{107220A3-869B-4492-9B2D-99CD9CE67B9F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599074495" sldId="266"/>
            <ac:spMk id="3" creationId="{2D2EB22B-7995-456B-9EFF-826B0CFBC242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599074495" sldId="266"/>
            <ac:spMk id="3082" creationId="{01F06C3F-35EE-478B-B96B-1247519C73C3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599074495" sldId="266"/>
            <ac:spMk id="3083" creationId="{72742D7C-18EF-4DDC-B3B1-7D394C348ACC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599074495" sldId="266"/>
            <ac:spMk id="3084" creationId="{5DFB004C-C794-45CE-846D-166C532D642C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599074495" sldId="266"/>
            <ac:picMk id="4" creationId="{FB5A87EE-5F72-4A8F-B025-FB21CE6CB9B7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599074495" sldId="266"/>
            <ac:picMk id="3074" creationId="{453F3FC6-1E90-41CF-99CD-7B357E0843D2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599074495" sldId="266"/>
            <ac:picMk id="3076" creationId="{2D28621E-6BA2-4AA8-98C2-9B1988664491}"/>
          </ac:picMkLst>
        </pc:picChg>
      </pc:sldChg>
      <pc:sldChg chg="delSp modSp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2299019521" sldId="267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99019521" sldId="267"/>
            <ac:spMk id="2" creationId="{E8747BEE-F160-4597-9000-1AFE671B1787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99019521" sldId="267"/>
            <ac:spMk id="3" creationId="{E4817393-6E49-4AA1-B7B4-8B0093AF0666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299019521" sldId="267"/>
            <ac:spMk id="73" creationId="{B54E2689-26D4-44B0-9175-57BD88CF2849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299019521" sldId="267"/>
            <ac:picMk id="4098" creationId="{CA60B2F5-EDB7-4E54-B6A0-589436AED8FB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299019521" sldId="267"/>
            <ac:picMk id="4100" creationId="{78ED0001-73EF-4BFD-8001-DCD7FA07AB57}"/>
          </ac:picMkLst>
        </pc:picChg>
      </pc:sldChg>
      <pc:sldChg chg="delSp modSp mod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377327723" sldId="268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77327723" sldId="268"/>
            <ac:spMk id="2" creationId="{2306F02C-8B34-4CCF-A48C-53D8CC95F439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77327723" sldId="268"/>
            <ac:spMk id="3" creationId="{14E8DA8A-1B7A-4E14-8700-764242C870D8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77327723" sldId="268"/>
            <ac:spMk id="192" creationId="{7DAA46B9-B7E8-4487-B28E-C63A6EB7AA27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77327723" sldId="268"/>
            <ac:spMk id="193" creationId="{C866818C-1E5F-475A-B310-3C06B555FB69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77327723" sldId="268"/>
            <ac:spMk id="194" creationId="{D12AFDE8-E1ED-4A49-B8B3-4953F4B8ACB9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377327723" sldId="268"/>
            <ac:picMk id="5122" creationId="{1ECFD5A8-33D5-4B97-8BE8-9724161C5946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377327723" sldId="268"/>
            <ac:picMk id="5124" creationId="{BB3819CF-D3D5-454B-A40E-EE9C4901F7D7}"/>
          </ac:picMkLst>
        </pc:picChg>
      </pc:sldChg>
      <pc:sldChg chg="addSp delSp modSp mod setBg modClrScheme chgLayout">
        <pc:chgData name="Přemysl Bar" userId="e729b752-3125-4e78-a7e7-46c1a5182e56" providerId="ADAL" clId="{B12E8968-D65E-4237-A262-B4EF408A6A36}" dt="2022-10-19T07:44:52.364" v="404"/>
        <pc:sldMkLst>
          <pc:docMk/>
          <pc:sldMk cId="3720024837" sldId="269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720024837" sldId="269"/>
            <ac:spMk id="2" creationId="{61273F5F-F0EF-4C58-A1F0-9B9E66B4041D}"/>
          </ac:spMkLst>
        </pc:spChg>
        <pc:spChg chg="del">
          <ac:chgData name="Přemysl Bar" userId="e729b752-3125-4e78-a7e7-46c1a5182e56" providerId="ADAL" clId="{B12E8968-D65E-4237-A262-B4EF408A6A36}" dt="2022-10-19T07:29:03.289" v="309" actId="26606"/>
          <ac:spMkLst>
            <pc:docMk/>
            <pc:sldMk cId="3720024837" sldId="269"/>
            <ac:spMk id="3" creationId="{FC87ADFF-386A-408C-A87D-FF28140C581D}"/>
          </ac:spMkLst>
        </pc:spChg>
        <pc:spChg chg="add mod">
          <ac:chgData name="Přemysl Bar" userId="e729b752-3125-4e78-a7e7-46c1a5182e56" providerId="ADAL" clId="{B12E8968-D65E-4237-A262-B4EF408A6A36}" dt="2022-10-19T07:44:52.364" v="404"/>
          <ac:spMkLst>
            <pc:docMk/>
            <pc:sldMk cId="3720024837" sldId="269"/>
            <ac:spMk id="9" creationId="{9F7B91CC-6D82-DD6C-9759-0905A933B775}"/>
          </ac:spMkLst>
        </pc:spChg>
        <pc:graphicFrameChg chg="add mod">
          <ac:chgData name="Přemysl Bar" userId="e729b752-3125-4e78-a7e7-46c1a5182e56" providerId="ADAL" clId="{B12E8968-D65E-4237-A262-B4EF408A6A36}" dt="2022-10-19T07:44:52.364" v="404"/>
          <ac:graphicFrameMkLst>
            <pc:docMk/>
            <pc:sldMk cId="3720024837" sldId="269"/>
            <ac:graphicFrameMk id="5" creationId="{D472FDEC-9A03-9F8B-72D6-8FF80EB012F5}"/>
          </ac:graphicFrameMkLst>
        </pc:graphicFrameChg>
      </pc:sldChg>
      <pc:sldChg chg="delSp modSp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2048985259" sldId="270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048985259" sldId="270"/>
            <ac:spMk id="2" creationId="{81BF454B-21D9-4FB5-BF32-535E0324E361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048985259" sldId="270"/>
            <ac:spMk id="3" creationId="{30C4CD42-2637-44D1-82E7-CC86C66C5050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048985259" sldId="270"/>
            <ac:spMk id="73" creationId="{B54E2689-26D4-44B0-9175-57BD88CF2849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048985259" sldId="270"/>
            <ac:picMk id="6146" creationId="{C298ADFB-8157-4097-8953-E3CDFD772CE9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048985259" sldId="270"/>
            <ac:picMk id="6148" creationId="{6659C614-0CC1-4349-BAA2-089E0F6B99C8}"/>
          </ac:picMkLst>
        </pc:picChg>
      </pc:sldChg>
      <pc:sldChg chg="delSp modSp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3153844916" sldId="271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153844916" sldId="271"/>
            <ac:spMk id="2" creationId="{FD370CB7-DC52-4EDD-9C3E-06B180F97DBC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153844916" sldId="271"/>
            <ac:spMk id="3" creationId="{2467AC2B-C19C-4003-8F8D-3EFA7CD43393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153844916" sldId="271"/>
            <ac:spMk id="7180" creationId="{AA047838-7F9E-43CF-A116-26E7AAA8F842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3153844916" sldId="271"/>
            <ac:picMk id="7170" creationId="{99819AB1-515A-4449-B94B-B9754BA60809}"/>
          </ac:picMkLst>
        </pc:picChg>
      </pc:sldChg>
      <pc:sldChg chg="delSp modSp mod setBg modClrScheme delDesignElem chgLayout">
        <pc:chgData name="Přemysl Bar" userId="e729b752-3125-4e78-a7e7-46c1a5182e56" providerId="ADAL" clId="{B12E8968-D65E-4237-A262-B4EF408A6A36}" dt="2022-10-19T07:44:52.364" v="404"/>
        <pc:sldMkLst>
          <pc:docMk/>
          <pc:sldMk cId="2316261805" sldId="272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316261805" sldId="272"/>
            <ac:spMk id="2" creationId="{D06ED732-1814-4980-B073-288C51C43C67}"/>
          </ac:spMkLst>
        </pc:spChg>
        <pc:spChg chg="mod ord">
          <ac:chgData name="Přemysl Bar" userId="e729b752-3125-4e78-a7e7-46c1a5182e56" providerId="ADAL" clId="{B12E8968-D65E-4237-A262-B4EF408A6A36}" dt="2022-10-19T07:44:52.364" v="404"/>
          <ac:spMkLst>
            <pc:docMk/>
            <pc:sldMk cId="2316261805" sldId="272"/>
            <ac:spMk id="3" creationId="{276C926C-C99F-4E09-B8CA-63CA3C39B182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316261805" sldId="272"/>
            <ac:spMk id="71" creationId="{C8A3C342-1D03-412F-8DD3-BF519E8E0AE9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316261805" sldId="272"/>
            <ac:spMk id="73" creationId="{81CC9B02-E087-4350-AEBD-2C3CF001AF01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316261805" sldId="272"/>
            <ac:picMk id="8194" creationId="{C2E33F28-48BD-4CC6-8422-1494A6CB2CFF}"/>
          </ac:picMkLst>
        </pc:picChg>
      </pc:sldChg>
      <pc:sldChg chg="addSp delSp modSp mod setBg">
        <pc:chgData name="Přemysl Bar" userId="e729b752-3125-4e78-a7e7-46c1a5182e56" providerId="ADAL" clId="{B12E8968-D65E-4237-A262-B4EF408A6A36}" dt="2022-11-09T09:44:01.005" v="496" actId="1076"/>
        <pc:sldMkLst>
          <pc:docMk/>
          <pc:sldMk cId="1736094262" sldId="273"/>
        </pc:sldMkLst>
        <pc:spChg chg="mod">
          <ac:chgData name="Přemysl Bar" userId="e729b752-3125-4e78-a7e7-46c1a5182e56" providerId="ADAL" clId="{B12E8968-D65E-4237-A262-B4EF408A6A36}" dt="2022-11-09T09:41:17.323" v="462" actId="14100"/>
          <ac:spMkLst>
            <pc:docMk/>
            <pc:sldMk cId="1736094262" sldId="273"/>
            <ac:spMk id="2" creationId="{DE76BB50-082B-434F-A856-B5EC08634DA1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736094262" sldId="273"/>
            <ac:spMk id="3" creationId="{5F0E8654-0F5A-4A3A-9224-11F4FC164606}"/>
          </ac:spMkLst>
        </pc:spChg>
        <pc:spChg chg="add mod">
          <ac:chgData name="Přemysl Bar" userId="e729b752-3125-4e78-a7e7-46c1a5182e56" providerId="ADAL" clId="{B12E8968-D65E-4237-A262-B4EF408A6A36}" dt="2022-11-09T09:44:01.005" v="496" actId="1076"/>
          <ac:spMkLst>
            <pc:docMk/>
            <pc:sldMk cId="1736094262" sldId="273"/>
            <ac:spMk id="4" creationId="{C3AB13FA-CE71-0B3B-8C50-A695140F2E57}"/>
          </ac:spMkLst>
        </pc:spChg>
        <pc:spChg chg="add del mod">
          <ac:chgData name="Přemysl Bar" userId="e729b752-3125-4e78-a7e7-46c1a5182e56" providerId="ADAL" clId="{B12E8968-D65E-4237-A262-B4EF408A6A36}" dt="2022-11-09T09:42:34.846" v="479" actId="21"/>
          <ac:spMkLst>
            <pc:docMk/>
            <pc:sldMk cId="1736094262" sldId="273"/>
            <ac:spMk id="5" creationId="{2D0D0C9A-76A9-17EA-8FED-97AA58348DE8}"/>
          </ac:spMkLst>
        </pc:spChg>
        <pc:picChg chg="mod">
          <ac:chgData name="Přemysl Bar" userId="e729b752-3125-4e78-a7e7-46c1a5182e56" providerId="ADAL" clId="{B12E8968-D65E-4237-A262-B4EF408A6A36}" dt="2022-11-09T09:43:56.220" v="495" actId="1076"/>
          <ac:picMkLst>
            <pc:docMk/>
            <pc:sldMk cId="1736094262" sldId="273"/>
            <ac:picMk id="9218" creationId="{A7D95BF8-EA3A-44F6-A16B-EACDF05C7B2C}"/>
          </ac:picMkLst>
        </pc:pic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736094262" sldId="273"/>
            <ac:picMk id="9220" creationId="{FE99E880-5BE5-4454-89FF-2020304222EC}"/>
          </ac:picMkLst>
        </pc:picChg>
      </pc:sldChg>
      <pc:sldChg chg="delSp modSp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1977078089" sldId="274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977078089" sldId="274"/>
            <ac:spMk id="2" creationId="{18D281E2-9AE1-49FD-8999-E69A0F8E007F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977078089" sldId="274"/>
            <ac:spMk id="3" creationId="{49443316-3966-4E9D-A138-946F768CE8FF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977078089" sldId="274"/>
            <ac:spMk id="71" creationId="{C8A3C342-1D03-412F-8DD3-BF519E8E0AE9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977078089" sldId="274"/>
            <ac:spMk id="73" creationId="{81CC9B02-E087-4350-AEBD-2C3CF001AF01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1977078089" sldId="274"/>
            <ac:spMk id="75" creationId="{D6F18ACE-6E82-4ADC-8A2F-A1771B309B16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977078089" sldId="274"/>
            <ac:picMk id="10242" creationId="{5929053D-6A6A-4DD1-B14C-199D3DE65638}"/>
          </ac:picMkLst>
        </pc:picChg>
      </pc:sldChg>
      <pc:sldChg chg="modSp setBg">
        <pc:chgData name="Přemysl Bar" userId="e729b752-3125-4e78-a7e7-46c1a5182e56" providerId="ADAL" clId="{B12E8968-D65E-4237-A262-B4EF408A6A36}" dt="2022-10-19T07:44:52.364" v="404"/>
        <pc:sldMkLst>
          <pc:docMk/>
          <pc:sldMk cId="25705717" sldId="275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5705717" sldId="275"/>
            <ac:spMk id="2" creationId="{F515321A-D962-46B6-B35E-DF2C47B55A55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5705717" sldId="275"/>
            <ac:spMk id="3" creationId="{A5988CC8-A3FA-411B-A34B-D4D0B14EBACF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5705717" sldId="275"/>
            <ac:picMk id="7" creationId="{C055E6CB-746D-41C2-84EF-1B8E9DD3B9E6}"/>
          </ac:picMkLst>
        </pc:picChg>
      </pc:sldChg>
      <pc:sldChg chg="modSp setBg">
        <pc:chgData name="Přemysl Bar" userId="e729b752-3125-4e78-a7e7-46c1a5182e56" providerId="ADAL" clId="{B12E8968-D65E-4237-A262-B4EF408A6A36}" dt="2022-10-19T07:36:20.394" v="341"/>
        <pc:sldMkLst>
          <pc:docMk/>
          <pc:sldMk cId="2886830865" sldId="276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2886830865" sldId="276"/>
            <ac:spMk id="2" creationId="{CA483235-9BD9-4056-95DA-A273EFC142B1}"/>
          </ac:spMkLst>
        </pc:spChg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2886830865" sldId="276"/>
            <ac:spMk id="3" creationId="{04F3B630-7E11-4F16-9A52-683C0061A520}"/>
          </ac:spMkLst>
        </pc:spChg>
      </pc:sldChg>
      <pc:sldChg chg="modSp mod setBg">
        <pc:chgData name="Přemysl Bar" userId="e729b752-3125-4e78-a7e7-46c1a5182e56" providerId="ADAL" clId="{B12E8968-D65E-4237-A262-B4EF408A6A36}" dt="2022-10-19T07:38:58.032" v="346" actId="255"/>
        <pc:sldMkLst>
          <pc:docMk/>
          <pc:sldMk cId="882713164" sldId="277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882713164" sldId="277"/>
            <ac:spMk id="2" creationId="{6580345F-F0B4-4E6D-B646-768F1A7C77D2}"/>
          </ac:spMkLst>
        </pc:spChg>
        <pc:spChg chg="mod">
          <ac:chgData name="Přemysl Bar" userId="e729b752-3125-4e78-a7e7-46c1a5182e56" providerId="ADAL" clId="{B12E8968-D65E-4237-A262-B4EF408A6A36}" dt="2022-10-19T07:38:58.032" v="346" actId="255"/>
          <ac:spMkLst>
            <pc:docMk/>
            <pc:sldMk cId="882713164" sldId="277"/>
            <ac:spMk id="3" creationId="{DE451669-E122-44EC-8030-6E65BD86952B}"/>
          </ac:spMkLst>
        </pc:spChg>
      </pc:sldChg>
      <pc:sldChg chg="delSp modSp mod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3678318342" sldId="278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3678318342" sldId="278"/>
            <ac:spMk id="2" creationId="{F1EA2A95-32DF-45DD-A048-9661B6FDB38D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678318342" sldId="278"/>
            <ac:spMk id="14" creationId="{989BE678-777B-482A-A616-FEDC47B162E5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678318342" sldId="278"/>
            <ac:spMk id="20" creationId="{D28BE0C3-2102-4820-B88B-A448B1840D14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678318342" sldId="278"/>
            <ac:spMk id="22" creationId="{F3F4807A-5068-4492-8025-D75F320E908D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678318342" sldId="278"/>
            <ac:spMk id="24" creationId="{B24996F8-180C-4DCB-8A26-DFA336CDEFBC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3678318342" sldId="278"/>
            <ac:spMk id="26" creationId="{630182B0-3559-41D5-9EBC-0BD86BEDAD09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3678318342" sldId="278"/>
            <ac:picMk id="5" creationId="{65AB7ED3-38AA-4242-ACB7-E276095B3E02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3678318342" sldId="278"/>
            <ac:picMk id="10" creationId="{DF19BAF3-7E20-4B9D-B544-BABAEEA1FA75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3678318342" sldId="278"/>
            <ac:picMk id="12" creationId="{950648F4-ABCD-4DF0-8641-76CFB2354721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3678318342" sldId="278"/>
            <ac:picMk id="16" creationId="{CF1EB4BD-9C7E-4AA3-9681-C7EB0DA6250B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3678318342" sldId="278"/>
            <ac:picMk id="18" creationId="{94AAE3AA-3759-4D28-B0EF-575F25A5146C}"/>
          </ac:picMkLst>
        </pc:picChg>
      </pc:sldChg>
      <pc:sldChg chg="delSp modSp setBg delDesignElem">
        <pc:chgData name="Přemysl Bar" userId="e729b752-3125-4e78-a7e7-46c1a5182e56" providerId="ADAL" clId="{B12E8968-D65E-4237-A262-B4EF408A6A36}" dt="2022-10-19T07:44:52.364" v="404"/>
        <pc:sldMkLst>
          <pc:docMk/>
          <pc:sldMk cId="2236174305" sldId="279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36174305" sldId="279"/>
            <ac:spMk id="2" creationId="{9E83CF16-197E-4F4C-9A63-9EEDAA270A69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236174305" sldId="279"/>
            <ac:spMk id="33" creationId="{D28BE0C3-2102-4820-B88B-A448B1840D14}"/>
          </ac:spMkLst>
        </pc:spChg>
        <pc:spChg chg="del">
          <ac:chgData name="Přemysl Bar" userId="e729b752-3125-4e78-a7e7-46c1a5182e56" providerId="ADAL" clId="{B12E8968-D65E-4237-A262-B4EF408A6A36}" dt="2022-10-19T07:25:38.837" v="288"/>
          <ac:spMkLst>
            <pc:docMk/>
            <pc:sldMk cId="2236174305" sldId="279"/>
            <ac:spMk id="35" creationId="{989BE678-777B-482A-A616-FEDC47B162E5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2236174305" sldId="279"/>
            <ac:picMk id="5" creationId="{45D97AA1-98E5-4FA5-BD5C-0E94C714A9CF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2236174305" sldId="279"/>
            <ac:picMk id="31" creationId="{94AAE3AA-3759-4D28-B0EF-575F25A5146C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2236174305" sldId="279"/>
            <ac:picMk id="32" creationId="{DF19BAF3-7E20-4B9D-B544-BABAEEA1FA75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2236174305" sldId="279"/>
            <ac:picMk id="34" creationId="{950648F4-ABCD-4DF0-8641-76CFB2354721}"/>
          </ac:picMkLst>
        </pc:picChg>
        <pc:picChg chg="del">
          <ac:chgData name="Přemysl Bar" userId="e729b752-3125-4e78-a7e7-46c1a5182e56" providerId="ADAL" clId="{B12E8968-D65E-4237-A262-B4EF408A6A36}" dt="2022-10-19T07:25:38.837" v="288"/>
          <ac:picMkLst>
            <pc:docMk/>
            <pc:sldMk cId="2236174305" sldId="279"/>
            <ac:picMk id="36" creationId="{CF1EB4BD-9C7E-4AA3-9681-C7EB0DA6250B}"/>
          </ac:picMkLst>
        </pc:picChg>
      </pc:sldChg>
      <pc:sldChg chg="modSp setBg">
        <pc:chgData name="Přemysl Bar" userId="e729b752-3125-4e78-a7e7-46c1a5182e56" providerId="ADAL" clId="{B12E8968-D65E-4237-A262-B4EF408A6A36}" dt="2022-10-19T07:44:52.364" v="404"/>
        <pc:sldMkLst>
          <pc:docMk/>
          <pc:sldMk cId="1280672841" sldId="280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1280672841" sldId="280"/>
            <ac:spMk id="2" creationId="{2D11C0AD-2303-4A64-9FAD-B4284B97D2A2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280672841" sldId="280"/>
            <ac:picMk id="5" creationId="{FF9EFCA0-7108-4AA6-8C21-BC1971B2255B}"/>
          </ac:picMkLst>
        </pc:picChg>
      </pc:sldChg>
      <pc:sldChg chg="modSp setBg">
        <pc:chgData name="Přemysl Bar" userId="e729b752-3125-4e78-a7e7-46c1a5182e56" providerId="ADAL" clId="{B12E8968-D65E-4237-A262-B4EF408A6A36}" dt="2022-10-19T07:44:52.364" v="404"/>
        <pc:sldMkLst>
          <pc:docMk/>
          <pc:sldMk cId="515230594" sldId="281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515230594" sldId="281"/>
            <ac:spMk id="2" creationId="{A2C53E38-EB46-4CE7-9F09-43D5D6E42DB4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515230594" sldId="281"/>
            <ac:spMk id="26" creationId="{FB7169EF-01B7-464F-BE4C-3357D7472514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515230594" sldId="281"/>
            <ac:picMk id="5" creationId="{221F7D4C-0F0A-452B-822C-68C26E60E1AA}"/>
          </ac:picMkLst>
        </pc:picChg>
      </pc:sldChg>
      <pc:sldChg chg="modSp mod setBg">
        <pc:chgData name="Přemysl Bar" userId="e729b752-3125-4e78-a7e7-46c1a5182e56" providerId="ADAL" clId="{B12E8968-D65E-4237-A262-B4EF408A6A36}" dt="2022-10-19T07:44:52.364" v="404"/>
        <pc:sldMkLst>
          <pc:docMk/>
          <pc:sldMk cId="4184481451" sldId="282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4184481451" sldId="282"/>
            <ac:spMk id="2" creationId="{936EDDF9-0B42-4315-BEE9-9CB8B78A09A1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4184481451" sldId="282"/>
            <ac:spMk id="9" creationId="{11709F8A-EB6E-4138-9C02-5600DA6A8B81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4184481451" sldId="282"/>
            <ac:picMk id="7" creationId="{9DC18762-0EDA-48F9-9B3E-4DD47D63C10B}"/>
          </ac:picMkLst>
        </pc:picChg>
      </pc:sldChg>
      <pc:sldChg chg="modSp mod setBg">
        <pc:chgData name="Přemysl Bar" userId="e729b752-3125-4e78-a7e7-46c1a5182e56" providerId="ADAL" clId="{B12E8968-D65E-4237-A262-B4EF408A6A36}" dt="2022-10-19T07:44:52.364" v="404"/>
        <pc:sldMkLst>
          <pc:docMk/>
          <pc:sldMk cId="84190830" sldId="283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84190830" sldId="283"/>
            <ac:spMk id="2" creationId="{2F5DA214-2062-41B8-8CBC-DE2ECFDBB3CD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84190830" sldId="283"/>
            <ac:spMk id="3" creationId="{B9A986FC-70DF-4DE5-8075-C8918B8A721A}"/>
          </ac:spMkLst>
        </pc:spChg>
      </pc:sldChg>
      <pc:sldChg chg="modSp setBg">
        <pc:chgData name="Přemysl Bar" userId="e729b752-3125-4e78-a7e7-46c1a5182e56" providerId="ADAL" clId="{B12E8968-D65E-4237-A262-B4EF408A6A36}" dt="2022-10-19T07:44:52.364" v="404"/>
        <pc:sldMkLst>
          <pc:docMk/>
          <pc:sldMk cId="1507850050" sldId="284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507850050" sldId="284"/>
            <ac:spMk id="2" creationId="{06D53AF6-6F17-4407-9945-AD46253D7621}"/>
          </ac:spMkLst>
        </pc:spChg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1507850050" sldId="284"/>
            <ac:spMk id="3" creationId="{EAA0DA9D-ED70-4082-B08B-981338BFCBCB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507850050" sldId="284"/>
            <ac:picMk id="11266" creationId="{D79193ED-B852-4120-B46A-0CCD74077941}"/>
          </ac:picMkLst>
        </pc:picChg>
      </pc:sldChg>
      <pc:sldChg chg="addSp delSp modSp del mod">
        <pc:chgData name="Přemysl Bar" userId="e729b752-3125-4e78-a7e7-46c1a5182e56" providerId="ADAL" clId="{B12E8968-D65E-4237-A262-B4EF408A6A36}" dt="2022-10-19T07:20:40.492" v="276" actId="2696"/>
        <pc:sldMkLst>
          <pc:docMk/>
          <pc:sldMk cId="2064259830" sldId="285"/>
        </pc:sldMkLst>
        <pc:spChg chg="mod ord">
          <ac:chgData name="Přemysl Bar" userId="e729b752-3125-4e78-a7e7-46c1a5182e56" providerId="ADAL" clId="{B12E8968-D65E-4237-A262-B4EF408A6A36}" dt="2022-10-19T07:15:41.999" v="94" actId="14100"/>
          <ac:spMkLst>
            <pc:docMk/>
            <pc:sldMk cId="2064259830" sldId="285"/>
            <ac:spMk id="2" creationId="{D397F265-D19C-41D4-8159-9FE48835DCE4}"/>
          </ac:spMkLst>
        </pc:spChg>
        <pc:spChg chg="add del mod">
          <ac:chgData name="Přemysl Bar" userId="e729b752-3125-4e78-a7e7-46c1a5182e56" providerId="ADAL" clId="{B12E8968-D65E-4237-A262-B4EF408A6A36}" dt="2022-10-19T07:13:22.794" v="75"/>
          <ac:spMkLst>
            <pc:docMk/>
            <pc:sldMk cId="2064259830" sldId="285"/>
            <ac:spMk id="3" creationId="{75B3C335-1C8B-F0CB-7F7B-E6DE9C89FC43}"/>
          </ac:spMkLst>
        </pc:spChg>
        <pc:spChg chg="add mod">
          <ac:chgData name="Přemysl Bar" userId="e729b752-3125-4e78-a7e7-46c1a5182e56" providerId="ADAL" clId="{B12E8968-D65E-4237-A262-B4EF408A6A36}" dt="2022-10-19T07:19:48.055" v="275" actId="14100"/>
          <ac:spMkLst>
            <pc:docMk/>
            <pc:sldMk cId="2064259830" sldId="285"/>
            <ac:spMk id="4" creationId="{E29FDB8A-061B-C387-D95F-893664FE2174}"/>
          </ac:spMkLst>
        </pc:spChg>
        <pc:spChg chg="add mod">
          <ac:chgData name="Přemysl Bar" userId="e729b752-3125-4e78-a7e7-46c1a5182e56" providerId="ADAL" clId="{B12E8968-D65E-4237-A262-B4EF408A6A36}" dt="2022-10-19T07:16:31.487" v="111" actId="1076"/>
          <ac:spMkLst>
            <pc:docMk/>
            <pc:sldMk cId="2064259830" sldId="285"/>
            <ac:spMk id="5" creationId="{FC63596C-E5C1-E085-3F9F-4EA5CDD6795A}"/>
          </ac:spMkLst>
        </pc:spChg>
        <pc:spChg chg="add mod">
          <ac:chgData name="Přemysl Bar" userId="e729b752-3125-4e78-a7e7-46c1a5182e56" providerId="ADAL" clId="{B12E8968-D65E-4237-A262-B4EF408A6A36}" dt="2022-10-19T07:18:09.577" v="172" actId="113"/>
          <ac:spMkLst>
            <pc:docMk/>
            <pc:sldMk cId="2064259830" sldId="285"/>
            <ac:spMk id="6" creationId="{A6799DB4-0FCD-559B-A2A1-523C8FA28CF9}"/>
          </ac:spMkLst>
        </pc:spChg>
        <pc:spChg chg="add mod">
          <ac:chgData name="Přemysl Bar" userId="e729b752-3125-4e78-a7e7-46c1a5182e56" providerId="ADAL" clId="{B12E8968-D65E-4237-A262-B4EF408A6A36}" dt="2022-10-19T07:18:34.619" v="184" actId="20577"/>
          <ac:spMkLst>
            <pc:docMk/>
            <pc:sldMk cId="2064259830" sldId="285"/>
            <ac:spMk id="7" creationId="{182498CB-11C5-0D2E-1855-8EA8B8463FEE}"/>
          </ac:spMkLst>
        </pc:spChg>
        <pc:spChg chg="add mod">
          <ac:chgData name="Přemysl Bar" userId="e729b752-3125-4e78-a7e7-46c1a5182e56" providerId="ADAL" clId="{B12E8968-D65E-4237-A262-B4EF408A6A36}" dt="2022-10-19T07:19:16.592" v="264" actId="1035"/>
          <ac:spMkLst>
            <pc:docMk/>
            <pc:sldMk cId="2064259830" sldId="285"/>
            <ac:spMk id="8" creationId="{8A649499-DE18-94D2-96A0-E672F183267F}"/>
          </ac:spMkLst>
        </pc:spChg>
        <pc:picChg chg="add mod">
          <ac:chgData name="Přemysl Bar" userId="e729b752-3125-4e78-a7e7-46c1a5182e56" providerId="ADAL" clId="{B12E8968-D65E-4237-A262-B4EF408A6A36}" dt="2022-10-19T07:12:25.577" v="60" actId="14100"/>
          <ac:picMkLst>
            <pc:docMk/>
            <pc:sldMk cId="2064259830" sldId="285"/>
            <ac:picMk id="1026" creationId="{200AF8E2-11DA-FF44-A8B8-D5E2151B299B}"/>
          </ac:picMkLst>
        </pc:picChg>
      </pc:sldChg>
      <pc:sldChg chg="modSp setBg">
        <pc:chgData name="Přemysl Bar" userId="e729b752-3125-4e78-a7e7-46c1a5182e56" providerId="ADAL" clId="{B12E8968-D65E-4237-A262-B4EF408A6A36}" dt="2022-10-19T07:44:52.364" v="404"/>
        <pc:sldMkLst>
          <pc:docMk/>
          <pc:sldMk cId="1096016301" sldId="286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1096016301" sldId="286"/>
            <ac:spMk id="2" creationId="{517FC95D-746F-49F8-9F89-CF4C2841F190}"/>
          </ac:spMkLst>
        </pc:spChg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1096016301" sldId="286"/>
            <ac:spMk id="3" creationId="{668E1BBC-0DD3-45CB-A381-2C2414E860F6}"/>
          </ac:spMkLst>
        </pc:spChg>
        <pc:picChg chg="mod">
          <ac:chgData name="Přemysl Bar" userId="e729b752-3125-4e78-a7e7-46c1a5182e56" providerId="ADAL" clId="{B12E8968-D65E-4237-A262-B4EF408A6A36}" dt="2022-10-19T07:44:52.364" v="404"/>
          <ac:picMkLst>
            <pc:docMk/>
            <pc:sldMk cId="1096016301" sldId="286"/>
            <ac:picMk id="13314" creationId="{B2B32ACF-1119-43B6-8091-E6572B282A40}"/>
          </ac:picMkLst>
        </pc:picChg>
      </pc:sldChg>
      <pc:sldChg chg="modSp setBg">
        <pc:chgData name="Přemysl Bar" userId="e729b752-3125-4e78-a7e7-46c1a5182e56" providerId="ADAL" clId="{B12E8968-D65E-4237-A262-B4EF408A6A36}" dt="2022-10-19T07:40:32.352" v="360"/>
        <pc:sldMkLst>
          <pc:docMk/>
          <pc:sldMk cId="3769996076" sldId="287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3769996076" sldId="287"/>
            <ac:spMk id="2" creationId="{00000000-0000-0000-0000-000000000000}"/>
          </ac:spMkLst>
        </pc:spChg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3769996076" sldId="287"/>
            <ac:spMk id="3" creationId="{00000000-0000-0000-0000-000000000000}"/>
          </ac:spMkLst>
        </pc:spChg>
      </pc:sldChg>
      <pc:sldChg chg="modSp mod setBg">
        <pc:chgData name="Přemysl Bar" userId="e729b752-3125-4e78-a7e7-46c1a5182e56" providerId="ADAL" clId="{B12E8968-D65E-4237-A262-B4EF408A6A36}" dt="2022-10-19T07:40:46.530" v="362"/>
        <pc:sldMkLst>
          <pc:docMk/>
          <pc:sldMk cId="961246069" sldId="288"/>
        </pc:sldMkLst>
        <pc:spChg chg="mod">
          <ac:chgData name="Přemysl Bar" userId="e729b752-3125-4e78-a7e7-46c1a5182e56" providerId="ADAL" clId="{B12E8968-D65E-4237-A262-B4EF408A6A36}" dt="2022-10-19T07:25:38.837" v="288"/>
          <ac:spMkLst>
            <pc:docMk/>
            <pc:sldMk cId="961246069" sldId="288"/>
            <ac:spMk id="2" creationId="{368C8D60-0F2E-4AE0-A107-886F35C31950}"/>
          </ac:spMkLst>
        </pc:spChg>
        <pc:spChg chg="mod">
          <ac:chgData name="Přemysl Bar" userId="e729b752-3125-4e78-a7e7-46c1a5182e56" providerId="ADAL" clId="{B12E8968-D65E-4237-A262-B4EF408A6A36}" dt="2022-10-19T07:40:40.682" v="361" actId="255"/>
          <ac:spMkLst>
            <pc:docMk/>
            <pc:sldMk cId="961246069" sldId="288"/>
            <ac:spMk id="3" creationId="{BD34ECD1-1F7D-4ED7-937C-4AB5FCFB75FE}"/>
          </ac:spMkLst>
        </pc:spChg>
      </pc:sldChg>
      <pc:sldChg chg="modSp add del mod setBg">
        <pc:chgData name="Přemysl Bar" userId="e729b752-3125-4e78-a7e7-46c1a5182e56" providerId="ADAL" clId="{B12E8968-D65E-4237-A262-B4EF408A6A36}" dt="2022-10-19T07:46:25.915" v="407" actId="2696"/>
        <pc:sldMkLst>
          <pc:docMk/>
          <pc:sldMk cId="2273910204" sldId="289"/>
        </pc:sld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4" creationId="{120E596F-DF2C-6D7A-A7A6-684E8AEE0358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5" creationId="{BEE4184F-DC71-49CC-F8D6-0A49EFD888ED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1" creationId="{0AF5E3B2-4AEF-51A2-FADE-1BACF4FB4535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4" creationId="{05CD5BEA-67DE-70D2-2243-83642459762C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5" creationId="{598A4313-A31A-91C9-D513-7A5A01419B22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8" creationId="{03F344AB-E4BB-3B82-BDAE-E33D9E99F6D1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9" creationId="{53A9B5DB-28D4-AF9F-7FA8-B2FD0F18396A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20" creationId="{2D6B8070-A6E1-AB79-C61B-D67BA8019DE2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21" creationId="{17D0179E-B941-95DD-E75C-CB958ACF9E85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22" creationId="{93D1B4DC-7C0B-717A-DDFF-DD06C260ADAC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23" creationId="{C3289923-F7E7-8DF4-6287-B9F39117A37E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24" creationId="{BE89211A-C4AC-174F-E1F0-70E579D28CD0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33" creationId="{3E15FA61-6CAE-33E7-FD9C-1BE1624C4658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40" creationId="{6D7F978E-D611-23E8-9BA9-0E295A63C58C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44" creationId="{6629D0CD-EC65-ADC9-A9BC-D25CC804A868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45" creationId="{0D232164-C495-B6BA-AB72-48C758B85C47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49" creationId="{5093D0C4-6D9A-07D5-4D5B-0AAE0AAF5CBC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60" creationId="{7FE8A9B2-1160-EB03-2B09-C59ACEF6C58A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72" creationId="{EA92D211-4CE6-0200-3E60-4AF3E8AABEE9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73" creationId="{CAD2729D-9C16-EF7A-4703-3A11B2AB8A20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74" creationId="{449D774F-A7AA-04BB-22E7-76A9D8CC7DF3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77" creationId="{D0917E90-82D5-F3C8-0C89-7EA7AD6DACC8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81" creationId="{208636C7-4DCD-4624-498B-9C87BB5FA1B2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82" creationId="{947E9298-2D52-2630-B9B6-083F17DB1160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10" creationId="{6D7E242E-FC77-2905-B55F-2EA0BCECD053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12" creationId="{2BD7BBE7-3375-25FD-35EB-67F82A2E09C7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14" creationId="{F498EEDC-08A7-09BF-B7D0-9344079CA49D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23" creationId="{6DBCE9BB-6C6F-6CCB-B769-FBE9C89F3D25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24" creationId="{84BAAD97-CAF3-BDED-469D-5E7450C7C2C5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k cId="2273910204" sldId="289"/>
            <ac:spMk id="125" creationId="{7C014526-72EC-2EBD-7589-B34CDF3859EA}"/>
          </ac:spMkLst>
        </pc:sp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3" creationId="{DE4F1575-5F8E-C9E9-BBEC-AE71DD41B454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7" creationId="{BC5DF5E9-7AFC-ACF4-54B5-ED61556ED281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10" creationId="{3BDDD27B-F524-B23D-55BC-101DB21FD22E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13" creationId="{EFCF93E0-EE5E-055B-C374-7FBEE8A1A944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31" creationId="{F9DFA76D-C946-7B14-6F5F-208F7B9285C7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36" creationId="{527ADBF8-51ED-023B-2488-8F159D8A7C15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38" creationId="{0AE01BDE-6FC1-5BD7-32F4-01EE4561E56A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43" creationId="{B4AE5D38-6FE9-88D1-B5E9-9482DAC2396D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47" creationId="{309C0A50-E4FB-80DE-9422-FEE8341B42A0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51" creationId="{B76F643E-3879-3FFE-B9B9-E639619EFC74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53" creationId="{645DE3D2-7A5B-C79B-D76E-4C17E214994A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56" creationId="{605C2838-09E2-A0DD-9B9D-4D1DD93CDD15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59" creationId="{80D2A0FB-1458-22CB-7A54-C954C4A6B29C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70" creationId="{0B302BB7-FDC8-CCFB-6E19-00C05850E060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85" creationId="{0A43629B-FD51-91BD-20DC-7297FB0F00D9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87" creationId="{30D7D1E1-F8B3-0E0C-7F56-CE38A33ABDFA}"/>
          </ac:cxnSpMkLst>
        </pc:cxnChg>
        <pc:cxnChg chg="mod">
          <ac:chgData name="Přemysl Bar" userId="e729b752-3125-4e78-a7e7-46c1a5182e56" providerId="ADAL" clId="{B12E8968-D65E-4237-A262-B4EF408A6A36}" dt="2022-10-19T07:44:52.364" v="404"/>
          <ac:cxnSpMkLst>
            <pc:docMk/>
            <pc:sldMk cId="2273910204" sldId="289"/>
            <ac:cxnSpMk id="105" creationId="{E4CDF3CF-8DC4-AED8-EAC9-FBA0E6A7B3A8}"/>
          </ac:cxnSpMkLst>
        </pc:cxnChg>
      </pc:sldChg>
      <pc:sldChg chg="addSp delSp modSp new mod setBg modClrScheme chgLayout">
        <pc:chgData name="Přemysl Bar" userId="e729b752-3125-4e78-a7e7-46c1a5182e56" providerId="ADAL" clId="{B12E8968-D65E-4237-A262-B4EF408A6A36}" dt="2022-10-20T05:48:10.029" v="419"/>
        <pc:sldMkLst>
          <pc:docMk/>
          <pc:sldMk cId="3931339914" sldId="289"/>
        </pc:sldMkLst>
        <pc:spChg chg="del">
          <ac:chgData name="Přemysl Bar" userId="e729b752-3125-4e78-a7e7-46c1a5182e56" providerId="ADAL" clId="{B12E8968-D65E-4237-A262-B4EF408A6A36}" dt="2022-10-20T05:47:51.792" v="418" actId="26606"/>
          <ac:spMkLst>
            <pc:docMk/>
            <pc:sldMk cId="3931339914" sldId="289"/>
            <ac:spMk id="2" creationId="{D7392FEF-694A-A95E-4F4A-5A544A05A370}"/>
          </ac:spMkLst>
        </pc:spChg>
        <pc:spChg chg="del">
          <ac:chgData name="Přemysl Bar" userId="e729b752-3125-4e78-a7e7-46c1a5182e56" providerId="ADAL" clId="{B12E8968-D65E-4237-A262-B4EF408A6A36}" dt="2022-10-20T05:47:51.792" v="418" actId="26606"/>
          <ac:spMkLst>
            <pc:docMk/>
            <pc:sldMk cId="3931339914" sldId="289"/>
            <ac:spMk id="3" creationId="{13C3F801-25B4-D0A6-3F21-6146BF7829E1}"/>
          </ac:spMkLst>
        </pc:spChg>
        <pc:spChg chg="add mod">
          <ac:chgData name="Přemysl Bar" userId="e729b752-3125-4e78-a7e7-46c1a5182e56" providerId="ADAL" clId="{B12E8968-D65E-4237-A262-B4EF408A6A36}" dt="2022-10-20T05:47:51.792" v="418" actId="26606"/>
          <ac:spMkLst>
            <pc:docMk/>
            <pc:sldMk cId="3931339914" sldId="289"/>
            <ac:spMk id="10" creationId="{34234638-C226-3793-3BDB-3BAA0AC1FC7A}"/>
          </ac:spMkLst>
        </pc:spChg>
        <pc:picChg chg="add mod ord">
          <ac:chgData name="Přemysl Bar" userId="e729b752-3125-4e78-a7e7-46c1a5182e56" providerId="ADAL" clId="{B12E8968-D65E-4237-A262-B4EF408A6A36}" dt="2022-10-20T05:47:51.792" v="418" actId="26606"/>
          <ac:picMkLst>
            <pc:docMk/>
            <pc:sldMk cId="3931339914" sldId="289"/>
            <ac:picMk id="4" creationId="{59BF381C-53B7-2588-7264-495BF613ACF8}"/>
          </ac:picMkLst>
        </pc:picChg>
        <pc:picChg chg="add mod">
          <ac:chgData name="Přemysl Bar" userId="e729b752-3125-4e78-a7e7-46c1a5182e56" providerId="ADAL" clId="{B12E8968-D65E-4237-A262-B4EF408A6A36}" dt="2022-10-20T05:47:51.792" v="418" actId="26606"/>
          <ac:picMkLst>
            <pc:docMk/>
            <pc:sldMk cId="3931339914" sldId="289"/>
            <ac:picMk id="5" creationId="{A6ACF85E-0974-B580-9E31-FA8A87270691}"/>
          </ac:picMkLst>
        </pc:picChg>
      </pc:sldChg>
      <pc:sldChg chg="add del">
        <pc:chgData name="Přemysl Bar" userId="e729b752-3125-4e78-a7e7-46c1a5182e56" providerId="ADAL" clId="{B12E8968-D65E-4237-A262-B4EF408A6A36}" dt="2022-10-19T07:45:41.170" v="406" actId="2696"/>
        <pc:sldMkLst>
          <pc:docMk/>
          <pc:sldMk cId="3998833124" sldId="290"/>
        </pc:sldMkLst>
      </pc:sldChg>
      <pc:sldMasterChg chg="modSp modSldLayout">
        <pc:chgData name="Přemysl Bar" userId="e729b752-3125-4e78-a7e7-46c1a5182e56" providerId="ADAL" clId="{B12E8968-D65E-4237-A262-B4EF408A6A36}" dt="2022-10-19T07:44:52.364" v="404"/>
        <pc:sldMasterMkLst>
          <pc:docMk/>
          <pc:sldMasterMk cId="1500788438" sldId="2147483671"/>
        </pc:sldMasterMkLst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asterMk cId="1500788438" sldId="2147483671"/>
            <ac:spMk id="2" creationId="{E73EFD05-44F7-4406-AC4D-1167FBFF8008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asterMk cId="1500788438" sldId="2147483671"/>
            <ac:spMk id="5" creationId="{A4DA628E-D8CA-41EE-AA1A-D14D1A53A264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asterMk cId="1500788438" sldId="2147483671"/>
            <ac:spMk id="64529" creationId="{00000000-0000-0000-0000-000000000000}"/>
          </ac:spMkLst>
        </pc:spChg>
        <pc:spChg chg="mod">
          <ac:chgData name="Přemysl Bar" userId="e729b752-3125-4e78-a7e7-46c1a5182e56" providerId="ADAL" clId="{B12E8968-D65E-4237-A262-B4EF408A6A36}" dt="2022-10-19T07:44:52.364" v="404"/>
          <ac:spMkLst>
            <pc:docMk/>
            <pc:sldMasterMk cId="1500788438" sldId="2147483671"/>
            <ac:spMk id="64530" creationId="{00000000-0000-0000-0000-000000000000}"/>
          </ac:spMkLst>
        </pc:sp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668120205" sldId="2147483672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668120205" sldId="2147483672"/>
              <ac:spMk id="7" creationId="{322FA9F0-97E4-45C3-84A8-592F85A6A3A2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668120205" sldId="2147483672"/>
              <ac:spMk id="8" creationId="{00000000-0000-0000-0000-000000000000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668120205" sldId="2147483672"/>
              <ac:picMk id="9" creationId="{1D911E5E-6197-7848-99A5-8C8627D11E81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453806295" sldId="2147483673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453806295" sldId="2147483673"/>
              <ac:spMk id="4" creationId="{00000000-0000-0000-0000-000000000000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453806295" sldId="2147483673"/>
              <ac:spMk id="8" creationId="{390E4E2C-8A81-45F0-A5ED-59F1EE588AF9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453806295" sldId="2147483673"/>
              <ac:picMk id="7" creationId="{98FE51A2-DFE6-8C4C-AE3B-7EEE5FB3D644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248723883" sldId="2147483674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248723883" sldId="2147483674"/>
              <ac:spMk id="7" creationId="{9F610B39-FB78-4767-BA31-C3D4E7D5586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248723883" sldId="2147483674"/>
              <ac:spMk id="10" creationId="{5CA9AC87-D3DE-408C-9471-D419F4748341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248723883" sldId="2147483674"/>
              <ac:picMk id="8" creationId="{EE10F69E-5BDF-EB4D-A549-99C3B52C0451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802923517" sldId="2147483675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02923517" sldId="2147483675"/>
              <ac:spMk id="8" creationId="{1D440DD4-5185-4C05-8E91-80CB3DC67394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02923517" sldId="2147483675"/>
              <ac:spMk id="9" creationId="{91531ABC-E456-4507-A022-87C2E3C7A2AA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802923517" sldId="2147483675"/>
              <ac:picMk id="10" creationId="{57CE533F-B2A8-0141-B7C6-76DE53BCD876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3590931782" sldId="2147483676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590931782" sldId="2147483676"/>
              <ac:spMk id="11" creationId="{D7707F6E-62D9-4ACE-A33C-A5E15E5CDF75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590931782" sldId="2147483676"/>
              <ac:spMk id="13" creationId="{911B9D34-B8F8-4804-B959-27E40687C897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590931782" sldId="2147483676"/>
              <ac:spMk id="16" creationId="{9F610B39-FB78-4767-BA31-C3D4E7D5586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590931782" sldId="2147483676"/>
              <ac:spMk id="18" creationId="{6B0440B8-6781-4DF7-853B-03D5855A8CB8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590931782" sldId="2147483676"/>
              <ac:spMk id="21" creationId="{9F610B39-FB78-4767-BA31-C3D4E7D5586C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3590931782" sldId="2147483676"/>
              <ac:picMk id="10" creationId="{45470077-C754-D94D-8876-CD951865E44C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879796004" sldId="2147483677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79796004" sldId="2147483677"/>
              <ac:spMk id="7" creationId="{45EA606A-B012-497D-A062-93B4C5E7BD37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79796004" sldId="2147483677"/>
              <ac:spMk id="8" creationId="{55454331-9726-47EA-9406-7071E2CA33DF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79796004" sldId="2147483677"/>
              <ac:spMk id="11" creationId="{B0741B4D-1AE5-4AB1-8AD2-5E6FAC7F6F20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879796004" sldId="2147483677"/>
              <ac:picMk id="10" creationId="{2BA8601A-2E5F-F046-8BEE-D6DFB9D512FE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3218340164" sldId="2147483678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6" creationId="{C2D097E9-9E99-4F02-A434-E69D713D0FB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7" creationId="{7E169087-A2FD-4849-9AAC-BD41AA07A5EA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9" creationId="{E14CE5FF-FB97-4634-9714-4B5C0FDA3862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3" creationId="{548D6DE9-EB16-4D0A-9F96-DD69C3E97213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4" creationId="{DD220DBF-2B26-4E32-826A-79839FF51027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5" creationId="{AD9E96F9-7F56-4453-A9FC-693AF7E57BB4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6" creationId="{88362389-3E8C-4129-819C-75F0F7922D0F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8" creationId="{DE897ACA-C285-471C-BF3F-2886D04C7F9F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19" creationId="{9F610B39-FB78-4767-BA31-C3D4E7D5586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20" creationId="{9AF93628-9CF3-4CB5-A8C7-735B527D49B2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218340164" sldId="2147483678"/>
              <ac:spMk id="21" creationId="{6B0440B8-6781-4DF7-853B-03D5855A8CB8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3218340164" sldId="2147483678"/>
              <ac:picMk id="22" creationId="{2CA3E3DA-40C1-DE49-9B26-0B773DA09AE5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807830149" sldId="2147483679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807830149" sldId="2147483679"/>
              <ac:spMk id="8" creationId="{51439ED6-907B-45D9-8FCC-98AE21B3C06D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807830149" sldId="2147483679"/>
              <ac:picMk id="9" creationId="{CDE6E024-A30E-2949-8B4D-FC6A4F774D5F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538882531" sldId="2147483680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538882531" sldId="2147483680"/>
              <ac:spMk id="6" creationId="{C80D1D37-E5CA-42AD-BE6B-219FAFB54670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538882531" sldId="2147483680"/>
              <ac:picMk id="8" creationId="{52CFA366-9799-3646-8C42-F75DED40DF77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3695746250" sldId="2147483681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9" creationId="{8D903DEB-B441-46DB-8462-2640DC8DB3E8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11" creationId="{66F1D7B9-D1BE-446E-87CA-6AD81AFA8389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12" creationId="{9622FDD6-5C71-4DE9-BFBE-6443A2855E5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13" creationId="{3947EF07-8AF7-4904-8565-F5D81E4282DE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15" creationId="{334B9440-7A06-4BF8-9532-C11248171B0C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95746250" sldId="2147483681"/>
              <ac:spMk id="17" creationId="{263AA377-982D-4CA3-B9BD-C61AF6524812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3695746250" sldId="2147483681"/>
              <ac:picMk id="16" creationId="{FE8B4362-9944-7342-B28B-E931E1E8623C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439792125" sldId="2147483682"/>
          </pc:sldLayoutMkLst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439792125" sldId="2147483682"/>
              <ac:picMk id="6" creationId="{E49E2218-4CCF-BC44-930E-B31D9BFD897E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688132151" sldId="2147483683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688132151" sldId="2147483683"/>
              <ac:spMk id="7" creationId="{24438A88-1921-4DF2-9F65-459AAE83D167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688132151" sldId="2147483683"/>
              <ac:spMk id="9" creationId="{80C21443-92BF-4BF1-9C61-FDB664DC7964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688132151" sldId="2147483683"/>
              <ac:spMk id="11" creationId="{210CF170-3CE8-4094-B136-F821606CD84B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688132151" sldId="2147483683"/>
              <ac:spMk id="12" creationId="{F805DFF4-9876-466D-A663-D549EEF8195A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688132151" sldId="2147483683"/>
              <ac:picMk id="10" creationId="{95976C0B-67C9-FE4D-861B-FEF2C4BECDE9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709153518" sldId="2147483684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709153518" sldId="2147483684"/>
              <ac:spMk id="7" creationId="{322FA9F0-97E4-45C3-84A8-592F85A6A3A2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1709153518" sldId="2147483684"/>
              <ac:spMk id="8" creationId="{00000000-0000-0000-0000-000000000000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709153518" sldId="2147483684"/>
              <ac:picMk id="9" creationId="{F6E56905-98EB-4E4B-BB7F-760923651361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3636838783" sldId="2147483685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36838783" sldId="2147483685"/>
              <ac:spMk id="7" creationId="{322FA9F0-97E4-45C3-84A8-592F85A6A3A2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36838783" sldId="2147483685"/>
              <ac:spMk id="8" creationId="{00000000-0000-0000-0000-000000000000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36838783" sldId="2147483685"/>
              <ac:spMk id="10" creationId="{05C2E24A-1A94-4B14-B9BB-CA01DE5DD20D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636838783" sldId="2147483685"/>
              <ac:spMk id="12" creationId="{CC921DFF-8B97-473C-919A-06F55168BDFE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3636838783" sldId="2147483685"/>
              <ac:picMk id="11" creationId="{7CFE304C-B4EC-AE41-83D6-DFCA8039AA95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3813832350" sldId="2147483686"/>
          </pc:sldLayoutMkLst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813832350" sldId="2147483686"/>
              <ac:spMk id="7" creationId="{46E80635-6C5C-49F3-8F11-AD16586CD07D}"/>
            </ac:spMkLst>
          </pc:spChg>
          <pc:spChg chg="mod">
            <ac:chgData name="Přemysl Bar" userId="e729b752-3125-4e78-a7e7-46c1a5182e56" providerId="ADAL" clId="{B12E8968-D65E-4237-A262-B4EF408A6A36}" dt="2022-10-19T07:44:52.364" v="404"/>
            <ac:spMkLst>
              <pc:docMk/>
              <pc:sldMasterMk cId="1500788438" sldId="2147483671"/>
              <pc:sldLayoutMk cId="3813832350" sldId="2147483686"/>
              <ac:spMk id="8" creationId="{00000000-0000-0000-0000-000000000000}"/>
            </ac:spMkLst>
          </pc:spChg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3813832350" sldId="2147483686"/>
              <ac:picMk id="2" creationId="{00000000-0000-0000-0000-000000000000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1963774346" sldId="2147483687"/>
          </pc:sldLayoutMkLst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1963774346" sldId="2147483687"/>
              <ac:picMk id="3" creationId="{B05C908F-B8F4-4FC8-A2D7-353661227704}"/>
            </ac:picMkLst>
          </pc:picChg>
        </pc:sldLayoutChg>
        <pc:sldLayoutChg chg="modSp">
          <pc:chgData name="Přemysl Bar" userId="e729b752-3125-4e78-a7e7-46c1a5182e56" providerId="ADAL" clId="{B12E8968-D65E-4237-A262-B4EF408A6A36}" dt="2022-10-19T07:44:52.364" v="404"/>
          <pc:sldLayoutMkLst>
            <pc:docMk/>
            <pc:sldMasterMk cId="1500788438" sldId="2147483671"/>
            <pc:sldLayoutMk cId="218570483" sldId="2147483688"/>
          </pc:sldLayoutMkLst>
          <pc:picChg chg="mod">
            <ac:chgData name="Přemysl Bar" userId="e729b752-3125-4e78-a7e7-46c1a5182e56" providerId="ADAL" clId="{B12E8968-D65E-4237-A262-B4EF408A6A36}" dt="2022-10-19T07:44:52.364" v="404"/>
            <ac:picMkLst>
              <pc:docMk/>
              <pc:sldMasterMk cId="1500788438" sldId="2147483671"/>
              <pc:sldLayoutMk cId="218570483" sldId="2147483688"/>
              <ac:picMk id="7" creationId="{C4DCCB8A-E23F-49B6-A0BE-D9E395C4E757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9359-B8D0-4EF6-BC30-9AB99E449EE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ED57CEA-2560-46AA-B688-1D1BB00A7065}">
      <dgm:prSet/>
      <dgm:spPr/>
      <dgm:t>
        <a:bodyPr/>
        <a:lstStyle/>
        <a:p>
          <a:r>
            <a:rPr lang="cs-CZ"/>
            <a:t>Věda, která se zabývá dějinami písma.</a:t>
          </a:r>
          <a:endParaRPr lang="en-US"/>
        </a:p>
      </dgm:t>
    </dgm:pt>
    <dgm:pt modelId="{058841AE-A0B6-4F3F-B109-BEC332D4DE0F}" type="parTrans" cxnId="{BDA6C953-59B8-47F3-BD5A-442D026E1783}">
      <dgm:prSet/>
      <dgm:spPr/>
      <dgm:t>
        <a:bodyPr/>
        <a:lstStyle/>
        <a:p>
          <a:endParaRPr lang="en-US"/>
        </a:p>
      </dgm:t>
    </dgm:pt>
    <dgm:pt modelId="{D54BCAF5-6EA7-4ED3-AB38-E04B144B339E}" type="sibTrans" cxnId="{BDA6C953-59B8-47F3-BD5A-442D026E1783}">
      <dgm:prSet/>
      <dgm:spPr/>
      <dgm:t>
        <a:bodyPr/>
        <a:lstStyle/>
        <a:p>
          <a:endParaRPr lang="en-US"/>
        </a:p>
      </dgm:t>
    </dgm:pt>
    <dgm:pt modelId="{40C45C86-AADD-472F-A6D4-AA1AFF9E7046}">
      <dgm:prSet/>
      <dgm:spPr/>
      <dgm:t>
        <a:bodyPr/>
        <a:lstStyle/>
        <a:p>
          <a:r>
            <a:rPr lang="cs-CZ" i="1"/>
            <a:t>palaios</a:t>
          </a:r>
          <a:r>
            <a:rPr lang="cs-CZ"/>
            <a:t> (řec.) = starý</a:t>
          </a:r>
          <a:endParaRPr lang="en-US"/>
        </a:p>
      </dgm:t>
    </dgm:pt>
    <dgm:pt modelId="{A2C47679-C167-4BF6-A14F-61805D8CC8FE}" type="parTrans" cxnId="{E61AB32A-3574-43E1-AA4A-6460E237CFCF}">
      <dgm:prSet/>
      <dgm:spPr/>
      <dgm:t>
        <a:bodyPr/>
        <a:lstStyle/>
        <a:p>
          <a:endParaRPr lang="en-US"/>
        </a:p>
      </dgm:t>
    </dgm:pt>
    <dgm:pt modelId="{4666E6CC-55E6-49B7-82D8-863F2BAF4741}" type="sibTrans" cxnId="{E61AB32A-3574-43E1-AA4A-6460E237CFCF}">
      <dgm:prSet/>
      <dgm:spPr/>
      <dgm:t>
        <a:bodyPr/>
        <a:lstStyle/>
        <a:p>
          <a:endParaRPr lang="en-US"/>
        </a:p>
      </dgm:t>
    </dgm:pt>
    <dgm:pt modelId="{7115CFFD-4F2D-40CD-A2C4-ABD35187F3C0}">
      <dgm:prSet/>
      <dgm:spPr/>
      <dgm:t>
        <a:bodyPr/>
        <a:lstStyle/>
        <a:p>
          <a:r>
            <a:rPr lang="cs-CZ" i="1"/>
            <a:t>grafein</a:t>
          </a:r>
          <a:r>
            <a:rPr lang="cs-CZ"/>
            <a:t> (řec.) = psát</a:t>
          </a:r>
          <a:endParaRPr lang="en-US"/>
        </a:p>
      </dgm:t>
    </dgm:pt>
    <dgm:pt modelId="{7543CC83-643E-47BE-B1B8-46A13FB62486}" type="parTrans" cxnId="{C958C243-9923-4D9F-AE7A-43A3DA7D0D00}">
      <dgm:prSet/>
      <dgm:spPr/>
      <dgm:t>
        <a:bodyPr/>
        <a:lstStyle/>
        <a:p>
          <a:endParaRPr lang="en-US"/>
        </a:p>
      </dgm:t>
    </dgm:pt>
    <dgm:pt modelId="{68FB90D5-83CC-4479-8351-E3C42E3AD19D}" type="sibTrans" cxnId="{C958C243-9923-4D9F-AE7A-43A3DA7D0D00}">
      <dgm:prSet/>
      <dgm:spPr/>
      <dgm:t>
        <a:bodyPr/>
        <a:lstStyle/>
        <a:p>
          <a:endParaRPr lang="en-US"/>
        </a:p>
      </dgm:t>
    </dgm:pt>
    <dgm:pt modelId="{B47860E4-8054-4756-A7F1-CF5D6439C018}">
      <dgm:prSet/>
      <dgm:spPr/>
      <dgm:t>
        <a:bodyPr/>
        <a:lstStyle/>
        <a:p>
          <a:r>
            <a:rPr lang="cs-CZ"/>
            <a:t>Průvodní okolnosti s vývojem písma: dějiny knih a knihoven; další typy písemností, vzdělání, organizace kanceláře atd.</a:t>
          </a:r>
          <a:endParaRPr lang="en-US"/>
        </a:p>
      </dgm:t>
    </dgm:pt>
    <dgm:pt modelId="{81A05C67-CCFD-4DCB-B20D-983D151ED275}" type="parTrans" cxnId="{0CF895B8-95B0-4156-9E85-29B5EAEAD5C3}">
      <dgm:prSet/>
      <dgm:spPr/>
      <dgm:t>
        <a:bodyPr/>
        <a:lstStyle/>
        <a:p>
          <a:endParaRPr lang="en-US"/>
        </a:p>
      </dgm:t>
    </dgm:pt>
    <dgm:pt modelId="{122F2FE7-5AFE-48F9-A7CD-14497BCFD0DB}" type="sibTrans" cxnId="{0CF895B8-95B0-4156-9E85-29B5EAEAD5C3}">
      <dgm:prSet/>
      <dgm:spPr/>
      <dgm:t>
        <a:bodyPr/>
        <a:lstStyle/>
        <a:p>
          <a:endParaRPr lang="en-US"/>
        </a:p>
      </dgm:t>
    </dgm:pt>
    <dgm:pt modelId="{6CE191DF-B629-4626-8D37-31C238EE74B0}">
      <dgm:prSet/>
      <dgm:spPr/>
      <dgm:t>
        <a:bodyPr/>
        <a:lstStyle/>
        <a:p>
          <a:r>
            <a:rPr lang="cs-CZ"/>
            <a:t>Latinská paleografie – latinské písmo – od antiky do současnosti.</a:t>
          </a:r>
          <a:endParaRPr lang="en-US"/>
        </a:p>
      </dgm:t>
    </dgm:pt>
    <dgm:pt modelId="{12E5D01A-DC26-42B4-824A-49E3DE568A37}" type="parTrans" cxnId="{E9F2EB3C-7DEA-4661-9264-36012ADF9762}">
      <dgm:prSet/>
      <dgm:spPr/>
      <dgm:t>
        <a:bodyPr/>
        <a:lstStyle/>
        <a:p>
          <a:endParaRPr lang="en-US"/>
        </a:p>
      </dgm:t>
    </dgm:pt>
    <dgm:pt modelId="{41769D37-BCA3-4FB3-BB2A-9DDE789CFEE3}" type="sibTrans" cxnId="{E9F2EB3C-7DEA-4661-9264-36012ADF9762}">
      <dgm:prSet/>
      <dgm:spPr/>
      <dgm:t>
        <a:bodyPr/>
        <a:lstStyle/>
        <a:p>
          <a:endParaRPr lang="en-US"/>
        </a:p>
      </dgm:t>
    </dgm:pt>
    <dgm:pt modelId="{4B199997-5B83-49F1-B1C3-6F731F83F5FB}" type="pres">
      <dgm:prSet presAssocID="{3E8C9359-B8D0-4EF6-BC30-9AB99E449EE8}" presName="Name0" presStyleCnt="0">
        <dgm:presLayoutVars>
          <dgm:dir/>
          <dgm:animLvl val="lvl"/>
          <dgm:resizeHandles val="exact"/>
        </dgm:presLayoutVars>
      </dgm:prSet>
      <dgm:spPr/>
    </dgm:pt>
    <dgm:pt modelId="{90575237-B804-4DE3-8785-03AF4FAD916E}" type="pres">
      <dgm:prSet presAssocID="{7ED57CEA-2560-46AA-B688-1D1BB00A7065}" presName="linNode" presStyleCnt="0"/>
      <dgm:spPr/>
    </dgm:pt>
    <dgm:pt modelId="{F73CE0B3-3128-4030-B923-7362CEE48521}" type="pres">
      <dgm:prSet presAssocID="{7ED57CEA-2560-46AA-B688-1D1BB00A706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88A36A0-5CAC-4149-B9A6-1435ABAE18BA}" type="pres">
      <dgm:prSet presAssocID="{7ED57CEA-2560-46AA-B688-1D1BB00A7065}" presName="descendantText" presStyleLbl="alignAccFollowNode1" presStyleIdx="0" presStyleCnt="1">
        <dgm:presLayoutVars>
          <dgm:bulletEnabled val="1"/>
        </dgm:presLayoutVars>
      </dgm:prSet>
      <dgm:spPr/>
    </dgm:pt>
    <dgm:pt modelId="{C4975223-56C9-4109-9532-007C282045D6}" type="pres">
      <dgm:prSet presAssocID="{D54BCAF5-6EA7-4ED3-AB38-E04B144B339E}" presName="sp" presStyleCnt="0"/>
      <dgm:spPr/>
    </dgm:pt>
    <dgm:pt modelId="{87E6A3D9-0C53-47D8-BBD3-1FFB5D78CD75}" type="pres">
      <dgm:prSet presAssocID="{B47860E4-8054-4756-A7F1-CF5D6439C018}" presName="linNode" presStyleCnt="0"/>
      <dgm:spPr/>
    </dgm:pt>
    <dgm:pt modelId="{4AF01813-6E5E-4AC5-ADA2-549CF2BBC7EE}" type="pres">
      <dgm:prSet presAssocID="{B47860E4-8054-4756-A7F1-CF5D6439C01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B1AF479-CB90-48F6-8821-0BD0AE2929B9}" type="pres">
      <dgm:prSet presAssocID="{122F2FE7-5AFE-48F9-A7CD-14497BCFD0DB}" presName="sp" presStyleCnt="0"/>
      <dgm:spPr/>
    </dgm:pt>
    <dgm:pt modelId="{10B56FE5-7AE5-427A-8391-8DD42169A03A}" type="pres">
      <dgm:prSet presAssocID="{6CE191DF-B629-4626-8D37-31C238EE74B0}" presName="linNode" presStyleCnt="0"/>
      <dgm:spPr/>
    </dgm:pt>
    <dgm:pt modelId="{4DF6DA5A-8801-4D70-B44A-CDED8C2A3535}" type="pres">
      <dgm:prSet presAssocID="{6CE191DF-B629-4626-8D37-31C238EE74B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3D40401-B55E-4957-B6D5-54A1237951A8}" type="presOf" srcId="{3E8C9359-B8D0-4EF6-BC30-9AB99E449EE8}" destId="{4B199997-5B83-49F1-B1C3-6F731F83F5FB}" srcOrd="0" destOrd="0" presId="urn:microsoft.com/office/officeart/2005/8/layout/vList5"/>
    <dgm:cxn modelId="{5CA9E114-1B4B-424D-93FD-A6C0674F7ED2}" type="presOf" srcId="{40C45C86-AADD-472F-A6D4-AA1AFF9E7046}" destId="{288A36A0-5CAC-4149-B9A6-1435ABAE18BA}" srcOrd="0" destOrd="0" presId="urn:microsoft.com/office/officeart/2005/8/layout/vList5"/>
    <dgm:cxn modelId="{E61AB32A-3574-43E1-AA4A-6460E237CFCF}" srcId="{7ED57CEA-2560-46AA-B688-1D1BB00A7065}" destId="{40C45C86-AADD-472F-A6D4-AA1AFF9E7046}" srcOrd="0" destOrd="0" parTransId="{A2C47679-C167-4BF6-A14F-61805D8CC8FE}" sibTransId="{4666E6CC-55E6-49B7-82D8-863F2BAF4741}"/>
    <dgm:cxn modelId="{26FFFC2B-81B1-4DBA-8EE4-F090E3D2CA90}" type="presOf" srcId="{7ED57CEA-2560-46AA-B688-1D1BB00A7065}" destId="{F73CE0B3-3128-4030-B923-7362CEE48521}" srcOrd="0" destOrd="0" presId="urn:microsoft.com/office/officeart/2005/8/layout/vList5"/>
    <dgm:cxn modelId="{F426EF33-CF1A-471A-91A6-2DF953FF7807}" type="presOf" srcId="{7115CFFD-4F2D-40CD-A2C4-ABD35187F3C0}" destId="{288A36A0-5CAC-4149-B9A6-1435ABAE18BA}" srcOrd="0" destOrd="1" presId="urn:microsoft.com/office/officeart/2005/8/layout/vList5"/>
    <dgm:cxn modelId="{E9F2EB3C-7DEA-4661-9264-36012ADF9762}" srcId="{3E8C9359-B8D0-4EF6-BC30-9AB99E449EE8}" destId="{6CE191DF-B629-4626-8D37-31C238EE74B0}" srcOrd="2" destOrd="0" parTransId="{12E5D01A-DC26-42B4-824A-49E3DE568A37}" sibTransId="{41769D37-BCA3-4FB3-BB2A-9DDE789CFEE3}"/>
    <dgm:cxn modelId="{C958C243-9923-4D9F-AE7A-43A3DA7D0D00}" srcId="{7ED57CEA-2560-46AA-B688-1D1BB00A7065}" destId="{7115CFFD-4F2D-40CD-A2C4-ABD35187F3C0}" srcOrd="1" destOrd="0" parTransId="{7543CC83-643E-47BE-B1B8-46A13FB62486}" sibTransId="{68FB90D5-83CC-4479-8351-E3C42E3AD19D}"/>
    <dgm:cxn modelId="{9BEDE36A-497B-40F3-9C8B-10EBA0C80FF1}" type="presOf" srcId="{6CE191DF-B629-4626-8D37-31C238EE74B0}" destId="{4DF6DA5A-8801-4D70-B44A-CDED8C2A3535}" srcOrd="0" destOrd="0" presId="urn:microsoft.com/office/officeart/2005/8/layout/vList5"/>
    <dgm:cxn modelId="{BDA6C953-59B8-47F3-BD5A-442D026E1783}" srcId="{3E8C9359-B8D0-4EF6-BC30-9AB99E449EE8}" destId="{7ED57CEA-2560-46AA-B688-1D1BB00A7065}" srcOrd="0" destOrd="0" parTransId="{058841AE-A0B6-4F3F-B109-BEC332D4DE0F}" sibTransId="{D54BCAF5-6EA7-4ED3-AB38-E04B144B339E}"/>
    <dgm:cxn modelId="{0CF895B8-95B0-4156-9E85-29B5EAEAD5C3}" srcId="{3E8C9359-B8D0-4EF6-BC30-9AB99E449EE8}" destId="{B47860E4-8054-4756-A7F1-CF5D6439C018}" srcOrd="1" destOrd="0" parTransId="{81A05C67-CCFD-4DCB-B20D-983D151ED275}" sibTransId="{122F2FE7-5AFE-48F9-A7CD-14497BCFD0DB}"/>
    <dgm:cxn modelId="{E76C39C3-D99B-446C-8581-01D66CBF0555}" type="presOf" srcId="{B47860E4-8054-4756-A7F1-CF5D6439C018}" destId="{4AF01813-6E5E-4AC5-ADA2-549CF2BBC7EE}" srcOrd="0" destOrd="0" presId="urn:microsoft.com/office/officeart/2005/8/layout/vList5"/>
    <dgm:cxn modelId="{02762F43-B3E2-4F92-89DC-5BD2C44173C6}" type="presParOf" srcId="{4B199997-5B83-49F1-B1C3-6F731F83F5FB}" destId="{90575237-B804-4DE3-8785-03AF4FAD916E}" srcOrd="0" destOrd="0" presId="urn:microsoft.com/office/officeart/2005/8/layout/vList5"/>
    <dgm:cxn modelId="{0B6F6829-FC88-4975-90A9-3D45B31CA487}" type="presParOf" srcId="{90575237-B804-4DE3-8785-03AF4FAD916E}" destId="{F73CE0B3-3128-4030-B923-7362CEE48521}" srcOrd="0" destOrd="0" presId="urn:microsoft.com/office/officeart/2005/8/layout/vList5"/>
    <dgm:cxn modelId="{E508CE12-B026-440A-A0CF-A29186915CC6}" type="presParOf" srcId="{90575237-B804-4DE3-8785-03AF4FAD916E}" destId="{288A36A0-5CAC-4149-B9A6-1435ABAE18BA}" srcOrd="1" destOrd="0" presId="urn:microsoft.com/office/officeart/2005/8/layout/vList5"/>
    <dgm:cxn modelId="{C5E52FB8-3FC7-4309-9FDD-331A0CE77A00}" type="presParOf" srcId="{4B199997-5B83-49F1-B1C3-6F731F83F5FB}" destId="{C4975223-56C9-4109-9532-007C282045D6}" srcOrd="1" destOrd="0" presId="urn:microsoft.com/office/officeart/2005/8/layout/vList5"/>
    <dgm:cxn modelId="{08BB7C3E-24D3-4C04-98C7-FD593B1B67A1}" type="presParOf" srcId="{4B199997-5B83-49F1-B1C3-6F731F83F5FB}" destId="{87E6A3D9-0C53-47D8-BBD3-1FFB5D78CD75}" srcOrd="2" destOrd="0" presId="urn:microsoft.com/office/officeart/2005/8/layout/vList5"/>
    <dgm:cxn modelId="{BDF209BB-5E1F-4CD2-9008-B9080CA04D37}" type="presParOf" srcId="{87E6A3D9-0C53-47D8-BBD3-1FFB5D78CD75}" destId="{4AF01813-6E5E-4AC5-ADA2-549CF2BBC7EE}" srcOrd="0" destOrd="0" presId="urn:microsoft.com/office/officeart/2005/8/layout/vList5"/>
    <dgm:cxn modelId="{04352288-48F2-4C05-AF0B-BFC72A2AFC3A}" type="presParOf" srcId="{4B199997-5B83-49F1-B1C3-6F731F83F5FB}" destId="{5B1AF479-CB90-48F6-8821-0BD0AE2929B9}" srcOrd="3" destOrd="0" presId="urn:microsoft.com/office/officeart/2005/8/layout/vList5"/>
    <dgm:cxn modelId="{C955FD9F-6A2C-402C-AAEA-D947B35F0739}" type="presParOf" srcId="{4B199997-5B83-49F1-B1C3-6F731F83F5FB}" destId="{10B56FE5-7AE5-427A-8391-8DD42169A03A}" srcOrd="4" destOrd="0" presId="urn:microsoft.com/office/officeart/2005/8/layout/vList5"/>
    <dgm:cxn modelId="{F8CA025E-D3CC-4B6F-A54A-5B8436513EC8}" type="presParOf" srcId="{10B56FE5-7AE5-427A-8391-8DD42169A03A}" destId="{4DF6DA5A-8801-4D70-B44A-CDED8C2A35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0C4A1-B9FC-4F60-B7AB-2ADB8BAD0A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4215AA-30DB-4F62-9034-16BF363F0163}">
      <dgm:prSet/>
      <dgm:spPr/>
      <dgm:t>
        <a:bodyPr/>
        <a:lstStyle/>
        <a:p>
          <a:r>
            <a:rPr lang="cs-CZ"/>
            <a:t>Podle písma:</a:t>
          </a:r>
          <a:endParaRPr lang="en-US"/>
        </a:p>
      </dgm:t>
    </dgm:pt>
    <dgm:pt modelId="{24337679-5DAD-486C-B3F0-0906AFF832D9}" type="parTrans" cxnId="{5AC2103F-56C5-4890-908D-D78F9CF69D8B}">
      <dgm:prSet/>
      <dgm:spPr/>
      <dgm:t>
        <a:bodyPr/>
        <a:lstStyle/>
        <a:p>
          <a:endParaRPr lang="en-US"/>
        </a:p>
      </dgm:t>
    </dgm:pt>
    <dgm:pt modelId="{262CCCC6-4711-4893-8588-CAC4C068029D}" type="sibTrans" cxnId="{5AC2103F-56C5-4890-908D-D78F9CF69D8B}">
      <dgm:prSet/>
      <dgm:spPr/>
      <dgm:t>
        <a:bodyPr/>
        <a:lstStyle/>
        <a:p>
          <a:endParaRPr lang="en-US"/>
        </a:p>
      </dgm:t>
    </dgm:pt>
    <dgm:pt modelId="{F37F3789-F5BE-4B68-B3AC-0608DC81CAC3}">
      <dgm:prSet/>
      <dgm:spPr/>
      <dgm:t>
        <a:bodyPr/>
        <a:lstStyle/>
        <a:p>
          <a:r>
            <a:rPr lang="cs-CZ"/>
            <a:t>latinská </a:t>
          </a:r>
          <a:endParaRPr lang="en-US"/>
        </a:p>
      </dgm:t>
    </dgm:pt>
    <dgm:pt modelId="{C93E7745-5A80-40F8-9108-A1EF961462E2}" type="parTrans" cxnId="{208F0FD5-A806-479D-9158-08F034D703F3}">
      <dgm:prSet/>
      <dgm:spPr/>
      <dgm:t>
        <a:bodyPr/>
        <a:lstStyle/>
        <a:p>
          <a:endParaRPr lang="en-US"/>
        </a:p>
      </dgm:t>
    </dgm:pt>
    <dgm:pt modelId="{24217751-C120-4073-A781-B9DE7B60F093}" type="sibTrans" cxnId="{208F0FD5-A806-479D-9158-08F034D703F3}">
      <dgm:prSet/>
      <dgm:spPr/>
      <dgm:t>
        <a:bodyPr/>
        <a:lstStyle/>
        <a:p>
          <a:endParaRPr lang="en-US"/>
        </a:p>
      </dgm:t>
    </dgm:pt>
    <dgm:pt modelId="{58CCD89F-3D11-4366-AC22-6F9B6D1B9686}">
      <dgm:prSet/>
      <dgm:spPr/>
      <dgm:t>
        <a:bodyPr/>
        <a:lstStyle/>
        <a:p>
          <a:r>
            <a:rPr lang="cs-CZ"/>
            <a:t>řecká</a:t>
          </a:r>
          <a:endParaRPr lang="en-US"/>
        </a:p>
      </dgm:t>
    </dgm:pt>
    <dgm:pt modelId="{0F18DF49-554E-4EB3-80CB-9F5B856F5B04}" type="parTrans" cxnId="{5DBD048E-DF3F-45BF-BA0F-AE9F554E5CFB}">
      <dgm:prSet/>
      <dgm:spPr/>
      <dgm:t>
        <a:bodyPr/>
        <a:lstStyle/>
        <a:p>
          <a:endParaRPr lang="en-US"/>
        </a:p>
      </dgm:t>
    </dgm:pt>
    <dgm:pt modelId="{9EA3999D-FFDC-4553-A916-D79220353AE9}" type="sibTrans" cxnId="{5DBD048E-DF3F-45BF-BA0F-AE9F554E5CFB}">
      <dgm:prSet/>
      <dgm:spPr/>
      <dgm:t>
        <a:bodyPr/>
        <a:lstStyle/>
        <a:p>
          <a:endParaRPr lang="en-US"/>
        </a:p>
      </dgm:t>
    </dgm:pt>
    <dgm:pt modelId="{21A1F30B-4A3F-4338-90EB-270A4FFF83BE}">
      <dgm:prSet/>
      <dgm:spPr/>
      <dgm:t>
        <a:bodyPr/>
        <a:lstStyle/>
        <a:p>
          <a:r>
            <a:rPr lang="cs-CZ"/>
            <a:t>slovanská</a:t>
          </a:r>
          <a:endParaRPr lang="en-US"/>
        </a:p>
      </dgm:t>
    </dgm:pt>
    <dgm:pt modelId="{131AD8E2-34E0-489D-882A-FD857C11B647}" type="parTrans" cxnId="{F4C7C872-D0D6-4396-BD1E-AF90758C8821}">
      <dgm:prSet/>
      <dgm:spPr/>
      <dgm:t>
        <a:bodyPr/>
        <a:lstStyle/>
        <a:p>
          <a:endParaRPr lang="en-US"/>
        </a:p>
      </dgm:t>
    </dgm:pt>
    <dgm:pt modelId="{9780A395-5E94-41AF-8511-6CC3551DF2C1}" type="sibTrans" cxnId="{F4C7C872-D0D6-4396-BD1E-AF90758C8821}">
      <dgm:prSet/>
      <dgm:spPr/>
      <dgm:t>
        <a:bodyPr/>
        <a:lstStyle/>
        <a:p>
          <a:endParaRPr lang="en-US"/>
        </a:p>
      </dgm:t>
    </dgm:pt>
    <dgm:pt modelId="{434F81D0-EAD1-4612-B851-2C09142A859F}">
      <dgm:prSet/>
      <dgm:spPr/>
      <dgm:t>
        <a:bodyPr/>
        <a:lstStyle/>
        <a:p>
          <a:r>
            <a:rPr lang="cs-CZ"/>
            <a:t>Podle chronologického členění: </a:t>
          </a:r>
          <a:endParaRPr lang="en-US"/>
        </a:p>
      </dgm:t>
    </dgm:pt>
    <dgm:pt modelId="{DFEC521D-B07C-4F8E-8618-983DB5A85923}" type="parTrans" cxnId="{B841401A-8C5E-4C7D-A8E5-2534D77F1068}">
      <dgm:prSet/>
      <dgm:spPr/>
      <dgm:t>
        <a:bodyPr/>
        <a:lstStyle/>
        <a:p>
          <a:endParaRPr lang="en-US"/>
        </a:p>
      </dgm:t>
    </dgm:pt>
    <dgm:pt modelId="{DDA151F6-B3F7-49E2-8FE5-2A353F578C7A}" type="sibTrans" cxnId="{B841401A-8C5E-4C7D-A8E5-2534D77F1068}">
      <dgm:prSet/>
      <dgm:spPr/>
      <dgm:t>
        <a:bodyPr/>
        <a:lstStyle/>
        <a:p>
          <a:endParaRPr lang="en-US"/>
        </a:p>
      </dgm:t>
    </dgm:pt>
    <dgm:pt modelId="{4BF2561C-9ACB-4C74-9140-43F3C363956D}">
      <dgm:prSet/>
      <dgm:spPr/>
      <dgm:t>
        <a:bodyPr/>
        <a:lstStyle/>
        <a:p>
          <a:r>
            <a:rPr lang="cs-CZ"/>
            <a:t>středověká</a:t>
          </a:r>
          <a:endParaRPr lang="en-US"/>
        </a:p>
      </dgm:t>
    </dgm:pt>
    <dgm:pt modelId="{5C66F224-8A75-4D3D-A537-2D2C6F7FF666}" type="parTrans" cxnId="{80C786E7-FDA0-4967-A0F4-32CCA6FDE5EA}">
      <dgm:prSet/>
      <dgm:spPr/>
      <dgm:t>
        <a:bodyPr/>
        <a:lstStyle/>
        <a:p>
          <a:endParaRPr lang="en-US"/>
        </a:p>
      </dgm:t>
    </dgm:pt>
    <dgm:pt modelId="{607DB23B-FA7E-4B0D-95AE-261734E65991}" type="sibTrans" cxnId="{80C786E7-FDA0-4967-A0F4-32CCA6FDE5EA}">
      <dgm:prSet/>
      <dgm:spPr/>
      <dgm:t>
        <a:bodyPr/>
        <a:lstStyle/>
        <a:p>
          <a:endParaRPr lang="en-US"/>
        </a:p>
      </dgm:t>
    </dgm:pt>
    <dgm:pt modelId="{A8CB966E-38A2-436C-A16B-FCB39F640ACF}">
      <dgm:prSet/>
      <dgm:spPr/>
      <dgm:t>
        <a:bodyPr/>
        <a:lstStyle/>
        <a:p>
          <a:r>
            <a:rPr lang="cs-CZ"/>
            <a:t>novověká</a:t>
          </a:r>
          <a:endParaRPr lang="en-US"/>
        </a:p>
      </dgm:t>
    </dgm:pt>
    <dgm:pt modelId="{90763251-7B44-4EA6-AAD8-407ED57C80EA}" type="parTrans" cxnId="{E8A0F611-11BB-43BE-91B1-76AF465F768F}">
      <dgm:prSet/>
      <dgm:spPr/>
      <dgm:t>
        <a:bodyPr/>
        <a:lstStyle/>
        <a:p>
          <a:endParaRPr lang="en-US"/>
        </a:p>
      </dgm:t>
    </dgm:pt>
    <dgm:pt modelId="{D94999EE-7747-46C8-A2CA-2C8A1BE87E6B}" type="sibTrans" cxnId="{E8A0F611-11BB-43BE-91B1-76AF465F768F}">
      <dgm:prSet/>
      <dgm:spPr/>
      <dgm:t>
        <a:bodyPr/>
        <a:lstStyle/>
        <a:p>
          <a:endParaRPr lang="en-US"/>
        </a:p>
      </dgm:t>
    </dgm:pt>
    <dgm:pt modelId="{BFDDBB50-BA80-4699-8AAC-49AD8A4F6B81}">
      <dgm:prSet/>
      <dgm:spPr/>
      <dgm:t>
        <a:bodyPr/>
        <a:lstStyle/>
        <a:p>
          <a:r>
            <a:rPr lang="cs-CZ"/>
            <a:t>Další vymezení:</a:t>
          </a:r>
          <a:endParaRPr lang="en-US"/>
        </a:p>
      </dgm:t>
    </dgm:pt>
    <dgm:pt modelId="{B2DB75BA-654D-47DB-9BCB-055171D99889}" type="parTrans" cxnId="{AD2F068A-E711-4CE4-BDD8-1339DE8A7528}">
      <dgm:prSet/>
      <dgm:spPr/>
      <dgm:t>
        <a:bodyPr/>
        <a:lstStyle/>
        <a:p>
          <a:endParaRPr lang="en-US"/>
        </a:p>
      </dgm:t>
    </dgm:pt>
    <dgm:pt modelId="{3D4488C4-5984-476C-8E97-BD93EBDAEA21}" type="sibTrans" cxnId="{AD2F068A-E711-4CE4-BDD8-1339DE8A7528}">
      <dgm:prSet/>
      <dgm:spPr/>
      <dgm:t>
        <a:bodyPr/>
        <a:lstStyle/>
        <a:p>
          <a:endParaRPr lang="en-US"/>
        </a:p>
      </dgm:t>
    </dgm:pt>
    <dgm:pt modelId="{8B4D1ED9-D9A4-4F74-935F-C9B4E2D015B6}">
      <dgm:prSet/>
      <dgm:spPr/>
      <dgm:t>
        <a:bodyPr/>
        <a:lstStyle/>
        <a:p>
          <a:r>
            <a:rPr lang="cs-CZ"/>
            <a:t>paleografie nápisů</a:t>
          </a:r>
          <a:endParaRPr lang="en-US"/>
        </a:p>
      </dgm:t>
    </dgm:pt>
    <dgm:pt modelId="{972AF40F-9E94-4838-9B80-9DAEB96994FB}" type="parTrans" cxnId="{EE0E021A-AFF0-4580-A690-5189339863A4}">
      <dgm:prSet/>
      <dgm:spPr/>
      <dgm:t>
        <a:bodyPr/>
        <a:lstStyle/>
        <a:p>
          <a:endParaRPr lang="en-US"/>
        </a:p>
      </dgm:t>
    </dgm:pt>
    <dgm:pt modelId="{7D312B3E-A3C8-40AE-825E-9EF81C5B6B4A}" type="sibTrans" cxnId="{EE0E021A-AFF0-4580-A690-5189339863A4}">
      <dgm:prSet/>
      <dgm:spPr/>
      <dgm:t>
        <a:bodyPr/>
        <a:lstStyle/>
        <a:p>
          <a:endParaRPr lang="en-US"/>
        </a:p>
      </dgm:t>
    </dgm:pt>
    <dgm:pt modelId="{37BE9729-26A1-4C0D-B9E2-7B061E56052D}">
      <dgm:prSet/>
      <dgm:spPr/>
      <dgm:t>
        <a:bodyPr/>
        <a:lstStyle/>
        <a:p>
          <a:r>
            <a:rPr lang="cs-CZ"/>
            <a:t>paleografie úředních písemností (listin)</a:t>
          </a:r>
          <a:endParaRPr lang="en-US"/>
        </a:p>
      </dgm:t>
    </dgm:pt>
    <dgm:pt modelId="{D36A59DA-572F-4081-B4D5-39DA94751E84}" type="parTrans" cxnId="{DDB429E3-8B81-4A26-B26C-97EBF18EF429}">
      <dgm:prSet/>
      <dgm:spPr/>
      <dgm:t>
        <a:bodyPr/>
        <a:lstStyle/>
        <a:p>
          <a:endParaRPr lang="en-US"/>
        </a:p>
      </dgm:t>
    </dgm:pt>
    <dgm:pt modelId="{497810B9-A94E-4ACE-879C-3728AFB65D45}" type="sibTrans" cxnId="{DDB429E3-8B81-4A26-B26C-97EBF18EF429}">
      <dgm:prSet/>
      <dgm:spPr/>
      <dgm:t>
        <a:bodyPr/>
        <a:lstStyle/>
        <a:p>
          <a:endParaRPr lang="en-US"/>
        </a:p>
      </dgm:t>
    </dgm:pt>
    <dgm:pt modelId="{ECC15F4E-1E12-4AA3-AF46-F6195B05E901}">
      <dgm:prSet/>
      <dgm:spPr/>
      <dgm:t>
        <a:bodyPr/>
        <a:lstStyle/>
        <a:p>
          <a:r>
            <a:rPr lang="cs-CZ"/>
            <a:t>paleografie knižních písem</a:t>
          </a:r>
          <a:endParaRPr lang="en-US"/>
        </a:p>
      </dgm:t>
    </dgm:pt>
    <dgm:pt modelId="{1FD062EE-DC3D-4250-B9F3-DE2E7DA371FB}" type="parTrans" cxnId="{D963051E-F40B-4B08-92ED-77735E1995A2}">
      <dgm:prSet/>
      <dgm:spPr/>
      <dgm:t>
        <a:bodyPr/>
        <a:lstStyle/>
        <a:p>
          <a:endParaRPr lang="en-US"/>
        </a:p>
      </dgm:t>
    </dgm:pt>
    <dgm:pt modelId="{C3444746-4B2F-4888-9C1E-F24D635670AA}" type="sibTrans" cxnId="{D963051E-F40B-4B08-92ED-77735E1995A2}">
      <dgm:prSet/>
      <dgm:spPr/>
      <dgm:t>
        <a:bodyPr/>
        <a:lstStyle/>
        <a:p>
          <a:endParaRPr lang="en-US"/>
        </a:p>
      </dgm:t>
    </dgm:pt>
    <dgm:pt modelId="{3DB772B8-7F26-48E5-9124-4986E3503459}" type="pres">
      <dgm:prSet presAssocID="{F5E0C4A1-B9FC-4F60-B7AB-2ADB8BAD0A18}" presName="linear" presStyleCnt="0">
        <dgm:presLayoutVars>
          <dgm:animLvl val="lvl"/>
          <dgm:resizeHandles val="exact"/>
        </dgm:presLayoutVars>
      </dgm:prSet>
      <dgm:spPr/>
    </dgm:pt>
    <dgm:pt modelId="{A9F5040C-E5C4-4DCD-8061-1F0CF00DAB82}" type="pres">
      <dgm:prSet presAssocID="{6B4215AA-30DB-4F62-9034-16BF363F01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8D3D2E-6D66-4D2D-87BA-8CD15E4593EC}" type="pres">
      <dgm:prSet presAssocID="{6B4215AA-30DB-4F62-9034-16BF363F0163}" presName="childText" presStyleLbl="revTx" presStyleIdx="0" presStyleCnt="3">
        <dgm:presLayoutVars>
          <dgm:bulletEnabled val="1"/>
        </dgm:presLayoutVars>
      </dgm:prSet>
      <dgm:spPr/>
    </dgm:pt>
    <dgm:pt modelId="{398BE8D5-C2A9-443B-B9D3-7F5A6B31C7B3}" type="pres">
      <dgm:prSet presAssocID="{434F81D0-EAD1-4612-B851-2C09142A85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369B89-175D-4C01-985F-E5F7E72BB194}" type="pres">
      <dgm:prSet presAssocID="{434F81D0-EAD1-4612-B851-2C09142A859F}" presName="childText" presStyleLbl="revTx" presStyleIdx="1" presStyleCnt="3">
        <dgm:presLayoutVars>
          <dgm:bulletEnabled val="1"/>
        </dgm:presLayoutVars>
      </dgm:prSet>
      <dgm:spPr/>
    </dgm:pt>
    <dgm:pt modelId="{E63F1B26-338F-422D-B8EC-8EB1418C27AD}" type="pres">
      <dgm:prSet presAssocID="{BFDDBB50-BA80-4699-8AAC-49AD8A4F6B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1FFD3A-452C-4572-8A35-B3B0CEB3A3DA}" type="pres">
      <dgm:prSet presAssocID="{BFDDBB50-BA80-4699-8AAC-49AD8A4F6B8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81EF00-C1B8-44B7-9504-4AED31D7690F}" type="presOf" srcId="{4BF2561C-9ACB-4C74-9140-43F3C363956D}" destId="{1C369B89-175D-4C01-985F-E5F7E72BB194}" srcOrd="0" destOrd="0" presId="urn:microsoft.com/office/officeart/2005/8/layout/vList2"/>
    <dgm:cxn modelId="{E8A0F611-11BB-43BE-91B1-76AF465F768F}" srcId="{434F81D0-EAD1-4612-B851-2C09142A859F}" destId="{A8CB966E-38A2-436C-A16B-FCB39F640ACF}" srcOrd="1" destOrd="0" parTransId="{90763251-7B44-4EA6-AAD8-407ED57C80EA}" sibTransId="{D94999EE-7747-46C8-A2CA-2C8A1BE87E6B}"/>
    <dgm:cxn modelId="{EE0E021A-AFF0-4580-A690-5189339863A4}" srcId="{BFDDBB50-BA80-4699-8AAC-49AD8A4F6B81}" destId="{8B4D1ED9-D9A4-4F74-935F-C9B4E2D015B6}" srcOrd="0" destOrd="0" parTransId="{972AF40F-9E94-4838-9B80-9DAEB96994FB}" sibTransId="{7D312B3E-A3C8-40AE-825E-9EF81C5B6B4A}"/>
    <dgm:cxn modelId="{B841401A-8C5E-4C7D-A8E5-2534D77F1068}" srcId="{F5E0C4A1-B9FC-4F60-B7AB-2ADB8BAD0A18}" destId="{434F81D0-EAD1-4612-B851-2C09142A859F}" srcOrd="1" destOrd="0" parTransId="{DFEC521D-B07C-4F8E-8618-983DB5A85923}" sibTransId="{DDA151F6-B3F7-49E2-8FE5-2A353F578C7A}"/>
    <dgm:cxn modelId="{A38F6D1C-D8CA-4961-B8C3-3198293233C5}" type="presOf" srcId="{6B4215AA-30DB-4F62-9034-16BF363F0163}" destId="{A9F5040C-E5C4-4DCD-8061-1F0CF00DAB82}" srcOrd="0" destOrd="0" presId="urn:microsoft.com/office/officeart/2005/8/layout/vList2"/>
    <dgm:cxn modelId="{D963051E-F40B-4B08-92ED-77735E1995A2}" srcId="{BFDDBB50-BA80-4699-8AAC-49AD8A4F6B81}" destId="{ECC15F4E-1E12-4AA3-AF46-F6195B05E901}" srcOrd="2" destOrd="0" parTransId="{1FD062EE-DC3D-4250-B9F3-DE2E7DA371FB}" sibTransId="{C3444746-4B2F-4888-9C1E-F24D635670AA}"/>
    <dgm:cxn modelId="{57C22F34-E661-4FE5-8988-5E58A9703076}" type="presOf" srcId="{BFDDBB50-BA80-4699-8AAC-49AD8A4F6B81}" destId="{E63F1B26-338F-422D-B8EC-8EB1418C27AD}" srcOrd="0" destOrd="0" presId="urn:microsoft.com/office/officeart/2005/8/layout/vList2"/>
    <dgm:cxn modelId="{5AC2103F-56C5-4890-908D-D78F9CF69D8B}" srcId="{F5E0C4A1-B9FC-4F60-B7AB-2ADB8BAD0A18}" destId="{6B4215AA-30DB-4F62-9034-16BF363F0163}" srcOrd="0" destOrd="0" parTransId="{24337679-5DAD-486C-B3F0-0906AFF832D9}" sibTransId="{262CCCC6-4711-4893-8588-CAC4C068029D}"/>
    <dgm:cxn modelId="{15A5AB6A-2E87-4A28-97D2-87A7010BC966}" type="presOf" srcId="{F5E0C4A1-B9FC-4F60-B7AB-2ADB8BAD0A18}" destId="{3DB772B8-7F26-48E5-9124-4986E3503459}" srcOrd="0" destOrd="0" presId="urn:microsoft.com/office/officeart/2005/8/layout/vList2"/>
    <dgm:cxn modelId="{C92A9D50-6C44-4EF8-A657-4EAF9A64854B}" type="presOf" srcId="{F37F3789-F5BE-4B68-B3AC-0608DC81CAC3}" destId="{4D8D3D2E-6D66-4D2D-87BA-8CD15E4593EC}" srcOrd="0" destOrd="0" presId="urn:microsoft.com/office/officeart/2005/8/layout/vList2"/>
    <dgm:cxn modelId="{F4C7C872-D0D6-4396-BD1E-AF90758C8821}" srcId="{6B4215AA-30DB-4F62-9034-16BF363F0163}" destId="{21A1F30B-4A3F-4338-90EB-270A4FFF83BE}" srcOrd="2" destOrd="0" parTransId="{131AD8E2-34E0-489D-882A-FD857C11B647}" sibTransId="{9780A395-5E94-41AF-8511-6CC3551DF2C1}"/>
    <dgm:cxn modelId="{4CC8B17D-9641-406C-8D22-84CA568C8725}" type="presOf" srcId="{58CCD89F-3D11-4366-AC22-6F9B6D1B9686}" destId="{4D8D3D2E-6D66-4D2D-87BA-8CD15E4593EC}" srcOrd="0" destOrd="1" presId="urn:microsoft.com/office/officeart/2005/8/layout/vList2"/>
    <dgm:cxn modelId="{0B3D2881-83A7-4121-84F3-53CB4CAE4B4B}" type="presOf" srcId="{A8CB966E-38A2-436C-A16B-FCB39F640ACF}" destId="{1C369B89-175D-4C01-985F-E5F7E72BB194}" srcOrd="0" destOrd="1" presId="urn:microsoft.com/office/officeart/2005/8/layout/vList2"/>
    <dgm:cxn modelId="{AD2F068A-E711-4CE4-BDD8-1339DE8A7528}" srcId="{F5E0C4A1-B9FC-4F60-B7AB-2ADB8BAD0A18}" destId="{BFDDBB50-BA80-4699-8AAC-49AD8A4F6B81}" srcOrd="2" destOrd="0" parTransId="{B2DB75BA-654D-47DB-9BCB-055171D99889}" sibTransId="{3D4488C4-5984-476C-8E97-BD93EBDAEA21}"/>
    <dgm:cxn modelId="{5DBD048E-DF3F-45BF-BA0F-AE9F554E5CFB}" srcId="{6B4215AA-30DB-4F62-9034-16BF363F0163}" destId="{58CCD89F-3D11-4366-AC22-6F9B6D1B9686}" srcOrd="1" destOrd="0" parTransId="{0F18DF49-554E-4EB3-80CB-9F5B856F5B04}" sibTransId="{9EA3999D-FFDC-4553-A916-D79220353AE9}"/>
    <dgm:cxn modelId="{487AD08F-447C-4F30-AF85-292A7A34C385}" type="presOf" srcId="{37BE9729-26A1-4C0D-B9E2-7B061E56052D}" destId="{721FFD3A-452C-4572-8A35-B3B0CEB3A3DA}" srcOrd="0" destOrd="1" presId="urn:microsoft.com/office/officeart/2005/8/layout/vList2"/>
    <dgm:cxn modelId="{17DF6193-39B9-4CD7-81DB-F392F7B459F2}" type="presOf" srcId="{434F81D0-EAD1-4612-B851-2C09142A859F}" destId="{398BE8D5-C2A9-443B-B9D3-7F5A6B31C7B3}" srcOrd="0" destOrd="0" presId="urn:microsoft.com/office/officeart/2005/8/layout/vList2"/>
    <dgm:cxn modelId="{D5B8199F-79C9-494F-9A64-93F4E8FFD3E3}" type="presOf" srcId="{21A1F30B-4A3F-4338-90EB-270A4FFF83BE}" destId="{4D8D3D2E-6D66-4D2D-87BA-8CD15E4593EC}" srcOrd="0" destOrd="2" presId="urn:microsoft.com/office/officeart/2005/8/layout/vList2"/>
    <dgm:cxn modelId="{D61FB6AC-B5B2-4643-89FB-D76858820D63}" type="presOf" srcId="{ECC15F4E-1E12-4AA3-AF46-F6195B05E901}" destId="{721FFD3A-452C-4572-8A35-B3B0CEB3A3DA}" srcOrd="0" destOrd="2" presId="urn:microsoft.com/office/officeart/2005/8/layout/vList2"/>
    <dgm:cxn modelId="{208F0FD5-A806-479D-9158-08F034D703F3}" srcId="{6B4215AA-30DB-4F62-9034-16BF363F0163}" destId="{F37F3789-F5BE-4B68-B3AC-0608DC81CAC3}" srcOrd="0" destOrd="0" parTransId="{C93E7745-5A80-40F8-9108-A1EF961462E2}" sibTransId="{24217751-C120-4073-A781-B9DE7B60F093}"/>
    <dgm:cxn modelId="{DDB429E3-8B81-4A26-B26C-97EBF18EF429}" srcId="{BFDDBB50-BA80-4699-8AAC-49AD8A4F6B81}" destId="{37BE9729-26A1-4C0D-B9E2-7B061E56052D}" srcOrd="1" destOrd="0" parTransId="{D36A59DA-572F-4081-B4D5-39DA94751E84}" sibTransId="{497810B9-A94E-4ACE-879C-3728AFB65D45}"/>
    <dgm:cxn modelId="{15129AE5-8A1E-4F14-A27A-DB6913F23989}" type="presOf" srcId="{8B4D1ED9-D9A4-4F74-935F-C9B4E2D015B6}" destId="{721FFD3A-452C-4572-8A35-B3B0CEB3A3DA}" srcOrd="0" destOrd="0" presId="urn:microsoft.com/office/officeart/2005/8/layout/vList2"/>
    <dgm:cxn modelId="{80C786E7-FDA0-4967-A0F4-32CCA6FDE5EA}" srcId="{434F81D0-EAD1-4612-B851-2C09142A859F}" destId="{4BF2561C-9ACB-4C74-9140-43F3C363956D}" srcOrd="0" destOrd="0" parTransId="{5C66F224-8A75-4D3D-A537-2D2C6F7FF666}" sibTransId="{607DB23B-FA7E-4B0D-95AE-261734E65991}"/>
    <dgm:cxn modelId="{764158F3-880F-46F5-AA5E-9A0B1E2ABEE7}" type="presParOf" srcId="{3DB772B8-7F26-48E5-9124-4986E3503459}" destId="{A9F5040C-E5C4-4DCD-8061-1F0CF00DAB82}" srcOrd="0" destOrd="0" presId="urn:microsoft.com/office/officeart/2005/8/layout/vList2"/>
    <dgm:cxn modelId="{3CD19CFC-F5D3-45CF-853B-21A8EA74500A}" type="presParOf" srcId="{3DB772B8-7F26-48E5-9124-4986E3503459}" destId="{4D8D3D2E-6D66-4D2D-87BA-8CD15E4593EC}" srcOrd="1" destOrd="0" presId="urn:microsoft.com/office/officeart/2005/8/layout/vList2"/>
    <dgm:cxn modelId="{EA4E648F-46AF-49D9-BB44-3D5146F2EEF1}" type="presParOf" srcId="{3DB772B8-7F26-48E5-9124-4986E3503459}" destId="{398BE8D5-C2A9-443B-B9D3-7F5A6B31C7B3}" srcOrd="2" destOrd="0" presId="urn:microsoft.com/office/officeart/2005/8/layout/vList2"/>
    <dgm:cxn modelId="{771E0A0B-C94B-400B-8CEE-E4F06D73C234}" type="presParOf" srcId="{3DB772B8-7F26-48E5-9124-4986E3503459}" destId="{1C369B89-175D-4C01-985F-E5F7E72BB194}" srcOrd="3" destOrd="0" presId="urn:microsoft.com/office/officeart/2005/8/layout/vList2"/>
    <dgm:cxn modelId="{7F234A6B-61B7-43FF-998B-65943EEA3215}" type="presParOf" srcId="{3DB772B8-7F26-48E5-9124-4986E3503459}" destId="{E63F1B26-338F-422D-B8EC-8EB1418C27AD}" srcOrd="4" destOrd="0" presId="urn:microsoft.com/office/officeart/2005/8/layout/vList2"/>
    <dgm:cxn modelId="{24622F34-67B8-4636-91A7-5D15BC2E415B}" type="presParOf" srcId="{3DB772B8-7F26-48E5-9124-4986E3503459}" destId="{721FFD3A-452C-4572-8A35-B3B0CEB3A3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A6D8A-3F9B-4FDB-96F3-5264C6ADCB9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F85A3C-F4D3-43AD-AB84-784516E83FE7}">
      <dgm:prSet/>
      <dgm:spPr/>
      <dgm:t>
        <a:bodyPr/>
        <a:lstStyle/>
        <a:p>
          <a:r>
            <a:rPr lang="cs-CZ"/>
            <a:t>Písma rukopisná (písma tvořená bezprostředně lidskou rukou).</a:t>
          </a:r>
          <a:endParaRPr lang="en-US"/>
        </a:p>
      </dgm:t>
    </dgm:pt>
    <dgm:pt modelId="{86023B20-FCC3-49A9-A7C7-748A10C373F4}" type="parTrans" cxnId="{B1EE4752-7FE1-4D25-80EB-EC8743262746}">
      <dgm:prSet/>
      <dgm:spPr/>
      <dgm:t>
        <a:bodyPr/>
        <a:lstStyle/>
        <a:p>
          <a:endParaRPr lang="en-US"/>
        </a:p>
      </dgm:t>
    </dgm:pt>
    <dgm:pt modelId="{423BB1C8-7F9A-49AB-BA2A-72DD2BAF31EC}" type="sibTrans" cxnId="{B1EE4752-7FE1-4D25-80EB-EC8743262746}">
      <dgm:prSet/>
      <dgm:spPr/>
      <dgm:t>
        <a:bodyPr/>
        <a:lstStyle/>
        <a:p>
          <a:endParaRPr lang="en-US"/>
        </a:p>
      </dgm:t>
    </dgm:pt>
    <dgm:pt modelId="{3F309459-3B5D-4381-BCE5-4AFE2542C589}">
      <dgm:prSet/>
      <dgm:spPr/>
      <dgm:t>
        <a:bodyPr/>
        <a:lstStyle/>
        <a:p>
          <a:r>
            <a:rPr lang="cs-CZ"/>
            <a:t>Písmo nápisové (spolupráce s epigrafikou).</a:t>
          </a:r>
          <a:endParaRPr lang="en-US"/>
        </a:p>
      </dgm:t>
    </dgm:pt>
    <dgm:pt modelId="{6323573A-B90D-4196-8FB9-007DECAB7721}" type="parTrans" cxnId="{F001D648-429B-4C16-80A5-91AF1908D0A9}">
      <dgm:prSet/>
      <dgm:spPr/>
      <dgm:t>
        <a:bodyPr/>
        <a:lstStyle/>
        <a:p>
          <a:endParaRPr lang="en-US"/>
        </a:p>
      </dgm:t>
    </dgm:pt>
    <dgm:pt modelId="{E461720A-5414-4726-AAD4-F5BA84DABF3B}" type="sibTrans" cxnId="{F001D648-429B-4C16-80A5-91AF1908D0A9}">
      <dgm:prSet/>
      <dgm:spPr/>
      <dgm:t>
        <a:bodyPr/>
        <a:lstStyle/>
        <a:p>
          <a:endParaRPr lang="en-US"/>
        </a:p>
      </dgm:t>
    </dgm:pt>
    <dgm:pt modelId="{81044BD2-040A-42AE-A67F-C1F9087BB6FF}">
      <dgm:prSet/>
      <dgm:spPr/>
      <dgm:t>
        <a:bodyPr/>
        <a:lstStyle/>
        <a:p>
          <a:r>
            <a:rPr lang="cs-CZ"/>
            <a:t>Písma tisková (zejména v novověku) – vztah mezi psaným a tiskovým písmem.</a:t>
          </a:r>
          <a:endParaRPr lang="en-US"/>
        </a:p>
      </dgm:t>
    </dgm:pt>
    <dgm:pt modelId="{D0A641EA-7212-4C5E-AC59-63BC797E82A5}" type="parTrans" cxnId="{710616DA-65F8-4262-B4E3-70E28AA32E37}">
      <dgm:prSet/>
      <dgm:spPr/>
      <dgm:t>
        <a:bodyPr/>
        <a:lstStyle/>
        <a:p>
          <a:endParaRPr lang="en-US"/>
        </a:p>
      </dgm:t>
    </dgm:pt>
    <dgm:pt modelId="{546F872A-26DA-4803-B88A-D36F9D977520}" type="sibTrans" cxnId="{710616DA-65F8-4262-B4E3-70E28AA32E37}">
      <dgm:prSet/>
      <dgm:spPr/>
      <dgm:t>
        <a:bodyPr/>
        <a:lstStyle/>
        <a:p>
          <a:endParaRPr lang="en-US"/>
        </a:p>
      </dgm:t>
    </dgm:pt>
    <dgm:pt modelId="{02715E47-5FE4-4180-AE85-05F673D521D4}">
      <dgm:prSet/>
      <dgm:spPr/>
      <dgm:t>
        <a:bodyPr/>
        <a:lstStyle/>
        <a:p>
          <a:r>
            <a:rPr lang="cs-CZ"/>
            <a:t>Písmo psacích strojů.</a:t>
          </a:r>
          <a:endParaRPr lang="en-US"/>
        </a:p>
      </dgm:t>
    </dgm:pt>
    <dgm:pt modelId="{EECE9720-D6B3-4819-BB5D-2C0331D3CF62}" type="parTrans" cxnId="{D3C2CDCA-391A-4F73-8E86-F95D3C2EF620}">
      <dgm:prSet/>
      <dgm:spPr/>
      <dgm:t>
        <a:bodyPr/>
        <a:lstStyle/>
        <a:p>
          <a:endParaRPr lang="en-US"/>
        </a:p>
      </dgm:t>
    </dgm:pt>
    <dgm:pt modelId="{8F85C0BD-8101-48F5-AAEC-9147F00424B8}" type="sibTrans" cxnId="{D3C2CDCA-391A-4F73-8E86-F95D3C2EF620}">
      <dgm:prSet/>
      <dgm:spPr/>
      <dgm:t>
        <a:bodyPr/>
        <a:lstStyle/>
        <a:p>
          <a:endParaRPr lang="en-US"/>
        </a:p>
      </dgm:t>
    </dgm:pt>
    <dgm:pt modelId="{C5EA5422-4E31-4307-8CCE-A8EC5BBE555B}">
      <dgm:prSet/>
      <dgm:spPr/>
      <dgm:t>
        <a:bodyPr/>
        <a:lstStyle/>
        <a:p>
          <a:r>
            <a:rPr lang="cs-CZ"/>
            <a:t>Těsnopis, slepecké písmo, Morseovo písmo atd.</a:t>
          </a:r>
          <a:endParaRPr lang="en-US"/>
        </a:p>
      </dgm:t>
    </dgm:pt>
    <dgm:pt modelId="{4D83C1EB-E5F9-4EC8-85C7-0EF796D0D24D}" type="parTrans" cxnId="{CCD5583C-4A5B-43EE-B4BA-C5A999BD62E6}">
      <dgm:prSet/>
      <dgm:spPr/>
      <dgm:t>
        <a:bodyPr/>
        <a:lstStyle/>
        <a:p>
          <a:endParaRPr lang="en-US"/>
        </a:p>
      </dgm:t>
    </dgm:pt>
    <dgm:pt modelId="{7A49F402-427B-492C-A933-28F5C83E07C8}" type="sibTrans" cxnId="{CCD5583C-4A5B-43EE-B4BA-C5A999BD62E6}">
      <dgm:prSet/>
      <dgm:spPr/>
      <dgm:t>
        <a:bodyPr/>
        <a:lstStyle/>
        <a:p>
          <a:endParaRPr lang="en-US"/>
        </a:p>
      </dgm:t>
    </dgm:pt>
    <dgm:pt modelId="{58AEE364-D8A5-43CD-84AE-01019357D77A}" type="pres">
      <dgm:prSet presAssocID="{27DA6D8A-3F9B-4FDB-96F3-5264C6ADCB99}" presName="linear" presStyleCnt="0">
        <dgm:presLayoutVars>
          <dgm:animLvl val="lvl"/>
          <dgm:resizeHandles val="exact"/>
        </dgm:presLayoutVars>
      </dgm:prSet>
      <dgm:spPr/>
    </dgm:pt>
    <dgm:pt modelId="{44D1C558-CD32-49F4-9860-E54D182FCCCC}" type="pres">
      <dgm:prSet presAssocID="{7EF85A3C-F4D3-43AD-AB84-784516E83F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010AE7-4CD5-4852-905A-33588DBD2A2D}" type="pres">
      <dgm:prSet presAssocID="{423BB1C8-7F9A-49AB-BA2A-72DD2BAF31EC}" presName="spacer" presStyleCnt="0"/>
      <dgm:spPr/>
    </dgm:pt>
    <dgm:pt modelId="{8F019A5E-2122-450D-B8EA-8EB25079229B}" type="pres">
      <dgm:prSet presAssocID="{3F309459-3B5D-4381-BCE5-4AFE2542C5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E06A09-C0FA-40BD-8537-B430D72BFFF6}" type="pres">
      <dgm:prSet presAssocID="{E461720A-5414-4726-AAD4-F5BA84DABF3B}" presName="spacer" presStyleCnt="0"/>
      <dgm:spPr/>
    </dgm:pt>
    <dgm:pt modelId="{B4553505-C6B8-4F66-B5C1-E8310E0173A3}" type="pres">
      <dgm:prSet presAssocID="{81044BD2-040A-42AE-A67F-C1F9087BB6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97222E-50E5-425A-AAF1-B13F3AAD8830}" type="pres">
      <dgm:prSet presAssocID="{546F872A-26DA-4803-B88A-D36F9D977520}" presName="spacer" presStyleCnt="0"/>
      <dgm:spPr/>
    </dgm:pt>
    <dgm:pt modelId="{F6D89237-B714-4DA4-904C-63575E1FF4AD}" type="pres">
      <dgm:prSet presAssocID="{02715E47-5FE4-4180-AE85-05F673D521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C513F9-4A06-4F03-942B-FEBA4BD761A2}" type="pres">
      <dgm:prSet presAssocID="{8F85C0BD-8101-48F5-AAEC-9147F00424B8}" presName="spacer" presStyleCnt="0"/>
      <dgm:spPr/>
    </dgm:pt>
    <dgm:pt modelId="{13F46F34-A6F5-4697-8479-F232C30A653B}" type="pres">
      <dgm:prSet presAssocID="{C5EA5422-4E31-4307-8CCE-A8EC5BBE55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620905-90E7-41F0-8F19-ED2C76F3717F}" type="presOf" srcId="{27DA6D8A-3F9B-4FDB-96F3-5264C6ADCB99}" destId="{58AEE364-D8A5-43CD-84AE-01019357D77A}" srcOrd="0" destOrd="0" presId="urn:microsoft.com/office/officeart/2005/8/layout/vList2"/>
    <dgm:cxn modelId="{C1BB4912-0619-4530-B635-4BBA7935CF39}" type="presOf" srcId="{7EF85A3C-F4D3-43AD-AB84-784516E83FE7}" destId="{44D1C558-CD32-49F4-9860-E54D182FCCCC}" srcOrd="0" destOrd="0" presId="urn:microsoft.com/office/officeart/2005/8/layout/vList2"/>
    <dgm:cxn modelId="{CCD5583C-4A5B-43EE-B4BA-C5A999BD62E6}" srcId="{27DA6D8A-3F9B-4FDB-96F3-5264C6ADCB99}" destId="{C5EA5422-4E31-4307-8CCE-A8EC5BBE555B}" srcOrd="4" destOrd="0" parTransId="{4D83C1EB-E5F9-4EC8-85C7-0EF796D0D24D}" sibTransId="{7A49F402-427B-492C-A933-28F5C83E07C8}"/>
    <dgm:cxn modelId="{EE3C7363-F46A-45E9-A0CB-DA5F0694C547}" type="presOf" srcId="{81044BD2-040A-42AE-A67F-C1F9087BB6FF}" destId="{B4553505-C6B8-4F66-B5C1-E8310E0173A3}" srcOrd="0" destOrd="0" presId="urn:microsoft.com/office/officeart/2005/8/layout/vList2"/>
    <dgm:cxn modelId="{F001D648-429B-4C16-80A5-91AF1908D0A9}" srcId="{27DA6D8A-3F9B-4FDB-96F3-5264C6ADCB99}" destId="{3F309459-3B5D-4381-BCE5-4AFE2542C589}" srcOrd="1" destOrd="0" parTransId="{6323573A-B90D-4196-8FB9-007DECAB7721}" sibTransId="{E461720A-5414-4726-AAD4-F5BA84DABF3B}"/>
    <dgm:cxn modelId="{B1EE4752-7FE1-4D25-80EB-EC8743262746}" srcId="{27DA6D8A-3F9B-4FDB-96F3-5264C6ADCB99}" destId="{7EF85A3C-F4D3-43AD-AB84-784516E83FE7}" srcOrd="0" destOrd="0" parTransId="{86023B20-FCC3-49A9-A7C7-748A10C373F4}" sibTransId="{423BB1C8-7F9A-49AB-BA2A-72DD2BAF31EC}"/>
    <dgm:cxn modelId="{EA3B4099-386B-4268-B0DC-973DCC969451}" type="presOf" srcId="{02715E47-5FE4-4180-AE85-05F673D521D4}" destId="{F6D89237-B714-4DA4-904C-63575E1FF4AD}" srcOrd="0" destOrd="0" presId="urn:microsoft.com/office/officeart/2005/8/layout/vList2"/>
    <dgm:cxn modelId="{D3C2CDCA-391A-4F73-8E86-F95D3C2EF620}" srcId="{27DA6D8A-3F9B-4FDB-96F3-5264C6ADCB99}" destId="{02715E47-5FE4-4180-AE85-05F673D521D4}" srcOrd="3" destOrd="0" parTransId="{EECE9720-D6B3-4819-BB5D-2C0331D3CF62}" sibTransId="{8F85C0BD-8101-48F5-AAEC-9147F00424B8}"/>
    <dgm:cxn modelId="{A6FB01D4-694F-4187-82D0-C5E7B64C869A}" type="presOf" srcId="{3F309459-3B5D-4381-BCE5-4AFE2542C589}" destId="{8F019A5E-2122-450D-B8EA-8EB25079229B}" srcOrd="0" destOrd="0" presId="urn:microsoft.com/office/officeart/2005/8/layout/vList2"/>
    <dgm:cxn modelId="{710616DA-65F8-4262-B4E3-70E28AA32E37}" srcId="{27DA6D8A-3F9B-4FDB-96F3-5264C6ADCB99}" destId="{81044BD2-040A-42AE-A67F-C1F9087BB6FF}" srcOrd="2" destOrd="0" parTransId="{D0A641EA-7212-4C5E-AC59-63BC797E82A5}" sibTransId="{546F872A-26DA-4803-B88A-D36F9D977520}"/>
    <dgm:cxn modelId="{CCD9F2FB-7ABE-49CE-819C-DF4A1E29B249}" type="presOf" srcId="{C5EA5422-4E31-4307-8CCE-A8EC5BBE555B}" destId="{13F46F34-A6F5-4697-8479-F232C30A653B}" srcOrd="0" destOrd="0" presId="urn:microsoft.com/office/officeart/2005/8/layout/vList2"/>
    <dgm:cxn modelId="{41DE345D-53A3-4B2B-9DF9-6DF52A22FAE3}" type="presParOf" srcId="{58AEE364-D8A5-43CD-84AE-01019357D77A}" destId="{44D1C558-CD32-49F4-9860-E54D182FCCCC}" srcOrd="0" destOrd="0" presId="urn:microsoft.com/office/officeart/2005/8/layout/vList2"/>
    <dgm:cxn modelId="{51B144D1-357A-4E76-8CFA-BE6FB5B6A08B}" type="presParOf" srcId="{58AEE364-D8A5-43CD-84AE-01019357D77A}" destId="{A5010AE7-4CD5-4852-905A-33588DBD2A2D}" srcOrd="1" destOrd="0" presId="urn:microsoft.com/office/officeart/2005/8/layout/vList2"/>
    <dgm:cxn modelId="{A43E7690-61AC-40A4-A78F-D7084924CB3D}" type="presParOf" srcId="{58AEE364-D8A5-43CD-84AE-01019357D77A}" destId="{8F019A5E-2122-450D-B8EA-8EB25079229B}" srcOrd="2" destOrd="0" presId="urn:microsoft.com/office/officeart/2005/8/layout/vList2"/>
    <dgm:cxn modelId="{666706DD-ED75-46FF-A810-7B7E9BB6CC14}" type="presParOf" srcId="{58AEE364-D8A5-43CD-84AE-01019357D77A}" destId="{EDE06A09-C0FA-40BD-8537-B430D72BFFF6}" srcOrd="3" destOrd="0" presId="urn:microsoft.com/office/officeart/2005/8/layout/vList2"/>
    <dgm:cxn modelId="{1BF6738F-6FF9-4671-9198-0DDFD557C2F4}" type="presParOf" srcId="{58AEE364-D8A5-43CD-84AE-01019357D77A}" destId="{B4553505-C6B8-4F66-B5C1-E8310E0173A3}" srcOrd="4" destOrd="0" presId="urn:microsoft.com/office/officeart/2005/8/layout/vList2"/>
    <dgm:cxn modelId="{E6A908F8-A28B-4895-B0F9-8B1D8D0012D2}" type="presParOf" srcId="{58AEE364-D8A5-43CD-84AE-01019357D77A}" destId="{3397222E-50E5-425A-AAF1-B13F3AAD8830}" srcOrd="5" destOrd="0" presId="urn:microsoft.com/office/officeart/2005/8/layout/vList2"/>
    <dgm:cxn modelId="{EC2313CB-7D31-461B-A495-9443D7C05E79}" type="presParOf" srcId="{58AEE364-D8A5-43CD-84AE-01019357D77A}" destId="{F6D89237-B714-4DA4-904C-63575E1FF4AD}" srcOrd="6" destOrd="0" presId="urn:microsoft.com/office/officeart/2005/8/layout/vList2"/>
    <dgm:cxn modelId="{0D7A29EF-3D19-47D5-9838-96FC9F74279A}" type="presParOf" srcId="{58AEE364-D8A5-43CD-84AE-01019357D77A}" destId="{99C513F9-4A06-4F03-942B-FEBA4BD761A2}" srcOrd="7" destOrd="0" presId="urn:microsoft.com/office/officeart/2005/8/layout/vList2"/>
    <dgm:cxn modelId="{FE0DBD62-E1DB-4201-9957-A496527D90C9}" type="presParOf" srcId="{58AEE364-D8A5-43CD-84AE-01019357D77A}" destId="{13F46F34-A6F5-4697-8479-F232C30A65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7694C-7C81-446B-978C-EBCB64D3485C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4ACC28D-F42E-42ED-BF0D-7E6411AF6696}">
      <dgm:prSet/>
      <dgm:spPr/>
      <dgm:t>
        <a:bodyPr/>
        <a:lstStyle/>
        <a:p>
          <a:r>
            <a:rPr lang="cs-CZ"/>
            <a:t>Učit číst a správně přepisovat písma.</a:t>
          </a:r>
          <a:endParaRPr lang="en-US"/>
        </a:p>
      </dgm:t>
    </dgm:pt>
    <dgm:pt modelId="{28574EB9-E333-44BB-B581-24E649CAF024}" type="parTrans" cxnId="{15D3D877-60A2-47CE-8979-4D6B87CE12E4}">
      <dgm:prSet/>
      <dgm:spPr/>
      <dgm:t>
        <a:bodyPr/>
        <a:lstStyle/>
        <a:p>
          <a:endParaRPr lang="en-US"/>
        </a:p>
      </dgm:t>
    </dgm:pt>
    <dgm:pt modelId="{208D6B20-D5A6-4126-9306-6464F15F67C5}" type="sibTrans" cxnId="{15D3D877-60A2-47CE-8979-4D6B87CE12E4}">
      <dgm:prSet/>
      <dgm:spPr/>
      <dgm:t>
        <a:bodyPr/>
        <a:lstStyle/>
        <a:p>
          <a:endParaRPr lang="en-US"/>
        </a:p>
      </dgm:t>
    </dgm:pt>
    <dgm:pt modelId="{425DB92D-E113-4B2A-A227-60554B87AD8B}">
      <dgm:prSet/>
      <dgm:spPr/>
      <dgm:t>
        <a:bodyPr/>
        <a:lstStyle/>
        <a:p>
          <a:r>
            <a:rPr lang="cs-CZ"/>
            <a:t>Časové a případně i místní zařazení písem všeho druhu:</a:t>
          </a:r>
          <a:endParaRPr lang="en-US"/>
        </a:p>
      </dgm:t>
    </dgm:pt>
    <dgm:pt modelId="{F5D280BE-384D-4105-B285-4A458C0A931D}" type="parTrans" cxnId="{F4DCFDEE-751D-48A9-8293-22469CE998EA}">
      <dgm:prSet/>
      <dgm:spPr/>
      <dgm:t>
        <a:bodyPr/>
        <a:lstStyle/>
        <a:p>
          <a:endParaRPr lang="en-US"/>
        </a:p>
      </dgm:t>
    </dgm:pt>
    <dgm:pt modelId="{83BCEC97-6832-43FF-AD7E-1D59B69C9F85}" type="sibTrans" cxnId="{F4DCFDEE-751D-48A9-8293-22469CE998EA}">
      <dgm:prSet/>
      <dgm:spPr/>
      <dgm:t>
        <a:bodyPr/>
        <a:lstStyle/>
        <a:p>
          <a:endParaRPr lang="en-US"/>
        </a:p>
      </dgm:t>
    </dgm:pt>
    <dgm:pt modelId="{A20BC58B-C61E-466C-B8C2-AA5F249B44CD}">
      <dgm:prSet/>
      <dgm:spPr/>
      <dgm:t>
        <a:bodyPr/>
        <a:lstStyle/>
        <a:p>
          <a:r>
            <a:rPr lang="cs-CZ"/>
            <a:t>Poznání a evidence tvarů zkoumaného písma – klasifikace.</a:t>
          </a:r>
          <a:endParaRPr lang="en-US"/>
        </a:p>
      </dgm:t>
    </dgm:pt>
    <dgm:pt modelId="{2A3E6EC2-5340-478E-AB37-D37F2A9539C6}" type="parTrans" cxnId="{4559FE60-ACA1-498B-B3C1-E27F45FB6FCE}">
      <dgm:prSet/>
      <dgm:spPr/>
      <dgm:t>
        <a:bodyPr/>
        <a:lstStyle/>
        <a:p>
          <a:endParaRPr lang="en-US"/>
        </a:p>
      </dgm:t>
    </dgm:pt>
    <dgm:pt modelId="{A8C939DD-F535-47D7-BB79-B673316E436D}" type="sibTrans" cxnId="{4559FE60-ACA1-498B-B3C1-E27F45FB6FCE}">
      <dgm:prSet/>
      <dgm:spPr/>
      <dgm:t>
        <a:bodyPr/>
        <a:lstStyle/>
        <a:p>
          <a:endParaRPr lang="en-US"/>
        </a:p>
      </dgm:t>
    </dgm:pt>
    <dgm:pt modelId="{CDF4A0BD-1DCF-4E78-9B50-3805736976B6}">
      <dgm:prSet/>
      <dgm:spPr/>
      <dgm:t>
        <a:bodyPr/>
        <a:lstStyle/>
        <a:p>
          <a:r>
            <a:rPr lang="cs-CZ"/>
            <a:t>Rozlišování písařských rukou.</a:t>
          </a:r>
          <a:endParaRPr lang="en-US"/>
        </a:p>
      </dgm:t>
    </dgm:pt>
    <dgm:pt modelId="{5AE7CCB0-4111-47CA-85A4-1A7C02AA51DC}" type="parTrans" cxnId="{FF10A45C-DFC6-445D-A14C-B26AD53F90F4}">
      <dgm:prSet/>
      <dgm:spPr/>
      <dgm:t>
        <a:bodyPr/>
        <a:lstStyle/>
        <a:p>
          <a:endParaRPr lang="en-US"/>
        </a:p>
      </dgm:t>
    </dgm:pt>
    <dgm:pt modelId="{94DDCC7B-F355-4C4F-896E-090193A106A8}" type="sibTrans" cxnId="{FF10A45C-DFC6-445D-A14C-B26AD53F90F4}">
      <dgm:prSet/>
      <dgm:spPr/>
      <dgm:t>
        <a:bodyPr/>
        <a:lstStyle/>
        <a:p>
          <a:endParaRPr lang="en-US"/>
        </a:p>
      </dgm:t>
    </dgm:pt>
    <dgm:pt modelId="{A769BBE8-D5B4-48D7-8581-7D0559020AB4}">
      <dgm:prSet/>
      <dgm:spPr/>
      <dgm:t>
        <a:bodyPr/>
        <a:lstStyle/>
        <a:p>
          <a:r>
            <a:rPr lang="cs-CZ"/>
            <a:t>Vysvětlení příčin vzniku a vývoje jednotlivých kategorií, druhů, typů a variant písma.</a:t>
          </a:r>
          <a:endParaRPr lang="en-US"/>
        </a:p>
      </dgm:t>
    </dgm:pt>
    <dgm:pt modelId="{B4703114-42B9-42D5-A5B9-71D0D10B53E1}" type="parTrans" cxnId="{7E71D9B0-26AD-479E-9997-346457DD12C8}">
      <dgm:prSet/>
      <dgm:spPr/>
      <dgm:t>
        <a:bodyPr/>
        <a:lstStyle/>
        <a:p>
          <a:endParaRPr lang="en-US"/>
        </a:p>
      </dgm:t>
    </dgm:pt>
    <dgm:pt modelId="{2B1EBE9F-CF46-45F3-B436-9280886EBC47}" type="sibTrans" cxnId="{7E71D9B0-26AD-479E-9997-346457DD12C8}">
      <dgm:prSet/>
      <dgm:spPr/>
      <dgm:t>
        <a:bodyPr/>
        <a:lstStyle/>
        <a:p>
          <a:endParaRPr lang="en-US"/>
        </a:p>
      </dgm:t>
    </dgm:pt>
    <dgm:pt modelId="{3BC6952F-07D1-4473-B604-7B14154F8A77}" type="pres">
      <dgm:prSet presAssocID="{C8D7694C-7C81-446B-978C-EBCB64D3485C}" presName="Name0" presStyleCnt="0">
        <dgm:presLayoutVars>
          <dgm:dir/>
          <dgm:animLvl val="lvl"/>
          <dgm:resizeHandles val="exact"/>
        </dgm:presLayoutVars>
      </dgm:prSet>
      <dgm:spPr/>
    </dgm:pt>
    <dgm:pt modelId="{02C343C4-C898-4E31-BF24-4DE4240F8371}" type="pres">
      <dgm:prSet presAssocID="{34ACC28D-F42E-42ED-BF0D-7E6411AF6696}" presName="linNode" presStyleCnt="0"/>
      <dgm:spPr/>
    </dgm:pt>
    <dgm:pt modelId="{08FD97EF-3DD8-4220-8DB8-D26B15B915E4}" type="pres">
      <dgm:prSet presAssocID="{34ACC28D-F42E-42ED-BF0D-7E6411AF66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F1F15F-8D53-43A3-A1F5-06A631C5F5A0}" type="pres">
      <dgm:prSet presAssocID="{208D6B20-D5A6-4126-9306-6464F15F67C5}" presName="sp" presStyleCnt="0"/>
      <dgm:spPr/>
    </dgm:pt>
    <dgm:pt modelId="{2F279F04-5913-4B83-B0F3-047BD0FC241F}" type="pres">
      <dgm:prSet presAssocID="{425DB92D-E113-4B2A-A227-60554B87AD8B}" presName="linNode" presStyleCnt="0"/>
      <dgm:spPr/>
    </dgm:pt>
    <dgm:pt modelId="{D635F77D-9B8A-466E-B651-456174C1B65A}" type="pres">
      <dgm:prSet presAssocID="{425DB92D-E113-4B2A-A227-60554B87AD8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5D68A0-060B-4077-B898-634E264E0FD8}" type="pres">
      <dgm:prSet presAssocID="{425DB92D-E113-4B2A-A227-60554B87AD8B}" presName="descendantText" presStyleLbl="alignAccFollowNode1" presStyleIdx="0" presStyleCnt="1">
        <dgm:presLayoutVars>
          <dgm:bulletEnabled val="1"/>
        </dgm:presLayoutVars>
      </dgm:prSet>
      <dgm:spPr/>
    </dgm:pt>
    <dgm:pt modelId="{DC548AD8-8F9F-43FE-9F88-CA0337FC11F0}" type="pres">
      <dgm:prSet presAssocID="{83BCEC97-6832-43FF-AD7E-1D59B69C9F85}" presName="sp" presStyleCnt="0"/>
      <dgm:spPr/>
    </dgm:pt>
    <dgm:pt modelId="{0B1E5BE9-7547-440D-815A-E6CF6B7BBA58}" type="pres">
      <dgm:prSet presAssocID="{A769BBE8-D5B4-48D7-8581-7D0559020AB4}" presName="linNode" presStyleCnt="0"/>
      <dgm:spPr/>
    </dgm:pt>
    <dgm:pt modelId="{9F387196-7DE8-475A-AF6A-BD89FDE3579C}" type="pres">
      <dgm:prSet presAssocID="{A769BBE8-D5B4-48D7-8581-7D0559020AB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4901B0A-488F-4596-92A2-338D5E8C2551}" type="presOf" srcId="{CDF4A0BD-1DCF-4E78-9B50-3805736976B6}" destId="{AD5D68A0-060B-4077-B898-634E264E0FD8}" srcOrd="0" destOrd="1" presId="urn:microsoft.com/office/officeart/2005/8/layout/vList5"/>
    <dgm:cxn modelId="{FF10A45C-DFC6-445D-A14C-B26AD53F90F4}" srcId="{425DB92D-E113-4B2A-A227-60554B87AD8B}" destId="{CDF4A0BD-1DCF-4E78-9B50-3805736976B6}" srcOrd="1" destOrd="0" parTransId="{5AE7CCB0-4111-47CA-85A4-1A7C02AA51DC}" sibTransId="{94DDCC7B-F355-4C4F-896E-090193A106A8}"/>
    <dgm:cxn modelId="{4559FE60-ACA1-498B-B3C1-E27F45FB6FCE}" srcId="{425DB92D-E113-4B2A-A227-60554B87AD8B}" destId="{A20BC58B-C61E-466C-B8C2-AA5F249B44CD}" srcOrd="0" destOrd="0" parTransId="{2A3E6EC2-5340-478E-AB37-D37F2A9539C6}" sibTransId="{A8C939DD-F535-47D7-BB79-B673316E436D}"/>
    <dgm:cxn modelId="{15D3D877-60A2-47CE-8979-4D6B87CE12E4}" srcId="{C8D7694C-7C81-446B-978C-EBCB64D3485C}" destId="{34ACC28D-F42E-42ED-BF0D-7E6411AF6696}" srcOrd="0" destOrd="0" parTransId="{28574EB9-E333-44BB-B581-24E649CAF024}" sibTransId="{208D6B20-D5A6-4126-9306-6464F15F67C5}"/>
    <dgm:cxn modelId="{D802527B-6ABB-4747-933D-5433E43481BB}" type="presOf" srcId="{425DB92D-E113-4B2A-A227-60554B87AD8B}" destId="{D635F77D-9B8A-466E-B651-456174C1B65A}" srcOrd="0" destOrd="0" presId="urn:microsoft.com/office/officeart/2005/8/layout/vList5"/>
    <dgm:cxn modelId="{2826A79B-165B-42F3-BA2D-00327523E30D}" type="presOf" srcId="{C8D7694C-7C81-446B-978C-EBCB64D3485C}" destId="{3BC6952F-07D1-4473-B604-7B14154F8A77}" srcOrd="0" destOrd="0" presId="urn:microsoft.com/office/officeart/2005/8/layout/vList5"/>
    <dgm:cxn modelId="{E5F122A8-35FB-42B6-AD26-B8BFF2ADD7A5}" type="presOf" srcId="{34ACC28D-F42E-42ED-BF0D-7E6411AF6696}" destId="{08FD97EF-3DD8-4220-8DB8-D26B15B915E4}" srcOrd="0" destOrd="0" presId="urn:microsoft.com/office/officeart/2005/8/layout/vList5"/>
    <dgm:cxn modelId="{7E71D9B0-26AD-479E-9997-346457DD12C8}" srcId="{C8D7694C-7C81-446B-978C-EBCB64D3485C}" destId="{A769BBE8-D5B4-48D7-8581-7D0559020AB4}" srcOrd="2" destOrd="0" parTransId="{B4703114-42B9-42D5-A5B9-71D0D10B53E1}" sibTransId="{2B1EBE9F-CF46-45F3-B436-9280886EBC47}"/>
    <dgm:cxn modelId="{1A08A8BB-AC4C-4A80-8AAC-09FDDC20F280}" type="presOf" srcId="{A20BC58B-C61E-466C-B8C2-AA5F249B44CD}" destId="{AD5D68A0-060B-4077-B898-634E264E0FD8}" srcOrd="0" destOrd="0" presId="urn:microsoft.com/office/officeart/2005/8/layout/vList5"/>
    <dgm:cxn modelId="{F4DCFDEE-751D-48A9-8293-22469CE998EA}" srcId="{C8D7694C-7C81-446B-978C-EBCB64D3485C}" destId="{425DB92D-E113-4B2A-A227-60554B87AD8B}" srcOrd="1" destOrd="0" parTransId="{F5D280BE-384D-4105-B285-4A458C0A931D}" sibTransId="{83BCEC97-6832-43FF-AD7E-1D59B69C9F85}"/>
    <dgm:cxn modelId="{B67855FF-DCAB-46F1-A120-8ABE305780F9}" type="presOf" srcId="{A769BBE8-D5B4-48D7-8581-7D0559020AB4}" destId="{9F387196-7DE8-475A-AF6A-BD89FDE3579C}" srcOrd="0" destOrd="0" presId="urn:microsoft.com/office/officeart/2005/8/layout/vList5"/>
    <dgm:cxn modelId="{8863ED45-C1C2-4681-A290-799CD69FC205}" type="presParOf" srcId="{3BC6952F-07D1-4473-B604-7B14154F8A77}" destId="{02C343C4-C898-4E31-BF24-4DE4240F8371}" srcOrd="0" destOrd="0" presId="urn:microsoft.com/office/officeart/2005/8/layout/vList5"/>
    <dgm:cxn modelId="{1B46389F-1C92-4E75-A0A4-C92000EC9FE6}" type="presParOf" srcId="{02C343C4-C898-4E31-BF24-4DE4240F8371}" destId="{08FD97EF-3DD8-4220-8DB8-D26B15B915E4}" srcOrd="0" destOrd="0" presId="urn:microsoft.com/office/officeart/2005/8/layout/vList5"/>
    <dgm:cxn modelId="{AC75530C-A013-4C4B-BB33-88B59897ED51}" type="presParOf" srcId="{3BC6952F-07D1-4473-B604-7B14154F8A77}" destId="{FFF1F15F-8D53-43A3-A1F5-06A631C5F5A0}" srcOrd="1" destOrd="0" presId="urn:microsoft.com/office/officeart/2005/8/layout/vList5"/>
    <dgm:cxn modelId="{A91F2AA0-A0A9-47E8-B2E8-E431E0A0F951}" type="presParOf" srcId="{3BC6952F-07D1-4473-B604-7B14154F8A77}" destId="{2F279F04-5913-4B83-B0F3-047BD0FC241F}" srcOrd="2" destOrd="0" presId="urn:microsoft.com/office/officeart/2005/8/layout/vList5"/>
    <dgm:cxn modelId="{DC6D44CA-C9CC-4DA5-95FB-2DECCF4C4C19}" type="presParOf" srcId="{2F279F04-5913-4B83-B0F3-047BD0FC241F}" destId="{D635F77D-9B8A-466E-B651-456174C1B65A}" srcOrd="0" destOrd="0" presId="urn:microsoft.com/office/officeart/2005/8/layout/vList5"/>
    <dgm:cxn modelId="{173502BB-FB2E-4D45-9F68-41BA7A4ACDB3}" type="presParOf" srcId="{2F279F04-5913-4B83-B0F3-047BD0FC241F}" destId="{AD5D68A0-060B-4077-B898-634E264E0FD8}" srcOrd="1" destOrd="0" presId="urn:microsoft.com/office/officeart/2005/8/layout/vList5"/>
    <dgm:cxn modelId="{7D06217D-CDAC-463F-9FBE-98D30EB8B8F2}" type="presParOf" srcId="{3BC6952F-07D1-4473-B604-7B14154F8A77}" destId="{DC548AD8-8F9F-43FE-9F88-CA0337FC11F0}" srcOrd="3" destOrd="0" presId="urn:microsoft.com/office/officeart/2005/8/layout/vList5"/>
    <dgm:cxn modelId="{8EB45D1B-4298-46EB-B612-D44EE3C14433}" type="presParOf" srcId="{3BC6952F-07D1-4473-B604-7B14154F8A77}" destId="{0B1E5BE9-7547-440D-815A-E6CF6B7BBA58}" srcOrd="4" destOrd="0" presId="urn:microsoft.com/office/officeart/2005/8/layout/vList5"/>
    <dgm:cxn modelId="{7E8FBE3D-325E-41F5-A26D-B501097A1965}" type="presParOf" srcId="{0B1E5BE9-7547-440D-815A-E6CF6B7BBA58}" destId="{9F387196-7DE8-475A-AF6A-BD89FDE357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F02631-3F2A-40DE-8B00-D33E27FC01D0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FBEFCE7-8FAF-4ADE-86D6-2947ADD16BEA}">
      <dgm:prSet/>
      <dgm:spPr/>
      <dgm:t>
        <a:bodyPr/>
        <a:lstStyle/>
        <a:p>
          <a:r>
            <a:rPr lang="cs-CZ"/>
            <a:t>Diplomatika – studium písma listin a úředních písemností.</a:t>
          </a:r>
          <a:endParaRPr lang="en-US"/>
        </a:p>
      </dgm:t>
    </dgm:pt>
    <dgm:pt modelId="{90E84341-BEB9-46EB-BB14-B4B72BB58317}" type="parTrans" cxnId="{942FD80E-5F74-48D5-BC73-2F24AF334649}">
      <dgm:prSet/>
      <dgm:spPr/>
      <dgm:t>
        <a:bodyPr/>
        <a:lstStyle/>
        <a:p>
          <a:endParaRPr lang="en-US"/>
        </a:p>
      </dgm:t>
    </dgm:pt>
    <dgm:pt modelId="{65B516AC-A597-46CC-ACDB-9A0494DE5D30}" type="sibTrans" cxnId="{942FD80E-5F74-48D5-BC73-2F24AF334649}">
      <dgm:prSet/>
      <dgm:spPr/>
      <dgm:t>
        <a:bodyPr/>
        <a:lstStyle/>
        <a:p>
          <a:endParaRPr lang="en-US"/>
        </a:p>
      </dgm:t>
    </dgm:pt>
    <dgm:pt modelId="{01AE04CB-99A9-4039-A50E-3DC435E1B191}">
      <dgm:prSet/>
      <dgm:spPr/>
      <dgm:t>
        <a:bodyPr/>
        <a:lstStyle/>
        <a:p>
          <a:r>
            <a:rPr lang="cs-CZ"/>
            <a:t>Kodikologie – studium knižních písem.</a:t>
          </a:r>
          <a:endParaRPr lang="en-US"/>
        </a:p>
      </dgm:t>
    </dgm:pt>
    <dgm:pt modelId="{6BF33B93-3CF8-40E7-8DCD-5EE7B2962737}" type="parTrans" cxnId="{D743FCD0-2A77-4B12-B5B9-FC4286D6E43A}">
      <dgm:prSet/>
      <dgm:spPr/>
      <dgm:t>
        <a:bodyPr/>
        <a:lstStyle/>
        <a:p>
          <a:endParaRPr lang="en-US"/>
        </a:p>
      </dgm:t>
    </dgm:pt>
    <dgm:pt modelId="{36C82006-B34B-454B-8424-74EF48BBAA5F}" type="sibTrans" cxnId="{D743FCD0-2A77-4B12-B5B9-FC4286D6E43A}">
      <dgm:prSet/>
      <dgm:spPr/>
      <dgm:t>
        <a:bodyPr/>
        <a:lstStyle/>
        <a:p>
          <a:endParaRPr lang="en-US"/>
        </a:p>
      </dgm:t>
    </dgm:pt>
    <dgm:pt modelId="{958DEAE1-BAC3-4FC4-8B90-C47599E48F8C}">
      <dgm:prSet/>
      <dgm:spPr/>
      <dgm:t>
        <a:bodyPr/>
        <a:lstStyle/>
        <a:p>
          <a:r>
            <a:rPr lang="cs-CZ"/>
            <a:t>Epigrafika – vyčlenění kvůli technickým předpokladům (tzv. epigrafické – kámen, kov, dřevo apod. - versus paleografické látky).</a:t>
          </a:r>
          <a:endParaRPr lang="en-US"/>
        </a:p>
      </dgm:t>
    </dgm:pt>
    <dgm:pt modelId="{851896F5-508B-4763-9853-57C98F410E98}" type="parTrans" cxnId="{AE9198F7-EF62-4222-9817-79AEB5A9DE59}">
      <dgm:prSet/>
      <dgm:spPr/>
      <dgm:t>
        <a:bodyPr/>
        <a:lstStyle/>
        <a:p>
          <a:endParaRPr lang="en-US"/>
        </a:p>
      </dgm:t>
    </dgm:pt>
    <dgm:pt modelId="{32E9E878-5D9B-49D5-A63D-CB2217485A6C}" type="sibTrans" cxnId="{AE9198F7-EF62-4222-9817-79AEB5A9DE59}">
      <dgm:prSet/>
      <dgm:spPr/>
      <dgm:t>
        <a:bodyPr/>
        <a:lstStyle/>
        <a:p>
          <a:endParaRPr lang="en-US"/>
        </a:p>
      </dgm:t>
    </dgm:pt>
    <dgm:pt modelId="{53E7C093-E6A1-4C22-9B2F-440068F05FB0}">
      <dgm:prSet/>
      <dgm:spPr/>
      <dgm:t>
        <a:bodyPr/>
        <a:lstStyle/>
        <a:p>
          <a:r>
            <a:rPr lang="cs-CZ"/>
            <a:t>Papyrologie – psací látka (papyrus) – řecké, latinské a koptské texty (antika).</a:t>
          </a:r>
          <a:endParaRPr lang="en-US"/>
        </a:p>
      </dgm:t>
    </dgm:pt>
    <dgm:pt modelId="{77EF78A9-A054-4E12-BDC8-33D3C69BACCF}" type="parTrans" cxnId="{D13FDA59-C5EA-4D2A-95BE-3039DE1B58A9}">
      <dgm:prSet/>
      <dgm:spPr/>
      <dgm:t>
        <a:bodyPr/>
        <a:lstStyle/>
        <a:p>
          <a:endParaRPr lang="en-US"/>
        </a:p>
      </dgm:t>
    </dgm:pt>
    <dgm:pt modelId="{CF11D7FD-A9ED-4D06-B3BD-5661F6008347}" type="sibTrans" cxnId="{D13FDA59-C5EA-4D2A-95BE-3039DE1B58A9}">
      <dgm:prSet/>
      <dgm:spPr/>
      <dgm:t>
        <a:bodyPr/>
        <a:lstStyle/>
        <a:p>
          <a:endParaRPr lang="en-US"/>
        </a:p>
      </dgm:t>
    </dgm:pt>
    <dgm:pt modelId="{94828603-3712-4406-8916-FF4E4838B136}">
      <dgm:prSet/>
      <dgm:spPr/>
      <dgm:t>
        <a:bodyPr/>
        <a:lstStyle/>
        <a:p>
          <a:r>
            <a:rPr lang="cs-CZ"/>
            <a:t>Grafologie – psychologie písma (výhrada, že je to pseudověda).</a:t>
          </a:r>
          <a:endParaRPr lang="en-US"/>
        </a:p>
      </dgm:t>
    </dgm:pt>
    <dgm:pt modelId="{CB80A5BD-AB1B-4768-A598-DAF5FDAB9F5F}" type="parTrans" cxnId="{B062BFF2-A424-4901-B68A-FA400938BDB6}">
      <dgm:prSet/>
      <dgm:spPr/>
      <dgm:t>
        <a:bodyPr/>
        <a:lstStyle/>
        <a:p>
          <a:endParaRPr lang="en-US"/>
        </a:p>
      </dgm:t>
    </dgm:pt>
    <dgm:pt modelId="{048BAFB5-4933-4D34-8923-71240A821BF4}" type="sibTrans" cxnId="{B062BFF2-A424-4901-B68A-FA400938BDB6}">
      <dgm:prSet/>
      <dgm:spPr/>
      <dgm:t>
        <a:bodyPr/>
        <a:lstStyle/>
        <a:p>
          <a:endParaRPr lang="en-US"/>
        </a:p>
      </dgm:t>
    </dgm:pt>
    <dgm:pt modelId="{F30C4BA2-46E7-432C-98E5-105E2246DCFF}">
      <dgm:prSet/>
      <dgm:spPr/>
      <dgm:t>
        <a:bodyPr/>
        <a:lstStyle/>
        <a:p>
          <a:r>
            <a:rPr lang="cs-CZ"/>
            <a:t>Písmoznalectví – soudní a kriminální grafologie.</a:t>
          </a:r>
          <a:endParaRPr lang="en-US"/>
        </a:p>
      </dgm:t>
    </dgm:pt>
    <dgm:pt modelId="{B88CF381-4498-4C90-8D51-3C5A897BD638}" type="parTrans" cxnId="{CCA5AAD8-8779-4BF6-AFFA-1474DF0E523C}">
      <dgm:prSet/>
      <dgm:spPr/>
      <dgm:t>
        <a:bodyPr/>
        <a:lstStyle/>
        <a:p>
          <a:endParaRPr lang="en-US"/>
        </a:p>
      </dgm:t>
    </dgm:pt>
    <dgm:pt modelId="{863B9777-A78C-4CD8-8FF4-35079F749A31}" type="sibTrans" cxnId="{CCA5AAD8-8779-4BF6-AFFA-1474DF0E523C}">
      <dgm:prSet/>
      <dgm:spPr/>
      <dgm:t>
        <a:bodyPr/>
        <a:lstStyle/>
        <a:p>
          <a:endParaRPr lang="en-US"/>
        </a:p>
      </dgm:t>
    </dgm:pt>
    <dgm:pt modelId="{3E4F4B4B-880B-473D-AD97-C2AF87942EAE}" type="pres">
      <dgm:prSet presAssocID="{EEF02631-3F2A-40DE-8B00-D33E27FC01D0}" presName="vert0" presStyleCnt="0">
        <dgm:presLayoutVars>
          <dgm:dir/>
          <dgm:animOne val="branch"/>
          <dgm:animLvl val="lvl"/>
        </dgm:presLayoutVars>
      </dgm:prSet>
      <dgm:spPr/>
    </dgm:pt>
    <dgm:pt modelId="{98ED13AE-A280-4BC1-9F90-25367FC04B77}" type="pres">
      <dgm:prSet presAssocID="{4FBEFCE7-8FAF-4ADE-86D6-2947ADD16BEA}" presName="thickLine" presStyleLbl="alignNode1" presStyleIdx="0" presStyleCnt="6"/>
      <dgm:spPr/>
    </dgm:pt>
    <dgm:pt modelId="{BB6AEDE2-CAE3-42BE-B5C2-E8AD32072963}" type="pres">
      <dgm:prSet presAssocID="{4FBEFCE7-8FAF-4ADE-86D6-2947ADD16BEA}" presName="horz1" presStyleCnt="0"/>
      <dgm:spPr/>
    </dgm:pt>
    <dgm:pt modelId="{7035704F-D975-40C6-A3D7-09F072ED0373}" type="pres">
      <dgm:prSet presAssocID="{4FBEFCE7-8FAF-4ADE-86D6-2947ADD16BEA}" presName="tx1" presStyleLbl="revTx" presStyleIdx="0" presStyleCnt="6"/>
      <dgm:spPr/>
    </dgm:pt>
    <dgm:pt modelId="{18E5A583-05CE-457F-A991-E27F33C7D4C1}" type="pres">
      <dgm:prSet presAssocID="{4FBEFCE7-8FAF-4ADE-86D6-2947ADD16BEA}" presName="vert1" presStyleCnt="0"/>
      <dgm:spPr/>
    </dgm:pt>
    <dgm:pt modelId="{5988D043-5E4F-45E0-A4E5-5ED9B4ECD42F}" type="pres">
      <dgm:prSet presAssocID="{01AE04CB-99A9-4039-A50E-3DC435E1B191}" presName="thickLine" presStyleLbl="alignNode1" presStyleIdx="1" presStyleCnt="6"/>
      <dgm:spPr/>
    </dgm:pt>
    <dgm:pt modelId="{A1F11799-74B9-4B6F-B090-3267281E8042}" type="pres">
      <dgm:prSet presAssocID="{01AE04CB-99A9-4039-A50E-3DC435E1B191}" presName="horz1" presStyleCnt="0"/>
      <dgm:spPr/>
    </dgm:pt>
    <dgm:pt modelId="{0995CF21-1E6D-4149-94E2-4C4A9C11B9E7}" type="pres">
      <dgm:prSet presAssocID="{01AE04CB-99A9-4039-A50E-3DC435E1B191}" presName="tx1" presStyleLbl="revTx" presStyleIdx="1" presStyleCnt="6"/>
      <dgm:spPr/>
    </dgm:pt>
    <dgm:pt modelId="{EE4C646B-AE70-4C97-8D2B-BA6F654121FC}" type="pres">
      <dgm:prSet presAssocID="{01AE04CB-99A9-4039-A50E-3DC435E1B191}" presName="vert1" presStyleCnt="0"/>
      <dgm:spPr/>
    </dgm:pt>
    <dgm:pt modelId="{49A58DB6-9902-4E94-8E95-54ACB48B01AE}" type="pres">
      <dgm:prSet presAssocID="{958DEAE1-BAC3-4FC4-8B90-C47599E48F8C}" presName="thickLine" presStyleLbl="alignNode1" presStyleIdx="2" presStyleCnt="6"/>
      <dgm:spPr/>
    </dgm:pt>
    <dgm:pt modelId="{DD2D4320-DC17-4D9C-A31E-9E0A679D4371}" type="pres">
      <dgm:prSet presAssocID="{958DEAE1-BAC3-4FC4-8B90-C47599E48F8C}" presName="horz1" presStyleCnt="0"/>
      <dgm:spPr/>
    </dgm:pt>
    <dgm:pt modelId="{7778C66E-8ADE-41CE-9D55-7F5F16853435}" type="pres">
      <dgm:prSet presAssocID="{958DEAE1-BAC3-4FC4-8B90-C47599E48F8C}" presName="tx1" presStyleLbl="revTx" presStyleIdx="2" presStyleCnt="6"/>
      <dgm:spPr/>
    </dgm:pt>
    <dgm:pt modelId="{829A567B-90FA-41DB-842C-F273C4EB3963}" type="pres">
      <dgm:prSet presAssocID="{958DEAE1-BAC3-4FC4-8B90-C47599E48F8C}" presName="vert1" presStyleCnt="0"/>
      <dgm:spPr/>
    </dgm:pt>
    <dgm:pt modelId="{B1EB9E27-BBA9-4127-88A8-F2A0636A7101}" type="pres">
      <dgm:prSet presAssocID="{53E7C093-E6A1-4C22-9B2F-440068F05FB0}" presName="thickLine" presStyleLbl="alignNode1" presStyleIdx="3" presStyleCnt="6"/>
      <dgm:spPr/>
    </dgm:pt>
    <dgm:pt modelId="{A4BA8445-665F-4B2C-BBB1-832A6F6178C8}" type="pres">
      <dgm:prSet presAssocID="{53E7C093-E6A1-4C22-9B2F-440068F05FB0}" presName="horz1" presStyleCnt="0"/>
      <dgm:spPr/>
    </dgm:pt>
    <dgm:pt modelId="{36927129-48B6-4FAB-BC3E-2FA0CD269884}" type="pres">
      <dgm:prSet presAssocID="{53E7C093-E6A1-4C22-9B2F-440068F05FB0}" presName="tx1" presStyleLbl="revTx" presStyleIdx="3" presStyleCnt="6"/>
      <dgm:spPr/>
    </dgm:pt>
    <dgm:pt modelId="{9DAFD85B-8239-41AC-83C2-44ECB45D4175}" type="pres">
      <dgm:prSet presAssocID="{53E7C093-E6A1-4C22-9B2F-440068F05FB0}" presName="vert1" presStyleCnt="0"/>
      <dgm:spPr/>
    </dgm:pt>
    <dgm:pt modelId="{2AACC118-DB5F-4D77-B90A-93FA15B3ED6E}" type="pres">
      <dgm:prSet presAssocID="{94828603-3712-4406-8916-FF4E4838B136}" presName="thickLine" presStyleLbl="alignNode1" presStyleIdx="4" presStyleCnt="6"/>
      <dgm:spPr/>
    </dgm:pt>
    <dgm:pt modelId="{74BA2A8E-E1A7-45FF-9B93-89C0F34CB43D}" type="pres">
      <dgm:prSet presAssocID="{94828603-3712-4406-8916-FF4E4838B136}" presName="horz1" presStyleCnt="0"/>
      <dgm:spPr/>
    </dgm:pt>
    <dgm:pt modelId="{259ED503-4777-4941-BAD6-F910BA9E63D4}" type="pres">
      <dgm:prSet presAssocID="{94828603-3712-4406-8916-FF4E4838B136}" presName="tx1" presStyleLbl="revTx" presStyleIdx="4" presStyleCnt="6"/>
      <dgm:spPr/>
    </dgm:pt>
    <dgm:pt modelId="{2CA25667-7BE5-4293-8CEE-FE91BB26659B}" type="pres">
      <dgm:prSet presAssocID="{94828603-3712-4406-8916-FF4E4838B136}" presName="vert1" presStyleCnt="0"/>
      <dgm:spPr/>
    </dgm:pt>
    <dgm:pt modelId="{29ACC29B-8FA3-420B-A84F-12D32C8E6AD4}" type="pres">
      <dgm:prSet presAssocID="{F30C4BA2-46E7-432C-98E5-105E2246DCFF}" presName="thickLine" presStyleLbl="alignNode1" presStyleIdx="5" presStyleCnt="6"/>
      <dgm:spPr/>
    </dgm:pt>
    <dgm:pt modelId="{E7D7918B-BFB4-4171-8151-C3837A64A289}" type="pres">
      <dgm:prSet presAssocID="{F30C4BA2-46E7-432C-98E5-105E2246DCFF}" presName="horz1" presStyleCnt="0"/>
      <dgm:spPr/>
    </dgm:pt>
    <dgm:pt modelId="{3EE4807E-B8B6-4C5F-AAA4-E5164E69EC10}" type="pres">
      <dgm:prSet presAssocID="{F30C4BA2-46E7-432C-98E5-105E2246DCFF}" presName="tx1" presStyleLbl="revTx" presStyleIdx="5" presStyleCnt="6"/>
      <dgm:spPr/>
    </dgm:pt>
    <dgm:pt modelId="{B2AE566F-B325-4990-AEBE-62AF931F9C94}" type="pres">
      <dgm:prSet presAssocID="{F30C4BA2-46E7-432C-98E5-105E2246DCFF}" presName="vert1" presStyleCnt="0"/>
      <dgm:spPr/>
    </dgm:pt>
  </dgm:ptLst>
  <dgm:cxnLst>
    <dgm:cxn modelId="{942FD80E-5F74-48D5-BC73-2F24AF334649}" srcId="{EEF02631-3F2A-40DE-8B00-D33E27FC01D0}" destId="{4FBEFCE7-8FAF-4ADE-86D6-2947ADD16BEA}" srcOrd="0" destOrd="0" parTransId="{90E84341-BEB9-46EB-BB14-B4B72BB58317}" sibTransId="{65B516AC-A597-46CC-ACDB-9A0494DE5D30}"/>
    <dgm:cxn modelId="{8F61FF75-23E0-4E10-AA6A-B55ECA562939}" type="presOf" srcId="{94828603-3712-4406-8916-FF4E4838B136}" destId="{259ED503-4777-4941-BAD6-F910BA9E63D4}" srcOrd="0" destOrd="0" presId="urn:microsoft.com/office/officeart/2008/layout/LinedList"/>
    <dgm:cxn modelId="{AEBA3B58-4D77-43D2-8CF1-4107F1543CE0}" type="presOf" srcId="{4FBEFCE7-8FAF-4ADE-86D6-2947ADD16BEA}" destId="{7035704F-D975-40C6-A3D7-09F072ED0373}" srcOrd="0" destOrd="0" presId="urn:microsoft.com/office/officeart/2008/layout/LinedList"/>
    <dgm:cxn modelId="{D13FDA59-C5EA-4D2A-95BE-3039DE1B58A9}" srcId="{EEF02631-3F2A-40DE-8B00-D33E27FC01D0}" destId="{53E7C093-E6A1-4C22-9B2F-440068F05FB0}" srcOrd="3" destOrd="0" parTransId="{77EF78A9-A054-4E12-BDC8-33D3C69BACCF}" sibTransId="{CF11D7FD-A9ED-4D06-B3BD-5661F6008347}"/>
    <dgm:cxn modelId="{9E1C49A8-0C5E-47CB-873A-5218889E87EC}" type="presOf" srcId="{01AE04CB-99A9-4039-A50E-3DC435E1B191}" destId="{0995CF21-1E6D-4149-94E2-4C4A9C11B9E7}" srcOrd="0" destOrd="0" presId="urn:microsoft.com/office/officeart/2008/layout/LinedList"/>
    <dgm:cxn modelId="{7BCEC6AC-B3D2-4E36-B31D-CB17853A1118}" type="presOf" srcId="{53E7C093-E6A1-4C22-9B2F-440068F05FB0}" destId="{36927129-48B6-4FAB-BC3E-2FA0CD269884}" srcOrd="0" destOrd="0" presId="urn:microsoft.com/office/officeart/2008/layout/LinedList"/>
    <dgm:cxn modelId="{31ED17AD-283D-4941-95E5-82501D47BE05}" type="presOf" srcId="{F30C4BA2-46E7-432C-98E5-105E2246DCFF}" destId="{3EE4807E-B8B6-4C5F-AAA4-E5164E69EC10}" srcOrd="0" destOrd="0" presId="urn:microsoft.com/office/officeart/2008/layout/LinedList"/>
    <dgm:cxn modelId="{D743FCD0-2A77-4B12-B5B9-FC4286D6E43A}" srcId="{EEF02631-3F2A-40DE-8B00-D33E27FC01D0}" destId="{01AE04CB-99A9-4039-A50E-3DC435E1B191}" srcOrd="1" destOrd="0" parTransId="{6BF33B93-3CF8-40E7-8DCD-5EE7B2962737}" sibTransId="{36C82006-B34B-454B-8424-74EF48BBAA5F}"/>
    <dgm:cxn modelId="{CCA5AAD8-8779-4BF6-AFFA-1474DF0E523C}" srcId="{EEF02631-3F2A-40DE-8B00-D33E27FC01D0}" destId="{F30C4BA2-46E7-432C-98E5-105E2246DCFF}" srcOrd="5" destOrd="0" parTransId="{B88CF381-4498-4C90-8D51-3C5A897BD638}" sibTransId="{863B9777-A78C-4CD8-8FF4-35079F749A31}"/>
    <dgm:cxn modelId="{25649CED-BB37-4225-B138-70E409A61882}" type="presOf" srcId="{958DEAE1-BAC3-4FC4-8B90-C47599E48F8C}" destId="{7778C66E-8ADE-41CE-9D55-7F5F16853435}" srcOrd="0" destOrd="0" presId="urn:microsoft.com/office/officeart/2008/layout/LinedList"/>
    <dgm:cxn modelId="{B062BFF2-A424-4901-B68A-FA400938BDB6}" srcId="{EEF02631-3F2A-40DE-8B00-D33E27FC01D0}" destId="{94828603-3712-4406-8916-FF4E4838B136}" srcOrd="4" destOrd="0" parTransId="{CB80A5BD-AB1B-4768-A598-DAF5FDAB9F5F}" sibTransId="{048BAFB5-4933-4D34-8923-71240A821BF4}"/>
    <dgm:cxn modelId="{251661F4-4238-4BBD-9AC0-28367CC9DF9B}" type="presOf" srcId="{EEF02631-3F2A-40DE-8B00-D33E27FC01D0}" destId="{3E4F4B4B-880B-473D-AD97-C2AF87942EAE}" srcOrd="0" destOrd="0" presId="urn:microsoft.com/office/officeart/2008/layout/LinedList"/>
    <dgm:cxn modelId="{AE9198F7-EF62-4222-9817-79AEB5A9DE59}" srcId="{EEF02631-3F2A-40DE-8B00-D33E27FC01D0}" destId="{958DEAE1-BAC3-4FC4-8B90-C47599E48F8C}" srcOrd="2" destOrd="0" parTransId="{851896F5-508B-4763-9853-57C98F410E98}" sibTransId="{32E9E878-5D9B-49D5-A63D-CB2217485A6C}"/>
    <dgm:cxn modelId="{D9441FAA-BA85-4938-A5F7-8458B095F23A}" type="presParOf" srcId="{3E4F4B4B-880B-473D-AD97-C2AF87942EAE}" destId="{98ED13AE-A280-4BC1-9F90-25367FC04B77}" srcOrd="0" destOrd="0" presId="urn:microsoft.com/office/officeart/2008/layout/LinedList"/>
    <dgm:cxn modelId="{4DAAEB74-2D62-4B7E-BA67-D2F1CBCDDA84}" type="presParOf" srcId="{3E4F4B4B-880B-473D-AD97-C2AF87942EAE}" destId="{BB6AEDE2-CAE3-42BE-B5C2-E8AD32072963}" srcOrd="1" destOrd="0" presId="urn:microsoft.com/office/officeart/2008/layout/LinedList"/>
    <dgm:cxn modelId="{0C11EAF4-3A50-42E5-9C11-10A9452C92F7}" type="presParOf" srcId="{BB6AEDE2-CAE3-42BE-B5C2-E8AD32072963}" destId="{7035704F-D975-40C6-A3D7-09F072ED0373}" srcOrd="0" destOrd="0" presId="urn:microsoft.com/office/officeart/2008/layout/LinedList"/>
    <dgm:cxn modelId="{6E2ADFE9-1C33-4FCE-AE16-E4DD8A2FE6D3}" type="presParOf" srcId="{BB6AEDE2-CAE3-42BE-B5C2-E8AD32072963}" destId="{18E5A583-05CE-457F-A991-E27F33C7D4C1}" srcOrd="1" destOrd="0" presId="urn:microsoft.com/office/officeart/2008/layout/LinedList"/>
    <dgm:cxn modelId="{02F001E5-7B2D-4FE9-B7D3-726BF4D78472}" type="presParOf" srcId="{3E4F4B4B-880B-473D-AD97-C2AF87942EAE}" destId="{5988D043-5E4F-45E0-A4E5-5ED9B4ECD42F}" srcOrd="2" destOrd="0" presId="urn:microsoft.com/office/officeart/2008/layout/LinedList"/>
    <dgm:cxn modelId="{C44438E2-6BD5-4326-BCB4-B0F2AA9949EC}" type="presParOf" srcId="{3E4F4B4B-880B-473D-AD97-C2AF87942EAE}" destId="{A1F11799-74B9-4B6F-B090-3267281E8042}" srcOrd="3" destOrd="0" presId="urn:microsoft.com/office/officeart/2008/layout/LinedList"/>
    <dgm:cxn modelId="{1E75258C-F760-43DE-96C1-80889476DB44}" type="presParOf" srcId="{A1F11799-74B9-4B6F-B090-3267281E8042}" destId="{0995CF21-1E6D-4149-94E2-4C4A9C11B9E7}" srcOrd="0" destOrd="0" presId="urn:microsoft.com/office/officeart/2008/layout/LinedList"/>
    <dgm:cxn modelId="{7A6B78A2-2191-419E-9837-782DD37C16FB}" type="presParOf" srcId="{A1F11799-74B9-4B6F-B090-3267281E8042}" destId="{EE4C646B-AE70-4C97-8D2B-BA6F654121FC}" srcOrd="1" destOrd="0" presId="urn:microsoft.com/office/officeart/2008/layout/LinedList"/>
    <dgm:cxn modelId="{EE530571-11F6-43D1-A94F-8AE4CE2D8C75}" type="presParOf" srcId="{3E4F4B4B-880B-473D-AD97-C2AF87942EAE}" destId="{49A58DB6-9902-4E94-8E95-54ACB48B01AE}" srcOrd="4" destOrd="0" presId="urn:microsoft.com/office/officeart/2008/layout/LinedList"/>
    <dgm:cxn modelId="{693C4EFD-DAD0-483E-B596-ED334ECAC071}" type="presParOf" srcId="{3E4F4B4B-880B-473D-AD97-C2AF87942EAE}" destId="{DD2D4320-DC17-4D9C-A31E-9E0A679D4371}" srcOrd="5" destOrd="0" presId="urn:microsoft.com/office/officeart/2008/layout/LinedList"/>
    <dgm:cxn modelId="{08F6683D-3943-4BC0-A1EE-3294312422ED}" type="presParOf" srcId="{DD2D4320-DC17-4D9C-A31E-9E0A679D4371}" destId="{7778C66E-8ADE-41CE-9D55-7F5F16853435}" srcOrd="0" destOrd="0" presId="urn:microsoft.com/office/officeart/2008/layout/LinedList"/>
    <dgm:cxn modelId="{963CEE74-2898-4438-8DF3-71C5D7323F5B}" type="presParOf" srcId="{DD2D4320-DC17-4D9C-A31E-9E0A679D4371}" destId="{829A567B-90FA-41DB-842C-F273C4EB3963}" srcOrd="1" destOrd="0" presId="urn:microsoft.com/office/officeart/2008/layout/LinedList"/>
    <dgm:cxn modelId="{A8535992-92B8-4257-A5DB-04FDFE395797}" type="presParOf" srcId="{3E4F4B4B-880B-473D-AD97-C2AF87942EAE}" destId="{B1EB9E27-BBA9-4127-88A8-F2A0636A7101}" srcOrd="6" destOrd="0" presId="urn:microsoft.com/office/officeart/2008/layout/LinedList"/>
    <dgm:cxn modelId="{8880BEB2-B2B9-4724-A180-DB5F7E62E309}" type="presParOf" srcId="{3E4F4B4B-880B-473D-AD97-C2AF87942EAE}" destId="{A4BA8445-665F-4B2C-BBB1-832A6F6178C8}" srcOrd="7" destOrd="0" presId="urn:microsoft.com/office/officeart/2008/layout/LinedList"/>
    <dgm:cxn modelId="{56C351DD-6732-4DCC-AD5A-E7166E48867E}" type="presParOf" srcId="{A4BA8445-665F-4B2C-BBB1-832A6F6178C8}" destId="{36927129-48B6-4FAB-BC3E-2FA0CD269884}" srcOrd="0" destOrd="0" presId="urn:microsoft.com/office/officeart/2008/layout/LinedList"/>
    <dgm:cxn modelId="{663F46BA-41CF-4531-AE14-3FED3A8D3CE0}" type="presParOf" srcId="{A4BA8445-665F-4B2C-BBB1-832A6F6178C8}" destId="{9DAFD85B-8239-41AC-83C2-44ECB45D4175}" srcOrd="1" destOrd="0" presId="urn:microsoft.com/office/officeart/2008/layout/LinedList"/>
    <dgm:cxn modelId="{85D77A24-C433-419C-9DFE-ED91291C8AD6}" type="presParOf" srcId="{3E4F4B4B-880B-473D-AD97-C2AF87942EAE}" destId="{2AACC118-DB5F-4D77-B90A-93FA15B3ED6E}" srcOrd="8" destOrd="0" presId="urn:microsoft.com/office/officeart/2008/layout/LinedList"/>
    <dgm:cxn modelId="{07196C70-5A93-4169-A244-6F4C658F7675}" type="presParOf" srcId="{3E4F4B4B-880B-473D-AD97-C2AF87942EAE}" destId="{74BA2A8E-E1A7-45FF-9B93-89C0F34CB43D}" srcOrd="9" destOrd="0" presId="urn:microsoft.com/office/officeart/2008/layout/LinedList"/>
    <dgm:cxn modelId="{CF6978D1-CC53-4312-808E-CCCCFBDC75D9}" type="presParOf" srcId="{74BA2A8E-E1A7-45FF-9B93-89C0F34CB43D}" destId="{259ED503-4777-4941-BAD6-F910BA9E63D4}" srcOrd="0" destOrd="0" presId="urn:microsoft.com/office/officeart/2008/layout/LinedList"/>
    <dgm:cxn modelId="{F66F433E-25D8-46E9-8A37-C9208DE847F9}" type="presParOf" srcId="{74BA2A8E-E1A7-45FF-9B93-89C0F34CB43D}" destId="{2CA25667-7BE5-4293-8CEE-FE91BB26659B}" srcOrd="1" destOrd="0" presId="urn:microsoft.com/office/officeart/2008/layout/LinedList"/>
    <dgm:cxn modelId="{00F15943-B199-4141-AA9E-FE08C078942F}" type="presParOf" srcId="{3E4F4B4B-880B-473D-AD97-C2AF87942EAE}" destId="{29ACC29B-8FA3-420B-A84F-12D32C8E6AD4}" srcOrd="10" destOrd="0" presId="urn:microsoft.com/office/officeart/2008/layout/LinedList"/>
    <dgm:cxn modelId="{0AEE33C5-4B5C-4C7D-9E86-6AE65A57B70E}" type="presParOf" srcId="{3E4F4B4B-880B-473D-AD97-C2AF87942EAE}" destId="{E7D7918B-BFB4-4171-8151-C3837A64A289}" srcOrd="11" destOrd="0" presId="urn:microsoft.com/office/officeart/2008/layout/LinedList"/>
    <dgm:cxn modelId="{8260D600-12BE-48D3-9F8A-F0F6584FB80E}" type="presParOf" srcId="{E7D7918B-BFB4-4171-8151-C3837A64A289}" destId="{3EE4807E-B8B6-4C5F-AAA4-E5164E69EC10}" srcOrd="0" destOrd="0" presId="urn:microsoft.com/office/officeart/2008/layout/LinedList"/>
    <dgm:cxn modelId="{E0CDFCA7-BFA0-4602-8364-ADCB12B89FD2}" type="presParOf" srcId="{E7D7918B-BFB4-4171-8151-C3837A64A289}" destId="{B2AE566F-B325-4990-AEBE-62AF931F9C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C8F316-5971-437B-9F55-48B3EF668F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7EE388-A8B7-46EA-882A-4B96DAF6EC09}">
      <dgm:prSet/>
      <dgm:spPr/>
      <dgm:t>
        <a:bodyPr/>
        <a:lstStyle/>
        <a:p>
          <a:r>
            <a:rPr lang="cs-CZ"/>
            <a:t>Antika </a:t>
          </a:r>
          <a:endParaRPr lang="en-US"/>
        </a:p>
      </dgm:t>
    </dgm:pt>
    <dgm:pt modelId="{5389F02C-506C-4881-B6E4-F37F8F929838}" type="parTrans" cxnId="{2FCE222B-B4AF-4749-BC66-5900D164270B}">
      <dgm:prSet/>
      <dgm:spPr/>
      <dgm:t>
        <a:bodyPr/>
        <a:lstStyle/>
        <a:p>
          <a:endParaRPr lang="en-US"/>
        </a:p>
      </dgm:t>
    </dgm:pt>
    <dgm:pt modelId="{C82BCECE-7FFA-4268-BD7B-7CC1F5BB5383}" type="sibTrans" cxnId="{2FCE222B-B4AF-4749-BC66-5900D164270B}">
      <dgm:prSet/>
      <dgm:spPr/>
      <dgm:t>
        <a:bodyPr/>
        <a:lstStyle/>
        <a:p>
          <a:endParaRPr lang="en-US"/>
        </a:p>
      </dgm:t>
    </dgm:pt>
    <dgm:pt modelId="{33984118-A2D7-424B-9A23-C098291A808E}">
      <dgm:prSet/>
      <dgm:spPr/>
      <dgm:t>
        <a:bodyPr/>
        <a:lstStyle/>
        <a:p>
          <a:r>
            <a:rPr lang="cs-CZ"/>
            <a:t>Kapitála, Unciála</a:t>
          </a:r>
          <a:endParaRPr lang="en-US"/>
        </a:p>
      </dgm:t>
    </dgm:pt>
    <dgm:pt modelId="{8B607585-ADC4-443D-98B6-39918B24746C}" type="parTrans" cxnId="{214323D3-86C1-4EAE-9A0D-6E0DCCE7A146}">
      <dgm:prSet/>
      <dgm:spPr/>
      <dgm:t>
        <a:bodyPr/>
        <a:lstStyle/>
        <a:p>
          <a:endParaRPr lang="en-US"/>
        </a:p>
      </dgm:t>
    </dgm:pt>
    <dgm:pt modelId="{039EE477-02D7-46DA-992C-16D9F5513EF7}" type="sibTrans" cxnId="{214323D3-86C1-4EAE-9A0D-6E0DCCE7A146}">
      <dgm:prSet/>
      <dgm:spPr/>
      <dgm:t>
        <a:bodyPr/>
        <a:lstStyle/>
        <a:p>
          <a:endParaRPr lang="en-US"/>
        </a:p>
      </dgm:t>
    </dgm:pt>
    <dgm:pt modelId="{1CFF7C0C-A77C-4B13-850B-5B37F9B36311}">
      <dgm:prSet/>
      <dgm:spPr/>
      <dgm:t>
        <a:bodyPr/>
        <a:lstStyle/>
        <a:p>
          <a:r>
            <a:rPr lang="cs-CZ"/>
            <a:t>Starší a mladší římská kurziva</a:t>
          </a:r>
          <a:endParaRPr lang="en-US"/>
        </a:p>
      </dgm:t>
    </dgm:pt>
    <dgm:pt modelId="{9197D065-B545-4754-A4F9-76565EB5B24F}" type="parTrans" cxnId="{76ADF1A9-9B61-43DF-A032-C55B7680B533}">
      <dgm:prSet/>
      <dgm:spPr/>
      <dgm:t>
        <a:bodyPr/>
        <a:lstStyle/>
        <a:p>
          <a:endParaRPr lang="en-US"/>
        </a:p>
      </dgm:t>
    </dgm:pt>
    <dgm:pt modelId="{A9833004-CA18-4316-9B5D-0BD48662AE79}" type="sibTrans" cxnId="{76ADF1A9-9B61-43DF-A032-C55B7680B533}">
      <dgm:prSet/>
      <dgm:spPr/>
      <dgm:t>
        <a:bodyPr/>
        <a:lstStyle/>
        <a:p>
          <a:endParaRPr lang="en-US"/>
        </a:p>
      </dgm:t>
    </dgm:pt>
    <dgm:pt modelId="{3824A66B-4926-4533-B443-770219B0F8F6}">
      <dgm:prSet/>
      <dgm:spPr/>
      <dgm:t>
        <a:bodyPr/>
        <a:lstStyle/>
        <a:p>
          <a:r>
            <a:rPr lang="cs-CZ"/>
            <a:t>Středověk</a:t>
          </a:r>
          <a:endParaRPr lang="en-US"/>
        </a:p>
      </dgm:t>
    </dgm:pt>
    <dgm:pt modelId="{93954E78-3D36-429A-AF8C-AD9483336968}" type="parTrans" cxnId="{42848123-D0DC-4BE4-8DD3-C4C69D437FE2}">
      <dgm:prSet/>
      <dgm:spPr/>
      <dgm:t>
        <a:bodyPr/>
        <a:lstStyle/>
        <a:p>
          <a:endParaRPr lang="en-US"/>
        </a:p>
      </dgm:t>
    </dgm:pt>
    <dgm:pt modelId="{4F3774FE-B684-46AD-88C0-BEFBC436AF60}" type="sibTrans" cxnId="{42848123-D0DC-4BE4-8DD3-C4C69D437FE2}">
      <dgm:prSet/>
      <dgm:spPr/>
      <dgm:t>
        <a:bodyPr/>
        <a:lstStyle/>
        <a:p>
          <a:endParaRPr lang="en-US"/>
        </a:p>
      </dgm:t>
    </dgm:pt>
    <dgm:pt modelId="{B80FB0AE-0D78-402A-9666-B5ECABB970DC}">
      <dgm:prSet/>
      <dgm:spPr/>
      <dgm:t>
        <a:bodyPr/>
        <a:lstStyle/>
        <a:p>
          <a:r>
            <a:rPr lang="cs-CZ"/>
            <a:t>Tzv. národní písma</a:t>
          </a:r>
          <a:endParaRPr lang="en-US"/>
        </a:p>
      </dgm:t>
    </dgm:pt>
    <dgm:pt modelId="{996DD18A-589C-4663-8D79-263DD584E792}" type="parTrans" cxnId="{4C03CAC9-7304-44C2-8053-CA5CF6A7774D}">
      <dgm:prSet/>
      <dgm:spPr/>
      <dgm:t>
        <a:bodyPr/>
        <a:lstStyle/>
        <a:p>
          <a:endParaRPr lang="en-US"/>
        </a:p>
      </dgm:t>
    </dgm:pt>
    <dgm:pt modelId="{A52E292D-7CCD-47EA-BF2C-9C7865C548E8}" type="sibTrans" cxnId="{4C03CAC9-7304-44C2-8053-CA5CF6A7774D}">
      <dgm:prSet/>
      <dgm:spPr/>
      <dgm:t>
        <a:bodyPr/>
        <a:lstStyle/>
        <a:p>
          <a:endParaRPr lang="en-US"/>
        </a:p>
      </dgm:t>
    </dgm:pt>
    <dgm:pt modelId="{F454727E-0AC7-45F3-85E0-572A45586586}">
      <dgm:prSet/>
      <dgm:spPr/>
      <dgm:t>
        <a:bodyPr/>
        <a:lstStyle/>
        <a:p>
          <a:r>
            <a:rPr lang="cs-CZ"/>
            <a:t>Karolínská minuskula</a:t>
          </a:r>
          <a:endParaRPr lang="en-US"/>
        </a:p>
      </dgm:t>
    </dgm:pt>
    <dgm:pt modelId="{7AE2AE58-13A0-4186-B106-5CA45493769F}" type="parTrans" cxnId="{7CDD8B9B-C416-47EC-AD25-95D1BB89FEA6}">
      <dgm:prSet/>
      <dgm:spPr/>
      <dgm:t>
        <a:bodyPr/>
        <a:lstStyle/>
        <a:p>
          <a:endParaRPr lang="en-US"/>
        </a:p>
      </dgm:t>
    </dgm:pt>
    <dgm:pt modelId="{98952BD6-E4D8-4541-B667-CE7F05B61FD7}" type="sibTrans" cxnId="{7CDD8B9B-C416-47EC-AD25-95D1BB89FEA6}">
      <dgm:prSet/>
      <dgm:spPr/>
      <dgm:t>
        <a:bodyPr/>
        <a:lstStyle/>
        <a:p>
          <a:endParaRPr lang="en-US"/>
        </a:p>
      </dgm:t>
    </dgm:pt>
    <dgm:pt modelId="{BB0A2F76-4D3F-4009-9002-FFEBFBC0FE4D}">
      <dgm:prSet/>
      <dgm:spPr/>
      <dgm:t>
        <a:bodyPr/>
        <a:lstStyle/>
        <a:p>
          <a:r>
            <a:rPr lang="cs-CZ"/>
            <a:t>Gotická písma</a:t>
          </a:r>
          <a:endParaRPr lang="en-US"/>
        </a:p>
      </dgm:t>
    </dgm:pt>
    <dgm:pt modelId="{5DAB40CB-B9E5-4646-A71A-4D03EFBF8D18}" type="parTrans" cxnId="{2E1F509D-65A6-4135-B321-E804870BD44F}">
      <dgm:prSet/>
      <dgm:spPr/>
      <dgm:t>
        <a:bodyPr/>
        <a:lstStyle/>
        <a:p>
          <a:endParaRPr lang="en-US"/>
        </a:p>
      </dgm:t>
    </dgm:pt>
    <dgm:pt modelId="{BD3F1D62-94FC-4058-9F7D-54EFFC5F6BAF}" type="sibTrans" cxnId="{2E1F509D-65A6-4135-B321-E804870BD44F}">
      <dgm:prSet/>
      <dgm:spPr/>
      <dgm:t>
        <a:bodyPr/>
        <a:lstStyle/>
        <a:p>
          <a:endParaRPr lang="en-US"/>
        </a:p>
      </dgm:t>
    </dgm:pt>
    <dgm:pt modelId="{A91B8820-87C2-4057-8DB0-52A18484BBC2}">
      <dgm:prSet/>
      <dgm:spPr/>
      <dgm:t>
        <a:bodyPr/>
        <a:lstStyle/>
        <a:p>
          <a:r>
            <a:rPr lang="cs-CZ"/>
            <a:t>Humanistické písmo</a:t>
          </a:r>
          <a:endParaRPr lang="en-US"/>
        </a:p>
      </dgm:t>
    </dgm:pt>
    <dgm:pt modelId="{B97400DF-4BA9-4D7C-A341-829C22A87CC3}" type="parTrans" cxnId="{AEDB49E1-4CB5-4762-BB87-DF4DBD06E08A}">
      <dgm:prSet/>
      <dgm:spPr/>
      <dgm:t>
        <a:bodyPr/>
        <a:lstStyle/>
        <a:p>
          <a:endParaRPr lang="en-US"/>
        </a:p>
      </dgm:t>
    </dgm:pt>
    <dgm:pt modelId="{164D4422-6DAE-4E4D-A81A-CBD0FC33FB2E}" type="sibTrans" cxnId="{AEDB49E1-4CB5-4762-BB87-DF4DBD06E08A}">
      <dgm:prSet/>
      <dgm:spPr/>
      <dgm:t>
        <a:bodyPr/>
        <a:lstStyle/>
        <a:p>
          <a:endParaRPr lang="en-US"/>
        </a:p>
      </dgm:t>
    </dgm:pt>
    <dgm:pt modelId="{246515D2-B6E3-45D6-8EAF-E6C88F66ADCB}">
      <dgm:prSet/>
      <dgm:spPr/>
      <dgm:t>
        <a:bodyPr/>
        <a:lstStyle/>
        <a:p>
          <a:r>
            <a:rPr lang="cs-CZ"/>
            <a:t>Novověk</a:t>
          </a:r>
          <a:endParaRPr lang="en-US"/>
        </a:p>
      </dgm:t>
    </dgm:pt>
    <dgm:pt modelId="{48D588D7-1E9C-4CCC-8E32-D70E1C15625C}" type="parTrans" cxnId="{7A6FD0C7-4AC6-4A65-A48F-28E702D7560F}">
      <dgm:prSet/>
      <dgm:spPr/>
      <dgm:t>
        <a:bodyPr/>
        <a:lstStyle/>
        <a:p>
          <a:endParaRPr lang="en-US"/>
        </a:p>
      </dgm:t>
    </dgm:pt>
    <dgm:pt modelId="{7CC67C22-B05C-4054-88A5-73B15CB7DAA0}" type="sibTrans" cxnId="{7A6FD0C7-4AC6-4A65-A48F-28E702D7560F}">
      <dgm:prSet/>
      <dgm:spPr/>
      <dgm:t>
        <a:bodyPr/>
        <a:lstStyle/>
        <a:p>
          <a:endParaRPr lang="en-US"/>
        </a:p>
      </dgm:t>
    </dgm:pt>
    <dgm:pt modelId="{EB68A0A5-0D2A-400A-BB35-B62873A00D24}">
      <dgm:prSet/>
      <dgm:spPr/>
      <dgm:t>
        <a:bodyPr/>
        <a:lstStyle/>
        <a:p>
          <a:r>
            <a:rPr lang="cs-CZ"/>
            <a:t>Novogotická písma</a:t>
          </a:r>
          <a:endParaRPr lang="en-US"/>
        </a:p>
      </dgm:t>
    </dgm:pt>
    <dgm:pt modelId="{0CF33C7C-8369-4416-891C-B40A76036FA6}" type="parTrans" cxnId="{009A7BED-AB48-425B-B19A-F4C6B0201B8C}">
      <dgm:prSet/>
      <dgm:spPr/>
      <dgm:t>
        <a:bodyPr/>
        <a:lstStyle/>
        <a:p>
          <a:endParaRPr lang="en-US"/>
        </a:p>
      </dgm:t>
    </dgm:pt>
    <dgm:pt modelId="{1B5EF36F-87B1-4997-BDBD-02036A81F48C}" type="sibTrans" cxnId="{009A7BED-AB48-425B-B19A-F4C6B0201B8C}">
      <dgm:prSet/>
      <dgm:spPr/>
      <dgm:t>
        <a:bodyPr/>
        <a:lstStyle/>
        <a:p>
          <a:endParaRPr lang="en-US"/>
        </a:p>
      </dgm:t>
    </dgm:pt>
    <dgm:pt modelId="{9260AE7E-D89F-4DD7-9D3D-6BA3C57DFBF9}" type="pres">
      <dgm:prSet presAssocID="{20C8F316-5971-437B-9F55-48B3EF668FA5}" presName="Name0" presStyleCnt="0">
        <dgm:presLayoutVars>
          <dgm:dir/>
          <dgm:animLvl val="lvl"/>
          <dgm:resizeHandles val="exact"/>
        </dgm:presLayoutVars>
      </dgm:prSet>
      <dgm:spPr/>
    </dgm:pt>
    <dgm:pt modelId="{B8D0291E-1FFD-40DC-A749-43D448A818BF}" type="pres">
      <dgm:prSet presAssocID="{B17EE388-A8B7-46EA-882A-4B96DAF6EC09}" presName="composite" presStyleCnt="0"/>
      <dgm:spPr/>
    </dgm:pt>
    <dgm:pt modelId="{4398964B-1AAC-4D42-A47F-EEAC4F88FE74}" type="pres">
      <dgm:prSet presAssocID="{B17EE388-A8B7-46EA-882A-4B96DAF6EC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6AE111-B27F-4530-9D27-05457F14B85A}" type="pres">
      <dgm:prSet presAssocID="{B17EE388-A8B7-46EA-882A-4B96DAF6EC09}" presName="desTx" presStyleLbl="alignAccFollowNode1" presStyleIdx="0" presStyleCnt="3">
        <dgm:presLayoutVars>
          <dgm:bulletEnabled val="1"/>
        </dgm:presLayoutVars>
      </dgm:prSet>
      <dgm:spPr/>
    </dgm:pt>
    <dgm:pt modelId="{0A4E674E-BBE7-4524-BB6C-019E3E67BB16}" type="pres">
      <dgm:prSet presAssocID="{C82BCECE-7FFA-4268-BD7B-7CC1F5BB5383}" presName="space" presStyleCnt="0"/>
      <dgm:spPr/>
    </dgm:pt>
    <dgm:pt modelId="{9AE45A57-67AA-4524-878B-CD93A79611A8}" type="pres">
      <dgm:prSet presAssocID="{3824A66B-4926-4533-B443-770219B0F8F6}" presName="composite" presStyleCnt="0"/>
      <dgm:spPr/>
    </dgm:pt>
    <dgm:pt modelId="{E4B40257-C023-4C0D-9957-4230DFB74041}" type="pres">
      <dgm:prSet presAssocID="{3824A66B-4926-4533-B443-770219B0F8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A59D97-0601-4D48-AACF-BB9D51A45BDF}" type="pres">
      <dgm:prSet presAssocID="{3824A66B-4926-4533-B443-770219B0F8F6}" presName="desTx" presStyleLbl="alignAccFollowNode1" presStyleIdx="1" presStyleCnt="3">
        <dgm:presLayoutVars>
          <dgm:bulletEnabled val="1"/>
        </dgm:presLayoutVars>
      </dgm:prSet>
      <dgm:spPr/>
    </dgm:pt>
    <dgm:pt modelId="{9B825A63-9E1B-40A2-82FF-047FBAA7DEFF}" type="pres">
      <dgm:prSet presAssocID="{4F3774FE-B684-46AD-88C0-BEFBC436AF60}" presName="space" presStyleCnt="0"/>
      <dgm:spPr/>
    </dgm:pt>
    <dgm:pt modelId="{57320DC4-CA59-47AA-AB82-5C275C319096}" type="pres">
      <dgm:prSet presAssocID="{246515D2-B6E3-45D6-8EAF-E6C88F66ADCB}" presName="composite" presStyleCnt="0"/>
      <dgm:spPr/>
    </dgm:pt>
    <dgm:pt modelId="{E96846D4-02D6-4445-81BC-88DDBC1F5CB7}" type="pres">
      <dgm:prSet presAssocID="{246515D2-B6E3-45D6-8EAF-E6C88F66AD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107FD5C-F3A5-4D88-8368-490001811277}" type="pres">
      <dgm:prSet presAssocID="{246515D2-B6E3-45D6-8EAF-E6C88F66AD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C3DE19-603B-47AE-AD52-C23CB9686515}" type="presOf" srcId="{BB0A2F76-4D3F-4009-9002-FFEBFBC0FE4D}" destId="{FCA59D97-0601-4D48-AACF-BB9D51A45BDF}" srcOrd="0" destOrd="2" presId="urn:microsoft.com/office/officeart/2005/8/layout/hList1"/>
    <dgm:cxn modelId="{C8BDE41A-7729-405E-A596-1027AA30AE72}" type="presOf" srcId="{EB68A0A5-0D2A-400A-BB35-B62873A00D24}" destId="{0107FD5C-F3A5-4D88-8368-490001811277}" srcOrd="0" destOrd="0" presId="urn:microsoft.com/office/officeart/2005/8/layout/hList1"/>
    <dgm:cxn modelId="{42848123-D0DC-4BE4-8DD3-C4C69D437FE2}" srcId="{20C8F316-5971-437B-9F55-48B3EF668FA5}" destId="{3824A66B-4926-4533-B443-770219B0F8F6}" srcOrd="1" destOrd="0" parTransId="{93954E78-3D36-429A-AF8C-AD9483336968}" sibTransId="{4F3774FE-B684-46AD-88C0-BEFBC436AF60}"/>
    <dgm:cxn modelId="{21D16729-4456-4A7B-84DF-1D56D75A0663}" type="presOf" srcId="{B80FB0AE-0D78-402A-9666-B5ECABB970DC}" destId="{FCA59D97-0601-4D48-AACF-BB9D51A45BDF}" srcOrd="0" destOrd="0" presId="urn:microsoft.com/office/officeart/2005/8/layout/hList1"/>
    <dgm:cxn modelId="{2FCE222B-B4AF-4749-BC66-5900D164270B}" srcId="{20C8F316-5971-437B-9F55-48B3EF668FA5}" destId="{B17EE388-A8B7-46EA-882A-4B96DAF6EC09}" srcOrd="0" destOrd="0" parTransId="{5389F02C-506C-4881-B6E4-F37F8F929838}" sibTransId="{C82BCECE-7FFA-4268-BD7B-7CC1F5BB5383}"/>
    <dgm:cxn modelId="{DE36EB5E-6A15-464C-8670-E2CF4261D216}" type="presOf" srcId="{20C8F316-5971-437B-9F55-48B3EF668FA5}" destId="{9260AE7E-D89F-4DD7-9D3D-6BA3C57DFBF9}" srcOrd="0" destOrd="0" presId="urn:microsoft.com/office/officeart/2005/8/layout/hList1"/>
    <dgm:cxn modelId="{6133B963-8852-45FE-88E3-9B51163D8D99}" type="presOf" srcId="{1CFF7C0C-A77C-4B13-850B-5B37F9B36311}" destId="{566AE111-B27F-4530-9D27-05457F14B85A}" srcOrd="0" destOrd="1" presId="urn:microsoft.com/office/officeart/2005/8/layout/hList1"/>
    <dgm:cxn modelId="{11218B6B-5AEA-4182-879B-B81BF2428157}" type="presOf" srcId="{3824A66B-4926-4533-B443-770219B0F8F6}" destId="{E4B40257-C023-4C0D-9957-4230DFB74041}" srcOrd="0" destOrd="0" presId="urn:microsoft.com/office/officeart/2005/8/layout/hList1"/>
    <dgm:cxn modelId="{CD657784-5BA0-41AA-99D3-598E5A5DD929}" type="presOf" srcId="{F454727E-0AC7-45F3-85E0-572A45586586}" destId="{FCA59D97-0601-4D48-AACF-BB9D51A45BDF}" srcOrd="0" destOrd="1" presId="urn:microsoft.com/office/officeart/2005/8/layout/hList1"/>
    <dgm:cxn modelId="{4B22138A-5B3C-45BA-89BB-779C26C007F5}" type="presOf" srcId="{246515D2-B6E3-45D6-8EAF-E6C88F66ADCB}" destId="{E96846D4-02D6-4445-81BC-88DDBC1F5CB7}" srcOrd="0" destOrd="0" presId="urn:microsoft.com/office/officeart/2005/8/layout/hList1"/>
    <dgm:cxn modelId="{CEA42A8D-9FD8-4D8D-89FB-772D0BC7DD31}" type="presOf" srcId="{33984118-A2D7-424B-9A23-C098291A808E}" destId="{566AE111-B27F-4530-9D27-05457F14B85A}" srcOrd="0" destOrd="0" presId="urn:microsoft.com/office/officeart/2005/8/layout/hList1"/>
    <dgm:cxn modelId="{7CDD8B9B-C416-47EC-AD25-95D1BB89FEA6}" srcId="{3824A66B-4926-4533-B443-770219B0F8F6}" destId="{F454727E-0AC7-45F3-85E0-572A45586586}" srcOrd="1" destOrd="0" parTransId="{7AE2AE58-13A0-4186-B106-5CA45493769F}" sibTransId="{98952BD6-E4D8-4541-B667-CE7F05B61FD7}"/>
    <dgm:cxn modelId="{2E1F509D-65A6-4135-B321-E804870BD44F}" srcId="{3824A66B-4926-4533-B443-770219B0F8F6}" destId="{BB0A2F76-4D3F-4009-9002-FFEBFBC0FE4D}" srcOrd="2" destOrd="0" parTransId="{5DAB40CB-B9E5-4646-A71A-4D03EFBF8D18}" sibTransId="{BD3F1D62-94FC-4058-9F7D-54EFFC5F6BAF}"/>
    <dgm:cxn modelId="{76ADF1A9-9B61-43DF-A032-C55B7680B533}" srcId="{B17EE388-A8B7-46EA-882A-4B96DAF6EC09}" destId="{1CFF7C0C-A77C-4B13-850B-5B37F9B36311}" srcOrd="1" destOrd="0" parTransId="{9197D065-B545-4754-A4F9-76565EB5B24F}" sibTransId="{A9833004-CA18-4316-9B5D-0BD48662AE79}"/>
    <dgm:cxn modelId="{7A6FD0C7-4AC6-4A65-A48F-28E702D7560F}" srcId="{20C8F316-5971-437B-9F55-48B3EF668FA5}" destId="{246515D2-B6E3-45D6-8EAF-E6C88F66ADCB}" srcOrd="2" destOrd="0" parTransId="{48D588D7-1E9C-4CCC-8E32-D70E1C15625C}" sibTransId="{7CC67C22-B05C-4054-88A5-73B15CB7DAA0}"/>
    <dgm:cxn modelId="{4C03CAC9-7304-44C2-8053-CA5CF6A7774D}" srcId="{3824A66B-4926-4533-B443-770219B0F8F6}" destId="{B80FB0AE-0D78-402A-9666-B5ECABB970DC}" srcOrd="0" destOrd="0" parTransId="{996DD18A-589C-4663-8D79-263DD584E792}" sibTransId="{A52E292D-7CCD-47EA-BF2C-9C7865C548E8}"/>
    <dgm:cxn modelId="{214323D3-86C1-4EAE-9A0D-6E0DCCE7A146}" srcId="{B17EE388-A8B7-46EA-882A-4B96DAF6EC09}" destId="{33984118-A2D7-424B-9A23-C098291A808E}" srcOrd="0" destOrd="0" parTransId="{8B607585-ADC4-443D-98B6-39918B24746C}" sibTransId="{039EE477-02D7-46DA-992C-16D9F5513EF7}"/>
    <dgm:cxn modelId="{AEDB49E1-4CB5-4762-BB87-DF4DBD06E08A}" srcId="{3824A66B-4926-4533-B443-770219B0F8F6}" destId="{A91B8820-87C2-4057-8DB0-52A18484BBC2}" srcOrd="3" destOrd="0" parTransId="{B97400DF-4BA9-4D7C-A341-829C22A87CC3}" sibTransId="{164D4422-6DAE-4E4D-A81A-CBD0FC33FB2E}"/>
    <dgm:cxn modelId="{DB1302E8-01D6-4E17-A569-F9E46A43DAC4}" type="presOf" srcId="{B17EE388-A8B7-46EA-882A-4B96DAF6EC09}" destId="{4398964B-1AAC-4D42-A47F-EEAC4F88FE74}" srcOrd="0" destOrd="0" presId="urn:microsoft.com/office/officeart/2005/8/layout/hList1"/>
    <dgm:cxn modelId="{009A7BED-AB48-425B-B19A-F4C6B0201B8C}" srcId="{246515D2-B6E3-45D6-8EAF-E6C88F66ADCB}" destId="{EB68A0A5-0D2A-400A-BB35-B62873A00D24}" srcOrd="0" destOrd="0" parTransId="{0CF33C7C-8369-4416-891C-B40A76036FA6}" sibTransId="{1B5EF36F-87B1-4997-BDBD-02036A81F48C}"/>
    <dgm:cxn modelId="{19269CF2-EF0F-4616-B71F-7CEF3D785641}" type="presOf" srcId="{A91B8820-87C2-4057-8DB0-52A18484BBC2}" destId="{FCA59D97-0601-4D48-AACF-BB9D51A45BDF}" srcOrd="0" destOrd="3" presId="urn:microsoft.com/office/officeart/2005/8/layout/hList1"/>
    <dgm:cxn modelId="{C9ED1F2B-91A5-423A-B9CB-96B010BE968A}" type="presParOf" srcId="{9260AE7E-D89F-4DD7-9D3D-6BA3C57DFBF9}" destId="{B8D0291E-1FFD-40DC-A749-43D448A818BF}" srcOrd="0" destOrd="0" presId="urn:microsoft.com/office/officeart/2005/8/layout/hList1"/>
    <dgm:cxn modelId="{D292F734-2312-4EB5-B618-4F740182A994}" type="presParOf" srcId="{B8D0291E-1FFD-40DC-A749-43D448A818BF}" destId="{4398964B-1AAC-4D42-A47F-EEAC4F88FE74}" srcOrd="0" destOrd="0" presId="urn:microsoft.com/office/officeart/2005/8/layout/hList1"/>
    <dgm:cxn modelId="{E635F307-B60A-4591-AF71-A378675D03CC}" type="presParOf" srcId="{B8D0291E-1FFD-40DC-A749-43D448A818BF}" destId="{566AE111-B27F-4530-9D27-05457F14B85A}" srcOrd="1" destOrd="0" presId="urn:microsoft.com/office/officeart/2005/8/layout/hList1"/>
    <dgm:cxn modelId="{95466EF4-A14E-4385-A9EE-1CED36B09246}" type="presParOf" srcId="{9260AE7E-D89F-4DD7-9D3D-6BA3C57DFBF9}" destId="{0A4E674E-BBE7-4524-BB6C-019E3E67BB16}" srcOrd="1" destOrd="0" presId="urn:microsoft.com/office/officeart/2005/8/layout/hList1"/>
    <dgm:cxn modelId="{06167B21-5689-4903-A35B-AB2B674069A2}" type="presParOf" srcId="{9260AE7E-D89F-4DD7-9D3D-6BA3C57DFBF9}" destId="{9AE45A57-67AA-4524-878B-CD93A79611A8}" srcOrd="2" destOrd="0" presId="urn:microsoft.com/office/officeart/2005/8/layout/hList1"/>
    <dgm:cxn modelId="{D155F0DD-5D88-4223-BB51-46D98303E247}" type="presParOf" srcId="{9AE45A57-67AA-4524-878B-CD93A79611A8}" destId="{E4B40257-C023-4C0D-9957-4230DFB74041}" srcOrd="0" destOrd="0" presId="urn:microsoft.com/office/officeart/2005/8/layout/hList1"/>
    <dgm:cxn modelId="{CB913261-4F74-46B1-A7AD-206F26694E49}" type="presParOf" srcId="{9AE45A57-67AA-4524-878B-CD93A79611A8}" destId="{FCA59D97-0601-4D48-AACF-BB9D51A45BDF}" srcOrd="1" destOrd="0" presId="urn:microsoft.com/office/officeart/2005/8/layout/hList1"/>
    <dgm:cxn modelId="{9AE4BE33-FB63-4A93-A251-7553C07D43A7}" type="presParOf" srcId="{9260AE7E-D89F-4DD7-9D3D-6BA3C57DFBF9}" destId="{9B825A63-9E1B-40A2-82FF-047FBAA7DEFF}" srcOrd="3" destOrd="0" presId="urn:microsoft.com/office/officeart/2005/8/layout/hList1"/>
    <dgm:cxn modelId="{24040FBF-FC4F-4C66-8FE1-0AE5FECBB162}" type="presParOf" srcId="{9260AE7E-D89F-4DD7-9D3D-6BA3C57DFBF9}" destId="{57320DC4-CA59-47AA-AB82-5C275C319096}" srcOrd="4" destOrd="0" presId="urn:microsoft.com/office/officeart/2005/8/layout/hList1"/>
    <dgm:cxn modelId="{605AF301-5666-4D17-B8F5-F22295248C96}" type="presParOf" srcId="{57320DC4-CA59-47AA-AB82-5C275C319096}" destId="{E96846D4-02D6-4445-81BC-88DDBC1F5CB7}" srcOrd="0" destOrd="0" presId="urn:microsoft.com/office/officeart/2005/8/layout/hList1"/>
    <dgm:cxn modelId="{CDDADE4F-2234-4034-9BF4-A6E92423E72D}" type="presParOf" srcId="{57320DC4-CA59-47AA-AB82-5C275C319096}" destId="{0107FD5C-F3A5-4D88-8368-4900018112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A36A0-5CAC-4149-B9A6-1435ABAE18BA}">
      <dsp:nvSpPr>
        <dsp:cNvPr id="0" name=""/>
        <dsp:cNvSpPr/>
      </dsp:nvSpPr>
      <dsp:spPr>
        <a:xfrm rot="5400000">
          <a:off x="6778504" y="-2771912"/>
          <a:ext cx="1067343" cy="68820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i="1" kern="1200"/>
            <a:t>palaios</a:t>
          </a:r>
          <a:r>
            <a:rPr lang="cs-CZ" sz="2900" kern="1200"/>
            <a:t> (řec.) = starý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i="1" kern="1200"/>
            <a:t>grafein</a:t>
          </a:r>
          <a:r>
            <a:rPr lang="cs-CZ" sz="2900" kern="1200"/>
            <a:t> (řec.) = psát</a:t>
          </a:r>
          <a:endParaRPr lang="en-US" sz="2900" kern="1200"/>
        </a:p>
      </dsp:txBody>
      <dsp:txXfrm rot="-5400000">
        <a:off x="3871152" y="187543"/>
        <a:ext cx="6829945" cy="963137"/>
      </dsp:txXfrm>
    </dsp:sp>
    <dsp:sp modelId="{F73CE0B3-3128-4030-B923-7362CEE48521}">
      <dsp:nvSpPr>
        <dsp:cNvPr id="0" name=""/>
        <dsp:cNvSpPr/>
      </dsp:nvSpPr>
      <dsp:spPr>
        <a:xfrm>
          <a:off x="0" y="2021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Věda, která se zabývá dějinami písma.</a:t>
          </a:r>
          <a:endParaRPr lang="en-US" sz="2000" kern="1200"/>
        </a:p>
      </dsp:txBody>
      <dsp:txXfrm>
        <a:off x="65129" y="67150"/>
        <a:ext cx="3740894" cy="1203921"/>
      </dsp:txXfrm>
    </dsp:sp>
    <dsp:sp modelId="{4AF01813-6E5E-4AC5-ADA2-549CF2BBC7EE}">
      <dsp:nvSpPr>
        <dsp:cNvPr id="0" name=""/>
        <dsp:cNvSpPr/>
      </dsp:nvSpPr>
      <dsp:spPr>
        <a:xfrm>
          <a:off x="0" y="1402909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Průvodní okolnosti s vývojem písma: dějiny knih a knihoven; další typy písemností, vzdělání, organizace kanceláře atd.</a:t>
          </a:r>
          <a:endParaRPr lang="en-US" sz="2000" kern="1200"/>
        </a:p>
      </dsp:txBody>
      <dsp:txXfrm>
        <a:off x="65129" y="1468038"/>
        <a:ext cx="3740894" cy="1203921"/>
      </dsp:txXfrm>
    </dsp:sp>
    <dsp:sp modelId="{4DF6DA5A-8801-4D70-B44A-CDED8C2A3535}">
      <dsp:nvSpPr>
        <dsp:cNvPr id="0" name=""/>
        <dsp:cNvSpPr/>
      </dsp:nvSpPr>
      <dsp:spPr>
        <a:xfrm>
          <a:off x="0" y="2803797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Latinská paleografie – latinské písmo – od antiky do současnosti.</a:t>
          </a:r>
          <a:endParaRPr lang="en-US" sz="2000" kern="1200"/>
        </a:p>
      </dsp:txBody>
      <dsp:txXfrm>
        <a:off x="65129" y="2868926"/>
        <a:ext cx="3740894" cy="1203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5040C-E5C4-4DCD-8061-1F0CF00DAB82}">
      <dsp:nvSpPr>
        <dsp:cNvPr id="0" name=""/>
        <dsp:cNvSpPr/>
      </dsp:nvSpPr>
      <dsp:spPr>
        <a:xfrm>
          <a:off x="0" y="84351"/>
          <a:ext cx="5219998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Podle písma:</a:t>
          </a:r>
          <a:endParaRPr lang="en-US" sz="2300" kern="1200"/>
        </a:p>
      </dsp:txBody>
      <dsp:txXfrm>
        <a:off x="26273" y="110624"/>
        <a:ext cx="5167452" cy="485654"/>
      </dsp:txXfrm>
    </dsp:sp>
    <dsp:sp modelId="{4D8D3D2E-6D66-4D2D-87BA-8CD15E4593EC}">
      <dsp:nvSpPr>
        <dsp:cNvPr id="0" name=""/>
        <dsp:cNvSpPr/>
      </dsp:nvSpPr>
      <dsp:spPr>
        <a:xfrm>
          <a:off x="0" y="622551"/>
          <a:ext cx="5219998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latinská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řecká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slovanská</a:t>
          </a:r>
          <a:endParaRPr lang="en-US" sz="1800" kern="1200"/>
        </a:p>
      </dsp:txBody>
      <dsp:txXfrm>
        <a:off x="0" y="622551"/>
        <a:ext cx="5219998" cy="880785"/>
      </dsp:txXfrm>
    </dsp:sp>
    <dsp:sp modelId="{398BE8D5-C2A9-443B-B9D3-7F5A6B31C7B3}">
      <dsp:nvSpPr>
        <dsp:cNvPr id="0" name=""/>
        <dsp:cNvSpPr/>
      </dsp:nvSpPr>
      <dsp:spPr>
        <a:xfrm>
          <a:off x="0" y="1503336"/>
          <a:ext cx="5219998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Podle chronologického členění: </a:t>
          </a:r>
          <a:endParaRPr lang="en-US" sz="2300" kern="1200"/>
        </a:p>
      </dsp:txBody>
      <dsp:txXfrm>
        <a:off x="26273" y="1529609"/>
        <a:ext cx="5167452" cy="485654"/>
      </dsp:txXfrm>
    </dsp:sp>
    <dsp:sp modelId="{1C369B89-175D-4C01-985F-E5F7E72BB194}">
      <dsp:nvSpPr>
        <dsp:cNvPr id="0" name=""/>
        <dsp:cNvSpPr/>
      </dsp:nvSpPr>
      <dsp:spPr>
        <a:xfrm>
          <a:off x="0" y="2041536"/>
          <a:ext cx="5219998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středověká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novověká</a:t>
          </a:r>
          <a:endParaRPr lang="en-US" sz="1800" kern="1200"/>
        </a:p>
      </dsp:txBody>
      <dsp:txXfrm>
        <a:off x="0" y="2041536"/>
        <a:ext cx="5219998" cy="595125"/>
      </dsp:txXfrm>
    </dsp:sp>
    <dsp:sp modelId="{E63F1B26-338F-422D-B8EC-8EB1418C27AD}">
      <dsp:nvSpPr>
        <dsp:cNvPr id="0" name=""/>
        <dsp:cNvSpPr/>
      </dsp:nvSpPr>
      <dsp:spPr>
        <a:xfrm>
          <a:off x="0" y="2636661"/>
          <a:ext cx="5219998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Další vymezení:</a:t>
          </a:r>
          <a:endParaRPr lang="en-US" sz="2300" kern="1200"/>
        </a:p>
      </dsp:txBody>
      <dsp:txXfrm>
        <a:off x="26273" y="2662934"/>
        <a:ext cx="5167452" cy="485654"/>
      </dsp:txXfrm>
    </dsp:sp>
    <dsp:sp modelId="{721FFD3A-452C-4572-8A35-B3B0CEB3A3DA}">
      <dsp:nvSpPr>
        <dsp:cNvPr id="0" name=""/>
        <dsp:cNvSpPr/>
      </dsp:nvSpPr>
      <dsp:spPr>
        <a:xfrm>
          <a:off x="0" y="3174861"/>
          <a:ext cx="5219998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paleografie nápisů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paleografie úředních písemností (listin)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/>
            <a:t>paleografie knižních písem</a:t>
          </a:r>
          <a:endParaRPr lang="en-US" sz="1800" kern="1200"/>
        </a:p>
      </dsp:txBody>
      <dsp:txXfrm>
        <a:off x="0" y="3174861"/>
        <a:ext cx="5219998" cy="880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1C558-CD32-49F4-9860-E54D182FCCCC}">
      <dsp:nvSpPr>
        <dsp:cNvPr id="0" name=""/>
        <dsp:cNvSpPr/>
      </dsp:nvSpPr>
      <dsp:spPr>
        <a:xfrm>
          <a:off x="0" y="24298"/>
          <a:ext cx="521999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Písma rukopisná (písma tvořená bezprostředně lidskou rukou).</a:t>
          </a:r>
          <a:endParaRPr lang="en-US" sz="2000" kern="1200"/>
        </a:p>
      </dsp:txBody>
      <dsp:txXfrm>
        <a:off x="37696" y="61994"/>
        <a:ext cx="5144606" cy="696808"/>
      </dsp:txXfrm>
    </dsp:sp>
    <dsp:sp modelId="{8F019A5E-2122-450D-B8EA-8EB25079229B}">
      <dsp:nvSpPr>
        <dsp:cNvPr id="0" name=""/>
        <dsp:cNvSpPr/>
      </dsp:nvSpPr>
      <dsp:spPr>
        <a:xfrm>
          <a:off x="0" y="854099"/>
          <a:ext cx="521999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Písmo nápisové (spolupráce s epigrafikou).</a:t>
          </a:r>
          <a:endParaRPr lang="en-US" sz="2000" kern="1200"/>
        </a:p>
      </dsp:txBody>
      <dsp:txXfrm>
        <a:off x="37696" y="891795"/>
        <a:ext cx="5144606" cy="696808"/>
      </dsp:txXfrm>
    </dsp:sp>
    <dsp:sp modelId="{B4553505-C6B8-4F66-B5C1-E8310E0173A3}">
      <dsp:nvSpPr>
        <dsp:cNvPr id="0" name=""/>
        <dsp:cNvSpPr/>
      </dsp:nvSpPr>
      <dsp:spPr>
        <a:xfrm>
          <a:off x="0" y="1683899"/>
          <a:ext cx="521999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Písma tisková (zejména v novověku) – vztah mezi psaným a tiskovým písmem.</a:t>
          </a:r>
          <a:endParaRPr lang="en-US" sz="2000" kern="1200"/>
        </a:p>
      </dsp:txBody>
      <dsp:txXfrm>
        <a:off x="37696" y="1721595"/>
        <a:ext cx="5144606" cy="696808"/>
      </dsp:txXfrm>
    </dsp:sp>
    <dsp:sp modelId="{F6D89237-B714-4DA4-904C-63575E1FF4AD}">
      <dsp:nvSpPr>
        <dsp:cNvPr id="0" name=""/>
        <dsp:cNvSpPr/>
      </dsp:nvSpPr>
      <dsp:spPr>
        <a:xfrm>
          <a:off x="0" y="2513698"/>
          <a:ext cx="521999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Písmo psacích strojů.</a:t>
          </a:r>
          <a:endParaRPr lang="en-US" sz="2000" kern="1200"/>
        </a:p>
      </dsp:txBody>
      <dsp:txXfrm>
        <a:off x="37696" y="2551394"/>
        <a:ext cx="5144606" cy="696808"/>
      </dsp:txXfrm>
    </dsp:sp>
    <dsp:sp modelId="{13F46F34-A6F5-4697-8479-F232C30A653B}">
      <dsp:nvSpPr>
        <dsp:cNvPr id="0" name=""/>
        <dsp:cNvSpPr/>
      </dsp:nvSpPr>
      <dsp:spPr>
        <a:xfrm>
          <a:off x="0" y="3343499"/>
          <a:ext cx="521999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Těsnopis, slepecké písmo, Morseovo písmo atd.</a:t>
          </a:r>
          <a:endParaRPr lang="en-US" sz="2000" kern="1200"/>
        </a:p>
      </dsp:txBody>
      <dsp:txXfrm>
        <a:off x="37696" y="3381195"/>
        <a:ext cx="5144606" cy="69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97EF-3DD8-4220-8DB8-D26B15B915E4}">
      <dsp:nvSpPr>
        <dsp:cNvPr id="0" name=""/>
        <dsp:cNvSpPr/>
      </dsp:nvSpPr>
      <dsp:spPr>
        <a:xfrm>
          <a:off x="0" y="2021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Učit číst a správně přepisovat písma.</a:t>
          </a:r>
          <a:endParaRPr lang="en-US" sz="2200" kern="1200"/>
        </a:p>
      </dsp:txBody>
      <dsp:txXfrm>
        <a:off x="65129" y="67150"/>
        <a:ext cx="3740894" cy="1203921"/>
      </dsp:txXfrm>
    </dsp:sp>
    <dsp:sp modelId="{AD5D68A0-060B-4077-B898-634E264E0FD8}">
      <dsp:nvSpPr>
        <dsp:cNvPr id="0" name=""/>
        <dsp:cNvSpPr/>
      </dsp:nvSpPr>
      <dsp:spPr>
        <a:xfrm rot="5400000">
          <a:off x="6778504" y="-1371025"/>
          <a:ext cx="1067343" cy="68820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Poznání a evidence tvarů zkoumaného písma – klasifikace.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Rozlišování písařských rukou.</a:t>
          </a:r>
          <a:endParaRPr lang="en-US" sz="2100" kern="1200"/>
        </a:p>
      </dsp:txBody>
      <dsp:txXfrm rot="-5400000">
        <a:off x="3871152" y="1588430"/>
        <a:ext cx="6829945" cy="963137"/>
      </dsp:txXfrm>
    </dsp:sp>
    <dsp:sp modelId="{D635F77D-9B8A-466E-B651-456174C1B65A}">
      <dsp:nvSpPr>
        <dsp:cNvPr id="0" name=""/>
        <dsp:cNvSpPr/>
      </dsp:nvSpPr>
      <dsp:spPr>
        <a:xfrm>
          <a:off x="0" y="1402909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Časové a případně i místní zařazení písem všeho druhu:</a:t>
          </a:r>
          <a:endParaRPr lang="en-US" sz="2200" kern="1200"/>
        </a:p>
      </dsp:txBody>
      <dsp:txXfrm>
        <a:off x="65129" y="1468038"/>
        <a:ext cx="3740894" cy="1203921"/>
      </dsp:txXfrm>
    </dsp:sp>
    <dsp:sp modelId="{9F387196-7DE8-475A-AF6A-BD89FDE3579C}">
      <dsp:nvSpPr>
        <dsp:cNvPr id="0" name=""/>
        <dsp:cNvSpPr/>
      </dsp:nvSpPr>
      <dsp:spPr>
        <a:xfrm>
          <a:off x="0" y="2803797"/>
          <a:ext cx="3871152" cy="1334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Vysvětlení příčin vzniku a vývoje jednotlivých kategorií, druhů, typů a variant písma.</a:t>
          </a:r>
          <a:endParaRPr lang="en-US" sz="2200" kern="1200"/>
        </a:p>
      </dsp:txBody>
      <dsp:txXfrm>
        <a:off x="65129" y="2868926"/>
        <a:ext cx="3740894" cy="1203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D13AE-A280-4BC1-9F90-25367FC04B77}">
      <dsp:nvSpPr>
        <dsp:cNvPr id="0" name=""/>
        <dsp:cNvSpPr/>
      </dsp:nvSpPr>
      <dsp:spPr>
        <a:xfrm>
          <a:off x="0" y="2021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35704F-D975-40C6-A3D7-09F072ED0373}">
      <dsp:nvSpPr>
        <dsp:cNvPr id="0" name=""/>
        <dsp:cNvSpPr/>
      </dsp:nvSpPr>
      <dsp:spPr>
        <a:xfrm>
          <a:off x="0" y="2021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Diplomatika – studium písma listin a úředních písemností.</a:t>
          </a:r>
          <a:endParaRPr lang="en-US" sz="2000" kern="1200"/>
        </a:p>
      </dsp:txBody>
      <dsp:txXfrm>
        <a:off x="0" y="2021"/>
        <a:ext cx="10753200" cy="689325"/>
      </dsp:txXfrm>
    </dsp:sp>
    <dsp:sp modelId="{5988D043-5E4F-45E0-A4E5-5ED9B4ECD42F}">
      <dsp:nvSpPr>
        <dsp:cNvPr id="0" name=""/>
        <dsp:cNvSpPr/>
      </dsp:nvSpPr>
      <dsp:spPr>
        <a:xfrm>
          <a:off x="0" y="691347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95CF21-1E6D-4149-94E2-4C4A9C11B9E7}">
      <dsp:nvSpPr>
        <dsp:cNvPr id="0" name=""/>
        <dsp:cNvSpPr/>
      </dsp:nvSpPr>
      <dsp:spPr>
        <a:xfrm>
          <a:off x="0" y="691347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Kodikologie – studium knižních písem.</a:t>
          </a:r>
          <a:endParaRPr lang="en-US" sz="2000" kern="1200"/>
        </a:p>
      </dsp:txBody>
      <dsp:txXfrm>
        <a:off x="0" y="691347"/>
        <a:ext cx="10753200" cy="689325"/>
      </dsp:txXfrm>
    </dsp:sp>
    <dsp:sp modelId="{49A58DB6-9902-4E94-8E95-54ACB48B01AE}">
      <dsp:nvSpPr>
        <dsp:cNvPr id="0" name=""/>
        <dsp:cNvSpPr/>
      </dsp:nvSpPr>
      <dsp:spPr>
        <a:xfrm>
          <a:off x="0" y="1380673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78C66E-8ADE-41CE-9D55-7F5F16853435}">
      <dsp:nvSpPr>
        <dsp:cNvPr id="0" name=""/>
        <dsp:cNvSpPr/>
      </dsp:nvSpPr>
      <dsp:spPr>
        <a:xfrm>
          <a:off x="0" y="1380673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Epigrafika – vyčlenění kvůli technickým předpokladům (tzv. epigrafické – kámen, kov, dřevo apod. - versus paleografické látky).</a:t>
          </a:r>
          <a:endParaRPr lang="en-US" sz="2000" kern="1200"/>
        </a:p>
      </dsp:txBody>
      <dsp:txXfrm>
        <a:off x="0" y="1380673"/>
        <a:ext cx="10753200" cy="689325"/>
      </dsp:txXfrm>
    </dsp:sp>
    <dsp:sp modelId="{B1EB9E27-BBA9-4127-88A8-F2A0636A7101}">
      <dsp:nvSpPr>
        <dsp:cNvPr id="0" name=""/>
        <dsp:cNvSpPr/>
      </dsp:nvSpPr>
      <dsp:spPr>
        <a:xfrm>
          <a:off x="0" y="2069999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927129-48B6-4FAB-BC3E-2FA0CD269884}">
      <dsp:nvSpPr>
        <dsp:cNvPr id="0" name=""/>
        <dsp:cNvSpPr/>
      </dsp:nvSpPr>
      <dsp:spPr>
        <a:xfrm>
          <a:off x="0" y="2069999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Papyrologie – psací látka (papyrus) – řecké, latinské a koptské texty (antika).</a:t>
          </a:r>
          <a:endParaRPr lang="en-US" sz="2000" kern="1200"/>
        </a:p>
      </dsp:txBody>
      <dsp:txXfrm>
        <a:off x="0" y="2069999"/>
        <a:ext cx="10753200" cy="689325"/>
      </dsp:txXfrm>
    </dsp:sp>
    <dsp:sp modelId="{2AACC118-DB5F-4D77-B90A-93FA15B3ED6E}">
      <dsp:nvSpPr>
        <dsp:cNvPr id="0" name=""/>
        <dsp:cNvSpPr/>
      </dsp:nvSpPr>
      <dsp:spPr>
        <a:xfrm>
          <a:off x="0" y="2759324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9ED503-4777-4941-BAD6-F910BA9E63D4}">
      <dsp:nvSpPr>
        <dsp:cNvPr id="0" name=""/>
        <dsp:cNvSpPr/>
      </dsp:nvSpPr>
      <dsp:spPr>
        <a:xfrm>
          <a:off x="0" y="2759324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Grafologie – psychologie písma (výhrada, že je to pseudověda).</a:t>
          </a:r>
          <a:endParaRPr lang="en-US" sz="2000" kern="1200"/>
        </a:p>
      </dsp:txBody>
      <dsp:txXfrm>
        <a:off x="0" y="2759324"/>
        <a:ext cx="10753200" cy="689325"/>
      </dsp:txXfrm>
    </dsp:sp>
    <dsp:sp modelId="{29ACC29B-8FA3-420B-A84F-12D32C8E6AD4}">
      <dsp:nvSpPr>
        <dsp:cNvPr id="0" name=""/>
        <dsp:cNvSpPr/>
      </dsp:nvSpPr>
      <dsp:spPr>
        <a:xfrm>
          <a:off x="0" y="3448650"/>
          <a:ext cx="10753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E4807E-B8B6-4C5F-AAA4-E5164E69EC10}">
      <dsp:nvSpPr>
        <dsp:cNvPr id="0" name=""/>
        <dsp:cNvSpPr/>
      </dsp:nvSpPr>
      <dsp:spPr>
        <a:xfrm>
          <a:off x="0" y="3448650"/>
          <a:ext cx="10753200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Písmoznalectví – soudní a kriminální grafologie.</a:t>
          </a:r>
          <a:endParaRPr lang="en-US" sz="2000" kern="1200"/>
        </a:p>
      </dsp:txBody>
      <dsp:txXfrm>
        <a:off x="0" y="3448650"/>
        <a:ext cx="10753200" cy="689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964B-1AAC-4D42-A47F-EEAC4F88FE74}">
      <dsp:nvSpPr>
        <dsp:cNvPr id="0" name=""/>
        <dsp:cNvSpPr/>
      </dsp:nvSpPr>
      <dsp:spPr>
        <a:xfrm>
          <a:off x="3360" y="4326"/>
          <a:ext cx="327636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Antika </a:t>
          </a:r>
          <a:endParaRPr lang="en-US" sz="2900" kern="1200"/>
        </a:p>
      </dsp:txBody>
      <dsp:txXfrm>
        <a:off x="3360" y="4326"/>
        <a:ext cx="3276365" cy="835200"/>
      </dsp:txXfrm>
    </dsp:sp>
    <dsp:sp modelId="{566AE111-B27F-4530-9D27-05457F14B85A}">
      <dsp:nvSpPr>
        <dsp:cNvPr id="0" name=""/>
        <dsp:cNvSpPr/>
      </dsp:nvSpPr>
      <dsp:spPr>
        <a:xfrm>
          <a:off x="3360" y="839526"/>
          <a:ext cx="3276365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Kapitála, Unciála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Starší a mladší římská kurziva</a:t>
          </a:r>
          <a:endParaRPr lang="en-US" sz="2900" kern="1200"/>
        </a:p>
      </dsp:txBody>
      <dsp:txXfrm>
        <a:off x="3360" y="839526"/>
        <a:ext cx="3276365" cy="3296144"/>
      </dsp:txXfrm>
    </dsp:sp>
    <dsp:sp modelId="{E4B40257-C023-4C0D-9957-4230DFB74041}">
      <dsp:nvSpPr>
        <dsp:cNvPr id="0" name=""/>
        <dsp:cNvSpPr/>
      </dsp:nvSpPr>
      <dsp:spPr>
        <a:xfrm>
          <a:off x="3738417" y="4326"/>
          <a:ext cx="327636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Středověk</a:t>
          </a:r>
          <a:endParaRPr lang="en-US" sz="2900" kern="1200"/>
        </a:p>
      </dsp:txBody>
      <dsp:txXfrm>
        <a:off x="3738417" y="4326"/>
        <a:ext cx="3276365" cy="835200"/>
      </dsp:txXfrm>
    </dsp:sp>
    <dsp:sp modelId="{FCA59D97-0601-4D48-AACF-BB9D51A45BDF}">
      <dsp:nvSpPr>
        <dsp:cNvPr id="0" name=""/>
        <dsp:cNvSpPr/>
      </dsp:nvSpPr>
      <dsp:spPr>
        <a:xfrm>
          <a:off x="3738417" y="839526"/>
          <a:ext cx="3276365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Tzv. národní písma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Karolínská minuskula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Gotická písma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Humanistické písmo</a:t>
          </a:r>
          <a:endParaRPr lang="en-US" sz="2900" kern="1200"/>
        </a:p>
      </dsp:txBody>
      <dsp:txXfrm>
        <a:off x="3738417" y="839526"/>
        <a:ext cx="3276365" cy="3296144"/>
      </dsp:txXfrm>
    </dsp:sp>
    <dsp:sp modelId="{E96846D4-02D6-4445-81BC-88DDBC1F5CB7}">
      <dsp:nvSpPr>
        <dsp:cNvPr id="0" name=""/>
        <dsp:cNvSpPr/>
      </dsp:nvSpPr>
      <dsp:spPr>
        <a:xfrm>
          <a:off x="7473474" y="4326"/>
          <a:ext cx="327636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Novověk</a:t>
          </a:r>
          <a:endParaRPr lang="en-US" sz="2900" kern="1200"/>
        </a:p>
      </dsp:txBody>
      <dsp:txXfrm>
        <a:off x="7473474" y="4326"/>
        <a:ext cx="3276365" cy="835200"/>
      </dsp:txXfrm>
    </dsp:sp>
    <dsp:sp modelId="{0107FD5C-F3A5-4D88-8368-490001811277}">
      <dsp:nvSpPr>
        <dsp:cNvPr id="0" name=""/>
        <dsp:cNvSpPr/>
      </dsp:nvSpPr>
      <dsp:spPr>
        <a:xfrm>
          <a:off x="7473474" y="839526"/>
          <a:ext cx="3276365" cy="3296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Novogotická písma</a:t>
          </a:r>
          <a:endParaRPr lang="en-US" sz="2900" kern="1200"/>
        </a:p>
      </dsp:txBody>
      <dsp:txXfrm>
        <a:off x="7473474" y="839526"/>
        <a:ext cx="3276365" cy="3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1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1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1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3"/>
            <a:ext cx="5220002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9" y="718713"/>
            <a:ext cx="5220002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62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5246517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2"/>
            <a:ext cx="5246517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1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21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1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1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1"/>
            <a:ext cx="1546940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535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5246517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2"/>
            <a:ext cx="5246517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1"/>
            <a:ext cx="1546940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87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6040796"/>
            <a:ext cx="8555977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11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8138323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1" y="2021801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43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7" y="2298934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62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38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35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17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6"/>
            <a:ext cx="4125465" cy="3208441"/>
          </a:xfrm>
          <a:prstGeom prst="rect">
            <a:avLst/>
          </a:prstGeom>
        </p:spPr>
        <p:txBody>
          <a:bodyPr/>
          <a:lstStyle>
            <a:lvl1pPr marL="252003" indent="-18000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0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60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1" y="1692003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8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1" y="1692003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3" y="1692003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401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1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1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6" indent="-18000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11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01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9" y="6048000"/>
            <a:ext cx="867340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25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1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11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5007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1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2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11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1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23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32" indent="-228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4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bbreviationes.net/servers.html" TargetMode="External"/><Relationship Id="rId2" Type="http://schemas.openxmlformats.org/officeDocument/2006/relationships/hyperlink" Target="https://www.adfontes.uzh.ch/en/ressourcen/abkuerzungen/cappelli-online/characters/up/1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F24A0-A212-45D2-B2D4-3EE32857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cs-CZ"/>
              <a:t>Paleografie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4E5BD1-FBAE-CF7C-2285-85078DB0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0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C835-1073-4FA3-94BC-162220BC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Terminologie – struktura písmen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F15F0-F440-499F-A271-C6A93B5EC74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800" dirty="0"/>
              <a:t>Tvar (forma) – jedno a totéž písmeno může mít různé, někdy velmi odlišné tvary.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Modul – obecný údaj o velikosti písmen (vztah výšky a šířky).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Duktus – označuje zpravidla způsob psaní jednotlivých písmen.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Váha písma – zachycuje sílu jednotlivých tahů.</a:t>
            </a:r>
          </a:p>
        </p:txBody>
      </p:sp>
      <p:pic>
        <p:nvPicPr>
          <p:cNvPr id="2050" name="Picture 2" descr="Gotické písmo">
            <a:extLst>
              <a:ext uri="{FF2B5EF4-FFF2-40B4-BE49-F238E27FC236}">
                <a16:creationId xmlns:a16="http://schemas.microsoft.com/office/drawing/2014/main" id="{F36A7CED-66A6-4BDC-9A43-AF8B4E30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769323"/>
            <a:ext cx="5219998" cy="2004363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2625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Placeholder 1">
            <a:extLst>
              <a:ext uri="{FF2B5EF4-FFF2-40B4-BE49-F238E27FC236}">
                <a16:creationId xmlns:a16="http://schemas.microsoft.com/office/drawing/2014/main" id="{610E62CA-4D71-1C1D-BE48-AEB2781640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251A0B-4F8B-4E27-A577-59C0355B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Obecná charakteristika písma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1417CD9C-6C73-7454-981D-D0F0DE2CF2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F011F-87A8-40C5-8532-E39426A15B1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b="1" dirty="0"/>
              <a:t>majuskula</a:t>
            </a:r>
            <a:r>
              <a:rPr lang="cs-CZ" sz="2000" dirty="0"/>
              <a:t> a </a:t>
            </a:r>
            <a:r>
              <a:rPr lang="cs-CZ" sz="2000" b="1" dirty="0"/>
              <a:t>minuskula</a:t>
            </a:r>
            <a:r>
              <a:rPr lang="cs-CZ" sz="2000" dirty="0"/>
              <a:t> – rozlišení podle toho, zda lze vepsat do dvou, nebo do čtyř linek.</a:t>
            </a:r>
          </a:p>
          <a:p>
            <a:pPr>
              <a:spcAft>
                <a:spcPts val="600"/>
              </a:spcAft>
            </a:pPr>
            <a:r>
              <a:rPr lang="cs-CZ" sz="2000" dirty="0" err="1"/>
              <a:t>kurzivnost</a:t>
            </a:r>
            <a:r>
              <a:rPr lang="cs-CZ" sz="2000" dirty="0"/>
              <a:t> písma (kurzíva, </a:t>
            </a:r>
            <a:r>
              <a:rPr lang="cs-CZ" sz="2000" dirty="0" err="1"/>
              <a:t>polokurzíva</a:t>
            </a:r>
            <a:r>
              <a:rPr lang="cs-CZ" sz="2000" dirty="0"/>
              <a:t>), užitkové písmo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vzorové písmo (ideální model)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elementární písmo (užíváno k výuce psaní)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kreslené písmo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D52E7-F828-4DFD-84A7-A90A2BB4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740969"/>
            <a:ext cx="5219998" cy="2061070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120440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220A3-869B-4492-9B2D-99CD9CE6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/>
              <a:t>Popis písmen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EB22B-7995-456B-9EFF-826B0CFB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Unciála</a:t>
            </a:r>
          </a:p>
          <a:p>
            <a:endParaRPr lang="cs-CZ" dirty="0"/>
          </a:p>
          <a:p>
            <a:r>
              <a:rPr lang="cs-CZ" dirty="0"/>
              <a:t>Kapitála</a:t>
            </a:r>
          </a:p>
          <a:p>
            <a:endParaRPr lang="cs-CZ" dirty="0"/>
          </a:p>
          <a:p>
            <a:r>
              <a:rPr lang="cs-CZ" dirty="0"/>
              <a:t>Jednobříškové „a“</a:t>
            </a:r>
          </a:p>
          <a:p>
            <a:endParaRPr lang="cs-CZ" dirty="0"/>
          </a:p>
          <a:p>
            <a:r>
              <a:rPr lang="cs-CZ" dirty="0"/>
              <a:t>Dvoubříškové „a“</a:t>
            </a:r>
          </a:p>
          <a:p>
            <a:endParaRPr lang="cs-CZ" dirty="0"/>
          </a:p>
          <a:p>
            <a:r>
              <a:rPr lang="cs-CZ" dirty="0"/>
              <a:t>Dlouhé „s“</a:t>
            </a:r>
          </a:p>
        </p:txBody>
      </p:sp>
      <p:pic>
        <p:nvPicPr>
          <p:cNvPr id="4" name="Picture 6" descr="Jak najít perfektní písmo pro váš web">
            <a:extLst>
              <a:ext uri="{FF2B5EF4-FFF2-40B4-BE49-F238E27FC236}">
                <a16:creationId xmlns:a16="http://schemas.microsoft.com/office/drawing/2014/main" id="{FB5A87EE-5F72-4A8F-B025-FB21CE6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220" y="350793"/>
            <a:ext cx="5449471" cy="9067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 je to písmo? Písmo se používá na vizuální zápis jazyka standardizovanými  symboly. - PDF Stažení zdarma">
            <a:extLst>
              <a:ext uri="{FF2B5EF4-FFF2-40B4-BE49-F238E27FC236}">
                <a16:creationId xmlns:a16="http://schemas.microsoft.com/office/drawing/2014/main" id="{453F3FC6-1E90-41CF-99CD-7B357E08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901" y="3057794"/>
            <a:ext cx="3971022" cy="32661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Unciála ideas | písmo, fonty, kaligrafie">
            <a:extLst>
              <a:ext uri="{FF2B5EF4-FFF2-40B4-BE49-F238E27FC236}">
                <a16:creationId xmlns:a16="http://schemas.microsoft.com/office/drawing/2014/main" id="{2D28621E-6BA2-4AA8-98C2-9B198866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821" y="1257583"/>
            <a:ext cx="5497185" cy="28727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F7B91CC-6D82-DD6C-9759-0905A933B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273F5F-F0EF-4C58-A1F0-9B9E66B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Vývoj latinského písma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472FDEC-9A03-9F8B-72D6-8FF80EB01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56609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02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6F02C-8B34-4CCF-A48C-53D8CC95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 sz="3900" dirty="0"/>
              <a:t>Antika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8DA8A-1B7A-4E14-8700-764242C8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Kapitála – zejména písmo nápisové.</a:t>
            </a:r>
          </a:p>
          <a:p>
            <a:endParaRPr lang="cs-CZ" dirty="0"/>
          </a:p>
          <a:p>
            <a:r>
              <a:rPr lang="cs-CZ" dirty="0"/>
              <a:t>Starší římská kurziva.</a:t>
            </a:r>
          </a:p>
          <a:p>
            <a:endParaRPr lang="cs-CZ" dirty="0"/>
          </a:p>
          <a:p>
            <a:r>
              <a:rPr lang="cs-CZ" dirty="0"/>
              <a:t>Mladší římská kurziva – od 3. století.</a:t>
            </a:r>
          </a:p>
          <a:p>
            <a:endParaRPr lang="cs-CZ" dirty="0"/>
          </a:p>
          <a:p>
            <a:r>
              <a:rPr lang="cs-CZ" dirty="0"/>
              <a:t>Unciála.</a:t>
            </a:r>
          </a:p>
        </p:txBody>
      </p:sp>
      <p:pic>
        <p:nvPicPr>
          <p:cNvPr id="5124" name="Picture 4" descr="Antika">
            <a:extLst>
              <a:ext uri="{FF2B5EF4-FFF2-40B4-BE49-F238E27FC236}">
                <a16:creationId xmlns:a16="http://schemas.microsoft.com/office/drawing/2014/main" id="{BB3819CF-D3D5-454B-A40E-EE9C4901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847496"/>
            <a:ext cx="5449471" cy="2283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ECFD5A8-33D5-4B97-8BE8-9724161C5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r="1" b="1"/>
          <a:stretch/>
        </p:blipFill>
        <p:spPr bwMode="auto">
          <a:xfrm>
            <a:off x="6939294" y="3317167"/>
            <a:ext cx="4188955" cy="34110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F454B-21D9-4FB5-BF32-535E0324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4CD42-2637-44D1-82E7-CC86C66C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r>
              <a:rPr lang="cs-CZ" dirty="0"/>
              <a:t>Tzv. národní písma</a:t>
            </a:r>
          </a:p>
          <a:p>
            <a:pPr lvl="1"/>
            <a:r>
              <a:rPr lang="cs-CZ" dirty="0"/>
              <a:t>Merovejské písmo</a:t>
            </a:r>
          </a:p>
          <a:p>
            <a:pPr lvl="1"/>
            <a:r>
              <a:rPr lang="cs-CZ" dirty="0" err="1"/>
              <a:t>Langobardské</a:t>
            </a:r>
            <a:r>
              <a:rPr lang="cs-CZ" dirty="0"/>
              <a:t> písmo</a:t>
            </a:r>
          </a:p>
          <a:p>
            <a:pPr lvl="1"/>
            <a:r>
              <a:rPr lang="cs-CZ" dirty="0"/>
              <a:t>Kuriála (papežská kurie a Řím)</a:t>
            </a:r>
          </a:p>
          <a:p>
            <a:pPr lvl="1"/>
            <a:r>
              <a:rPr lang="cs-CZ" dirty="0"/>
              <a:t>Ostrovní písma (insulární)</a:t>
            </a:r>
            <a:endParaRPr lang="cs-CZ" b="1" dirty="0"/>
          </a:p>
          <a:p>
            <a:endParaRPr lang="cs-CZ" dirty="0"/>
          </a:p>
        </p:txBody>
      </p:sp>
      <p:pic>
        <p:nvPicPr>
          <p:cNvPr id="614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C298ADFB-8157-4097-8953-E3CDFD772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/>
          <a:stretch/>
        </p:blipFill>
        <p:spPr bwMode="auto">
          <a:xfrm>
            <a:off x="4613644" y="609369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sah obrázku text&#10;&#10;Popis byl vytvořen automaticky">
            <a:extLst>
              <a:ext uri="{FF2B5EF4-FFF2-40B4-BE49-F238E27FC236}">
                <a16:creationId xmlns:a16="http://schemas.microsoft.com/office/drawing/2014/main" id="{6659C614-0CC1-4349-BAA2-089E0F6B9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r="10086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8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70CB7-DC52-4EDD-9C3E-06B180F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7AC2B-C19C-4003-8F8D-3EFA7CD4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Karolínská minuskula </a:t>
            </a:r>
            <a:r>
              <a:rPr lang="cs-CZ" dirty="0"/>
              <a:t>– písmo vzpřímené a zaoblené, poměrně málo zkratek. Postupně nahrazuje tzv. národní písma.</a:t>
            </a:r>
          </a:p>
          <a:p>
            <a:pPr lvl="1" algn="just"/>
            <a:r>
              <a:rPr lang="cs-CZ" dirty="0"/>
              <a:t>Diplomatická minuskula</a:t>
            </a:r>
          </a:p>
          <a:p>
            <a:pPr lvl="1" algn="just"/>
            <a:r>
              <a:rPr lang="cs-CZ" dirty="0"/>
              <a:t>Knižní písmo</a:t>
            </a:r>
          </a:p>
          <a:p>
            <a:pPr lvl="1"/>
            <a:endParaRPr lang="cs-CZ" dirty="0"/>
          </a:p>
        </p:txBody>
      </p:sp>
      <p:pic>
        <p:nvPicPr>
          <p:cNvPr id="7170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99819AB1-515A-4449-B94B-B9754BA60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9393"/>
          <a:stretch/>
        </p:blipFill>
        <p:spPr bwMode="auto">
          <a:xfrm>
            <a:off x="6094411" y="609602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4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ED732-1814-4980-B073-288C51C4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Středověk</a:t>
            </a:r>
          </a:p>
        </p:txBody>
      </p:sp>
      <p:pic>
        <p:nvPicPr>
          <p:cNvPr id="8194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C2E33F28-48BD-4CC6-8422-1494A6CB2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9" r="1" b="26210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C926C-C99F-4E09-B8CA-63CA3C39B18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b="1" dirty="0"/>
              <a:t>Gotická písma </a:t>
            </a:r>
            <a:r>
              <a:rPr lang="cs-CZ" sz="2200" dirty="0"/>
              <a:t>(lomení dříků)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textura – kaligrafická gotická minuskula, velmi pravidelná, až do novověku.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gotická minuskula – poněkud uvolněnější než textura.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gotická kurziva – pro rychlejší psaní.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křížená písma – mezi minuskulou a kurzivou – bastarda: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kaligrafická bastarda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zběžná bastarda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162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6BB50-082B-434F-A856-B5EC0863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25" y="4053400"/>
            <a:ext cx="4313627" cy="3905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2500" dirty="0"/>
              <a:t>Bastarda</a:t>
            </a:r>
            <a:br>
              <a:rPr lang="cs-CZ" sz="2500" dirty="0"/>
            </a:br>
            <a:endParaRPr lang="cs-CZ" sz="2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E8654-0F5A-4A3A-9224-11F4FC16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/>
          </a:bodyPr>
          <a:lstStyle/>
          <a:p>
            <a:endParaRPr lang="cs-CZ" sz="18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E99E880-5BE5-4454-89FF-20203042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25" y="640080"/>
            <a:ext cx="431362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7D95BF8-EA3A-44F6-A16B-EACDF05C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512" y="640080"/>
            <a:ext cx="4426563" cy="32002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C3AB13FA-CE71-0B3B-8C50-A695140F2E57}"/>
              </a:ext>
            </a:extLst>
          </p:cNvPr>
          <p:cNvSpPr txBox="1">
            <a:spLocks/>
          </p:cNvSpPr>
          <p:nvPr/>
        </p:nvSpPr>
        <p:spPr>
          <a:xfrm>
            <a:off x="7073512" y="4055581"/>
            <a:ext cx="4426563" cy="504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1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1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2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300" kern="0" dirty="0"/>
              <a:t>Gotická kurziva</a:t>
            </a:r>
          </a:p>
        </p:txBody>
      </p:sp>
    </p:spTree>
    <p:extLst>
      <p:ext uri="{BB962C8B-B14F-4D97-AF65-F5344CB8AC3E}">
        <p14:creationId xmlns:p14="http://schemas.microsoft.com/office/powerpoint/2010/main" val="173609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281E2-9AE1-49FD-8999-E69A0F8E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2" y="452718"/>
            <a:ext cx="4638903" cy="1400530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43316-3966-4E9D-A138-946F768C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1" y="2052919"/>
            <a:ext cx="4638903" cy="419548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Humanistické písmo – vědomé formování nového písma (od 14. století v Itálii). Napodobování karolinské minuskuly a antické kapitály.</a:t>
            </a:r>
          </a:p>
        </p:txBody>
      </p:sp>
      <p:pic>
        <p:nvPicPr>
          <p:cNvPr id="10242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5929053D-6A6A-4DD1-B14C-199D3DE65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80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7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EC33C-C633-4A42-80A6-17A1C6E8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Pojem a definice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BE77D9-90C2-A4A2-BD23-6875DE4F3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470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87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234638-C226-3793-3BDB-3BAA0AC1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A6ACF85E-0974-B580-9E31-FA8A87270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r="1" b="40589"/>
          <a:stretch/>
        </p:blipFill>
        <p:spPr bwMode="auto">
          <a:xfrm>
            <a:off x="720001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59BF381C-53B7-2588-7264-495BF613A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 bwMode="auto">
          <a:xfrm>
            <a:off x="6251281" y="1701505"/>
            <a:ext cx="5219998" cy="4139998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33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A2A95-32DF-45DD-A048-9661B6FD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1"/>
            <a:ext cx="3543464" cy="306650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 err="1"/>
              <a:t>Italské</a:t>
            </a:r>
            <a:r>
              <a:rPr lang="en-US" sz="3400" dirty="0"/>
              <a:t> </a:t>
            </a:r>
            <a:r>
              <a:rPr lang="en-US" sz="3400" dirty="0" err="1"/>
              <a:t>okrouhlé</a:t>
            </a:r>
            <a:r>
              <a:rPr lang="en-US" sz="3400" dirty="0"/>
              <a:t> </a:t>
            </a:r>
            <a:r>
              <a:rPr lang="en-US" sz="3400" dirty="0" err="1"/>
              <a:t>humanistické</a:t>
            </a:r>
            <a:r>
              <a:rPr lang="en-US" sz="3400" dirty="0"/>
              <a:t> </a:t>
            </a:r>
            <a:r>
              <a:rPr lang="en-US" sz="3400" dirty="0" err="1"/>
              <a:t>písmo</a:t>
            </a:r>
            <a:r>
              <a:rPr lang="en-US" sz="3400" dirty="0"/>
              <a:t> z </a:t>
            </a:r>
            <a:r>
              <a:rPr lang="en-US" sz="3400" dirty="0" err="1"/>
              <a:t>konce</a:t>
            </a:r>
            <a:r>
              <a:rPr lang="en-US" sz="3400" dirty="0"/>
              <a:t> XV. </a:t>
            </a:r>
            <a:r>
              <a:rPr lang="en-US" sz="3400" dirty="0" err="1"/>
              <a:t>století</a:t>
            </a:r>
            <a:r>
              <a:rPr lang="en-US" sz="3400" dirty="0"/>
              <a:t> (1488)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5AB7ED3-38AA-4242-ACB7-E276095B3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42" r="1" b="34609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8318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83235-9BD9-4056-95DA-A273EFC1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3B630-7E11-4F16-9A52-683C0061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Novogotické písmo (pro texty v „národních“ jazycích):</a:t>
            </a:r>
          </a:p>
          <a:p>
            <a:pPr lvl="1"/>
            <a:r>
              <a:rPr lang="cs-CZ" dirty="0"/>
              <a:t>kreslené (majuskula + minuskula)</a:t>
            </a:r>
          </a:p>
          <a:p>
            <a:pPr lvl="1"/>
            <a:r>
              <a:rPr lang="cs-CZ" dirty="0"/>
              <a:t>psané:</a:t>
            </a:r>
          </a:p>
          <a:p>
            <a:pPr lvl="2"/>
            <a:r>
              <a:rPr lang="cs-CZ" dirty="0" err="1"/>
              <a:t>polokurzivní</a:t>
            </a:r>
            <a:r>
              <a:rPr lang="cs-CZ" dirty="0"/>
              <a:t> (majuskula + minuskula)</a:t>
            </a:r>
          </a:p>
          <a:p>
            <a:pPr lvl="2"/>
            <a:r>
              <a:rPr lang="cs-CZ" dirty="0"/>
              <a:t>kurzivní (majuskula + minuskula)</a:t>
            </a:r>
          </a:p>
          <a:p>
            <a:r>
              <a:rPr lang="cs-CZ" dirty="0"/>
              <a:t>Humanistické písmo (pro latinské texty):</a:t>
            </a:r>
          </a:p>
          <a:p>
            <a:pPr lvl="1"/>
            <a:r>
              <a:rPr lang="cs-CZ" dirty="0"/>
              <a:t>kreslené (majuskula + minuskula)</a:t>
            </a:r>
          </a:p>
          <a:p>
            <a:pPr lvl="1"/>
            <a:r>
              <a:rPr lang="cs-CZ" dirty="0"/>
              <a:t>psané:</a:t>
            </a:r>
          </a:p>
          <a:p>
            <a:pPr lvl="2"/>
            <a:r>
              <a:rPr lang="cs-CZ" dirty="0" err="1"/>
              <a:t>polokurzivní</a:t>
            </a:r>
            <a:r>
              <a:rPr lang="cs-CZ" dirty="0"/>
              <a:t> (majuskula + minuskula)</a:t>
            </a:r>
          </a:p>
          <a:p>
            <a:pPr lvl="2"/>
            <a:r>
              <a:rPr lang="cs-CZ" dirty="0"/>
              <a:t>kurzivní (majuskula + minuskula)</a:t>
            </a:r>
          </a:p>
        </p:txBody>
      </p:sp>
    </p:spTree>
    <p:extLst>
      <p:ext uri="{BB962C8B-B14F-4D97-AF65-F5344CB8AC3E}">
        <p14:creationId xmlns:p14="http://schemas.microsoft.com/office/powerpoint/2010/main" val="288683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321A-D962-46B6-B35E-DF2C47B5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Novověk – Německo (od 16. st.)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88CC8-A3FA-411B-A34B-D4D0B14E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5"/>
            <a:ext cx="4415293" cy="419618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1600" dirty="0"/>
              <a:t>Kreslené německé novogotické písmo (fraktura, </a:t>
            </a:r>
            <a:r>
              <a:rPr lang="cs-CZ" sz="1600" dirty="0" err="1"/>
              <a:t>Frakturschrift</a:t>
            </a:r>
            <a:r>
              <a:rPr lang="cs-CZ" sz="1600" dirty="0"/>
              <a:t>) – původ v kaligrafické </a:t>
            </a:r>
            <a:r>
              <a:rPr lang="cs-CZ" sz="1600" dirty="0" err="1"/>
              <a:t>bastardě</a:t>
            </a:r>
            <a:r>
              <a:rPr lang="cs-CZ" sz="1600" dirty="0"/>
              <a:t> 15. st.</a:t>
            </a:r>
          </a:p>
          <a:p>
            <a:pPr algn="just">
              <a:lnSpc>
                <a:spcPct val="90000"/>
              </a:lnSpc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Německé novogotické </a:t>
            </a:r>
            <a:r>
              <a:rPr lang="cs-CZ" sz="1600" dirty="0" err="1"/>
              <a:t>polokurzivní</a:t>
            </a:r>
            <a:r>
              <a:rPr lang="cs-CZ" sz="1600" dirty="0"/>
              <a:t> písmo (</a:t>
            </a:r>
            <a:r>
              <a:rPr lang="cs-CZ" sz="1600" dirty="0" err="1"/>
              <a:t>Kanzleischrift</a:t>
            </a:r>
            <a:r>
              <a:rPr lang="cs-CZ" sz="1600" dirty="0"/>
              <a:t>, </a:t>
            </a:r>
            <a:r>
              <a:rPr lang="cs-CZ" sz="1600" dirty="0" err="1"/>
              <a:t>Kanzlei</a:t>
            </a:r>
            <a:r>
              <a:rPr lang="cs-CZ" sz="1600" dirty="0"/>
              <a:t>) – 16. a 17. století, zejména úřední písemnosti, později ustupuje kurentu.</a:t>
            </a:r>
          </a:p>
          <a:p>
            <a:pPr algn="just">
              <a:lnSpc>
                <a:spcPct val="90000"/>
              </a:lnSpc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Německé novogotické kurzivní písmo (</a:t>
            </a:r>
            <a:r>
              <a:rPr lang="cs-CZ" sz="1600" dirty="0" err="1"/>
              <a:t>Kurrentschrift</a:t>
            </a:r>
            <a:r>
              <a:rPr lang="cs-CZ" sz="1600" dirty="0"/>
              <a:t>, kurent) – základní typ novogotického písma, ustáleno kaligrafy a učiteli písma, zdvojování dříků některých písmen, spojování malými háčky, rovné tahy, ostré hroty.</a:t>
            </a:r>
          </a:p>
        </p:txBody>
      </p:sp>
      <p:pic>
        <p:nvPicPr>
          <p:cNvPr id="7" name="Obrázek 6" descr="Obsah obrázku text, exteriér, osoba&#10;&#10;Popis byl vytvořen automaticky">
            <a:extLst>
              <a:ext uri="{FF2B5EF4-FFF2-40B4-BE49-F238E27FC236}">
                <a16:creationId xmlns:a16="http://schemas.microsoft.com/office/drawing/2014/main" id="{C055E6CB-746D-41C2-84EF-1B8E9DD3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5" y="2284638"/>
            <a:ext cx="5451627" cy="3731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3CF16-197E-4F4C-9A63-9EEDAA27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97" y="1454963"/>
            <a:ext cx="4201803" cy="330838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 err="1"/>
              <a:t>Německá</a:t>
            </a:r>
            <a:r>
              <a:rPr lang="en-US" sz="4500" dirty="0"/>
              <a:t> </a:t>
            </a:r>
            <a:r>
              <a:rPr lang="en-US" sz="4500" dirty="0" err="1"/>
              <a:t>novogotická</a:t>
            </a:r>
            <a:r>
              <a:rPr lang="en-US" sz="4500" dirty="0"/>
              <a:t> </a:t>
            </a:r>
            <a:r>
              <a:rPr lang="en-US" sz="4500" dirty="0" err="1"/>
              <a:t>kurzíva</a:t>
            </a:r>
            <a:r>
              <a:rPr lang="en-US" sz="4500" dirty="0"/>
              <a:t> XVI. </a:t>
            </a:r>
            <a:r>
              <a:rPr lang="en-US" sz="4500" dirty="0" err="1"/>
              <a:t>století</a:t>
            </a:r>
            <a:r>
              <a:rPr lang="en-US" sz="4500" dirty="0"/>
              <a:t> (</a:t>
            </a:r>
            <a:r>
              <a:rPr lang="en-US" sz="4500" dirty="0" err="1"/>
              <a:t>Kurentschrift</a:t>
            </a:r>
            <a:r>
              <a:rPr lang="en-US" sz="4500" dirty="0"/>
              <a:t>, </a:t>
            </a:r>
            <a:r>
              <a:rPr lang="en-US" sz="4500" dirty="0" err="1"/>
              <a:t>kurent</a:t>
            </a:r>
            <a:r>
              <a:rPr lang="en-US" sz="4500" dirty="0"/>
              <a:t>) </a:t>
            </a:r>
          </a:p>
        </p:txBody>
      </p:sp>
      <p:pic>
        <p:nvPicPr>
          <p:cNvPr id="5" name="Zástupný obsah 4" descr="Obsah obrázku text, dokument&#10;&#10;Popis byl vytvořen automaticky">
            <a:extLst>
              <a:ext uri="{FF2B5EF4-FFF2-40B4-BE49-F238E27FC236}">
                <a16:creationId xmlns:a16="http://schemas.microsoft.com/office/drawing/2014/main" id="{45D97AA1-98E5-4FA5-BD5C-0E94C714A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"/>
          <a:stretch/>
        </p:blipFill>
        <p:spPr>
          <a:xfrm>
            <a:off x="1171315" y="39964"/>
            <a:ext cx="4875491" cy="6818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17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C0AD-2303-4A64-9FAD-B4284B97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dokument&#10;&#10;Popis byl vytvořen automaticky">
            <a:extLst>
              <a:ext uri="{FF2B5EF4-FFF2-40B4-BE49-F238E27FC236}">
                <a16:creationId xmlns:a16="http://schemas.microsoft.com/office/drawing/2014/main" id="{FF9EFCA0-7108-4AA6-8C21-BC1971B22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6" y="1645751"/>
            <a:ext cx="12071229" cy="3566499"/>
          </a:xfrm>
        </p:spPr>
      </p:pic>
    </p:spTree>
    <p:extLst>
      <p:ext uri="{BB962C8B-B14F-4D97-AF65-F5344CB8AC3E}">
        <p14:creationId xmlns:p14="http://schemas.microsoft.com/office/powerpoint/2010/main" val="12806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0345F-F0B4-4E6D-B646-768F1A7C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Novověk – české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51669-E122-44EC-8030-6E65BD86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Písmo novogotické a humanistické.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1500-1775: rozmanitost druhů a typů novogotických písem (tradice domácí – české novogotické písmo navazuje na bastardu; i cizí – německá novogotická písma).</a:t>
            </a:r>
          </a:p>
          <a:p>
            <a:pPr algn="just"/>
            <a:r>
              <a:rPr lang="cs-CZ" sz="2400" dirty="0"/>
              <a:t>1775-1848: vítězství německého novogotického písma v Čechách; reforma nižších škol v habsburské monarchii (1774). Ve 30. letech 19. st. humanistická kurzíva v českých textech.</a:t>
            </a:r>
          </a:p>
          <a:p>
            <a:pPr algn="just"/>
            <a:r>
              <a:rPr lang="cs-CZ" sz="2400" dirty="0"/>
              <a:t>1848-1941: novogotické písmo v Čechách jen v německých textech; reforma německého písma 1941.</a:t>
            </a:r>
          </a:p>
        </p:txBody>
      </p:sp>
    </p:spTree>
    <p:extLst>
      <p:ext uri="{BB962C8B-B14F-4D97-AF65-F5344CB8AC3E}">
        <p14:creationId xmlns:p14="http://schemas.microsoft.com/office/powerpoint/2010/main" val="88271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53E38-EB46-4CE7-9F09-43D5D6E4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kern="1200"/>
              <a:t>Česká novogotická kurzíva zběžná z roku 1551.</a:t>
            </a:r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FB7169EF-01B7-464F-BE4C-3357D747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1"/>
            <a:ext cx="4767471" cy="380999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21F7D4C-0F0A-452B-822C-68C26E60E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9" b="1"/>
          <a:stretch/>
        </p:blipFill>
        <p:spPr>
          <a:xfrm rot="16200000">
            <a:off x="-1111661" y="1111660"/>
            <a:ext cx="6858000" cy="46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DDF9-0B42-4315-BEE9-9CB8B78A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709F8A-EB6E-4138-9C02-5600DA6A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720356"/>
            <a:ext cx="12191999" cy="101675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České novogotické kreslené písmo, česká novogotická kaligrafická </a:t>
            </a:r>
            <a:r>
              <a:rPr lang="cs-CZ" dirty="0" err="1"/>
              <a:t>polokurzíva</a:t>
            </a:r>
            <a:r>
              <a:rPr lang="cs-CZ" dirty="0"/>
              <a:t> (1590); Listina </a:t>
            </a:r>
            <a:r>
              <a:rPr lang="cs-CZ" dirty="0" err="1"/>
              <a:t>Hertvika</a:t>
            </a:r>
            <a:r>
              <a:rPr lang="cs-CZ" dirty="0"/>
              <a:t> </a:t>
            </a:r>
            <a:r>
              <a:rPr lang="cs-CZ" dirty="0" err="1"/>
              <a:t>Žejdlice</a:t>
            </a:r>
            <a:r>
              <a:rPr lang="cs-CZ" dirty="0"/>
              <a:t> ze </a:t>
            </a:r>
            <a:r>
              <a:rPr lang="cs-CZ" dirty="0" err="1"/>
              <a:t>Šenfeldu</a:t>
            </a:r>
            <a:r>
              <a:rPr lang="cs-CZ" dirty="0"/>
              <a:t> z 24. února 1590.</a:t>
            </a:r>
            <a:endParaRPr lang="en-US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DC18762-0EDA-48F9-9B3E-4DD47D63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4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1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A214-2062-41B8-8CBC-DE2ECFDB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986FC-70DF-4DE5-8075-C8918B8A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1403564"/>
            <a:ext cx="11013626" cy="5165678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Ligatury</a:t>
            </a:r>
            <a:r>
              <a:rPr lang="cs-CZ" dirty="0"/>
              <a:t> – spojení sousedních písmen (= grafický celek).</a:t>
            </a:r>
          </a:p>
          <a:p>
            <a:endParaRPr lang="cs-CZ" dirty="0"/>
          </a:p>
          <a:p>
            <a:r>
              <a:rPr lang="cs-CZ" u="sng" dirty="0"/>
              <a:t>Suspenze</a:t>
            </a:r>
            <a:r>
              <a:rPr lang="cs-CZ" dirty="0"/>
              <a:t> – ponechává se charakteristické počáteční písmeno (eventuálně zevnitř slova), vynechává se konec slova.</a:t>
            </a:r>
          </a:p>
          <a:p>
            <a:pPr lvl="1"/>
            <a:r>
              <a:rPr lang="cs-CZ" dirty="0"/>
              <a:t>Anno Domini → A. D.</a:t>
            </a:r>
          </a:p>
          <a:p>
            <a:pPr lvl="1"/>
            <a:r>
              <a:rPr lang="cs-CZ" dirty="0"/>
              <a:t>debet → </a:t>
            </a:r>
            <a:r>
              <a:rPr lang="cs-CZ" dirty="0" err="1"/>
              <a:t>deb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et </a:t>
            </a:r>
            <a:r>
              <a:rPr lang="cs-CZ" dirty="0" err="1"/>
              <a:t>cetera</a:t>
            </a:r>
            <a:r>
              <a:rPr lang="cs-CZ" dirty="0"/>
              <a:t> →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u="sng" dirty="0"/>
              <a:t>Kontrakce</a:t>
            </a:r>
            <a:r>
              <a:rPr lang="cs-CZ" dirty="0"/>
              <a:t> – vypouští se ze slova jedno nebo více písmen. Zvláštní podskupina </a:t>
            </a:r>
            <a:r>
              <a:rPr lang="cs-CZ" dirty="0" err="1"/>
              <a:t>nomina</a:t>
            </a:r>
            <a:r>
              <a:rPr lang="cs-CZ" dirty="0"/>
              <a:t> </a:t>
            </a:r>
            <a:r>
              <a:rPr lang="cs-CZ" dirty="0" err="1"/>
              <a:t>sacra</a:t>
            </a:r>
            <a:r>
              <a:rPr lang="cs-CZ" dirty="0"/>
              <a:t>:</a:t>
            </a:r>
          </a:p>
          <a:p>
            <a:pPr lvl="2"/>
            <a:r>
              <a:rPr lang="cs-CZ" dirty="0" err="1"/>
              <a:t>Iesus</a:t>
            </a:r>
            <a:r>
              <a:rPr lang="cs-CZ" dirty="0"/>
              <a:t> </a:t>
            </a:r>
            <a:r>
              <a:rPr lang="cs-CZ" dirty="0" err="1"/>
              <a:t>Christus</a:t>
            </a:r>
            <a:r>
              <a:rPr lang="cs-CZ" dirty="0"/>
              <a:t> → </a:t>
            </a:r>
            <a:r>
              <a:rPr lang="cs-CZ" dirty="0" err="1"/>
              <a:t>ihs</a:t>
            </a:r>
            <a:r>
              <a:rPr lang="cs-CZ" dirty="0"/>
              <a:t> </a:t>
            </a:r>
            <a:r>
              <a:rPr lang="cs-CZ" dirty="0" err="1"/>
              <a:t>xps</a:t>
            </a:r>
            <a:endParaRPr lang="cs-CZ" dirty="0"/>
          </a:p>
          <a:p>
            <a:pPr lvl="2"/>
            <a:r>
              <a:rPr lang="cs-CZ" dirty="0" err="1"/>
              <a:t>omnipotens</a:t>
            </a:r>
            <a:r>
              <a:rPr lang="cs-CZ" dirty="0"/>
              <a:t> → </a:t>
            </a:r>
            <a:r>
              <a:rPr lang="cs-CZ" dirty="0" err="1"/>
              <a:t>omps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Pomocí znaků zvláštního významu</a:t>
            </a:r>
          </a:p>
        </p:txBody>
      </p:sp>
    </p:spTree>
    <p:extLst>
      <p:ext uri="{BB962C8B-B14F-4D97-AF65-F5344CB8AC3E}">
        <p14:creationId xmlns:p14="http://schemas.microsoft.com/office/powerpoint/2010/main" val="841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9698A-A4F8-4C9B-8543-0ADA9D07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Členění paleografie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E37FF9-98A1-B354-091F-62F71C2F43D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C2B896E-050F-4B16-175D-9AFD468F36D7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3871454207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37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FC95D-746F-49F8-9F89-CF4C2841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85" y="552553"/>
            <a:ext cx="9404723" cy="1400530"/>
          </a:xfrm>
        </p:spPr>
        <p:txBody>
          <a:bodyPr/>
          <a:lstStyle/>
          <a:p>
            <a:r>
              <a:rPr lang="cs-CZ" dirty="0"/>
              <a:t>Ligatury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E1BBC-0DD3-45CB-A381-2C2414E8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2B32ACF-1119-43B6-8091-E6572B28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6601"/>
          <a:stretch/>
        </p:blipFill>
        <p:spPr bwMode="auto">
          <a:xfrm>
            <a:off x="3660794" y="0"/>
            <a:ext cx="8531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16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53AF6-6F17-4407-9945-AD46253D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5349805" cy="2740859"/>
          </a:xfrm>
        </p:spPr>
        <p:txBody>
          <a:bodyPr/>
          <a:lstStyle/>
          <a:p>
            <a:r>
              <a:rPr lang="cs-CZ" dirty="0"/>
              <a:t>Zkratky pomocí znaků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0DA9D-ED70-4082-B08B-981338BF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79193ED-B852-4120-B46A-0CCD7407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0"/>
            <a:ext cx="5995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50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Cappelli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https://www.adfontes.uzh.ch/en/ressourcen/abkuerzungen/cappelli-online/characters/up/1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https://abbreviationes.net/servers.html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96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8D60-0F2E-4AE0-A107-886F35C3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4ECD1-1F7D-4ED7-937C-4AB5FCFB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cap="small" dirty="0"/>
              <a:t>Pátková</a:t>
            </a:r>
            <a:r>
              <a:rPr lang="cs-CZ" sz="2400" dirty="0"/>
              <a:t>, Hana: Česká středověká paleografie. České Budějovice: Veduta, 2008.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cap="small" dirty="0"/>
              <a:t>Kašpar</a:t>
            </a:r>
            <a:r>
              <a:rPr lang="cs-CZ" sz="2400" dirty="0"/>
              <a:t>, Jaroslav: Úvod do novověké latinské paleografie se zvláštním zřetelem k českým zemím. 1. svazek, Textová část. 2. svazek, Obrazová část. 3. </a:t>
            </a:r>
            <a:r>
              <a:rPr lang="cs-CZ" sz="2400" dirty="0" err="1"/>
              <a:t>přeprac</a:t>
            </a:r>
            <a:r>
              <a:rPr lang="cs-CZ" sz="2400" dirty="0"/>
              <a:t>. vyd. Praha: Státní pedagogické nakladatelství, 1987.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cap="small" dirty="0"/>
              <a:t>Šebánek</a:t>
            </a:r>
            <a:r>
              <a:rPr lang="cs-CZ" sz="2400" dirty="0"/>
              <a:t>, Jindřich: Základy pomocných věd historických. I. Latinská paleografie. Vyd. 2. Praha: Státní pedagogické nakladatelství, 1971.</a:t>
            </a:r>
          </a:p>
        </p:txBody>
      </p:sp>
    </p:spTree>
    <p:extLst>
      <p:ext uri="{BB962C8B-B14F-4D97-AF65-F5344CB8AC3E}">
        <p14:creationId xmlns:p14="http://schemas.microsoft.com/office/powerpoint/2010/main" val="9612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CFC1E-1B67-4485-99C8-FBABC07B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Předmět paleografie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367313-3EF4-FA5C-02F2-1230754E3E5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AE16F94-17CC-0C07-9067-43EC2A295266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889960854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3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9C829-6A2D-4A17-86BF-B99B4926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Cíle paleografie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B9B0B05-9B45-0B25-134E-1ED9F1BD0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31706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9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EFEF3-0121-4031-8D4B-A90B1154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Vztah paleografie k jiným disciplínám</a:t>
            </a:r>
          </a:p>
        </p:txBody>
      </p:sp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AC8EA866-5E71-D8E2-5964-CBB84ED28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4938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5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C61E5-59FF-405D-8DB4-3EB8BF80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Vývoj oboru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8CBC4-4DEF-4961-A158-F748363C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err="1"/>
              <a:t>Ecole</a:t>
            </a:r>
            <a:r>
              <a:rPr lang="cs-CZ" sz="2000"/>
              <a:t> des </a:t>
            </a:r>
            <a:r>
              <a:rPr lang="cs-CZ" sz="2000" err="1"/>
              <a:t>chartes</a:t>
            </a:r>
            <a:r>
              <a:rPr lang="cs-CZ" sz="2000"/>
              <a:t> (1821) – výchova archivářů a knihovníků.</a:t>
            </a:r>
          </a:p>
          <a:p>
            <a:pPr>
              <a:spcAft>
                <a:spcPts val="600"/>
              </a:spcAft>
            </a:pPr>
            <a:r>
              <a:rPr lang="cs-CZ" sz="2000" err="1"/>
              <a:t>Léopold</a:t>
            </a:r>
            <a:r>
              <a:rPr lang="cs-CZ" sz="2000"/>
              <a:t> </a:t>
            </a:r>
            <a:r>
              <a:rPr lang="cs-CZ" sz="2000" err="1"/>
              <a:t>Delisle</a:t>
            </a:r>
            <a:r>
              <a:rPr lang="cs-CZ" sz="2000"/>
              <a:t> – 1874-1905 vedl Národní knihovnu v Paříži (centrum paleografických studií).</a:t>
            </a:r>
          </a:p>
          <a:p>
            <a:pPr>
              <a:spcAft>
                <a:spcPts val="600"/>
              </a:spcAft>
            </a:pPr>
            <a:r>
              <a:rPr lang="cs-CZ" sz="2000"/>
              <a:t>Wilhelm </a:t>
            </a:r>
            <a:r>
              <a:rPr lang="cs-CZ" sz="2000" err="1"/>
              <a:t>Wattenbach</a:t>
            </a:r>
            <a:r>
              <a:rPr lang="cs-CZ" sz="2000"/>
              <a:t> (1819-1897) – pracoval v MGH – vydal </a:t>
            </a:r>
            <a:r>
              <a:rPr lang="cs-CZ" sz="2000" err="1"/>
              <a:t>Schriftwesen</a:t>
            </a:r>
            <a:r>
              <a:rPr lang="cs-CZ" sz="2000"/>
              <a:t> </a:t>
            </a:r>
            <a:r>
              <a:rPr lang="cs-CZ" sz="2000" err="1"/>
              <a:t>im</a:t>
            </a:r>
            <a:r>
              <a:rPr lang="cs-CZ" sz="2000"/>
              <a:t> </a:t>
            </a:r>
            <a:r>
              <a:rPr lang="cs-CZ" sz="2000" err="1"/>
              <a:t>Mittelalter</a:t>
            </a:r>
            <a:r>
              <a:rPr lang="cs-CZ" sz="2000"/>
              <a:t>.</a:t>
            </a:r>
          </a:p>
          <a:p>
            <a:pPr>
              <a:spcAft>
                <a:spcPts val="600"/>
              </a:spcAft>
            </a:pPr>
            <a:r>
              <a:rPr lang="cs-CZ" sz="2000"/>
              <a:t>Ludwig </a:t>
            </a:r>
            <a:r>
              <a:rPr lang="cs-CZ" sz="2000" err="1"/>
              <a:t>Traube</a:t>
            </a:r>
            <a:r>
              <a:rPr lang="cs-CZ" sz="2000"/>
              <a:t> (1861-1907) – profesor v Mnichově – věnoval se knižnímu písmu.</a:t>
            </a:r>
          </a:p>
          <a:p>
            <a:pPr>
              <a:spcAft>
                <a:spcPts val="600"/>
              </a:spcAft>
            </a:pPr>
            <a:r>
              <a:rPr lang="cs-CZ" sz="2000"/>
              <a:t>Paul </a:t>
            </a:r>
            <a:r>
              <a:rPr lang="cs-CZ" sz="2000" err="1"/>
              <a:t>Lehman</a:t>
            </a:r>
            <a:r>
              <a:rPr lang="cs-CZ" sz="2000"/>
              <a:t> (1884-1964) a Bernhard </a:t>
            </a:r>
            <a:r>
              <a:rPr lang="cs-CZ" sz="2000" err="1"/>
              <a:t>Bischoff</a:t>
            </a:r>
            <a:r>
              <a:rPr lang="cs-CZ" sz="2000"/>
              <a:t> (1906-1991) – nástupci </a:t>
            </a:r>
            <a:r>
              <a:rPr lang="cs-CZ" sz="2000" err="1"/>
              <a:t>Traubeho</a:t>
            </a:r>
            <a:r>
              <a:rPr lang="cs-CZ" sz="2000"/>
              <a:t> v Mnichově.</a:t>
            </a:r>
          </a:p>
          <a:p>
            <a:pPr>
              <a:spcAft>
                <a:spcPts val="600"/>
              </a:spcAft>
            </a:pPr>
            <a:r>
              <a:rPr lang="cs-CZ" sz="2000"/>
              <a:t>Leo </a:t>
            </a:r>
            <a:r>
              <a:rPr lang="cs-CZ" sz="2000" err="1"/>
              <a:t>Santifaller</a:t>
            </a:r>
            <a:r>
              <a:rPr lang="cs-CZ" sz="2000"/>
              <a:t> (1890-1974) – rakouský historik, novověká paleografie.</a:t>
            </a:r>
          </a:p>
        </p:txBody>
      </p:sp>
    </p:spTree>
    <p:extLst>
      <p:ext uri="{BB962C8B-B14F-4D97-AF65-F5344CB8AC3E}">
        <p14:creationId xmlns:p14="http://schemas.microsoft.com/office/powerpoint/2010/main" val="126001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ADC9A-3A0F-4A9A-8066-A70EBCFF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Vývoj oboru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BFE84-CBAE-4B64-BDEE-814125C0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/>
              <a:t>Gustav Friedrich – jeho habilitace „</a:t>
            </a:r>
            <a:r>
              <a:rPr lang="cs-CZ" sz="2400" err="1"/>
              <a:t>Učebná</a:t>
            </a:r>
            <a:r>
              <a:rPr lang="cs-CZ" sz="2400"/>
              <a:t> kniha paleografie latinské“ (1898).</a:t>
            </a:r>
          </a:p>
          <a:p>
            <a:pPr>
              <a:spcAft>
                <a:spcPts val="600"/>
              </a:spcAft>
            </a:pPr>
            <a:r>
              <a:rPr lang="cs-CZ" sz="2400"/>
              <a:t>Václav Vojtíšek (1883-1974) – „Písaři radních manuálů Nového města pražského v 16. století“ (1911).</a:t>
            </a:r>
          </a:p>
          <a:p>
            <a:pPr>
              <a:spcAft>
                <a:spcPts val="600"/>
              </a:spcAft>
            </a:pPr>
            <a:r>
              <a:rPr lang="cs-CZ" sz="2400"/>
              <a:t>Bertold </a:t>
            </a:r>
            <a:r>
              <a:rPr lang="cs-CZ" sz="2400" err="1"/>
              <a:t>Bretholz</a:t>
            </a:r>
            <a:r>
              <a:rPr lang="cs-CZ" sz="2400"/>
              <a:t> (1862-1936) – „</a:t>
            </a:r>
            <a:r>
              <a:rPr lang="cs-CZ" sz="2400" err="1"/>
              <a:t>Lateinische</a:t>
            </a:r>
            <a:r>
              <a:rPr lang="cs-CZ" sz="2400"/>
              <a:t> </a:t>
            </a:r>
            <a:r>
              <a:rPr lang="cs-CZ" sz="2400" err="1"/>
              <a:t>Paläographie</a:t>
            </a:r>
            <a:r>
              <a:rPr lang="cs-CZ" sz="2400"/>
              <a:t>“ (1912).</a:t>
            </a:r>
          </a:p>
          <a:p>
            <a:pPr>
              <a:spcAft>
                <a:spcPts val="600"/>
              </a:spcAft>
            </a:pPr>
            <a:r>
              <a:rPr lang="cs-CZ" sz="2400"/>
              <a:t>Alexander </a:t>
            </a:r>
            <a:r>
              <a:rPr lang="cs-CZ" sz="2400" err="1"/>
              <a:t>Húščava</a:t>
            </a:r>
            <a:r>
              <a:rPr lang="cs-CZ" sz="2400"/>
              <a:t> (1906-1969) – „</a:t>
            </a:r>
            <a:r>
              <a:rPr lang="cs-CZ" sz="2400" err="1"/>
              <a:t>Dejiny</a:t>
            </a:r>
            <a:r>
              <a:rPr lang="cs-CZ" sz="2400"/>
              <a:t> a vývoj </a:t>
            </a:r>
            <a:r>
              <a:rPr lang="cs-CZ" sz="2400" err="1"/>
              <a:t>nášho</a:t>
            </a:r>
            <a:r>
              <a:rPr lang="cs-CZ" sz="2400"/>
              <a:t> písma“ (1951).</a:t>
            </a:r>
          </a:p>
          <a:p>
            <a:pPr>
              <a:spcAft>
                <a:spcPts val="600"/>
              </a:spcAft>
            </a:pPr>
            <a:r>
              <a:rPr lang="cs-CZ" sz="2400"/>
              <a:t>Pavel </a:t>
            </a:r>
            <a:r>
              <a:rPr lang="cs-CZ" sz="2400" err="1"/>
              <a:t>Spunar</a:t>
            </a:r>
            <a:r>
              <a:rPr lang="cs-CZ" sz="2400"/>
              <a:t> (1928) – „Česká bastarda“ (1952).</a:t>
            </a:r>
          </a:p>
          <a:p>
            <a:pPr>
              <a:spcAft>
                <a:spcPts val="600"/>
              </a:spcAft>
            </a:pPr>
            <a:r>
              <a:rPr lang="cs-CZ" sz="2400"/>
              <a:t>Jiří Pražák (1926-2002) – klasifikace a terminologie písem.</a:t>
            </a:r>
          </a:p>
          <a:p>
            <a:pPr>
              <a:spcAft>
                <a:spcPts val="600"/>
              </a:spcAft>
            </a:pPr>
            <a:r>
              <a:rPr lang="cs-CZ" sz="2400"/>
              <a:t>Jaroslav Kašpar (1929-2014) – novověká paleografie.</a:t>
            </a:r>
          </a:p>
        </p:txBody>
      </p:sp>
    </p:spTree>
    <p:extLst>
      <p:ext uri="{BB962C8B-B14F-4D97-AF65-F5344CB8AC3E}">
        <p14:creationId xmlns:p14="http://schemas.microsoft.com/office/powerpoint/2010/main" val="252861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47BEE-F160-4597-9000-1AFE671B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cs-CZ" dirty="0"/>
              <a:t>Psací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17393-6E49-4AA1-B7B4-8B0093AF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05" y="1748590"/>
            <a:ext cx="3409037" cy="41789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Papyrus – rostlina šáchor papyrový.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Pergamen – upravená zvířecí kůže.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Papír.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Voskové tabulky (destičky).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Psací náčiní: stylus (rydlo), rákosové pero (</a:t>
            </a:r>
            <a:r>
              <a:rPr lang="cs-CZ" sz="1800" i="1" dirty="0" err="1"/>
              <a:t>calamus</a:t>
            </a:r>
            <a:r>
              <a:rPr lang="cs-CZ" sz="1800" dirty="0"/>
              <a:t>), ptačí brk, inkoust.</a:t>
            </a:r>
          </a:p>
        </p:txBody>
      </p:sp>
      <p:pic>
        <p:nvPicPr>
          <p:cNvPr id="4098" name="Picture 2" descr="Pergamen Papyrus Špína - Obrázek zdarma na Pixabay">
            <a:extLst>
              <a:ext uri="{FF2B5EF4-FFF2-40B4-BE49-F238E27FC236}">
                <a16:creationId xmlns:a16="http://schemas.microsoft.com/office/drawing/2014/main" id="{CA60B2F5-EDB7-4E54-B6A0-589436AED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8" r="27069"/>
          <a:stretch/>
        </p:blipFill>
        <p:spPr bwMode="auto">
          <a:xfrm>
            <a:off x="4613644" y="609369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gamen – Wikipedie">
            <a:extLst>
              <a:ext uri="{FF2B5EF4-FFF2-40B4-BE49-F238E27FC236}">
                <a16:creationId xmlns:a16="http://schemas.microsoft.com/office/drawing/2014/main" id="{78ED0001-73EF-4BFD-8001-DCD7FA07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1058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195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1244</Words>
  <Application>Microsoft Office PowerPoint</Application>
  <PresentationFormat>Širokoúhlá obrazovka</PresentationFormat>
  <Paragraphs>178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Paleografie</vt:lpstr>
      <vt:lpstr>Pojem a definice</vt:lpstr>
      <vt:lpstr>Členění paleografie</vt:lpstr>
      <vt:lpstr>Předmět paleografie</vt:lpstr>
      <vt:lpstr>Cíle paleografie</vt:lpstr>
      <vt:lpstr>Vztah paleografie k jiným disciplínám</vt:lpstr>
      <vt:lpstr>Vývoj oboru</vt:lpstr>
      <vt:lpstr>Vývoj oboru</vt:lpstr>
      <vt:lpstr>Psací látky</vt:lpstr>
      <vt:lpstr>Terminologie – struktura písmen</vt:lpstr>
      <vt:lpstr>Obecná charakteristika písma</vt:lpstr>
      <vt:lpstr>Popis písmen</vt:lpstr>
      <vt:lpstr>Vývoj latinského písma</vt:lpstr>
      <vt:lpstr>Antika</vt:lpstr>
      <vt:lpstr>Středověk</vt:lpstr>
      <vt:lpstr>Středověk</vt:lpstr>
      <vt:lpstr>Středověk</vt:lpstr>
      <vt:lpstr>Bastarda </vt:lpstr>
      <vt:lpstr>Středověk</vt:lpstr>
      <vt:lpstr>Prezentace aplikace PowerPoint</vt:lpstr>
      <vt:lpstr>Italské okrouhlé humanistické písmo z konce XV. století (1488)</vt:lpstr>
      <vt:lpstr>Novověk</vt:lpstr>
      <vt:lpstr>Novověk – Německo (od 16. st.)</vt:lpstr>
      <vt:lpstr>Německá novogotická kurzíva XVI. století (Kurentschrift, kurent) </vt:lpstr>
      <vt:lpstr>Prezentace aplikace PowerPoint</vt:lpstr>
      <vt:lpstr>Novověk – české země</vt:lpstr>
      <vt:lpstr>Česká novogotická kurzíva zběžná z roku 1551.</vt:lpstr>
      <vt:lpstr>Prezentace aplikace PowerPoint</vt:lpstr>
      <vt:lpstr>Zkratky</vt:lpstr>
      <vt:lpstr>Ligatury</vt:lpstr>
      <vt:lpstr>Zkratky pomocí znaků</vt:lpstr>
      <vt:lpstr>Cappelli online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Paleografie</dc:title>
  <dc:creator>Přemysl Bar</dc:creator>
  <cp:lastModifiedBy>Přemysl Bar</cp:lastModifiedBy>
  <cp:revision>4</cp:revision>
  <dcterms:created xsi:type="dcterms:W3CDTF">2021-10-18T10:46:28Z</dcterms:created>
  <dcterms:modified xsi:type="dcterms:W3CDTF">2022-11-09T09:44:03Z</dcterms:modified>
</cp:coreProperties>
</file>