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8" r:id="rId3"/>
    <p:sldId id="339" r:id="rId4"/>
    <p:sldId id="340" r:id="rId5"/>
    <p:sldId id="330" r:id="rId6"/>
    <p:sldId id="342" r:id="rId7"/>
    <p:sldId id="343" r:id="rId8"/>
    <p:sldId id="341" r:id="rId9"/>
    <p:sldId id="345" r:id="rId10"/>
    <p:sldId id="346" r:id="rId11"/>
    <p:sldId id="337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0000"/>
    <a:srgbClr val="990000"/>
    <a:srgbClr val="FF9999"/>
    <a:srgbClr val="FF5050"/>
    <a:srgbClr val="FF99FF"/>
    <a:srgbClr val="993300"/>
    <a:srgbClr val="CC3300"/>
    <a:srgbClr val="CC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6340A-F54E-4AA3-8AFE-12C0C277DDE5}" v="129" dt="2022-11-14T13:49:07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 varScale="1">
        <p:scale>
          <a:sx n="108" d="100"/>
          <a:sy n="108" d="100"/>
        </p:scale>
        <p:origin x="183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1856340A-F54E-4AA3-8AFE-12C0C277DDE5}"/>
    <pc:docChg chg="undo custSel addSld delSld modSld sldOrd">
      <pc:chgData name="Klara Hübner" userId="7a457e581f0146c3" providerId="LiveId" clId="{1856340A-F54E-4AA3-8AFE-12C0C277DDE5}" dt="2022-11-14T13:49:07.773" v="4358" actId="1076"/>
      <pc:docMkLst>
        <pc:docMk/>
      </pc:docMkLst>
      <pc:sldChg chg="addSp delSp modSp mod">
        <pc:chgData name="Klara Hübner" userId="7a457e581f0146c3" providerId="LiveId" clId="{1856340A-F54E-4AA3-8AFE-12C0C277DDE5}" dt="2022-11-07T10:58:03.172" v="50" actId="1076"/>
        <pc:sldMkLst>
          <pc:docMk/>
          <pc:sldMk cId="0" sldId="256"/>
        </pc:sldMkLst>
        <pc:spChg chg="mod">
          <ac:chgData name="Klara Hübner" userId="7a457e581f0146c3" providerId="LiveId" clId="{1856340A-F54E-4AA3-8AFE-12C0C277DDE5}" dt="2022-11-07T10:50:14.024" v="30" actId="20577"/>
          <ac:spMkLst>
            <pc:docMk/>
            <pc:sldMk cId="0" sldId="256"/>
            <ac:spMk id="95234" creationId="{00000000-0000-0000-0000-000000000000}"/>
          </ac:spMkLst>
        </pc:spChg>
        <pc:picChg chg="del">
          <ac:chgData name="Klara Hübner" userId="7a457e581f0146c3" providerId="LiveId" clId="{1856340A-F54E-4AA3-8AFE-12C0C277DDE5}" dt="2022-11-07T10:49:57.817" v="2" actId="478"/>
          <ac:picMkLst>
            <pc:docMk/>
            <pc:sldMk cId="0" sldId="256"/>
            <ac:picMk id="3" creationId="{687E1DF0-8E17-C897-EB5F-18F80098FDBE}"/>
          </ac:picMkLst>
        </pc:picChg>
        <pc:picChg chg="add mod">
          <ac:chgData name="Klara Hübner" userId="7a457e581f0146c3" providerId="LiveId" clId="{1856340A-F54E-4AA3-8AFE-12C0C277DDE5}" dt="2022-11-07T10:58:03.172" v="50" actId="1076"/>
          <ac:picMkLst>
            <pc:docMk/>
            <pc:sldMk cId="0" sldId="256"/>
            <ac:picMk id="5" creationId="{A5026919-4D68-63E1-C308-D5213457FAF8}"/>
          </ac:picMkLst>
        </pc:picChg>
      </pc:sldChg>
      <pc:sldChg chg="del">
        <pc:chgData name="Klara Hübner" userId="7a457e581f0146c3" providerId="LiveId" clId="{1856340A-F54E-4AA3-8AFE-12C0C277DDE5}" dt="2022-11-07T10:56:14.489" v="42" actId="47"/>
        <pc:sldMkLst>
          <pc:docMk/>
          <pc:sldMk cId="1529173333" sldId="313"/>
        </pc:sldMkLst>
      </pc:sldChg>
      <pc:sldChg chg="del">
        <pc:chgData name="Klara Hübner" userId="7a457e581f0146c3" providerId="LiveId" clId="{1856340A-F54E-4AA3-8AFE-12C0C277DDE5}" dt="2022-11-07T10:56:04.280" v="37" actId="47"/>
        <pc:sldMkLst>
          <pc:docMk/>
          <pc:sldMk cId="774532605" sldId="325"/>
        </pc:sldMkLst>
      </pc:sldChg>
      <pc:sldChg chg="addSp delSp modSp mod">
        <pc:chgData name="Klara Hübner" userId="7a457e581f0146c3" providerId="LiveId" clId="{1856340A-F54E-4AA3-8AFE-12C0C277DDE5}" dt="2022-11-07T12:46:25.445" v="1344" actId="20577"/>
        <pc:sldMkLst>
          <pc:docMk/>
          <pc:sldMk cId="2646013725" sldId="330"/>
        </pc:sldMkLst>
        <pc:spChg chg="add mod">
          <ac:chgData name="Klara Hübner" userId="7a457e581f0146c3" providerId="LiveId" clId="{1856340A-F54E-4AA3-8AFE-12C0C277DDE5}" dt="2022-11-07T12:00:20.629" v="76" actId="1076"/>
          <ac:spMkLst>
            <pc:docMk/>
            <pc:sldMk cId="2646013725" sldId="330"/>
            <ac:spMk id="2" creationId="{C744C62E-4E14-05D2-4556-39B65982C22A}"/>
          </ac:spMkLst>
        </pc:spChg>
        <pc:spChg chg="add mod">
          <ac:chgData name="Klara Hübner" userId="7a457e581f0146c3" providerId="LiveId" clId="{1856340A-F54E-4AA3-8AFE-12C0C277DDE5}" dt="2022-11-07T12:29:46.113" v="918" actId="20577"/>
          <ac:spMkLst>
            <pc:docMk/>
            <pc:sldMk cId="2646013725" sldId="330"/>
            <ac:spMk id="3" creationId="{EBAD536B-C26E-07A3-4035-F56637837227}"/>
          </ac:spMkLst>
        </pc:spChg>
        <pc:spChg chg="del mod">
          <ac:chgData name="Klara Hübner" userId="7a457e581f0146c3" providerId="LiveId" clId="{1856340A-F54E-4AA3-8AFE-12C0C277DDE5}" dt="2022-11-07T12:08:38.051" v="329" actId="478"/>
          <ac:spMkLst>
            <pc:docMk/>
            <pc:sldMk cId="2646013725" sldId="330"/>
            <ac:spMk id="4" creationId="{FDA9A5D1-10C6-744F-2669-76D9D1AA0CE7}"/>
          </ac:spMkLst>
        </pc:spChg>
        <pc:spChg chg="del mod">
          <ac:chgData name="Klara Hübner" userId="7a457e581f0146c3" providerId="LiveId" clId="{1856340A-F54E-4AA3-8AFE-12C0C277DDE5}" dt="2022-11-07T12:08:38.051" v="329" actId="478"/>
          <ac:spMkLst>
            <pc:docMk/>
            <pc:sldMk cId="2646013725" sldId="330"/>
            <ac:spMk id="6" creationId="{3D2973CC-4ACB-8907-16B8-6EB11D4E3D18}"/>
          </ac:spMkLst>
        </pc:spChg>
        <pc:spChg chg="del mod">
          <ac:chgData name="Klara Hübner" userId="7a457e581f0146c3" providerId="LiveId" clId="{1856340A-F54E-4AA3-8AFE-12C0C277DDE5}" dt="2022-11-07T12:08:38.051" v="329" actId="478"/>
          <ac:spMkLst>
            <pc:docMk/>
            <pc:sldMk cId="2646013725" sldId="330"/>
            <ac:spMk id="7" creationId="{F8BE1FFB-D383-6EE7-16C2-896662B14918}"/>
          </ac:spMkLst>
        </pc:spChg>
        <pc:spChg chg="del mod">
          <ac:chgData name="Klara Hübner" userId="7a457e581f0146c3" providerId="LiveId" clId="{1856340A-F54E-4AA3-8AFE-12C0C277DDE5}" dt="2022-11-07T12:08:38.051" v="329" actId="478"/>
          <ac:spMkLst>
            <pc:docMk/>
            <pc:sldMk cId="2646013725" sldId="330"/>
            <ac:spMk id="8" creationId="{BC504D74-E347-FFA3-7862-E0B936532CB2}"/>
          </ac:spMkLst>
        </pc:spChg>
        <pc:spChg chg="del mod">
          <ac:chgData name="Klara Hübner" userId="7a457e581f0146c3" providerId="LiveId" clId="{1856340A-F54E-4AA3-8AFE-12C0C277DDE5}" dt="2022-11-07T12:08:38.051" v="329" actId="478"/>
          <ac:spMkLst>
            <pc:docMk/>
            <pc:sldMk cId="2646013725" sldId="330"/>
            <ac:spMk id="10" creationId="{EFFEC84F-C4C6-608E-A00C-717634E3DC54}"/>
          </ac:spMkLst>
        </pc:spChg>
        <pc:spChg chg="del">
          <ac:chgData name="Klara Hübner" userId="7a457e581f0146c3" providerId="LiveId" clId="{1856340A-F54E-4AA3-8AFE-12C0C277DDE5}" dt="2022-11-07T10:56:38.355" v="46" actId="478"/>
          <ac:spMkLst>
            <pc:docMk/>
            <pc:sldMk cId="2646013725" sldId="330"/>
            <ac:spMk id="11" creationId="{60AC0E15-1DFD-A932-66ED-247F0765ECC9}"/>
          </ac:spMkLst>
        </pc:spChg>
        <pc:spChg chg="mod ord">
          <ac:chgData name="Klara Hübner" userId="7a457e581f0146c3" providerId="LiveId" clId="{1856340A-F54E-4AA3-8AFE-12C0C277DDE5}" dt="2022-11-07T12:00:04.629" v="74" actId="1076"/>
          <ac:spMkLst>
            <pc:docMk/>
            <pc:sldMk cId="2646013725" sldId="330"/>
            <ac:spMk id="14" creationId="{0F7DB6C6-5F55-7432-D5C1-77DEBAFEB30C}"/>
          </ac:spMkLst>
        </pc:spChg>
        <pc:spChg chg="del mod">
          <ac:chgData name="Klara Hübner" userId="7a457e581f0146c3" providerId="LiveId" clId="{1856340A-F54E-4AA3-8AFE-12C0C277DDE5}" dt="2022-11-07T12:08:38.051" v="329" actId="478"/>
          <ac:spMkLst>
            <pc:docMk/>
            <pc:sldMk cId="2646013725" sldId="330"/>
            <ac:spMk id="15" creationId="{6E14B96C-F0F4-5096-171F-9A5168528F7A}"/>
          </ac:spMkLst>
        </pc:spChg>
        <pc:spChg chg="del mod">
          <ac:chgData name="Klara Hübner" userId="7a457e581f0146c3" providerId="LiveId" clId="{1856340A-F54E-4AA3-8AFE-12C0C277DDE5}" dt="2022-11-07T12:08:38.051" v="329" actId="478"/>
          <ac:spMkLst>
            <pc:docMk/>
            <pc:sldMk cId="2646013725" sldId="330"/>
            <ac:spMk id="16" creationId="{57A33F8E-0741-BA9D-4F79-DE810FBE5C26}"/>
          </ac:spMkLst>
        </pc:spChg>
        <pc:spChg chg="mod">
          <ac:chgData name="Klara Hübner" userId="7a457e581f0146c3" providerId="LiveId" clId="{1856340A-F54E-4AA3-8AFE-12C0C277DDE5}" dt="2022-11-07T12:37:15.828" v="1198" actId="1076"/>
          <ac:spMkLst>
            <pc:docMk/>
            <pc:sldMk cId="2646013725" sldId="330"/>
            <ac:spMk id="19" creationId="{B49A6C7C-84E6-F434-85F2-4843D13397DA}"/>
          </ac:spMkLst>
        </pc:spChg>
        <pc:spChg chg="mod">
          <ac:chgData name="Klara Hübner" userId="7a457e581f0146c3" providerId="LiveId" clId="{1856340A-F54E-4AA3-8AFE-12C0C277DDE5}" dt="2022-11-07T12:27:54.594" v="862" actId="20577"/>
          <ac:spMkLst>
            <pc:docMk/>
            <pc:sldMk cId="2646013725" sldId="330"/>
            <ac:spMk id="20" creationId="{FF452130-4924-FCB6-2BA5-F0AE00FFB74A}"/>
          </ac:spMkLst>
        </pc:spChg>
        <pc:spChg chg="mod">
          <ac:chgData name="Klara Hübner" userId="7a457e581f0146c3" providerId="LiveId" clId="{1856340A-F54E-4AA3-8AFE-12C0C277DDE5}" dt="2022-11-07T12:29:29.283" v="908" actId="1076"/>
          <ac:spMkLst>
            <pc:docMk/>
            <pc:sldMk cId="2646013725" sldId="330"/>
            <ac:spMk id="21" creationId="{B1A8FC63-21A3-0033-BD89-A42B4D1BF044}"/>
          </ac:spMkLst>
        </pc:spChg>
        <pc:spChg chg="del mod">
          <ac:chgData name="Klara Hübner" userId="7a457e581f0146c3" providerId="LiveId" clId="{1856340A-F54E-4AA3-8AFE-12C0C277DDE5}" dt="2022-11-07T12:08:38.051" v="329" actId="478"/>
          <ac:spMkLst>
            <pc:docMk/>
            <pc:sldMk cId="2646013725" sldId="330"/>
            <ac:spMk id="22" creationId="{66347807-4059-2201-39D1-F1049FC44504}"/>
          </ac:spMkLst>
        </pc:spChg>
        <pc:spChg chg="del mod">
          <ac:chgData name="Klara Hübner" userId="7a457e581f0146c3" providerId="LiveId" clId="{1856340A-F54E-4AA3-8AFE-12C0C277DDE5}" dt="2022-11-07T12:05:18.315" v="202" actId="478"/>
          <ac:spMkLst>
            <pc:docMk/>
            <pc:sldMk cId="2646013725" sldId="330"/>
            <ac:spMk id="23" creationId="{07F7D9E8-F6A1-CEBD-80E0-8D4683663B50}"/>
          </ac:spMkLst>
        </pc:spChg>
        <pc:spChg chg="del mod">
          <ac:chgData name="Klara Hübner" userId="7a457e581f0146c3" providerId="LiveId" clId="{1856340A-F54E-4AA3-8AFE-12C0C277DDE5}" dt="2022-11-07T12:08:38.051" v="329" actId="478"/>
          <ac:spMkLst>
            <pc:docMk/>
            <pc:sldMk cId="2646013725" sldId="330"/>
            <ac:spMk id="24" creationId="{D501E26E-4C31-66B6-1D8B-2F72A9CE0034}"/>
          </ac:spMkLst>
        </pc:spChg>
        <pc:spChg chg="mod">
          <ac:chgData name="Klara Hübner" userId="7a457e581f0146c3" providerId="LiveId" clId="{1856340A-F54E-4AA3-8AFE-12C0C277DDE5}" dt="2022-11-07T12:46:25.445" v="1344" actId="20577"/>
          <ac:spMkLst>
            <pc:docMk/>
            <pc:sldMk cId="2646013725" sldId="330"/>
            <ac:spMk id="25" creationId="{5BA65F3A-A303-52E6-184C-FA41617D5CC4}"/>
          </ac:spMkLst>
        </pc:spChg>
        <pc:spChg chg="del">
          <ac:chgData name="Klara Hübner" userId="7a457e581f0146c3" providerId="LiveId" clId="{1856340A-F54E-4AA3-8AFE-12C0C277DDE5}" dt="2022-11-07T11:59:17.573" v="60" actId="478"/>
          <ac:spMkLst>
            <pc:docMk/>
            <pc:sldMk cId="2646013725" sldId="330"/>
            <ac:spMk id="26" creationId="{3EE35209-FBCD-3FFA-6464-67A318D7FAEF}"/>
          </ac:spMkLst>
        </pc:spChg>
        <pc:spChg chg="del mod">
          <ac:chgData name="Klara Hübner" userId="7a457e581f0146c3" providerId="LiveId" clId="{1856340A-F54E-4AA3-8AFE-12C0C277DDE5}" dt="2022-11-07T12:08:40.810" v="330" actId="478"/>
          <ac:spMkLst>
            <pc:docMk/>
            <pc:sldMk cId="2646013725" sldId="330"/>
            <ac:spMk id="27" creationId="{235D95ED-533F-4BF7-C69D-DAB22FC85DAC}"/>
          </ac:spMkLst>
        </pc:spChg>
        <pc:spChg chg="del mod">
          <ac:chgData name="Klara Hübner" userId="7a457e581f0146c3" providerId="LiveId" clId="{1856340A-F54E-4AA3-8AFE-12C0C277DDE5}" dt="2022-11-07T12:08:38.051" v="329" actId="478"/>
          <ac:spMkLst>
            <pc:docMk/>
            <pc:sldMk cId="2646013725" sldId="330"/>
            <ac:spMk id="28" creationId="{35569410-07CB-07F2-3776-316569F80E50}"/>
          </ac:spMkLst>
        </pc:spChg>
        <pc:spChg chg="del mod">
          <ac:chgData name="Klara Hübner" userId="7a457e581f0146c3" providerId="LiveId" clId="{1856340A-F54E-4AA3-8AFE-12C0C277DDE5}" dt="2022-11-07T12:08:38.051" v="329" actId="478"/>
          <ac:spMkLst>
            <pc:docMk/>
            <pc:sldMk cId="2646013725" sldId="330"/>
            <ac:spMk id="29" creationId="{99665D4E-A1CF-F58F-BE22-FFAE354BD052}"/>
          </ac:spMkLst>
        </pc:spChg>
        <pc:spChg chg="del mod">
          <ac:chgData name="Klara Hübner" userId="7a457e581f0146c3" providerId="LiveId" clId="{1856340A-F54E-4AA3-8AFE-12C0C277DDE5}" dt="2022-11-07T12:08:38.051" v="329" actId="478"/>
          <ac:spMkLst>
            <pc:docMk/>
            <pc:sldMk cId="2646013725" sldId="330"/>
            <ac:spMk id="30" creationId="{BDDEE7F6-33EA-F8B2-24C5-BCB01B558017}"/>
          </ac:spMkLst>
        </pc:spChg>
        <pc:picChg chg="del">
          <ac:chgData name="Klara Hübner" userId="7a457e581f0146c3" providerId="LiveId" clId="{1856340A-F54E-4AA3-8AFE-12C0C277DDE5}" dt="2022-11-07T10:56:34.579" v="45" actId="478"/>
          <ac:picMkLst>
            <pc:docMk/>
            <pc:sldMk cId="2646013725" sldId="330"/>
            <ac:picMk id="5" creationId="{112642C8-4663-0D51-F90D-0D67F2C70D6A}"/>
          </ac:picMkLst>
        </pc:picChg>
        <pc:cxnChg chg="del mod">
          <ac:chgData name="Klara Hübner" userId="7a457e581f0146c3" providerId="LiveId" clId="{1856340A-F54E-4AA3-8AFE-12C0C277DDE5}" dt="2022-11-07T12:08:38.051" v="329" actId="478"/>
          <ac:cxnSpMkLst>
            <pc:docMk/>
            <pc:sldMk cId="2646013725" sldId="330"/>
            <ac:cxnSpMk id="17" creationId="{EB2BA572-E7E9-C330-7568-B77122EACAFD}"/>
          </ac:cxnSpMkLst>
        </pc:cxnChg>
        <pc:cxnChg chg="del mod">
          <ac:chgData name="Klara Hübner" userId="7a457e581f0146c3" providerId="LiveId" clId="{1856340A-F54E-4AA3-8AFE-12C0C277DDE5}" dt="2022-11-07T12:08:38.051" v="329" actId="478"/>
          <ac:cxnSpMkLst>
            <pc:docMk/>
            <pc:sldMk cId="2646013725" sldId="330"/>
            <ac:cxnSpMk id="18" creationId="{7D990661-2D30-DF09-D41A-2ED1BBFAE587}"/>
          </ac:cxnSpMkLst>
        </pc:cxnChg>
      </pc:sldChg>
      <pc:sldChg chg="del">
        <pc:chgData name="Klara Hübner" userId="7a457e581f0146c3" providerId="LiveId" clId="{1856340A-F54E-4AA3-8AFE-12C0C277DDE5}" dt="2022-11-07T10:56:07.183" v="39" actId="47"/>
        <pc:sldMkLst>
          <pc:docMk/>
          <pc:sldMk cId="773521701" sldId="331"/>
        </pc:sldMkLst>
      </pc:sldChg>
      <pc:sldChg chg="del">
        <pc:chgData name="Klara Hübner" userId="7a457e581f0146c3" providerId="LiveId" clId="{1856340A-F54E-4AA3-8AFE-12C0C277DDE5}" dt="2022-11-07T10:56:10.019" v="40" actId="47"/>
        <pc:sldMkLst>
          <pc:docMk/>
          <pc:sldMk cId="1835017683" sldId="332"/>
        </pc:sldMkLst>
      </pc:sldChg>
      <pc:sldChg chg="del">
        <pc:chgData name="Klara Hübner" userId="7a457e581f0146c3" providerId="LiveId" clId="{1856340A-F54E-4AA3-8AFE-12C0C277DDE5}" dt="2022-11-07T10:56:05.591" v="38" actId="47"/>
        <pc:sldMkLst>
          <pc:docMk/>
          <pc:sldMk cId="591679899" sldId="333"/>
        </pc:sldMkLst>
      </pc:sldChg>
      <pc:sldChg chg="del">
        <pc:chgData name="Klara Hübner" userId="7a457e581f0146c3" providerId="LiveId" clId="{1856340A-F54E-4AA3-8AFE-12C0C277DDE5}" dt="2022-11-07T10:56:12.772" v="41" actId="47"/>
        <pc:sldMkLst>
          <pc:docMk/>
          <pc:sldMk cId="3591302999" sldId="334"/>
        </pc:sldMkLst>
      </pc:sldChg>
      <pc:sldChg chg="del">
        <pc:chgData name="Klara Hübner" userId="7a457e581f0146c3" providerId="LiveId" clId="{1856340A-F54E-4AA3-8AFE-12C0C277DDE5}" dt="2022-11-07T10:56:18.836" v="43" actId="47"/>
        <pc:sldMkLst>
          <pc:docMk/>
          <pc:sldMk cId="3204664641" sldId="335"/>
        </pc:sldMkLst>
      </pc:sldChg>
      <pc:sldChg chg="del">
        <pc:chgData name="Klara Hübner" userId="7a457e581f0146c3" providerId="LiveId" clId="{1856340A-F54E-4AA3-8AFE-12C0C277DDE5}" dt="2022-11-07T10:56:20.642" v="44" actId="47"/>
        <pc:sldMkLst>
          <pc:docMk/>
          <pc:sldMk cId="261289243" sldId="336"/>
        </pc:sldMkLst>
      </pc:sldChg>
      <pc:sldChg chg="addSp delSp modSp mod">
        <pc:chgData name="Klara Hübner" userId="7a457e581f0146c3" providerId="LiveId" clId="{1856340A-F54E-4AA3-8AFE-12C0C277DDE5}" dt="2022-11-14T13:49:07.773" v="4358" actId="1076"/>
        <pc:sldMkLst>
          <pc:docMk/>
          <pc:sldMk cId="351928595" sldId="337"/>
        </pc:sldMkLst>
        <pc:spChg chg="mod">
          <ac:chgData name="Klara Hübner" userId="7a457e581f0146c3" providerId="LiveId" clId="{1856340A-F54E-4AA3-8AFE-12C0C277DDE5}" dt="2022-11-14T13:48:57.244" v="4353" actId="1035"/>
          <ac:spMkLst>
            <pc:docMk/>
            <pc:sldMk cId="351928595" sldId="337"/>
            <ac:spMk id="2" creationId="{82FD3C75-02A6-2E56-21AF-DE3AC41049AA}"/>
          </ac:spMkLst>
        </pc:spChg>
        <pc:spChg chg="mod">
          <ac:chgData name="Klara Hübner" userId="7a457e581f0146c3" providerId="LiveId" clId="{1856340A-F54E-4AA3-8AFE-12C0C277DDE5}" dt="2022-11-14T13:48:52.897" v="4351" actId="1076"/>
          <ac:spMkLst>
            <pc:docMk/>
            <pc:sldMk cId="351928595" sldId="337"/>
            <ac:spMk id="3" creationId="{82319058-B6DE-6838-35A7-3C4393C59C4F}"/>
          </ac:spMkLst>
        </pc:spChg>
        <pc:spChg chg="del">
          <ac:chgData name="Klara Hübner" userId="7a457e581f0146c3" providerId="LiveId" clId="{1856340A-F54E-4AA3-8AFE-12C0C277DDE5}" dt="2022-11-07T14:26:05.102" v="4071" actId="478"/>
          <ac:spMkLst>
            <pc:docMk/>
            <pc:sldMk cId="351928595" sldId="337"/>
            <ac:spMk id="7" creationId="{6E9A2AB2-985A-F3F1-C4C5-AC75FAE26B24}"/>
          </ac:spMkLst>
        </pc:spChg>
        <pc:spChg chg="mod">
          <ac:chgData name="Klara Hübner" userId="7a457e581f0146c3" providerId="LiveId" clId="{1856340A-F54E-4AA3-8AFE-12C0C277DDE5}" dt="2022-11-14T13:49:07.773" v="4358" actId="1076"/>
          <ac:spMkLst>
            <pc:docMk/>
            <pc:sldMk cId="351928595" sldId="337"/>
            <ac:spMk id="21" creationId="{00000000-0000-0000-0000-000000000000}"/>
          </ac:spMkLst>
        </pc:spChg>
        <pc:picChg chg="add mod">
          <ac:chgData name="Klara Hübner" userId="7a457e581f0146c3" providerId="LiveId" clId="{1856340A-F54E-4AA3-8AFE-12C0C277DDE5}" dt="2022-11-07T14:26:02.302" v="4070" actId="14100"/>
          <ac:picMkLst>
            <pc:docMk/>
            <pc:sldMk cId="351928595" sldId="337"/>
            <ac:picMk id="5" creationId="{58BFF222-32A1-048E-20DC-0A11954F9B8A}"/>
          </ac:picMkLst>
        </pc:picChg>
        <pc:picChg chg="del">
          <ac:chgData name="Klara Hübner" userId="7a457e581f0146c3" providerId="LiveId" clId="{1856340A-F54E-4AA3-8AFE-12C0C277DDE5}" dt="2022-11-07T14:19:14.744" v="3714" actId="478"/>
          <ac:picMkLst>
            <pc:docMk/>
            <pc:sldMk cId="351928595" sldId="337"/>
            <ac:picMk id="6" creationId="{2EA031E0-86A6-B7D7-B029-DC366F39FABD}"/>
          </ac:picMkLst>
        </pc:picChg>
        <pc:picChg chg="add mod modCrop">
          <ac:chgData name="Klara Hübner" userId="7a457e581f0146c3" providerId="LiveId" clId="{1856340A-F54E-4AA3-8AFE-12C0C277DDE5}" dt="2022-11-07T14:22:08.008" v="3729" actId="14100"/>
          <ac:picMkLst>
            <pc:docMk/>
            <pc:sldMk cId="351928595" sldId="337"/>
            <ac:picMk id="9" creationId="{6F43C7E3-4480-DFD2-071B-29590F75993C}"/>
          </ac:picMkLst>
        </pc:picChg>
      </pc:sldChg>
      <pc:sldChg chg="modSp mod ord">
        <pc:chgData name="Klara Hübner" userId="7a457e581f0146c3" providerId="LiveId" clId="{1856340A-F54E-4AA3-8AFE-12C0C277DDE5}" dt="2022-11-07T11:54:47.754" v="51" actId="20577"/>
        <pc:sldMkLst>
          <pc:docMk/>
          <pc:sldMk cId="899175421" sldId="338"/>
        </pc:sldMkLst>
        <pc:spChg chg="mod">
          <ac:chgData name="Klara Hübner" userId="7a457e581f0146c3" providerId="LiveId" clId="{1856340A-F54E-4AA3-8AFE-12C0C277DDE5}" dt="2022-11-07T11:54:47.754" v="51" actId="20577"/>
          <ac:spMkLst>
            <pc:docMk/>
            <pc:sldMk cId="899175421" sldId="338"/>
            <ac:spMk id="7" creationId="{6E9A2AB2-985A-F3F1-C4C5-AC75FAE26B24}"/>
          </ac:spMkLst>
        </pc:spChg>
      </pc:sldChg>
      <pc:sldChg chg="addSp modSp add mod modAnim">
        <pc:chgData name="Klara Hübner" userId="7a457e581f0146c3" providerId="LiveId" clId="{1856340A-F54E-4AA3-8AFE-12C0C277DDE5}" dt="2022-11-14T13:46:50.478" v="4350" actId="20577"/>
        <pc:sldMkLst>
          <pc:docMk/>
          <pc:sldMk cId="3531018173" sldId="339"/>
        </pc:sldMkLst>
        <pc:spChg chg="mod">
          <ac:chgData name="Klara Hübner" userId="7a457e581f0146c3" providerId="LiveId" clId="{1856340A-F54E-4AA3-8AFE-12C0C277DDE5}" dt="2022-11-07T11:55:10.949" v="53" actId="207"/>
          <ac:spMkLst>
            <pc:docMk/>
            <pc:sldMk cId="3531018173" sldId="339"/>
            <ac:spMk id="2" creationId="{82FD3C75-02A6-2E56-21AF-DE3AC41049AA}"/>
          </ac:spMkLst>
        </pc:spChg>
        <pc:spChg chg="add mod">
          <ac:chgData name="Klara Hübner" userId="7a457e581f0146c3" providerId="LiveId" clId="{1856340A-F54E-4AA3-8AFE-12C0C277DDE5}" dt="2022-11-14T13:46:50.478" v="4350" actId="20577"/>
          <ac:spMkLst>
            <pc:docMk/>
            <pc:sldMk cId="3531018173" sldId="339"/>
            <ac:spMk id="3" creationId="{58624429-F3BF-95FA-B2AB-CC50FD11CEF8}"/>
          </ac:spMkLst>
        </pc:spChg>
        <pc:spChg chg="mod">
          <ac:chgData name="Klara Hübner" userId="7a457e581f0146c3" providerId="LiveId" clId="{1856340A-F54E-4AA3-8AFE-12C0C277DDE5}" dt="2022-11-07T11:55:17.408" v="54" actId="207"/>
          <ac:spMkLst>
            <pc:docMk/>
            <pc:sldMk cId="3531018173" sldId="339"/>
            <ac:spMk id="7" creationId="{6E9A2AB2-985A-F3F1-C4C5-AC75FAE26B24}"/>
          </ac:spMkLst>
        </pc:spChg>
      </pc:sldChg>
      <pc:sldChg chg="modSp add mod ord">
        <pc:chgData name="Klara Hübner" userId="7a457e581f0146c3" providerId="LiveId" clId="{1856340A-F54E-4AA3-8AFE-12C0C277DDE5}" dt="2022-11-07T11:57:47.412" v="58" actId="207"/>
        <pc:sldMkLst>
          <pc:docMk/>
          <pc:sldMk cId="4293884046" sldId="340"/>
        </pc:sldMkLst>
        <pc:spChg chg="mod">
          <ac:chgData name="Klara Hübner" userId="7a457e581f0146c3" providerId="LiveId" clId="{1856340A-F54E-4AA3-8AFE-12C0C277DDE5}" dt="2022-11-07T11:57:47.412" v="58" actId="207"/>
          <ac:spMkLst>
            <pc:docMk/>
            <pc:sldMk cId="4293884046" sldId="340"/>
            <ac:spMk id="2" creationId="{82FD3C75-02A6-2E56-21AF-DE3AC41049AA}"/>
          </ac:spMkLst>
        </pc:spChg>
      </pc:sldChg>
      <pc:sldChg chg="delSp add del mod">
        <pc:chgData name="Klara Hübner" userId="7a457e581f0146c3" providerId="LiveId" clId="{1856340A-F54E-4AA3-8AFE-12C0C277DDE5}" dt="2022-11-07T12:36:53.266" v="1196" actId="47"/>
        <pc:sldMkLst>
          <pc:docMk/>
          <pc:sldMk cId="2243759691" sldId="341"/>
        </pc:sldMkLst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4" creationId="{FDA9A5D1-10C6-744F-2669-76D9D1AA0CE7}"/>
          </ac:spMkLst>
        </pc:spChg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6" creationId="{3D2973CC-4ACB-8907-16B8-6EB11D4E3D18}"/>
          </ac:spMkLst>
        </pc:spChg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7" creationId="{F8BE1FFB-D383-6EE7-16C2-896662B14918}"/>
          </ac:spMkLst>
        </pc:spChg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8" creationId="{BC504D74-E347-FFA3-7862-E0B936532CB2}"/>
          </ac:spMkLst>
        </pc:spChg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10" creationId="{EFFEC84F-C4C6-608E-A00C-717634E3DC54}"/>
          </ac:spMkLst>
        </pc:spChg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15" creationId="{6E14B96C-F0F4-5096-171F-9A5168528F7A}"/>
          </ac:spMkLst>
        </pc:spChg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16" creationId="{57A33F8E-0741-BA9D-4F79-DE810FBE5C26}"/>
          </ac:spMkLst>
        </pc:spChg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19" creationId="{B49A6C7C-84E6-F434-85F2-4843D13397DA}"/>
          </ac:spMkLst>
        </pc:spChg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20" creationId="{FF452130-4924-FCB6-2BA5-F0AE00FFB74A}"/>
          </ac:spMkLst>
        </pc:spChg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21" creationId="{B1A8FC63-21A3-0033-BD89-A42B4D1BF044}"/>
          </ac:spMkLst>
        </pc:spChg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22" creationId="{66347807-4059-2201-39D1-F1049FC44504}"/>
          </ac:spMkLst>
        </pc:spChg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23" creationId="{07F7D9E8-F6A1-CEBD-80E0-8D4683663B50}"/>
          </ac:spMkLst>
        </pc:spChg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24" creationId="{D501E26E-4C31-66B6-1D8B-2F72A9CE0034}"/>
          </ac:spMkLst>
        </pc:spChg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25" creationId="{5BA65F3A-A303-52E6-184C-FA41617D5CC4}"/>
          </ac:spMkLst>
        </pc:spChg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27" creationId="{235D95ED-533F-4BF7-C69D-DAB22FC85DAC}"/>
          </ac:spMkLst>
        </pc:spChg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28" creationId="{35569410-07CB-07F2-3776-316569F80E50}"/>
          </ac:spMkLst>
        </pc:spChg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29" creationId="{99665D4E-A1CF-F58F-BE22-FFAE354BD052}"/>
          </ac:spMkLst>
        </pc:spChg>
        <pc:spChg chg="del">
          <ac:chgData name="Klara Hübner" userId="7a457e581f0146c3" providerId="LiveId" clId="{1856340A-F54E-4AA3-8AFE-12C0C277DDE5}" dt="2022-11-07T12:30:36.543" v="925" actId="21"/>
          <ac:spMkLst>
            <pc:docMk/>
            <pc:sldMk cId="2243759691" sldId="341"/>
            <ac:spMk id="30" creationId="{BDDEE7F6-33EA-F8B2-24C5-BCB01B558017}"/>
          </ac:spMkLst>
        </pc:spChg>
        <pc:cxnChg chg="del">
          <ac:chgData name="Klara Hübner" userId="7a457e581f0146c3" providerId="LiveId" clId="{1856340A-F54E-4AA3-8AFE-12C0C277DDE5}" dt="2022-11-07T12:30:36.543" v="925" actId="21"/>
          <ac:cxnSpMkLst>
            <pc:docMk/>
            <pc:sldMk cId="2243759691" sldId="341"/>
            <ac:cxnSpMk id="17" creationId="{EB2BA572-E7E9-C330-7568-B77122EACAFD}"/>
          </ac:cxnSpMkLst>
        </pc:cxnChg>
        <pc:cxnChg chg="del">
          <ac:chgData name="Klara Hübner" userId="7a457e581f0146c3" providerId="LiveId" clId="{1856340A-F54E-4AA3-8AFE-12C0C277DDE5}" dt="2022-11-07T12:30:36.543" v="925" actId="21"/>
          <ac:cxnSpMkLst>
            <pc:docMk/>
            <pc:sldMk cId="2243759691" sldId="341"/>
            <ac:cxnSpMk id="18" creationId="{7D990661-2D30-DF09-D41A-2ED1BBFAE587}"/>
          </ac:cxnSpMkLst>
        </pc:cxnChg>
      </pc:sldChg>
      <pc:sldChg chg="addSp delSp modSp mod delAnim">
        <pc:chgData name="Klara Hübner" userId="7a457e581f0146c3" providerId="LiveId" clId="{1856340A-F54E-4AA3-8AFE-12C0C277DDE5}" dt="2022-11-07T13:05:15.649" v="2282" actId="1036"/>
        <pc:sldMkLst>
          <pc:docMk/>
          <pc:sldMk cId="3186992479" sldId="341"/>
        </pc:sldMkLst>
        <pc:spChg chg="add del mod">
          <ac:chgData name="Klara Hübner" userId="7a457e581f0146c3" providerId="LiveId" clId="{1856340A-F54E-4AA3-8AFE-12C0C277DDE5}" dt="2022-11-07T12:40:56.581" v="1213" actId="478"/>
          <ac:spMkLst>
            <pc:docMk/>
            <pc:sldMk cId="3186992479" sldId="341"/>
            <ac:spMk id="2" creationId="{6B91273B-DAB9-DCFF-EAF1-0A342FAF9842}"/>
          </ac:spMkLst>
        </pc:spChg>
        <pc:spChg chg="add mod">
          <ac:chgData name="Klara Hübner" userId="7a457e581f0146c3" providerId="LiveId" clId="{1856340A-F54E-4AA3-8AFE-12C0C277DDE5}" dt="2022-11-07T12:44:19.917" v="1282" actId="1076"/>
          <ac:spMkLst>
            <pc:docMk/>
            <pc:sldMk cId="3186992479" sldId="341"/>
            <ac:spMk id="3" creationId="{312882CD-43E0-D342-62F9-AE012CBA1121}"/>
          </ac:spMkLst>
        </pc:spChg>
        <pc:spChg chg="add mod">
          <ac:chgData name="Klara Hübner" userId="7a457e581f0146c3" providerId="LiveId" clId="{1856340A-F54E-4AA3-8AFE-12C0C277DDE5}" dt="2022-11-07T13:05:15.649" v="2282" actId="1036"/>
          <ac:spMkLst>
            <pc:docMk/>
            <pc:sldMk cId="3186992479" sldId="341"/>
            <ac:spMk id="4" creationId="{82AB824F-D2DB-512A-9D9C-8EAF3795DD1B}"/>
          </ac:spMkLst>
        </pc:spChg>
        <pc:spChg chg="add mod">
          <ac:chgData name="Klara Hübner" userId="7a457e581f0146c3" providerId="LiveId" clId="{1856340A-F54E-4AA3-8AFE-12C0C277DDE5}" dt="2022-11-07T12:45:37.613" v="1332" actId="1036"/>
          <ac:spMkLst>
            <pc:docMk/>
            <pc:sldMk cId="3186992479" sldId="341"/>
            <ac:spMk id="5" creationId="{2F7B1F47-D0DC-EAF8-7D22-9A66517D1B1F}"/>
          </ac:spMkLst>
        </pc:spChg>
        <pc:spChg chg="add mod">
          <ac:chgData name="Klara Hübner" userId="7a457e581f0146c3" providerId="LiveId" clId="{1856340A-F54E-4AA3-8AFE-12C0C277DDE5}" dt="2022-11-07T13:05:15.649" v="2282" actId="1036"/>
          <ac:spMkLst>
            <pc:docMk/>
            <pc:sldMk cId="3186992479" sldId="341"/>
            <ac:spMk id="6" creationId="{E7DC446B-8EF5-D04B-4506-A371AF43AB94}"/>
          </ac:spMkLst>
        </pc:spChg>
        <pc:spChg chg="del">
          <ac:chgData name="Klara Hübner" userId="7a457e581f0146c3" providerId="LiveId" clId="{1856340A-F54E-4AA3-8AFE-12C0C277DDE5}" dt="2022-11-07T12:40:35.648" v="1207" actId="478"/>
          <ac:spMkLst>
            <pc:docMk/>
            <pc:sldMk cId="3186992479" sldId="341"/>
            <ac:spMk id="8" creationId="{00000000-0000-0000-0000-000000000000}"/>
          </ac:spMkLst>
        </pc:spChg>
        <pc:spChg chg="add mod">
          <ac:chgData name="Klara Hübner" userId="7a457e581f0146c3" providerId="LiveId" clId="{1856340A-F54E-4AA3-8AFE-12C0C277DDE5}" dt="2022-11-07T13:05:15.649" v="2282" actId="1036"/>
          <ac:spMkLst>
            <pc:docMk/>
            <pc:sldMk cId="3186992479" sldId="341"/>
            <ac:spMk id="10" creationId="{260EE5FA-E12E-D7ED-D90D-F08B0C97AA7E}"/>
          </ac:spMkLst>
        </pc:spChg>
        <pc:spChg chg="add mod">
          <ac:chgData name="Klara Hübner" userId="7a457e581f0146c3" providerId="LiveId" clId="{1856340A-F54E-4AA3-8AFE-12C0C277DDE5}" dt="2022-11-07T13:05:15.649" v="2282" actId="1036"/>
          <ac:spMkLst>
            <pc:docMk/>
            <pc:sldMk cId="3186992479" sldId="341"/>
            <ac:spMk id="11" creationId="{AF386C69-8B99-9366-BAB6-DC511709A702}"/>
          </ac:spMkLst>
        </pc:spChg>
        <pc:spChg chg="add mod">
          <ac:chgData name="Klara Hübner" userId="7a457e581f0146c3" providerId="LiveId" clId="{1856340A-F54E-4AA3-8AFE-12C0C277DDE5}" dt="2022-11-07T13:05:15.649" v="2282" actId="1036"/>
          <ac:spMkLst>
            <pc:docMk/>
            <pc:sldMk cId="3186992479" sldId="341"/>
            <ac:spMk id="12" creationId="{7ED01185-C5DB-C62E-F140-12D11F450803}"/>
          </ac:spMkLst>
        </pc:spChg>
        <pc:spChg chg="add mod">
          <ac:chgData name="Klara Hübner" userId="7a457e581f0146c3" providerId="LiveId" clId="{1856340A-F54E-4AA3-8AFE-12C0C277DDE5}" dt="2022-11-07T13:05:15.649" v="2282" actId="1036"/>
          <ac:spMkLst>
            <pc:docMk/>
            <pc:sldMk cId="3186992479" sldId="341"/>
            <ac:spMk id="13" creationId="{781B3335-F044-0EF9-1460-01D430DEDE67}"/>
          </ac:spMkLst>
        </pc:spChg>
        <pc:spChg chg="add mod">
          <ac:chgData name="Klara Hübner" userId="7a457e581f0146c3" providerId="LiveId" clId="{1856340A-F54E-4AA3-8AFE-12C0C277DDE5}" dt="2022-11-07T13:05:15.649" v="2282" actId="1036"/>
          <ac:spMkLst>
            <pc:docMk/>
            <pc:sldMk cId="3186992479" sldId="341"/>
            <ac:spMk id="14" creationId="{74B6686D-0990-B9A9-84EC-EA5016FCC1C3}"/>
          </ac:spMkLst>
        </pc:spChg>
        <pc:spChg chg="del">
          <ac:chgData name="Klara Hübner" userId="7a457e581f0146c3" providerId="LiveId" clId="{1856340A-F54E-4AA3-8AFE-12C0C277DDE5}" dt="2022-11-07T12:40:42.790" v="1209" actId="478"/>
          <ac:spMkLst>
            <pc:docMk/>
            <pc:sldMk cId="3186992479" sldId="341"/>
            <ac:spMk id="17" creationId="{00000000-0000-0000-0000-000000000000}"/>
          </ac:spMkLst>
        </pc:spChg>
        <pc:spChg chg="add mod">
          <ac:chgData name="Klara Hübner" userId="7a457e581f0146c3" providerId="LiveId" clId="{1856340A-F54E-4AA3-8AFE-12C0C277DDE5}" dt="2022-11-07T13:05:15.649" v="2282" actId="1036"/>
          <ac:spMkLst>
            <pc:docMk/>
            <pc:sldMk cId="3186992479" sldId="341"/>
            <ac:spMk id="18" creationId="{F495A4EE-9CDC-F97A-395F-0BC8737053D4}"/>
          </ac:spMkLst>
        </pc:spChg>
        <pc:spChg chg="add del mod">
          <ac:chgData name="Klara Hübner" userId="7a457e581f0146c3" providerId="LiveId" clId="{1856340A-F54E-4AA3-8AFE-12C0C277DDE5}" dt="2022-11-07T13:05:03.822" v="2256" actId="478"/>
          <ac:spMkLst>
            <pc:docMk/>
            <pc:sldMk cId="3186992479" sldId="341"/>
            <ac:spMk id="21" creationId="{412B89AC-DDCE-8C91-93AF-2BDE101098E1}"/>
          </ac:spMkLst>
        </pc:spChg>
        <pc:spChg chg="add del mod">
          <ac:chgData name="Klara Hübner" userId="7a457e581f0146c3" providerId="LiveId" clId="{1856340A-F54E-4AA3-8AFE-12C0C277DDE5}" dt="2022-11-07T13:05:05.966" v="2257" actId="478"/>
          <ac:spMkLst>
            <pc:docMk/>
            <pc:sldMk cId="3186992479" sldId="341"/>
            <ac:spMk id="22" creationId="{ABB8DE8A-5320-EE07-9B76-7589E7024E23}"/>
          </ac:spMkLst>
        </pc:spChg>
        <pc:spChg chg="mod">
          <ac:chgData name="Klara Hübner" userId="7a457e581f0146c3" providerId="LiveId" clId="{1856340A-F54E-4AA3-8AFE-12C0C277DDE5}" dt="2022-11-07T12:50:28.907" v="1528" actId="1076"/>
          <ac:spMkLst>
            <pc:docMk/>
            <pc:sldMk cId="3186992479" sldId="341"/>
            <ac:spMk id="23" creationId="{00000000-0000-0000-0000-000000000000}"/>
          </ac:spMkLst>
        </pc:spChg>
        <pc:spChg chg="del">
          <ac:chgData name="Klara Hübner" userId="7a457e581f0146c3" providerId="LiveId" clId="{1856340A-F54E-4AA3-8AFE-12C0C277DDE5}" dt="2022-11-07T12:40:25.121" v="1206" actId="478"/>
          <ac:spMkLst>
            <pc:docMk/>
            <pc:sldMk cId="3186992479" sldId="341"/>
            <ac:spMk id="27" creationId="{00000000-0000-0000-0000-000000000000}"/>
          </ac:spMkLst>
        </pc:spChg>
        <pc:spChg chg="del mod">
          <ac:chgData name="Klara Hübner" userId="7a457e581f0146c3" providerId="LiveId" clId="{1856340A-F54E-4AA3-8AFE-12C0C277DDE5}" dt="2022-11-07T12:41:09.310" v="1270" actId="478"/>
          <ac:spMkLst>
            <pc:docMk/>
            <pc:sldMk cId="3186992479" sldId="341"/>
            <ac:spMk id="29" creationId="{00000000-0000-0000-0000-000000000000}"/>
          </ac:spMkLst>
        </pc:spChg>
        <pc:spChg chg="del">
          <ac:chgData name="Klara Hübner" userId="7a457e581f0146c3" providerId="LiveId" clId="{1856340A-F54E-4AA3-8AFE-12C0C277DDE5}" dt="2022-11-07T12:40:35.648" v="1207" actId="478"/>
          <ac:spMkLst>
            <pc:docMk/>
            <pc:sldMk cId="3186992479" sldId="341"/>
            <ac:spMk id="30" creationId="{00000000-0000-0000-0000-000000000000}"/>
          </ac:spMkLst>
        </pc:spChg>
        <pc:spChg chg="del mod">
          <ac:chgData name="Klara Hübner" userId="7a457e581f0146c3" providerId="LiveId" clId="{1856340A-F54E-4AA3-8AFE-12C0C277DDE5}" dt="2022-11-07T12:41:07.878" v="1269" actId="478"/>
          <ac:spMkLst>
            <pc:docMk/>
            <pc:sldMk cId="3186992479" sldId="341"/>
            <ac:spMk id="31" creationId="{00000000-0000-0000-0000-000000000000}"/>
          </ac:spMkLst>
        </pc:spChg>
        <pc:spChg chg="del">
          <ac:chgData name="Klara Hübner" userId="7a457e581f0146c3" providerId="LiveId" clId="{1856340A-F54E-4AA3-8AFE-12C0C277DDE5}" dt="2022-11-07T12:40:54.080" v="1212" actId="478"/>
          <ac:spMkLst>
            <pc:docMk/>
            <pc:sldMk cId="3186992479" sldId="341"/>
            <ac:spMk id="95234" creationId="{00000000-0000-0000-0000-000000000000}"/>
          </ac:spMkLst>
        </pc:spChg>
        <pc:picChg chg="del">
          <ac:chgData name="Klara Hübner" userId="7a457e581f0146c3" providerId="LiveId" clId="{1856340A-F54E-4AA3-8AFE-12C0C277DDE5}" dt="2022-11-07T12:40:35.648" v="1207" actId="478"/>
          <ac:picMkLst>
            <pc:docMk/>
            <pc:sldMk cId="3186992479" sldId="341"/>
            <ac:picMk id="7" creationId="{00000000-0000-0000-0000-000000000000}"/>
          </ac:picMkLst>
        </pc:picChg>
        <pc:picChg chg="del">
          <ac:chgData name="Klara Hübner" userId="7a457e581f0146c3" providerId="LiveId" clId="{1856340A-F54E-4AA3-8AFE-12C0C277DDE5}" dt="2022-11-07T12:40:48.509" v="1211" actId="478"/>
          <ac:picMkLst>
            <pc:docMk/>
            <pc:sldMk cId="3186992479" sldId="341"/>
            <ac:picMk id="15" creationId="{00000000-0000-0000-0000-000000000000}"/>
          </ac:picMkLst>
        </pc:picChg>
        <pc:picChg chg="del">
          <ac:chgData name="Klara Hübner" userId="7a457e581f0146c3" providerId="LiveId" clId="{1856340A-F54E-4AA3-8AFE-12C0C277DDE5}" dt="2022-11-07T12:40:45.734" v="1210" actId="478"/>
          <ac:picMkLst>
            <pc:docMk/>
            <pc:sldMk cId="3186992479" sldId="341"/>
            <ac:picMk id="16" creationId="{00000000-0000-0000-0000-000000000000}"/>
          </ac:picMkLst>
        </pc:picChg>
        <pc:picChg chg="mod">
          <ac:chgData name="Klara Hübner" userId="7a457e581f0146c3" providerId="LiveId" clId="{1856340A-F54E-4AA3-8AFE-12C0C277DDE5}" dt="2022-11-07T12:43:44.230" v="1274" actId="1076"/>
          <ac:picMkLst>
            <pc:docMk/>
            <pc:sldMk cId="3186992479" sldId="341"/>
            <ac:picMk id="19" creationId="{00000000-0000-0000-0000-000000000000}"/>
          </ac:picMkLst>
        </pc:picChg>
        <pc:picChg chg="del">
          <ac:chgData name="Klara Hübner" userId="7a457e581f0146c3" providerId="LiveId" clId="{1856340A-F54E-4AA3-8AFE-12C0C277DDE5}" dt="2022-11-07T12:40:38.973" v="1208" actId="478"/>
          <ac:picMkLst>
            <pc:docMk/>
            <pc:sldMk cId="3186992479" sldId="341"/>
            <ac:picMk id="20" creationId="{00000000-0000-0000-0000-000000000000}"/>
          </ac:picMkLst>
        </pc:picChg>
        <pc:cxnChg chg="del mod">
          <ac:chgData name="Klara Hübner" userId="7a457e581f0146c3" providerId="LiveId" clId="{1856340A-F54E-4AA3-8AFE-12C0C277DDE5}" dt="2022-11-07T12:40:35.648" v="1207" actId="478"/>
          <ac:cxnSpMkLst>
            <pc:docMk/>
            <pc:sldMk cId="3186992479" sldId="341"/>
            <ac:cxnSpMk id="9" creationId="{00000000-0000-0000-0000-000000000000}"/>
          </ac:cxnSpMkLst>
        </pc:cxnChg>
      </pc:sldChg>
      <pc:sldChg chg="addSp delSp modSp add mod">
        <pc:chgData name="Klara Hübner" userId="7a457e581f0146c3" providerId="LiveId" clId="{1856340A-F54E-4AA3-8AFE-12C0C277DDE5}" dt="2022-11-07T12:37:29.120" v="1199" actId="1076"/>
        <pc:sldMkLst>
          <pc:docMk/>
          <pc:sldMk cId="2359823831" sldId="342"/>
        </pc:sldMkLst>
        <pc:spChg chg="del">
          <ac:chgData name="Klara Hübner" userId="7a457e581f0146c3" providerId="LiveId" clId="{1856340A-F54E-4AA3-8AFE-12C0C277DDE5}" dt="2022-11-07T12:30:09.594" v="924" actId="478"/>
          <ac:spMkLst>
            <pc:docMk/>
            <pc:sldMk cId="2359823831" sldId="342"/>
            <ac:spMk id="3" creationId="{EBAD536B-C26E-07A3-4035-F56637837227}"/>
          </ac:spMkLst>
        </pc:spChg>
        <pc:spChg chg="add mod">
          <ac:chgData name="Klara Hübner" userId="7a457e581f0146c3" providerId="LiveId" clId="{1856340A-F54E-4AA3-8AFE-12C0C277DDE5}" dt="2022-11-07T12:30:43.411" v="958" actId="1038"/>
          <ac:spMkLst>
            <pc:docMk/>
            <pc:sldMk cId="2359823831" sldId="342"/>
            <ac:spMk id="4" creationId="{5A54FC3B-F1ED-2B94-B5A8-4A698304AAFB}"/>
          </ac:spMkLst>
        </pc:spChg>
        <pc:spChg chg="add mod">
          <ac:chgData name="Klara Hübner" userId="7a457e581f0146c3" providerId="LiveId" clId="{1856340A-F54E-4AA3-8AFE-12C0C277DDE5}" dt="2022-11-07T12:30:43.411" v="958" actId="1038"/>
          <ac:spMkLst>
            <pc:docMk/>
            <pc:sldMk cId="2359823831" sldId="342"/>
            <ac:spMk id="5" creationId="{91E8DFC2-DBA1-2C68-2D7C-469CB5F6BA00}"/>
          </ac:spMkLst>
        </pc:spChg>
        <pc:spChg chg="add mod">
          <ac:chgData name="Klara Hübner" userId="7a457e581f0146c3" providerId="LiveId" clId="{1856340A-F54E-4AA3-8AFE-12C0C277DDE5}" dt="2022-11-07T12:30:43.411" v="958" actId="1038"/>
          <ac:spMkLst>
            <pc:docMk/>
            <pc:sldMk cId="2359823831" sldId="342"/>
            <ac:spMk id="6" creationId="{1E9126CE-EB6B-C6BC-C961-BD5FE0AF7614}"/>
          </ac:spMkLst>
        </pc:spChg>
        <pc:spChg chg="add mod">
          <ac:chgData name="Klara Hübner" userId="7a457e581f0146c3" providerId="LiveId" clId="{1856340A-F54E-4AA3-8AFE-12C0C277DDE5}" dt="2022-11-07T12:30:43.411" v="958" actId="1038"/>
          <ac:spMkLst>
            <pc:docMk/>
            <pc:sldMk cId="2359823831" sldId="342"/>
            <ac:spMk id="7" creationId="{BBB62563-4CC4-2D7E-43F9-356DD03D4EDB}"/>
          </ac:spMkLst>
        </pc:spChg>
        <pc:spChg chg="add mod">
          <ac:chgData name="Klara Hübner" userId="7a457e581f0146c3" providerId="LiveId" clId="{1856340A-F54E-4AA3-8AFE-12C0C277DDE5}" dt="2022-11-07T12:30:43.411" v="958" actId="1038"/>
          <ac:spMkLst>
            <pc:docMk/>
            <pc:sldMk cId="2359823831" sldId="342"/>
            <ac:spMk id="8" creationId="{279F6277-E13C-C7E5-E1A0-24F1E7D62F30}"/>
          </ac:spMkLst>
        </pc:spChg>
        <pc:spChg chg="add mod">
          <ac:chgData name="Klara Hübner" userId="7a457e581f0146c3" providerId="LiveId" clId="{1856340A-F54E-4AA3-8AFE-12C0C277DDE5}" dt="2022-11-07T12:30:43.411" v="958" actId="1038"/>
          <ac:spMkLst>
            <pc:docMk/>
            <pc:sldMk cId="2359823831" sldId="342"/>
            <ac:spMk id="9" creationId="{AA7C5573-DEDE-EB82-D2DE-00B2A2C666E2}"/>
          </ac:spMkLst>
        </pc:spChg>
        <pc:spChg chg="add mod">
          <ac:chgData name="Klara Hübner" userId="7a457e581f0146c3" providerId="LiveId" clId="{1856340A-F54E-4AA3-8AFE-12C0C277DDE5}" dt="2022-11-07T12:30:43.411" v="958" actId="1038"/>
          <ac:spMkLst>
            <pc:docMk/>
            <pc:sldMk cId="2359823831" sldId="342"/>
            <ac:spMk id="10" creationId="{B4EEE399-905C-779D-17CC-5BF28394C4F2}"/>
          </ac:spMkLst>
        </pc:spChg>
        <pc:spChg chg="add del mod">
          <ac:chgData name="Klara Hübner" userId="7a457e581f0146c3" providerId="LiveId" clId="{1856340A-F54E-4AA3-8AFE-12C0C277DDE5}" dt="2022-11-07T12:30:52.826" v="959" actId="478"/>
          <ac:spMkLst>
            <pc:docMk/>
            <pc:sldMk cId="2359823831" sldId="342"/>
            <ac:spMk id="13" creationId="{2F70233C-3301-AF37-B29C-DF4CC195401C}"/>
          </ac:spMkLst>
        </pc:spChg>
        <pc:spChg chg="add del mod">
          <ac:chgData name="Klara Hübner" userId="7a457e581f0146c3" providerId="LiveId" clId="{1856340A-F54E-4AA3-8AFE-12C0C277DDE5}" dt="2022-11-07T12:31:04.753" v="961" actId="478"/>
          <ac:spMkLst>
            <pc:docMk/>
            <pc:sldMk cId="2359823831" sldId="342"/>
            <ac:spMk id="15" creationId="{FA8F0C95-CBD4-C28F-DAA6-2FC16DA39EE4}"/>
          </ac:spMkLst>
        </pc:spChg>
        <pc:spChg chg="add del mod">
          <ac:chgData name="Klara Hübner" userId="7a457e581f0146c3" providerId="LiveId" clId="{1856340A-F54E-4AA3-8AFE-12C0C277DDE5}" dt="2022-11-07T12:31:07.842" v="962" actId="478"/>
          <ac:spMkLst>
            <pc:docMk/>
            <pc:sldMk cId="2359823831" sldId="342"/>
            <ac:spMk id="16" creationId="{A3416895-E068-2AEF-DAF1-373FD4E36F91}"/>
          </ac:spMkLst>
        </pc:spChg>
        <pc:spChg chg="add mod">
          <ac:chgData name="Klara Hübner" userId="7a457e581f0146c3" providerId="LiveId" clId="{1856340A-F54E-4AA3-8AFE-12C0C277DDE5}" dt="2022-11-07T12:34:01.465" v="1092" actId="14100"/>
          <ac:spMkLst>
            <pc:docMk/>
            <pc:sldMk cId="2359823831" sldId="342"/>
            <ac:spMk id="17" creationId="{722EFD37-9C14-3EA9-D710-3246A745A9E8}"/>
          </ac:spMkLst>
        </pc:spChg>
        <pc:spChg chg="add del mod">
          <ac:chgData name="Klara Hübner" userId="7a457e581f0146c3" providerId="LiveId" clId="{1856340A-F54E-4AA3-8AFE-12C0C277DDE5}" dt="2022-11-07T12:31:34.754" v="964" actId="478"/>
          <ac:spMkLst>
            <pc:docMk/>
            <pc:sldMk cId="2359823831" sldId="342"/>
            <ac:spMk id="18" creationId="{4E1A9646-3331-CEED-DEDC-97A6442DBBCB}"/>
          </ac:spMkLst>
        </pc:spChg>
        <pc:spChg chg="del mod">
          <ac:chgData name="Klara Hübner" userId="7a457e581f0146c3" providerId="LiveId" clId="{1856340A-F54E-4AA3-8AFE-12C0C277DDE5}" dt="2022-11-07T12:30:06.123" v="922" actId="478"/>
          <ac:spMkLst>
            <pc:docMk/>
            <pc:sldMk cId="2359823831" sldId="342"/>
            <ac:spMk id="20" creationId="{FF452130-4924-FCB6-2BA5-F0AE00FFB74A}"/>
          </ac:spMkLst>
        </pc:spChg>
        <pc:spChg chg="del">
          <ac:chgData name="Klara Hübner" userId="7a457e581f0146c3" providerId="LiveId" clId="{1856340A-F54E-4AA3-8AFE-12C0C277DDE5}" dt="2022-11-07T12:30:07.857" v="923" actId="478"/>
          <ac:spMkLst>
            <pc:docMk/>
            <pc:sldMk cId="2359823831" sldId="342"/>
            <ac:spMk id="21" creationId="{B1A8FC63-21A3-0033-BD89-A42B4D1BF044}"/>
          </ac:spMkLst>
        </pc:spChg>
        <pc:spChg chg="add mod">
          <ac:chgData name="Klara Hübner" userId="7a457e581f0146c3" providerId="LiveId" clId="{1856340A-F54E-4AA3-8AFE-12C0C277DDE5}" dt="2022-11-07T12:36:07.431" v="1188" actId="20577"/>
          <ac:spMkLst>
            <pc:docMk/>
            <pc:sldMk cId="2359823831" sldId="342"/>
            <ac:spMk id="22" creationId="{EB9C78BE-3EC3-EE73-86AF-B6DFF96DC0DE}"/>
          </ac:spMkLst>
        </pc:spChg>
        <pc:spChg chg="add del mod">
          <ac:chgData name="Klara Hübner" userId="7a457e581f0146c3" providerId="LiveId" clId="{1856340A-F54E-4AA3-8AFE-12C0C277DDE5}" dt="2022-11-07T12:34:32.257" v="1100" actId="478"/>
          <ac:spMkLst>
            <pc:docMk/>
            <pc:sldMk cId="2359823831" sldId="342"/>
            <ac:spMk id="23" creationId="{2306ED42-0E94-7B46-FFB1-2D6A255BBAE9}"/>
          </ac:spMkLst>
        </pc:spChg>
        <pc:spChg chg="add mod">
          <ac:chgData name="Klara Hübner" userId="7a457e581f0146c3" providerId="LiveId" clId="{1856340A-F54E-4AA3-8AFE-12C0C277DDE5}" dt="2022-11-07T12:37:29.120" v="1199" actId="1076"/>
          <ac:spMkLst>
            <pc:docMk/>
            <pc:sldMk cId="2359823831" sldId="342"/>
            <ac:spMk id="24" creationId="{83A9FED3-303D-4BAE-3309-CC08E341C38D}"/>
          </ac:spMkLst>
        </pc:spChg>
        <pc:spChg chg="del">
          <ac:chgData name="Klara Hübner" userId="7a457e581f0146c3" providerId="LiveId" clId="{1856340A-F54E-4AA3-8AFE-12C0C277DDE5}" dt="2022-11-07T12:30:02.643" v="920" actId="478"/>
          <ac:spMkLst>
            <pc:docMk/>
            <pc:sldMk cId="2359823831" sldId="342"/>
            <ac:spMk id="25" creationId="{5BA65F3A-A303-52E6-184C-FA41617D5CC4}"/>
          </ac:spMkLst>
        </pc:spChg>
        <pc:spChg chg="add mod">
          <ac:chgData name="Klara Hübner" userId="7a457e581f0146c3" providerId="LiveId" clId="{1856340A-F54E-4AA3-8AFE-12C0C277DDE5}" dt="2022-11-07T12:34:59.441" v="1105" actId="14100"/>
          <ac:spMkLst>
            <pc:docMk/>
            <pc:sldMk cId="2359823831" sldId="342"/>
            <ac:spMk id="26" creationId="{2B270851-703F-EEE7-F906-CF4B1628090B}"/>
          </ac:spMkLst>
        </pc:spChg>
        <pc:spChg chg="add mod">
          <ac:chgData name="Klara Hübner" userId="7a457e581f0146c3" providerId="LiveId" clId="{1856340A-F54E-4AA3-8AFE-12C0C277DDE5}" dt="2022-11-07T12:35:04.097" v="1107" actId="1076"/>
          <ac:spMkLst>
            <pc:docMk/>
            <pc:sldMk cId="2359823831" sldId="342"/>
            <ac:spMk id="27" creationId="{33DE1646-BD94-55DF-C08A-20DDA6BB0A76}"/>
          </ac:spMkLst>
        </pc:spChg>
        <pc:spChg chg="add mod">
          <ac:chgData name="Klara Hübner" userId="7a457e581f0146c3" providerId="LiveId" clId="{1856340A-F54E-4AA3-8AFE-12C0C277DDE5}" dt="2022-11-07T12:30:43.411" v="958" actId="1038"/>
          <ac:spMkLst>
            <pc:docMk/>
            <pc:sldMk cId="2359823831" sldId="342"/>
            <ac:spMk id="28" creationId="{EE12494E-BAF9-23BD-C1E3-1AFA04A57EA4}"/>
          </ac:spMkLst>
        </pc:spChg>
        <pc:spChg chg="add mod ord">
          <ac:chgData name="Klara Hübner" userId="7a457e581f0146c3" providerId="LiveId" clId="{1856340A-F54E-4AA3-8AFE-12C0C277DDE5}" dt="2022-11-07T12:33:52.082" v="1090" actId="1076"/>
          <ac:spMkLst>
            <pc:docMk/>
            <pc:sldMk cId="2359823831" sldId="342"/>
            <ac:spMk id="29" creationId="{B111B190-9E76-2745-CD55-4061AE783CC3}"/>
          </ac:spMkLst>
        </pc:spChg>
        <pc:spChg chg="add mod">
          <ac:chgData name="Klara Hübner" userId="7a457e581f0146c3" providerId="LiveId" clId="{1856340A-F54E-4AA3-8AFE-12C0C277DDE5}" dt="2022-11-07T12:35:54.560" v="1175" actId="313"/>
          <ac:spMkLst>
            <pc:docMk/>
            <pc:sldMk cId="2359823831" sldId="342"/>
            <ac:spMk id="30" creationId="{78A57839-E4AC-AADF-24F0-0028C5124EC7}"/>
          </ac:spMkLst>
        </pc:spChg>
        <pc:cxnChg chg="add mod">
          <ac:chgData name="Klara Hübner" userId="7a457e581f0146c3" providerId="LiveId" clId="{1856340A-F54E-4AA3-8AFE-12C0C277DDE5}" dt="2022-11-07T12:30:43.411" v="958" actId="1038"/>
          <ac:cxnSpMkLst>
            <pc:docMk/>
            <pc:sldMk cId="2359823831" sldId="342"/>
            <ac:cxnSpMk id="11" creationId="{9AE76FD5-72ED-BEB7-764C-A6F2CA910951}"/>
          </ac:cxnSpMkLst>
        </pc:cxnChg>
        <pc:cxnChg chg="add mod">
          <ac:chgData name="Klara Hübner" userId="7a457e581f0146c3" providerId="LiveId" clId="{1856340A-F54E-4AA3-8AFE-12C0C277DDE5}" dt="2022-11-07T12:30:43.411" v="958" actId="1038"/>
          <ac:cxnSpMkLst>
            <pc:docMk/>
            <pc:sldMk cId="2359823831" sldId="342"/>
            <ac:cxnSpMk id="12" creationId="{6EEB851F-CC2B-CA7F-D0B8-5CC72089802B}"/>
          </ac:cxnSpMkLst>
        </pc:cxnChg>
      </pc:sldChg>
      <pc:sldChg chg="modSp add mod ord">
        <pc:chgData name="Klara Hübner" userId="7a457e581f0146c3" providerId="LiveId" clId="{1856340A-F54E-4AA3-8AFE-12C0C277DDE5}" dt="2022-11-07T12:36:47.935" v="1195" actId="207"/>
        <pc:sldMkLst>
          <pc:docMk/>
          <pc:sldMk cId="316675745" sldId="343"/>
        </pc:sldMkLst>
        <pc:spChg chg="mod">
          <ac:chgData name="Klara Hübner" userId="7a457e581f0146c3" providerId="LiveId" clId="{1856340A-F54E-4AA3-8AFE-12C0C277DDE5}" dt="2022-11-07T12:36:41.813" v="1194" actId="207"/>
          <ac:spMkLst>
            <pc:docMk/>
            <pc:sldMk cId="316675745" sldId="343"/>
            <ac:spMk id="2" creationId="{82FD3C75-02A6-2E56-21AF-DE3AC41049AA}"/>
          </ac:spMkLst>
        </pc:spChg>
        <pc:spChg chg="mod">
          <ac:chgData name="Klara Hübner" userId="7a457e581f0146c3" providerId="LiveId" clId="{1856340A-F54E-4AA3-8AFE-12C0C277DDE5}" dt="2022-11-07T12:36:47.935" v="1195" actId="207"/>
          <ac:spMkLst>
            <pc:docMk/>
            <pc:sldMk cId="316675745" sldId="343"/>
            <ac:spMk id="23" creationId="{00000000-0000-0000-0000-000000000000}"/>
          </ac:spMkLst>
        </pc:spChg>
      </pc:sldChg>
      <pc:sldChg chg="delSp add del mod ord">
        <pc:chgData name="Klara Hübner" userId="7a457e581f0146c3" providerId="LiveId" clId="{1856340A-F54E-4AA3-8AFE-12C0C277DDE5}" dt="2022-11-07T12:40:20.134" v="1205" actId="47"/>
        <pc:sldMkLst>
          <pc:docMk/>
          <pc:sldMk cId="2387746698" sldId="344"/>
        </pc:sldMkLst>
        <pc:spChg chg="del">
          <ac:chgData name="Klara Hübner" userId="7a457e581f0146c3" providerId="LiveId" clId="{1856340A-F54E-4AA3-8AFE-12C0C277DDE5}" dt="2022-11-07T12:39:56.952" v="1203" actId="478"/>
          <ac:spMkLst>
            <pc:docMk/>
            <pc:sldMk cId="2387746698" sldId="344"/>
            <ac:spMk id="4" creationId="{5A54FC3B-F1ED-2B94-B5A8-4A698304AAFB}"/>
          </ac:spMkLst>
        </pc:spChg>
        <pc:spChg chg="del">
          <ac:chgData name="Klara Hübner" userId="7a457e581f0146c3" providerId="LiveId" clId="{1856340A-F54E-4AA3-8AFE-12C0C277DDE5}" dt="2022-11-07T12:39:56.952" v="1203" actId="478"/>
          <ac:spMkLst>
            <pc:docMk/>
            <pc:sldMk cId="2387746698" sldId="344"/>
            <ac:spMk id="5" creationId="{91E8DFC2-DBA1-2C68-2D7C-469CB5F6BA00}"/>
          </ac:spMkLst>
        </pc:spChg>
        <pc:spChg chg="del">
          <ac:chgData name="Klara Hübner" userId="7a457e581f0146c3" providerId="LiveId" clId="{1856340A-F54E-4AA3-8AFE-12C0C277DDE5}" dt="2022-11-07T12:39:56.952" v="1203" actId="478"/>
          <ac:spMkLst>
            <pc:docMk/>
            <pc:sldMk cId="2387746698" sldId="344"/>
            <ac:spMk id="6" creationId="{1E9126CE-EB6B-C6BC-C961-BD5FE0AF7614}"/>
          </ac:spMkLst>
        </pc:spChg>
        <pc:spChg chg="del">
          <ac:chgData name="Klara Hübner" userId="7a457e581f0146c3" providerId="LiveId" clId="{1856340A-F54E-4AA3-8AFE-12C0C277DDE5}" dt="2022-11-07T12:39:56.952" v="1203" actId="478"/>
          <ac:spMkLst>
            <pc:docMk/>
            <pc:sldMk cId="2387746698" sldId="344"/>
            <ac:spMk id="7" creationId="{BBB62563-4CC4-2D7E-43F9-356DD03D4EDB}"/>
          </ac:spMkLst>
        </pc:spChg>
        <pc:spChg chg="del">
          <ac:chgData name="Klara Hübner" userId="7a457e581f0146c3" providerId="LiveId" clId="{1856340A-F54E-4AA3-8AFE-12C0C277DDE5}" dt="2022-11-07T12:39:56.952" v="1203" actId="478"/>
          <ac:spMkLst>
            <pc:docMk/>
            <pc:sldMk cId="2387746698" sldId="344"/>
            <ac:spMk id="8" creationId="{279F6277-E13C-C7E5-E1A0-24F1E7D62F30}"/>
          </ac:spMkLst>
        </pc:spChg>
        <pc:spChg chg="del">
          <ac:chgData name="Klara Hübner" userId="7a457e581f0146c3" providerId="LiveId" clId="{1856340A-F54E-4AA3-8AFE-12C0C277DDE5}" dt="2022-11-07T12:39:56.952" v="1203" actId="478"/>
          <ac:spMkLst>
            <pc:docMk/>
            <pc:sldMk cId="2387746698" sldId="344"/>
            <ac:spMk id="9" creationId="{AA7C5573-DEDE-EB82-D2DE-00B2A2C666E2}"/>
          </ac:spMkLst>
        </pc:spChg>
        <pc:spChg chg="del">
          <ac:chgData name="Klara Hübner" userId="7a457e581f0146c3" providerId="LiveId" clId="{1856340A-F54E-4AA3-8AFE-12C0C277DDE5}" dt="2022-11-07T12:39:56.952" v="1203" actId="478"/>
          <ac:spMkLst>
            <pc:docMk/>
            <pc:sldMk cId="2387746698" sldId="344"/>
            <ac:spMk id="10" creationId="{B4EEE399-905C-779D-17CC-5BF28394C4F2}"/>
          </ac:spMkLst>
        </pc:spChg>
        <pc:spChg chg="del">
          <ac:chgData name="Klara Hübner" userId="7a457e581f0146c3" providerId="LiveId" clId="{1856340A-F54E-4AA3-8AFE-12C0C277DDE5}" dt="2022-11-07T12:39:56.952" v="1203" actId="478"/>
          <ac:spMkLst>
            <pc:docMk/>
            <pc:sldMk cId="2387746698" sldId="344"/>
            <ac:spMk id="17" creationId="{722EFD37-9C14-3EA9-D710-3246A745A9E8}"/>
          </ac:spMkLst>
        </pc:spChg>
        <pc:spChg chg="del">
          <ac:chgData name="Klara Hübner" userId="7a457e581f0146c3" providerId="LiveId" clId="{1856340A-F54E-4AA3-8AFE-12C0C277DDE5}" dt="2022-11-07T12:39:56.952" v="1203" actId="478"/>
          <ac:spMkLst>
            <pc:docMk/>
            <pc:sldMk cId="2387746698" sldId="344"/>
            <ac:spMk id="19" creationId="{B49A6C7C-84E6-F434-85F2-4843D13397DA}"/>
          </ac:spMkLst>
        </pc:spChg>
        <pc:spChg chg="del">
          <ac:chgData name="Klara Hübner" userId="7a457e581f0146c3" providerId="LiveId" clId="{1856340A-F54E-4AA3-8AFE-12C0C277DDE5}" dt="2022-11-07T12:39:56.952" v="1203" actId="478"/>
          <ac:spMkLst>
            <pc:docMk/>
            <pc:sldMk cId="2387746698" sldId="344"/>
            <ac:spMk id="22" creationId="{EB9C78BE-3EC3-EE73-86AF-B6DFF96DC0DE}"/>
          </ac:spMkLst>
        </pc:spChg>
        <pc:spChg chg="del">
          <ac:chgData name="Klara Hübner" userId="7a457e581f0146c3" providerId="LiveId" clId="{1856340A-F54E-4AA3-8AFE-12C0C277DDE5}" dt="2022-11-07T12:39:56.952" v="1203" actId="478"/>
          <ac:spMkLst>
            <pc:docMk/>
            <pc:sldMk cId="2387746698" sldId="344"/>
            <ac:spMk id="24" creationId="{83A9FED3-303D-4BAE-3309-CC08E341C38D}"/>
          </ac:spMkLst>
        </pc:spChg>
        <pc:spChg chg="del">
          <ac:chgData name="Klara Hübner" userId="7a457e581f0146c3" providerId="LiveId" clId="{1856340A-F54E-4AA3-8AFE-12C0C277DDE5}" dt="2022-11-07T12:39:56.952" v="1203" actId="478"/>
          <ac:spMkLst>
            <pc:docMk/>
            <pc:sldMk cId="2387746698" sldId="344"/>
            <ac:spMk id="26" creationId="{2B270851-703F-EEE7-F906-CF4B1628090B}"/>
          </ac:spMkLst>
        </pc:spChg>
        <pc:spChg chg="del">
          <ac:chgData name="Klara Hübner" userId="7a457e581f0146c3" providerId="LiveId" clId="{1856340A-F54E-4AA3-8AFE-12C0C277DDE5}" dt="2022-11-07T12:39:56.952" v="1203" actId="478"/>
          <ac:spMkLst>
            <pc:docMk/>
            <pc:sldMk cId="2387746698" sldId="344"/>
            <ac:spMk id="27" creationId="{33DE1646-BD94-55DF-C08A-20DDA6BB0A76}"/>
          </ac:spMkLst>
        </pc:spChg>
        <pc:spChg chg="del">
          <ac:chgData name="Klara Hübner" userId="7a457e581f0146c3" providerId="LiveId" clId="{1856340A-F54E-4AA3-8AFE-12C0C277DDE5}" dt="2022-11-07T12:39:56.952" v="1203" actId="478"/>
          <ac:spMkLst>
            <pc:docMk/>
            <pc:sldMk cId="2387746698" sldId="344"/>
            <ac:spMk id="28" creationId="{EE12494E-BAF9-23BD-C1E3-1AFA04A57EA4}"/>
          </ac:spMkLst>
        </pc:spChg>
        <pc:spChg chg="del">
          <ac:chgData name="Klara Hübner" userId="7a457e581f0146c3" providerId="LiveId" clId="{1856340A-F54E-4AA3-8AFE-12C0C277DDE5}" dt="2022-11-07T12:39:56.952" v="1203" actId="478"/>
          <ac:spMkLst>
            <pc:docMk/>
            <pc:sldMk cId="2387746698" sldId="344"/>
            <ac:spMk id="29" creationId="{B111B190-9E76-2745-CD55-4061AE783CC3}"/>
          </ac:spMkLst>
        </pc:spChg>
        <pc:spChg chg="del">
          <ac:chgData name="Klara Hübner" userId="7a457e581f0146c3" providerId="LiveId" clId="{1856340A-F54E-4AA3-8AFE-12C0C277DDE5}" dt="2022-11-07T12:39:56.952" v="1203" actId="478"/>
          <ac:spMkLst>
            <pc:docMk/>
            <pc:sldMk cId="2387746698" sldId="344"/>
            <ac:spMk id="30" creationId="{78A57839-E4AC-AADF-24F0-0028C5124EC7}"/>
          </ac:spMkLst>
        </pc:spChg>
        <pc:cxnChg chg="del">
          <ac:chgData name="Klara Hübner" userId="7a457e581f0146c3" providerId="LiveId" clId="{1856340A-F54E-4AA3-8AFE-12C0C277DDE5}" dt="2022-11-07T12:39:56.952" v="1203" actId="478"/>
          <ac:cxnSpMkLst>
            <pc:docMk/>
            <pc:sldMk cId="2387746698" sldId="344"/>
            <ac:cxnSpMk id="11" creationId="{9AE76FD5-72ED-BEB7-764C-A6F2CA910951}"/>
          </ac:cxnSpMkLst>
        </pc:cxnChg>
        <pc:cxnChg chg="del">
          <ac:chgData name="Klara Hübner" userId="7a457e581f0146c3" providerId="LiveId" clId="{1856340A-F54E-4AA3-8AFE-12C0C277DDE5}" dt="2022-11-07T12:39:56.952" v="1203" actId="478"/>
          <ac:cxnSpMkLst>
            <pc:docMk/>
            <pc:sldMk cId="2387746698" sldId="344"/>
            <ac:cxnSpMk id="12" creationId="{6EEB851F-CC2B-CA7F-D0B8-5CC72089802B}"/>
          </ac:cxnSpMkLst>
        </pc:cxnChg>
      </pc:sldChg>
      <pc:sldChg chg="delSp modSp add del mod">
        <pc:chgData name="Klara Hübner" userId="7a457e581f0146c3" providerId="LiveId" clId="{1856340A-F54E-4AA3-8AFE-12C0C277DDE5}" dt="2022-11-07T13:05:52.983" v="2288" actId="47"/>
        <pc:sldMkLst>
          <pc:docMk/>
          <pc:sldMk cId="2594515829" sldId="344"/>
        </pc:sldMkLst>
        <pc:spChg chg="del">
          <ac:chgData name="Klara Hübner" userId="7a457e581f0146c3" providerId="LiveId" clId="{1856340A-F54E-4AA3-8AFE-12C0C277DDE5}" dt="2022-11-07T13:04:55.767" v="2255" actId="478"/>
          <ac:spMkLst>
            <pc:docMk/>
            <pc:sldMk cId="2594515829" sldId="344"/>
            <ac:spMk id="4" creationId="{82AB824F-D2DB-512A-9D9C-8EAF3795DD1B}"/>
          </ac:spMkLst>
        </pc:spChg>
        <pc:spChg chg="mod">
          <ac:chgData name="Klara Hübner" userId="7a457e581f0146c3" providerId="LiveId" clId="{1856340A-F54E-4AA3-8AFE-12C0C277DDE5}" dt="2022-11-07T13:05:27.207" v="2284" actId="1076"/>
          <ac:spMkLst>
            <pc:docMk/>
            <pc:sldMk cId="2594515829" sldId="344"/>
            <ac:spMk id="5" creationId="{2F7B1F47-D0DC-EAF8-7D22-9A66517D1B1F}"/>
          </ac:spMkLst>
        </pc:spChg>
        <pc:spChg chg="del">
          <ac:chgData name="Klara Hübner" userId="7a457e581f0146c3" providerId="LiveId" clId="{1856340A-F54E-4AA3-8AFE-12C0C277DDE5}" dt="2022-11-07T13:05:42.983" v="2286" actId="21"/>
          <ac:spMkLst>
            <pc:docMk/>
            <pc:sldMk cId="2594515829" sldId="344"/>
            <ac:spMk id="21" creationId="{412B89AC-DDCE-8C91-93AF-2BDE101098E1}"/>
          </ac:spMkLst>
        </pc:spChg>
        <pc:spChg chg="del">
          <ac:chgData name="Klara Hübner" userId="7a457e581f0146c3" providerId="LiveId" clId="{1856340A-F54E-4AA3-8AFE-12C0C277DDE5}" dt="2022-11-07T13:05:42.983" v="2286" actId="21"/>
          <ac:spMkLst>
            <pc:docMk/>
            <pc:sldMk cId="2594515829" sldId="344"/>
            <ac:spMk id="22" creationId="{ABB8DE8A-5320-EE07-9B76-7589E7024E23}"/>
          </ac:spMkLst>
        </pc:spChg>
        <pc:spChg chg="mod">
          <ac:chgData name="Klara Hübner" userId="7a457e581f0146c3" providerId="LiveId" clId="{1856340A-F54E-4AA3-8AFE-12C0C277DDE5}" dt="2022-11-07T13:05:22.775" v="2283" actId="1076"/>
          <ac:spMkLst>
            <pc:docMk/>
            <pc:sldMk cId="2594515829" sldId="344"/>
            <ac:spMk id="23" creationId="{00000000-0000-0000-0000-000000000000}"/>
          </ac:spMkLst>
        </pc:spChg>
      </pc:sldChg>
      <pc:sldChg chg="del">
        <pc:chgData name="Klara Hübner" userId="7a457e581f0146c3" providerId="LiveId" clId="{1856340A-F54E-4AA3-8AFE-12C0C277DDE5}" dt="2022-11-07T12:40:03.262" v="1204"/>
        <pc:sldMkLst>
          <pc:docMk/>
          <pc:sldMk cId="404075517" sldId="345"/>
        </pc:sldMkLst>
      </pc:sldChg>
      <pc:sldChg chg="addSp delSp modSp add mod">
        <pc:chgData name="Klara Hübner" userId="7a457e581f0146c3" providerId="LiveId" clId="{1856340A-F54E-4AA3-8AFE-12C0C277DDE5}" dt="2022-11-07T13:14:30.299" v="2765" actId="1036"/>
        <pc:sldMkLst>
          <pc:docMk/>
          <pc:sldMk cId="640517413" sldId="345"/>
        </pc:sldMkLst>
        <pc:spChg chg="add mod">
          <ac:chgData name="Klara Hübner" userId="7a457e581f0146c3" providerId="LiveId" clId="{1856340A-F54E-4AA3-8AFE-12C0C277DDE5}" dt="2022-11-07T13:14:30.299" v="2765" actId="1036"/>
          <ac:spMkLst>
            <pc:docMk/>
            <pc:sldMk cId="640517413" sldId="345"/>
            <ac:spMk id="2" creationId="{6AE038B3-4CF0-C0AC-5635-CE5BF625FC9F}"/>
          </ac:spMkLst>
        </pc:spChg>
        <pc:spChg chg="del">
          <ac:chgData name="Klara Hübner" userId="7a457e581f0146c3" providerId="LiveId" clId="{1856340A-F54E-4AA3-8AFE-12C0C277DDE5}" dt="2022-11-07T13:05:57.310" v="2289" actId="478"/>
          <ac:spMkLst>
            <pc:docMk/>
            <pc:sldMk cId="640517413" sldId="345"/>
            <ac:spMk id="4" creationId="{82AB824F-D2DB-512A-9D9C-8EAF3795DD1B}"/>
          </ac:spMkLst>
        </pc:spChg>
        <pc:spChg chg="del">
          <ac:chgData name="Klara Hübner" userId="7a457e581f0146c3" providerId="LiveId" clId="{1856340A-F54E-4AA3-8AFE-12C0C277DDE5}" dt="2022-11-07T13:05:58.198" v="2290" actId="478"/>
          <ac:spMkLst>
            <pc:docMk/>
            <pc:sldMk cId="640517413" sldId="345"/>
            <ac:spMk id="6" creationId="{E7DC446B-8EF5-D04B-4506-A371AF43AB94}"/>
          </ac:spMkLst>
        </pc:spChg>
        <pc:spChg chg="add mod">
          <ac:chgData name="Klara Hübner" userId="7a457e581f0146c3" providerId="LiveId" clId="{1856340A-F54E-4AA3-8AFE-12C0C277DDE5}" dt="2022-11-07T13:14:30.299" v="2765" actId="1036"/>
          <ac:spMkLst>
            <pc:docMk/>
            <pc:sldMk cId="640517413" sldId="345"/>
            <ac:spMk id="7" creationId="{D131D67D-24D7-47D1-1EAD-C8FB5A1FD029}"/>
          </ac:spMkLst>
        </pc:spChg>
        <pc:spChg chg="add mod">
          <ac:chgData name="Klara Hübner" userId="7a457e581f0146c3" providerId="LiveId" clId="{1856340A-F54E-4AA3-8AFE-12C0C277DDE5}" dt="2022-11-07T13:14:30.299" v="2765" actId="1036"/>
          <ac:spMkLst>
            <pc:docMk/>
            <pc:sldMk cId="640517413" sldId="345"/>
            <ac:spMk id="8" creationId="{26329875-8FBD-9CF9-8993-E2A51C60641D}"/>
          </ac:spMkLst>
        </pc:spChg>
        <pc:spChg chg="add mod">
          <ac:chgData name="Klara Hübner" userId="7a457e581f0146c3" providerId="LiveId" clId="{1856340A-F54E-4AA3-8AFE-12C0C277DDE5}" dt="2022-11-07T13:14:30.299" v="2765" actId="1036"/>
          <ac:spMkLst>
            <pc:docMk/>
            <pc:sldMk cId="640517413" sldId="345"/>
            <ac:spMk id="9" creationId="{47527BB9-4474-CCA5-173D-7FB8BEC82D63}"/>
          </ac:spMkLst>
        </pc:spChg>
        <pc:spChg chg="del">
          <ac:chgData name="Klara Hübner" userId="7a457e581f0146c3" providerId="LiveId" clId="{1856340A-F54E-4AA3-8AFE-12C0C277DDE5}" dt="2022-11-07T13:05:58.998" v="2291" actId="478"/>
          <ac:spMkLst>
            <pc:docMk/>
            <pc:sldMk cId="640517413" sldId="345"/>
            <ac:spMk id="10" creationId="{260EE5FA-E12E-D7ED-D90D-F08B0C97AA7E}"/>
          </ac:spMkLst>
        </pc:spChg>
        <pc:spChg chg="del mod">
          <ac:chgData name="Klara Hübner" userId="7a457e581f0146c3" providerId="LiveId" clId="{1856340A-F54E-4AA3-8AFE-12C0C277DDE5}" dt="2022-11-07T13:06:01.510" v="2293" actId="478"/>
          <ac:spMkLst>
            <pc:docMk/>
            <pc:sldMk cId="640517413" sldId="345"/>
            <ac:spMk id="11" creationId="{AF386C69-8B99-9366-BAB6-DC511709A702}"/>
          </ac:spMkLst>
        </pc:spChg>
        <pc:spChg chg="del">
          <ac:chgData name="Klara Hübner" userId="7a457e581f0146c3" providerId="LiveId" clId="{1856340A-F54E-4AA3-8AFE-12C0C277DDE5}" dt="2022-11-07T13:06:04.398" v="2294" actId="478"/>
          <ac:spMkLst>
            <pc:docMk/>
            <pc:sldMk cId="640517413" sldId="345"/>
            <ac:spMk id="12" creationId="{7ED01185-C5DB-C62E-F140-12D11F450803}"/>
          </ac:spMkLst>
        </pc:spChg>
        <pc:spChg chg="del">
          <ac:chgData name="Klara Hübner" userId="7a457e581f0146c3" providerId="LiveId" clId="{1856340A-F54E-4AA3-8AFE-12C0C277DDE5}" dt="2022-11-07T13:06:05.941" v="2295" actId="478"/>
          <ac:spMkLst>
            <pc:docMk/>
            <pc:sldMk cId="640517413" sldId="345"/>
            <ac:spMk id="13" creationId="{781B3335-F044-0EF9-1460-01D430DEDE67}"/>
          </ac:spMkLst>
        </pc:spChg>
        <pc:spChg chg="del">
          <ac:chgData name="Klara Hübner" userId="7a457e581f0146c3" providerId="LiveId" clId="{1856340A-F54E-4AA3-8AFE-12C0C277DDE5}" dt="2022-11-07T13:06:08.542" v="2296" actId="478"/>
          <ac:spMkLst>
            <pc:docMk/>
            <pc:sldMk cId="640517413" sldId="345"/>
            <ac:spMk id="14" creationId="{74B6686D-0990-B9A9-84EC-EA5016FCC1C3}"/>
          </ac:spMkLst>
        </pc:spChg>
        <pc:spChg chg="add mod">
          <ac:chgData name="Klara Hübner" userId="7a457e581f0146c3" providerId="LiveId" clId="{1856340A-F54E-4AA3-8AFE-12C0C277DDE5}" dt="2022-11-07T13:14:30.299" v="2765" actId="1036"/>
          <ac:spMkLst>
            <pc:docMk/>
            <pc:sldMk cId="640517413" sldId="345"/>
            <ac:spMk id="15" creationId="{BA41F334-A19F-6FEF-69A1-ABFAE70F6B01}"/>
          </ac:spMkLst>
        </pc:spChg>
        <pc:spChg chg="add mod">
          <ac:chgData name="Klara Hübner" userId="7a457e581f0146c3" providerId="LiveId" clId="{1856340A-F54E-4AA3-8AFE-12C0C277DDE5}" dt="2022-11-07T13:14:30.299" v="2765" actId="1036"/>
          <ac:spMkLst>
            <pc:docMk/>
            <pc:sldMk cId="640517413" sldId="345"/>
            <ac:spMk id="16" creationId="{01AA737A-016C-873C-25D7-00D92B8AB802}"/>
          </ac:spMkLst>
        </pc:spChg>
        <pc:spChg chg="del mod">
          <ac:chgData name="Klara Hübner" userId="7a457e581f0146c3" providerId="LiveId" clId="{1856340A-F54E-4AA3-8AFE-12C0C277DDE5}" dt="2022-11-07T13:06:25.350" v="2377" actId="478"/>
          <ac:spMkLst>
            <pc:docMk/>
            <pc:sldMk cId="640517413" sldId="345"/>
            <ac:spMk id="18" creationId="{F495A4EE-9CDC-F97A-395F-0BC8737053D4}"/>
          </ac:spMkLst>
        </pc:spChg>
      </pc:sldChg>
      <pc:sldChg chg="addSp delSp modSp add mod modAnim">
        <pc:chgData name="Klara Hübner" userId="7a457e581f0146c3" providerId="LiveId" clId="{1856340A-F54E-4AA3-8AFE-12C0C277DDE5}" dt="2022-11-07T13:55:23.339" v="3710"/>
        <pc:sldMkLst>
          <pc:docMk/>
          <pc:sldMk cId="758812904" sldId="346"/>
        </pc:sldMkLst>
        <pc:spChg chg="del">
          <ac:chgData name="Klara Hübner" userId="7a457e581f0146c3" providerId="LiveId" clId="{1856340A-F54E-4AA3-8AFE-12C0C277DDE5}" dt="2022-11-07T13:17:57.232" v="2766" actId="478"/>
          <ac:spMkLst>
            <pc:docMk/>
            <pc:sldMk cId="758812904" sldId="346"/>
            <ac:spMk id="2" creationId="{6AE038B3-4CF0-C0AC-5635-CE5BF625FC9F}"/>
          </ac:spMkLst>
        </pc:spChg>
        <pc:spChg chg="mod">
          <ac:chgData name="Klara Hübner" userId="7a457e581f0146c3" providerId="LiveId" clId="{1856340A-F54E-4AA3-8AFE-12C0C277DDE5}" dt="2022-11-07T13:23:22.246" v="2907" actId="1076"/>
          <ac:spMkLst>
            <pc:docMk/>
            <pc:sldMk cId="758812904" sldId="346"/>
            <ac:spMk id="5" creationId="{2F7B1F47-D0DC-EAF8-7D22-9A66517D1B1F}"/>
          </ac:spMkLst>
        </pc:spChg>
        <pc:spChg chg="del">
          <ac:chgData name="Klara Hübner" userId="7a457e581f0146c3" providerId="LiveId" clId="{1856340A-F54E-4AA3-8AFE-12C0C277DDE5}" dt="2022-11-07T13:17:57.232" v="2766" actId="478"/>
          <ac:spMkLst>
            <pc:docMk/>
            <pc:sldMk cId="758812904" sldId="346"/>
            <ac:spMk id="7" creationId="{D131D67D-24D7-47D1-1EAD-C8FB5A1FD029}"/>
          </ac:spMkLst>
        </pc:spChg>
        <pc:spChg chg="del">
          <ac:chgData name="Klara Hübner" userId="7a457e581f0146c3" providerId="LiveId" clId="{1856340A-F54E-4AA3-8AFE-12C0C277DDE5}" dt="2022-11-07T13:17:57.232" v="2766" actId="478"/>
          <ac:spMkLst>
            <pc:docMk/>
            <pc:sldMk cId="758812904" sldId="346"/>
            <ac:spMk id="8" creationId="{26329875-8FBD-9CF9-8993-E2A51C60641D}"/>
          </ac:spMkLst>
        </pc:spChg>
        <pc:spChg chg="del">
          <ac:chgData name="Klara Hübner" userId="7a457e581f0146c3" providerId="LiveId" clId="{1856340A-F54E-4AA3-8AFE-12C0C277DDE5}" dt="2022-11-07T13:17:57.232" v="2766" actId="478"/>
          <ac:spMkLst>
            <pc:docMk/>
            <pc:sldMk cId="758812904" sldId="346"/>
            <ac:spMk id="9" creationId="{47527BB9-4474-CCA5-173D-7FB8BEC82D63}"/>
          </ac:spMkLst>
        </pc:spChg>
        <pc:spChg chg="add mod">
          <ac:chgData name="Klara Hübner" userId="7a457e581f0146c3" providerId="LiveId" clId="{1856340A-F54E-4AA3-8AFE-12C0C277DDE5}" dt="2022-11-07T13:53:32.011" v="3627" actId="1076"/>
          <ac:spMkLst>
            <pc:docMk/>
            <pc:sldMk cId="758812904" sldId="346"/>
            <ac:spMk id="10" creationId="{21619713-38EF-5A3F-AC58-68EF113EFF24}"/>
          </ac:spMkLst>
        </pc:spChg>
        <pc:spChg chg="add mod">
          <ac:chgData name="Klara Hübner" userId="7a457e581f0146c3" providerId="LiveId" clId="{1856340A-F54E-4AA3-8AFE-12C0C277DDE5}" dt="2022-11-07T13:54:00.699" v="3628" actId="1076"/>
          <ac:spMkLst>
            <pc:docMk/>
            <pc:sldMk cId="758812904" sldId="346"/>
            <ac:spMk id="11" creationId="{9F3CA463-1A93-26A1-0617-5FAC86031F60}"/>
          </ac:spMkLst>
        </pc:spChg>
        <pc:spChg chg="add mod">
          <ac:chgData name="Klara Hübner" userId="7a457e581f0146c3" providerId="LiveId" clId="{1856340A-F54E-4AA3-8AFE-12C0C277DDE5}" dt="2022-11-07T13:30:40.970" v="3161" actId="1076"/>
          <ac:spMkLst>
            <pc:docMk/>
            <pc:sldMk cId="758812904" sldId="346"/>
            <ac:spMk id="12" creationId="{23671059-2D00-60B3-A4FA-FBF9ACC5F0A8}"/>
          </ac:spMkLst>
        </pc:spChg>
        <pc:spChg chg="add del mod">
          <ac:chgData name="Klara Hübner" userId="7a457e581f0146c3" providerId="LiveId" clId="{1856340A-F54E-4AA3-8AFE-12C0C277DDE5}" dt="2022-11-07T13:29:30.057" v="3116" actId="478"/>
          <ac:spMkLst>
            <pc:docMk/>
            <pc:sldMk cId="758812904" sldId="346"/>
            <ac:spMk id="13" creationId="{850DEC70-F9CA-3514-B24A-BDF1393A2045}"/>
          </ac:spMkLst>
        </pc:spChg>
        <pc:spChg chg="add mod">
          <ac:chgData name="Klara Hübner" userId="7a457e581f0146c3" providerId="LiveId" clId="{1856340A-F54E-4AA3-8AFE-12C0C277DDE5}" dt="2022-11-07T13:40:26.952" v="3403" actId="1076"/>
          <ac:spMkLst>
            <pc:docMk/>
            <pc:sldMk cId="758812904" sldId="346"/>
            <ac:spMk id="14" creationId="{48389101-ED7B-C39B-AF29-8486E3C0D596}"/>
          </ac:spMkLst>
        </pc:spChg>
        <pc:spChg chg="del">
          <ac:chgData name="Klara Hübner" userId="7a457e581f0146c3" providerId="LiveId" clId="{1856340A-F54E-4AA3-8AFE-12C0C277DDE5}" dt="2022-11-07T13:17:57.232" v="2766" actId="478"/>
          <ac:spMkLst>
            <pc:docMk/>
            <pc:sldMk cId="758812904" sldId="346"/>
            <ac:spMk id="15" creationId="{BA41F334-A19F-6FEF-69A1-ABFAE70F6B01}"/>
          </ac:spMkLst>
        </pc:spChg>
        <pc:spChg chg="del">
          <ac:chgData name="Klara Hübner" userId="7a457e581f0146c3" providerId="LiveId" clId="{1856340A-F54E-4AA3-8AFE-12C0C277DDE5}" dt="2022-11-07T13:17:57.232" v="2766" actId="478"/>
          <ac:spMkLst>
            <pc:docMk/>
            <pc:sldMk cId="758812904" sldId="346"/>
            <ac:spMk id="16" creationId="{01AA737A-016C-873C-25D7-00D92B8AB802}"/>
          </ac:spMkLst>
        </pc:spChg>
        <pc:spChg chg="add mod">
          <ac:chgData name="Klara Hübner" userId="7a457e581f0146c3" providerId="LiveId" clId="{1856340A-F54E-4AA3-8AFE-12C0C277DDE5}" dt="2022-11-07T13:30:22.426" v="3160" actId="1076"/>
          <ac:spMkLst>
            <pc:docMk/>
            <pc:sldMk cId="758812904" sldId="346"/>
            <ac:spMk id="17" creationId="{751B2029-585E-AA85-D2ED-6FACA3E051E2}"/>
          </ac:spMkLst>
        </pc:spChg>
        <pc:spChg chg="add mod">
          <ac:chgData name="Klara Hübner" userId="7a457e581f0146c3" providerId="LiveId" clId="{1856340A-F54E-4AA3-8AFE-12C0C277DDE5}" dt="2022-11-07T13:37:16.266" v="3286" actId="1076"/>
          <ac:spMkLst>
            <pc:docMk/>
            <pc:sldMk cId="758812904" sldId="346"/>
            <ac:spMk id="18" creationId="{604207B1-7894-478D-EC8E-E814859AD3C4}"/>
          </ac:spMkLst>
        </pc:spChg>
        <pc:spChg chg="add mod ord">
          <ac:chgData name="Klara Hübner" userId="7a457e581f0146c3" providerId="LiveId" clId="{1856340A-F54E-4AA3-8AFE-12C0C277DDE5}" dt="2022-11-07T13:39:49.987" v="3391" actId="14100"/>
          <ac:spMkLst>
            <pc:docMk/>
            <pc:sldMk cId="758812904" sldId="346"/>
            <ac:spMk id="20" creationId="{0B10B255-6D13-6549-9A56-ED530F35F2B3}"/>
          </ac:spMkLst>
        </pc:spChg>
        <pc:spChg chg="add mod">
          <ac:chgData name="Klara Hübner" userId="7a457e581f0146c3" providerId="LiveId" clId="{1856340A-F54E-4AA3-8AFE-12C0C277DDE5}" dt="2022-11-07T13:40:22.554" v="3402" actId="166"/>
          <ac:spMkLst>
            <pc:docMk/>
            <pc:sldMk cId="758812904" sldId="346"/>
            <ac:spMk id="21" creationId="{24613ED4-D4F6-2EC1-4F82-423235C88E0A}"/>
          </ac:spMkLst>
        </pc:spChg>
        <pc:spChg chg="add mod">
          <ac:chgData name="Klara Hübner" userId="7a457e581f0146c3" providerId="LiveId" clId="{1856340A-F54E-4AA3-8AFE-12C0C277DDE5}" dt="2022-11-07T13:50:41.853" v="3558" actId="1076"/>
          <ac:spMkLst>
            <pc:docMk/>
            <pc:sldMk cId="758812904" sldId="346"/>
            <ac:spMk id="22" creationId="{1BC83CE8-BE7C-7923-23AF-E0549AF6D7AC}"/>
          </ac:spMkLst>
        </pc:spChg>
        <pc:spChg chg="mod">
          <ac:chgData name="Klara Hübner" userId="7a457e581f0146c3" providerId="LiveId" clId="{1856340A-F54E-4AA3-8AFE-12C0C277DDE5}" dt="2022-11-07T13:21:07.776" v="2906" actId="1076"/>
          <ac:spMkLst>
            <pc:docMk/>
            <pc:sldMk cId="758812904" sldId="346"/>
            <ac:spMk id="23" creationId="{00000000-0000-0000-0000-000000000000}"/>
          </ac:spMkLst>
        </pc:spChg>
        <pc:spChg chg="add mod">
          <ac:chgData name="Klara Hübner" userId="7a457e581f0146c3" providerId="LiveId" clId="{1856340A-F54E-4AA3-8AFE-12C0C277DDE5}" dt="2022-11-07T13:48:40.413" v="3490" actId="1076"/>
          <ac:spMkLst>
            <pc:docMk/>
            <pc:sldMk cId="758812904" sldId="346"/>
            <ac:spMk id="24" creationId="{F362779B-B8B5-18D3-14CB-8FF457BEE4B2}"/>
          </ac:spMkLst>
        </pc:spChg>
        <pc:spChg chg="add mod">
          <ac:chgData name="Klara Hübner" userId="7a457e581f0146c3" providerId="LiveId" clId="{1856340A-F54E-4AA3-8AFE-12C0C277DDE5}" dt="2022-11-07T13:48:42.669" v="3491" actId="1076"/>
          <ac:spMkLst>
            <pc:docMk/>
            <pc:sldMk cId="758812904" sldId="346"/>
            <ac:spMk id="25" creationId="{966269B4-F9B9-0497-2767-BE05A909C53B}"/>
          </ac:spMkLst>
        </pc:spChg>
        <pc:spChg chg="add mod ord">
          <ac:chgData name="Klara Hübner" userId="7a457e581f0146c3" providerId="LiveId" clId="{1856340A-F54E-4AA3-8AFE-12C0C277DDE5}" dt="2022-11-07T13:52:05.533" v="3626" actId="166"/>
          <ac:spMkLst>
            <pc:docMk/>
            <pc:sldMk cId="758812904" sldId="346"/>
            <ac:spMk id="26" creationId="{DEE7539F-CEEE-770B-1858-27819AF8AC52}"/>
          </ac:spMkLst>
        </pc:spChg>
        <pc:spChg chg="add del mod">
          <ac:chgData name="Klara Hübner" userId="7a457e581f0146c3" providerId="LiveId" clId="{1856340A-F54E-4AA3-8AFE-12C0C277DDE5}" dt="2022-11-07T13:49:37.924" v="3548" actId="478"/>
          <ac:spMkLst>
            <pc:docMk/>
            <pc:sldMk cId="758812904" sldId="346"/>
            <ac:spMk id="27" creationId="{0CBC2E08-D683-B523-B3A3-00BA22C695CF}"/>
          </ac:spMkLst>
        </pc:spChg>
        <pc:spChg chg="add mod">
          <ac:chgData name="Klara Hübner" userId="7a457e581f0146c3" providerId="LiveId" clId="{1856340A-F54E-4AA3-8AFE-12C0C277DDE5}" dt="2022-11-07T13:50:58.942" v="3591" actId="20577"/>
          <ac:spMkLst>
            <pc:docMk/>
            <pc:sldMk cId="758812904" sldId="346"/>
            <ac:spMk id="36" creationId="{2903FDCB-AC4F-2A16-AD01-76788635A14A}"/>
          </ac:spMkLst>
        </pc:spChg>
        <pc:spChg chg="add mod">
          <ac:chgData name="Klara Hübner" userId="7a457e581f0146c3" providerId="LiveId" clId="{1856340A-F54E-4AA3-8AFE-12C0C277DDE5}" dt="2022-11-07T13:51:53.356" v="3622" actId="1076"/>
          <ac:spMkLst>
            <pc:docMk/>
            <pc:sldMk cId="758812904" sldId="346"/>
            <ac:spMk id="37" creationId="{150FB164-A5EE-3F5C-9D9E-04854A54E63F}"/>
          </ac:spMkLst>
        </pc:spChg>
        <pc:spChg chg="add mod">
          <ac:chgData name="Klara Hübner" userId="7a457e581f0146c3" providerId="LiveId" clId="{1856340A-F54E-4AA3-8AFE-12C0C277DDE5}" dt="2022-11-07T13:55:18.019" v="3709" actId="20577"/>
          <ac:spMkLst>
            <pc:docMk/>
            <pc:sldMk cId="758812904" sldId="346"/>
            <ac:spMk id="41" creationId="{3BDEF5F7-840D-EBBB-C9FC-EEBA18C20262}"/>
          </ac:spMkLst>
        </pc:spChg>
        <pc:picChg chg="add mod">
          <ac:chgData name="Klara Hübner" userId="7a457e581f0146c3" providerId="LiveId" clId="{1856340A-F54E-4AA3-8AFE-12C0C277DDE5}" dt="2022-11-07T13:21:04.603" v="2905" actId="208"/>
          <ac:picMkLst>
            <pc:docMk/>
            <pc:sldMk cId="758812904" sldId="346"/>
            <ac:picMk id="6" creationId="{85B02309-CAD3-9E31-22C8-B4D352844F14}"/>
          </ac:picMkLst>
        </pc:picChg>
        <pc:picChg chg="del mod">
          <ac:chgData name="Klara Hübner" userId="7a457e581f0146c3" providerId="LiveId" clId="{1856340A-F54E-4AA3-8AFE-12C0C277DDE5}" dt="2022-11-07T13:18:46.959" v="2768" actId="478"/>
          <ac:picMkLst>
            <pc:docMk/>
            <pc:sldMk cId="758812904" sldId="346"/>
            <ac:picMk id="19" creationId="{00000000-0000-0000-0000-000000000000}"/>
          </ac:picMkLst>
        </pc:picChg>
        <pc:cxnChg chg="add">
          <ac:chgData name="Klara Hübner" userId="7a457e581f0146c3" providerId="LiveId" clId="{1856340A-F54E-4AA3-8AFE-12C0C277DDE5}" dt="2022-11-07T13:49:47.371" v="3549" actId="11529"/>
          <ac:cxnSpMkLst>
            <pc:docMk/>
            <pc:sldMk cId="758812904" sldId="346"/>
            <ac:cxnSpMk id="29" creationId="{7759793D-FDE2-08D2-46F9-9CBC2797A470}"/>
          </ac:cxnSpMkLst>
        </pc:cxnChg>
        <pc:cxnChg chg="add mod">
          <ac:chgData name="Klara Hübner" userId="7a457e581f0146c3" providerId="LiveId" clId="{1856340A-F54E-4AA3-8AFE-12C0C277DDE5}" dt="2022-11-07T13:49:59.340" v="3553" actId="14100"/>
          <ac:cxnSpMkLst>
            <pc:docMk/>
            <pc:sldMk cId="758812904" sldId="346"/>
            <ac:cxnSpMk id="30" creationId="{E84D63B5-D582-2D92-4F7C-F9834B56ECFD}"/>
          </ac:cxnSpMkLst>
        </pc:cxnChg>
        <pc:cxnChg chg="add mod">
          <ac:chgData name="Klara Hübner" userId="7a457e581f0146c3" providerId="LiveId" clId="{1856340A-F54E-4AA3-8AFE-12C0C277DDE5}" dt="2022-11-07T13:50:06.276" v="3556" actId="14100"/>
          <ac:cxnSpMkLst>
            <pc:docMk/>
            <pc:sldMk cId="758812904" sldId="346"/>
            <ac:cxnSpMk id="33" creationId="{3DDA160E-93E0-2DCB-BF4A-6C6D1394EED3}"/>
          </ac:cxnSpMkLst>
        </pc:cxnChg>
        <pc:cxnChg chg="add mod">
          <ac:chgData name="Klara Hübner" userId="7a457e581f0146c3" providerId="LiveId" clId="{1856340A-F54E-4AA3-8AFE-12C0C277DDE5}" dt="2022-11-07T13:52:02.307" v="3625" actId="14100"/>
          <ac:cxnSpMkLst>
            <pc:docMk/>
            <pc:sldMk cId="758812904" sldId="346"/>
            <ac:cxnSpMk id="38" creationId="{A0B91061-8856-AAA9-EF2D-FB3C2E33131C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6039" y="2583401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XI.</a:t>
            </a:r>
            <a:br>
              <a:rPr lang="cs-CZ" altLang="cs-CZ" sz="3600" dirty="0">
                <a:solidFill>
                  <a:srgbClr val="C00000"/>
                </a:solidFill>
              </a:rPr>
            </a:b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>Kulturní paměť</a:t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i="1" dirty="0" err="1">
                <a:solidFill>
                  <a:srgbClr val="002060"/>
                </a:solidFill>
              </a:rPr>
              <a:t>lieux</a:t>
            </a:r>
            <a:r>
              <a:rPr lang="cs-CZ" altLang="cs-CZ" sz="1600" i="1" dirty="0">
                <a:solidFill>
                  <a:srgbClr val="002060"/>
                </a:solidFill>
              </a:rPr>
              <a:t> de </a:t>
            </a:r>
            <a:r>
              <a:rPr lang="cs-CZ" altLang="cs-CZ" sz="1600" i="1" dirty="0" err="1">
                <a:solidFill>
                  <a:srgbClr val="002060"/>
                </a:solidFill>
              </a:rPr>
              <a:t>mémoire</a:t>
            </a: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0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>Manipulace</a:t>
            </a:r>
            <a:br>
              <a:rPr lang="cs-CZ" altLang="cs-CZ" sz="14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>s kulturní paměti</a:t>
            </a:r>
            <a:br>
              <a:rPr lang="cs-CZ" altLang="cs-CZ" sz="1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A5026919-4D68-63E1-C308-D5213457F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73" y="245749"/>
            <a:ext cx="4501988" cy="6002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>
            <a:extLst>
              <a:ext uri="{FF2B5EF4-FFF2-40B4-BE49-F238E27FC236}">
                <a16:creationId xmlns:a16="http://schemas.microsoft.com/office/drawing/2014/main" id="{0B10B255-6D13-6549-9A56-ED530F35F2B3}"/>
              </a:ext>
            </a:extLst>
          </p:cNvPr>
          <p:cNvSpPr txBox="1"/>
          <p:nvPr/>
        </p:nvSpPr>
        <p:spPr>
          <a:xfrm>
            <a:off x="1969269" y="4234206"/>
            <a:ext cx="4017772" cy="677108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FFCC"/>
                </a:solidFill>
                <a:latin typeface="+mj-lt"/>
              </a:rPr>
              <a:t>důvody:</a:t>
            </a:r>
          </a:p>
          <a:p>
            <a:r>
              <a:rPr lang="cs-CZ" sz="1200" b="1" dirty="0">
                <a:latin typeface="+mj-lt"/>
              </a:rPr>
              <a:t>Etické, filantropické, naučné pro politiku, ekonomií</a:t>
            </a:r>
          </a:p>
          <a:p>
            <a:r>
              <a:rPr lang="cs-CZ" sz="1200" b="1" dirty="0">
                <a:latin typeface="+mj-lt"/>
              </a:rPr>
              <a:t>osobní ctižádost…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3965713" y="261271"/>
            <a:ext cx="2586511" cy="9774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Edward L.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Bernays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r>
              <a:rPr lang="cs-CZ" sz="1200" b="1" dirty="0">
                <a:latin typeface="+mn-lt"/>
              </a:rPr>
              <a:t>*1891 - 1995</a:t>
            </a:r>
          </a:p>
          <a:p>
            <a:r>
              <a:rPr lang="cs-CZ" sz="1200" b="1" dirty="0">
                <a:latin typeface="+mn-lt"/>
              </a:rPr>
              <a:t>Americký teoretik veřejného</a:t>
            </a:r>
          </a:p>
          <a:p>
            <a:r>
              <a:rPr lang="cs-CZ" sz="1200" b="1" dirty="0">
                <a:latin typeface="+mn-lt"/>
              </a:rPr>
              <a:t>Mínění, psycholog, spisovatel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312882CD-43E0-D342-62F9-AE012CBA1121}"/>
              </a:ext>
            </a:extLst>
          </p:cNvPr>
          <p:cNvSpPr/>
          <p:nvPr/>
        </p:nvSpPr>
        <p:spPr bwMode="auto">
          <a:xfrm>
            <a:off x="211405" y="1238704"/>
            <a:ext cx="2380373" cy="718372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Konstrukce kulturní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paměti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7B1F47-D0DC-EAF8-7D22-9A66517D1B1F}"/>
              </a:ext>
            </a:extLst>
          </p:cNvPr>
          <p:cNvSpPr txBox="1"/>
          <p:nvPr/>
        </p:nvSpPr>
        <p:spPr>
          <a:xfrm>
            <a:off x="2436993" y="1290654"/>
            <a:ext cx="1901542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 err="1">
                <a:solidFill>
                  <a:srgbClr val="FFFFCC"/>
                </a:solidFill>
                <a:latin typeface="+mj-lt"/>
              </a:rPr>
              <a:t>Manipulating</a:t>
            </a:r>
            <a:r>
              <a:rPr lang="cs-CZ" sz="1400" b="1" dirty="0">
                <a:solidFill>
                  <a:srgbClr val="FFFFCC"/>
                </a:solidFill>
                <a:latin typeface="+mj-lt"/>
              </a:rPr>
              <a:t> public </a:t>
            </a:r>
            <a:r>
              <a:rPr lang="cs-CZ" sz="1400" b="1" dirty="0" err="1">
                <a:solidFill>
                  <a:srgbClr val="FFFFCC"/>
                </a:solidFill>
                <a:latin typeface="+mj-lt"/>
              </a:rPr>
              <a:t>opinion</a:t>
            </a:r>
            <a:endParaRPr lang="cs-CZ" sz="1400" b="1" dirty="0">
              <a:solidFill>
                <a:srgbClr val="FFFFCC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(1928)</a:t>
            </a:r>
            <a:endParaRPr lang="cs-CZ" sz="1200" b="1" dirty="0">
              <a:latin typeface="+mj-lt"/>
            </a:endParaRPr>
          </a:p>
        </p:txBody>
      </p:sp>
      <p:pic>
        <p:nvPicPr>
          <p:cNvPr id="6" name="Obrázek 5" descr="Obsah obrázku vázanka, osoba, zeď, oblečení&#10;&#10;Popis byl vytvořen automaticky">
            <a:extLst>
              <a:ext uri="{FF2B5EF4-FFF2-40B4-BE49-F238E27FC236}">
                <a16:creationId xmlns:a16="http://schemas.microsoft.com/office/drawing/2014/main" id="{85B02309-CAD3-9E31-22C8-B4D352844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23" y="261271"/>
            <a:ext cx="2615872" cy="21968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1619713-38EF-5A3F-AC58-68EF113EFF24}"/>
              </a:ext>
            </a:extLst>
          </p:cNvPr>
          <p:cNvSpPr txBox="1"/>
          <p:nvPr/>
        </p:nvSpPr>
        <p:spPr>
          <a:xfrm>
            <a:off x="1692690" y="2088124"/>
            <a:ext cx="4347455" cy="677108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FFCC"/>
                </a:solidFill>
                <a:latin typeface="+mj-lt"/>
              </a:rPr>
              <a:t>Veřejné mínění:</a:t>
            </a:r>
          </a:p>
          <a:p>
            <a:r>
              <a:rPr lang="cs-CZ" sz="1200" b="1" dirty="0">
                <a:latin typeface="+mj-lt"/>
              </a:rPr>
              <a:t>- Od historického období závislá představa jisté společenské skupiny o jakémkoliv zájmovém předmětu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F3CA463-1A93-26A1-0617-5FAC86031F60}"/>
              </a:ext>
            </a:extLst>
          </p:cNvPr>
          <p:cNvSpPr/>
          <p:nvPr/>
        </p:nvSpPr>
        <p:spPr bwMode="auto">
          <a:xfrm>
            <a:off x="555925" y="2847960"/>
            <a:ext cx="3108970" cy="946146"/>
          </a:xfrm>
          <a:prstGeom prst="ellipse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Společnost a její instituce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= vyznačují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setrvačností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23671059-2D00-60B3-A4FA-FBF9ACC5F0A8}"/>
              </a:ext>
            </a:extLst>
          </p:cNvPr>
          <p:cNvSpPr/>
          <p:nvPr/>
        </p:nvSpPr>
        <p:spPr bwMode="auto">
          <a:xfrm>
            <a:off x="3737864" y="3008124"/>
            <a:ext cx="688198" cy="56451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48389101-ED7B-C39B-AF29-8486E3C0D596}"/>
              </a:ext>
            </a:extLst>
          </p:cNvPr>
          <p:cNvSpPr/>
          <p:nvPr/>
        </p:nvSpPr>
        <p:spPr bwMode="auto">
          <a:xfrm>
            <a:off x="4572000" y="3319478"/>
            <a:ext cx="1812363" cy="564511"/>
          </a:xfrm>
          <a:prstGeom prst="ellipse">
            <a:avLst/>
          </a:prstGeom>
          <a:solidFill>
            <a:srgbClr val="99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Nemá ráda nové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názory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751B2029-585E-AA85-D2ED-6FACA3E051E2}"/>
              </a:ext>
            </a:extLst>
          </p:cNvPr>
          <p:cNvSpPr/>
          <p:nvPr/>
        </p:nvSpPr>
        <p:spPr bwMode="auto">
          <a:xfrm>
            <a:off x="4425121" y="2914509"/>
            <a:ext cx="1561919" cy="370857"/>
          </a:xfrm>
          <a:prstGeom prst="ellipse">
            <a:avLst/>
          </a:prstGeom>
          <a:solidFill>
            <a:srgbClr val="99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Je reakční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18" name="Bublinový popisek: čárový 17">
            <a:extLst>
              <a:ext uri="{FF2B5EF4-FFF2-40B4-BE49-F238E27FC236}">
                <a16:creationId xmlns:a16="http://schemas.microsoft.com/office/drawing/2014/main" id="{604207B1-7894-478D-EC8E-E814859AD3C4}"/>
              </a:ext>
            </a:extLst>
          </p:cNvPr>
          <p:cNvSpPr/>
          <p:nvPr/>
        </p:nvSpPr>
        <p:spPr bwMode="auto">
          <a:xfrm>
            <a:off x="3059530" y="3785107"/>
            <a:ext cx="1812363" cy="612648"/>
          </a:xfrm>
          <a:prstGeom prst="borderCallout1">
            <a:avLst>
              <a:gd name="adj1" fmla="val -81282"/>
              <a:gd name="adj2" fmla="val 44656"/>
              <a:gd name="adj3" fmla="val -233"/>
              <a:gd name="adj4" fmla="val 39758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Inovátor  musí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Nasadit persuasivní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techniky (psychologie)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1BC83CE8-BE7C-7923-23AF-E0549AF6D7AC}"/>
              </a:ext>
            </a:extLst>
          </p:cNvPr>
          <p:cNvSpPr/>
          <p:nvPr/>
        </p:nvSpPr>
        <p:spPr bwMode="auto">
          <a:xfrm>
            <a:off x="6518758" y="3951949"/>
            <a:ext cx="1812363" cy="564511"/>
          </a:xfrm>
          <a:prstGeom prst="ellipse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Možnosti využití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a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zneužití</a:t>
            </a:r>
          </a:p>
        </p:txBody>
      </p:sp>
      <p:sp>
        <p:nvSpPr>
          <p:cNvPr id="21" name="Šipka: doprava 20">
            <a:extLst>
              <a:ext uri="{FF2B5EF4-FFF2-40B4-BE49-F238E27FC236}">
                <a16:creationId xmlns:a16="http://schemas.microsoft.com/office/drawing/2014/main" id="{24613ED4-D4F6-2EC1-4F82-423235C88E0A}"/>
              </a:ext>
            </a:extLst>
          </p:cNvPr>
          <p:cNvSpPr/>
          <p:nvPr/>
        </p:nvSpPr>
        <p:spPr bwMode="auto">
          <a:xfrm>
            <a:off x="5894496" y="4290504"/>
            <a:ext cx="688198" cy="56451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F362779B-B8B5-18D3-14CB-8FF457BEE4B2}"/>
              </a:ext>
            </a:extLst>
          </p:cNvPr>
          <p:cNvSpPr/>
          <p:nvPr/>
        </p:nvSpPr>
        <p:spPr bwMode="auto">
          <a:xfrm>
            <a:off x="5646042" y="5117774"/>
            <a:ext cx="1812363" cy="621905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800000"/>
                </a:solidFill>
                <a:latin typeface="+mn-lt"/>
              </a:rPr>
              <a:t>Mezinárodní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Politika: Litva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966269B4-F9B9-0497-2767-BE05A909C53B}"/>
              </a:ext>
            </a:extLst>
          </p:cNvPr>
          <p:cNvSpPr/>
          <p:nvPr/>
        </p:nvSpPr>
        <p:spPr bwMode="auto">
          <a:xfrm>
            <a:off x="4338535" y="5405668"/>
            <a:ext cx="1265573" cy="677108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800000"/>
                </a:solidFill>
                <a:latin typeface="+mn-lt"/>
              </a:rPr>
              <a:t>Móda: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klobouky</a:t>
            </a:r>
          </a:p>
        </p:txBody>
      </p: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7759793D-FDE2-08D2-46F9-9CBC2797A470}"/>
              </a:ext>
            </a:extLst>
          </p:cNvPr>
          <p:cNvCxnSpPr>
            <a:stCxn id="26" idx="0"/>
            <a:endCxn id="20" idx="2"/>
          </p:cNvCxnSpPr>
          <p:nvPr/>
        </p:nvCxnSpPr>
        <p:spPr bwMode="auto">
          <a:xfrm flipV="1">
            <a:off x="3059530" y="4911314"/>
            <a:ext cx="918625" cy="1512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E84D63B5-D582-2D92-4F7C-F9834B56ECFD}"/>
              </a:ext>
            </a:extLst>
          </p:cNvPr>
          <p:cNvCxnSpPr>
            <a:stCxn id="20" idx="2"/>
            <a:endCxn id="25" idx="0"/>
          </p:cNvCxnSpPr>
          <p:nvPr/>
        </p:nvCxnSpPr>
        <p:spPr bwMode="auto">
          <a:xfrm>
            <a:off x="3978155" y="4911314"/>
            <a:ext cx="993167" cy="4943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3DDA160E-93E0-2DCB-BF4A-6C6D1394EED3}"/>
              </a:ext>
            </a:extLst>
          </p:cNvPr>
          <p:cNvCxnSpPr>
            <a:stCxn id="20" idx="2"/>
            <a:endCxn id="24" idx="1"/>
          </p:cNvCxnSpPr>
          <p:nvPr/>
        </p:nvCxnSpPr>
        <p:spPr bwMode="auto">
          <a:xfrm>
            <a:off x="3978155" y="4911314"/>
            <a:ext cx="1933301" cy="297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ál 35">
            <a:extLst>
              <a:ext uri="{FF2B5EF4-FFF2-40B4-BE49-F238E27FC236}">
                <a16:creationId xmlns:a16="http://schemas.microsoft.com/office/drawing/2014/main" id="{2903FDCB-AC4F-2A16-AD01-76788635A14A}"/>
              </a:ext>
            </a:extLst>
          </p:cNvPr>
          <p:cNvSpPr/>
          <p:nvPr/>
        </p:nvSpPr>
        <p:spPr bwMode="auto">
          <a:xfrm>
            <a:off x="6572916" y="4534861"/>
            <a:ext cx="1812363" cy="564511"/>
          </a:xfrm>
          <a:prstGeom prst="ellipse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Přímé oslovené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Cílové skupiny</a:t>
            </a:r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150FB164-A5EE-3F5C-9D9E-04854A54E63F}"/>
              </a:ext>
            </a:extLst>
          </p:cNvPr>
          <p:cNvSpPr/>
          <p:nvPr/>
        </p:nvSpPr>
        <p:spPr bwMode="auto">
          <a:xfrm>
            <a:off x="2591778" y="5804359"/>
            <a:ext cx="1918366" cy="95047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800000"/>
                </a:solidFill>
                <a:latin typeface="+mn-lt"/>
              </a:rPr>
              <a:t>Elektronická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800000"/>
                </a:solidFill>
                <a:latin typeface="+mn-lt"/>
              </a:rPr>
              <a:t>hudba: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panatrop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A0B91061-8856-AAA9-EF2D-FB3C2E33131C}"/>
              </a:ext>
            </a:extLst>
          </p:cNvPr>
          <p:cNvCxnSpPr>
            <a:stCxn id="20" idx="2"/>
            <a:endCxn id="37" idx="0"/>
          </p:cNvCxnSpPr>
          <p:nvPr/>
        </p:nvCxnSpPr>
        <p:spPr bwMode="auto">
          <a:xfrm flipH="1">
            <a:off x="3550961" y="4911314"/>
            <a:ext cx="427194" cy="8930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Ovál 25">
            <a:extLst>
              <a:ext uri="{FF2B5EF4-FFF2-40B4-BE49-F238E27FC236}">
                <a16:creationId xmlns:a16="http://schemas.microsoft.com/office/drawing/2014/main" id="{DEE7539F-CEEE-770B-1858-27819AF8AC52}"/>
              </a:ext>
            </a:extLst>
          </p:cNvPr>
          <p:cNvSpPr/>
          <p:nvPr/>
        </p:nvSpPr>
        <p:spPr bwMode="auto">
          <a:xfrm>
            <a:off x="1748916" y="5062571"/>
            <a:ext cx="2621228" cy="677108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800000"/>
                </a:solidFill>
                <a:latin typeface="+mn-lt"/>
              </a:rPr>
              <a:t>vnitřní politika: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Rasismus v jižních státech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3BDEF5F7-840D-EBBB-C9FC-EEBA18C20262}"/>
              </a:ext>
            </a:extLst>
          </p:cNvPr>
          <p:cNvSpPr txBox="1"/>
          <p:nvPr/>
        </p:nvSpPr>
        <p:spPr>
          <a:xfrm>
            <a:off x="5151713" y="5660207"/>
            <a:ext cx="3551943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  <a:latin typeface="+mj-lt"/>
              </a:rPr>
              <a:t>Co si s obou článků můžeme odnést pro </a:t>
            </a:r>
          </a:p>
          <a:p>
            <a:r>
              <a:rPr lang="cs-CZ" sz="1600" b="1" dirty="0">
                <a:solidFill>
                  <a:srgbClr val="FF0000"/>
                </a:solidFill>
                <a:latin typeface="+mj-lt"/>
              </a:rPr>
              <a:t>vytváření kulturní paměti?</a:t>
            </a:r>
          </a:p>
        </p:txBody>
      </p:sp>
    </p:spTree>
    <p:extLst>
      <p:ext uri="{BB962C8B-B14F-4D97-AF65-F5344CB8AC3E}">
        <p14:creationId xmlns:p14="http://schemas.microsoft.com/office/powerpoint/2010/main" val="7588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2" y="3337354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22.11.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2FD3C75-02A6-2E56-21AF-DE3AC41049AA}"/>
              </a:ext>
            </a:extLst>
          </p:cNvPr>
          <p:cNvSpPr/>
          <p:nvPr/>
        </p:nvSpPr>
        <p:spPr bwMode="auto">
          <a:xfrm>
            <a:off x="578452" y="4010288"/>
            <a:ext cx="8275832" cy="1479644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1. </a:t>
            </a:r>
            <a:r>
              <a:rPr lang="cs-CZ" sz="1600" b="1" dirty="0" err="1">
                <a:latin typeface="+mn-lt"/>
              </a:rPr>
              <a:t>Damnatio</a:t>
            </a:r>
            <a:r>
              <a:rPr lang="cs-CZ" sz="1600" b="1" dirty="0">
                <a:latin typeface="+mn-lt"/>
              </a:rPr>
              <a:t> in memoriae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- O co jde? Proveďte malou rešerši…</a:t>
            </a:r>
          </a:p>
          <a:p>
            <a:r>
              <a:rPr lang="cs-CZ" sz="1400" b="1" dirty="0">
                <a:latin typeface="+mn-lt"/>
              </a:rPr>
              <a:t>   - Proč se na jisté kulturní památky zapomíná? (uveďte důvody)</a:t>
            </a:r>
          </a:p>
          <a:p>
            <a:r>
              <a:rPr lang="cs-CZ" sz="1400" b="1" dirty="0">
                <a:latin typeface="+mn-lt"/>
              </a:rPr>
              <a:t>   - Vlastní příklad pro zapomenutou kulturní památku</a:t>
            </a:r>
          </a:p>
          <a:p>
            <a:r>
              <a:rPr lang="cs-CZ" sz="1400" b="1" dirty="0">
                <a:latin typeface="+mn-lt"/>
              </a:rPr>
              <a:t>     - proč se na ní zapomnělo? V čem je kontroverze?</a:t>
            </a:r>
          </a:p>
          <a:p>
            <a:r>
              <a:rPr lang="cs-CZ" sz="1400" b="1" dirty="0">
                <a:latin typeface="+mn-lt"/>
              </a:rPr>
              <a:t>     připravte si krátkou prezentaci (max. 10 min)</a:t>
            </a:r>
          </a:p>
          <a:p>
            <a:endParaRPr lang="cs-CZ" sz="1400" b="1" dirty="0">
              <a:latin typeface="+mn-lt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2319058-B6DE-6838-35A7-3C4393C59C4F}"/>
              </a:ext>
            </a:extLst>
          </p:cNvPr>
          <p:cNvSpPr/>
          <p:nvPr/>
        </p:nvSpPr>
        <p:spPr bwMode="auto">
          <a:xfrm>
            <a:off x="578453" y="5545658"/>
            <a:ext cx="8275833" cy="645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Zapomínání a vzpomínání na katastrofu, texty: </a:t>
            </a:r>
            <a:r>
              <a:rPr lang="cs-CZ" sz="1600" b="1" dirty="0" err="1">
                <a:latin typeface="+mn-lt"/>
              </a:rPr>
              <a:t>Pfister</a:t>
            </a:r>
            <a:r>
              <a:rPr lang="cs-CZ" sz="1600" b="1" dirty="0">
                <a:latin typeface="+mn-lt"/>
              </a:rPr>
              <a:t>, </a:t>
            </a:r>
            <a:r>
              <a:rPr lang="cs-CZ" sz="1600" b="1" dirty="0" err="1">
                <a:latin typeface="+mn-lt"/>
              </a:rPr>
              <a:t>disaster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memory</a:t>
            </a:r>
            <a:r>
              <a:rPr lang="cs-CZ" sz="1600" b="1" dirty="0">
                <a:latin typeface="+mn-lt"/>
              </a:rPr>
              <a:t>, </a:t>
            </a:r>
          </a:p>
          <a:p>
            <a:r>
              <a:rPr lang="cs-CZ" sz="1600" b="1" dirty="0">
                <a:latin typeface="+mn-lt"/>
              </a:rPr>
              <a:t>   </a:t>
            </a:r>
            <a:r>
              <a:rPr lang="cs-CZ" sz="1600" b="1" dirty="0" err="1">
                <a:latin typeface="+mn-lt"/>
              </a:rPr>
              <a:t>Humphreys</a:t>
            </a:r>
            <a:r>
              <a:rPr lang="cs-CZ" sz="1600" b="1" dirty="0">
                <a:latin typeface="+mn-lt"/>
              </a:rPr>
              <a:t>, </a:t>
            </a:r>
            <a:r>
              <a:rPr lang="cs-CZ" sz="1600" b="1" dirty="0" err="1">
                <a:latin typeface="+mn-lt"/>
              </a:rPr>
              <a:t>Distruction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of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cultural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memory</a:t>
            </a:r>
            <a:r>
              <a:rPr lang="cs-CZ" sz="1600" b="1" dirty="0">
                <a:latin typeface="+mn-lt"/>
              </a:rPr>
              <a:t> </a:t>
            </a:r>
            <a:endParaRPr lang="cs-CZ" sz="1800" b="1" dirty="0">
              <a:latin typeface="+mn-lt"/>
            </a:endParaRPr>
          </a:p>
        </p:txBody>
      </p:sp>
      <p:pic>
        <p:nvPicPr>
          <p:cNvPr id="5" name="Obrázek 4" descr="Obsah obrázku příroda, kámen&#10;&#10;Popis byl vytvořen automaticky">
            <a:extLst>
              <a:ext uri="{FF2B5EF4-FFF2-40B4-BE49-F238E27FC236}">
                <a16:creationId xmlns:a16="http://schemas.microsoft.com/office/drawing/2014/main" id="{58BFF222-32A1-048E-20DC-0A11954F9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91" y="227402"/>
            <a:ext cx="2210293" cy="3333922"/>
          </a:xfrm>
          <a:prstGeom prst="rect">
            <a:avLst/>
          </a:prstGeom>
        </p:spPr>
      </p:pic>
      <p:pic>
        <p:nvPicPr>
          <p:cNvPr id="9" name="Obrázek 8" descr="Obsah obrázku země, exteriér, obloha, skála&#10;&#10;Popis byl vytvořen automaticky">
            <a:extLst>
              <a:ext uri="{FF2B5EF4-FFF2-40B4-BE49-F238E27FC236}">
                <a16:creationId xmlns:a16="http://schemas.microsoft.com/office/drawing/2014/main" id="{6F43C7E3-4480-DFD2-071B-29590F7599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15857" r="36607" b="18015"/>
          <a:stretch/>
        </p:blipFill>
        <p:spPr>
          <a:xfrm>
            <a:off x="4643966" y="227401"/>
            <a:ext cx="1909374" cy="33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3" y="3001934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8.11.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78453" y="5124803"/>
            <a:ext cx="8275833" cy="645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Jak se manipuluje veřejnost: </a:t>
            </a:r>
            <a:r>
              <a:rPr lang="cs-CZ" sz="1600" b="1" dirty="0" err="1">
                <a:latin typeface="+mn-lt"/>
              </a:rPr>
              <a:t>Bernays</a:t>
            </a:r>
            <a:r>
              <a:rPr lang="cs-CZ" sz="1600" b="1" dirty="0">
                <a:latin typeface="+mn-lt"/>
              </a:rPr>
              <a:t>, </a:t>
            </a:r>
            <a:r>
              <a:rPr lang="cs-CZ" sz="1600" b="1" dirty="0" err="1">
                <a:latin typeface="+mn-lt"/>
              </a:rPr>
              <a:t>Manipulating</a:t>
            </a:r>
            <a:r>
              <a:rPr lang="cs-CZ" sz="1600" b="1" dirty="0">
                <a:latin typeface="+mn-lt"/>
              </a:rPr>
              <a:t> Public </a:t>
            </a:r>
            <a:r>
              <a:rPr lang="cs-CZ" sz="1600" b="1" dirty="0" err="1">
                <a:latin typeface="+mn-lt"/>
              </a:rPr>
              <a:t>opinion</a:t>
            </a:r>
            <a:r>
              <a:rPr lang="cs-CZ" sz="1600" b="1" dirty="0">
                <a:latin typeface="+mn-lt"/>
              </a:rPr>
              <a:t>; </a:t>
            </a:r>
          </a:p>
          <a:p>
            <a:r>
              <a:rPr lang="cs-CZ" sz="1600" b="1" dirty="0" err="1">
                <a:latin typeface="+mn-lt"/>
              </a:rPr>
              <a:t>Eco</a:t>
            </a:r>
            <a:r>
              <a:rPr lang="cs-CZ" sz="1600" b="1" dirty="0">
                <a:latin typeface="+mn-lt"/>
              </a:rPr>
              <a:t>, Ur-</a:t>
            </a:r>
            <a:r>
              <a:rPr lang="cs-CZ" sz="1600" b="1" dirty="0" err="1">
                <a:latin typeface="+mn-lt"/>
              </a:rPr>
              <a:t>Fascism</a:t>
            </a:r>
            <a:endParaRPr lang="cs-CZ" sz="1800" b="1" dirty="0"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2FD3C75-02A6-2E56-21AF-DE3AC41049AA}"/>
              </a:ext>
            </a:extLst>
          </p:cNvPr>
          <p:cNvSpPr/>
          <p:nvPr/>
        </p:nvSpPr>
        <p:spPr bwMode="auto">
          <a:xfrm>
            <a:off x="578453" y="3714927"/>
            <a:ext cx="8275832" cy="133639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1. ‚Vymyslete‘ si vlastní místo paměti </a:t>
            </a:r>
            <a:r>
              <a:rPr lang="cs-CZ" sz="1400" b="1" dirty="0">
                <a:latin typeface="+mn-lt"/>
              </a:rPr>
              <a:t>(smíte využít existující příklad) </a:t>
            </a:r>
          </a:p>
          <a:p>
            <a:r>
              <a:rPr lang="cs-CZ" sz="1400" b="1" dirty="0">
                <a:latin typeface="+mn-lt"/>
              </a:rPr>
              <a:t>   - Jak a kde by jste ho propagovali (obsah)? </a:t>
            </a:r>
          </a:p>
          <a:p>
            <a:r>
              <a:rPr lang="cs-CZ" sz="1400" b="1" dirty="0">
                <a:latin typeface="+mn-lt"/>
              </a:rPr>
              <a:t>   - V čem vidíte jeho důležitost pro dnešek, na co navazuje?</a:t>
            </a:r>
          </a:p>
          <a:p>
            <a:r>
              <a:rPr lang="cs-CZ" sz="1400" b="1" dirty="0">
                <a:latin typeface="+mn-lt"/>
              </a:rPr>
              <a:t>   - Pro které sociální skupiny je určen? </a:t>
            </a:r>
          </a:p>
          <a:p>
            <a:r>
              <a:rPr lang="cs-CZ" sz="1400" b="1" dirty="0">
                <a:latin typeface="+mn-lt"/>
              </a:rPr>
              <a:t>   - Skrývá se v něm nějaká kontroverze? Jak se jí dá zabránit?</a:t>
            </a:r>
          </a:p>
        </p:txBody>
      </p:sp>
      <p:pic>
        <p:nvPicPr>
          <p:cNvPr id="6" name="Obrázek 5" descr="Obsah obrázku text, plaketa&#10;&#10;Popis byl vytvořen automaticky">
            <a:extLst>
              <a:ext uri="{FF2B5EF4-FFF2-40B4-BE49-F238E27FC236}">
                <a16:creationId xmlns:a16="http://schemas.microsoft.com/office/drawing/2014/main" id="{2EA031E0-86A6-B7D7-B029-DC366F39F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4035"/>
            <a:ext cx="4282286" cy="321171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E9A2AB2-985A-F3F1-C4C5-AC75FAE26B24}"/>
              </a:ext>
            </a:extLst>
          </p:cNvPr>
          <p:cNvSpPr/>
          <p:nvPr/>
        </p:nvSpPr>
        <p:spPr bwMode="auto">
          <a:xfrm>
            <a:off x="578452" y="5819498"/>
            <a:ext cx="8275832" cy="41972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latin typeface="+mn-lt"/>
              </a:rPr>
              <a:t>3. Představit vlastní příklad</a:t>
            </a:r>
          </a:p>
        </p:txBody>
      </p:sp>
    </p:spTree>
    <p:extLst>
      <p:ext uri="{BB962C8B-B14F-4D97-AF65-F5344CB8AC3E}">
        <p14:creationId xmlns:p14="http://schemas.microsoft.com/office/powerpoint/2010/main" val="89917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3" y="3001934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8.11.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78453" y="5124803"/>
            <a:ext cx="8275833" cy="645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Jak se manipuluje veřejnost: </a:t>
            </a:r>
            <a:r>
              <a:rPr lang="cs-CZ" sz="1600" b="1" dirty="0" err="1">
                <a:latin typeface="+mn-lt"/>
              </a:rPr>
              <a:t>Bernays</a:t>
            </a:r>
            <a:r>
              <a:rPr lang="cs-CZ" sz="1600" b="1" dirty="0">
                <a:latin typeface="+mn-lt"/>
              </a:rPr>
              <a:t>, </a:t>
            </a:r>
            <a:r>
              <a:rPr lang="cs-CZ" sz="1600" b="1" dirty="0" err="1">
                <a:latin typeface="+mn-lt"/>
              </a:rPr>
              <a:t>Manipulating</a:t>
            </a:r>
            <a:r>
              <a:rPr lang="cs-CZ" sz="1600" b="1" dirty="0">
                <a:latin typeface="+mn-lt"/>
              </a:rPr>
              <a:t> Public </a:t>
            </a:r>
            <a:r>
              <a:rPr lang="cs-CZ" sz="1600" b="1" dirty="0" err="1">
                <a:latin typeface="+mn-lt"/>
              </a:rPr>
              <a:t>opinion</a:t>
            </a:r>
            <a:r>
              <a:rPr lang="cs-CZ" sz="1600" b="1" dirty="0">
                <a:latin typeface="+mn-lt"/>
              </a:rPr>
              <a:t>; </a:t>
            </a:r>
          </a:p>
          <a:p>
            <a:r>
              <a:rPr lang="cs-CZ" sz="1600" b="1" dirty="0" err="1">
                <a:latin typeface="+mn-lt"/>
              </a:rPr>
              <a:t>Eco</a:t>
            </a:r>
            <a:r>
              <a:rPr lang="cs-CZ" sz="1600" b="1" dirty="0">
                <a:latin typeface="+mn-lt"/>
              </a:rPr>
              <a:t>, Ur-</a:t>
            </a:r>
            <a:r>
              <a:rPr lang="cs-CZ" sz="1600" b="1" dirty="0" err="1">
                <a:latin typeface="+mn-lt"/>
              </a:rPr>
              <a:t>Fascism</a:t>
            </a:r>
            <a:endParaRPr lang="cs-CZ" sz="1800" b="1" dirty="0"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2FD3C75-02A6-2E56-21AF-DE3AC41049AA}"/>
              </a:ext>
            </a:extLst>
          </p:cNvPr>
          <p:cNvSpPr/>
          <p:nvPr/>
        </p:nvSpPr>
        <p:spPr bwMode="auto">
          <a:xfrm>
            <a:off x="578453" y="3714927"/>
            <a:ext cx="8275832" cy="133639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1. ‚Vymyslete‘ si vlastní místo paměti </a:t>
            </a:r>
            <a:r>
              <a:rPr lang="cs-CZ" sz="1400" b="1" dirty="0">
                <a:latin typeface="+mn-lt"/>
              </a:rPr>
              <a:t>(smíte využít existující příklad) </a:t>
            </a:r>
          </a:p>
          <a:p>
            <a:r>
              <a:rPr lang="cs-CZ" sz="1400" b="1" dirty="0">
                <a:latin typeface="+mn-lt"/>
              </a:rPr>
              <a:t>   - Jak a kde by jste ho propagovali (obsah)? </a:t>
            </a:r>
          </a:p>
          <a:p>
            <a:r>
              <a:rPr lang="cs-CZ" sz="1400" b="1" dirty="0">
                <a:latin typeface="+mn-lt"/>
              </a:rPr>
              <a:t>   - V čem vidíte jeho důležitost pro dnešek, na co navazuje?</a:t>
            </a:r>
          </a:p>
          <a:p>
            <a:r>
              <a:rPr lang="cs-CZ" sz="1400" b="1" dirty="0">
                <a:latin typeface="+mn-lt"/>
              </a:rPr>
              <a:t>   - Pro které sociální skupiny je určen? </a:t>
            </a:r>
          </a:p>
          <a:p>
            <a:r>
              <a:rPr lang="cs-CZ" sz="1400" b="1" dirty="0">
                <a:latin typeface="+mn-lt"/>
              </a:rPr>
              <a:t>   - Skrývá se v něm nějaká kontroverze? Jak se jí dá zabránit?</a:t>
            </a:r>
          </a:p>
        </p:txBody>
      </p:sp>
      <p:pic>
        <p:nvPicPr>
          <p:cNvPr id="6" name="Obrázek 5" descr="Obsah obrázku text, plaketa&#10;&#10;Popis byl vytvořen automaticky">
            <a:extLst>
              <a:ext uri="{FF2B5EF4-FFF2-40B4-BE49-F238E27FC236}">
                <a16:creationId xmlns:a16="http://schemas.microsoft.com/office/drawing/2014/main" id="{2EA031E0-86A6-B7D7-B029-DC366F39F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4035"/>
            <a:ext cx="4282286" cy="321171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E9A2AB2-985A-F3F1-C4C5-AC75FAE26B24}"/>
              </a:ext>
            </a:extLst>
          </p:cNvPr>
          <p:cNvSpPr/>
          <p:nvPr/>
        </p:nvSpPr>
        <p:spPr bwMode="auto">
          <a:xfrm>
            <a:off x="578452" y="5819498"/>
            <a:ext cx="8275832" cy="41972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latin typeface="+mn-lt"/>
              </a:rPr>
              <a:t>3. Představit vlastní příklad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8624429-F3BF-95FA-B2AB-CC50FD11CEF8}"/>
              </a:ext>
            </a:extLst>
          </p:cNvPr>
          <p:cNvSpPr txBox="1"/>
          <p:nvPr/>
        </p:nvSpPr>
        <p:spPr>
          <a:xfrm>
            <a:off x="5171169" y="5921262"/>
            <a:ext cx="3551943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  <a:latin typeface="+mj-lt"/>
              </a:rPr>
              <a:t>data pro prezentace:</a:t>
            </a:r>
          </a:p>
          <a:p>
            <a:r>
              <a:rPr lang="cs-CZ" sz="1600" b="1" dirty="0">
                <a:solidFill>
                  <a:srgbClr val="FF0000"/>
                </a:solidFill>
                <a:latin typeface="+mj-lt"/>
              </a:rPr>
              <a:t>29.11 nebo 6.12</a:t>
            </a:r>
          </a:p>
        </p:txBody>
      </p:sp>
    </p:spTree>
    <p:extLst>
      <p:ext uri="{BB962C8B-B14F-4D97-AF65-F5344CB8AC3E}">
        <p14:creationId xmlns:p14="http://schemas.microsoft.com/office/powerpoint/2010/main" val="35310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3" y="3001934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8.11.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78453" y="5124803"/>
            <a:ext cx="8275833" cy="6456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Jak se manipuluje veřejnost: </a:t>
            </a:r>
            <a:r>
              <a:rPr lang="cs-CZ" sz="1600" b="1" dirty="0" err="1">
                <a:latin typeface="+mn-lt"/>
              </a:rPr>
              <a:t>Bernays</a:t>
            </a:r>
            <a:r>
              <a:rPr lang="cs-CZ" sz="1600" b="1" dirty="0">
                <a:latin typeface="+mn-lt"/>
              </a:rPr>
              <a:t>, </a:t>
            </a:r>
            <a:r>
              <a:rPr lang="cs-CZ" sz="1600" b="1" dirty="0" err="1">
                <a:latin typeface="+mn-lt"/>
              </a:rPr>
              <a:t>Manipulating</a:t>
            </a:r>
            <a:r>
              <a:rPr lang="cs-CZ" sz="1600" b="1" dirty="0">
                <a:latin typeface="+mn-lt"/>
              </a:rPr>
              <a:t> Public </a:t>
            </a:r>
            <a:r>
              <a:rPr lang="cs-CZ" sz="1600" b="1" dirty="0" err="1">
                <a:latin typeface="+mn-lt"/>
              </a:rPr>
              <a:t>opinion</a:t>
            </a:r>
            <a:r>
              <a:rPr lang="cs-CZ" sz="1600" b="1" dirty="0">
                <a:latin typeface="+mn-lt"/>
              </a:rPr>
              <a:t>; </a:t>
            </a:r>
          </a:p>
          <a:p>
            <a:r>
              <a:rPr lang="cs-CZ" sz="1600" b="1" dirty="0" err="1">
                <a:latin typeface="+mn-lt"/>
              </a:rPr>
              <a:t>Eco</a:t>
            </a:r>
            <a:r>
              <a:rPr lang="cs-CZ" sz="1600" b="1" dirty="0">
                <a:latin typeface="+mn-lt"/>
              </a:rPr>
              <a:t>, Ur-</a:t>
            </a:r>
            <a:r>
              <a:rPr lang="cs-CZ" sz="1600" b="1" dirty="0" err="1">
                <a:latin typeface="+mn-lt"/>
              </a:rPr>
              <a:t>Fascism</a:t>
            </a:r>
            <a:endParaRPr lang="cs-CZ" sz="1800" b="1" dirty="0"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2FD3C75-02A6-2E56-21AF-DE3AC41049AA}"/>
              </a:ext>
            </a:extLst>
          </p:cNvPr>
          <p:cNvSpPr/>
          <p:nvPr/>
        </p:nvSpPr>
        <p:spPr bwMode="auto">
          <a:xfrm>
            <a:off x="578453" y="3714927"/>
            <a:ext cx="8275832" cy="133639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1. ‚Vymyslete‘ si vlastní místo paměti </a:t>
            </a:r>
            <a:r>
              <a:rPr lang="cs-CZ" sz="1400" b="1" dirty="0">
                <a:latin typeface="+mn-lt"/>
              </a:rPr>
              <a:t>(smíte využít existující příklad) </a:t>
            </a:r>
          </a:p>
          <a:p>
            <a:r>
              <a:rPr lang="cs-CZ" sz="1400" b="1" dirty="0">
                <a:latin typeface="+mn-lt"/>
              </a:rPr>
              <a:t>   - Jak a kde by jste ho propagovali (obsah)? </a:t>
            </a:r>
          </a:p>
          <a:p>
            <a:r>
              <a:rPr lang="cs-CZ" sz="1400" b="1" dirty="0">
                <a:latin typeface="+mn-lt"/>
              </a:rPr>
              <a:t>   - V čem vidíte jeho důležitost pro dnešek, na co navazuje?</a:t>
            </a:r>
          </a:p>
          <a:p>
            <a:r>
              <a:rPr lang="cs-CZ" sz="1400" b="1" dirty="0">
                <a:latin typeface="+mn-lt"/>
              </a:rPr>
              <a:t>   - Pro které sociální skupiny je určen? </a:t>
            </a:r>
          </a:p>
          <a:p>
            <a:r>
              <a:rPr lang="cs-CZ" sz="1400" b="1" dirty="0">
                <a:latin typeface="+mn-lt"/>
              </a:rPr>
              <a:t>   - Skrývá se v něm nějaká kontroverze? Jak se jí dá zabránit?</a:t>
            </a:r>
          </a:p>
        </p:txBody>
      </p:sp>
      <p:pic>
        <p:nvPicPr>
          <p:cNvPr id="6" name="Obrázek 5" descr="Obsah obrázku text, plaketa&#10;&#10;Popis byl vytvořen automaticky">
            <a:extLst>
              <a:ext uri="{FF2B5EF4-FFF2-40B4-BE49-F238E27FC236}">
                <a16:creationId xmlns:a16="http://schemas.microsoft.com/office/drawing/2014/main" id="{2EA031E0-86A6-B7D7-B029-DC366F39F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4035"/>
            <a:ext cx="4282286" cy="321171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E9A2AB2-985A-F3F1-C4C5-AC75FAE26B24}"/>
              </a:ext>
            </a:extLst>
          </p:cNvPr>
          <p:cNvSpPr/>
          <p:nvPr/>
        </p:nvSpPr>
        <p:spPr bwMode="auto">
          <a:xfrm>
            <a:off x="578452" y="5819498"/>
            <a:ext cx="8275832" cy="41972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latin typeface="+mn-lt"/>
              </a:rPr>
              <a:t>3. Představit vlastní příklad</a:t>
            </a:r>
          </a:p>
        </p:txBody>
      </p:sp>
    </p:spTree>
    <p:extLst>
      <p:ext uri="{BB962C8B-B14F-4D97-AF65-F5344CB8AC3E}">
        <p14:creationId xmlns:p14="http://schemas.microsoft.com/office/powerpoint/2010/main" val="429388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ál 18">
            <a:extLst>
              <a:ext uri="{FF2B5EF4-FFF2-40B4-BE49-F238E27FC236}">
                <a16:creationId xmlns:a16="http://schemas.microsoft.com/office/drawing/2014/main" id="{B49A6C7C-84E6-F434-85F2-4843D13397DA}"/>
              </a:ext>
            </a:extLst>
          </p:cNvPr>
          <p:cNvSpPr/>
          <p:nvPr/>
        </p:nvSpPr>
        <p:spPr bwMode="auto">
          <a:xfrm>
            <a:off x="265174" y="1762790"/>
            <a:ext cx="2380373" cy="718372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Konstrukce kulturní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paměti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F452130-4924-FCB6-2BA5-F0AE00FFB74A}"/>
              </a:ext>
            </a:extLst>
          </p:cNvPr>
          <p:cNvSpPr txBox="1"/>
          <p:nvPr/>
        </p:nvSpPr>
        <p:spPr>
          <a:xfrm>
            <a:off x="2539166" y="3107717"/>
            <a:ext cx="4873688" cy="10464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Tradice:</a:t>
            </a:r>
          </a:p>
          <a:p>
            <a:r>
              <a:rPr lang="cs-CZ" sz="1200" b="1" dirty="0">
                <a:latin typeface="+mj-lt"/>
              </a:rPr>
              <a:t>- Dlouhodobý význam </a:t>
            </a:r>
          </a:p>
          <a:p>
            <a:r>
              <a:rPr lang="cs-CZ" sz="1200" b="1" dirty="0">
                <a:latin typeface="+mj-lt"/>
              </a:rPr>
              <a:t>- Pramenný základ, historiografie, emoce</a:t>
            </a:r>
          </a:p>
          <a:p>
            <a:r>
              <a:rPr lang="cs-CZ" sz="1200" b="1" dirty="0">
                <a:latin typeface="+mj-lt"/>
              </a:rPr>
              <a:t>- Archivy</a:t>
            </a:r>
          </a:p>
          <a:p>
            <a:r>
              <a:rPr lang="cs-CZ" sz="1200" b="1" dirty="0">
                <a:latin typeface="+mj-lt"/>
              </a:rPr>
              <a:t>- Školství a školní učebnice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1A8FC63-21A3-0033-BD89-A42B4D1BF044}"/>
              </a:ext>
            </a:extLst>
          </p:cNvPr>
          <p:cNvSpPr txBox="1"/>
          <p:nvPr/>
        </p:nvSpPr>
        <p:spPr>
          <a:xfrm>
            <a:off x="2539160" y="4261014"/>
            <a:ext cx="4873687" cy="677108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FFCC"/>
                </a:solidFill>
                <a:latin typeface="+mj-lt"/>
              </a:rPr>
              <a:t>Sociální zázemí:</a:t>
            </a:r>
          </a:p>
          <a:p>
            <a:r>
              <a:rPr lang="cs-CZ" sz="1200" b="1" dirty="0">
                <a:latin typeface="+mj-lt"/>
              </a:rPr>
              <a:t>- Národní paměť, paměť kraje, lokální paměť </a:t>
            </a:r>
          </a:p>
          <a:p>
            <a:r>
              <a:rPr lang="cs-CZ" sz="1200" b="1" dirty="0">
                <a:latin typeface="+mj-lt"/>
              </a:rPr>
              <a:t>- Paměť sociální, náboženské, etnické skupiny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5BA65F3A-A303-52E6-184C-FA41617D5CC4}"/>
              </a:ext>
            </a:extLst>
          </p:cNvPr>
          <p:cNvSpPr/>
          <p:nvPr/>
        </p:nvSpPr>
        <p:spPr bwMode="auto">
          <a:xfrm>
            <a:off x="2539165" y="1762790"/>
            <a:ext cx="4873687" cy="122874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Propagace: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- Sociální média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Klasické média (tisk/TV/</a:t>
            </a:r>
            <a:r>
              <a:rPr lang="cs-CZ" sz="1200" b="1" dirty="0">
                <a:latin typeface="+mn-lt"/>
              </a:rPr>
              <a:t>rádio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/knížky/komiksy 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- Výročí (pravidelnost) sakralizace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Památník/ pomník/ Inscenace (prohlídky)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Písně, básně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744C62E-4E14-05D2-4556-39B65982C22A}"/>
              </a:ext>
            </a:extLst>
          </p:cNvPr>
          <p:cNvSpPr/>
          <p:nvPr/>
        </p:nvSpPr>
        <p:spPr bwMode="auto">
          <a:xfrm>
            <a:off x="2405921" y="269220"/>
            <a:ext cx="6470417" cy="1336396"/>
          </a:xfrm>
          <a:prstGeom prst="rect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1. ‚Vymyslete‘ si vlastní místo paměti </a:t>
            </a:r>
            <a:r>
              <a:rPr lang="cs-CZ" sz="1400" b="1" dirty="0">
                <a:latin typeface="+mn-lt"/>
              </a:rPr>
              <a:t>(smíte využít existující příklad) </a:t>
            </a:r>
          </a:p>
          <a:p>
            <a:r>
              <a:rPr lang="cs-CZ" sz="1400" b="1" dirty="0">
                <a:latin typeface="+mn-lt"/>
              </a:rPr>
              <a:t>   - Jak a kde by jste ho propagovali (obsah)? </a:t>
            </a:r>
          </a:p>
          <a:p>
            <a:r>
              <a:rPr lang="cs-CZ" sz="1400" b="1" dirty="0">
                <a:latin typeface="+mn-lt"/>
              </a:rPr>
              <a:t>   - V čem vidíte jeho důležitost pro dnešek, na co navazuje?</a:t>
            </a:r>
          </a:p>
          <a:p>
            <a:r>
              <a:rPr lang="cs-CZ" sz="1400" b="1" dirty="0">
                <a:latin typeface="+mn-lt"/>
              </a:rPr>
              <a:t>   - Pro které sociální skupiny je určen? </a:t>
            </a:r>
          </a:p>
          <a:p>
            <a:r>
              <a:rPr lang="cs-CZ" sz="1400" b="1" dirty="0">
                <a:latin typeface="+mn-lt"/>
              </a:rPr>
              <a:t>   - Skrývá se v něm nějaká kontroverze? Jak se jí dá zabránit?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456039" y="253498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BAD536B-C26E-07A3-4035-F56637837227}"/>
              </a:ext>
            </a:extLst>
          </p:cNvPr>
          <p:cNvSpPr txBox="1"/>
          <p:nvPr/>
        </p:nvSpPr>
        <p:spPr>
          <a:xfrm>
            <a:off x="2539161" y="5044979"/>
            <a:ext cx="4873687" cy="861774"/>
          </a:xfrm>
          <a:prstGeom prst="rect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Svrchovanost výkladu </a:t>
            </a:r>
          </a:p>
          <a:p>
            <a:r>
              <a:rPr lang="cs-CZ" sz="1200" b="1" dirty="0">
                <a:latin typeface="+mj-lt"/>
              </a:rPr>
              <a:t>- Dodržování metodiky</a:t>
            </a:r>
          </a:p>
          <a:p>
            <a:r>
              <a:rPr lang="cs-CZ" sz="1200" b="1" dirty="0">
                <a:latin typeface="+mj-lt"/>
              </a:rPr>
              <a:t>- </a:t>
            </a:r>
            <a:r>
              <a:rPr lang="cs-CZ" sz="1200" b="1" dirty="0" err="1">
                <a:latin typeface="+mj-lt"/>
              </a:rPr>
              <a:t>Multiperspektivita</a:t>
            </a:r>
            <a:r>
              <a:rPr lang="cs-CZ" sz="1200" b="1" dirty="0">
                <a:latin typeface="+mj-lt"/>
              </a:rPr>
              <a:t> a vývoj v čase</a:t>
            </a:r>
          </a:p>
          <a:p>
            <a:r>
              <a:rPr lang="cs-CZ" sz="1200" b="1" dirty="0">
                <a:latin typeface="+mj-lt"/>
              </a:rPr>
              <a:t>- Zábrany proti zneužití</a:t>
            </a:r>
          </a:p>
        </p:txBody>
      </p:sp>
    </p:spTree>
    <p:extLst>
      <p:ext uri="{BB962C8B-B14F-4D97-AF65-F5344CB8AC3E}">
        <p14:creationId xmlns:p14="http://schemas.microsoft.com/office/powerpoint/2010/main" val="2646013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>
            <a:extLst>
              <a:ext uri="{FF2B5EF4-FFF2-40B4-BE49-F238E27FC236}">
                <a16:creationId xmlns:a16="http://schemas.microsoft.com/office/drawing/2014/main" id="{B111B190-9E76-2745-CD55-4061AE783CC3}"/>
              </a:ext>
            </a:extLst>
          </p:cNvPr>
          <p:cNvSpPr txBox="1"/>
          <p:nvPr/>
        </p:nvSpPr>
        <p:spPr>
          <a:xfrm>
            <a:off x="2494229" y="1726126"/>
            <a:ext cx="2215261" cy="10464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Propaganda:</a:t>
            </a:r>
          </a:p>
          <a:p>
            <a:r>
              <a:rPr lang="cs-CZ" sz="1200" b="1" dirty="0">
                <a:latin typeface="+mj-lt"/>
              </a:rPr>
              <a:t>- Výlučnost výroku</a:t>
            </a:r>
          </a:p>
          <a:p>
            <a:r>
              <a:rPr lang="cs-CZ" sz="1200" b="1" dirty="0">
                <a:latin typeface="+mj-lt"/>
              </a:rPr>
              <a:t>- Narativy jednoznačnosti</a:t>
            </a:r>
          </a:p>
          <a:p>
            <a:r>
              <a:rPr lang="cs-CZ" sz="1200" b="1" dirty="0">
                <a:latin typeface="+mj-lt"/>
              </a:rPr>
              <a:t>- Ovládání výkladu/zdrojů</a:t>
            </a:r>
          </a:p>
          <a:p>
            <a:r>
              <a:rPr lang="cs-CZ" sz="1200" b="1" dirty="0">
                <a:latin typeface="+mj-lt"/>
              </a:rPr>
              <a:t>- </a:t>
            </a:r>
            <a:r>
              <a:rPr lang="cs-CZ" sz="1200" b="1" dirty="0" err="1">
                <a:latin typeface="+mj-lt"/>
              </a:rPr>
              <a:t>Damnatio</a:t>
            </a:r>
            <a:r>
              <a:rPr lang="cs-CZ" sz="1200" b="1" dirty="0">
                <a:latin typeface="+mj-lt"/>
              </a:rPr>
              <a:t> memoriae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B49A6C7C-84E6-F434-85F2-4843D13397DA}"/>
              </a:ext>
            </a:extLst>
          </p:cNvPr>
          <p:cNvSpPr/>
          <p:nvPr/>
        </p:nvSpPr>
        <p:spPr bwMode="auto">
          <a:xfrm>
            <a:off x="265174" y="1762790"/>
            <a:ext cx="2380373" cy="718372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Konstrukce kulturní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paměti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744C62E-4E14-05D2-4556-39B65982C22A}"/>
              </a:ext>
            </a:extLst>
          </p:cNvPr>
          <p:cNvSpPr/>
          <p:nvPr/>
        </p:nvSpPr>
        <p:spPr bwMode="auto">
          <a:xfrm>
            <a:off x="2405921" y="269220"/>
            <a:ext cx="6470417" cy="1336396"/>
          </a:xfrm>
          <a:prstGeom prst="rect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1. ‚Vymyslete‘ si vlastní místo paměti </a:t>
            </a:r>
            <a:r>
              <a:rPr lang="cs-CZ" sz="1400" b="1" dirty="0">
                <a:latin typeface="+mn-lt"/>
              </a:rPr>
              <a:t>(smíte využít existující příklad) </a:t>
            </a:r>
          </a:p>
          <a:p>
            <a:r>
              <a:rPr lang="cs-CZ" sz="1400" b="1" dirty="0">
                <a:latin typeface="+mn-lt"/>
              </a:rPr>
              <a:t>   - Jak a kde by jste ho propagovali (obsah)? </a:t>
            </a:r>
          </a:p>
          <a:p>
            <a:r>
              <a:rPr lang="cs-CZ" sz="1400" b="1" dirty="0">
                <a:latin typeface="+mn-lt"/>
              </a:rPr>
              <a:t>   - V čem vidíte jeho důležitost pro dnešek, na co navazuje?</a:t>
            </a:r>
          </a:p>
          <a:p>
            <a:r>
              <a:rPr lang="cs-CZ" sz="1400" b="1" dirty="0">
                <a:latin typeface="+mn-lt"/>
              </a:rPr>
              <a:t>   - Pro které sociální skupiny je určen? </a:t>
            </a:r>
          </a:p>
          <a:p>
            <a:r>
              <a:rPr lang="cs-CZ" sz="1400" b="1" dirty="0">
                <a:latin typeface="+mn-lt"/>
              </a:rPr>
              <a:t>   - Skrývá se v něm nějaká kontroverze? Jak se jí dá zabránit?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456039" y="253498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  <p:sp>
        <p:nvSpPr>
          <p:cNvPr id="4" name="Lichoběžník 3">
            <a:extLst>
              <a:ext uri="{FF2B5EF4-FFF2-40B4-BE49-F238E27FC236}">
                <a16:creationId xmlns:a16="http://schemas.microsoft.com/office/drawing/2014/main" id="{5A54FC3B-F1ED-2B94-B5A8-4A698304AAFB}"/>
              </a:ext>
            </a:extLst>
          </p:cNvPr>
          <p:cNvSpPr/>
          <p:nvPr/>
        </p:nvSpPr>
        <p:spPr bwMode="auto">
          <a:xfrm>
            <a:off x="2823100" y="3844032"/>
            <a:ext cx="2361460" cy="949910"/>
          </a:xfrm>
          <a:prstGeom prst="trapezoid">
            <a:avLst>
              <a:gd name="adj" fmla="val 56776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91E8DFC2-DBA1-2C68-2D7C-469CB5F6BA00}"/>
              </a:ext>
            </a:extLst>
          </p:cNvPr>
          <p:cNvSpPr/>
          <p:nvPr/>
        </p:nvSpPr>
        <p:spPr bwMode="auto">
          <a:xfrm>
            <a:off x="3358677" y="2746008"/>
            <a:ext cx="1275467" cy="1098023"/>
          </a:xfrm>
          <a:prstGeom prst="triangle">
            <a:avLst>
              <a:gd name="adj" fmla="val 47489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Lichoběžník 5">
            <a:extLst>
              <a:ext uri="{FF2B5EF4-FFF2-40B4-BE49-F238E27FC236}">
                <a16:creationId xmlns:a16="http://schemas.microsoft.com/office/drawing/2014/main" id="{1E9126CE-EB6B-C6BC-C961-BD5FE0AF7614}"/>
              </a:ext>
            </a:extLst>
          </p:cNvPr>
          <p:cNvSpPr/>
          <p:nvPr/>
        </p:nvSpPr>
        <p:spPr bwMode="auto">
          <a:xfrm>
            <a:off x="2290440" y="4793942"/>
            <a:ext cx="3426021" cy="949910"/>
          </a:xfrm>
          <a:prstGeom prst="trapezoid">
            <a:avLst>
              <a:gd name="adj" fmla="val 56776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ovnoramenný trojúhelník 6">
            <a:extLst>
              <a:ext uri="{FF2B5EF4-FFF2-40B4-BE49-F238E27FC236}">
                <a16:creationId xmlns:a16="http://schemas.microsoft.com/office/drawing/2014/main" id="{BBB62563-4CC4-2D7E-43F9-356DD03D4EDB}"/>
              </a:ext>
            </a:extLst>
          </p:cNvPr>
          <p:cNvSpPr/>
          <p:nvPr/>
        </p:nvSpPr>
        <p:spPr bwMode="auto">
          <a:xfrm>
            <a:off x="3768648" y="3050846"/>
            <a:ext cx="506027" cy="514905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Veselý obličej 7">
            <a:extLst>
              <a:ext uri="{FF2B5EF4-FFF2-40B4-BE49-F238E27FC236}">
                <a16:creationId xmlns:a16="http://schemas.microsoft.com/office/drawing/2014/main" id="{279F6277-E13C-C7E5-E1A0-24F1E7D62F30}"/>
              </a:ext>
            </a:extLst>
          </p:cNvPr>
          <p:cNvSpPr/>
          <p:nvPr/>
        </p:nvSpPr>
        <p:spPr bwMode="auto">
          <a:xfrm>
            <a:off x="3861940" y="2910260"/>
            <a:ext cx="319445" cy="281173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AA7C5573-DEDE-EB82-D2DE-00B2A2C666E2}"/>
              </a:ext>
            </a:extLst>
          </p:cNvPr>
          <p:cNvSpPr/>
          <p:nvPr/>
        </p:nvSpPr>
        <p:spPr bwMode="auto">
          <a:xfrm>
            <a:off x="4154753" y="3142692"/>
            <a:ext cx="169560" cy="177553"/>
          </a:xfrm>
          <a:custGeom>
            <a:avLst/>
            <a:gdLst>
              <a:gd name="connsiteX0" fmla="*/ 0 w 169560"/>
              <a:gd name="connsiteY0" fmla="*/ 177553 h 177553"/>
              <a:gd name="connsiteX1" fmla="*/ 97655 w 169560"/>
              <a:gd name="connsiteY1" fmla="*/ 150920 h 177553"/>
              <a:gd name="connsiteX2" fmla="*/ 133165 w 169560"/>
              <a:gd name="connsiteY2" fmla="*/ 133165 h 177553"/>
              <a:gd name="connsiteX3" fmla="*/ 159798 w 169560"/>
              <a:gd name="connsiteY3" fmla="*/ 97654 h 177553"/>
              <a:gd name="connsiteX4" fmla="*/ 168676 w 169560"/>
              <a:gd name="connsiteY4" fmla="*/ 0 h 1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60" h="177553">
                <a:moveTo>
                  <a:pt x="0" y="177553"/>
                </a:moveTo>
                <a:cubicBezTo>
                  <a:pt x="32476" y="171058"/>
                  <a:pt x="67614" y="165941"/>
                  <a:pt x="97655" y="150920"/>
                </a:cubicBezTo>
                <a:lnTo>
                  <a:pt x="133165" y="133165"/>
                </a:lnTo>
                <a:cubicBezTo>
                  <a:pt x="142043" y="121328"/>
                  <a:pt x="153181" y="110888"/>
                  <a:pt x="159798" y="97654"/>
                </a:cubicBezTo>
                <a:cubicBezTo>
                  <a:pt x="173700" y="69850"/>
                  <a:pt x="168676" y="27143"/>
                  <a:pt x="168676" y="0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B4EEE399-905C-779D-17CC-5BF28394C4F2}"/>
              </a:ext>
            </a:extLst>
          </p:cNvPr>
          <p:cNvSpPr/>
          <p:nvPr/>
        </p:nvSpPr>
        <p:spPr bwMode="auto">
          <a:xfrm>
            <a:off x="3693114" y="3133814"/>
            <a:ext cx="195309" cy="186431"/>
          </a:xfrm>
          <a:custGeom>
            <a:avLst/>
            <a:gdLst>
              <a:gd name="connsiteX0" fmla="*/ 195309 w 195309"/>
              <a:gd name="connsiteY0" fmla="*/ 186431 h 186431"/>
              <a:gd name="connsiteX1" fmla="*/ 168676 w 195309"/>
              <a:gd name="connsiteY1" fmla="*/ 142043 h 186431"/>
              <a:gd name="connsiteX2" fmla="*/ 97655 w 195309"/>
              <a:gd name="connsiteY2" fmla="*/ 79899 h 186431"/>
              <a:gd name="connsiteX3" fmla="*/ 79899 w 195309"/>
              <a:gd name="connsiteY3" fmla="*/ 62144 h 186431"/>
              <a:gd name="connsiteX4" fmla="*/ 35511 w 195309"/>
              <a:gd name="connsiteY4" fmla="*/ 26633 h 186431"/>
              <a:gd name="connsiteX5" fmla="*/ 0 w 195309"/>
              <a:gd name="connsiteY5" fmla="*/ 0 h 18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09" h="186431">
                <a:moveTo>
                  <a:pt x="195309" y="186431"/>
                </a:moveTo>
                <a:cubicBezTo>
                  <a:pt x="186431" y="171635"/>
                  <a:pt x="179270" y="155663"/>
                  <a:pt x="168676" y="142043"/>
                </a:cubicBezTo>
                <a:cubicBezTo>
                  <a:pt x="141548" y="107165"/>
                  <a:pt x="129900" y="106770"/>
                  <a:pt x="97655" y="79899"/>
                </a:cubicBezTo>
                <a:cubicBezTo>
                  <a:pt x="91225" y="74541"/>
                  <a:pt x="86254" y="67591"/>
                  <a:pt x="79899" y="62144"/>
                </a:cubicBezTo>
                <a:cubicBezTo>
                  <a:pt x="65512" y="49813"/>
                  <a:pt x="50670" y="38002"/>
                  <a:pt x="35511" y="26633"/>
                </a:cubicBezTo>
                <a:cubicBezTo>
                  <a:pt x="-4645" y="-3484"/>
                  <a:pt x="20361" y="20361"/>
                  <a:pt x="0" y="0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9AE76FD5-72ED-BEB7-764C-A6F2CA910951}"/>
              </a:ext>
            </a:extLst>
          </p:cNvPr>
          <p:cNvCxnSpPr/>
          <p:nvPr/>
        </p:nvCxnSpPr>
        <p:spPr bwMode="auto">
          <a:xfrm flipH="1">
            <a:off x="3968392" y="3570103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EEB851F-CC2B-CA7F-D0B8-5CC72089802B}"/>
              </a:ext>
            </a:extLst>
          </p:cNvPr>
          <p:cNvCxnSpPr/>
          <p:nvPr/>
        </p:nvCxnSpPr>
        <p:spPr bwMode="auto">
          <a:xfrm flipH="1">
            <a:off x="4101637" y="3573007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Řečová bublina: obdélníkový bublinový popisek 16">
            <a:extLst>
              <a:ext uri="{FF2B5EF4-FFF2-40B4-BE49-F238E27FC236}">
                <a16:creationId xmlns:a16="http://schemas.microsoft.com/office/drawing/2014/main" id="{722EFD37-9C14-3EA9-D710-3246A745A9E8}"/>
              </a:ext>
            </a:extLst>
          </p:cNvPr>
          <p:cNvSpPr/>
          <p:nvPr/>
        </p:nvSpPr>
        <p:spPr bwMode="auto">
          <a:xfrm>
            <a:off x="4952016" y="2049354"/>
            <a:ext cx="2275359" cy="468665"/>
          </a:xfrm>
          <a:prstGeom prst="wedgeRectCallout">
            <a:avLst>
              <a:gd name="adj1" fmla="val -87500"/>
              <a:gd name="adj2" fmla="val 17368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Vůdce, který vyjadřuje názor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v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ětšiny (‚lidu‘)</a:t>
            </a:r>
          </a:p>
        </p:txBody>
      </p:sp>
      <p:sp>
        <p:nvSpPr>
          <p:cNvPr id="22" name="Řečová bublina: obdélníkový bublinový popisek 21">
            <a:extLst>
              <a:ext uri="{FF2B5EF4-FFF2-40B4-BE49-F238E27FC236}">
                <a16:creationId xmlns:a16="http://schemas.microsoft.com/office/drawing/2014/main" id="{EB9C78BE-3EC3-EE73-86AF-B6DFF96DC0DE}"/>
              </a:ext>
            </a:extLst>
          </p:cNvPr>
          <p:cNvSpPr/>
          <p:nvPr/>
        </p:nvSpPr>
        <p:spPr bwMode="auto">
          <a:xfrm>
            <a:off x="5610571" y="2700570"/>
            <a:ext cx="3183679" cy="468665"/>
          </a:xfrm>
          <a:prstGeom prst="wedgeRectCallout">
            <a:avLst>
              <a:gd name="adj1" fmla="val -89895"/>
              <a:gd name="adj2" fmla="val 113064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Elity, které podporují jeho společenskou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vizi (finančně, mediálně, společensky)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83A9FED3-303D-4BAE-3309-CC08E341C38D}"/>
              </a:ext>
            </a:extLst>
          </p:cNvPr>
          <p:cNvSpPr/>
          <p:nvPr/>
        </p:nvSpPr>
        <p:spPr bwMode="auto">
          <a:xfrm>
            <a:off x="1144479" y="3065025"/>
            <a:ext cx="2371345" cy="147903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- Vyvolenost národa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Národní = společenské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ctnosti (mravnost)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- Masovost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Předurčenost společenského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postavení (řád)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- Teleologie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6" name="Řečová bublina: obdélníkový bublinový popisek 25">
            <a:extLst>
              <a:ext uri="{FF2B5EF4-FFF2-40B4-BE49-F238E27FC236}">
                <a16:creationId xmlns:a16="http://schemas.microsoft.com/office/drawing/2014/main" id="{2B270851-703F-EEE7-F906-CF4B1628090B}"/>
              </a:ext>
            </a:extLst>
          </p:cNvPr>
          <p:cNvSpPr/>
          <p:nvPr/>
        </p:nvSpPr>
        <p:spPr bwMode="auto">
          <a:xfrm>
            <a:off x="5692660" y="3336328"/>
            <a:ext cx="3183678" cy="313788"/>
          </a:xfrm>
          <a:prstGeom prst="wedgeRectCallout">
            <a:avLst>
              <a:gd name="adj1" fmla="val -90769"/>
              <a:gd name="adj2" fmla="val 87952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Bezpečnostní aparát, který jistí řád</a:t>
            </a:r>
          </a:p>
        </p:txBody>
      </p:sp>
      <p:sp>
        <p:nvSpPr>
          <p:cNvPr id="27" name="Řečová bublina: obdélníkový bublinový popisek 26">
            <a:extLst>
              <a:ext uri="{FF2B5EF4-FFF2-40B4-BE49-F238E27FC236}">
                <a16:creationId xmlns:a16="http://schemas.microsoft.com/office/drawing/2014/main" id="{33DE1646-BD94-55DF-C08A-20DDA6BB0A76}"/>
              </a:ext>
            </a:extLst>
          </p:cNvPr>
          <p:cNvSpPr/>
          <p:nvPr/>
        </p:nvSpPr>
        <p:spPr bwMode="auto">
          <a:xfrm>
            <a:off x="6089695" y="4261845"/>
            <a:ext cx="2894507" cy="571428"/>
          </a:xfrm>
          <a:prstGeom prst="wedgeRectCallout">
            <a:avLst>
              <a:gd name="adj1" fmla="val -91326"/>
              <a:gd name="adj2" fmla="val 25219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Médie, které předávají jednoznačnou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vizi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Řečová bublina: obdélníkový bublinový popisek 27">
            <a:extLst>
              <a:ext uri="{FF2B5EF4-FFF2-40B4-BE49-F238E27FC236}">
                <a16:creationId xmlns:a16="http://schemas.microsoft.com/office/drawing/2014/main" id="{EE12494E-BAF9-23BD-C1E3-1AFA04A57EA4}"/>
              </a:ext>
            </a:extLst>
          </p:cNvPr>
          <p:cNvSpPr/>
          <p:nvPr/>
        </p:nvSpPr>
        <p:spPr bwMode="auto">
          <a:xfrm>
            <a:off x="6047559" y="5228926"/>
            <a:ext cx="1589709" cy="437161"/>
          </a:xfrm>
          <a:prstGeom prst="wedgeRectCallout">
            <a:avLst>
              <a:gd name="adj1" fmla="val -94090"/>
              <a:gd name="adj2" fmla="val 2295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Lid…</a:t>
            </a:r>
          </a:p>
        </p:txBody>
      </p:sp>
      <p:sp>
        <p:nvSpPr>
          <p:cNvPr id="30" name="Řečová bublina: obdélníkový bublinový popisek 29">
            <a:extLst>
              <a:ext uri="{FF2B5EF4-FFF2-40B4-BE49-F238E27FC236}">
                <a16:creationId xmlns:a16="http://schemas.microsoft.com/office/drawing/2014/main" id="{78A57839-E4AC-AADF-24F0-0028C5124EC7}"/>
              </a:ext>
            </a:extLst>
          </p:cNvPr>
          <p:cNvSpPr/>
          <p:nvPr/>
        </p:nvSpPr>
        <p:spPr bwMode="auto">
          <a:xfrm>
            <a:off x="6047558" y="3726997"/>
            <a:ext cx="2828778" cy="437161"/>
          </a:xfrm>
          <a:prstGeom prst="wedgeRectCallout">
            <a:avLst>
              <a:gd name="adj1" fmla="val -101771"/>
              <a:gd name="adj2" fmla="val 6118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Ovládání archivů, univerzit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Základního školství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82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3" y="3001934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8.11.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78453" y="5124803"/>
            <a:ext cx="8275833" cy="64568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Jak se manipuluje veřejnost: </a:t>
            </a:r>
            <a:r>
              <a:rPr lang="cs-CZ" sz="1600" b="1" dirty="0" err="1">
                <a:latin typeface="+mn-lt"/>
              </a:rPr>
              <a:t>Bernays</a:t>
            </a:r>
            <a:r>
              <a:rPr lang="cs-CZ" sz="1600" b="1" dirty="0">
                <a:latin typeface="+mn-lt"/>
              </a:rPr>
              <a:t>, </a:t>
            </a:r>
            <a:r>
              <a:rPr lang="cs-CZ" sz="1600" b="1" dirty="0" err="1">
                <a:latin typeface="+mn-lt"/>
              </a:rPr>
              <a:t>Manipulating</a:t>
            </a:r>
            <a:r>
              <a:rPr lang="cs-CZ" sz="1600" b="1" dirty="0">
                <a:latin typeface="+mn-lt"/>
              </a:rPr>
              <a:t> Public </a:t>
            </a:r>
            <a:r>
              <a:rPr lang="cs-CZ" sz="1600" b="1" dirty="0" err="1">
                <a:latin typeface="+mn-lt"/>
              </a:rPr>
              <a:t>opinion</a:t>
            </a:r>
            <a:r>
              <a:rPr lang="cs-CZ" sz="1600" b="1" dirty="0">
                <a:latin typeface="+mn-lt"/>
              </a:rPr>
              <a:t>; </a:t>
            </a:r>
          </a:p>
          <a:p>
            <a:r>
              <a:rPr lang="cs-CZ" sz="1600" b="1" dirty="0" err="1">
                <a:latin typeface="+mn-lt"/>
              </a:rPr>
              <a:t>Eco</a:t>
            </a:r>
            <a:r>
              <a:rPr lang="cs-CZ" sz="1600" b="1" dirty="0">
                <a:latin typeface="+mn-lt"/>
              </a:rPr>
              <a:t>, Ur-</a:t>
            </a:r>
            <a:r>
              <a:rPr lang="cs-CZ" sz="1600" b="1" dirty="0" err="1">
                <a:latin typeface="+mn-lt"/>
              </a:rPr>
              <a:t>Fascism</a:t>
            </a:r>
            <a:endParaRPr lang="cs-CZ" sz="1800" b="1" dirty="0"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2FD3C75-02A6-2E56-21AF-DE3AC41049AA}"/>
              </a:ext>
            </a:extLst>
          </p:cNvPr>
          <p:cNvSpPr/>
          <p:nvPr/>
        </p:nvSpPr>
        <p:spPr bwMode="auto">
          <a:xfrm>
            <a:off x="578453" y="3714927"/>
            <a:ext cx="8275832" cy="133639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1. ‚Vymyslete‘ si vlastní místo paměti </a:t>
            </a:r>
            <a:r>
              <a:rPr lang="cs-CZ" sz="1400" b="1" dirty="0">
                <a:latin typeface="+mn-lt"/>
              </a:rPr>
              <a:t>(smíte využít existující příklad) </a:t>
            </a:r>
          </a:p>
          <a:p>
            <a:r>
              <a:rPr lang="cs-CZ" sz="1400" b="1" dirty="0">
                <a:latin typeface="+mn-lt"/>
              </a:rPr>
              <a:t>   - Jak a kde by jste ho propagovali (obsah)? </a:t>
            </a:r>
          </a:p>
          <a:p>
            <a:r>
              <a:rPr lang="cs-CZ" sz="1400" b="1" dirty="0">
                <a:latin typeface="+mn-lt"/>
              </a:rPr>
              <a:t>   - V čem vidíte jeho důležitost pro dnešek, na co navazuje?</a:t>
            </a:r>
          </a:p>
          <a:p>
            <a:r>
              <a:rPr lang="cs-CZ" sz="1400" b="1" dirty="0">
                <a:latin typeface="+mn-lt"/>
              </a:rPr>
              <a:t>   - Pro které sociální skupiny je určen? </a:t>
            </a:r>
          </a:p>
          <a:p>
            <a:r>
              <a:rPr lang="cs-CZ" sz="1400" b="1" dirty="0">
                <a:latin typeface="+mn-lt"/>
              </a:rPr>
              <a:t>   - Skrývá se v něm nějaká kontroverze? Jak se jí dá zabránit?</a:t>
            </a:r>
          </a:p>
        </p:txBody>
      </p:sp>
      <p:pic>
        <p:nvPicPr>
          <p:cNvPr id="6" name="Obrázek 5" descr="Obsah obrázku text, plaketa&#10;&#10;Popis byl vytvořen automaticky">
            <a:extLst>
              <a:ext uri="{FF2B5EF4-FFF2-40B4-BE49-F238E27FC236}">
                <a16:creationId xmlns:a16="http://schemas.microsoft.com/office/drawing/2014/main" id="{2EA031E0-86A6-B7D7-B029-DC366F39F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4035"/>
            <a:ext cx="4282286" cy="321171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E9A2AB2-985A-F3F1-C4C5-AC75FAE26B24}"/>
              </a:ext>
            </a:extLst>
          </p:cNvPr>
          <p:cNvSpPr/>
          <p:nvPr/>
        </p:nvSpPr>
        <p:spPr bwMode="auto">
          <a:xfrm>
            <a:off x="578452" y="5819498"/>
            <a:ext cx="8275832" cy="41972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latin typeface="+mn-lt"/>
              </a:rPr>
              <a:t>3. Představit vlastní příklad</a:t>
            </a:r>
          </a:p>
        </p:txBody>
      </p:sp>
    </p:spTree>
    <p:extLst>
      <p:ext uri="{BB962C8B-B14F-4D97-AF65-F5344CB8AC3E}">
        <p14:creationId xmlns:p14="http://schemas.microsoft.com/office/powerpoint/2010/main" val="31667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675" y="286017"/>
            <a:ext cx="2080212" cy="212343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3" name="Obdélník 22"/>
          <p:cNvSpPr/>
          <p:nvPr/>
        </p:nvSpPr>
        <p:spPr bwMode="auto">
          <a:xfrm>
            <a:off x="3895582" y="261271"/>
            <a:ext cx="2709247" cy="9774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Umberto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Eco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r>
              <a:rPr lang="cs-CZ" sz="1200" b="1" dirty="0">
                <a:latin typeface="+mn-lt"/>
              </a:rPr>
              <a:t>*5. Ledna 1932 – 16. února 2016</a:t>
            </a:r>
          </a:p>
          <a:p>
            <a:r>
              <a:rPr lang="cs-CZ" sz="1200" b="1" dirty="0">
                <a:latin typeface="+mn-lt"/>
              </a:rPr>
              <a:t>Spisovatel, filozof, zakladatel</a:t>
            </a:r>
          </a:p>
          <a:p>
            <a:r>
              <a:rPr lang="cs-CZ" sz="1200" b="1" dirty="0">
                <a:latin typeface="+mn-lt"/>
              </a:rPr>
              <a:t>Moderní sémiotiky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312882CD-43E0-D342-62F9-AE012CBA1121}"/>
              </a:ext>
            </a:extLst>
          </p:cNvPr>
          <p:cNvSpPr/>
          <p:nvPr/>
        </p:nvSpPr>
        <p:spPr bwMode="auto">
          <a:xfrm>
            <a:off x="211405" y="1238704"/>
            <a:ext cx="2380373" cy="718372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Konstrukce kulturní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paměti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2AB824F-D2DB-512A-9D9C-8EAF3795DD1B}"/>
              </a:ext>
            </a:extLst>
          </p:cNvPr>
          <p:cNvSpPr txBox="1"/>
          <p:nvPr/>
        </p:nvSpPr>
        <p:spPr>
          <a:xfrm>
            <a:off x="2370326" y="1697067"/>
            <a:ext cx="4234503" cy="492443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1. Kult tradice</a:t>
            </a:r>
          </a:p>
          <a:p>
            <a:r>
              <a:rPr lang="cs-CZ" sz="1200" b="1" dirty="0">
                <a:latin typeface="+mj-lt"/>
              </a:rPr>
              <a:t>- Tradice již odhalila pravdu, není nutné jí měnit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7B1F47-D0DC-EAF8-7D22-9A66517D1B1F}"/>
              </a:ext>
            </a:extLst>
          </p:cNvPr>
          <p:cNvSpPr txBox="1"/>
          <p:nvPr/>
        </p:nvSpPr>
        <p:spPr>
          <a:xfrm>
            <a:off x="433096" y="1874081"/>
            <a:ext cx="1341600" cy="49244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FFCC"/>
                </a:solidFill>
                <a:latin typeface="+mj-lt"/>
              </a:rPr>
              <a:t>‚Ur-</a:t>
            </a:r>
            <a:r>
              <a:rPr lang="cs-CZ" sz="1400" b="1" dirty="0" err="1">
                <a:solidFill>
                  <a:srgbClr val="FFFFCC"/>
                </a:solidFill>
                <a:latin typeface="+mj-lt"/>
              </a:rPr>
              <a:t>Fascism</a:t>
            </a:r>
            <a:r>
              <a:rPr lang="cs-CZ" sz="1400" b="1" dirty="0">
                <a:solidFill>
                  <a:srgbClr val="FFFFCC"/>
                </a:solidFill>
                <a:latin typeface="+mj-lt"/>
              </a:rPr>
              <a:t>‘</a:t>
            </a:r>
          </a:p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(1995)</a:t>
            </a:r>
            <a:endParaRPr lang="cs-CZ" sz="1200" b="1" dirty="0"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7DC446B-8EF5-D04B-4506-A371AF43AB94}"/>
              </a:ext>
            </a:extLst>
          </p:cNvPr>
          <p:cNvSpPr txBox="1"/>
          <p:nvPr/>
        </p:nvSpPr>
        <p:spPr>
          <a:xfrm>
            <a:off x="2370325" y="2243291"/>
            <a:ext cx="4234503" cy="492443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02060"/>
                </a:solidFill>
                <a:latin typeface="+mj-lt"/>
              </a:rPr>
              <a:t>2. Antimodernismus</a:t>
            </a:r>
          </a:p>
          <a:p>
            <a:r>
              <a:rPr lang="cs-CZ" sz="1200" b="1" dirty="0">
                <a:latin typeface="+mj-lt"/>
              </a:rPr>
              <a:t>- Proti úspěchům osvícenectví, ne proti technologii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60EE5FA-E12E-D7ED-D90D-F08B0C97AA7E}"/>
              </a:ext>
            </a:extLst>
          </p:cNvPr>
          <p:cNvSpPr txBox="1"/>
          <p:nvPr/>
        </p:nvSpPr>
        <p:spPr>
          <a:xfrm>
            <a:off x="2374843" y="2805150"/>
            <a:ext cx="4234503" cy="677108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02060"/>
                </a:solidFill>
                <a:latin typeface="+mj-lt"/>
              </a:rPr>
              <a:t>3. Kult akčnosti</a:t>
            </a:r>
          </a:p>
          <a:p>
            <a:r>
              <a:rPr lang="cs-CZ" sz="1200" b="1" dirty="0">
                <a:latin typeface="+mj-lt"/>
              </a:rPr>
              <a:t>- Akčnost je samostatná hodnota, která nepotřebuje </a:t>
            </a:r>
          </a:p>
          <a:p>
            <a:r>
              <a:rPr lang="cs-CZ" sz="1200" b="1" dirty="0">
                <a:latin typeface="+mj-lt"/>
              </a:rPr>
              <a:t> intelektuální reflexi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F386C69-8B99-9366-BAB6-DC511709A702}"/>
              </a:ext>
            </a:extLst>
          </p:cNvPr>
          <p:cNvSpPr txBox="1"/>
          <p:nvPr/>
        </p:nvSpPr>
        <p:spPr>
          <a:xfrm>
            <a:off x="2370325" y="3548661"/>
            <a:ext cx="4234503" cy="492443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02060"/>
                </a:solidFill>
                <a:latin typeface="+mj-lt"/>
              </a:rPr>
              <a:t>4. Nesouhlas je zrada</a:t>
            </a:r>
          </a:p>
          <a:p>
            <a:r>
              <a:rPr lang="cs-CZ" sz="1200" b="1" dirty="0">
                <a:latin typeface="+mj-lt"/>
              </a:rPr>
              <a:t>- Znehodnocení intelektuální práce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ED01185-C5DB-C62E-F140-12D11F450803}"/>
              </a:ext>
            </a:extLst>
          </p:cNvPr>
          <p:cNvSpPr txBox="1"/>
          <p:nvPr/>
        </p:nvSpPr>
        <p:spPr>
          <a:xfrm>
            <a:off x="2370324" y="4110057"/>
            <a:ext cx="4234503" cy="492443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02060"/>
                </a:solidFill>
                <a:latin typeface="+mj-lt"/>
              </a:rPr>
              <a:t>5. Strach z jinakosti</a:t>
            </a:r>
          </a:p>
          <a:p>
            <a:r>
              <a:rPr lang="cs-CZ" sz="1200" b="1" dirty="0">
                <a:latin typeface="+mj-lt"/>
              </a:rPr>
              <a:t>- </a:t>
            </a:r>
            <a:r>
              <a:rPr lang="cs-CZ" sz="1200" b="1" dirty="0" err="1">
                <a:latin typeface="+mj-lt"/>
              </a:rPr>
              <a:t>Rassismus</a:t>
            </a:r>
            <a:r>
              <a:rPr lang="cs-CZ" sz="1200" b="1" dirty="0">
                <a:latin typeface="+mj-lt"/>
              </a:rPr>
              <a:t>, sexismus, anti-migrace, anti-LGBTQ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81B3335-F044-0EF9-1460-01D430DEDE67}"/>
              </a:ext>
            </a:extLst>
          </p:cNvPr>
          <p:cNvSpPr txBox="1"/>
          <p:nvPr/>
        </p:nvSpPr>
        <p:spPr>
          <a:xfrm>
            <a:off x="2370323" y="4668903"/>
            <a:ext cx="4234503" cy="492443"/>
          </a:xfrm>
          <a:prstGeom prst="rect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02060"/>
                </a:solidFill>
                <a:latin typeface="+mj-lt"/>
              </a:rPr>
              <a:t>6. Apel na frustrace (spodní) střední třídy</a:t>
            </a:r>
          </a:p>
          <a:p>
            <a:r>
              <a:rPr lang="cs-CZ" sz="1200" b="1" dirty="0">
                <a:latin typeface="+mj-lt"/>
              </a:rPr>
              <a:t>- Ekonomický tlak spodních tříd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B6686D-0990-B9A9-84EC-EA5016FCC1C3}"/>
              </a:ext>
            </a:extLst>
          </p:cNvPr>
          <p:cNvSpPr txBox="1"/>
          <p:nvPr/>
        </p:nvSpPr>
        <p:spPr>
          <a:xfrm>
            <a:off x="2370323" y="5227749"/>
            <a:ext cx="4234503" cy="492443"/>
          </a:xfrm>
          <a:prstGeom prst="rect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02060"/>
                </a:solidFill>
                <a:latin typeface="+mj-lt"/>
              </a:rPr>
              <a:t>7. Posedlost ‚vyšším plánem‘</a:t>
            </a:r>
          </a:p>
          <a:p>
            <a:r>
              <a:rPr lang="cs-CZ" sz="1200" b="1" dirty="0">
                <a:latin typeface="+mj-lt"/>
              </a:rPr>
              <a:t>- Obskurních světových elit, světového ‚židovstva‘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495A4EE-9CDC-F97A-395F-0BC8737053D4}"/>
              </a:ext>
            </a:extLst>
          </p:cNvPr>
          <p:cNvSpPr txBox="1"/>
          <p:nvPr/>
        </p:nvSpPr>
        <p:spPr>
          <a:xfrm>
            <a:off x="2370322" y="5762577"/>
            <a:ext cx="4234503" cy="492443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8. Narativ dekadence vlastních nepřátel</a:t>
            </a:r>
          </a:p>
          <a:p>
            <a:r>
              <a:rPr lang="cs-CZ" sz="1200" b="1" dirty="0">
                <a:latin typeface="+mj-lt"/>
              </a:rPr>
              <a:t>- Představa, že jsou silný ale zároveň slabý</a:t>
            </a:r>
          </a:p>
        </p:txBody>
      </p:sp>
    </p:spTree>
    <p:extLst>
      <p:ext uri="{BB962C8B-B14F-4D97-AF65-F5344CB8AC3E}">
        <p14:creationId xmlns:p14="http://schemas.microsoft.com/office/powerpoint/2010/main" val="318699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675" y="286017"/>
            <a:ext cx="2080212" cy="212343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3" name="Obdélník 22"/>
          <p:cNvSpPr/>
          <p:nvPr/>
        </p:nvSpPr>
        <p:spPr bwMode="auto">
          <a:xfrm>
            <a:off x="3895582" y="261271"/>
            <a:ext cx="2709247" cy="9774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Umberto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Eco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r>
              <a:rPr lang="cs-CZ" sz="1200" b="1" dirty="0">
                <a:latin typeface="+mn-lt"/>
              </a:rPr>
              <a:t>*5. Ledna 1932 – 16. února 2016</a:t>
            </a:r>
          </a:p>
          <a:p>
            <a:r>
              <a:rPr lang="cs-CZ" sz="1200" b="1" dirty="0">
                <a:latin typeface="+mn-lt"/>
              </a:rPr>
              <a:t>Spisovatel, filozof, zakladatel</a:t>
            </a:r>
          </a:p>
          <a:p>
            <a:r>
              <a:rPr lang="cs-CZ" sz="1200" b="1" dirty="0">
                <a:latin typeface="+mn-lt"/>
              </a:rPr>
              <a:t>Moderní sémiotiky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312882CD-43E0-D342-62F9-AE012CBA1121}"/>
              </a:ext>
            </a:extLst>
          </p:cNvPr>
          <p:cNvSpPr/>
          <p:nvPr/>
        </p:nvSpPr>
        <p:spPr bwMode="auto">
          <a:xfrm>
            <a:off x="211405" y="1238704"/>
            <a:ext cx="2380373" cy="718372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Konstrukce kulturní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paměti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7B1F47-D0DC-EAF8-7D22-9A66517D1B1F}"/>
              </a:ext>
            </a:extLst>
          </p:cNvPr>
          <p:cNvSpPr txBox="1"/>
          <p:nvPr/>
        </p:nvSpPr>
        <p:spPr>
          <a:xfrm>
            <a:off x="433096" y="1874081"/>
            <a:ext cx="1341600" cy="49244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FFCC"/>
                </a:solidFill>
                <a:latin typeface="+mj-lt"/>
              </a:rPr>
              <a:t>‚Ur-</a:t>
            </a:r>
            <a:r>
              <a:rPr lang="cs-CZ" sz="1400" b="1" dirty="0" err="1">
                <a:solidFill>
                  <a:srgbClr val="FFFFCC"/>
                </a:solidFill>
                <a:latin typeface="+mj-lt"/>
              </a:rPr>
              <a:t>Fascism</a:t>
            </a:r>
            <a:r>
              <a:rPr lang="cs-CZ" sz="1400" b="1" dirty="0">
                <a:solidFill>
                  <a:srgbClr val="FFFFCC"/>
                </a:solidFill>
                <a:latin typeface="+mj-lt"/>
              </a:rPr>
              <a:t>‘</a:t>
            </a:r>
          </a:p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(1995)</a:t>
            </a:r>
            <a:endParaRPr lang="cs-CZ" sz="1200" b="1" dirty="0">
              <a:latin typeface="+mj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AE038B3-4CF0-C0AC-5635-CE5BF625FC9F}"/>
              </a:ext>
            </a:extLst>
          </p:cNvPr>
          <p:cNvSpPr txBox="1"/>
          <p:nvPr/>
        </p:nvSpPr>
        <p:spPr>
          <a:xfrm>
            <a:off x="2370321" y="2045606"/>
            <a:ext cx="4234503" cy="492443"/>
          </a:xfrm>
          <a:prstGeom prst="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9. Život je boj, pacifismus je zrada</a:t>
            </a:r>
          </a:p>
          <a:p>
            <a:r>
              <a:rPr lang="cs-CZ" sz="1200" b="1" dirty="0">
                <a:latin typeface="+mj-lt"/>
              </a:rPr>
              <a:t>- Stálá přítomnost nepřítele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131D67D-24D7-47D1-1EAD-C8FB5A1FD029}"/>
              </a:ext>
            </a:extLst>
          </p:cNvPr>
          <p:cNvSpPr txBox="1"/>
          <p:nvPr/>
        </p:nvSpPr>
        <p:spPr>
          <a:xfrm>
            <a:off x="2370321" y="2612509"/>
            <a:ext cx="4234503" cy="492443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0B0F0"/>
                </a:solidFill>
                <a:latin typeface="+mj-lt"/>
              </a:rPr>
              <a:t>10. Opovržení pro slabé</a:t>
            </a:r>
          </a:p>
          <a:p>
            <a:r>
              <a:rPr lang="cs-CZ" sz="1200" b="1" dirty="0">
                <a:latin typeface="+mj-lt"/>
              </a:rPr>
              <a:t>- Nebo všechny, kdo nepatřili do vyvolené elity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6329875-8FBD-9CF9-8993-E2A51C60641D}"/>
              </a:ext>
            </a:extLst>
          </p:cNvPr>
          <p:cNvSpPr txBox="1"/>
          <p:nvPr/>
        </p:nvSpPr>
        <p:spPr>
          <a:xfrm>
            <a:off x="2370321" y="3168151"/>
            <a:ext cx="4234503" cy="492443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0B0F0"/>
                </a:solidFill>
                <a:latin typeface="+mj-lt"/>
              </a:rPr>
              <a:t>11. Kult smrti</a:t>
            </a:r>
          </a:p>
          <a:p>
            <a:r>
              <a:rPr lang="cs-CZ" sz="1200" b="1" dirty="0">
                <a:latin typeface="+mj-lt"/>
              </a:rPr>
              <a:t>- Každý je vyučen, stát se hrdinou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7527BB9-4474-CCA5-173D-7FB8BEC82D63}"/>
              </a:ext>
            </a:extLst>
          </p:cNvPr>
          <p:cNvSpPr txBox="1"/>
          <p:nvPr/>
        </p:nvSpPr>
        <p:spPr>
          <a:xfrm>
            <a:off x="2370320" y="3739127"/>
            <a:ext cx="4234503" cy="492443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  <a:latin typeface="+mj-lt"/>
              </a:rPr>
              <a:t>12. </a:t>
            </a:r>
            <a:r>
              <a:rPr lang="cs-CZ" sz="1400" b="1" dirty="0" err="1">
                <a:solidFill>
                  <a:schemeClr val="bg1"/>
                </a:solidFill>
                <a:latin typeface="+mj-lt"/>
              </a:rPr>
              <a:t>Hypermaskulitnita</a:t>
            </a:r>
            <a:endParaRPr lang="cs-CZ" sz="1400" b="1" dirty="0">
              <a:solidFill>
                <a:schemeClr val="bg1"/>
              </a:solidFill>
              <a:latin typeface="+mj-lt"/>
            </a:endParaRPr>
          </a:p>
          <a:p>
            <a:r>
              <a:rPr lang="cs-CZ" sz="1200" b="1" dirty="0">
                <a:latin typeface="+mj-lt"/>
              </a:rPr>
              <a:t>- Opovržení pro ženy, homosexuály, asexuály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A41F334-A19F-6FEF-69A1-ABFAE70F6B01}"/>
              </a:ext>
            </a:extLst>
          </p:cNvPr>
          <p:cNvSpPr txBox="1"/>
          <p:nvPr/>
        </p:nvSpPr>
        <p:spPr>
          <a:xfrm>
            <a:off x="2370319" y="4306030"/>
            <a:ext cx="4234503" cy="677108"/>
          </a:xfrm>
          <a:prstGeom prst="rect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13. Selektivní populismus</a:t>
            </a:r>
          </a:p>
          <a:p>
            <a:r>
              <a:rPr lang="cs-CZ" sz="1200" b="1" dirty="0">
                <a:latin typeface="+mj-lt"/>
              </a:rPr>
              <a:t>- Vůdce je zastáncem ‚vůle lidu‘, vůle mas stojí nad </a:t>
            </a:r>
          </a:p>
          <a:p>
            <a:r>
              <a:rPr lang="cs-CZ" sz="1200" b="1" dirty="0">
                <a:latin typeface="+mj-lt"/>
              </a:rPr>
              <a:t>  individuální vůlí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1AA737A-016C-873C-25D7-00D92B8AB802}"/>
              </a:ext>
            </a:extLst>
          </p:cNvPr>
          <p:cNvSpPr txBox="1"/>
          <p:nvPr/>
        </p:nvSpPr>
        <p:spPr>
          <a:xfrm>
            <a:off x="2370318" y="5086437"/>
            <a:ext cx="4234503" cy="492443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  <a:latin typeface="+mj-lt"/>
              </a:rPr>
              <a:t>14. ‚</a:t>
            </a:r>
            <a:r>
              <a:rPr lang="cs-CZ" sz="1400" b="1" dirty="0" err="1">
                <a:solidFill>
                  <a:schemeClr val="bg1"/>
                </a:solidFill>
                <a:latin typeface="+mj-lt"/>
              </a:rPr>
              <a:t>Newspeak</a:t>
            </a:r>
            <a:r>
              <a:rPr lang="cs-CZ" sz="1400" b="1" dirty="0">
                <a:solidFill>
                  <a:schemeClr val="bg1"/>
                </a:solidFill>
                <a:latin typeface="+mj-lt"/>
              </a:rPr>
              <a:t>‘</a:t>
            </a:r>
          </a:p>
          <a:p>
            <a:r>
              <a:rPr lang="cs-CZ" sz="1200" b="1" dirty="0">
                <a:latin typeface="+mj-lt"/>
              </a:rPr>
              <a:t>- Zjednodušený vokabulář aby se zabránilo kritice</a:t>
            </a:r>
          </a:p>
        </p:txBody>
      </p:sp>
    </p:spTree>
    <p:extLst>
      <p:ext uri="{BB962C8B-B14F-4D97-AF65-F5344CB8AC3E}">
        <p14:creationId xmlns:p14="http://schemas.microsoft.com/office/powerpoint/2010/main" val="64051741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1148</Words>
  <Application>Microsoft Office PowerPoint</Application>
  <PresentationFormat>Předvádění na obrazovce (4:3)</PresentationFormat>
  <Paragraphs>188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Prezentace_MU_CZ</vt:lpstr>
      <vt:lpstr>Metodika XI.  Kulturní paměť lieux de mémoire  Manipulace s kulturní paměti     </vt:lpstr>
      <vt:lpstr>Úkoly 8.11.</vt:lpstr>
      <vt:lpstr>Úkoly 8.11.</vt:lpstr>
      <vt:lpstr>Úkoly 8.11.</vt:lpstr>
      <vt:lpstr>Prezentace aplikace PowerPoint</vt:lpstr>
      <vt:lpstr>Prezentace aplikace PowerPoint</vt:lpstr>
      <vt:lpstr>Úkoly 8.11.</vt:lpstr>
      <vt:lpstr>Prezentace aplikace PowerPoint</vt:lpstr>
      <vt:lpstr>Prezentace aplikace PowerPoint</vt:lpstr>
      <vt:lpstr>Prezentace aplikace PowerPoint</vt:lpstr>
      <vt:lpstr>Úkoly 22.11.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Klara Hübner</cp:lastModifiedBy>
  <cp:revision>182</cp:revision>
  <cp:lastPrinted>2019-09-24T07:27:02Z</cp:lastPrinted>
  <dcterms:created xsi:type="dcterms:W3CDTF">2015-11-23T07:04:47Z</dcterms:created>
  <dcterms:modified xsi:type="dcterms:W3CDTF">2022-11-14T13:49:14Z</dcterms:modified>
</cp:coreProperties>
</file>