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8" r:id="rId4"/>
    <p:sldMasterId id="214748369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y="5143500" cx="9144000"/>
  <p:notesSz cx="6858000" cy="9144000"/>
  <p:embeddedFontLst>
    <p:embeddedFont>
      <p:font typeface="Baloo 2"/>
      <p:regular r:id="rId15"/>
      <p:bold r:id="rId16"/>
    </p:embeddedFont>
    <p:embeddedFont>
      <p:font typeface="ABeeZee"/>
      <p:regular r:id="rId17"/>
      <p:italic r:id="rId18"/>
    </p:embeddedFont>
    <p:embeddedFont>
      <p:font typeface="Merriweather Black"/>
      <p:bold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erriweatherBlack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font" Target="fonts/Baloo2-regular.fntdata"/><Relationship Id="rId14" Type="http://schemas.openxmlformats.org/officeDocument/2006/relationships/slide" Target="slides/slide8.xml"/><Relationship Id="rId17" Type="http://schemas.openxmlformats.org/officeDocument/2006/relationships/font" Target="fonts/ABeeZee-regular.fntdata"/><Relationship Id="rId16" Type="http://schemas.openxmlformats.org/officeDocument/2006/relationships/font" Target="fonts/Baloo2-bold.fntdata"/><Relationship Id="rId19" Type="http://schemas.openxmlformats.org/officeDocument/2006/relationships/font" Target="fonts/MerriweatherBlack-bold.fntdata"/><Relationship Id="rId18" Type="http://schemas.openxmlformats.org/officeDocument/2006/relationships/font" Target="fonts/ABeeZee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14c4d312ddf_0_1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14c4d312ddf_0_1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14c4d312ddf_0_30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14c4d312ddf_0_30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4c4d312ddf_0_44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14c4d312ddf_0_4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14c4d312ddf_0_4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14c4d312ddf_0_4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4c4d312ddf_0_4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4c4d312ddf_0_4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g14c4d312ddf_0_4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9" name="Google Shape;1599;g14c4d312ddf_0_4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14c4d312ddf_0_4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14c4d312ddf_0_4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4c4d312ddf_0_4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14c4d312ddf_0_4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 rot="-4169147">
            <a:off x="2587775" y="-2807455"/>
            <a:ext cx="5647939" cy="8580874"/>
          </a:xfrm>
          <a:custGeom>
            <a:rect b="b" l="l" r="r" t="t"/>
            <a:pathLst>
              <a:path extrusionOk="0" h="35102" w="23104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" name="Google Shape;55;p14"/>
          <p:cNvGrpSpPr/>
          <p:nvPr/>
        </p:nvGrpSpPr>
        <p:grpSpPr>
          <a:xfrm>
            <a:off x="645300" y="652501"/>
            <a:ext cx="7853794" cy="3838500"/>
            <a:chOff x="645300" y="652501"/>
            <a:chExt cx="7853794" cy="3838500"/>
          </a:xfrm>
        </p:grpSpPr>
        <p:grpSp>
          <p:nvGrpSpPr>
            <p:cNvPr id="56" name="Google Shape;56;p14"/>
            <p:cNvGrpSpPr/>
            <p:nvPr/>
          </p:nvGrpSpPr>
          <p:grpSpPr>
            <a:xfrm>
              <a:off x="645300" y="652501"/>
              <a:ext cx="7853794" cy="3838500"/>
              <a:chOff x="645300" y="428626"/>
              <a:chExt cx="7853794" cy="3838500"/>
            </a:xfrm>
          </p:grpSpPr>
          <p:sp>
            <p:nvSpPr>
              <p:cNvPr id="57" name="Google Shape;57;p14"/>
              <p:cNvSpPr/>
              <p:nvPr/>
            </p:nvSpPr>
            <p:spPr>
              <a:xfrm>
                <a:off x="645300" y="428626"/>
                <a:ext cx="7853700" cy="38385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8" name="Google Shape;58;p14"/>
              <p:cNvGrpSpPr/>
              <p:nvPr/>
            </p:nvGrpSpPr>
            <p:grpSpPr>
              <a:xfrm>
                <a:off x="645450" y="428635"/>
                <a:ext cx="7853645" cy="392406"/>
                <a:chOff x="300225" y="238125"/>
                <a:chExt cx="8544000" cy="426900"/>
              </a:xfrm>
            </p:grpSpPr>
            <p:sp>
              <p:nvSpPr>
                <p:cNvPr id="59" name="Google Shape;59;p14"/>
                <p:cNvSpPr/>
                <p:nvPr/>
              </p:nvSpPr>
              <p:spPr>
                <a:xfrm>
                  <a:off x="300225" y="238125"/>
                  <a:ext cx="8544000" cy="426900"/>
                </a:xfrm>
                <a:prstGeom prst="round2SameRect">
                  <a:avLst>
                    <a:gd fmla="val 39549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" name="Google Shape;60;p14"/>
                <p:cNvSpPr/>
                <p:nvPr/>
              </p:nvSpPr>
              <p:spPr>
                <a:xfrm>
                  <a:off x="300241" y="590551"/>
                  <a:ext cx="8543946" cy="7447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61" name="Google Shape;61;p14"/>
                <p:cNvGrpSpPr/>
                <p:nvPr/>
              </p:nvGrpSpPr>
              <p:grpSpPr>
                <a:xfrm>
                  <a:off x="7951566" y="363126"/>
                  <a:ext cx="655694" cy="176896"/>
                  <a:chOff x="13042611" y="1021317"/>
                  <a:chExt cx="495013" cy="133547"/>
                </a:xfrm>
              </p:grpSpPr>
              <p:sp>
                <p:nvSpPr>
                  <p:cNvPr id="62" name="Google Shape;62;p14"/>
                  <p:cNvSpPr/>
                  <p:nvPr/>
                </p:nvSpPr>
                <p:spPr>
                  <a:xfrm>
                    <a:off x="13050093" y="102865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3" name="Google Shape;63;p14"/>
                  <p:cNvSpPr/>
                  <p:nvPr/>
                </p:nvSpPr>
                <p:spPr>
                  <a:xfrm>
                    <a:off x="13042611" y="1021317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4" name="Google Shape;64;p14"/>
                  <p:cNvSpPr/>
                  <p:nvPr/>
                </p:nvSpPr>
                <p:spPr>
                  <a:xfrm>
                    <a:off x="13230932" y="102865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5" name="Google Shape;65;p14"/>
                  <p:cNvSpPr/>
                  <p:nvPr/>
                </p:nvSpPr>
                <p:spPr>
                  <a:xfrm>
                    <a:off x="13223591" y="1021317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6" name="Google Shape;66;p14"/>
                  <p:cNvSpPr/>
                  <p:nvPr/>
                </p:nvSpPr>
                <p:spPr>
                  <a:xfrm>
                    <a:off x="13411418" y="102865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7" name="Google Shape;67;p14"/>
                  <p:cNvSpPr/>
                  <p:nvPr/>
                </p:nvSpPr>
                <p:spPr>
                  <a:xfrm>
                    <a:off x="13404077" y="1021317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68" name="Google Shape;68;p14"/>
            <p:cNvSpPr/>
            <p:nvPr/>
          </p:nvSpPr>
          <p:spPr>
            <a:xfrm>
              <a:off x="720001" y="706550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" name="Google Shape;69;p14"/>
          <p:cNvSpPr txBox="1"/>
          <p:nvPr>
            <p:ph idx="1" type="subTitle"/>
          </p:nvPr>
        </p:nvSpPr>
        <p:spPr>
          <a:xfrm rot="-546">
            <a:off x="2683843" y="3584613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0" name="Google Shape;70;p14"/>
          <p:cNvSpPr txBox="1"/>
          <p:nvPr>
            <p:ph type="ctrTitle"/>
          </p:nvPr>
        </p:nvSpPr>
        <p:spPr>
          <a:xfrm>
            <a:off x="1640138" y="1132275"/>
            <a:ext cx="5864100" cy="24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7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71" name="Google Shape;71;p14"/>
          <p:cNvSpPr/>
          <p:nvPr/>
        </p:nvSpPr>
        <p:spPr>
          <a:xfrm>
            <a:off x="403725" y="441450"/>
            <a:ext cx="166902" cy="197099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"/>
          <p:cNvSpPr/>
          <p:nvPr/>
        </p:nvSpPr>
        <p:spPr>
          <a:xfrm rot="618260">
            <a:off x="8738100" y="1651124"/>
            <a:ext cx="166901" cy="1970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/>
          <p:nvPr/>
        </p:nvSpPr>
        <p:spPr>
          <a:xfrm rot="-1299936">
            <a:off x="-2437335" y="-2203216"/>
            <a:ext cx="8163296" cy="6487826"/>
          </a:xfrm>
          <a:custGeom>
            <a:rect b="b" l="l" r="r" t="t"/>
            <a:pathLst>
              <a:path extrusionOk="0" h="54041" w="67997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" name="Google Shape;75;p15"/>
          <p:cNvGrpSpPr/>
          <p:nvPr/>
        </p:nvGrpSpPr>
        <p:grpSpPr>
          <a:xfrm>
            <a:off x="1503339" y="832410"/>
            <a:ext cx="6811502" cy="3771078"/>
            <a:chOff x="627130" y="128603"/>
            <a:chExt cx="8316852" cy="4604490"/>
          </a:xfrm>
        </p:grpSpPr>
        <p:grpSp>
          <p:nvGrpSpPr>
            <p:cNvPr id="76" name="Google Shape;76;p15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77" name="Google Shape;77;p15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8" name="Google Shape;78;p15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79" name="Google Shape;79;p15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35460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0" name="Google Shape;80;p15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81" name="Google Shape;81;p15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82" name="Google Shape;82;p15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3" name="Google Shape;83;p15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4" name="Google Shape;84;p15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5" name="Google Shape;85;p15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6" name="Google Shape;86;p15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7" name="Google Shape;87;p15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88" name="Google Shape;88;p15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15"/>
          <p:cNvSpPr txBox="1"/>
          <p:nvPr>
            <p:ph type="title"/>
          </p:nvPr>
        </p:nvSpPr>
        <p:spPr>
          <a:xfrm>
            <a:off x="4416375" y="2108400"/>
            <a:ext cx="3339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0" name="Google Shape;90;p15"/>
          <p:cNvSpPr txBox="1"/>
          <p:nvPr>
            <p:ph hasCustomPrompt="1" idx="2" type="title"/>
          </p:nvPr>
        </p:nvSpPr>
        <p:spPr>
          <a:xfrm>
            <a:off x="1279051" y="1207023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1" name="Google Shape;91;p15"/>
          <p:cNvSpPr txBox="1"/>
          <p:nvPr>
            <p:ph idx="1" type="subTitle"/>
          </p:nvPr>
        </p:nvSpPr>
        <p:spPr>
          <a:xfrm rot="618">
            <a:off x="4416499" y="3056001"/>
            <a:ext cx="33393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5"/>
          <p:cNvSpPr/>
          <p:nvPr/>
        </p:nvSpPr>
        <p:spPr>
          <a:xfrm>
            <a:off x="8583200" y="3699904"/>
            <a:ext cx="217898" cy="257323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364650" y="1299601"/>
            <a:ext cx="217898" cy="257323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5"/>
          <p:cNvSpPr/>
          <p:nvPr/>
        </p:nvSpPr>
        <p:spPr>
          <a:xfrm>
            <a:off x="8583200" y="328051"/>
            <a:ext cx="217898" cy="257323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4015975" y="4748200"/>
            <a:ext cx="217898" cy="257323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6"/>
          <p:cNvGrpSpPr/>
          <p:nvPr/>
        </p:nvGrpSpPr>
        <p:grpSpPr>
          <a:xfrm>
            <a:off x="171400" y="128600"/>
            <a:ext cx="8772695" cy="4795891"/>
            <a:chOff x="171400" y="128600"/>
            <a:chExt cx="8772695" cy="4795891"/>
          </a:xfrm>
        </p:grpSpPr>
        <p:grpSp>
          <p:nvGrpSpPr>
            <p:cNvPr id="98" name="Google Shape;98;p16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99" name="Google Shape;99;p16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0" name="Google Shape;100;p16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101" name="Google Shape;101;p16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" name="Google Shape;102;p16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03" name="Google Shape;103;p1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4" name="Google Shape;104;p1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5" name="Google Shape;105;p1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6" name="Google Shape;106;p1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7" name="Google Shape;107;p1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8" name="Google Shape;108;p1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9" name="Google Shape;109;p1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10" name="Google Shape;110;p16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16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12" name="Google Shape;112;p16"/>
          <p:cNvSpPr txBox="1"/>
          <p:nvPr>
            <p:ph idx="1" type="body"/>
          </p:nvPr>
        </p:nvSpPr>
        <p:spPr>
          <a:xfrm>
            <a:off x="720000" y="1304475"/>
            <a:ext cx="7704000" cy="32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⇨"/>
              <a:defRPr sz="12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/>
          <p:nvPr/>
        </p:nvSpPr>
        <p:spPr>
          <a:xfrm>
            <a:off x="-1492273" y="-3364297"/>
            <a:ext cx="11922084" cy="9475144"/>
          </a:xfrm>
          <a:custGeom>
            <a:rect b="b" l="l" r="r" t="t"/>
            <a:pathLst>
              <a:path extrusionOk="0" h="54041" w="67997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" name="Google Shape;115;p17"/>
          <p:cNvGrpSpPr/>
          <p:nvPr/>
        </p:nvGrpSpPr>
        <p:grpSpPr>
          <a:xfrm>
            <a:off x="1132323" y="1468834"/>
            <a:ext cx="3521357" cy="3303126"/>
            <a:chOff x="1132323" y="1468834"/>
            <a:chExt cx="3521357" cy="3303126"/>
          </a:xfrm>
        </p:grpSpPr>
        <p:grpSp>
          <p:nvGrpSpPr>
            <p:cNvPr id="116" name="Google Shape;116;p17"/>
            <p:cNvGrpSpPr/>
            <p:nvPr/>
          </p:nvGrpSpPr>
          <p:grpSpPr>
            <a:xfrm>
              <a:off x="1543273" y="1770659"/>
              <a:ext cx="3110407" cy="3001301"/>
              <a:chOff x="3788625" y="496125"/>
              <a:chExt cx="1224425" cy="1181475"/>
            </a:xfrm>
          </p:grpSpPr>
          <p:sp>
            <p:nvSpPr>
              <p:cNvPr id="117" name="Google Shape;117;p17"/>
              <p:cNvSpPr/>
              <p:nvPr/>
            </p:nvSpPr>
            <p:spPr>
              <a:xfrm>
                <a:off x="3792300" y="499850"/>
                <a:ext cx="1217050" cy="123050"/>
              </a:xfrm>
              <a:custGeom>
                <a:rect b="b" l="l" r="r" t="t"/>
                <a:pathLst>
                  <a:path extrusionOk="0" h="4922" w="48682">
                    <a:moveTo>
                      <a:pt x="3004" y="0"/>
                    </a:moveTo>
                    <a:cubicBezTo>
                      <a:pt x="1346" y="0"/>
                      <a:pt x="1" y="1345"/>
                      <a:pt x="1" y="3004"/>
                    </a:cubicBezTo>
                    <a:lnTo>
                      <a:pt x="1" y="4922"/>
                    </a:lnTo>
                    <a:lnTo>
                      <a:pt x="48682" y="4922"/>
                    </a:lnTo>
                    <a:lnTo>
                      <a:pt x="48682" y="3004"/>
                    </a:lnTo>
                    <a:cubicBezTo>
                      <a:pt x="48682" y="1345"/>
                      <a:pt x="47337" y="0"/>
                      <a:pt x="456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17"/>
              <p:cNvSpPr/>
              <p:nvPr/>
            </p:nvSpPr>
            <p:spPr>
              <a:xfrm>
                <a:off x="3788625" y="496125"/>
                <a:ext cx="1224425" cy="130425"/>
              </a:xfrm>
              <a:custGeom>
                <a:rect b="b" l="l" r="r" t="t"/>
                <a:pathLst>
                  <a:path extrusionOk="0" h="5217" w="48977">
                    <a:moveTo>
                      <a:pt x="45826" y="299"/>
                    </a:moveTo>
                    <a:cubicBezTo>
                      <a:pt x="47400" y="299"/>
                      <a:pt x="48681" y="1579"/>
                      <a:pt x="48681" y="3153"/>
                    </a:cubicBezTo>
                    <a:lnTo>
                      <a:pt x="48681" y="4922"/>
                    </a:lnTo>
                    <a:lnTo>
                      <a:pt x="296" y="4922"/>
                    </a:lnTo>
                    <a:lnTo>
                      <a:pt x="296" y="3153"/>
                    </a:lnTo>
                    <a:cubicBezTo>
                      <a:pt x="296" y="1579"/>
                      <a:pt x="1577" y="299"/>
                      <a:pt x="3151" y="299"/>
                    </a:cubicBezTo>
                    <a:close/>
                    <a:moveTo>
                      <a:pt x="3151" y="1"/>
                    </a:moveTo>
                    <a:cubicBezTo>
                      <a:pt x="1414" y="1"/>
                      <a:pt x="0" y="1415"/>
                      <a:pt x="0" y="3152"/>
                    </a:cubicBezTo>
                    <a:lnTo>
                      <a:pt x="0" y="5217"/>
                    </a:lnTo>
                    <a:lnTo>
                      <a:pt x="48977" y="5217"/>
                    </a:lnTo>
                    <a:lnTo>
                      <a:pt x="48977" y="3152"/>
                    </a:lnTo>
                    <a:cubicBezTo>
                      <a:pt x="48977" y="1415"/>
                      <a:pt x="47563" y="1"/>
                      <a:pt x="45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17"/>
              <p:cNvSpPr/>
              <p:nvPr/>
            </p:nvSpPr>
            <p:spPr>
              <a:xfrm>
                <a:off x="4792350" y="540325"/>
                <a:ext cx="42100" cy="42100"/>
              </a:xfrm>
              <a:custGeom>
                <a:rect b="b" l="l" r="r" t="t"/>
                <a:pathLst>
                  <a:path extrusionOk="0" h="1684" w="1684">
                    <a:moveTo>
                      <a:pt x="844" y="0"/>
                    </a:moveTo>
                    <a:cubicBezTo>
                      <a:pt x="843" y="0"/>
                      <a:pt x="842" y="0"/>
                      <a:pt x="842" y="0"/>
                    </a:cubicBezTo>
                    <a:cubicBezTo>
                      <a:pt x="377" y="0"/>
                      <a:pt x="0" y="377"/>
                      <a:pt x="0" y="842"/>
                    </a:cubicBezTo>
                    <a:cubicBezTo>
                      <a:pt x="0" y="1306"/>
                      <a:pt x="376" y="1684"/>
                      <a:pt x="842" y="1684"/>
                    </a:cubicBezTo>
                    <a:cubicBezTo>
                      <a:pt x="1306" y="1684"/>
                      <a:pt x="1683" y="1308"/>
                      <a:pt x="1683" y="842"/>
                    </a:cubicBezTo>
                    <a:cubicBezTo>
                      <a:pt x="1683" y="378"/>
                      <a:pt x="1307" y="0"/>
                      <a:pt x="8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17"/>
              <p:cNvSpPr/>
              <p:nvPr/>
            </p:nvSpPr>
            <p:spPr>
              <a:xfrm>
                <a:off x="4789700" y="537725"/>
                <a:ext cx="47300" cy="47300"/>
              </a:xfrm>
              <a:custGeom>
                <a:rect b="b" l="l" r="r" t="t"/>
                <a:pathLst>
                  <a:path extrusionOk="0" h="1892" w="1892">
                    <a:moveTo>
                      <a:pt x="946" y="207"/>
                    </a:moveTo>
                    <a:cubicBezTo>
                      <a:pt x="1354" y="207"/>
                      <a:pt x="1685" y="539"/>
                      <a:pt x="1685" y="946"/>
                    </a:cubicBezTo>
                    <a:cubicBezTo>
                      <a:pt x="1685" y="1354"/>
                      <a:pt x="1354" y="1686"/>
                      <a:pt x="946" y="1686"/>
                    </a:cubicBezTo>
                    <a:cubicBezTo>
                      <a:pt x="539" y="1686"/>
                      <a:pt x="207" y="1354"/>
                      <a:pt x="207" y="946"/>
                    </a:cubicBezTo>
                    <a:cubicBezTo>
                      <a:pt x="207" y="539"/>
                      <a:pt x="539" y="207"/>
                      <a:pt x="946" y="207"/>
                    </a:cubicBezTo>
                    <a:close/>
                    <a:moveTo>
                      <a:pt x="946" y="0"/>
                    </a:moveTo>
                    <a:cubicBezTo>
                      <a:pt x="424" y="0"/>
                      <a:pt x="1" y="425"/>
                      <a:pt x="1" y="946"/>
                    </a:cubicBezTo>
                    <a:cubicBezTo>
                      <a:pt x="1" y="1467"/>
                      <a:pt x="424" y="1892"/>
                      <a:pt x="946" y="1892"/>
                    </a:cubicBezTo>
                    <a:cubicBezTo>
                      <a:pt x="1469" y="1892"/>
                      <a:pt x="1891" y="1467"/>
                      <a:pt x="1891" y="946"/>
                    </a:cubicBezTo>
                    <a:cubicBezTo>
                      <a:pt x="1891" y="425"/>
                      <a:pt x="1466" y="0"/>
                      <a:pt x="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4856400" y="540325"/>
                <a:ext cx="42125" cy="42100"/>
              </a:xfrm>
              <a:custGeom>
                <a:rect b="b" l="l" r="r" t="t"/>
                <a:pathLst>
                  <a:path extrusionOk="0" h="1684" w="1685">
                    <a:moveTo>
                      <a:pt x="845" y="0"/>
                    </a:moveTo>
                    <a:cubicBezTo>
                      <a:pt x="844" y="0"/>
                      <a:pt x="843" y="0"/>
                      <a:pt x="843" y="0"/>
                    </a:cubicBezTo>
                    <a:cubicBezTo>
                      <a:pt x="379" y="0"/>
                      <a:pt x="1" y="377"/>
                      <a:pt x="1" y="842"/>
                    </a:cubicBezTo>
                    <a:cubicBezTo>
                      <a:pt x="1" y="1306"/>
                      <a:pt x="377" y="1684"/>
                      <a:pt x="843" y="1684"/>
                    </a:cubicBezTo>
                    <a:cubicBezTo>
                      <a:pt x="1307" y="1684"/>
                      <a:pt x="1684" y="1308"/>
                      <a:pt x="1684" y="842"/>
                    </a:cubicBezTo>
                    <a:cubicBezTo>
                      <a:pt x="1684" y="378"/>
                      <a:pt x="1308" y="0"/>
                      <a:pt x="8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4853800" y="537725"/>
                <a:ext cx="47325" cy="47300"/>
              </a:xfrm>
              <a:custGeom>
                <a:rect b="b" l="l" r="r" t="t"/>
                <a:pathLst>
                  <a:path extrusionOk="0" h="1892" w="1893">
                    <a:moveTo>
                      <a:pt x="947" y="207"/>
                    </a:moveTo>
                    <a:cubicBezTo>
                      <a:pt x="1353" y="207"/>
                      <a:pt x="1685" y="539"/>
                      <a:pt x="1685" y="946"/>
                    </a:cubicBezTo>
                    <a:cubicBezTo>
                      <a:pt x="1685" y="1354"/>
                      <a:pt x="1354" y="1686"/>
                      <a:pt x="947" y="1686"/>
                    </a:cubicBezTo>
                    <a:cubicBezTo>
                      <a:pt x="538" y="1686"/>
                      <a:pt x="207" y="1354"/>
                      <a:pt x="207" y="946"/>
                    </a:cubicBezTo>
                    <a:cubicBezTo>
                      <a:pt x="207" y="539"/>
                      <a:pt x="538" y="207"/>
                      <a:pt x="947" y="207"/>
                    </a:cubicBezTo>
                    <a:close/>
                    <a:moveTo>
                      <a:pt x="947" y="0"/>
                    </a:moveTo>
                    <a:cubicBezTo>
                      <a:pt x="425" y="0"/>
                      <a:pt x="1" y="425"/>
                      <a:pt x="1" y="946"/>
                    </a:cubicBezTo>
                    <a:cubicBezTo>
                      <a:pt x="1" y="1467"/>
                      <a:pt x="426" y="1892"/>
                      <a:pt x="947" y="1892"/>
                    </a:cubicBezTo>
                    <a:cubicBezTo>
                      <a:pt x="1467" y="1892"/>
                      <a:pt x="1892" y="1467"/>
                      <a:pt x="1892" y="946"/>
                    </a:cubicBezTo>
                    <a:cubicBezTo>
                      <a:pt x="1892" y="425"/>
                      <a:pt x="1467" y="0"/>
                      <a:pt x="9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17"/>
              <p:cNvSpPr/>
              <p:nvPr/>
            </p:nvSpPr>
            <p:spPr>
              <a:xfrm>
                <a:off x="4920325" y="540325"/>
                <a:ext cx="42100" cy="42100"/>
              </a:xfrm>
              <a:custGeom>
                <a:rect b="b" l="l" r="r" t="t"/>
                <a:pathLst>
                  <a:path extrusionOk="0" h="1684" w="1684">
                    <a:moveTo>
                      <a:pt x="844" y="0"/>
                    </a:moveTo>
                    <a:cubicBezTo>
                      <a:pt x="843" y="0"/>
                      <a:pt x="843" y="0"/>
                      <a:pt x="842" y="0"/>
                    </a:cubicBezTo>
                    <a:cubicBezTo>
                      <a:pt x="378" y="0"/>
                      <a:pt x="0" y="377"/>
                      <a:pt x="0" y="842"/>
                    </a:cubicBezTo>
                    <a:cubicBezTo>
                      <a:pt x="0" y="1306"/>
                      <a:pt x="376" y="1684"/>
                      <a:pt x="842" y="1684"/>
                    </a:cubicBezTo>
                    <a:cubicBezTo>
                      <a:pt x="1306" y="1684"/>
                      <a:pt x="1684" y="1308"/>
                      <a:pt x="1684" y="842"/>
                    </a:cubicBezTo>
                    <a:cubicBezTo>
                      <a:pt x="1684" y="378"/>
                      <a:pt x="1307" y="0"/>
                      <a:pt x="8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17"/>
              <p:cNvSpPr/>
              <p:nvPr/>
            </p:nvSpPr>
            <p:spPr>
              <a:xfrm>
                <a:off x="4917725" y="537725"/>
                <a:ext cx="47300" cy="47300"/>
              </a:xfrm>
              <a:custGeom>
                <a:rect b="b" l="l" r="r" t="t"/>
                <a:pathLst>
                  <a:path extrusionOk="0" h="1892" w="1892">
                    <a:moveTo>
                      <a:pt x="946" y="207"/>
                    </a:moveTo>
                    <a:cubicBezTo>
                      <a:pt x="1353" y="207"/>
                      <a:pt x="1685" y="539"/>
                      <a:pt x="1685" y="946"/>
                    </a:cubicBezTo>
                    <a:cubicBezTo>
                      <a:pt x="1685" y="1354"/>
                      <a:pt x="1353" y="1686"/>
                      <a:pt x="946" y="1686"/>
                    </a:cubicBezTo>
                    <a:cubicBezTo>
                      <a:pt x="538" y="1686"/>
                      <a:pt x="207" y="1354"/>
                      <a:pt x="207" y="946"/>
                    </a:cubicBezTo>
                    <a:cubicBezTo>
                      <a:pt x="207" y="539"/>
                      <a:pt x="538" y="207"/>
                      <a:pt x="946" y="207"/>
                    </a:cubicBezTo>
                    <a:close/>
                    <a:moveTo>
                      <a:pt x="946" y="0"/>
                    </a:moveTo>
                    <a:cubicBezTo>
                      <a:pt x="424" y="0"/>
                      <a:pt x="0" y="425"/>
                      <a:pt x="0" y="946"/>
                    </a:cubicBezTo>
                    <a:cubicBezTo>
                      <a:pt x="0" y="1467"/>
                      <a:pt x="425" y="1892"/>
                      <a:pt x="946" y="1892"/>
                    </a:cubicBezTo>
                    <a:cubicBezTo>
                      <a:pt x="1467" y="1892"/>
                      <a:pt x="1892" y="1467"/>
                      <a:pt x="1892" y="946"/>
                    </a:cubicBezTo>
                    <a:cubicBezTo>
                      <a:pt x="1892" y="425"/>
                      <a:pt x="1467" y="0"/>
                      <a:pt x="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17"/>
              <p:cNvSpPr/>
              <p:nvPr/>
            </p:nvSpPr>
            <p:spPr>
              <a:xfrm>
                <a:off x="3792350" y="622850"/>
                <a:ext cx="1217025" cy="1051075"/>
              </a:xfrm>
              <a:custGeom>
                <a:rect b="b" l="l" r="r" t="t"/>
                <a:pathLst>
                  <a:path extrusionOk="0" h="42043" w="48681">
                    <a:moveTo>
                      <a:pt x="1" y="1"/>
                    </a:moveTo>
                    <a:lnTo>
                      <a:pt x="1" y="39040"/>
                    </a:lnTo>
                    <a:cubicBezTo>
                      <a:pt x="1" y="40698"/>
                      <a:pt x="1344" y="42042"/>
                      <a:pt x="3003" y="42042"/>
                    </a:cubicBezTo>
                    <a:lnTo>
                      <a:pt x="45678" y="42042"/>
                    </a:lnTo>
                    <a:cubicBezTo>
                      <a:pt x="47336" y="42042"/>
                      <a:pt x="48681" y="40698"/>
                      <a:pt x="48681" y="39040"/>
                    </a:cubicBezTo>
                    <a:lnTo>
                      <a:pt x="4868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17"/>
              <p:cNvSpPr/>
              <p:nvPr/>
            </p:nvSpPr>
            <p:spPr>
              <a:xfrm>
                <a:off x="3796125" y="596700"/>
                <a:ext cx="1209300" cy="22325"/>
              </a:xfrm>
              <a:custGeom>
                <a:rect b="b" l="l" r="r" t="t"/>
                <a:pathLst>
                  <a:path extrusionOk="0" h="893" w="48372">
                    <a:moveTo>
                      <a:pt x="0" y="1"/>
                    </a:moveTo>
                    <a:lnTo>
                      <a:pt x="0" y="892"/>
                    </a:lnTo>
                    <a:lnTo>
                      <a:pt x="48372" y="892"/>
                    </a:lnTo>
                    <a:lnTo>
                      <a:pt x="48372" y="1"/>
                    </a:lnTo>
                    <a:close/>
                  </a:path>
                </a:pathLst>
              </a:custGeom>
              <a:solidFill>
                <a:srgbClr val="FF89BC">
                  <a:alpha val="3036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3806825" y="511000"/>
                <a:ext cx="366700" cy="101800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3788625" y="619175"/>
                <a:ext cx="1224425" cy="1058425"/>
              </a:xfrm>
              <a:custGeom>
                <a:rect b="b" l="l" r="r" t="t"/>
                <a:pathLst>
                  <a:path extrusionOk="0" h="42337" w="48977">
                    <a:moveTo>
                      <a:pt x="48681" y="295"/>
                    </a:moveTo>
                    <a:lnTo>
                      <a:pt x="48681" y="39186"/>
                    </a:lnTo>
                    <a:cubicBezTo>
                      <a:pt x="48681" y="40760"/>
                      <a:pt x="47400" y="42041"/>
                      <a:pt x="45826" y="42041"/>
                    </a:cubicBezTo>
                    <a:lnTo>
                      <a:pt x="3151" y="42041"/>
                    </a:lnTo>
                    <a:cubicBezTo>
                      <a:pt x="1577" y="42041"/>
                      <a:pt x="297" y="40760"/>
                      <a:pt x="297" y="39186"/>
                    </a:cubicBezTo>
                    <a:lnTo>
                      <a:pt x="297" y="295"/>
                    </a:lnTo>
                    <a:close/>
                    <a:moveTo>
                      <a:pt x="0" y="0"/>
                    </a:moveTo>
                    <a:lnTo>
                      <a:pt x="0" y="39186"/>
                    </a:lnTo>
                    <a:cubicBezTo>
                      <a:pt x="0" y="40923"/>
                      <a:pt x="1414" y="42337"/>
                      <a:pt x="3151" y="42337"/>
                    </a:cubicBezTo>
                    <a:lnTo>
                      <a:pt x="45826" y="42337"/>
                    </a:lnTo>
                    <a:cubicBezTo>
                      <a:pt x="47563" y="42337"/>
                      <a:pt x="48977" y="40924"/>
                      <a:pt x="48976" y="39187"/>
                    </a:cubicBezTo>
                    <a:lnTo>
                      <a:pt x="489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9" name="Google Shape;129;p17"/>
            <p:cNvGrpSpPr/>
            <p:nvPr/>
          </p:nvGrpSpPr>
          <p:grpSpPr>
            <a:xfrm>
              <a:off x="1341873" y="1636084"/>
              <a:ext cx="3110407" cy="3001301"/>
              <a:chOff x="3788625" y="496125"/>
              <a:chExt cx="1224425" cy="1181475"/>
            </a:xfrm>
          </p:grpSpPr>
          <p:sp>
            <p:nvSpPr>
              <p:cNvPr id="130" name="Google Shape;130;p17"/>
              <p:cNvSpPr/>
              <p:nvPr/>
            </p:nvSpPr>
            <p:spPr>
              <a:xfrm>
                <a:off x="3792300" y="499850"/>
                <a:ext cx="1217050" cy="123050"/>
              </a:xfrm>
              <a:custGeom>
                <a:rect b="b" l="l" r="r" t="t"/>
                <a:pathLst>
                  <a:path extrusionOk="0" h="4922" w="48682">
                    <a:moveTo>
                      <a:pt x="3004" y="0"/>
                    </a:moveTo>
                    <a:cubicBezTo>
                      <a:pt x="1346" y="0"/>
                      <a:pt x="1" y="1345"/>
                      <a:pt x="1" y="3004"/>
                    </a:cubicBezTo>
                    <a:lnTo>
                      <a:pt x="1" y="4922"/>
                    </a:lnTo>
                    <a:lnTo>
                      <a:pt x="48682" y="4922"/>
                    </a:lnTo>
                    <a:lnTo>
                      <a:pt x="48682" y="3004"/>
                    </a:lnTo>
                    <a:cubicBezTo>
                      <a:pt x="48682" y="1345"/>
                      <a:pt x="47337" y="0"/>
                      <a:pt x="456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3788625" y="496125"/>
                <a:ext cx="1224425" cy="130425"/>
              </a:xfrm>
              <a:custGeom>
                <a:rect b="b" l="l" r="r" t="t"/>
                <a:pathLst>
                  <a:path extrusionOk="0" h="5217" w="48977">
                    <a:moveTo>
                      <a:pt x="45826" y="299"/>
                    </a:moveTo>
                    <a:cubicBezTo>
                      <a:pt x="47400" y="299"/>
                      <a:pt x="48681" y="1579"/>
                      <a:pt x="48681" y="3153"/>
                    </a:cubicBezTo>
                    <a:lnTo>
                      <a:pt x="48681" y="4922"/>
                    </a:lnTo>
                    <a:lnTo>
                      <a:pt x="296" y="4922"/>
                    </a:lnTo>
                    <a:lnTo>
                      <a:pt x="296" y="3153"/>
                    </a:lnTo>
                    <a:cubicBezTo>
                      <a:pt x="296" y="1579"/>
                      <a:pt x="1577" y="299"/>
                      <a:pt x="3151" y="299"/>
                    </a:cubicBezTo>
                    <a:close/>
                    <a:moveTo>
                      <a:pt x="3151" y="1"/>
                    </a:moveTo>
                    <a:cubicBezTo>
                      <a:pt x="1414" y="1"/>
                      <a:pt x="0" y="1415"/>
                      <a:pt x="0" y="3152"/>
                    </a:cubicBezTo>
                    <a:lnTo>
                      <a:pt x="0" y="5217"/>
                    </a:lnTo>
                    <a:lnTo>
                      <a:pt x="48977" y="5217"/>
                    </a:lnTo>
                    <a:lnTo>
                      <a:pt x="48977" y="3152"/>
                    </a:lnTo>
                    <a:cubicBezTo>
                      <a:pt x="48977" y="1415"/>
                      <a:pt x="47563" y="1"/>
                      <a:pt x="45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4792350" y="540325"/>
                <a:ext cx="42100" cy="42100"/>
              </a:xfrm>
              <a:custGeom>
                <a:rect b="b" l="l" r="r" t="t"/>
                <a:pathLst>
                  <a:path extrusionOk="0" h="1684" w="1684">
                    <a:moveTo>
                      <a:pt x="844" y="0"/>
                    </a:moveTo>
                    <a:cubicBezTo>
                      <a:pt x="843" y="0"/>
                      <a:pt x="842" y="0"/>
                      <a:pt x="842" y="0"/>
                    </a:cubicBezTo>
                    <a:cubicBezTo>
                      <a:pt x="377" y="0"/>
                      <a:pt x="0" y="377"/>
                      <a:pt x="0" y="842"/>
                    </a:cubicBezTo>
                    <a:cubicBezTo>
                      <a:pt x="0" y="1306"/>
                      <a:pt x="376" y="1684"/>
                      <a:pt x="842" y="1684"/>
                    </a:cubicBezTo>
                    <a:cubicBezTo>
                      <a:pt x="1306" y="1684"/>
                      <a:pt x="1683" y="1308"/>
                      <a:pt x="1683" y="842"/>
                    </a:cubicBezTo>
                    <a:cubicBezTo>
                      <a:pt x="1683" y="378"/>
                      <a:pt x="1307" y="0"/>
                      <a:pt x="8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4789700" y="537725"/>
                <a:ext cx="47300" cy="47300"/>
              </a:xfrm>
              <a:custGeom>
                <a:rect b="b" l="l" r="r" t="t"/>
                <a:pathLst>
                  <a:path extrusionOk="0" h="1892" w="1892">
                    <a:moveTo>
                      <a:pt x="946" y="207"/>
                    </a:moveTo>
                    <a:cubicBezTo>
                      <a:pt x="1354" y="207"/>
                      <a:pt x="1685" y="539"/>
                      <a:pt x="1685" y="946"/>
                    </a:cubicBezTo>
                    <a:cubicBezTo>
                      <a:pt x="1685" y="1354"/>
                      <a:pt x="1354" y="1686"/>
                      <a:pt x="946" y="1686"/>
                    </a:cubicBezTo>
                    <a:cubicBezTo>
                      <a:pt x="539" y="1686"/>
                      <a:pt x="207" y="1354"/>
                      <a:pt x="207" y="946"/>
                    </a:cubicBezTo>
                    <a:cubicBezTo>
                      <a:pt x="207" y="539"/>
                      <a:pt x="539" y="207"/>
                      <a:pt x="946" y="207"/>
                    </a:cubicBezTo>
                    <a:close/>
                    <a:moveTo>
                      <a:pt x="946" y="0"/>
                    </a:moveTo>
                    <a:cubicBezTo>
                      <a:pt x="424" y="0"/>
                      <a:pt x="1" y="425"/>
                      <a:pt x="1" y="946"/>
                    </a:cubicBezTo>
                    <a:cubicBezTo>
                      <a:pt x="1" y="1467"/>
                      <a:pt x="424" y="1892"/>
                      <a:pt x="946" y="1892"/>
                    </a:cubicBezTo>
                    <a:cubicBezTo>
                      <a:pt x="1469" y="1892"/>
                      <a:pt x="1891" y="1467"/>
                      <a:pt x="1891" y="946"/>
                    </a:cubicBezTo>
                    <a:cubicBezTo>
                      <a:pt x="1891" y="425"/>
                      <a:pt x="1466" y="0"/>
                      <a:pt x="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4856400" y="540325"/>
                <a:ext cx="42125" cy="42100"/>
              </a:xfrm>
              <a:custGeom>
                <a:rect b="b" l="l" r="r" t="t"/>
                <a:pathLst>
                  <a:path extrusionOk="0" h="1684" w="1685">
                    <a:moveTo>
                      <a:pt x="845" y="0"/>
                    </a:moveTo>
                    <a:cubicBezTo>
                      <a:pt x="844" y="0"/>
                      <a:pt x="843" y="0"/>
                      <a:pt x="843" y="0"/>
                    </a:cubicBezTo>
                    <a:cubicBezTo>
                      <a:pt x="379" y="0"/>
                      <a:pt x="1" y="377"/>
                      <a:pt x="1" y="842"/>
                    </a:cubicBezTo>
                    <a:cubicBezTo>
                      <a:pt x="1" y="1306"/>
                      <a:pt x="377" y="1684"/>
                      <a:pt x="843" y="1684"/>
                    </a:cubicBezTo>
                    <a:cubicBezTo>
                      <a:pt x="1307" y="1684"/>
                      <a:pt x="1684" y="1308"/>
                      <a:pt x="1684" y="842"/>
                    </a:cubicBezTo>
                    <a:cubicBezTo>
                      <a:pt x="1684" y="378"/>
                      <a:pt x="1308" y="0"/>
                      <a:pt x="8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4853800" y="537725"/>
                <a:ext cx="47325" cy="47300"/>
              </a:xfrm>
              <a:custGeom>
                <a:rect b="b" l="l" r="r" t="t"/>
                <a:pathLst>
                  <a:path extrusionOk="0" h="1892" w="1893">
                    <a:moveTo>
                      <a:pt x="947" y="207"/>
                    </a:moveTo>
                    <a:cubicBezTo>
                      <a:pt x="1353" y="207"/>
                      <a:pt x="1685" y="539"/>
                      <a:pt x="1685" y="946"/>
                    </a:cubicBezTo>
                    <a:cubicBezTo>
                      <a:pt x="1685" y="1354"/>
                      <a:pt x="1354" y="1686"/>
                      <a:pt x="947" y="1686"/>
                    </a:cubicBezTo>
                    <a:cubicBezTo>
                      <a:pt x="538" y="1686"/>
                      <a:pt x="207" y="1354"/>
                      <a:pt x="207" y="946"/>
                    </a:cubicBezTo>
                    <a:cubicBezTo>
                      <a:pt x="207" y="539"/>
                      <a:pt x="538" y="207"/>
                      <a:pt x="947" y="207"/>
                    </a:cubicBezTo>
                    <a:close/>
                    <a:moveTo>
                      <a:pt x="947" y="0"/>
                    </a:moveTo>
                    <a:cubicBezTo>
                      <a:pt x="425" y="0"/>
                      <a:pt x="1" y="425"/>
                      <a:pt x="1" y="946"/>
                    </a:cubicBezTo>
                    <a:cubicBezTo>
                      <a:pt x="1" y="1467"/>
                      <a:pt x="426" y="1892"/>
                      <a:pt x="947" y="1892"/>
                    </a:cubicBezTo>
                    <a:cubicBezTo>
                      <a:pt x="1467" y="1892"/>
                      <a:pt x="1892" y="1467"/>
                      <a:pt x="1892" y="946"/>
                    </a:cubicBezTo>
                    <a:cubicBezTo>
                      <a:pt x="1892" y="425"/>
                      <a:pt x="1467" y="0"/>
                      <a:pt x="9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4920325" y="540325"/>
                <a:ext cx="42100" cy="42100"/>
              </a:xfrm>
              <a:custGeom>
                <a:rect b="b" l="l" r="r" t="t"/>
                <a:pathLst>
                  <a:path extrusionOk="0" h="1684" w="1684">
                    <a:moveTo>
                      <a:pt x="844" y="0"/>
                    </a:moveTo>
                    <a:cubicBezTo>
                      <a:pt x="843" y="0"/>
                      <a:pt x="843" y="0"/>
                      <a:pt x="842" y="0"/>
                    </a:cubicBezTo>
                    <a:cubicBezTo>
                      <a:pt x="378" y="0"/>
                      <a:pt x="0" y="377"/>
                      <a:pt x="0" y="842"/>
                    </a:cubicBezTo>
                    <a:cubicBezTo>
                      <a:pt x="0" y="1306"/>
                      <a:pt x="376" y="1684"/>
                      <a:pt x="842" y="1684"/>
                    </a:cubicBezTo>
                    <a:cubicBezTo>
                      <a:pt x="1306" y="1684"/>
                      <a:pt x="1684" y="1308"/>
                      <a:pt x="1684" y="842"/>
                    </a:cubicBezTo>
                    <a:cubicBezTo>
                      <a:pt x="1684" y="378"/>
                      <a:pt x="1307" y="0"/>
                      <a:pt x="8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4917725" y="537725"/>
                <a:ext cx="47300" cy="47300"/>
              </a:xfrm>
              <a:custGeom>
                <a:rect b="b" l="l" r="r" t="t"/>
                <a:pathLst>
                  <a:path extrusionOk="0" h="1892" w="1892">
                    <a:moveTo>
                      <a:pt x="946" y="207"/>
                    </a:moveTo>
                    <a:cubicBezTo>
                      <a:pt x="1353" y="207"/>
                      <a:pt x="1685" y="539"/>
                      <a:pt x="1685" y="946"/>
                    </a:cubicBezTo>
                    <a:cubicBezTo>
                      <a:pt x="1685" y="1354"/>
                      <a:pt x="1353" y="1686"/>
                      <a:pt x="946" y="1686"/>
                    </a:cubicBezTo>
                    <a:cubicBezTo>
                      <a:pt x="538" y="1686"/>
                      <a:pt x="207" y="1354"/>
                      <a:pt x="207" y="946"/>
                    </a:cubicBezTo>
                    <a:cubicBezTo>
                      <a:pt x="207" y="539"/>
                      <a:pt x="538" y="207"/>
                      <a:pt x="946" y="207"/>
                    </a:cubicBezTo>
                    <a:close/>
                    <a:moveTo>
                      <a:pt x="946" y="0"/>
                    </a:moveTo>
                    <a:cubicBezTo>
                      <a:pt x="424" y="0"/>
                      <a:pt x="0" y="425"/>
                      <a:pt x="0" y="946"/>
                    </a:cubicBezTo>
                    <a:cubicBezTo>
                      <a:pt x="0" y="1467"/>
                      <a:pt x="425" y="1892"/>
                      <a:pt x="946" y="1892"/>
                    </a:cubicBezTo>
                    <a:cubicBezTo>
                      <a:pt x="1467" y="1892"/>
                      <a:pt x="1892" y="1467"/>
                      <a:pt x="1892" y="946"/>
                    </a:cubicBezTo>
                    <a:cubicBezTo>
                      <a:pt x="1892" y="425"/>
                      <a:pt x="1467" y="0"/>
                      <a:pt x="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3792350" y="622850"/>
                <a:ext cx="1217025" cy="1051075"/>
              </a:xfrm>
              <a:custGeom>
                <a:rect b="b" l="l" r="r" t="t"/>
                <a:pathLst>
                  <a:path extrusionOk="0" h="42043" w="48681">
                    <a:moveTo>
                      <a:pt x="1" y="1"/>
                    </a:moveTo>
                    <a:lnTo>
                      <a:pt x="1" y="39040"/>
                    </a:lnTo>
                    <a:cubicBezTo>
                      <a:pt x="1" y="40698"/>
                      <a:pt x="1344" y="42042"/>
                      <a:pt x="3003" y="42042"/>
                    </a:cubicBezTo>
                    <a:lnTo>
                      <a:pt x="45678" y="42042"/>
                    </a:lnTo>
                    <a:cubicBezTo>
                      <a:pt x="47336" y="42042"/>
                      <a:pt x="48681" y="40698"/>
                      <a:pt x="48681" y="39040"/>
                    </a:cubicBezTo>
                    <a:lnTo>
                      <a:pt x="4868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3796125" y="596700"/>
                <a:ext cx="1209300" cy="22325"/>
              </a:xfrm>
              <a:custGeom>
                <a:rect b="b" l="l" r="r" t="t"/>
                <a:pathLst>
                  <a:path extrusionOk="0" h="893" w="48372">
                    <a:moveTo>
                      <a:pt x="0" y="1"/>
                    </a:moveTo>
                    <a:lnTo>
                      <a:pt x="0" y="892"/>
                    </a:lnTo>
                    <a:lnTo>
                      <a:pt x="48372" y="892"/>
                    </a:lnTo>
                    <a:lnTo>
                      <a:pt x="48372" y="1"/>
                    </a:lnTo>
                    <a:close/>
                  </a:path>
                </a:pathLst>
              </a:custGeom>
              <a:solidFill>
                <a:srgbClr val="FF89BC">
                  <a:alpha val="3036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3806825" y="511000"/>
                <a:ext cx="366700" cy="101800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17"/>
              <p:cNvSpPr/>
              <p:nvPr/>
            </p:nvSpPr>
            <p:spPr>
              <a:xfrm>
                <a:off x="3788625" y="619175"/>
                <a:ext cx="1224425" cy="1058425"/>
              </a:xfrm>
              <a:custGeom>
                <a:rect b="b" l="l" r="r" t="t"/>
                <a:pathLst>
                  <a:path extrusionOk="0" h="42337" w="48977">
                    <a:moveTo>
                      <a:pt x="48681" y="295"/>
                    </a:moveTo>
                    <a:lnTo>
                      <a:pt x="48681" y="39186"/>
                    </a:lnTo>
                    <a:cubicBezTo>
                      <a:pt x="48681" y="40760"/>
                      <a:pt x="47400" y="42041"/>
                      <a:pt x="45826" y="42041"/>
                    </a:cubicBezTo>
                    <a:lnTo>
                      <a:pt x="3151" y="42041"/>
                    </a:lnTo>
                    <a:cubicBezTo>
                      <a:pt x="1577" y="42041"/>
                      <a:pt x="297" y="40760"/>
                      <a:pt x="297" y="39186"/>
                    </a:cubicBezTo>
                    <a:lnTo>
                      <a:pt x="297" y="295"/>
                    </a:lnTo>
                    <a:close/>
                    <a:moveTo>
                      <a:pt x="0" y="0"/>
                    </a:moveTo>
                    <a:lnTo>
                      <a:pt x="0" y="39186"/>
                    </a:lnTo>
                    <a:cubicBezTo>
                      <a:pt x="0" y="40923"/>
                      <a:pt x="1414" y="42337"/>
                      <a:pt x="3151" y="42337"/>
                    </a:cubicBezTo>
                    <a:lnTo>
                      <a:pt x="45826" y="42337"/>
                    </a:lnTo>
                    <a:cubicBezTo>
                      <a:pt x="47563" y="42337"/>
                      <a:pt x="48977" y="40924"/>
                      <a:pt x="48976" y="39187"/>
                    </a:cubicBezTo>
                    <a:lnTo>
                      <a:pt x="489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2" name="Google Shape;142;p17"/>
            <p:cNvGrpSpPr/>
            <p:nvPr/>
          </p:nvGrpSpPr>
          <p:grpSpPr>
            <a:xfrm>
              <a:off x="1132323" y="1468834"/>
              <a:ext cx="3110407" cy="3001301"/>
              <a:chOff x="3788625" y="496125"/>
              <a:chExt cx="1224425" cy="1181475"/>
            </a:xfrm>
          </p:grpSpPr>
          <p:sp>
            <p:nvSpPr>
              <p:cNvPr id="143" name="Google Shape;143;p17"/>
              <p:cNvSpPr/>
              <p:nvPr/>
            </p:nvSpPr>
            <p:spPr>
              <a:xfrm>
                <a:off x="3792300" y="499850"/>
                <a:ext cx="1217050" cy="123050"/>
              </a:xfrm>
              <a:custGeom>
                <a:rect b="b" l="l" r="r" t="t"/>
                <a:pathLst>
                  <a:path extrusionOk="0" h="4922" w="48682">
                    <a:moveTo>
                      <a:pt x="3004" y="0"/>
                    </a:moveTo>
                    <a:cubicBezTo>
                      <a:pt x="1346" y="0"/>
                      <a:pt x="1" y="1345"/>
                      <a:pt x="1" y="3004"/>
                    </a:cubicBezTo>
                    <a:lnTo>
                      <a:pt x="1" y="4922"/>
                    </a:lnTo>
                    <a:lnTo>
                      <a:pt x="48682" y="4922"/>
                    </a:lnTo>
                    <a:lnTo>
                      <a:pt x="48682" y="3004"/>
                    </a:lnTo>
                    <a:cubicBezTo>
                      <a:pt x="48682" y="1345"/>
                      <a:pt x="47337" y="0"/>
                      <a:pt x="456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3788625" y="496125"/>
                <a:ext cx="1224425" cy="130425"/>
              </a:xfrm>
              <a:custGeom>
                <a:rect b="b" l="l" r="r" t="t"/>
                <a:pathLst>
                  <a:path extrusionOk="0" h="5217" w="48977">
                    <a:moveTo>
                      <a:pt x="45826" y="299"/>
                    </a:moveTo>
                    <a:cubicBezTo>
                      <a:pt x="47400" y="299"/>
                      <a:pt x="48681" y="1579"/>
                      <a:pt x="48681" y="3153"/>
                    </a:cubicBezTo>
                    <a:lnTo>
                      <a:pt x="48681" y="4922"/>
                    </a:lnTo>
                    <a:lnTo>
                      <a:pt x="296" y="4922"/>
                    </a:lnTo>
                    <a:lnTo>
                      <a:pt x="296" y="3153"/>
                    </a:lnTo>
                    <a:cubicBezTo>
                      <a:pt x="296" y="1579"/>
                      <a:pt x="1577" y="299"/>
                      <a:pt x="3151" y="299"/>
                    </a:cubicBezTo>
                    <a:close/>
                    <a:moveTo>
                      <a:pt x="3151" y="1"/>
                    </a:moveTo>
                    <a:cubicBezTo>
                      <a:pt x="1414" y="1"/>
                      <a:pt x="0" y="1415"/>
                      <a:pt x="0" y="3152"/>
                    </a:cubicBezTo>
                    <a:lnTo>
                      <a:pt x="0" y="5217"/>
                    </a:lnTo>
                    <a:lnTo>
                      <a:pt x="48977" y="5217"/>
                    </a:lnTo>
                    <a:lnTo>
                      <a:pt x="48977" y="3152"/>
                    </a:lnTo>
                    <a:cubicBezTo>
                      <a:pt x="48977" y="1415"/>
                      <a:pt x="47563" y="1"/>
                      <a:pt x="45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4792350" y="540325"/>
                <a:ext cx="42100" cy="42100"/>
              </a:xfrm>
              <a:custGeom>
                <a:rect b="b" l="l" r="r" t="t"/>
                <a:pathLst>
                  <a:path extrusionOk="0" h="1684" w="1684">
                    <a:moveTo>
                      <a:pt x="844" y="0"/>
                    </a:moveTo>
                    <a:cubicBezTo>
                      <a:pt x="843" y="0"/>
                      <a:pt x="842" y="0"/>
                      <a:pt x="842" y="0"/>
                    </a:cubicBezTo>
                    <a:cubicBezTo>
                      <a:pt x="377" y="0"/>
                      <a:pt x="0" y="377"/>
                      <a:pt x="0" y="842"/>
                    </a:cubicBezTo>
                    <a:cubicBezTo>
                      <a:pt x="0" y="1306"/>
                      <a:pt x="376" y="1684"/>
                      <a:pt x="842" y="1684"/>
                    </a:cubicBezTo>
                    <a:cubicBezTo>
                      <a:pt x="1306" y="1684"/>
                      <a:pt x="1683" y="1308"/>
                      <a:pt x="1683" y="842"/>
                    </a:cubicBezTo>
                    <a:cubicBezTo>
                      <a:pt x="1683" y="378"/>
                      <a:pt x="1307" y="0"/>
                      <a:pt x="8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4789700" y="537725"/>
                <a:ext cx="47300" cy="47300"/>
              </a:xfrm>
              <a:custGeom>
                <a:rect b="b" l="l" r="r" t="t"/>
                <a:pathLst>
                  <a:path extrusionOk="0" h="1892" w="1892">
                    <a:moveTo>
                      <a:pt x="946" y="207"/>
                    </a:moveTo>
                    <a:cubicBezTo>
                      <a:pt x="1354" y="207"/>
                      <a:pt x="1685" y="539"/>
                      <a:pt x="1685" y="946"/>
                    </a:cubicBezTo>
                    <a:cubicBezTo>
                      <a:pt x="1685" y="1354"/>
                      <a:pt x="1354" y="1686"/>
                      <a:pt x="946" y="1686"/>
                    </a:cubicBezTo>
                    <a:cubicBezTo>
                      <a:pt x="539" y="1686"/>
                      <a:pt x="207" y="1354"/>
                      <a:pt x="207" y="946"/>
                    </a:cubicBezTo>
                    <a:cubicBezTo>
                      <a:pt x="207" y="539"/>
                      <a:pt x="539" y="207"/>
                      <a:pt x="946" y="207"/>
                    </a:cubicBezTo>
                    <a:close/>
                    <a:moveTo>
                      <a:pt x="946" y="0"/>
                    </a:moveTo>
                    <a:cubicBezTo>
                      <a:pt x="424" y="0"/>
                      <a:pt x="1" y="425"/>
                      <a:pt x="1" y="946"/>
                    </a:cubicBezTo>
                    <a:cubicBezTo>
                      <a:pt x="1" y="1467"/>
                      <a:pt x="424" y="1892"/>
                      <a:pt x="946" y="1892"/>
                    </a:cubicBezTo>
                    <a:cubicBezTo>
                      <a:pt x="1469" y="1892"/>
                      <a:pt x="1891" y="1467"/>
                      <a:pt x="1891" y="946"/>
                    </a:cubicBezTo>
                    <a:cubicBezTo>
                      <a:pt x="1891" y="425"/>
                      <a:pt x="1466" y="0"/>
                      <a:pt x="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7"/>
              <p:cNvSpPr/>
              <p:nvPr/>
            </p:nvSpPr>
            <p:spPr>
              <a:xfrm>
                <a:off x="4856400" y="540325"/>
                <a:ext cx="42125" cy="42100"/>
              </a:xfrm>
              <a:custGeom>
                <a:rect b="b" l="l" r="r" t="t"/>
                <a:pathLst>
                  <a:path extrusionOk="0" h="1684" w="1685">
                    <a:moveTo>
                      <a:pt x="845" y="0"/>
                    </a:moveTo>
                    <a:cubicBezTo>
                      <a:pt x="844" y="0"/>
                      <a:pt x="843" y="0"/>
                      <a:pt x="843" y="0"/>
                    </a:cubicBezTo>
                    <a:cubicBezTo>
                      <a:pt x="379" y="0"/>
                      <a:pt x="1" y="377"/>
                      <a:pt x="1" y="842"/>
                    </a:cubicBezTo>
                    <a:cubicBezTo>
                      <a:pt x="1" y="1306"/>
                      <a:pt x="377" y="1684"/>
                      <a:pt x="843" y="1684"/>
                    </a:cubicBezTo>
                    <a:cubicBezTo>
                      <a:pt x="1307" y="1684"/>
                      <a:pt x="1684" y="1308"/>
                      <a:pt x="1684" y="842"/>
                    </a:cubicBezTo>
                    <a:cubicBezTo>
                      <a:pt x="1684" y="378"/>
                      <a:pt x="1308" y="0"/>
                      <a:pt x="8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" name="Google Shape;148;p17"/>
              <p:cNvSpPr/>
              <p:nvPr/>
            </p:nvSpPr>
            <p:spPr>
              <a:xfrm>
                <a:off x="4853800" y="537725"/>
                <a:ext cx="47325" cy="47300"/>
              </a:xfrm>
              <a:custGeom>
                <a:rect b="b" l="l" r="r" t="t"/>
                <a:pathLst>
                  <a:path extrusionOk="0" h="1892" w="1893">
                    <a:moveTo>
                      <a:pt x="947" y="207"/>
                    </a:moveTo>
                    <a:cubicBezTo>
                      <a:pt x="1353" y="207"/>
                      <a:pt x="1685" y="539"/>
                      <a:pt x="1685" y="946"/>
                    </a:cubicBezTo>
                    <a:cubicBezTo>
                      <a:pt x="1685" y="1354"/>
                      <a:pt x="1354" y="1686"/>
                      <a:pt x="947" y="1686"/>
                    </a:cubicBezTo>
                    <a:cubicBezTo>
                      <a:pt x="538" y="1686"/>
                      <a:pt x="207" y="1354"/>
                      <a:pt x="207" y="946"/>
                    </a:cubicBezTo>
                    <a:cubicBezTo>
                      <a:pt x="207" y="539"/>
                      <a:pt x="538" y="207"/>
                      <a:pt x="947" y="207"/>
                    </a:cubicBezTo>
                    <a:close/>
                    <a:moveTo>
                      <a:pt x="947" y="0"/>
                    </a:moveTo>
                    <a:cubicBezTo>
                      <a:pt x="425" y="0"/>
                      <a:pt x="1" y="425"/>
                      <a:pt x="1" y="946"/>
                    </a:cubicBezTo>
                    <a:cubicBezTo>
                      <a:pt x="1" y="1467"/>
                      <a:pt x="426" y="1892"/>
                      <a:pt x="947" y="1892"/>
                    </a:cubicBezTo>
                    <a:cubicBezTo>
                      <a:pt x="1467" y="1892"/>
                      <a:pt x="1892" y="1467"/>
                      <a:pt x="1892" y="946"/>
                    </a:cubicBezTo>
                    <a:cubicBezTo>
                      <a:pt x="1892" y="425"/>
                      <a:pt x="1467" y="0"/>
                      <a:pt x="9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" name="Google Shape;149;p17"/>
              <p:cNvSpPr/>
              <p:nvPr/>
            </p:nvSpPr>
            <p:spPr>
              <a:xfrm>
                <a:off x="4920325" y="540325"/>
                <a:ext cx="42100" cy="42100"/>
              </a:xfrm>
              <a:custGeom>
                <a:rect b="b" l="l" r="r" t="t"/>
                <a:pathLst>
                  <a:path extrusionOk="0" h="1684" w="1684">
                    <a:moveTo>
                      <a:pt x="844" y="0"/>
                    </a:moveTo>
                    <a:cubicBezTo>
                      <a:pt x="843" y="0"/>
                      <a:pt x="843" y="0"/>
                      <a:pt x="842" y="0"/>
                    </a:cubicBezTo>
                    <a:cubicBezTo>
                      <a:pt x="378" y="0"/>
                      <a:pt x="0" y="377"/>
                      <a:pt x="0" y="842"/>
                    </a:cubicBezTo>
                    <a:cubicBezTo>
                      <a:pt x="0" y="1306"/>
                      <a:pt x="376" y="1684"/>
                      <a:pt x="842" y="1684"/>
                    </a:cubicBezTo>
                    <a:cubicBezTo>
                      <a:pt x="1306" y="1684"/>
                      <a:pt x="1684" y="1308"/>
                      <a:pt x="1684" y="842"/>
                    </a:cubicBezTo>
                    <a:cubicBezTo>
                      <a:pt x="1684" y="378"/>
                      <a:pt x="1307" y="0"/>
                      <a:pt x="8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7"/>
              <p:cNvSpPr/>
              <p:nvPr/>
            </p:nvSpPr>
            <p:spPr>
              <a:xfrm>
                <a:off x="4917725" y="537725"/>
                <a:ext cx="47300" cy="47300"/>
              </a:xfrm>
              <a:custGeom>
                <a:rect b="b" l="l" r="r" t="t"/>
                <a:pathLst>
                  <a:path extrusionOk="0" h="1892" w="1892">
                    <a:moveTo>
                      <a:pt x="946" y="207"/>
                    </a:moveTo>
                    <a:cubicBezTo>
                      <a:pt x="1353" y="207"/>
                      <a:pt x="1685" y="539"/>
                      <a:pt x="1685" y="946"/>
                    </a:cubicBezTo>
                    <a:cubicBezTo>
                      <a:pt x="1685" y="1354"/>
                      <a:pt x="1353" y="1686"/>
                      <a:pt x="946" y="1686"/>
                    </a:cubicBezTo>
                    <a:cubicBezTo>
                      <a:pt x="538" y="1686"/>
                      <a:pt x="207" y="1354"/>
                      <a:pt x="207" y="946"/>
                    </a:cubicBezTo>
                    <a:cubicBezTo>
                      <a:pt x="207" y="539"/>
                      <a:pt x="538" y="207"/>
                      <a:pt x="946" y="207"/>
                    </a:cubicBezTo>
                    <a:close/>
                    <a:moveTo>
                      <a:pt x="946" y="0"/>
                    </a:moveTo>
                    <a:cubicBezTo>
                      <a:pt x="424" y="0"/>
                      <a:pt x="0" y="425"/>
                      <a:pt x="0" y="946"/>
                    </a:cubicBezTo>
                    <a:cubicBezTo>
                      <a:pt x="0" y="1467"/>
                      <a:pt x="425" y="1892"/>
                      <a:pt x="946" y="1892"/>
                    </a:cubicBezTo>
                    <a:cubicBezTo>
                      <a:pt x="1467" y="1892"/>
                      <a:pt x="1892" y="1467"/>
                      <a:pt x="1892" y="946"/>
                    </a:cubicBezTo>
                    <a:cubicBezTo>
                      <a:pt x="1892" y="425"/>
                      <a:pt x="1467" y="0"/>
                      <a:pt x="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7"/>
              <p:cNvSpPr/>
              <p:nvPr/>
            </p:nvSpPr>
            <p:spPr>
              <a:xfrm>
                <a:off x="3792350" y="622850"/>
                <a:ext cx="1217025" cy="1051075"/>
              </a:xfrm>
              <a:custGeom>
                <a:rect b="b" l="l" r="r" t="t"/>
                <a:pathLst>
                  <a:path extrusionOk="0" h="42043" w="48681">
                    <a:moveTo>
                      <a:pt x="1" y="1"/>
                    </a:moveTo>
                    <a:lnTo>
                      <a:pt x="1" y="39040"/>
                    </a:lnTo>
                    <a:cubicBezTo>
                      <a:pt x="1" y="40698"/>
                      <a:pt x="1344" y="42042"/>
                      <a:pt x="3003" y="42042"/>
                    </a:cubicBezTo>
                    <a:lnTo>
                      <a:pt x="45678" y="42042"/>
                    </a:lnTo>
                    <a:cubicBezTo>
                      <a:pt x="47336" y="42042"/>
                      <a:pt x="48681" y="40698"/>
                      <a:pt x="48681" y="39040"/>
                    </a:cubicBezTo>
                    <a:lnTo>
                      <a:pt x="4868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7"/>
              <p:cNvSpPr/>
              <p:nvPr/>
            </p:nvSpPr>
            <p:spPr>
              <a:xfrm>
                <a:off x="3796125" y="596700"/>
                <a:ext cx="1209300" cy="22325"/>
              </a:xfrm>
              <a:custGeom>
                <a:rect b="b" l="l" r="r" t="t"/>
                <a:pathLst>
                  <a:path extrusionOk="0" h="893" w="48372">
                    <a:moveTo>
                      <a:pt x="0" y="1"/>
                    </a:moveTo>
                    <a:lnTo>
                      <a:pt x="0" y="892"/>
                    </a:lnTo>
                    <a:lnTo>
                      <a:pt x="48372" y="892"/>
                    </a:lnTo>
                    <a:lnTo>
                      <a:pt x="48372" y="1"/>
                    </a:lnTo>
                    <a:close/>
                  </a:path>
                </a:pathLst>
              </a:custGeom>
              <a:solidFill>
                <a:srgbClr val="FF89BC">
                  <a:alpha val="3036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7"/>
              <p:cNvSpPr/>
              <p:nvPr/>
            </p:nvSpPr>
            <p:spPr>
              <a:xfrm>
                <a:off x="3806825" y="511000"/>
                <a:ext cx="366700" cy="101800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17"/>
              <p:cNvSpPr/>
              <p:nvPr/>
            </p:nvSpPr>
            <p:spPr>
              <a:xfrm>
                <a:off x="3788625" y="619175"/>
                <a:ext cx="1224425" cy="1058425"/>
              </a:xfrm>
              <a:custGeom>
                <a:rect b="b" l="l" r="r" t="t"/>
                <a:pathLst>
                  <a:path extrusionOk="0" h="42337" w="48977">
                    <a:moveTo>
                      <a:pt x="48681" y="295"/>
                    </a:moveTo>
                    <a:lnTo>
                      <a:pt x="48681" y="39186"/>
                    </a:lnTo>
                    <a:cubicBezTo>
                      <a:pt x="48681" y="40760"/>
                      <a:pt x="47400" y="42041"/>
                      <a:pt x="45826" y="42041"/>
                    </a:cubicBezTo>
                    <a:lnTo>
                      <a:pt x="3151" y="42041"/>
                    </a:lnTo>
                    <a:cubicBezTo>
                      <a:pt x="1577" y="42041"/>
                      <a:pt x="297" y="40760"/>
                      <a:pt x="297" y="39186"/>
                    </a:cubicBezTo>
                    <a:lnTo>
                      <a:pt x="297" y="295"/>
                    </a:lnTo>
                    <a:close/>
                    <a:moveTo>
                      <a:pt x="0" y="0"/>
                    </a:moveTo>
                    <a:lnTo>
                      <a:pt x="0" y="39186"/>
                    </a:lnTo>
                    <a:cubicBezTo>
                      <a:pt x="0" y="40923"/>
                      <a:pt x="1414" y="42337"/>
                      <a:pt x="3151" y="42337"/>
                    </a:cubicBezTo>
                    <a:lnTo>
                      <a:pt x="45826" y="42337"/>
                    </a:lnTo>
                    <a:cubicBezTo>
                      <a:pt x="47563" y="42337"/>
                      <a:pt x="48977" y="40924"/>
                      <a:pt x="48976" y="39187"/>
                    </a:cubicBezTo>
                    <a:lnTo>
                      <a:pt x="489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5" name="Google Shape;155;p17"/>
          <p:cNvGrpSpPr/>
          <p:nvPr/>
        </p:nvGrpSpPr>
        <p:grpSpPr>
          <a:xfrm>
            <a:off x="4902648" y="1468834"/>
            <a:ext cx="3521357" cy="3303126"/>
            <a:chOff x="4902648" y="1468834"/>
            <a:chExt cx="3521357" cy="3303126"/>
          </a:xfrm>
        </p:grpSpPr>
        <p:grpSp>
          <p:nvGrpSpPr>
            <p:cNvPr id="156" name="Google Shape;156;p17"/>
            <p:cNvGrpSpPr/>
            <p:nvPr/>
          </p:nvGrpSpPr>
          <p:grpSpPr>
            <a:xfrm>
              <a:off x="5313598" y="1770659"/>
              <a:ext cx="3110407" cy="3001301"/>
              <a:chOff x="3788625" y="496125"/>
              <a:chExt cx="1224425" cy="1181475"/>
            </a:xfrm>
          </p:grpSpPr>
          <p:sp>
            <p:nvSpPr>
              <p:cNvPr id="157" name="Google Shape;157;p17"/>
              <p:cNvSpPr/>
              <p:nvPr/>
            </p:nvSpPr>
            <p:spPr>
              <a:xfrm>
                <a:off x="3792300" y="499850"/>
                <a:ext cx="1217050" cy="123050"/>
              </a:xfrm>
              <a:custGeom>
                <a:rect b="b" l="l" r="r" t="t"/>
                <a:pathLst>
                  <a:path extrusionOk="0" h="4922" w="48682">
                    <a:moveTo>
                      <a:pt x="3004" y="0"/>
                    </a:moveTo>
                    <a:cubicBezTo>
                      <a:pt x="1346" y="0"/>
                      <a:pt x="1" y="1345"/>
                      <a:pt x="1" y="3004"/>
                    </a:cubicBezTo>
                    <a:lnTo>
                      <a:pt x="1" y="4922"/>
                    </a:lnTo>
                    <a:lnTo>
                      <a:pt x="48682" y="4922"/>
                    </a:lnTo>
                    <a:lnTo>
                      <a:pt x="48682" y="3004"/>
                    </a:lnTo>
                    <a:cubicBezTo>
                      <a:pt x="48682" y="1345"/>
                      <a:pt x="47337" y="0"/>
                      <a:pt x="456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>
                <a:off x="3788625" y="496125"/>
                <a:ext cx="1224425" cy="130425"/>
              </a:xfrm>
              <a:custGeom>
                <a:rect b="b" l="l" r="r" t="t"/>
                <a:pathLst>
                  <a:path extrusionOk="0" h="5217" w="48977">
                    <a:moveTo>
                      <a:pt x="45826" y="299"/>
                    </a:moveTo>
                    <a:cubicBezTo>
                      <a:pt x="47400" y="299"/>
                      <a:pt x="48681" y="1579"/>
                      <a:pt x="48681" y="3153"/>
                    </a:cubicBezTo>
                    <a:lnTo>
                      <a:pt x="48681" y="4922"/>
                    </a:lnTo>
                    <a:lnTo>
                      <a:pt x="296" y="4922"/>
                    </a:lnTo>
                    <a:lnTo>
                      <a:pt x="296" y="3153"/>
                    </a:lnTo>
                    <a:cubicBezTo>
                      <a:pt x="296" y="1579"/>
                      <a:pt x="1577" y="299"/>
                      <a:pt x="3151" y="299"/>
                    </a:cubicBezTo>
                    <a:close/>
                    <a:moveTo>
                      <a:pt x="3151" y="1"/>
                    </a:moveTo>
                    <a:cubicBezTo>
                      <a:pt x="1414" y="1"/>
                      <a:pt x="0" y="1415"/>
                      <a:pt x="0" y="3152"/>
                    </a:cubicBezTo>
                    <a:lnTo>
                      <a:pt x="0" y="5217"/>
                    </a:lnTo>
                    <a:lnTo>
                      <a:pt x="48977" y="5217"/>
                    </a:lnTo>
                    <a:lnTo>
                      <a:pt x="48977" y="3152"/>
                    </a:lnTo>
                    <a:cubicBezTo>
                      <a:pt x="48977" y="1415"/>
                      <a:pt x="47563" y="1"/>
                      <a:pt x="45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>
                <a:off x="4792350" y="540325"/>
                <a:ext cx="42100" cy="42100"/>
              </a:xfrm>
              <a:custGeom>
                <a:rect b="b" l="l" r="r" t="t"/>
                <a:pathLst>
                  <a:path extrusionOk="0" h="1684" w="1684">
                    <a:moveTo>
                      <a:pt x="844" y="0"/>
                    </a:moveTo>
                    <a:cubicBezTo>
                      <a:pt x="843" y="0"/>
                      <a:pt x="842" y="0"/>
                      <a:pt x="842" y="0"/>
                    </a:cubicBezTo>
                    <a:cubicBezTo>
                      <a:pt x="377" y="0"/>
                      <a:pt x="0" y="377"/>
                      <a:pt x="0" y="842"/>
                    </a:cubicBezTo>
                    <a:cubicBezTo>
                      <a:pt x="0" y="1306"/>
                      <a:pt x="376" y="1684"/>
                      <a:pt x="842" y="1684"/>
                    </a:cubicBezTo>
                    <a:cubicBezTo>
                      <a:pt x="1306" y="1684"/>
                      <a:pt x="1683" y="1308"/>
                      <a:pt x="1683" y="842"/>
                    </a:cubicBezTo>
                    <a:cubicBezTo>
                      <a:pt x="1683" y="378"/>
                      <a:pt x="1307" y="0"/>
                      <a:pt x="8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>
                <a:off x="4789700" y="537725"/>
                <a:ext cx="47300" cy="47300"/>
              </a:xfrm>
              <a:custGeom>
                <a:rect b="b" l="l" r="r" t="t"/>
                <a:pathLst>
                  <a:path extrusionOk="0" h="1892" w="1892">
                    <a:moveTo>
                      <a:pt x="946" y="207"/>
                    </a:moveTo>
                    <a:cubicBezTo>
                      <a:pt x="1354" y="207"/>
                      <a:pt x="1685" y="539"/>
                      <a:pt x="1685" y="946"/>
                    </a:cubicBezTo>
                    <a:cubicBezTo>
                      <a:pt x="1685" y="1354"/>
                      <a:pt x="1354" y="1686"/>
                      <a:pt x="946" y="1686"/>
                    </a:cubicBezTo>
                    <a:cubicBezTo>
                      <a:pt x="539" y="1686"/>
                      <a:pt x="207" y="1354"/>
                      <a:pt x="207" y="946"/>
                    </a:cubicBezTo>
                    <a:cubicBezTo>
                      <a:pt x="207" y="539"/>
                      <a:pt x="539" y="207"/>
                      <a:pt x="946" y="207"/>
                    </a:cubicBezTo>
                    <a:close/>
                    <a:moveTo>
                      <a:pt x="946" y="0"/>
                    </a:moveTo>
                    <a:cubicBezTo>
                      <a:pt x="424" y="0"/>
                      <a:pt x="1" y="425"/>
                      <a:pt x="1" y="946"/>
                    </a:cubicBezTo>
                    <a:cubicBezTo>
                      <a:pt x="1" y="1467"/>
                      <a:pt x="424" y="1892"/>
                      <a:pt x="946" y="1892"/>
                    </a:cubicBezTo>
                    <a:cubicBezTo>
                      <a:pt x="1469" y="1892"/>
                      <a:pt x="1891" y="1467"/>
                      <a:pt x="1891" y="946"/>
                    </a:cubicBezTo>
                    <a:cubicBezTo>
                      <a:pt x="1891" y="425"/>
                      <a:pt x="1466" y="0"/>
                      <a:pt x="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4856400" y="540325"/>
                <a:ext cx="42125" cy="42100"/>
              </a:xfrm>
              <a:custGeom>
                <a:rect b="b" l="l" r="r" t="t"/>
                <a:pathLst>
                  <a:path extrusionOk="0" h="1684" w="1685">
                    <a:moveTo>
                      <a:pt x="845" y="0"/>
                    </a:moveTo>
                    <a:cubicBezTo>
                      <a:pt x="844" y="0"/>
                      <a:pt x="843" y="0"/>
                      <a:pt x="843" y="0"/>
                    </a:cubicBezTo>
                    <a:cubicBezTo>
                      <a:pt x="379" y="0"/>
                      <a:pt x="1" y="377"/>
                      <a:pt x="1" y="842"/>
                    </a:cubicBezTo>
                    <a:cubicBezTo>
                      <a:pt x="1" y="1306"/>
                      <a:pt x="377" y="1684"/>
                      <a:pt x="843" y="1684"/>
                    </a:cubicBezTo>
                    <a:cubicBezTo>
                      <a:pt x="1307" y="1684"/>
                      <a:pt x="1684" y="1308"/>
                      <a:pt x="1684" y="842"/>
                    </a:cubicBezTo>
                    <a:cubicBezTo>
                      <a:pt x="1684" y="378"/>
                      <a:pt x="1308" y="0"/>
                      <a:pt x="8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7"/>
              <p:cNvSpPr/>
              <p:nvPr/>
            </p:nvSpPr>
            <p:spPr>
              <a:xfrm>
                <a:off x="4853800" y="537725"/>
                <a:ext cx="47325" cy="47300"/>
              </a:xfrm>
              <a:custGeom>
                <a:rect b="b" l="l" r="r" t="t"/>
                <a:pathLst>
                  <a:path extrusionOk="0" h="1892" w="1893">
                    <a:moveTo>
                      <a:pt x="947" y="207"/>
                    </a:moveTo>
                    <a:cubicBezTo>
                      <a:pt x="1353" y="207"/>
                      <a:pt x="1685" y="539"/>
                      <a:pt x="1685" y="946"/>
                    </a:cubicBezTo>
                    <a:cubicBezTo>
                      <a:pt x="1685" y="1354"/>
                      <a:pt x="1354" y="1686"/>
                      <a:pt x="947" y="1686"/>
                    </a:cubicBezTo>
                    <a:cubicBezTo>
                      <a:pt x="538" y="1686"/>
                      <a:pt x="207" y="1354"/>
                      <a:pt x="207" y="946"/>
                    </a:cubicBezTo>
                    <a:cubicBezTo>
                      <a:pt x="207" y="539"/>
                      <a:pt x="538" y="207"/>
                      <a:pt x="947" y="207"/>
                    </a:cubicBezTo>
                    <a:close/>
                    <a:moveTo>
                      <a:pt x="947" y="0"/>
                    </a:moveTo>
                    <a:cubicBezTo>
                      <a:pt x="425" y="0"/>
                      <a:pt x="1" y="425"/>
                      <a:pt x="1" y="946"/>
                    </a:cubicBezTo>
                    <a:cubicBezTo>
                      <a:pt x="1" y="1467"/>
                      <a:pt x="426" y="1892"/>
                      <a:pt x="947" y="1892"/>
                    </a:cubicBezTo>
                    <a:cubicBezTo>
                      <a:pt x="1467" y="1892"/>
                      <a:pt x="1892" y="1467"/>
                      <a:pt x="1892" y="946"/>
                    </a:cubicBezTo>
                    <a:cubicBezTo>
                      <a:pt x="1892" y="425"/>
                      <a:pt x="1467" y="0"/>
                      <a:pt x="9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17"/>
              <p:cNvSpPr/>
              <p:nvPr/>
            </p:nvSpPr>
            <p:spPr>
              <a:xfrm>
                <a:off x="4920325" y="540325"/>
                <a:ext cx="42100" cy="42100"/>
              </a:xfrm>
              <a:custGeom>
                <a:rect b="b" l="l" r="r" t="t"/>
                <a:pathLst>
                  <a:path extrusionOk="0" h="1684" w="1684">
                    <a:moveTo>
                      <a:pt x="844" y="0"/>
                    </a:moveTo>
                    <a:cubicBezTo>
                      <a:pt x="843" y="0"/>
                      <a:pt x="843" y="0"/>
                      <a:pt x="842" y="0"/>
                    </a:cubicBezTo>
                    <a:cubicBezTo>
                      <a:pt x="378" y="0"/>
                      <a:pt x="0" y="377"/>
                      <a:pt x="0" y="842"/>
                    </a:cubicBezTo>
                    <a:cubicBezTo>
                      <a:pt x="0" y="1306"/>
                      <a:pt x="376" y="1684"/>
                      <a:pt x="842" y="1684"/>
                    </a:cubicBezTo>
                    <a:cubicBezTo>
                      <a:pt x="1306" y="1684"/>
                      <a:pt x="1684" y="1308"/>
                      <a:pt x="1684" y="842"/>
                    </a:cubicBezTo>
                    <a:cubicBezTo>
                      <a:pt x="1684" y="378"/>
                      <a:pt x="1307" y="0"/>
                      <a:pt x="8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>
                <a:off x="4917725" y="537725"/>
                <a:ext cx="47300" cy="47300"/>
              </a:xfrm>
              <a:custGeom>
                <a:rect b="b" l="l" r="r" t="t"/>
                <a:pathLst>
                  <a:path extrusionOk="0" h="1892" w="1892">
                    <a:moveTo>
                      <a:pt x="946" y="207"/>
                    </a:moveTo>
                    <a:cubicBezTo>
                      <a:pt x="1353" y="207"/>
                      <a:pt x="1685" y="539"/>
                      <a:pt x="1685" y="946"/>
                    </a:cubicBezTo>
                    <a:cubicBezTo>
                      <a:pt x="1685" y="1354"/>
                      <a:pt x="1353" y="1686"/>
                      <a:pt x="946" y="1686"/>
                    </a:cubicBezTo>
                    <a:cubicBezTo>
                      <a:pt x="538" y="1686"/>
                      <a:pt x="207" y="1354"/>
                      <a:pt x="207" y="946"/>
                    </a:cubicBezTo>
                    <a:cubicBezTo>
                      <a:pt x="207" y="539"/>
                      <a:pt x="538" y="207"/>
                      <a:pt x="946" y="207"/>
                    </a:cubicBezTo>
                    <a:close/>
                    <a:moveTo>
                      <a:pt x="946" y="0"/>
                    </a:moveTo>
                    <a:cubicBezTo>
                      <a:pt x="424" y="0"/>
                      <a:pt x="0" y="425"/>
                      <a:pt x="0" y="946"/>
                    </a:cubicBezTo>
                    <a:cubicBezTo>
                      <a:pt x="0" y="1467"/>
                      <a:pt x="425" y="1892"/>
                      <a:pt x="946" y="1892"/>
                    </a:cubicBezTo>
                    <a:cubicBezTo>
                      <a:pt x="1467" y="1892"/>
                      <a:pt x="1892" y="1467"/>
                      <a:pt x="1892" y="946"/>
                    </a:cubicBezTo>
                    <a:cubicBezTo>
                      <a:pt x="1892" y="425"/>
                      <a:pt x="1467" y="0"/>
                      <a:pt x="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>
                <a:off x="3792350" y="622850"/>
                <a:ext cx="1217025" cy="1051075"/>
              </a:xfrm>
              <a:custGeom>
                <a:rect b="b" l="l" r="r" t="t"/>
                <a:pathLst>
                  <a:path extrusionOk="0" h="42043" w="48681">
                    <a:moveTo>
                      <a:pt x="1" y="1"/>
                    </a:moveTo>
                    <a:lnTo>
                      <a:pt x="1" y="39040"/>
                    </a:lnTo>
                    <a:cubicBezTo>
                      <a:pt x="1" y="40698"/>
                      <a:pt x="1344" y="42042"/>
                      <a:pt x="3003" y="42042"/>
                    </a:cubicBezTo>
                    <a:lnTo>
                      <a:pt x="45678" y="42042"/>
                    </a:lnTo>
                    <a:cubicBezTo>
                      <a:pt x="47336" y="42042"/>
                      <a:pt x="48681" y="40698"/>
                      <a:pt x="48681" y="39040"/>
                    </a:cubicBezTo>
                    <a:lnTo>
                      <a:pt x="4868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>
                <a:off x="3796125" y="596700"/>
                <a:ext cx="1209300" cy="22325"/>
              </a:xfrm>
              <a:custGeom>
                <a:rect b="b" l="l" r="r" t="t"/>
                <a:pathLst>
                  <a:path extrusionOk="0" h="893" w="48372">
                    <a:moveTo>
                      <a:pt x="0" y="1"/>
                    </a:moveTo>
                    <a:lnTo>
                      <a:pt x="0" y="892"/>
                    </a:lnTo>
                    <a:lnTo>
                      <a:pt x="48372" y="892"/>
                    </a:lnTo>
                    <a:lnTo>
                      <a:pt x="48372" y="1"/>
                    </a:lnTo>
                    <a:close/>
                  </a:path>
                </a:pathLst>
              </a:custGeom>
              <a:solidFill>
                <a:srgbClr val="FF89BC">
                  <a:alpha val="3036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>
                <a:off x="3806825" y="511000"/>
                <a:ext cx="366700" cy="101800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3788625" y="619175"/>
                <a:ext cx="1224425" cy="1058425"/>
              </a:xfrm>
              <a:custGeom>
                <a:rect b="b" l="l" r="r" t="t"/>
                <a:pathLst>
                  <a:path extrusionOk="0" h="42337" w="48977">
                    <a:moveTo>
                      <a:pt x="48681" y="295"/>
                    </a:moveTo>
                    <a:lnTo>
                      <a:pt x="48681" y="39186"/>
                    </a:lnTo>
                    <a:cubicBezTo>
                      <a:pt x="48681" y="40760"/>
                      <a:pt x="47400" y="42041"/>
                      <a:pt x="45826" y="42041"/>
                    </a:cubicBezTo>
                    <a:lnTo>
                      <a:pt x="3151" y="42041"/>
                    </a:lnTo>
                    <a:cubicBezTo>
                      <a:pt x="1577" y="42041"/>
                      <a:pt x="297" y="40760"/>
                      <a:pt x="297" y="39186"/>
                    </a:cubicBezTo>
                    <a:lnTo>
                      <a:pt x="297" y="295"/>
                    </a:lnTo>
                    <a:close/>
                    <a:moveTo>
                      <a:pt x="0" y="0"/>
                    </a:moveTo>
                    <a:lnTo>
                      <a:pt x="0" y="39186"/>
                    </a:lnTo>
                    <a:cubicBezTo>
                      <a:pt x="0" y="40923"/>
                      <a:pt x="1414" y="42337"/>
                      <a:pt x="3151" y="42337"/>
                    </a:cubicBezTo>
                    <a:lnTo>
                      <a:pt x="45826" y="42337"/>
                    </a:lnTo>
                    <a:cubicBezTo>
                      <a:pt x="47563" y="42337"/>
                      <a:pt x="48977" y="40924"/>
                      <a:pt x="48976" y="39187"/>
                    </a:cubicBezTo>
                    <a:lnTo>
                      <a:pt x="489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7"/>
            <p:cNvGrpSpPr/>
            <p:nvPr/>
          </p:nvGrpSpPr>
          <p:grpSpPr>
            <a:xfrm>
              <a:off x="5112198" y="1636084"/>
              <a:ext cx="3110407" cy="3001301"/>
              <a:chOff x="3788625" y="496125"/>
              <a:chExt cx="1224425" cy="1181475"/>
            </a:xfrm>
          </p:grpSpPr>
          <p:sp>
            <p:nvSpPr>
              <p:cNvPr id="170" name="Google Shape;170;p17"/>
              <p:cNvSpPr/>
              <p:nvPr/>
            </p:nvSpPr>
            <p:spPr>
              <a:xfrm>
                <a:off x="3792300" y="499850"/>
                <a:ext cx="1217050" cy="123050"/>
              </a:xfrm>
              <a:custGeom>
                <a:rect b="b" l="l" r="r" t="t"/>
                <a:pathLst>
                  <a:path extrusionOk="0" h="4922" w="48682">
                    <a:moveTo>
                      <a:pt x="3004" y="0"/>
                    </a:moveTo>
                    <a:cubicBezTo>
                      <a:pt x="1346" y="0"/>
                      <a:pt x="1" y="1345"/>
                      <a:pt x="1" y="3004"/>
                    </a:cubicBezTo>
                    <a:lnTo>
                      <a:pt x="1" y="4922"/>
                    </a:lnTo>
                    <a:lnTo>
                      <a:pt x="48682" y="4922"/>
                    </a:lnTo>
                    <a:lnTo>
                      <a:pt x="48682" y="3004"/>
                    </a:lnTo>
                    <a:cubicBezTo>
                      <a:pt x="48682" y="1345"/>
                      <a:pt x="47337" y="0"/>
                      <a:pt x="456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3788625" y="496125"/>
                <a:ext cx="1224425" cy="130425"/>
              </a:xfrm>
              <a:custGeom>
                <a:rect b="b" l="l" r="r" t="t"/>
                <a:pathLst>
                  <a:path extrusionOk="0" h="5217" w="48977">
                    <a:moveTo>
                      <a:pt x="45826" y="299"/>
                    </a:moveTo>
                    <a:cubicBezTo>
                      <a:pt x="47400" y="299"/>
                      <a:pt x="48681" y="1579"/>
                      <a:pt x="48681" y="3153"/>
                    </a:cubicBezTo>
                    <a:lnTo>
                      <a:pt x="48681" y="4922"/>
                    </a:lnTo>
                    <a:lnTo>
                      <a:pt x="296" y="4922"/>
                    </a:lnTo>
                    <a:lnTo>
                      <a:pt x="296" y="3153"/>
                    </a:lnTo>
                    <a:cubicBezTo>
                      <a:pt x="296" y="1579"/>
                      <a:pt x="1577" y="299"/>
                      <a:pt x="3151" y="299"/>
                    </a:cubicBezTo>
                    <a:close/>
                    <a:moveTo>
                      <a:pt x="3151" y="1"/>
                    </a:moveTo>
                    <a:cubicBezTo>
                      <a:pt x="1414" y="1"/>
                      <a:pt x="0" y="1415"/>
                      <a:pt x="0" y="3152"/>
                    </a:cubicBezTo>
                    <a:lnTo>
                      <a:pt x="0" y="5217"/>
                    </a:lnTo>
                    <a:lnTo>
                      <a:pt x="48977" y="5217"/>
                    </a:lnTo>
                    <a:lnTo>
                      <a:pt x="48977" y="3152"/>
                    </a:lnTo>
                    <a:cubicBezTo>
                      <a:pt x="48977" y="1415"/>
                      <a:pt x="47563" y="1"/>
                      <a:pt x="45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4792350" y="540325"/>
                <a:ext cx="42100" cy="42100"/>
              </a:xfrm>
              <a:custGeom>
                <a:rect b="b" l="l" r="r" t="t"/>
                <a:pathLst>
                  <a:path extrusionOk="0" h="1684" w="1684">
                    <a:moveTo>
                      <a:pt x="844" y="0"/>
                    </a:moveTo>
                    <a:cubicBezTo>
                      <a:pt x="843" y="0"/>
                      <a:pt x="842" y="0"/>
                      <a:pt x="842" y="0"/>
                    </a:cubicBezTo>
                    <a:cubicBezTo>
                      <a:pt x="377" y="0"/>
                      <a:pt x="0" y="377"/>
                      <a:pt x="0" y="842"/>
                    </a:cubicBezTo>
                    <a:cubicBezTo>
                      <a:pt x="0" y="1306"/>
                      <a:pt x="376" y="1684"/>
                      <a:pt x="842" y="1684"/>
                    </a:cubicBezTo>
                    <a:cubicBezTo>
                      <a:pt x="1306" y="1684"/>
                      <a:pt x="1683" y="1308"/>
                      <a:pt x="1683" y="842"/>
                    </a:cubicBezTo>
                    <a:cubicBezTo>
                      <a:pt x="1683" y="378"/>
                      <a:pt x="1307" y="0"/>
                      <a:pt x="8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4789700" y="537725"/>
                <a:ext cx="47300" cy="47300"/>
              </a:xfrm>
              <a:custGeom>
                <a:rect b="b" l="l" r="r" t="t"/>
                <a:pathLst>
                  <a:path extrusionOk="0" h="1892" w="1892">
                    <a:moveTo>
                      <a:pt x="946" y="207"/>
                    </a:moveTo>
                    <a:cubicBezTo>
                      <a:pt x="1354" y="207"/>
                      <a:pt x="1685" y="539"/>
                      <a:pt x="1685" y="946"/>
                    </a:cubicBezTo>
                    <a:cubicBezTo>
                      <a:pt x="1685" y="1354"/>
                      <a:pt x="1354" y="1686"/>
                      <a:pt x="946" y="1686"/>
                    </a:cubicBezTo>
                    <a:cubicBezTo>
                      <a:pt x="539" y="1686"/>
                      <a:pt x="207" y="1354"/>
                      <a:pt x="207" y="946"/>
                    </a:cubicBezTo>
                    <a:cubicBezTo>
                      <a:pt x="207" y="539"/>
                      <a:pt x="539" y="207"/>
                      <a:pt x="946" y="207"/>
                    </a:cubicBezTo>
                    <a:close/>
                    <a:moveTo>
                      <a:pt x="946" y="0"/>
                    </a:moveTo>
                    <a:cubicBezTo>
                      <a:pt x="424" y="0"/>
                      <a:pt x="1" y="425"/>
                      <a:pt x="1" y="946"/>
                    </a:cubicBezTo>
                    <a:cubicBezTo>
                      <a:pt x="1" y="1467"/>
                      <a:pt x="424" y="1892"/>
                      <a:pt x="946" y="1892"/>
                    </a:cubicBezTo>
                    <a:cubicBezTo>
                      <a:pt x="1469" y="1892"/>
                      <a:pt x="1891" y="1467"/>
                      <a:pt x="1891" y="946"/>
                    </a:cubicBezTo>
                    <a:cubicBezTo>
                      <a:pt x="1891" y="425"/>
                      <a:pt x="1466" y="0"/>
                      <a:pt x="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>
                <a:off x="4856400" y="540325"/>
                <a:ext cx="42125" cy="42100"/>
              </a:xfrm>
              <a:custGeom>
                <a:rect b="b" l="l" r="r" t="t"/>
                <a:pathLst>
                  <a:path extrusionOk="0" h="1684" w="1685">
                    <a:moveTo>
                      <a:pt x="845" y="0"/>
                    </a:moveTo>
                    <a:cubicBezTo>
                      <a:pt x="844" y="0"/>
                      <a:pt x="843" y="0"/>
                      <a:pt x="843" y="0"/>
                    </a:cubicBezTo>
                    <a:cubicBezTo>
                      <a:pt x="379" y="0"/>
                      <a:pt x="1" y="377"/>
                      <a:pt x="1" y="842"/>
                    </a:cubicBezTo>
                    <a:cubicBezTo>
                      <a:pt x="1" y="1306"/>
                      <a:pt x="377" y="1684"/>
                      <a:pt x="843" y="1684"/>
                    </a:cubicBezTo>
                    <a:cubicBezTo>
                      <a:pt x="1307" y="1684"/>
                      <a:pt x="1684" y="1308"/>
                      <a:pt x="1684" y="842"/>
                    </a:cubicBezTo>
                    <a:cubicBezTo>
                      <a:pt x="1684" y="378"/>
                      <a:pt x="1308" y="0"/>
                      <a:pt x="8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>
                <a:off x="4853800" y="537725"/>
                <a:ext cx="47325" cy="47300"/>
              </a:xfrm>
              <a:custGeom>
                <a:rect b="b" l="l" r="r" t="t"/>
                <a:pathLst>
                  <a:path extrusionOk="0" h="1892" w="1893">
                    <a:moveTo>
                      <a:pt x="947" y="207"/>
                    </a:moveTo>
                    <a:cubicBezTo>
                      <a:pt x="1353" y="207"/>
                      <a:pt x="1685" y="539"/>
                      <a:pt x="1685" y="946"/>
                    </a:cubicBezTo>
                    <a:cubicBezTo>
                      <a:pt x="1685" y="1354"/>
                      <a:pt x="1354" y="1686"/>
                      <a:pt x="947" y="1686"/>
                    </a:cubicBezTo>
                    <a:cubicBezTo>
                      <a:pt x="538" y="1686"/>
                      <a:pt x="207" y="1354"/>
                      <a:pt x="207" y="946"/>
                    </a:cubicBezTo>
                    <a:cubicBezTo>
                      <a:pt x="207" y="539"/>
                      <a:pt x="538" y="207"/>
                      <a:pt x="947" y="207"/>
                    </a:cubicBezTo>
                    <a:close/>
                    <a:moveTo>
                      <a:pt x="947" y="0"/>
                    </a:moveTo>
                    <a:cubicBezTo>
                      <a:pt x="425" y="0"/>
                      <a:pt x="1" y="425"/>
                      <a:pt x="1" y="946"/>
                    </a:cubicBezTo>
                    <a:cubicBezTo>
                      <a:pt x="1" y="1467"/>
                      <a:pt x="426" y="1892"/>
                      <a:pt x="947" y="1892"/>
                    </a:cubicBezTo>
                    <a:cubicBezTo>
                      <a:pt x="1467" y="1892"/>
                      <a:pt x="1892" y="1467"/>
                      <a:pt x="1892" y="946"/>
                    </a:cubicBezTo>
                    <a:cubicBezTo>
                      <a:pt x="1892" y="425"/>
                      <a:pt x="1467" y="0"/>
                      <a:pt x="9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7"/>
              <p:cNvSpPr/>
              <p:nvPr/>
            </p:nvSpPr>
            <p:spPr>
              <a:xfrm>
                <a:off x="4920325" y="540325"/>
                <a:ext cx="42100" cy="42100"/>
              </a:xfrm>
              <a:custGeom>
                <a:rect b="b" l="l" r="r" t="t"/>
                <a:pathLst>
                  <a:path extrusionOk="0" h="1684" w="1684">
                    <a:moveTo>
                      <a:pt x="844" y="0"/>
                    </a:moveTo>
                    <a:cubicBezTo>
                      <a:pt x="843" y="0"/>
                      <a:pt x="843" y="0"/>
                      <a:pt x="842" y="0"/>
                    </a:cubicBezTo>
                    <a:cubicBezTo>
                      <a:pt x="378" y="0"/>
                      <a:pt x="0" y="377"/>
                      <a:pt x="0" y="842"/>
                    </a:cubicBezTo>
                    <a:cubicBezTo>
                      <a:pt x="0" y="1306"/>
                      <a:pt x="376" y="1684"/>
                      <a:pt x="842" y="1684"/>
                    </a:cubicBezTo>
                    <a:cubicBezTo>
                      <a:pt x="1306" y="1684"/>
                      <a:pt x="1684" y="1308"/>
                      <a:pt x="1684" y="842"/>
                    </a:cubicBezTo>
                    <a:cubicBezTo>
                      <a:pt x="1684" y="378"/>
                      <a:pt x="1307" y="0"/>
                      <a:pt x="8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4917725" y="537725"/>
                <a:ext cx="47300" cy="47300"/>
              </a:xfrm>
              <a:custGeom>
                <a:rect b="b" l="l" r="r" t="t"/>
                <a:pathLst>
                  <a:path extrusionOk="0" h="1892" w="1892">
                    <a:moveTo>
                      <a:pt x="946" y="207"/>
                    </a:moveTo>
                    <a:cubicBezTo>
                      <a:pt x="1353" y="207"/>
                      <a:pt x="1685" y="539"/>
                      <a:pt x="1685" y="946"/>
                    </a:cubicBezTo>
                    <a:cubicBezTo>
                      <a:pt x="1685" y="1354"/>
                      <a:pt x="1353" y="1686"/>
                      <a:pt x="946" y="1686"/>
                    </a:cubicBezTo>
                    <a:cubicBezTo>
                      <a:pt x="538" y="1686"/>
                      <a:pt x="207" y="1354"/>
                      <a:pt x="207" y="946"/>
                    </a:cubicBezTo>
                    <a:cubicBezTo>
                      <a:pt x="207" y="539"/>
                      <a:pt x="538" y="207"/>
                      <a:pt x="946" y="207"/>
                    </a:cubicBezTo>
                    <a:close/>
                    <a:moveTo>
                      <a:pt x="946" y="0"/>
                    </a:moveTo>
                    <a:cubicBezTo>
                      <a:pt x="424" y="0"/>
                      <a:pt x="0" y="425"/>
                      <a:pt x="0" y="946"/>
                    </a:cubicBezTo>
                    <a:cubicBezTo>
                      <a:pt x="0" y="1467"/>
                      <a:pt x="425" y="1892"/>
                      <a:pt x="946" y="1892"/>
                    </a:cubicBezTo>
                    <a:cubicBezTo>
                      <a:pt x="1467" y="1892"/>
                      <a:pt x="1892" y="1467"/>
                      <a:pt x="1892" y="946"/>
                    </a:cubicBezTo>
                    <a:cubicBezTo>
                      <a:pt x="1892" y="425"/>
                      <a:pt x="1467" y="0"/>
                      <a:pt x="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3792350" y="622850"/>
                <a:ext cx="1217025" cy="1051075"/>
              </a:xfrm>
              <a:custGeom>
                <a:rect b="b" l="l" r="r" t="t"/>
                <a:pathLst>
                  <a:path extrusionOk="0" h="42043" w="48681">
                    <a:moveTo>
                      <a:pt x="1" y="1"/>
                    </a:moveTo>
                    <a:lnTo>
                      <a:pt x="1" y="39040"/>
                    </a:lnTo>
                    <a:cubicBezTo>
                      <a:pt x="1" y="40698"/>
                      <a:pt x="1344" y="42042"/>
                      <a:pt x="3003" y="42042"/>
                    </a:cubicBezTo>
                    <a:lnTo>
                      <a:pt x="45678" y="42042"/>
                    </a:lnTo>
                    <a:cubicBezTo>
                      <a:pt x="47336" y="42042"/>
                      <a:pt x="48681" y="40698"/>
                      <a:pt x="48681" y="39040"/>
                    </a:cubicBezTo>
                    <a:lnTo>
                      <a:pt x="4868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3796125" y="596700"/>
                <a:ext cx="1209300" cy="22325"/>
              </a:xfrm>
              <a:custGeom>
                <a:rect b="b" l="l" r="r" t="t"/>
                <a:pathLst>
                  <a:path extrusionOk="0" h="893" w="48372">
                    <a:moveTo>
                      <a:pt x="0" y="1"/>
                    </a:moveTo>
                    <a:lnTo>
                      <a:pt x="0" y="892"/>
                    </a:lnTo>
                    <a:lnTo>
                      <a:pt x="48372" y="892"/>
                    </a:lnTo>
                    <a:lnTo>
                      <a:pt x="48372" y="1"/>
                    </a:lnTo>
                    <a:close/>
                  </a:path>
                </a:pathLst>
              </a:custGeom>
              <a:solidFill>
                <a:srgbClr val="FF89BC">
                  <a:alpha val="3036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>
                <a:off x="3806825" y="511000"/>
                <a:ext cx="366700" cy="101800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7"/>
              <p:cNvSpPr/>
              <p:nvPr/>
            </p:nvSpPr>
            <p:spPr>
              <a:xfrm>
                <a:off x="3788625" y="619175"/>
                <a:ext cx="1224425" cy="1058425"/>
              </a:xfrm>
              <a:custGeom>
                <a:rect b="b" l="l" r="r" t="t"/>
                <a:pathLst>
                  <a:path extrusionOk="0" h="42337" w="48977">
                    <a:moveTo>
                      <a:pt x="48681" y="295"/>
                    </a:moveTo>
                    <a:lnTo>
                      <a:pt x="48681" y="39186"/>
                    </a:lnTo>
                    <a:cubicBezTo>
                      <a:pt x="48681" y="40760"/>
                      <a:pt x="47400" y="42041"/>
                      <a:pt x="45826" y="42041"/>
                    </a:cubicBezTo>
                    <a:lnTo>
                      <a:pt x="3151" y="42041"/>
                    </a:lnTo>
                    <a:cubicBezTo>
                      <a:pt x="1577" y="42041"/>
                      <a:pt x="297" y="40760"/>
                      <a:pt x="297" y="39186"/>
                    </a:cubicBezTo>
                    <a:lnTo>
                      <a:pt x="297" y="295"/>
                    </a:lnTo>
                    <a:close/>
                    <a:moveTo>
                      <a:pt x="0" y="0"/>
                    </a:moveTo>
                    <a:lnTo>
                      <a:pt x="0" y="39186"/>
                    </a:lnTo>
                    <a:cubicBezTo>
                      <a:pt x="0" y="40923"/>
                      <a:pt x="1414" y="42337"/>
                      <a:pt x="3151" y="42337"/>
                    </a:cubicBezTo>
                    <a:lnTo>
                      <a:pt x="45826" y="42337"/>
                    </a:lnTo>
                    <a:cubicBezTo>
                      <a:pt x="47563" y="42337"/>
                      <a:pt x="48977" y="40924"/>
                      <a:pt x="48976" y="39187"/>
                    </a:cubicBezTo>
                    <a:lnTo>
                      <a:pt x="489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2" name="Google Shape;182;p17"/>
            <p:cNvGrpSpPr/>
            <p:nvPr/>
          </p:nvGrpSpPr>
          <p:grpSpPr>
            <a:xfrm>
              <a:off x="4902648" y="1468834"/>
              <a:ext cx="3110407" cy="3001301"/>
              <a:chOff x="3788625" y="496125"/>
              <a:chExt cx="1224425" cy="1181475"/>
            </a:xfrm>
          </p:grpSpPr>
          <p:sp>
            <p:nvSpPr>
              <p:cNvPr id="183" name="Google Shape;183;p17"/>
              <p:cNvSpPr/>
              <p:nvPr/>
            </p:nvSpPr>
            <p:spPr>
              <a:xfrm>
                <a:off x="3792300" y="499850"/>
                <a:ext cx="1217050" cy="123050"/>
              </a:xfrm>
              <a:custGeom>
                <a:rect b="b" l="l" r="r" t="t"/>
                <a:pathLst>
                  <a:path extrusionOk="0" h="4922" w="48682">
                    <a:moveTo>
                      <a:pt x="3004" y="0"/>
                    </a:moveTo>
                    <a:cubicBezTo>
                      <a:pt x="1346" y="0"/>
                      <a:pt x="1" y="1345"/>
                      <a:pt x="1" y="3004"/>
                    </a:cubicBezTo>
                    <a:lnTo>
                      <a:pt x="1" y="4922"/>
                    </a:lnTo>
                    <a:lnTo>
                      <a:pt x="48682" y="4922"/>
                    </a:lnTo>
                    <a:lnTo>
                      <a:pt x="48682" y="3004"/>
                    </a:lnTo>
                    <a:cubicBezTo>
                      <a:pt x="48682" y="1345"/>
                      <a:pt x="47337" y="0"/>
                      <a:pt x="456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7"/>
              <p:cNvSpPr/>
              <p:nvPr/>
            </p:nvSpPr>
            <p:spPr>
              <a:xfrm>
                <a:off x="3788625" y="496125"/>
                <a:ext cx="1224425" cy="130425"/>
              </a:xfrm>
              <a:custGeom>
                <a:rect b="b" l="l" r="r" t="t"/>
                <a:pathLst>
                  <a:path extrusionOk="0" h="5217" w="48977">
                    <a:moveTo>
                      <a:pt x="45826" y="299"/>
                    </a:moveTo>
                    <a:cubicBezTo>
                      <a:pt x="47400" y="299"/>
                      <a:pt x="48681" y="1579"/>
                      <a:pt x="48681" y="3153"/>
                    </a:cubicBezTo>
                    <a:lnTo>
                      <a:pt x="48681" y="4922"/>
                    </a:lnTo>
                    <a:lnTo>
                      <a:pt x="296" y="4922"/>
                    </a:lnTo>
                    <a:lnTo>
                      <a:pt x="296" y="3153"/>
                    </a:lnTo>
                    <a:cubicBezTo>
                      <a:pt x="296" y="1579"/>
                      <a:pt x="1577" y="299"/>
                      <a:pt x="3151" y="299"/>
                    </a:cubicBezTo>
                    <a:close/>
                    <a:moveTo>
                      <a:pt x="3151" y="1"/>
                    </a:moveTo>
                    <a:cubicBezTo>
                      <a:pt x="1414" y="1"/>
                      <a:pt x="0" y="1415"/>
                      <a:pt x="0" y="3152"/>
                    </a:cubicBezTo>
                    <a:lnTo>
                      <a:pt x="0" y="5217"/>
                    </a:lnTo>
                    <a:lnTo>
                      <a:pt x="48977" y="5217"/>
                    </a:lnTo>
                    <a:lnTo>
                      <a:pt x="48977" y="3152"/>
                    </a:lnTo>
                    <a:cubicBezTo>
                      <a:pt x="48977" y="1415"/>
                      <a:pt x="47563" y="1"/>
                      <a:pt x="45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7"/>
              <p:cNvSpPr/>
              <p:nvPr/>
            </p:nvSpPr>
            <p:spPr>
              <a:xfrm>
                <a:off x="4792350" y="540325"/>
                <a:ext cx="42100" cy="42100"/>
              </a:xfrm>
              <a:custGeom>
                <a:rect b="b" l="l" r="r" t="t"/>
                <a:pathLst>
                  <a:path extrusionOk="0" h="1684" w="1684">
                    <a:moveTo>
                      <a:pt x="844" y="0"/>
                    </a:moveTo>
                    <a:cubicBezTo>
                      <a:pt x="843" y="0"/>
                      <a:pt x="842" y="0"/>
                      <a:pt x="842" y="0"/>
                    </a:cubicBezTo>
                    <a:cubicBezTo>
                      <a:pt x="377" y="0"/>
                      <a:pt x="0" y="377"/>
                      <a:pt x="0" y="842"/>
                    </a:cubicBezTo>
                    <a:cubicBezTo>
                      <a:pt x="0" y="1306"/>
                      <a:pt x="376" y="1684"/>
                      <a:pt x="842" y="1684"/>
                    </a:cubicBezTo>
                    <a:cubicBezTo>
                      <a:pt x="1306" y="1684"/>
                      <a:pt x="1683" y="1308"/>
                      <a:pt x="1683" y="842"/>
                    </a:cubicBezTo>
                    <a:cubicBezTo>
                      <a:pt x="1683" y="378"/>
                      <a:pt x="1307" y="0"/>
                      <a:pt x="8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7"/>
              <p:cNvSpPr/>
              <p:nvPr/>
            </p:nvSpPr>
            <p:spPr>
              <a:xfrm>
                <a:off x="4789700" y="537725"/>
                <a:ext cx="47300" cy="47300"/>
              </a:xfrm>
              <a:custGeom>
                <a:rect b="b" l="l" r="r" t="t"/>
                <a:pathLst>
                  <a:path extrusionOk="0" h="1892" w="1892">
                    <a:moveTo>
                      <a:pt x="946" y="207"/>
                    </a:moveTo>
                    <a:cubicBezTo>
                      <a:pt x="1354" y="207"/>
                      <a:pt x="1685" y="539"/>
                      <a:pt x="1685" y="946"/>
                    </a:cubicBezTo>
                    <a:cubicBezTo>
                      <a:pt x="1685" y="1354"/>
                      <a:pt x="1354" y="1686"/>
                      <a:pt x="946" y="1686"/>
                    </a:cubicBezTo>
                    <a:cubicBezTo>
                      <a:pt x="539" y="1686"/>
                      <a:pt x="207" y="1354"/>
                      <a:pt x="207" y="946"/>
                    </a:cubicBezTo>
                    <a:cubicBezTo>
                      <a:pt x="207" y="539"/>
                      <a:pt x="539" y="207"/>
                      <a:pt x="946" y="207"/>
                    </a:cubicBezTo>
                    <a:close/>
                    <a:moveTo>
                      <a:pt x="946" y="0"/>
                    </a:moveTo>
                    <a:cubicBezTo>
                      <a:pt x="424" y="0"/>
                      <a:pt x="1" y="425"/>
                      <a:pt x="1" y="946"/>
                    </a:cubicBezTo>
                    <a:cubicBezTo>
                      <a:pt x="1" y="1467"/>
                      <a:pt x="424" y="1892"/>
                      <a:pt x="946" y="1892"/>
                    </a:cubicBezTo>
                    <a:cubicBezTo>
                      <a:pt x="1469" y="1892"/>
                      <a:pt x="1891" y="1467"/>
                      <a:pt x="1891" y="946"/>
                    </a:cubicBezTo>
                    <a:cubicBezTo>
                      <a:pt x="1891" y="425"/>
                      <a:pt x="1466" y="0"/>
                      <a:pt x="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7"/>
              <p:cNvSpPr/>
              <p:nvPr/>
            </p:nvSpPr>
            <p:spPr>
              <a:xfrm>
                <a:off x="4856400" y="540325"/>
                <a:ext cx="42125" cy="42100"/>
              </a:xfrm>
              <a:custGeom>
                <a:rect b="b" l="l" r="r" t="t"/>
                <a:pathLst>
                  <a:path extrusionOk="0" h="1684" w="1685">
                    <a:moveTo>
                      <a:pt x="845" y="0"/>
                    </a:moveTo>
                    <a:cubicBezTo>
                      <a:pt x="844" y="0"/>
                      <a:pt x="843" y="0"/>
                      <a:pt x="843" y="0"/>
                    </a:cubicBezTo>
                    <a:cubicBezTo>
                      <a:pt x="379" y="0"/>
                      <a:pt x="1" y="377"/>
                      <a:pt x="1" y="842"/>
                    </a:cubicBezTo>
                    <a:cubicBezTo>
                      <a:pt x="1" y="1306"/>
                      <a:pt x="377" y="1684"/>
                      <a:pt x="843" y="1684"/>
                    </a:cubicBezTo>
                    <a:cubicBezTo>
                      <a:pt x="1307" y="1684"/>
                      <a:pt x="1684" y="1308"/>
                      <a:pt x="1684" y="842"/>
                    </a:cubicBezTo>
                    <a:cubicBezTo>
                      <a:pt x="1684" y="378"/>
                      <a:pt x="1308" y="0"/>
                      <a:pt x="8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7"/>
              <p:cNvSpPr/>
              <p:nvPr/>
            </p:nvSpPr>
            <p:spPr>
              <a:xfrm>
                <a:off x="4853800" y="537725"/>
                <a:ext cx="47325" cy="47300"/>
              </a:xfrm>
              <a:custGeom>
                <a:rect b="b" l="l" r="r" t="t"/>
                <a:pathLst>
                  <a:path extrusionOk="0" h="1892" w="1893">
                    <a:moveTo>
                      <a:pt x="947" y="207"/>
                    </a:moveTo>
                    <a:cubicBezTo>
                      <a:pt x="1353" y="207"/>
                      <a:pt x="1685" y="539"/>
                      <a:pt x="1685" y="946"/>
                    </a:cubicBezTo>
                    <a:cubicBezTo>
                      <a:pt x="1685" y="1354"/>
                      <a:pt x="1354" y="1686"/>
                      <a:pt x="947" y="1686"/>
                    </a:cubicBezTo>
                    <a:cubicBezTo>
                      <a:pt x="538" y="1686"/>
                      <a:pt x="207" y="1354"/>
                      <a:pt x="207" y="946"/>
                    </a:cubicBezTo>
                    <a:cubicBezTo>
                      <a:pt x="207" y="539"/>
                      <a:pt x="538" y="207"/>
                      <a:pt x="947" y="207"/>
                    </a:cubicBezTo>
                    <a:close/>
                    <a:moveTo>
                      <a:pt x="947" y="0"/>
                    </a:moveTo>
                    <a:cubicBezTo>
                      <a:pt x="425" y="0"/>
                      <a:pt x="1" y="425"/>
                      <a:pt x="1" y="946"/>
                    </a:cubicBezTo>
                    <a:cubicBezTo>
                      <a:pt x="1" y="1467"/>
                      <a:pt x="426" y="1892"/>
                      <a:pt x="947" y="1892"/>
                    </a:cubicBezTo>
                    <a:cubicBezTo>
                      <a:pt x="1467" y="1892"/>
                      <a:pt x="1892" y="1467"/>
                      <a:pt x="1892" y="946"/>
                    </a:cubicBezTo>
                    <a:cubicBezTo>
                      <a:pt x="1892" y="425"/>
                      <a:pt x="1467" y="0"/>
                      <a:pt x="9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17"/>
              <p:cNvSpPr/>
              <p:nvPr/>
            </p:nvSpPr>
            <p:spPr>
              <a:xfrm>
                <a:off x="4920325" y="540325"/>
                <a:ext cx="42100" cy="42100"/>
              </a:xfrm>
              <a:custGeom>
                <a:rect b="b" l="l" r="r" t="t"/>
                <a:pathLst>
                  <a:path extrusionOk="0" h="1684" w="1684">
                    <a:moveTo>
                      <a:pt x="844" y="0"/>
                    </a:moveTo>
                    <a:cubicBezTo>
                      <a:pt x="843" y="0"/>
                      <a:pt x="843" y="0"/>
                      <a:pt x="842" y="0"/>
                    </a:cubicBezTo>
                    <a:cubicBezTo>
                      <a:pt x="378" y="0"/>
                      <a:pt x="0" y="377"/>
                      <a:pt x="0" y="842"/>
                    </a:cubicBezTo>
                    <a:cubicBezTo>
                      <a:pt x="0" y="1306"/>
                      <a:pt x="376" y="1684"/>
                      <a:pt x="842" y="1684"/>
                    </a:cubicBezTo>
                    <a:cubicBezTo>
                      <a:pt x="1306" y="1684"/>
                      <a:pt x="1684" y="1308"/>
                      <a:pt x="1684" y="842"/>
                    </a:cubicBezTo>
                    <a:cubicBezTo>
                      <a:pt x="1684" y="378"/>
                      <a:pt x="1307" y="0"/>
                      <a:pt x="8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17"/>
              <p:cNvSpPr/>
              <p:nvPr/>
            </p:nvSpPr>
            <p:spPr>
              <a:xfrm>
                <a:off x="4917725" y="537725"/>
                <a:ext cx="47300" cy="47300"/>
              </a:xfrm>
              <a:custGeom>
                <a:rect b="b" l="l" r="r" t="t"/>
                <a:pathLst>
                  <a:path extrusionOk="0" h="1892" w="1892">
                    <a:moveTo>
                      <a:pt x="946" y="207"/>
                    </a:moveTo>
                    <a:cubicBezTo>
                      <a:pt x="1353" y="207"/>
                      <a:pt x="1685" y="539"/>
                      <a:pt x="1685" y="946"/>
                    </a:cubicBezTo>
                    <a:cubicBezTo>
                      <a:pt x="1685" y="1354"/>
                      <a:pt x="1353" y="1686"/>
                      <a:pt x="946" y="1686"/>
                    </a:cubicBezTo>
                    <a:cubicBezTo>
                      <a:pt x="538" y="1686"/>
                      <a:pt x="207" y="1354"/>
                      <a:pt x="207" y="946"/>
                    </a:cubicBezTo>
                    <a:cubicBezTo>
                      <a:pt x="207" y="539"/>
                      <a:pt x="538" y="207"/>
                      <a:pt x="946" y="207"/>
                    </a:cubicBezTo>
                    <a:close/>
                    <a:moveTo>
                      <a:pt x="946" y="0"/>
                    </a:moveTo>
                    <a:cubicBezTo>
                      <a:pt x="424" y="0"/>
                      <a:pt x="0" y="425"/>
                      <a:pt x="0" y="946"/>
                    </a:cubicBezTo>
                    <a:cubicBezTo>
                      <a:pt x="0" y="1467"/>
                      <a:pt x="425" y="1892"/>
                      <a:pt x="946" y="1892"/>
                    </a:cubicBezTo>
                    <a:cubicBezTo>
                      <a:pt x="1467" y="1892"/>
                      <a:pt x="1892" y="1467"/>
                      <a:pt x="1892" y="946"/>
                    </a:cubicBezTo>
                    <a:cubicBezTo>
                      <a:pt x="1892" y="425"/>
                      <a:pt x="1467" y="0"/>
                      <a:pt x="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7"/>
              <p:cNvSpPr/>
              <p:nvPr/>
            </p:nvSpPr>
            <p:spPr>
              <a:xfrm>
                <a:off x="3792350" y="622850"/>
                <a:ext cx="1217025" cy="1051075"/>
              </a:xfrm>
              <a:custGeom>
                <a:rect b="b" l="l" r="r" t="t"/>
                <a:pathLst>
                  <a:path extrusionOk="0" h="42043" w="48681">
                    <a:moveTo>
                      <a:pt x="1" y="1"/>
                    </a:moveTo>
                    <a:lnTo>
                      <a:pt x="1" y="39040"/>
                    </a:lnTo>
                    <a:cubicBezTo>
                      <a:pt x="1" y="40698"/>
                      <a:pt x="1344" y="42042"/>
                      <a:pt x="3003" y="42042"/>
                    </a:cubicBezTo>
                    <a:lnTo>
                      <a:pt x="45678" y="42042"/>
                    </a:lnTo>
                    <a:cubicBezTo>
                      <a:pt x="47336" y="42042"/>
                      <a:pt x="48681" y="40698"/>
                      <a:pt x="48681" y="39040"/>
                    </a:cubicBezTo>
                    <a:lnTo>
                      <a:pt x="4868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7"/>
              <p:cNvSpPr/>
              <p:nvPr/>
            </p:nvSpPr>
            <p:spPr>
              <a:xfrm>
                <a:off x="3796125" y="596700"/>
                <a:ext cx="1209300" cy="22325"/>
              </a:xfrm>
              <a:custGeom>
                <a:rect b="b" l="l" r="r" t="t"/>
                <a:pathLst>
                  <a:path extrusionOk="0" h="893" w="48372">
                    <a:moveTo>
                      <a:pt x="0" y="1"/>
                    </a:moveTo>
                    <a:lnTo>
                      <a:pt x="0" y="892"/>
                    </a:lnTo>
                    <a:lnTo>
                      <a:pt x="48372" y="892"/>
                    </a:lnTo>
                    <a:lnTo>
                      <a:pt x="48372" y="1"/>
                    </a:lnTo>
                    <a:close/>
                  </a:path>
                </a:pathLst>
              </a:custGeom>
              <a:solidFill>
                <a:srgbClr val="FF89BC">
                  <a:alpha val="3036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7"/>
              <p:cNvSpPr/>
              <p:nvPr/>
            </p:nvSpPr>
            <p:spPr>
              <a:xfrm>
                <a:off x="3806825" y="511000"/>
                <a:ext cx="366700" cy="101800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Google Shape;194;p17"/>
              <p:cNvSpPr/>
              <p:nvPr/>
            </p:nvSpPr>
            <p:spPr>
              <a:xfrm>
                <a:off x="3788625" y="619175"/>
                <a:ext cx="1224425" cy="1058425"/>
              </a:xfrm>
              <a:custGeom>
                <a:rect b="b" l="l" r="r" t="t"/>
                <a:pathLst>
                  <a:path extrusionOk="0" h="42337" w="48977">
                    <a:moveTo>
                      <a:pt x="48681" y="295"/>
                    </a:moveTo>
                    <a:lnTo>
                      <a:pt x="48681" y="39186"/>
                    </a:lnTo>
                    <a:cubicBezTo>
                      <a:pt x="48681" y="40760"/>
                      <a:pt x="47400" y="42041"/>
                      <a:pt x="45826" y="42041"/>
                    </a:cubicBezTo>
                    <a:lnTo>
                      <a:pt x="3151" y="42041"/>
                    </a:lnTo>
                    <a:cubicBezTo>
                      <a:pt x="1577" y="42041"/>
                      <a:pt x="297" y="40760"/>
                      <a:pt x="297" y="39186"/>
                    </a:cubicBezTo>
                    <a:lnTo>
                      <a:pt x="297" y="295"/>
                    </a:lnTo>
                    <a:close/>
                    <a:moveTo>
                      <a:pt x="0" y="0"/>
                    </a:moveTo>
                    <a:lnTo>
                      <a:pt x="0" y="39186"/>
                    </a:lnTo>
                    <a:cubicBezTo>
                      <a:pt x="0" y="40923"/>
                      <a:pt x="1414" y="42337"/>
                      <a:pt x="3151" y="42337"/>
                    </a:cubicBezTo>
                    <a:lnTo>
                      <a:pt x="45826" y="42337"/>
                    </a:lnTo>
                    <a:cubicBezTo>
                      <a:pt x="47563" y="42337"/>
                      <a:pt x="48977" y="40924"/>
                      <a:pt x="48976" y="39187"/>
                    </a:cubicBezTo>
                    <a:lnTo>
                      <a:pt x="489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95" name="Google Shape;195;p17"/>
          <p:cNvSpPr txBox="1"/>
          <p:nvPr>
            <p:ph idx="1" type="subTitle"/>
          </p:nvPr>
        </p:nvSpPr>
        <p:spPr>
          <a:xfrm>
            <a:off x="1447013" y="2666050"/>
            <a:ext cx="2481000" cy="12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⇨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6" name="Google Shape;196;p17"/>
          <p:cNvSpPr txBox="1"/>
          <p:nvPr>
            <p:ph idx="2" type="subTitle"/>
          </p:nvPr>
        </p:nvSpPr>
        <p:spPr>
          <a:xfrm>
            <a:off x="5218838" y="2666038"/>
            <a:ext cx="2478000" cy="12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⇨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7" name="Google Shape;197;p17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98" name="Google Shape;198;p17"/>
          <p:cNvSpPr txBox="1"/>
          <p:nvPr>
            <p:ph idx="3" type="title"/>
          </p:nvPr>
        </p:nvSpPr>
        <p:spPr>
          <a:xfrm>
            <a:off x="1448513" y="2185975"/>
            <a:ext cx="2478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9" name="Google Shape;199;p17"/>
          <p:cNvSpPr txBox="1"/>
          <p:nvPr>
            <p:ph idx="4" type="title"/>
          </p:nvPr>
        </p:nvSpPr>
        <p:spPr>
          <a:xfrm>
            <a:off x="5218837" y="2185975"/>
            <a:ext cx="2478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200" name="Google Shape;200;p17"/>
          <p:cNvGrpSpPr/>
          <p:nvPr/>
        </p:nvGrpSpPr>
        <p:grpSpPr>
          <a:xfrm rot="2700000">
            <a:off x="467068" y="-550973"/>
            <a:ext cx="1211801" cy="1565934"/>
            <a:chOff x="5543700" y="1778175"/>
            <a:chExt cx="396425" cy="512275"/>
          </a:xfrm>
        </p:grpSpPr>
        <p:sp>
          <p:nvSpPr>
            <p:cNvPr id="201" name="Google Shape;201;p17"/>
            <p:cNvSpPr/>
            <p:nvPr/>
          </p:nvSpPr>
          <p:spPr>
            <a:xfrm>
              <a:off x="5757250" y="1784975"/>
              <a:ext cx="176150" cy="157550"/>
            </a:xfrm>
            <a:custGeom>
              <a:rect b="b" l="l" r="r" t="t"/>
              <a:pathLst>
                <a:path extrusionOk="0" h="6302" w="7046">
                  <a:moveTo>
                    <a:pt x="1929" y="0"/>
                  </a:moveTo>
                  <a:lnTo>
                    <a:pt x="0" y="3392"/>
                  </a:lnTo>
                  <a:lnTo>
                    <a:pt x="5117" y="6301"/>
                  </a:lnTo>
                  <a:lnTo>
                    <a:pt x="7046" y="2909"/>
                  </a:lnTo>
                  <a:lnTo>
                    <a:pt x="1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5795500" y="1833000"/>
              <a:ext cx="43125" cy="34800"/>
            </a:xfrm>
            <a:custGeom>
              <a:rect b="b" l="l" r="r" t="t"/>
              <a:pathLst>
                <a:path extrusionOk="0" h="1392" w="1725">
                  <a:moveTo>
                    <a:pt x="347" y="0"/>
                  </a:moveTo>
                  <a:lnTo>
                    <a:pt x="1" y="608"/>
                  </a:lnTo>
                  <a:lnTo>
                    <a:pt x="1379" y="1391"/>
                  </a:lnTo>
                  <a:lnTo>
                    <a:pt x="1724" y="783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5851825" y="1864775"/>
              <a:ext cx="43100" cy="34825"/>
            </a:xfrm>
            <a:custGeom>
              <a:rect b="b" l="l" r="r" t="t"/>
              <a:pathLst>
                <a:path extrusionOk="0" h="1393" w="1724">
                  <a:moveTo>
                    <a:pt x="346" y="0"/>
                  </a:moveTo>
                  <a:lnTo>
                    <a:pt x="0" y="609"/>
                  </a:lnTo>
                  <a:lnTo>
                    <a:pt x="1378" y="1392"/>
                  </a:lnTo>
                  <a:lnTo>
                    <a:pt x="1724" y="78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5757025" y="1850925"/>
              <a:ext cx="138750" cy="91700"/>
            </a:xfrm>
            <a:custGeom>
              <a:rect b="b" l="l" r="r" t="t"/>
              <a:pathLst>
                <a:path extrusionOk="0" h="3668" w="5550">
                  <a:moveTo>
                    <a:pt x="432" y="1"/>
                  </a:moveTo>
                  <a:lnTo>
                    <a:pt x="1" y="758"/>
                  </a:lnTo>
                  <a:lnTo>
                    <a:pt x="5118" y="3667"/>
                  </a:lnTo>
                  <a:lnTo>
                    <a:pt x="5549" y="2910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9EA2E0">
                <a:alpha val="267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5750150" y="1778175"/>
              <a:ext cx="189975" cy="171400"/>
            </a:xfrm>
            <a:custGeom>
              <a:rect b="b" l="l" r="r" t="t"/>
              <a:pathLst>
                <a:path extrusionOk="0" h="6856" w="7599">
                  <a:moveTo>
                    <a:pt x="2280" y="553"/>
                  </a:moveTo>
                  <a:lnTo>
                    <a:pt x="7045" y="3260"/>
                  </a:lnTo>
                  <a:lnTo>
                    <a:pt x="5316" y="6300"/>
                  </a:lnTo>
                  <a:lnTo>
                    <a:pt x="552" y="3592"/>
                  </a:lnTo>
                  <a:lnTo>
                    <a:pt x="2280" y="553"/>
                  </a:lnTo>
                  <a:close/>
                  <a:moveTo>
                    <a:pt x="2129" y="1"/>
                  </a:moveTo>
                  <a:lnTo>
                    <a:pt x="0" y="3746"/>
                  </a:lnTo>
                  <a:lnTo>
                    <a:pt x="5470" y="6855"/>
                  </a:lnTo>
                  <a:lnTo>
                    <a:pt x="7598" y="3110"/>
                  </a:lnTo>
                  <a:lnTo>
                    <a:pt x="21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5549250" y="1858025"/>
              <a:ext cx="355600" cy="427275"/>
            </a:xfrm>
            <a:custGeom>
              <a:rect b="b" l="l" r="r" t="t"/>
              <a:pathLst>
                <a:path extrusionOk="0" h="17091" w="14224">
                  <a:moveTo>
                    <a:pt x="7478" y="1"/>
                  </a:moveTo>
                  <a:lnTo>
                    <a:pt x="1060" y="11294"/>
                  </a:lnTo>
                  <a:cubicBezTo>
                    <a:pt x="0" y="13156"/>
                    <a:pt x="652" y="15524"/>
                    <a:pt x="2515" y="16583"/>
                  </a:cubicBezTo>
                  <a:cubicBezTo>
                    <a:pt x="3120" y="16927"/>
                    <a:pt x="3779" y="17091"/>
                    <a:pt x="4429" y="17091"/>
                  </a:cubicBezTo>
                  <a:cubicBezTo>
                    <a:pt x="5779" y="17091"/>
                    <a:pt x="7090" y="16385"/>
                    <a:pt x="7805" y="15128"/>
                  </a:cubicBezTo>
                  <a:lnTo>
                    <a:pt x="14223" y="3835"/>
                  </a:lnTo>
                  <a:lnTo>
                    <a:pt x="74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5612600" y="1906250"/>
              <a:ext cx="292250" cy="379025"/>
            </a:xfrm>
            <a:custGeom>
              <a:rect b="b" l="l" r="r" t="t"/>
              <a:pathLst>
                <a:path extrusionOk="0" h="15161" w="11690">
                  <a:moveTo>
                    <a:pt x="8337" y="0"/>
                  </a:moveTo>
                  <a:lnTo>
                    <a:pt x="1" y="14664"/>
                  </a:lnTo>
                  <a:cubicBezTo>
                    <a:pt x="601" y="15001"/>
                    <a:pt x="1252" y="15161"/>
                    <a:pt x="1895" y="15161"/>
                  </a:cubicBezTo>
                  <a:cubicBezTo>
                    <a:pt x="3245" y="15161"/>
                    <a:pt x="4556" y="14455"/>
                    <a:pt x="5271" y="13199"/>
                  </a:cubicBezTo>
                  <a:lnTo>
                    <a:pt x="11689" y="1906"/>
                  </a:lnTo>
                  <a:lnTo>
                    <a:pt x="8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5604750" y="1945300"/>
              <a:ext cx="297100" cy="336300"/>
            </a:xfrm>
            <a:custGeom>
              <a:rect b="b" l="l" r="r" t="t"/>
              <a:pathLst>
                <a:path extrusionOk="0" h="13452" w="11884">
                  <a:moveTo>
                    <a:pt x="11531" y="1"/>
                  </a:moveTo>
                  <a:lnTo>
                    <a:pt x="5217" y="11107"/>
                  </a:lnTo>
                  <a:cubicBezTo>
                    <a:pt x="4675" y="12063"/>
                    <a:pt x="3898" y="12695"/>
                    <a:pt x="2972" y="12938"/>
                  </a:cubicBezTo>
                  <a:cubicBezTo>
                    <a:pt x="2698" y="13010"/>
                    <a:pt x="2416" y="13045"/>
                    <a:pt x="2133" y="13045"/>
                  </a:cubicBezTo>
                  <a:cubicBezTo>
                    <a:pt x="1481" y="13045"/>
                    <a:pt x="819" y="12857"/>
                    <a:pt x="210" y="12490"/>
                  </a:cubicBezTo>
                  <a:lnTo>
                    <a:pt x="0" y="12838"/>
                  </a:lnTo>
                  <a:cubicBezTo>
                    <a:pt x="34" y="12858"/>
                    <a:pt x="65" y="12876"/>
                    <a:pt x="98" y="12895"/>
                  </a:cubicBezTo>
                  <a:cubicBezTo>
                    <a:pt x="746" y="13263"/>
                    <a:pt x="1443" y="13452"/>
                    <a:pt x="2133" y="13452"/>
                  </a:cubicBezTo>
                  <a:cubicBezTo>
                    <a:pt x="2451" y="13452"/>
                    <a:pt x="2767" y="13412"/>
                    <a:pt x="3075" y="13330"/>
                  </a:cubicBezTo>
                  <a:cubicBezTo>
                    <a:pt x="4109" y="13059"/>
                    <a:pt x="4971" y="12360"/>
                    <a:pt x="5570" y="11308"/>
                  </a:cubicBezTo>
                  <a:lnTo>
                    <a:pt x="11883" y="201"/>
                  </a:lnTo>
                  <a:lnTo>
                    <a:pt x="115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5817025" y="1952675"/>
              <a:ext cx="64825" cy="42850"/>
            </a:xfrm>
            <a:custGeom>
              <a:rect b="b" l="l" r="r" t="t"/>
              <a:pathLst>
                <a:path extrusionOk="0" h="1714" w="2593">
                  <a:moveTo>
                    <a:pt x="201" y="0"/>
                  </a:moveTo>
                  <a:lnTo>
                    <a:pt x="0" y="354"/>
                  </a:lnTo>
                  <a:lnTo>
                    <a:pt x="2392" y="1713"/>
                  </a:lnTo>
                  <a:lnTo>
                    <a:pt x="2593" y="136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5834350" y="1922175"/>
              <a:ext cx="64850" cy="42850"/>
            </a:xfrm>
            <a:custGeom>
              <a:rect b="b" l="l" r="r" t="t"/>
              <a:pathLst>
                <a:path extrusionOk="0" h="1714" w="2594">
                  <a:moveTo>
                    <a:pt x="202" y="1"/>
                  </a:moveTo>
                  <a:lnTo>
                    <a:pt x="1" y="353"/>
                  </a:lnTo>
                  <a:lnTo>
                    <a:pt x="2392" y="1714"/>
                  </a:lnTo>
                  <a:lnTo>
                    <a:pt x="2593" y="1360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5811850" y="1961675"/>
              <a:ext cx="64825" cy="42825"/>
            </a:xfrm>
            <a:custGeom>
              <a:rect b="b" l="l" r="r" t="t"/>
              <a:pathLst>
                <a:path extrusionOk="0" h="1713" w="2593">
                  <a:moveTo>
                    <a:pt x="200" y="0"/>
                  </a:moveTo>
                  <a:lnTo>
                    <a:pt x="0" y="353"/>
                  </a:lnTo>
                  <a:lnTo>
                    <a:pt x="2393" y="1713"/>
                  </a:lnTo>
                  <a:lnTo>
                    <a:pt x="2593" y="136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5715375" y="1894975"/>
              <a:ext cx="64825" cy="42825"/>
            </a:xfrm>
            <a:custGeom>
              <a:rect b="b" l="l" r="r" t="t"/>
              <a:pathLst>
                <a:path extrusionOk="0" h="1713" w="2593">
                  <a:moveTo>
                    <a:pt x="201" y="0"/>
                  </a:moveTo>
                  <a:lnTo>
                    <a:pt x="0" y="354"/>
                  </a:lnTo>
                  <a:lnTo>
                    <a:pt x="2393" y="1713"/>
                  </a:lnTo>
                  <a:lnTo>
                    <a:pt x="2593" y="1359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5593050" y="1864900"/>
              <a:ext cx="210750" cy="260425"/>
            </a:xfrm>
            <a:custGeom>
              <a:rect b="b" l="l" r="r" t="t"/>
              <a:pathLst>
                <a:path extrusionOk="0" h="10417" w="8430">
                  <a:moveTo>
                    <a:pt x="5805" y="1"/>
                  </a:moveTo>
                  <a:lnTo>
                    <a:pt x="56" y="10114"/>
                  </a:lnTo>
                  <a:cubicBezTo>
                    <a:pt x="0" y="10211"/>
                    <a:pt x="35" y="10335"/>
                    <a:pt x="132" y="10390"/>
                  </a:cubicBezTo>
                  <a:cubicBezTo>
                    <a:pt x="163" y="10408"/>
                    <a:pt x="198" y="10416"/>
                    <a:pt x="232" y="10416"/>
                  </a:cubicBezTo>
                  <a:cubicBezTo>
                    <a:pt x="302" y="10416"/>
                    <a:pt x="371" y="10379"/>
                    <a:pt x="409" y="10314"/>
                  </a:cubicBezTo>
                  <a:lnTo>
                    <a:pt x="5958" y="553"/>
                  </a:lnTo>
                  <a:lnTo>
                    <a:pt x="8098" y="1770"/>
                  </a:lnTo>
                  <a:cubicBezTo>
                    <a:pt x="8129" y="1788"/>
                    <a:pt x="8163" y="1796"/>
                    <a:pt x="8197" y="1796"/>
                  </a:cubicBezTo>
                  <a:cubicBezTo>
                    <a:pt x="8268" y="1796"/>
                    <a:pt x="8336" y="1759"/>
                    <a:pt x="8373" y="1693"/>
                  </a:cubicBezTo>
                  <a:cubicBezTo>
                    <a:pt x="8429" y="1596"/>
                    <a:pt x="8395" y="1472"/>
                    <a:pt x="8298" y="1418"/>
                  </a:cubicBezTo>
                  <a:lnTo>
                    <a:pt x="5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5728275" y="1890950"/>
              <a:ext cx="56650" cy="38100"/>
            </a:xfrm>
            <a:custGeom>
              <a:rect b="b" l="l" r="r" t="t"/>
              <a:pathLst>
                <a:path extrusionOk="0" h="1524" w="2266">
                  <a:moveTo>
                    <a:pt x="199" y="0"/>
                  </a:moveTo>
                  <a:lnTo>
                    <a:pt x="1" y="349"/>
                  </a:lnTo>
                  <a:lnTo>
                    <a:pt x="2068" y="1523"/>
                  </a:lnTo>
                  <a:lnTo>
                    <a:pt x="2266" y="1175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5543700" y="1851225"/>
              <a:ext cx="368275" cy="439225"/>
            </a:xfrm>
            <a:custGeom>
              <a:rect b="b" l="l" r="r" t="t"/>
              <a:pathLst>
                <a:path extrusionOk="0" h="17569" w="14731">
                  <a:moveTo>
                    <a:pt x="7785" y="555"/>
                  </a:moveTo>
                  <a:lnTo>
                    <a:pt x="14176" y="4187"/>
                  </a:lnTo>
                  <a:lnTo>
                    <a:pt x="7857" y="15303"/>
                  </a:lnTo>
                  <a:cubicBezTo>
                    <a:pt x="7181" y="16493"/>
                    <a:pt x="5935" y="17162"/>
                    <a:pt x="4655" y="17162"/>
                  </a:cubicBezTo>
                  <a:cubicBezTo>
                    <a:pt x="4040" y="17162"/>
                    <a:pt x="3417" y="17008"/>
                    <a:pt x="2845" y="16683"/>
                  </a:cubicBezTo>
                  <a:cubicBezTo>
                    <a:pt x="1083" y="15682"/>
                    <a:pt x="463" y="13433"/>
                    <a:pt x="1466" y="11671"/>
                  </a:cubicBezTo>
                  <a:lnTo>
                    <a:pt x="7785" y="555"/>
                  </a:lnTo>
                  <a:close/>
                  <a:moveTo>
                    <a:pt x="7633" y="0"/>
                  </a:moveTo>
                  <a:lnTo>
                    <a:pt x="1114" y="11470"/>
                  </a:lnTo>
                  <a:cubicBezTo>
                    <a:pt x="0" y="13427"/>
                    <a:pt x="687" y="15922"/>
                    <a:pt x="2644" y="17036"/>
                  </a:cubicBezTo>
                  <a:cubicBezTo>
                    <a:pt x="3280" y="17397"/>
                    <a:pt x="3972" y="17568"/>
                    <a:pt x="4655" y="17568"/>
                  </a:cubicBezTo>
                  <a:cubicBezTo>
                    <a:pt x="6076" y="17568"/>
                    <a:pt x="7458" y="16826"/>
                    <a:pt x="8211" y="15505"/>
                  </a:cubicBezTo>
                  <a:lnTo>
                    <a:pt x="14730" y="4035"/>
                  </a:lnTo>
                  <a:lnTo>
                    <a:pt x="76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6" name="Google Shape;216;p17"/>
          <p:cNvSpPr/>
          <p:nvPr/>
        </p:nvSpPr>
        <p:spPr>
          <a:xfrm>
            <a:off x="334712" y="1272701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8"/>
          <p:cNvSpPr/>
          <p:nvPr/>
        </p:nvSpPr>
        <p:spPr>
          <a:xfrm flipH="1" rot="-1804257">
            <a:off x="4286189" y="-47484"/>
            <a:ext cx="7222466" cy="7420029"/>
          </a:xfrm>
          <a:custGeom>
            <a:rect b="b" l="l" r="r" t="t"/>
            <a:pathLst>
              <a:path extrusionOk="0" h="50966" w="49609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9" name="Google Shape;219;p18"/>
          <p:cNvGrpSpPr/>
          <p:nvPr/>
        </p:nvGrpSpPr>
        <p:grpSpPr>
          <a:xfrm>
            <a:off x="117674" y="137079"/>
            <a:ext cx="7855267" cy="4348941"/>
            <a:chOff x="627130" y="128603"/>
            <a:chExt cx="8316852" cy="4604490"/>
          </a:xfrm>
        </p:grpSpPr>
        <p:grpSp>
          <p:nvGrpSpPr>
            <p:cNvPr id="220" name="Google Shape;220;p18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21" name="Google Shape;221;p18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22" name="Google Shape;222;p18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23" name="Google Shape;223;p18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4330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4" name="Google Shape;224;p18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25" name="Google Shape;225;p18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26" name="Google Shape;226;p18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7" name="Google Shape;227;p18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8" name="Google Shape;228;p18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9" name="Google Shape;229;p18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30" name="Google Shape;230;p18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31" name="Google Shape;231;p18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232" name="Google Shape;232;p18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3" name="Google Shape;233;p18"/>
          <p:cNvGrpSpPr/>
          <p:nvPr/>
        </p:nvGrpSpPr>
        <p:grpSpPr>
          <a:xfrm>
            <a:off x="323141" y="1412175"/>
            <a:ext cx="6275065" cy="3537739"/>
            <a:chOff x="627130" y="128605"/>
            <a:chExt cx="8316852" cy="4688852"/>
          </a:xfrm>
        </p:grpSpPr>
        <p:grpSp>
          <p:nvGrpSpPr>
            <p:cNvPr id="234" name="Google Shape;234;p18"/>
            <p:cNvGrpSpPr/>
            <p:nvPr/>
          </p:nvGrpSpPr>
          <p:grpSpPr>
            <a:xfrm>
              <a:off x="627130" y="128605"/>
              <a:ext cx="8316852" cy="4688852"/>
              <a:chOff x="627130" y="428624"/>
              <a:chExt cx="8316852" cy="4652100"/>
            </a:xfrm>
          </p:grpSpPr>
          <p:sp>
            <p:nvSpPr>
              <p:cNvPr id="235" name="Google Shape;235;p18"/>
              <p:cNvSpPr/>
              <p:nvPr/>
            </p:nvSpPr>
            <p:spPr>
              <a:xfrm>
                <a:off x="627175" y="428624"/>
                <a:ext cx="8316600" cy="46521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36" name="Google Shape;236;p18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37" name="Google Shape;237;p18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43064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8" name="Google Shape;238;p18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39" name="Google Shape;239;p18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40" name="Google Shape;240;p18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41" name="Google Shape;241;p18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42" name="Google Shape;242;p18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43" name="Google Shape;243;p18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44" name="Google Shape;244;p18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45" name="Google Shape;245;p18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246" name="Google Shape;246;p18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7" name="Google Shape;247;p18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19"/>
          <p:cNvGrpSpPr/>
          <p:nvPr/>
        </p:nvGrpSpPr>
        <p:grpSpPr>
          <a:xfrm>
            <a:off x="390475" y="239026"/>
            <a:ext cx="8534121" cy="4711003"/>
            <a:chOff x="171400" y="128593"/>
            <a:chExt cx="8772740" cy="4795891"/>
          </a:xfrm>
        </p:grpSpPr>
        <p:grpSp>
          <p:nvGrpSpPr>
            <p:cNvPr id="250" name="Google Shape;250;p19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251" name="Google Shape;251;p19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52" name="Google Shape;252;p19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253" name="Google Shape;253;p19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fmla="val 43854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4" name="Google Shape;254;p1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55" name="Google Shape;255;p1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56" name="Google Shape;256;p1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7" name="Google Shape;257;p1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8" name="Google Shape;258;p1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9" name="Google Shape;259;p1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60" name="Google Shape;260;p1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61" name="Google Shape;261;p1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262" name="Google Shape;262;p19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3" name="Google Shape;263;p19"/>
          <p:cNvSpPr/>
          <p:nvPr/>
        </p:nvSpPr>
        <p:spPr>
          <a:xfrm>
            <a:off x="2073250" y="4513150"/>
            <a:ext cx="153048" cy="18072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4" name="Google Shape;264;p19"/>
          <p:cNvGrpSpPr/>
          <p:nvPr/>
        </p:nvGrpSpPr>
        <p:grpSpPr>
          <a:xfrm>
            <a:off x="7542383" y="1045587"/>
            <a:ext cx="1060298" cy="1060535"/>
            <a:chOff x="2494400" y="653125"/>
            <a:chExt cx="340625" cy="434325"/>
          </a:xfrm>
        </p:grpSpPr>
        <p:sp>
          <p:nvSpPr>
            <p:cNvPr id="265" name="Google Shape;265;p1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2494400" y="653125"/>
              <a:ext cx="340625" cy="434325"/>
            </a:xfrm>
            <a:custGeom>
              <a:rect b="b" l="l" r="r" t="t"/>
              <a:pathLst>
                <a:path extrusionOk="0" h="17373" w="13625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2541875" y="659850"/>
              <a:ext cx="246875" cy="71175"/>
            </a:xfrm>
            <a:custGeom>
              <a:rect b="b" l="l" r="r" t="t"/>
              <a:pathLst>
                <a:path extrusionOk="0" h="2847" w="9875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2501800" y="660550"/>
              <a:ext cx="52250" cy="419475"/>
            </a:xfrm>
            <a:custGeom>
              <a:rect b="b" l="l" r="r" t="t"/>
              <a:pathLst>
                <a:path extrusionOk="0" h="16779" w="209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2533025" y="675900"/>
              <a:ext cx="264650" cy="64025"/>
            </a:xfrm>
            <a:custGeom>
              <a:rect b="b" l="l" r="r" t="t"/>
              <a:pathLst>
                <a:path extrusionOk="0" h="2561" w="10586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2498100" y="727325"/>
              <a:ext cx="333250" cy="7400"/>
            </a:xfrm>
            <a:custGeom>
              <a:rect b="b" l="l" r="r" t="t"/>
              <a:pathLst>
                <a:path extrusionOk="0" h="296" w="1333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2785050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2538175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3" name="Google Shape;273;p19"/>
          <p:cNvGrpSpPr/>
          <p:nvPr/>
        </p:nvGrpSpPr>
        <p:grpSpPr>
          <a:xfrm>
            <a:off x="7542290" y="2275945"/>
            <a:ext cx="1055095" cy="1058580"/>
            <a:chOff x="2879000" y="653125"/>
            <a:chExt cx="340650" cy="434325"/>
          </a:xfrm>
        </p:grpSpPr>
        <p:sp>
          <p:nvSpPr>
            <p:cNvPr id="274" name="Google Shape;274;p1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2879000" y="653125"/>
              <a:ext cx="340650" cy="434325"/>
            </a:xfrm>
            <a:custGeom>
              <a:rect b="b" l="l" r="r" t="t"/>
              <a:pathLst>
                <a:path extrusionOk="0" h="17373" w="13626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2926475" y="659850"/>
              <a:ext cx="246925" cy="71175"/>
            </a:xfrm>
            <a:custGeom>
              <a:rect b="b" l="l" r="r" t="t"/>
              <a:pathLst>
                <a:path extrusionOk="0" h="2847" w="9877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2886425" y="660550"/>
              <a:ext cx="52250" cy="419475"/>
            </a:xfrm>
            <a:custGeom>
              <a:rect b="b" l="l" r="r" t="t"/>
              <a:pathLst>
                <a:path extrusionOk="0" h="16779" w="209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2917625" y="675900"/>
              <a:ext cx="264650" cy="64025"/>
            </a:xfrm>
            <a:custGeom>
              <a:rect b="b" l="l" r="r" t="t"/>
              <a:pathLst>
                <a:path extrusionOk="0" h="2561" w="10586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2882750" y="727325"/>
              <a:ext cx="333225" cy="7400"/>
            </a:xfrm>
            <a:custGeom>
              <a:rect b="b" l="l" r="r" t="t"/>
              <a:pathLst>
                <a:path extrusionOk="0" h="296" w="13329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3169700" y="656800"/>
              <a:ext cx="7375" cy="74225"/>
            </a:xfrm>
            <a:custGeom>
              <a:rect b="b" l="l" r="r" t="t"/>
              <a:pathLst>
                <a:path extrusionOk="0" h="2969" w="295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2922825" y="656800"/>
              <a:ext cx="7375" cy="74225"/>
            </a:xfrm>
            <a:custGeom>
              <a:rect b="b" l="l" r="r" t="t"/>
              <a:pathLst>
                <a:path extrusionOk="0" h="2969" w="295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2" name="Google Shape;282;p19"/>
          <p:cNvGrpSpPr/>
          <p:nvPr/>
        </p:nvGrpSpPr>
        <p:grpSpPr>
          <a:xfrm>
            <a:off x="7542376" y="3504235"/>
            <a:ext cx="1060340" cy="1058580"/>
            <a:chOff x="3265747" y="653121"/>
            <a:chExt cx="355783" cy="434325"/>
          </a:xfrm>
        </p:grpSpPr>
        <p:sp>
          <p:nvSpPr>
            <p:cNvPr id="283" name="Google Shape;283;p19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3265747" y="653121"/>
              <a:ext cx="355783" cy="434325"/>
            </a:xfrm>
            <a:custGeom>
              <a:rect b="b" l="l" r="r" t="t"/>
              <a:pathLst>
                <a:path extrusionOk="0" h="17373" w="13625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3313275" y="659850"/>
              <a:ext cx="246875" cy="71175"/>
            </a:xfrm>
            <a:custGeom>
              <a:rect b="b" l="l" r="r" t="t"/>
              <a:pathLst>
                <a:path extrusionOk="0" h="2847" w="9875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3273150" y="660550"/>
              <a:ext cx="52275" cy="419475"/>
            </a:xfrm>
            <a:custGeom>
              <a:rect b="b" l="l" r="r" t="t"/>
              <a:pathLst>
                <a:path extrusionOk="0" h="16779" w="2091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3304375" y="675900"/>
              <a:ext cx="264675" cy="64025"/>
            </a:xfrm>
            <a:custGeom>
              <a:rect b="b" l="l" r="r" t="t"/>
              <a:pathLst>
                <a:path extrusionOk="0" h="2561" w="10587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3269475" y="727325"/>
              <a:ext cx="333225" cy="7400"/>
            </a:xfrm>
            <a:custGeom>
              <a:rect b="b" l="l" r="r" t="t"/>
              <a:pathLst>
                <a:path extrusionOk="0" h="296" w="13329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3556400" y="656800"/>
              <a:ext cx="7450" cy="74225"/>
            </a:xfrm>
            <a:custGeom>
              <a:rect b="b" l="l" r="r" t="t"/>
              <a:pathLst>
                <a:path extrusionOk="0" h="2969" w="298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3309525" y="656800"/>
              <a:ext cx="7425" cy="74225"/>
            </a:xfrm>
            <a:custGeom>
              <a:rect b="b" l="l" r="r" t="t"/>
              <a:pathLst>
                <a:path extrusionOk="0" h="2969" w="297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1" name="Google Shape;291;p19"/>
          <p:cNvGrpSpPr/>
          <p:nvPr/>
        </p:nvGrpSpPr>
        <p:grpSpPr>
          <a:xfrm>
            <a:off x="215157" y="134071"/>
            <a:ext cx="7528414" cy="4167985"/>
            <a:chOff x="627130" y="128603"/>
            <a:chExt cx="8316852" cy="4604490"/>
          </a:xfrm>
        </p:grpSpPr>
        <p:grpSp>
          <p:nvGrpSpPr>
            <p:cNvPr id="292" name="Google Shape;292;p1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93" name="Google Shape;293;p1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94" name="Google Shape;294;p1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95" name="Google Shape;295;p1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47158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6" name="Google Shape;296;p1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97" name="Google Shape;297;p1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98" name="Google Shape;298;p1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99" name="Google Shape;299;p1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00" name="Google Shape;300;p1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01" name="Google Shape;301;p1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02" name="Google Shape;302;p1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03" name="Google Shape;303;p1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304" name="Google Shape;304;p19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5" name="Google Shape;305;p19"/>
          <p:cNvSpPr txBox="1"/>
          <p:nvPr>
            <p:ph type="title"/>
          </p:nvPr>
        </p:nvSpPr>
        <p:spPr>
          <a:xfrm>
            <a:off x="720000" y="740175"/>
            <a:ext cx="47379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06" name="Google Shape;306;p19"/>
          <p:cNvSpPr txBox="1"/>
          <p:nvPr>
            <p:ph idx="1" type="subTitle"/>
          </p:nvPr>
        </p:nvSpPr>
        <p:spPr>
          <a:xfrm rot="-218">
            <a:off x="720000" y="1613600"/>
            <a:ext cx="4737900" cy="21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⇨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20"/>
          <p:cNvGrpSpPr/>
          <p:nvPr/>
        </p:nvGrpSpPr>
        <p:grpSpPr>
          <a:xfrm>
            <a:off x="171400" y="128600"/>
            <a:ext cx="8772695" cy="4795891"/>
            <a:chOff x="171400" y="128600"/>
            <a:chExt cx="8772695" cy="4795891"/>
          </a:xfrm>
        </p:grpSpPr>
        <p:grpSp>
          <p:nvGrpSpPr>
            <p:cNvPr id="309" name="Google Shape;309;p20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310" name="Google Shape;310;p20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11" name="Google Shape;311;p2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312" name="Google Shape;312;p2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" name="Google Shape;313;p2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14" name="Google Shape;314;p2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15" name="Google Shape;315;p2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16" name="Google Shape;316;p2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17" name="Google Shape;317;p2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18" name="Google Shape;318;p2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19" name="Google Shape;319;p2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20" name="Google Shape;320;p2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321" name="Google Shape;321;p20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2" name="Google Shape;322;p20"/>
          <p:cNvSpPr txBox="1"/>
          <p:nvPr>
            <p:ph type="title"/>
          </p:nvPr>
        </p:nvSpPr>
        <p:spPr>
          <a:xfrm>
            <a:off x="720000" y="1133550"/>
            <a:ext cx="5565600" cy="28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23" name="Google Shape;323;p20"/>
          <p:cNvSpPr/>
          <p:nvPr/>
        </p:nvSpPr>
        <p:spPr>
          <a:xfrm>
            <a:off x="403700" y="3362959"/>
            <a:ext cx="166902" cy="19710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0"/>
          <p:cNvSpPr/>
          <p:nvPr/>
        </p:nvSpPr>
        <p:spPr>
          <a:xfrm>
            <a:off x="2449000" y="4504947"/>
            <a:ext cx="166902" cy="19710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1"/>
          <p:cNvSpPr/>
          <p:nvPr/>
        </p:nvSpPr>
        <p:spPr>
          <a:xfrm flipH="1" rot="4169147">
            <a:off x="825650" y="-2009192"/>
            <a:ext cx="5647939" cy="8580874"/>
          </a:xfrm>
          <a:custGeom>
            <a:rect b="b" l="l" r="r" t="t"/>
            <a:pathLst>
              <a:path extrusionOk="0" h="35102" w="23104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7" name="Google Shape;327;p21"/>
          <p:cNvGrpSpPr/>
          <p:nvPr/>
        </p:nvGrpSpPr>
        <p:grpSpPr>
          <a:xfrm>
            <a:off x="1529621" y="877036"/>
            <a:ext cx="7171621" cy="3970452"/>
            <a:chOff x="627130" y="128603"/>
            <a:chExt cx="8316852" cy="4604490"/>
          </a:xfrm>
        </p:grpSpPr>
        <p:grpSp>
          <p:nvGrpSpPr>
            <p:cNvPr id="328" name="Google Shape;328;p21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29" name="Google Shape;329;p21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30" name="Google Shape;330;p21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31" name="Google Shape;331;p21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37210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2" name="Google Shape;332;p21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33" name="Google Shape;333;p21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34" name="Google Shape;334;p21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5" name="Google Shape;335;p21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6" name="Google Shape;336;p21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7" name="Google Shape;337;p21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8" name="Google Shape;338;p21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9" name="Google Shape;339;p21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340" name="Google Shape;340;p21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1" name="Google Shape;341;p21"/>
          <p:cNvGrpSpPr/>
          <p:nvPr/>
        </p:nvGrpSpPr>
        <p:grpSpPr>
          <a:xfrm>
            <a:off x="1124808" y="586524"/>
            <a:ext cx="7171621" cy="3970452"/>
            <a:chOff x="627130" y="128603"/>
            <a:chExt cx="8316852" cy="4604490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44" name="Google Shape;344;p21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45" name="Google Shape;345;p21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40589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6" name="Google Shape;346;p21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47" name="Google Shape;347;p21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48" name="Google Shape;348;p21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49" name="Google Shape;349;p21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50" name="Google Shape;350;p21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51" name="Google Shape;351;p21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52" name="Google Shape;352;p21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53" name="Google Shape;353;p21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354" name="Google Shape;354;p21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5" name="Google Shape;355;p21"/>
          <p:cNvGrpSpPr/>
          <p:nvPr/>
        </p:nvGrpSpPr>
        <p:grpSpPr>
          <a:xfrm>
            <a:off x="719996" y="296011"/>
            <a:ext cx="7171621" cy="3970452"/>
            <a:chOff x="627130" y="128603"/>
            <a:chExt cx="8316852" cy="4604490"/>
          </a:xfrm>
        </p:grpSpPr>
        <p:grpSp>
          <p:nvGrpSpPr>
            <p:cNvPr id="356" name="Google Shape;356;p21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57" name="Google Shape;357;p21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58" name="Google Shape;358;p21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59" name="Google Shape;359;p21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43968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0" name="Google Shape;360;p21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61" name="Google Shape;361;p21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62" name="Google Shape;362;p21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63" name="Google Shape;363;p21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64" name="Google Shape;364;p21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65" name="Google Shape;365;p21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66" name="Google Shape;366;p21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67" name="Google Shape;367;p21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368" name="Google Shape;368;p21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9" name="Google Shape;369;p21"/>
          <p:cNvSpPr txBox="1"/>
          <p:nvPr>
            <p:ph type="title"/>
          </p:nvPr>
        </p:nvSpPr>
        <p:spPr>
          <a:xfrm>
            <a:off x="1759257" y="1316750"/>
            <a:ext cx="5093100" cy="9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70" name="Google Shape;370;p21"/>
          <p:cNvSpPr txBox="1"/>
          <p:nvPr>
            <p:ph idx="1" type="subTitle"/>
          </p:nvPr>
        </p:nvSpPr>
        <p:spPr>
          <a:xfrm>
            <a:off x="1757307" y="2411250"/>
            <a:ext cx="5097000" cy="11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21"/>
          <p:cNvSpPr/>
          <p:nvPr/>
        </p:nvSpPr>
        <p:spPr>
          <a:xfrm>
            <a:off x="2645077" y="4192712"/>
            <a:ext cx="151142" cy="178492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1"/>
          <p:cNvSpPr/>
          <p:nvPr/>
        </p:nvSpPr>
        <p:spPr>
          <a:xfrm>
            <a:off x="8395725" y="1782284"/>
            <a:ext cx="166902" cy="19710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"/>
          <p:cNvSpPr txBox="1"/>
          <p:nvPr>
            <p:ph type="title"/>
          </p:nvPr>
        </p:nvSpPr>
        <p:spPr>
          <a:xfrm>
            <a:off x="782125" y="3238500"/>
            <a:ext cx="3728100" cy="10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75" name="Google Shape;375;p22"/>
          <p:cNvSpPr/>
          <p:nvPr/>
        </p:nvSpPr>
        <p:spPr>
          <a:xfrm>
            <a:off x="847022" y="539998"/>
            <a:ext cx="168267" cy="198751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2"/>
          <p:cNvSpPr/>
          <p:nvPr/>
        </p:nvSpPr>
        <p:spPr>
          <a:xfrm>
            <a:off x="463825" y="845925"/>
            <a:ext cx="256174" cy="302550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2"/>
          <p:cNvSpPr/>
          <p:nvPr/>
        </p:nvSpPr>
        <p:spPr>
          <a:xfrm>
            <a:off x="8423988" y="4040600"/>
            <a:ext cx="256275" cy="302650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2"/>
          <p:cNvSpPr/>
          <p:nvPr/>
        </p:nvSpPr>
        <p:spPr>
          <a:xfrm>
            <a:off x="8086022" y="4504123"/>
            <a:ext cx="168267" cy="198751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8086022" y="3899010"/>
            <a:ext cx="168267" cy="198751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"/>
          <p:cNvSpPr/>
          <p:nvPr/>
        </p:nvSpPr>
        <p:spPr>
          <a:xfrm flipH="1" rot="1316312">
            <a:off x="-658508" y="-538635"/>
            <a:ext cx="9143952" cy="5639746"/>
          </a:xfrm>
          <a:custGeom>
            <a:rect b="b" l="l" r="r" t="t"/>
            <a:pathLst>
              <a:path extrusionOk="0" h="51825" w="84026">
                <a:moveTo>
                  <a:pt x="15968" y="0"/>
                </a:moveTo>
                <a:cubicBezTo>
                  <a:pt x="11714" y="0"/>
                  <a:pt x="8281" y="1968"/>
                  <a:pt x="6763" y="6753"/>
                </a:cubicBezTo>
                <a:cubicBezTo>
                  <a:pt x="4229" y="14734"/>
                  <a:pt x="0" y="18357"/>
                  <a:pt x="1548" y="22149"/>
                </a:cubicBezTo>
                <a:cubicBezTo>
                  <a:pt x="1931" y="23084"/>
                  <a:pt x="2792" y="24551"/>
                  <a:pt x="5030" y="25888"/>
                </a:cubicBezTo>
                <a:cubicBezTo>
                  <a:pt x="6003" y="26371"/>
                  <a:pt x="7397" y="27210"/>
                  <a:pt x="8624" y="28644"/>
                </a:cubicBezTo>
                <a:cubicBezTo>
                  <a:pt x="10415" y="30734"/>
                  <a:pt x="11890" y="32746"/>
                  <a:pt x="11681" y="37096"/>
                </a:cubicBezTo>
                <a:cubicBezTo>
                  <a:pt x="11224" y="46661"/>
                  <a:pt x="15874" y="50763"/>
                  <a:pt x="22342" y="51765"/>
                </a:cubicBezTo>
                <a:cubicBezTo>
                  <a:pt x="22603" y="51805"/>
                  <a:pt x="22877" y="51824"/>
                  <a:pt x="23164" y="51824"/>
                </a:cubicBezTo>
                <a:cubicBezTo>
                  <a:pt x="28698" y="51824"/>
                  <a:pt x="38935" y="44676"/>
                  <a:pt x="48716" y="44676"/>
                </a:cubicBezTo>
                <a:cubicBezTo>
                  <a:pt x="50997" y="44676"/>
                  <a:pt x="53253" y="45065"/>
                  <a:pt x="55419" y="46024"/>
                </a:cubicBezTo>
                <a:cubicBezTo>
                  <a:pt x="58987" y="47603"/>
                  <a:pt x="62132" y="48393"/>
                  <a:pt x="64785" y="48393"/>
                </a:cubicBezTo>
                <a:cubicBezTo>
                  <a:pt x="71006" y="48393"/>
                  <a:pt x="74523" y="44051"/>
                  <a:pt x="74459" y="35363"/>
                </a:cubicBezTo>
                <a:cubicBezTo>
                  <a:pt x="74370" y="22970"/>
                  <a:pt x="84025" y="6748"/>
                  <a:pt x="69630" y="5931"/>
                </a:cubicBezTo>
                <a:cubicBezTo>
                  <a:pt x="69198" y="5907"/>
                  <a:pt x="68771" y="5895"/>
                  <a:pt x="68348" y="5895"/>
                </a:cubicBezTo>
                <a:cubicBezTo>
                  <a:pt x="58337" y="5895"/>
                  <a:pt x="50940" y="12499"/>
                  <a:pt x="43665" y="12499"/>
                </a:cubicBezTo>
                <a:cubicBezTo>
                  <a:pt x="41016" y="12499"/>
                  <a:pt x="38383" y="11623"/>
                  <a:pt x="35647" y="9235"/>
                </a:cubicBezTo>
                <a:cubicBezTo>
                  <a:pt x="29481" y="3855"/>
                  <a:pt x="21921" y="0"/>
                  <a:pt x="15968" y="0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2" name="Google Shape;382;p23"/>
          <p:cNvGrpSpPr/>
          <p:nvPr/>
        </p:nvGrpSpPr>
        <p:grpSpPr>
          <a:xfrm>
            <a:off x="719996" y="877036"/>
            <a:ext cx="7171621" cy="3970452"/>
            <a:chOff x="627130" y="128603"/>
            <a:chExt cx="8316852" cy="4604490"/>
          </a:xfrm>
        </p:grpSpPr>
        <p:grpSp>
          <p:nvGrpSpPr>
            <p:cNvPr id="383" name="Google Shape;383;p2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84" name="Google Shape;384;p2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85" name="Google Shape;385;p2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86" name="Google Shape;386;p2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37210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7" name="Google Shape;387;p2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88" name="Google Shape;388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89" name="Google Shape;389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90" name="Google Shape;390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91" name="Google Shape;391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92" name="Google Shape;392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93" name="Google Shape;393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94" name="Google Shape;394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395" name="Google Shape;395;p23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6" name="Google Shape;396;p23"/>
          <p:cNvGrpSpPr/>
          <p:nvPr/>
        </p:nvGrpSpPr>
        <p:grpSpPr>
          <a:xfrm>
            <a:off x="1124808" y="586524"/>
            <a:ext cx="7171621" cy="3970452"/>
            <a:chOff x="627130" y="128603"/>
            <a:chExt cx="8316852" cy="4604490"/>
          </a:xfrm>
        </p:grpSpPr>
        <p:grpSp>
          <p:nvGrpSpPr>
            <p:cNvPr id="397" name="Google Shape;397;p2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98" name="Google Shape;398;p2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99" name="Google Shape;399;p2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400" name="Google Shape;400;p2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40589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1" name="Google Shape;401;p2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02" name="Google Shape;402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403" name="Google Shape;403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4" name="Google Shape;404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5" name="Google Shape;405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6" name="Google Shape;406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7" name="Google Shape;407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8" name="Google Shape;408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409" name="Google Shape;409;p23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0" name="Google Shape;410;p23"/>
          <p:cNvGrpSpPr/>
          <p:nvPr/>
        </p:nvGrpSpPr>
        <p:grpSpPr>
          <a:xfrm>
            <a:off x="1529621" y="296011"/>
            <a:ext cx="7171621" cy="3970452"/>
            <a:chOff x="627130" y="128603"/>
            <a:chExt cx="8316852" cy="4604490"/>
          </a:xfrm>
        </p:grpSpPr>
        <p:grpSp>
          <p:nvGrpSpPr>
            <p:cNvPr id="411" name="Google Shape;411;p2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412" name="Google Shape;412;p2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13" name="Google Shape;413;p2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414" name="Google Shape;414;p2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43968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5" name="Google Shape;415;p2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16" name="Google Shape;416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417" name="Google Shape;417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8" name="Google Shape;418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9" name="Google Shape;419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0" name="Google Shape;420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1" name="Google Shape;421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2" name="Google Shape;422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423" name="Google Shape;423;p23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4" name="Google Shape;424;p23"/>
          <p:cNvSpPr txBox="1"/>
          <p:nvPr>
            <p:ph hasCustomPrompt="1" type="title"/>
          </p:nvPr>
        </p:nvSpPr>
        <p:spPr>
          <a:xfrm rot="350">
            <a:off x="2168696" y="1312165"/>
            <a:ext cx="58935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25" name="Google Shape;425;p23"/>
          <p:cNvSpPr txBox="1"/>
          <p:nvPr>
            <p:ph idx="1" type="subTitle"/>
          </p:nvPr>
        </p:nvSpPr>
        <p:spPr>
          <a:xfrm>
            <a:off x="2168688" y="2962600"/>
            <a:ext cx="58935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23"/>
          <p:cNvSpPr/>
          <p:nvPr/>
        </p:nvSpPr>
        <p:spPr>
          <a:xfrm>
            <a:off x="7111400" y="4471776"/>
            <a:ext cx="223102" cy="263449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3"/>
          <p:cNvSpPr/>
          <p:nvPr/>
        </p:nvSpPr>
        <p:spPr>
          <a:xfrm>
            <a:off x="1278600" y="1886714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5"/>
          <p:cNvSpPr/>
          <p:nvPr/>
        </p:nvSpPr>
        <p:spPr>
          <a:xfrm rot="-2699971">
            <a:off x="4759173" y="-1454508"/>
            <a:ext cx="4688415" cy="6207517"/>
          </a:xfrm>
          <a:custGeom>
            <a:rect b="b" l="l" r="r" t="t"/>
            <a:pathLst>
              <a:path extrusionOk="0" h="29414" w="22216">
                <a:moveTo>
                  <a:pt x="12843" y="1"/>
                </a:moveTo>
                <a:cubicBezTo>
                  <a:pt x="12808" y="1"/>
                  <a:pt x="12774" y="1"/>
                  <a:pt x="12739" y="2"/>
                </a:cubicBezTo>
                <a:cubicBezTo>
                  <a:pt x="10638" y="19"/>
                  <a:pt x="8555" y="1199"/>
                  <a:pt x="6914" y="2638"/>
                </a:cubicBezTo>
                <a:cubicBezTo>
                  <a:pt x="5254" y="4076"/>
                  <a:pt x="4057" y="5772"/>
                  <a:pt x="2730" y="7578"/>
                </a:cubicBezTo>
                <a:cubicBezTo>
                  <a:pt x="1420" y="9385"/>
                  <a:pt x="0" y="11283"/>
                  <a:pt x="333" y="12980"/>
                </a:cubicBezTo>
                <a:cubicBezTo>
                  <a:pt x="683" y="14694"/>
                  <a:pt x="2785" y="16206"/>
                  <a:pt x="3725" y="18658"/>
                </a:cubicBezTo>
                <a:cubicBezTo>
                  <a:pt x="4664" y="21110"/>
                  <a:pt x="4443" y="24502"/>
                  <a:pt x="5753" y="26659"/>
                </a:cubicBezTo>
                <a:cubicBezTo>
                  <a:pt x="6854" y="28474"/>
                  <a:pt x="9026" y="29414"/>
                  <a:pt x="11235" y="29414"/>
                </a:cubicBezTo>
                <a:cubicBezTo>
                  <a:pt x="11652" y="29414"/>
                  <a:pt x="12069" y="29380"/>
                  <a:pt x="12481" y="29313"/>
                </a:cubicBezTo>
                <a:cubicBezTo>
                  <a:pt x="15062" y="28889"/>
                  <a:pt x="17404" y="27101"/>
                  <a:pt x="18436" y="24797"/>
                </a:cubicBezTo>
                <a:cubicBezTo>
                  <a:pt x="19469" y="22473"/>
                  <a:pt x="19192" y="19616"/>
                  <a:pt x="19395" y="17607"/>
                </a:cubicBezTo>
                <a:cubicBezTo>
                  <a:pt x="19597" y="15579"/>
                  <a:pt x="20280" y="14380"/>
                  <a:pt x="20925" y="12814"/>
                </a:cubicBezTo>
                <a:cubicBezTo>
                  <a:pt x="21571" y="11228"/>
                  <a:pt x="22215" y="9292"/>
                  <a:pt x="21902" y="7449"/>
                </a:cubicBezTo>
                <a:cubicBezTo>
                  <a:pt x="21588" y="5606"/>
                  <a:pt x="20335" y="3891"/>
                  <a:pt x="18657" y="2471"/>
                </a:cubicBezTo>
                <a:cubicBezTo>
                  <a:pt x="16989" y="1093"/>
                  <a:pt x="14911" y="1"/>
                  <a:pt x="12843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1" name="Google Shape;431;p25"/>
          <p:cNvGrpSpPr/>
          <p:nvPr/>
        </p:nvGrpSpPr>
        <p:grpSpPr>
          <a:xfrm>
            <a:off x="171400" y="128600"/>
            <a:ext cx="8772695" cy="4795891"/>
            <a:chOff x="171400" y="128600"/>
            <a:chExt cx="8772695" cy="4795891"/>
          </a:xfrm>
        </p:grpSpPr>
        <p:grpSp>
          <p:nvGrpSpPr>
            <p:cNvPr id="432" name="Google Shape;432;p25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433" name="Google Shape;433;p25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34" name="Google Shape;434;p25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435" name="Google Shape;435;p25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6" name="Google Shape;436;p25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37" name="Google Shape;437;p25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438" name="Google Shape;438;p25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39" name="Google Shape;439;p25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40" name="Google Shape;440;p25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41" name="Google Shape;441;p25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42" name="Google Shape;442;p25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43" name="Google Shape;443;p25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444" name="Google Shape;444;p25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5" name="Google Shape;445;p25"/>
          <p:cNvSpPr txBox="1"/>
          <p:nvPr>
            <p:ph type="title"/>
          </p:nvPr>
        </p:nvSpPr>
        <p:spPr>
          <a:xfrm>
            <a:off x="1997568" y="160691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46" name="Google Shape;446;p25"/>
          <p:cNvSpPr txBox="1"/>
          <p:nvPr>
            <p:ph idx="1" type="subTitle"/>
          </p:nvPr>
        </p:nvSpPr>
        <p:spPr>
          <a:xfrm>
            <a:off x="1997718" y="2133737"/>
            <a:ext cx="2336400" cy="56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25"/>
          <p:cNvSpPr txBox="1"/>
          <p:nvPr>
            <p:ph hasCustomPrompt="1" idx="2" type="title"/>
          </p:nvPr>
        </p:nvSpPr>
        <p:spPr>
          <a:xfrm rot="6095">
            <a:off x="5009116" y="3577969"/>
            <a:ext cx="676801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8" name="Google Shape;448;p25"/>
          <p:cNvSpPr txBox="1"/>
          <p:nvPr>
            <p:ph hasCustomPrompt="1" idx="3" type="title"/>
          </p:nvPr>
        </p:nvSpPr>
        <p:spPr>
          <a:xfrm>
            <a:off x="1006918" y="3577972"/>
            <a:ext cx="676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9" name="Google Shape;449;p25"/>
          <p:cNvSpPr txBox="1"/>
          <p:nvPr>
            <p:ph idx="4" type="title"/>
          </p:nvPr>
        </p:nvSpPr>
        <p:spPr>
          <a:xfrm>
            <a:off x="1997568" y="3206377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0" name="Google Shape;450;p25"/>
          <p:cNvSpPr txBox="1"/>
          <p:nvPr>
            <p:ph idx="5" type="subTitle"/>
          </p:nvPr>
        </p:nvSpPr>
        <p:spPr>
          <a:xfrm>
            <a:off x="1997718" y="3733175"/>
            <a:ext cx="2336400" cy="56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1" name="Google Shape;451;p25"/>
          <p:cNvSpPr txBox="1"/>
          <p:nvPr>
            <p:ph idx="6" type="title"/>
          </p:nvPr>
        </p:nvSpPr>
        <p:spPr>
          <a:xfrm>
            <a:off x="5992275" y="3206502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2" name="Google Shape;452;p25"/>
          <p:cNvSpPr txBox="1"/>
          <p:nvPr>
            <p:ph idx="7" type="subTitle"/>
          </p:nvPr>
        </p:nvSpPr>
        <p:spPr>
          <a:xfrm>
            <a:off x="5992125" y="3733025"/>
            <a:ext cx="2336400" cy="56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3" name="Google Shape;453;p25"/>
          <p:cNvSpPr txBox="1"/>
          <p:nvPr>
            <p:ph idx="8" type="title"/>
          </p:nvPr>
        </p:nvSpPr>
        <p:spPr>
          <a:xfrm>
            <a:off x="5992275" y="160691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4" name="Google Shape;454;p25"/>
          <p:cNvSpPr txBox="1"/>
          <p:nvPr>
            <p:ph idx="9" type="subTitle"/>
          </p:nvPr>
        </p:nvSpPr>
        <p:spPr>
          <a:xfrm>
            <a:off x="5992125" y="2133737"/>
            <a:ext cx="2336400" cy="56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25"/>
          <p:cNvSpPr txBox="1"/>
          <p:nvPr>
            <p:ph hasCustomPrompt="1" idx="13" type="title"/>
          </p:nvPr>
        </p:nvSpPr>
        <p:spPr>
          <a:xfrm rot="6095">
            <a:off x="5009124" y="1953524"/>
            <a:ext cx="676801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6" name="Google Shape;456;p25"/>
          <p:cNvSpPr txBox="1"/>
          <p:nvPr>
            <p:ph hasCustomPrompt="1" idx="14" type="title"/>
          </p:nvPr>
        </p:nvSpPr>
        <p:spPr>
          <a:xfrm rot="1527">
            <a:off x="1007650" y="1955025"/>
            <a:ext cx="6753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25"/>
          <p:cNvSpPr txBox="1"/>
          <p:nvPr>
            <p:ph idx="15"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458" name="Google Shape;458;p25"/>
          <p:cNvSpPr/>
          <p:nvPr/>
        </p:nvSpPr>
        <p:spPr>
          <a:xfrm>
            <a:off x="362137" y="2110997"/>
            <a:ext cx="166902" cy="19710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25"/>
          <p:cNvSpPr/>
          <p:nvPr/>
        </p:nvSpPr>
        <p:spPr>
          <a:xfrm>
            <a:off x="4648825" y="4603504"/>
            <a:ext cx="151150" cy="178497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25"/>
          <p:cNvSpPr/>
          <p:nvPr/>
        </p:nvSpPr>
        <p:spPr>
          <a:xfrm>
            <a:off x="8486487" y="1372484"/>
            <a:ext cx="166902" cy="19710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6"/>
          <p:cNvSpPr/>
          <p:nvPr/>
        </p:nvSpPr>
        <p:spPr>
          <a:xfrm flipH="1" rot="4650514">
            <a:off x="1263715" y="-2454478"/>
            <a:ext cx="6616561" cy="10052463"/>
          </a:xfrm>
          <a:custGeom>
            <a:rect b="b" l="l" r="r" t="t"/>
            <a:pathLst>
              <a:path extrusionOk="0" h="35102" w="23104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3" name="Google Shape;463;p26"/>
          <p:cNvGrpSpPr/>
          <p:nvPr/>
        </p:nvGrpSpPr>
        <p:grpSpPr>
          <a:xfrm>
            <a:off x="1361366" y="783061"/>
            <a:ext cx="6275065" cy="3474088"/>
            <a:chOff x="627130" y="128603"/>
            <a:chExt cx="8316852" cy="4604490"/>
          </a:xfrm>
        </p:grpSpPr>
        <p:grpSp>
          <p:nvGrpSpPr>
            <p:cNvPr id="464" name="Google Shape;464;p26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465" name="Google Shape;465;p26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66" name="Google Shape;466;p2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467" name="Google Shape;467;p2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43064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8" name="Google Shape;468;p2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69" name="Google Shape;469;p2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470" name="Google Shape;470;p2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71" name="Google Shape;471;p2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72" name="Google Shape;472;p2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73" name="Google Shape;473;p2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74" name="Google Shape;474;p2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75" name="Google Shape;475;p2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476" name="Google Shape;476;p26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7" name="Google Shape;477;p26"/>
          <p:cNvSpPr txBox="1"/>
          <p:nvPr>
            <p:ph type="title"/>
          </p:nvPr>
        </p:nvSpPr>
        <p:spPr>
          <a:xfrm>
            <a:off x="3950637" y="1782500"/>
            <a:ext cx="3339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78" name="Google Shape;478;p26"/>
          <p:cNvSpPr txBox="1"/>
          <p:nvPr>
            <p:ph hasCustomPrompt="1" idx="2" type="title"/>
          </p:nvPr>
        </p:nvSpPr>
        <p:spPr>
          <a:xfrm>
            <a:off x="1621951" y="2809835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9" name="Google Shape;479;p26"/>
          <p:cNvSpPr txBox="1"/>
          <p:nvPr>
            <p:ph idx="1" type="subTitle"/>
          </p:nvPr>
        </p:nvSpPr>
        <p:spPr>
          <a:xfrm rot="618">
            <a:off x="3950761" y="2730101"/>
            <a:ext cx="33393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7"/>
          <p:cNvSpPr/>
          <p:nvPr/>
        </p:nvSpPr>
        <p:spPr>
          <a:xfrm>
            <a:off x="280225" y="-66675"/>
            <a:ext cx="5051374" cy="5276868"/>
          </a:xfrm>
          <a:custGeom>
            <a:rect b="b" l="l" r="r" t="t"/>
            <a:pathLst>
              <a:path extrusionOk="0" h="30024" w="28741">
                <a:moveTo>
                  <a:pt x="16290" y="0"/>
                </a:moveTo>
                <a:cubicBezTo>
                  <a:pt x="15349" y="0"/>
                  <a:pt x="14432" y="121"/>
                  <a:pt x="13568" y="372"/>
                </a:cubicBezTo>
                <a:cubicBezTo>
                  <a:pt x="10969" y="1128"/>
                  <a:pt x="8867" y="3064"/>
                  <a:pt x="6802" y="4741"/>
                </a:cubicBezTo>
                <a:cubicBezTo>
                  <a:pt x="4738" y="6401"/>
                  <a:pt x="2728" y="7802"/>
                  <a:pt x="1549" y="9774"/>
                </a:cubicBezTo>
                <a:cubicBezTo>
                  <a:pt x="369" y="11747"/>
                  <a:pt x="0" y="14273"/>
                  <a:pt x="295" y="16742"/>
                </a:cubicBezTo>
                <a:cubicBezTo>
                  <a:pt x="571" y="19232"/>
                  <a:pt x="1492" y="21684"/>
                  <a:pt x="2893" y="24208"/>
                </a:cubicBezTo>
                <a:cubicBezTo>
                  <a:pt x="4295" y="26753"/>
                  <a:pt x="6175" y="29389"/>
                  <a:pt x="8553" y="29923"/>
                </a:cubicBezTo>
                <a:cubicBezTo>
                  <a:pt x="8873" y="29993"/>
                  <a:pt x="9201" y="30024"/>
                  <a:pt x="9538" y="30024"/>
                </a:cubicBezTo>
                <a:cubicBezTo>
                  <a:pt x="11710" y="30024"/>
                  <a:pt x="14224" y="28716"/>
                  <a:pt x="16794" y="27822"/>
                </a:cubicBezTo>
                <a:cubicBezTo>
                  <a:pt x="19743" y="26790"/>
                  <a:pt x="22749" y="26329"/>
                  <a:pt x="24426" y="24577"/>
                </a:cubicBezTo>
                <a:cubicBezTo>
                  <a:pt x="26103" y="22845"/>
                  <a:pt x="26454" y="19839"/>
                  <a:pt x="27099" y="16742"/>
                </a:cubicBezTo>
                <a:cubicBezTo>
                  <a:pt x="27763" y="13645"/>
                  <a:pt x="28740" y="10456"/>
                  <a:pt x="27984" y="7728"/>
                </a:cubicBezTo>
                <a:cubicBezTo>
                  <a:pt x="27247" y="5000"/>
                  <a:pt x="24795" y="2732"/>
                  <a:pt x="22029" y="1386"/>
                </a:cubicBezTo>
                <a:cubicBezTo>
                  <a:pt x="20171" y="488"/>
                  <a:pt x="18181" y="0"/>
                  <a:pt x="16290" y="0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&gt;</a:t>
            </a:r>
            <a:endParaRPr/>
          </a:p>
        </p:txBody>
      </p:sp>
      <p:grpSp>
        <p:nvGrpSpPr>
          <p:cNvPr id="482" name="Google Shape;482;p27"/>
          <p:cNvGrpSpPr/>
          <p:nvPr/>
        </p:nvGrpSpPr>
        <p:grpSpPr>
          <a:xfrm>
            <a:off x="4414250" y="395000"/>
            <a:ext cx="4404574" cy="3467400"/>
            <a:chOff x="4414250" y="395000"/>
            <a:chExt cx="4404574" cy="3467400"/>
          </a:xfrm>
        </p:grpSpPr>
        <p:grpSp>
          <p:nvGrpSpPr>
            <p:cNvPr id="483" name="Google Shape;483;p27"/>
            <p:cNvGrpSpPr/>
            <p:nvPr/>
          </p:nvGrpSpPr>
          <p:grpSpPr>
            <a:xfrm>
              <a:off x="4991950" y="701925"/>
              <a:ext cx="3826874" cy="3160475"/>
              <a:chOff x="4716495" y="128594"/>
              <a:chExt cx="4227655" cy="3491466"/>
            </a:xfrm>
          </p:grpSpPr>
          <p:grpSp>
            <p:nvGrpSpPr>
              <p:cNvPr id="484" name="Google Shape;484;p27"/>
              <p:cNvGrpSpPr/>
              <p:nvPr/>
            </p:nvGrpSpPr>
            <p:grpSpPr>
              <a:xfrm>
                <a:off x="4716495" y="128594"/>
                <a:ext cx="4227655" cy="3491466"/>
                <a:chOff x="4716494" y="428613"/>
                <a:chExt cx="4227655" cy="3464100"/>
              </a:xfrm>
            </p:grpSpPr>
            <p:sp>
              <p:nvSpPr>
                <p:cNvPr id="485" name="Google Shape;485;p27"/>
                <p:cNvSpPr/>
                <p:nvPr/>
              </p:nvSpPr>
              <p:spPr>
                <a:xfrm>
                  <a:off x="4716550" y="428613"/>
                  <a:ext cx="4227600" cy="3464100"/>
                </a:xfrm>
                <a:prstGeom prst="roundRect">
                  <a:avLst>
                    <a:gd fmla="val 9646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86" name="Google Shape;486;p2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487" name="Google Shape;487;p2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fmla="val 47158" name="adj1"/>
                      <a:gd fmla="val 0" name="adj2"/>
                    </a:avLst>
                  </a:prstGeom>
                  <a:solidFill>
                    <a:schemeClr val="lt2"/>
                  </a:solidFill>
                  <a:ln cap="flat" cmpd="sng" w="2857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88" name="Google Shape;488;p2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rect b="b" l="l" r="r" t="t"/>
                    <a:pathLst>
                      <a:path extrusionOk="0" h="893" w="48372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489" name="Google Shape;489;p2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490" name="Google Shape;490;p2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91" name="Google Shape;491;p2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92" name="Google Shape;492;p2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rect b="b" l="l" r="r" t="t"/>
                      <a:pathLst>
                        <a:path extrusionOk="0" h="1684" w="1685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93" name="Google Shape;493;p2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rect b="b" l="l" r="r" t="t"/>
                      <a:pathLst>
                        <a:path extrusionOk="0" h="1892" w="1893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94" name="Google Shape;494;p2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95" name="Google Shape;495;p2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496" name="Google Shape;496;p2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7" name="Google Shape;497;p27"/>
            <p:cNvGrpSpPr/>
            <p:nvPr/>
          </p:nvGrpSpPr>
          <p:grpSpPr>
            <a:xfrm>
              <a:off x="4703100" y="548463"/>
              <a:ext cx="3826874" cy="3160475"/>
              <a:chOff x="4716495" y="128594"/>
              <a:chExt cx="4227655" cy="3491466"/>
            </a:xfrm>
          </p:grpSpPr>
          <p:grpSp>
            <p:nvGrpSpPr>
              <p:cNvPr id="498" name="Google Shape;498;p27"/>
              <p:cNvGrpSpPr/>
              <p:nvPr/>
            </p:nvGrpSpPr>
            <p:grpSpPr>
              <a:xfrm>
                <a:off x="4716495" y="128594"/>
                <a:ext cx="4227655" cy="3491466"/>
                <a:chOff x="4716494" y="428613"/>
                <a:chExt cx="4227655" cy="3464100"/>
              </a:xfrm>
            </p:grpSpPr>
            <p:sp>
              <p:nvSpPr>
                <p:cNvPr id="499" name="Google Shape;499;p27"/>
                <p:cNvSpPr/>
                <p:nvPr/>
              </p:nvSpPr>
              <p:spPr>
                <a:xfrm>
                  <a:off x="4716550" y="428613"/>
                  <a:ext cx="4227600" cy="3464100"/>
                </a:xfrm>
                <a:prstGeom prst="roundRect">
                  <a:avLst>
                    <a:gd fmla="val 9646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500" name="Google Shape;500;p2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501" name="Google Shape;501;p2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fmla="val 47158" name="adj1"/>
                      <a:gd fmla="val 0" name="adj2"/>
                    </a:avLst>
                  </a:prstGeom>
                  <a:solidFill>
                    <a:schemeClr val="lt2"/>
                  </a:solidFill>
                  <a:ln cap="flat" cmpd="sng" w="2857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02" name="Google Shape;502;p2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rect b="b" l="l" r="r" t="t"/>
                    <a:pathLst>
                      <a:path extrusionOk="0" h="893" w="48372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503" name="Google Shape;503;p2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504" name="Google Shape;504;p2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5" name="Google Shape;505;p2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6" name="Google Shape;506;p2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rect b="b" l="l" r="r" t="t"/>
                      <a:pathLst>
                        <a:path extrusionOk="0" h="1684" w="1685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7" name="Google Shape;507;p2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rect b="b" l="l" r="r" t="t"/>
                      <a:pathLst>
                        <a:path extrusionOk="0" h="1892" w="1893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8" name="Google Shape;508;p2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9" name="Google Shape;509;p2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510" name="Google Shape;510;p2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1" name="Google Shape;511;p27"/>
            <p:cNvGrpSpPr/>
            <p:nvPr/>
          </p:nvGrpSpPr>
          <p:grpSpPr>
            <a:xfrm>
              <a:off x="4414250" y="395000"/>
              <a:ext cx="3826874" cy="3160475"/>
              <a:chOff x="4716495" y="128594"/>
              <a:chExt cx="4227655" cy="3491466"/>
            </a:xfrm>
          </p:grpSpPr>
          <p:grpSp>
            <p:nvGrpSpPr>
              <p:cNvPr id="512" name="Google Shape;512;p27"/>
              <p:cNvGrpSpPr/>
              <p:nvPr/>
            </p:nvGrpSpPr>
            <p:grpSpPr>
              <a:xfrm>
                <a:off x="4716495" y="128594"/>
                <a:ext cx="4227655" cy="3491466"/>
                <a:chOff x="4716494" y="428613"/>
                <a:chExt cx="4227655" cy="3464100"/>
              </a:xfrm>
            </p:grpSpPr>
            <p:sp>
              <p:nvSpPr>
                <p:cNvPr id="513" name="Google Shape;513;p27"/>
                <p:cNvSpPr/>
                <p:nvPr/>
              </p:nvSpPr>
              <p:spPr>
                <a:xfrm>
                  <a:off x="4716550" y="428613"/>
                  <a:ext cx="4227600" cy="3464100"/>
                </a:xfrm>
                <a:prstGeom prst="roundRect">
                  <a:avLst>
                    <a:gd fmla="val 9646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514" name="Google Shape;514;p2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515" name="Google Shape;515;p2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fmla="val 47158" name="adj1"/>
                      <a:gd fmla="val 0" name="adj2"/>
                    </a:avLst>
                  </a:prstGeom>
                  <a:solidFill>
                    <a:schemeClr val="lt2"/>
                  </a:solidFill>
                  <a:ln cap="flat" cmpd="sng" w="2857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16" name="Google Shape;516;p2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rect b="b" l="l" r="r" t="t"/>
                    <a:pathLst>
                      <a:path extrusionOk="0" h="893" w="48372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517" name="Google Shape;517;p2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518" name="Google Shape;518;p2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19" name="Google Shape;519;p2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20" name="Google Shape;520;p2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rect b="b" l="l" r="r" t="t"/>
                      <a:pathLst>
                        <a:path extrusionOk="0" h="1684" w="1685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21" name="Google Shape;521;p2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rect b="b" l="l" r="r" t="t"/>
                      <a:pathLst>
                        <a:path extrusionOk="0" h="1892" w="1893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22" name="Google Shape;522;p2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23" name="Google Shape;523;p2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524" name="Google Shape;524;p2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25" name="Google Shape;525;p27"/>
          <p:cNvSpPr txBox="1"/>
          <p:nvPr>
            <p:ph type="title"/>
          </p:nvPr>
        </p:nvSpPr>
        <p:spPr>
          <a:xfrm>
            <a:off x="1466152" y="2079825"/>
            <a:ext cx="2726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26" name="Google Shape;526;p27"/>
          <p:cNvSpPr txBox="1"/>
          <p:nvPr>
            <p:ph hasCustomPrompt="1" idx="2" type="title"/>
          </p:nvPr>
        </p:nvSpPr>
        <p:spPr>
          <a:xfrm>
            <a:off x="5552639" y="1454673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27" name="Google Shape;527;p27"/>
          <p:cNvSpPr txBox="1"/>
          <p:nvPr>
            <p:ph idx="1" type="subTitle"/>
          </p:nvPr>
        </p:nvSpPr>
        <p:spPr>
          <a:xfrm rot="757">
            <a:off x="1466254" y="3027425"/>
            <a:ext cx="27264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28" name="Google Shape;528;p27"/>
          <p:cNvGrpSpPr/>
          <p:nvPr/>
        </p:nvGrpSpPr>
        <p:grpSpPr>
          <a:xfrm>
            <a:off x="719989" y="774935"/>
            <a:ext cx="6811502" cy="3771078"/>
            <a:chOff x="627130" y="128603"/>
            <a:chExt cx="8316852" cy="4604490"/>
          </a:xfrm>
        </p:grpSpPr>
        <p:grpSp>
          <p:nvGrpSpPr>
            <p:cNvPr id="529" name="Google Shape;529;p27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530" name="Google Shape;530;p27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31" name="Google Shape;531;p27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532" name="Google Shape;532;p27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35460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3" name="Google Shape;533;p27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534" name="Google Shape;534;p2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35" name="Google Shape;535;p2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6" name="Google Shape;536;p2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7" name="Google Shape;537;p2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8" name="Google Shape;538;p2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9" name="Google Shape;539;p2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40" name="Google Shape;540;p2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541" name="Google Shape;541;p27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2" name="Google Shape;542;p27"/>
          <p:cNvGrpSpPr/>
          <p:nvPr/>
        </p:nvGrpSpPr>
        <p:grpSpPr>
          <a:xfrm>
            <a:off x="6288454" y="3393019"/>
            <a:ext cx="960971" cy="960987"/>
            <a:chOff x="3265750" y="653125"/>
            <a:chExt cx="340625" cy="434325"/>
          </a:xfrm>
        </p:grpSpPr>
        <p:sp>
          <p:nvSpPr>
            <p:cNvPr id="543" name="Google Shape;543;p27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265750" y="653125"/>
              <a:ext cx="340625" cy="434325"/>
            </a:xfrm>
            <a:custGeom>
              <a:rect b="b" l="l" r="r" t="t"/>
              <a:pathLst>
                <a:path extrusionOk="0" h="17373" w="13625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313275" y="659850"/>
              <a:ext cx="246875" cy="71175"/>
            </a:xfrm>
            <a:custGeom>
              <a:rect b="b" l="l" r="r" t="t"/>
              <a:pathLst>
                <a:path extrusionOk="0" h="2847" w="9875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9EA2E0">
                <a:alpha val="434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3273150" y="660550"/>
              <a:ext cx="52275" cy="419475"/>
            </a:xfrm>
            <a:custGeom>
              <a:rect b="b" l="l" r="r" t="t"/>
              <a:pathLst>
                <a:path extrusionOk="0" h="16779" w="2091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3304375" y="675900"/>
              <a:ext cx="264675" cy="64025"/>
            </a:xfrm>
            <a:custGeom>
              <a:rect b="b" l="l" r="r" t="t"/>
              <a:pathLst>
                <a:path extrusionOk="0" h="2561" w="10587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3269475" y="727325"/>
              <a:ext cx="333225" cy="7400"/>
            </a:xfrm>
            <a:custGeom>
              <a:rect b="b" l="l" r="r" t="t"/>
              <a:pathLst>
                <a:path extrusionOk="0" h="296" w="13329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3556400" y="656800"/>
              <a:ext cx="7450" cy="74225"/>
            </a:xfrm>
            <a:custGeom>
              <a:rect b="b" l="l" r="r" t="t"/>
              <a:pathLst>
                <a:path extrusionOk="0" h="2969" w="298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3309525" y="656800"/>
              <a:ext cx="7425" cy="74225"/>
            </a:xfrm>
            <a:custGeom>
              <a:rect b="b" l="l" r="r" t="t"/>
              <a:pathLst>
                <a:path extrusionOk="0" h="2969" w="297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1" name="Google Shape;551;p27"/>
          <p:cNvGrpSpPr/>
          <p:nvPr/>
        </p:nvGrpSpPr>
        <p:grpSpPr>
          <a:xfrm>
            <a:off x="5137854" y="3392414"/>
            <a:ext cx="961925" cy="962160"/>
            <a:chOff x="2494400" y="653125"/>
            <a:chExt cx="340625" cy="434325"/>
          </a:xfrm>
        </p:grpSpPr>
        <p:sp>
          <p:nvSpPr>
            <p:cNvPr id="552" name="Google Shape;552;p27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2494400" y="653125"/>
              <a:ext cx="340625" cy="434325"/>
            </a:xfrm>
            <a:custGeom>
              <a:rect b="b" l="l" r="r" t="t"/>
              <a:pathLst>
                <a:path extrusionOk="0" h="17373" w="13625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2541875" y="659850"/>
              <a:ext cx="246875" cy="71175"/>
            </a:xfrm>
            <a:custGeom>
              <a:rect b="b" l="l" r="r" t="t"/>
              <a:pathLst>
                <a:path extrusionOk="0" h="2847" w="9875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2501800" y="660550"/>
              <a:ext cx="52250" cy="419475"/>
            </a:xfrm>
            <a:custGeom>
              <a:rect b="b" l="l" r="r" t="t"/>
              <a:pathLst>
                <a:path extrusionOk="0" h="16779" w="209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2533025" y="675900"/>
              <a:ext cx="264650" cy="64025"/>
            </a:xfrm>
            <a:custGeom>
              <a:rect b="b" l="l" r="r" t="t"/>
              <a:pathLst>
                <a:path extrusionOk="0" h="2561" w="10586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2498100" y="727325"/>
              <a:ext cx="333250" cy="7400"/>
            </a:xfrm>
            <a:custGeom>
              <a:rect b="b" l="l" r="r" t="t"/>
              <a:pathLst>
                <a:path extrusionOk="0" h="296" w="1333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2785050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2538175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0" name="Google Shape;560;p27"/>
          <p:cNvGrpSpPr/>
          <p:nvPr/>
        </p:nvGrpSpPr>
        <p:grpSpPr>
          <a:xfrm flipH="1" rot="-2576083">
            <a:off x="7687724" y="2619621"/>
            <a:ext cx="1188522" cy="1535887"/>
            <a:chOff x="5543700" y="1778175"/>
            <a:chExt cx="396425" cy="512275"/>
          </a:xfrm>
        </p:grpSpPr>
        <p:sp>
          <p:nvSpPr>
            <p:cNvPr id="561" name="Google Shape;561;p27"/>
            <p:cNvSpPr/>
            <p:nvPr/>
          </p:nvSpPr>
          <p:spPr>
            <a:xfrm>
              <a:off x="5757250" y="1784975"/>
              <a:ext cx="176150" cy="157550"/>
            </a:xfrm>
            <a:custGeom>
              <a:rect b="b" l="l" r="r" t="t"/>
              <a:pathLst>
                <a:path extrusionOk="0" h="6302" w="7046">
                  <a:moveTo>
                    <a:pt x="1929" y="0"/>
                  </a:moveTo>
                  <a:lnTo>
                    <a:pt x="0" y="3392"/>
                  </a:lnTo>
                  <a:lnTo>
                    <a:pt x="5117" y="6301"/>
                  </a:lnTo>
                  <a:lnTo>
                    <a:pt x="7046" y="2909"/>
                  </a:lnTo>
                  <a:lnTo>
                    <a:pt x="1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5795500" y="1833000"/>
              <a:ext cx="43125" cy="34800"/>
            </a:xfrm>
            <a:custGeom>
              <a:rect b="b" l="l" r="r" t="t"/>
              <a:pathLst>
                <a:path extrusionOk="0" h="1392" w="1725">
                  <a:moveTo>
                    <a:pt x="347" y="0"/>
                  </a:moveTo>
                  <a:lnTo>
                    <a:pt x="1" y="608"/>
                  </a:lnTo>
                  <a:lnTo>
                    <a:pt x="1379" y="1391"/>
                  </a:lnTo>
                  <a:lnTo>
                    <a:pt x="1724" y="783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5851825" y="1864775"/>
              <a:ext cx="43100" cy="34825"/>
            </a:xfrm>
            <a:custGeom>
              <a:rect b="b" l="l" r="r" t="t"/>
              <a:pathLst>
                <a:path extrusionOk="0" h="1393" w="1724">
                  <a:moveTo>
                    <a:pt x="346" y="0"/>
                  </a:moveTo>
                  <a:lnTo>
                    <a:pt x="0" y="609"/>
                  </a:lnTo>
                  <a:lnTo>
                    <a:pt x="1378" y="1392"/>
                  </a:lnTo>
                  <a:lnTo>
                    <a:pt x="1724" y="78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5757025" y="1850925"/>
              <a:ext cx="138750" cy="91700"/>
            </a:xfrm>
            <a:custGeom>
              <a:rect b="b" l="l" r="r" t="t"/>
              <a:pathLst>
                <a:path extrusionOk="0" h="3668" w="5550">
                  <a:moveTo>
                    <a:pt x="432" y="1"/>
                  </a:moveTo>
                  <a:lnTo>
                    <a:pt x="1" y="758"/>
                  </a:lnTo>
                  <a:lnTo>
                    <a:pt x="5118" y="3667"/>
                  </a:lnTo>
                  <a:lnTo>
                    <a:pt x="5549" y="2910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9EA2E0">
                <a:alpha val="267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5750150" y="1778175"/>
              <a:ext cx="189975" cy="171400"/>
            </a:xfrm>
            <a:custGeom>
              <a:rect b="b" l="l" r="r" t="t"/>
              <a:pathLst>
                <a:path extrusionOk="0" h="6856" w="7599">
                  <a:moveTo>
                    <a:pt x="2280" y="553"/>
                  </a:moveTo>
                  <a:lnTo>
                    <a:pt x="7045" y="3260"/>
                  </a:lnTo>
                  <a:lnTo>
                    <a:pt x="5316" y="6300"/>
                  </a:lnTo>
                  <a:lnTo>
                    <a:pt x="552" y="3592"/>
                  </a:lnTo>
                  <a:lnTo>
                    <a:pt x="2280" y="553"/>
                  </a:lnTo>
                  <a:close/>
                  <a:moveTo>
                    <a:pt x="2129" y="1"/>
                  </a:moveTo>
                  <a:lnTo>
                    <a:pt x="0" y="3746"/>
                  </a:lnTo>
                  <a:lnTo>
                    <a:pt x="5470" y="6855"/>
                  </a:lnTo>
                  <a:lnTo>
                    <a:pt x="7598" y="3110"/>
                  </a:lnTo>
                  <a:lnTo>
                    <a:pt x="21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5549250" y="1858025"/>
              <a:ext cx="355600" cy="427275"/>
            </a:xfrm>
            <a:custGeom>
              <a:rect b="b" l="l" r="r" t="t"/>
              <a:pathLst>
                <a:path extrusionOk="0" h="17091" w="14224">
                  <a:moveTo>
                    <a:pt x="7478" y="1"/>
                  </a:moveTo>
                  <a:lnTo>
                    <a:pt x="1060" y="11294"/>
                  </a:lnTo>
                  <a:cubicBezTo>
                    <a:pt x="0" y="13156"/>
                    <a:pt x="652" y="15524"/>
                    <a:pt x="2515" y="16583"/>
                  </a:cubicBezTo>
                  <a:cubicBezTo>
                    <a:pt x="3120" y="16927"/>
                    <a:pt x="3779" y="17091"/>
                    <a:pt x="4429" y="17091"/>
                  </a:cubicBezTo>
                  <a:cubicBezTo>
                    <a:pt x="5779" y="17091"/>
                    <a:pt x="7090" y="16385"/>
                    <a:pt x="7805" y="15128"/>
                  </a:cubicBezTo>
                  <a:lnTo>
                    <a:pt x="14223" y="3835"/>
                  </a:lnTo>
                  <a:lnTo>
                    <a:pt x="7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5612600" y="1906250"/>
              <a:ext cx="292250" cy="379025"/>
            </a:xfrm>
            <a:custGeom>
              <a:rect b="b" l="l" r="r" t="t"/>
              <a:pathLst>
                <a:path extrusionOk="0" h="15161" w="11690">
                  <a:moveTo>
                    <a:pt x="8337" y="0"/>
                  </a:moveTo>
                  <a:lnTo>
                    <a:pt x="1" y="14664"/>
                  </a:lnTo>
                  <a:cubicBezTo>
                    <a:pt x="601" y="15001"/>
                    <a:pt x="1252" y="15161"/>
                    <a:pt x="1895" y="15161"/>
                  </a:cubicBezTo>
                  <a:cubicBezTo>
                    <a:pt x="3245" y="15161"/>
                    <a:pt x="4556" y="14455"/>
                    <a:pt x="5271" y="13199"/>
                  </a:cubicBezTo>
                  <a:lnTo>
                    <a:pt x="11689" y="1906"/>
                  </a:lnTo>
                  <a:lnTo>
                    <a:pt x="83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27"/>
            <p:cNvSpPr/>
            <p:nvPr/>
          </p:nvSpPr>
          <p:spPr>
            <a:xfrm>
              <a:off x="5604750" y="1945300"/>
              <a:ext cx="297100" cy="336300"/>
            </a:xfrm>
            <a:custGeom>
              <a:rect b="b" l="l" r="r" t="t"/>
              <a:pathLst>
                <a:path extrusionOk="0" h="13452" w="11884">
                  <a:moveTo>
                    <a:pt x="11531" y="1"/>
                  </a:moveTo>
                  <a:lnTo>
                    <a:pt x="5217" y="11107"/>
                  </a:lnTo>
                  <a:cubicBezTo>
                    <a:pt x="4675" y="12063"/>
                    <a:pt x="3898" y="12695"/>
                    <a:pt x="2972" y="12938"/>
                  </a:cubicBezTo>
                  <a:cubicBezTo>
                    <a:pt x="2698" y="13010"/>
                    <a:pt x="2416" y="13045"/>
                    <a:pt x="2133" y="13045"/>
                  </a:cubicBezTo>
                  <a:cubicBezTo>
                    <a:pt x="1481" y="13045"/>
                    <a:pt x="819" y="12857"/>
                    <a:pt x="210" y="12490"/>
                  </a:cubicBezTo>
                  <a:lnTo>
                    <a:pt x="0" y="12838"/>
                  </a:lnTo>
                  <a:cubicBezTo>
                    <a:pt x="34" y="12858"/>
                    <a:pt x="65" y="12876"/>
                    <a:pt x="98" y="12895"/>
                  </a:cubicBezTo>
                  <a:cubicBezTo>
                    <a:pt x="746" y="13263"/>
                    <a:pt x="1443" y="13452"/>
                    <a:pt x="2133" y="13452"/>
                  </a:cubicBezTo>
                  <a:cubicBezTo>
                    <a:pt x="2451" y="13452"/>
                    <a:pt x="2767" y="13412"/>
                    <a:pt x="3075" y="13330"/>
                  </a:cubicBezTo>
                  <a:cubicBezTo>
                    <a:pt x="4109" y="13059"/>
                    <a:pt x="4971" y="12360"/>
                    <a:pt x="5570" y="11308"/>
                  </a:cubicBezTo>
                  <a:lnTo>
                    <a:pt x="11883" y="201"/>
                  </a:lnTo>
                  <a:lnTo>
                    <a:pt x="11531" y="1"/>
                  </a:lnTo>
                  <a:close/>
                </a:path>
              </a:pathLst>
            </a:custGeom>
            <a:solidFill>
              <a:srgbClr val="474DA2">
                <a:alpha val="208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5817025" y="1952675"/>
              <a:ext cx="64825" cy="42850"/>
            </a:xfrm>
            <a:custGeom>
              <a:rect b="b" l="l" r="r" t="t"/>
              <a:pathLst>
                <a:path extrusionOk="0" h="1714" w="2593">
                  <a:moveTo>
                    <a:pt x="201" y="0"/>
                  </a:moveTo>
                  <a:lnTo>
                    <a:pt x="0" y="354"/>
                  </a:lnTo>
                  <a:lnTo>
                    <a:pt x="2392" y="1713"/>
                  </a:lnTo>
                  <a:lnTo>
                    <a:pt x="2593" y="136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5834350" y="1922175"/>
              <a:ext cx="64850" cy="42850"/>
            </a:xfrm>
            <a:custGeom>
              <a:rect b="b" l="l" r="r" t="t"/>
              <a:pathLst>
                <a:path extrusionOk="0" h="1714" w="2594">
                  <a:moveTo>
                    <a:pt x="202" y="1"/>
                  </a:moveTo>
                  <a:lnTo>
                    <a:pt x="1" y="353"/>
                  </a:lnTo>
                  <a:lnTo>
                    <a:pt x="2392" y="1714"/>
                  </a:lnTo>
                  <a:lnTo>
                    <a:pt x="2593" y="1360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5811850" y="1961675"/>
              <a:ext cx="64825" cy="42825"/>
            </a:xfrm>
            <a:custGeom>
              <a:rect b="b" l="l" r="r" t="t"/>
              <a:pathLst>
                <a:path extrusionOk="0" h="1713" w="2593">
                  <a:moveTo>
                    <a:pt x="200" y="0"/>
                  </a:moveTo>
                  <a:lnTo>
                    <a:pt x="0" y="353"/>
                  </a:lnTo>
                  <a:lnTo>
                    <a:pt x="2393" y="1713"/>
                  </a:lnTo>
                  <a:lnTo>
                    <a:pt x="2593" y="136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474DA2">
                <a:alpha val="208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5715375" y="1894975"/>
              <a:ext cx="64825" cy="42825"/>
            </a:xfrm>
            <a:custGeom>
              <a:rect b="b" l="l" r="r" t="t"/>
              <a:pathLst>
                <a:path extrusionOk="0" h="1713" w="2593">
                  <a:moveTo>
                    <a:pt x="201" y="0"/>
                  </a:moveTo>
                  <a:lnTo>
                    <a:pt x="0" y="354"/>
                  </a:lnTo>
                  <a:lnTo>
                    <a:pt x="2393" y="1713"/>
                  </a:lnTo>
                  <a:lnTo>
                    <a:pt x="2593" y="1359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5593050" y="1864900"/>
              <a:ext cx="210750" cy="260425"/>
            </a:xfrm>
            <a:custGeom>
              <a:rect b="b" l="l" r="r" t="t"/>
              <a:pathLst>
                <a:path extrusionOk="0" h="10417" w="8430">
                  <a:moveTo>
                    <a:pt x="5805" y="1"/>
                  </a:moveTo>
                  <a:lnTo>
                    <a:pt x="56" y="10114"/>
                  </a:lnTo>
                  <a:cubicBezTo>
                    <a:pt x="0" y="10211"/>
                    <a:pt x="35" y="10335"/>
                    <a:pt x="132" y="10390"/>
                  </a:cubicBezTo>
                  <a:cubicBezTo>
                    <a:pt x="163" y="10408"/>
                    <a:pt x="198" y="10416"/>
                    <a:pt x="232" y="10416"/>
                  </a:cubicBezTo>
                  <a:cubicBezTo>
                    <a:pt x="302" y="10416"/>
                    <a:pt x="371" y="10379"/>
                    <a:pt x="409" y="10314"/>
                  </a:cubicBezTo>
                  <a:lnTo>
                    <a:pt x="5958" y="553"/>
                  </a:lnTo>
                  <a:lnTo>
                    <a:pt x="8098" y="1770"/>
                  </a:lnTo>
                  <a:cubicBezTo>
                    <a:pt x="8129" y="1788"/>
                    <a:pt x="8163" y="1796"/>
                    <a:pt x="8197" y="1796"/>
                  </a:cubicBezTo>
                  <a:cubicBezTo>
                    <a:pt x="8268" y="1796"/>
                    <a:pt x="8336" y="1759"/>
                    <a:pt x="8373" y="1693"/>
                  </a:cubicBezTo>
                  <a:cubicBezTo>
                    <a:pt x="8429" y="1596"/>
                    <a:pt x="8395" y="1472"/>
                    <a:pt x="8298" y="1418"/>
                  </a:cubicBezTo>
                  <a:lnTo>
                    <a:pt x="5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5728275" y="1890950"/>
              <a:ext cx="56650" cy="38100"/>
            </a:xfrm>
            <a:custGeom>
              <a:rect b="b" l="l" r="r" t="t"/>
              <a:pathLst>
                <a:path extrusionOk="0" h="1524" w="2266">
                  <a:moveTo>
                    <a:pt x="199" y="0"/>
                  </a:moveTo>
                  <a:lnTo>
                    <a:pt x="1" y="349"/>
                  </a:lnTo>
                  <a:lnTo>
                    <a:pt x="2068" y="1523"/>
                  </a:lnTo>
                  <a:lnTo>
                    <a:pt x="2266" y="1175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5543700" y="1851225"/>
              <a:ext cx="368275" cy="439225"/>
            </a:xfrm>
            <a:custGeom>
              <a:rect b="b" l="l" r="r" t="t"/>
              <a:pathLst>
                <a:path extrusionOk="0" h="17569" w="14731">
                  <a:moveTo>
                    <a:pt x="7785" y="555"/>
                  </a:moveTo>
                  <a:lnTo>
                    <a:pt x="14176" y="4187"/>
                  </a:lnTo>
                  <a:lnTo>
                    <a:pt x="7857" y="15303"/>
                  </a:lnTo>
                  <a:cubicBezTo>
                    <a:pt x="7181" y="16493"/>
                    <a:pt x="5935" y="17162"/>
                    <a:pt x="4655" y="17162"/>
                  </a:cubicBezTo>
                  <a:cubicBezTo>
                    <a:pt x="4040" y="17162"/>
                    <a:pt x="3417" y="17008"/>
                    <a:pt x="2845" y="16683"/>
                  </a:cubicBezTo>
                  <a:cubicBezTo>
                    <a:pt x="1083" y="15682"/>
                    <a:pt x="463" y="13433"/>
                    <a:pt x="1466" y="11671"/>
                  </a:cubicBezTo>
                  <a:lnTo>
                    <a:pt x="7785" y="555"/>
                  </a:lnTo>
                  <a:close/>
                  <a:moveTo>
                    <a:pt x="7633" y="0"/>
                  </a:moveTo>
                  <a:lnTo>
                    <a:pt x="1114" y="11470"/>
                  </a:lnTo>
                  <a:cubicBezTo>
                    <a:pt x="0" y="13427"/>
                    <a:pt x="687" y="15922"/>
                    <a:pt x="2644" y="17036"/>
                  </a:cubicBezTo>
                  <a:cubicBezTo>
                    <a:pt x="3280" y="17397"/>
                    <a:pt x="3972" y="17568"/>
                    <a:pt x="4655" y="17568"/>
                  </a:cubicBezTo>
                  <a:cubicBezTo>
                    <a:pt x="6076" y="17568"/>
                    <a:pt x="7458" y="16826"/>
                    <a:pt x="8211" y="15505"/>
                  </a:cubicBezTo>
                  <a:lnTo>
                    <a:pt x="14730" y="4035"/>
                  </a:lnTo>
                  <a:lnTo>
                    <a:pt x="76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8"/>
          <p:cNvSpPr/>
          <p:nvPr/>
        </p:nvSpPr>
        <p:spPr>
          <a:xfrm rot="-150953">
            <a:off x="-460172" y="-523846"/>
            <a:ext cx="10700312" cy="6362730"/>
          </a:xfrm>
          <a:custGeom>
            <a:rect b="b" l="l" r="r" t="t"/>
            <a:pathLst>
              <a:path extrusionOk="0" h="51825" w="84026">
                <a:moveTo>
                  <a:pt x="15968" y="0"/>
                </a:moveTo>
                <a:cubicBezTo>
                  <a:pt x="11714" y="0"/>
                  <a:pt x="8281" y="1968"/>
                  <a:pt x="6763" y="6753"/>
                </a:cubicBezTo>
                <a:cubicBezTo>
                  <a:pt x="4229" y="14734"/>
                  <a:pt x="0" y="18357"/>
                  <a:pt x="1548" y="22149"/>
                </a:cubicBezTo>
                <a:cubicBezTo>
                  <a:pt x="1931" y="23084"/>
                  <a:pt x="2792" y="24551"/>
                  <a:pt x="5030" y="25888"/>
                </a:cubicBezTo>
                <a:cubicBezTo>
                  <a:pt x="6003" y="26371"/>
                  <a:pt x="7397" y="27210"/>
                  <a:pt x="8624" y="28644"/>
                </a:cubicBezTo>
                <a:cubicBezTo>
                  <a:pt x="10415" y="30734"/>
                  <a:pt x="11890" y="32746"/>
                  <a:pt x="11681" y="37096"/>
                </a:cubicBezTo>
                <a:cubicBezTo>
                  <a:pt x="11224" y="46661"/>
                  <a:pt x="15874" y="50763"/>
                  <a:pt x="22342" y="51765"/>
                </a:cubicBezTo>
                <a:cubicBezTo>
                  <a:pt x="22603" y="51805"/>
                  <a:pt x="22877" y="51824"/>
                  <a:pt x="23164" y="51824"/>
                </a:cubicBezTo>
                <a:cubicBezTo>
                  <a:pt x="28698" y="51824"/>
                  <a:pt x="38935" y="44676"/>
                  <a:pt x="48716" y="44676"/>
                </a:cubicBezTo>
                <a:cubicBezTo>
                  <a:pt x="50997" y="44676"/>
                  <a:pt x="53253" y="45065"/>
                  <a:pt x="55419" y="46024"/>
                </a:cubicBezTo>
                <a:cubicBezTo>
                  <a:pt x="58987" y="47603"/>
                  <a:pt x="62132" y="48393"/>
                  <a:pt x="64785" y="48393"/>
                </a:cubicBezTo>
                <a:cubicBezTo>
                  <a:pt x="71006" y="48393"/>
                  <a:pt x="74523" y="44051"/>
                  <a:pt x="74459" y="35363"/>
                </a:cubicBezTo>
                <a:cubicBezTo>
                  <a:pt x="74370" y="22970"/>
                  <a:pt x="84025" y="6748"/>
                  <a:pt x="69630" y="5931"/>
                </a:cubicBezTo>
                <a:cubicBezTo>
                  <a:pt x="69198" y="5907"/>
                  <a:pt x="68771" y="5895"/>
                  <a:pt x="68348" y="5895"/>
                </a:cubicBezTo>
                <a:cubicBezTo>
                  <a:pt x="58337" y="5895"/>
                  <a:pt x="50940" y="12499"/>
                  <a:pt x="43665" y="12499"/>
                </a:cubicBezTo>
                <a:cubicBezTo>
                  <a:pt x="41016" y="12499"/>
                  <a:pt x="38383" y="11623"/>
                  <a:pt x="35647" y="9235"/>
                </a:cubicBezTo>
                <a:cubicBezTo>
                  <a:pt x="29481" y="3855"/>
                  <a:pt x="21921" y="0"/>
                  <a:pt x="15968" y="0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8" name="Google Shape;578;p28"/>
          <p:cNvGrpSpPr/>
          <p:nvPr/>
        </p:nvGrpSpPr>
        <p:grpSpPr>
          <a:xfrm>
            <a:off x="542917" y="374431"/>
            <a:ext cx="8057720" cy="4405505"/>
            <a:chOff x="171400" y="128600"/>
            <a:chExt cx="8772695" cy="4795891"/>
          </a:xfrm>
        </p:grpSpPr>
        <p:grpSp>
          <p:nvGrpSpPr>
            <p:cNvPr id="579" name="Google Shape;579;p28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80" name="Google Shape;580;p28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81" name="Google Shape;581;p28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82" name="Google Shape;582;p28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83" name="Google Shape;583;p28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584" name="Google Shape;584;p28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85" name="Google Shape;585;p28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86" name="Google Shape;586;p28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87" name="Google Shape;587;p28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88" name="Google Shape;588;p28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89" name="Google Shape;589;p28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90" name="Google Shape;590;p28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591" name="Google Shape;591;p28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2" name="Google Shape;592;p28"/>
          <p:cNvGrpSpPr/>
          <p:nvPr/>
        </p:nvGrpSpPr>
        <p:grpSpPr>
          <a:xfrm>
            <a:off x="1020432" y="136675"/>
            <a:ext cx="7128374" cy="4828176"/>
            <a:chOff x="627130" y="128596"/>
            <a:chExt cx="8316852" cy="5633153"/>
          </a:xfrm>
        </p:grpSpPr>
        <p:grpSp>
          <p:nvGrpSpPr>
            <p:cNvPr id="593" name="Google Shape;593;p28"/>
            <p:cNvGrpSpPr/>
            <p:nvPr/>
          </p:nvGrpSpPr>
          <p:grpSpPr>
            <a:xfrm>
              <a:off x="627130" y="128596"/>
              <a:ext cx="8316852" cy="5633153"/>
              <a:chOff x="627130" y="428616"/>
              <a:chExt cx="8316852" cy="5589000"/>
            </a:xfrm>
          </p:grpSpPr>
          <p:sp>
            <p:nvSpPr>
              <p:cNvPr id="594" name="Google Shape;594;p28"/>
              <p:cNvSpPr/>
              <p:nvPr/>
            </p:nvSpPr>
            <p:spPr>
              <a:xfrm>
                <a:off x="627180" y="428616"/>
                <a:ext cx="8316600" cy="55890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95" name="Google Shape;595;p28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596" name="Google Shape;596;p28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47158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97" name="Google Shape;597;p28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598" name="Google Shape;598;p28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99" name="Google Shape;599;p28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00" name="Google Shape;600;p28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01" name="Google Shape;601;p28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02" name="Google Shape;602;p28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03" name="Google Shape;603;p28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04" name="Google Shape;604;p28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605" name="Google Shape;605;p28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6" name="Google Shape;606;p28"/>
          <p:cNvSpPr txBox="1"/>
          <p:nvPr>
            <p:ph type="title"/>
          </p:nvPr>
        </p:nvSpPr>
        <p:spPr>
          <a:xfrm rot="-1051">
            <a:off x="2831187" y="3227249"/>
            <a:ext cx="29436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07" name="Google Shape;607;p28"/>
          <p:cNvSpPr txBox="1"/>
          <p:nvPr>
            <p:ph idx="1" type="subTitle"/>
          </p:nvPr>
        </p:nvSpPr>
        <p:spPr>
          <a:xfrm>
            <a:off x="2831188" y="1460813"/>
            <a:ext cx="4563900" cy="159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08" name="Google Shape;608;p28"/>
          <p:cNvSpPr/>
          <p:nvPr/>
        </p:nvSpPr>
        <p:spPr>
          <a:xfrm>
            <a:off x="8084175" y="2275951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28"/>
          <p:cNvSpPr/>
          <p:nvPr/>
        </p:nvSpPr>
        <p:spPr>
          <a:xfrm>
            <a:off x="720000" y="2741701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29"/>
          <p:cNvGrpSpPr/>
          <p:nvPr/>
        </p:nvGrpSpPr>
        <p:grpSpPr>
          <a:xfrm>
            <a:off x="171400" y="128600"/>
            <a:ext cx="8772695" cy="4795891"/>
            <a:chOff x="171400" y="128600"/>
            <a:chExt cx="8772695" cy="4795891"/>
          </a:xfrm>
        </p:grpSpPr>
        <p:grpSp>
          <p:nvGrpSpPr>
            <p:cNvPr id="612" name="Google Shape;612;p29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613" name="Google Shape;613;p29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14" name="Google Shape;614;p29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15" name="Google Shape;615;p29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16" name="Google Shape;616;p2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617" name="Google Shape;617;p2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18" name="Google Shape;618;p2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19" name="Google Shape;619;p2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20" name="Google Shape;620;p2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21" name="Google Shape;621;p2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22" name="Google Shape;622;p2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23" name="Google Shape;623;p2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624" name="Google Shape;624;p29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5" name="Google Shape;625;p29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30"/>
          <p:cNvGrpSpPr/>
          <p:nvPr/>
        </p:nvGrpSpPr>
        <p:grpSpPr>
          <a:xfrm>
            <a:off x="171400" y="128600"/>
            <a:ext cx="8772695" cy="4795891"/>
            <a:chOff x="171400" y="128600"/>
            <a:chExt cx="8772695" cy="4795891"/>
          </a:xfrm>
        </p:grpSpPr>
        <p:grpSp>
          <p:nvGrpSpPr>
            <p:cNvPr id="628" name="Google Shape;628;p30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629" name="Google Shape;629;p30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30" name="Google Shape;630;p3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31" name="Google Shape;631;p3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2" name="Google Shape;632;p3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633" name="Google Shape;633;p3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34" name="Google Shape;634;p3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35" name="Google Shape;635;p3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36" name="Google Shape;636;p3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37" name="Google Shape;637;p3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38" name="Google Shape;638;p3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39" name="Google Shape;639;p3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640" name="Google Shape;640;p30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1" name="Google Shape;641;p30"/>
          <p:cNvGrpSpPr/>
          <p:nvPr/>
        </p:nvGrpSpPr>
        <p:grpSpPr>
          <a:xfrm>
            <a:off x="7626677" y="1043960"/>
            <a:ext cx="1000421" cy="1003769"/>
            <a:chOff x="2879000" y="653125"/>
            <a:chExt cx="340650" cy="434325"/>
          </a:xfrm>
        </p:grpSpPr>
        <p:sp>
          <p:nvSpPr>
            <p:cNvPr id="642" name="Google Shape;642;p30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0"/>
            <p:cNvSpPr/>
            <p:nvPr/>
          </p:nvSpPr>
          <p:spPr>
            <a:xfrm>
              <a:off x="2879000" y="653125"/>
              <a:ext cx="340650" cy="434325"/>
            </a:xfrm>
            <a:custGeom>
              <a:rect b="b" l="l" r="r" t="t"/>
              <a:pathLst>
                <a:path extrusionOk="0" h="17373" w="13626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0"/>
            <p:cNvSpPr/>
            <p:nvPr/>
          </p:nvSpPr>
          <p:spPr>
            <a:xfrm>
              <a:off x="2926475" y="659850"/>
              <a:ext cx="246925" cy="71175"/>
            </a:xfrm>
            <a:custGeom>
              <a:rect b="b" l="l" r="r" t="t"/>
              <a:pathLst>
                <a:path extrusionOk="0" h="2847" w="9877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0"/>
            <p:cNvSpPr/>
            <p:nvPr/>
          </p:nvSpPr>
          <p:spPr>
            <a:xfrm>
              <a:off x="2886425" y="660550"/>
              <a:ext cx="52250" cy="419475"/>
            </a:xfrm>
            <a:custGeom>
              <a:rect b="b" l="l" r="r" t="t"/>
              <a:pathLst>
                <a:path extrusionOk="0" h="16779" w="209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0"/>
            <p:cNvSpPr/>
            <p:nvPr/>
          </p:nvSpPr>
          <p:spPr>
            <a:xfrm>
              <a:off x="2917625" y="675900"/>
              <a:ext cx="264650" cy="64025"/>
            </a:xfrm>
            <a:custGeom>
              <a:rect b="b" l="l" r="r" t="t"/>
              <a:pathLst>
                <a:path extrusionOk="0" h="2561" w="10586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30"/>
            <p:cNvSpPr/>
            <p:nvPr/>
          </p:nvSpPr>
          <p:spPr>
            <a:xfrm>
              <a:off x="2882750" y="727325"/>
              <a:ext cx="333225" cy="7400"/>
            </a:xfrm>
            <a:custGeom>
              <a:rect b="b" l="l" r="r" t="t"/>
              <a:pathLst>
                <a:path extrusionOk="0" h="296" w="13329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30"/>
            <p:cNvSpPr/>
            <p:nvPr/>
          </p:nvSpPr>
          <p:spPr>
            <a:xfrm>
              <a:off x="3169700" y="656800"/>
              <a:ext cx="7375" cy="74225"/>
            </a:xfrm>
            <a:custGeom>
              <a:rect b="b" l="l" r="r" t="t"/>
              <a:pathLst>
                <a:path extrusionOk="0" h="2969" w="295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30"/>
            <p:cNvSpPr/>
            <p:nvPr/>
          </p:nvSpPr>
          <p:spPr>
            <a:xfrm>
              <a:off x="2922825" y="656800"/>
              <a:ext cx="7375" cy="74225"/>
            </a:xfrm>
            <a:custGeom>
              <a:rect b="b" l="l" r="r" t="t"/>
              <a:pathLst>
                <a:path extrusionOk="0" h="2969" w="295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0" name="Google Shape;650;p30"/>
          <p:cNvGrpSpPr/>
          <p:nvPr/>
        </p:nvGrpSpPr>
        <p:grpSpPr>
          <a:xfrm>
            <a:off x="7624236" y="2209961"/>
            <a:ext cx="1005355" cy="1005636"/>
            <a:chOff x="2494400" y="653125"/>
            <a:chExt cx="340625" cy="434325"/>
          </a:xfrm>
        </p:grpSpPr>
        <p:sp>
          <p:nvSpPr>
            <p:cNvPr id="651" name="Google Shape;651;p30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30"/>
            <p:cNvSpPr/>
            <p:nvPr/>
          </p:nvSpPr>
          <p:spPr>
            <a:xfrm>
              <a:off x="2494400" y="653125"/>
              <a:ext cx="340625" cy="434325"/>
            </a:xfrm>
            <a:custGeom>
              <a:rect b="b" l="l" r="r" t="t"/>
              <a:pathLst>
                <a:path extrusionOk="0" h="17373" w="13625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30"/>
            <p:cNvSpPr/>
            <p:nvPr/>
          </p:nvSpPr>
          <p:spPr>
            <a:xfrm>
              <a:off x="2541875" y="659850"/>
              <a:ext cx="246875" cy="71175"/>
            </a:xfrm>
            <a:custGeom>
              <a:rect b="b" l="l" r="r" t="t"/>
              <a:pathLst>
                <a:path extrusionOk="0" h="2847" w="9875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30"/>
            <p:cNvSpPr/>
            <p:nvPr/>
          </p:nvSpPr>
          <p:spPr>
            <a:xfrm>
              <a:off x="2501800" y="660550"/>
              <a:ext cx="52250" cy="419475"/>
            </a:xfrm>
            <a:custGeom>
              <a:rect b="b" l="l" r="r" t="t"/>
              <a:pathLst>
                <a:path extrusionOk="0" h="16779" w="209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30"/>
            <p:cNvSpPr/>
            <p:nvPr/>
          </p:nvSpPr>
          <p:spPr>
            <a:xfrm>
              <a:off x="2533025" y="675900"/>
              <a:ext cx="264650" cy="64025"/>
            </a:xfrm>
            <a:custGeom>
              <a:rect b="b" l="l" r="r" t="t"/>
              <a:pathLst>
                <a:path extrusionOk="0" h="2561" w="10586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30"/>
            <p:cNvSpPr/>
            <p:nvPr/>
          </p:nvSpPr>
          <p:spPr>
            <a:xfrm>
              <a:off x="2498100" y="727325"/>
              <a:ext cx="333250" cy="7400"/>
            </a:xfrm>
            <a:custGeom>
              <a:rect b="b" l="l" r="r" t="t"/>
              <a:pathLst>
                <a:path extrusionOk="0" h="296" w="1333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>
              <a:off x="2785050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538175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9" name="Google Shape;659;p30"/>
          <p:cNvGrpSpPr/>
          <p:nvPr/>
        </p:nvGrpSpPr>
        <p:grpSpPr>
          <a:xfrm>
            <a:off x="7624724" y="3384629"/>
            <a:ext cx="1004367" cy="1004377"/>
            <a:chOff x="3265750" y="653125"/>
            <a:chExt cx="340625" cy="434325"/>
          </a:xfrm>
        </p:grpSpPr>
        <p:sp>
          <p:nvSpPr>
            <p:cNvPr id="660" name="Google Shape;660;p30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>
              <a:off x="3265750" y="653125"/>
              <a:ext cx="340625" cy="434325"/>
            </a:xfrm>
            <a:custGeom>
              <a:rect b="b" l="l" r="r" t="t"/>
              <a:pathLst>
                <a:path extrusionOk="0" h="17373" w="13625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313275" y="659850"/>
              <a:ext cx="246875" cy="71175"/>
            </a:xfrm>
            <a:custGeom>
              <a:rect b="b" l="l" r="r" t="t"/>
              <a:pathLst>
                <a:path extrusionOk="0" h="2847" w="9875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9EA2E0">
                <a:alpha val="434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>
              <a:off x="3273150" y="660550"/>
              <a:ext cx="52275" cy="419475"/>
            </a:xfrm>
            <a:custGeom>
              <a:rect b="b" l="l" r="r" t="t"/>
              <a:pathLst>
                <a:path extrusionOk="0" h="16779" w="2091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30"/>
            <p:cNvSpPr/>
            <p:nvPr/>
          </p:nvSpPr>
          <p:spPr>
            <a:xfrm>
              <a:off x="3304375" y="675900"/>
              <a:ext cx="264675" cy="64025"/>
            </a:xfrm>
            <a:custGeom>
              <a:rect b="b" l="l" r="r" t="t"/>
              <a:pathLst>
                <a:path extrusionOk="0" h="2561" w="10587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0"/>
            <p:cNvSpPr/>
            <p:nvPr/>
          </p:nvSpPr>
          <p:spPr>
            <a:xfrm>
              <a:off x="3269475" y="727325"/>
              <a:ext cx="333225" cy="7400"/>
            </a:xfrm>
            <a:custGeom>
              <a:rect b="b" l="l" r="r" t="t"/>
              <a:pathLst>
                <a:path extrusionOk="0" h="296" w="13329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0"/>
            <p:cNvSpPr/>
            <p:nvPr/>
          </p:nvSpPr>
          <p:spPr>
            <a:xfrm>
              <a:off x="3556400" y="656800"/>
              <a:ext cx="7450" cy="74225"/>
            </a:xfrm>
            <a:custGeom>
              <a:rect b="b" l="l" r="r" t="t"/>
              <a:pathLst>
                <a:path extrusionOk="0" h="2969" w="298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30"/>
            <p:cNvSpPr/>
            <p:nvPr/>
          </p:nvSpPr>
          <p:spPr>
            <a:xfrm>
              <a:off x="3309525" y="656800"/>
              <a:ext cx="7425" cy="74225"/>
            </a:xfrm>
            <a:custGeom>
              <a:rect b="b" l="l" r="r" t="t"/>
              <a:pathLst>
                <a:path extrusionOk="0" h="2969" w="297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8" name="Google Shape;668;p30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669" name="Google Shape;669;p30"/>
          <p:cNvSpPr/>
          <p:nvPr/>
        </p:nvSpPr>
        <p:spPr>
          <a:xfrm>
            <a:off x="342250" y="3085075"/>
            <a:ext cx="153048" cy="18072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30"/>
          <p:cNvSpPr/>
          <p:nvPr/>
        </p:nvSpPr>
        <p:spPr>
          <a:xfrm>
            <a:off x="8474050" y="4558037"/>
            <a:ext cx="153048" cy="18072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3"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31"/>
          <p:cNvGrpSpPr/>
          <p:nvPr/>
        </p:nvGrpSpPr>
        <p:grpSpPr>
          <a:xfrm>
            <a:off x="171400" y="128600"/>
            <a:ext cx="8772695" cy="4795891"/>
            <a:chOff x="171400" y="128600"/>
            <a:chExt cx="8772695" cy="4795891"/>
          </a:xfrm>
        </p:grpSpPr>
        <p:grpSp>
          <p:nvGrpSpPr>
            <p:cNvPr id="673" name="Google Shape;673;p31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674" name="Google Shape;674;p31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75" name="Google Shape;675;p31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76" name="Google Shape;676;p31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7" name="Google Shape;677;p31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678" name="Google Shape;678;p31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79" name="Google Shape;679;p31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80" name="Google Shape;680;p31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81" name="Google Shape;681;p31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82" name="Google Shape;682;p31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83" name="Google Shape;683;p31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84" name="Google Shape;684;p31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685" name="Google Shape;685;p31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6" name="Google Shape;686;p31"/>
          <p:cNvGrpSpPr/>
          <p:nvPr/>
        </p:nvGrpSpPr>
        <p:grpSpPr>
          <a:xfrm>
            <a:off x="7721927" y="1043960"/>
            <a:ext cx="1000421" cy="1003769"/>
            <a:chOff x="2879000" y="653125"/>
            <a:chExt cx="340650" cy="434325"/>
          </a:xfrm>
        </p:grpSpPr>
        <p:sp>
          <p:nvSpPr>
            <p:cNvPr id="687" name="Google Shape;687;p31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2879000" y="653125"/>
              <a:ext cx="340650" cy="434325"/>
            </a:xfrm>
            <a:custGeom>
              <a:rect b="b" l="l" r="r" t="t"/>
              <a:pathLst>
                <a:path extrusionOk="0" h="17373" w="13626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2926475" y="659850"/>
              <a:ext cx="246925" cy="71175"/>
            </a:xfrm>
            <a:custGeom>
              <a:rect b="b" l="l" r="r" t="t"/>
              <a:pathLst>
                <a:path extrusionOk="0" h="2847" w="9877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2886425" y="660550"/>
              <a:ext cx="52250" cy="419475"/>
            </a:xfrm>
            <a:custGeom>
              <a:rect b="b" l="l" r="r" t="t"/>
              <a:pathLst>
                <a:path extrusionOk="0" h="16779" w="209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2917625" y="675900"/>
              <a:ext cx="264650" cy="64025"/>
            </a:xfrm>
            <a:custGeom>
              <a:rect b="b" l="l" r="r" t="t"/>
              <a:pathLst>
                <a:path extrusionOk="0" h="2561" w="10586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2882750" y="727325"/>
              <a:ext cx="333225" cy="7400"/>
            </a:xfrm>
            <a:custGeom>
              <a:rect b="b" l="l" r="r" t="t"/>
              <a:pathLst>
                <a:path extrusionOk="0" h="296" w="13329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3169700" y="656800"/>
              <a:ext cx="7375" cy="74225"/>
            </a:xfrm>
            <a:custGeom>
              <a:rect b="b" l="l" r="r" t="t"/>
              <a:pathLst>
                <a:path extrusionOk="0" h="2969" w="295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2922825" y="656800"/>
              <a:ext cx="7375" cy="74225"/>
            </a:xfrm>
            <a:custGeom>
              <a:rect b="b" l="l" r="r" t="t"/>
              <a:pathLst>
                <a:path extrusionOk="0" h="2969" w="295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5" name="Google Shape;695;p31"/>
          <p:cNvGrpSpPr/>
          <p:nvPr/>
        </p:nvGrpSpPr>
        <p:grpSpPr>
          <a:xfrm>
            <a:off x="7719486" y="2209961"/>
            <a:ext cx="1005355" cy="1005636"/>
            <a:chOff x="2494400" y="653125"/>
            <a:chExt cx="340625" cy="434325"/>
          </a:xfrm>
        </p:grpSpPr>
        <p:sp>
          <p:nvSpPr>
            <p:cNvPr id="696" name="Google Shape;696;p31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2494400" y="653125"/>
              <a:ext cx="340625" cy="434325"/>
            </a:xfrm>
            <a:custGeom>
              <a:rect b="b" l="l" r="r" t="t"/>
              <a:pathLst>
                <a:path extrusionOk="0" h="17373" w="13625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2541875" y="659850"/>
              <a:ext cx="246875" cy="71175"/>
            </a:xfrm>
            <a:custGeom>
              <a:rect b="b" l="l" r="r" t="t"/>
              <a:pathLst>
                <a:path extrusionOk="0" h="2847" w="9875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2501800" y="660550"/>
              <a:ext cx="52250" cy="419475"/>
            </a:xfrm>
            <a:custGeom>
              <a:rect b="b" l="l" r="r" t="t"/>
              <a:pathLst>
                <a:path extrusionOk="0" h="16779" w="209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2533025" y="675900"/>
              <a:ext cx="264650" cy="64025"/>
            </a:xfrm>
            <a:custGeom>
              <a:rect b="b" l="l" r="r" t="t"/>
              <a:pathLst>
                <a:path extrusionOk="0" h="2561" w="10586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2498100" y="727325"/>
              <a:ext cx="333250" cy="7400"/>
            </a:xfrm>
            <a:custGeom>
              <a:rect b="b" l="l" r="r" t="t"/>
              <a:pathLst>
                <a:path extrusionOk="0" h="296" w="1333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2785050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2538175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4" name="Google Shape;704;p31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705" name="Google Shape;705;p31"/>
          <p:cNvSpPr/>
          <p:nvPr/>
        </p:nvSpPr>
        <p:spPr>
          <a:xfrm>
            <a:off x="2354475" y="4474838"/>
            <a:ext cx="217898" cy="257323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31"/>
          <p:cNvSpPr/>
          <p:nvPr/>
        </p:nvSpPr>
        <p:spPr>
          <a:xfrm>
            <a:off x="6864325" y="4513137"/>
            <a:ext cx="153048" cy="18072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4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32"/>
          <p:cNvSpPr/>
          <p:nvPr/>
        </p:nvSpPr>
        <p:spPr>
          <a:xfrm rot="-778826">
            <a:off x="-396476" y="-1679711"/>
            <a:ext cx="9731010" cy="7733644"/>
          </a:xfrm>
          <a:custGeom>
            <a:rect b="b" l="l" r="r" t="t"/>
            <a:pathLst>
              <a:path extrusionOk="0" h="54041" w="67997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9" name="Google Shape;709;p32"/>
          <p:cNvGrpSpPr/>
          <p:nvPr/>
        </p:nvGrpSpPr>
        <p:grpSpPr>
          <a:xfrm>
            <a:off x="171400" y="128600"/>
            <a:ext cx="8772695" cy="2043114"/>
            <a:chOff x="171400" y="128600"/>
            <a:chExt cx="8772695" cy="2043114"/>
          </a:xfrm>
        </p:grpSpPr>
        <p:grpSp>
          <p:nvGrpSpPr>
            <p:cNvPr id="710" name="Google Shape;710;p32"/>
            <p:cNvGrpSpPr/>
            <p:nvPr/>
          </p:nvGrpSpPr>
          <p:grpSpPr>
            <a:xfrm>
              <a:off x="171400" y="128600"/>
              <a:ext cx="8772695" cy="2043114"/>
              <a:chOff x="171400" y="428619"/>
              <a:chExt cx="8772695" cy="2027100"/>
            </a:xfrm>
          </p:grpSpPr>
          <p:sp>
            <p:nvSpPr>
              <p:cNvPr id="711" name="Google Shape;711;p32"/>
              <p:cNvSpPr/>
              <p:nvPr/>
            </p:nvSpPr>
            <p:spPr>
              <a:xfrm>
                <a:off x="171450" y="428619"/>
                <a:ext cx="8772300" cy="2027100"/>
              </a:xfrm>
              <a:prstGeom prst="roundRect">
                <a:avLst>
                  <a:gd fmla="val 11365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12" name="Google Shape;712;p32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713" name="Google Shape;713;p32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4" name="Google Shape;714;p32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715" name="Google Shape;715;p32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16" name="Google Shape;716;p32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17" name="Google Shape;717;p32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18" name="Google Shape;718;p32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19" name="Google Shape;719;p32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20" name="Google Shape;720;p32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21" name="Google Shape;721;p32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722" name="Google Shape;722;p32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3" name="Google Shape;723;p32"/>
          <p:cNvGrpSpPr/>
          <p:nvPr/>
        </p:nvGrpSpPr>
        <p:grpSpPr>
          <a:xfrm>
            <a:off x="459925" y="1957871"/>
            <a:ext cx="8772695" cy="2116590"/>
            <a:chOff x="171400" y="128608"/>
            <a:chExt cx="8772695" cy="2116590"/>
          </a:xfrm>
        </p:grpSpPr>
        <p:grpSp>
          <p:nvGrpSpPr>
            <p:cNvPr id="724" name="Google Shape;724;p32"/>
            <p:cNvGrpSpPr/>
            <p:nvPr/>
          </p:nvGrpSpPr>
          <p:grpSpPr>
            <a:xfrm>
              <a:off x="171400" y="128608"/>
              <a:ext cx="8772695" cy="2116590"/>
              <a:chOff x="171400" y="428627"/>
              <a:chExt cx="8772695" cy="2100000"/>
            </a:xfrm>
          </p:grpSpPr>
          <p:sp>
            <p:nvSpPr>
              <p:cNvPr id="725" name="Google Shape;725;p32"/>
              <p:cNvSpPr/>
              <p:nvPr/>
            </p:nvSpPr>
            <p:spPr>
              <a:xfrm>
                <a:off x="171450" y="428627"/>
                <a:ext cx="8772300" cy="2100000"/>
              </a:xfrm>
              <a:prstGeom prst="roundRect">
                <a:avLst>
                  <a:gd fmla="val 11365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26" name="Google Shape;726;p32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727" name="Google Shape;727;p32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28" name="Google Shape;728;p32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729" name="Google Shape;729;p32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30" name="Google Shape;730;p32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31" name="Google Shape;731;p32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32" name="Google Shape;732;p32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33" name="Google Shape;733;p32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34" name="Google Shape;734;p32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35" name="Google Shape;735;p32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736" name="Google Shape;736;p32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7" name="Google Shape;737;p32"/>
          <p:cNvGrpSpPr/>
          <p:nvPr/>
        </p:nvGrpSpPr>
        <p:grpSpPr>
          <a:xfrm>
            <a:off x="7893826" y="2683910"/>
            <a:ext cx="1060340" cy="1058580"/>
            <a:chOff x="3265747" y="653121"/>
            <a:chExt cx="355783" cy="434325"/>
          </a:xfrm>
        </p:grpSpPr>
        <p:sp>
          <p:nvSpPr>
            <p:cNvPr id="738" name="Google Shape;738;p32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2"/>
            <p:cNvSpPr/>
            <p:nvPr/>
          </p:nvSpPr>
          <p:spPr>
            <a:xfrm>
              <a:off x="3265747" y="653121"/>
              <a:ext cx="355783" cy="434325"/>
            </a:xfrm>
            <a:custGeom>
              <a:rect b="b" l="l" r="r" t="t"/>
              <a:pathLst>
                <a:path extrusionOk="0" h="17373" w="13625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3313275" y="659850"/>
              <a:ext cx="246875" cy="71175"/>
            </a:xfrm>
            <a:custGeom>
              <a:rect b="b" l="l" r="r" t="t"/>
              <a:pathLst>
                <a:path extrusionOk="0" h="2847" w="9875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3273150" y="660550"/>
              <a:ext cx="52275" cy="419475"/>
            </a:xfrm>
            <a:custGeom>
              <a:rect b="b" l="l" r="r" t="t"/>
              <a:pathLst>
                <a:path extrusionOk="0" h="16779" w="2091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3304375" y="675900"/>
              <a:ext cx="264675" cy="64025"/>
            </a:xfrm>
            <a:custGeom>
              <a:rect b="b" l="l" r="r" t="t"/>
              <a:pathLst>
                <a:path extrusionOk="0" h="2561" w="10587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3269475" y="727325"/>
              <a:ext cx="333225" cy="7400"/>
            </a:xfrm>
            <a:custGeom>
              <a:rect b="b" l="l" r="r" t="t"/>
              <a:pathLst>
                <a:path extrusionOk="0" h="296" w="13329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32"/>
            <p:cNvSpPr/>
            <p:nvPr/>
          </p:nvSpPr>
          <p:spPr>
            <a:xfrm>
              <a:off x="3556400" y="656800"/>
              <a:ext cx="7450" cy="74225"/>
            </a:xfrm>
            <a:custGeom>
              <a:rect b="b" l="l" r="r" t="t"/>
              <a:pathLst>
                <a:path extrusionOk="0" h="2969" w="298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32"/>
            <p:cNvSpPr/>
            <p:nvPr/>
          </p:nvSpPr>
          <p:spPr>
            <a:xfrm>
              <a:off x="3309525" y="656800"/>
              <a:ext cx="7425" cy="74225"/>
            </a:xfrm>
            <a:custGeom>
              <a:rect b="b" l="l" r="r" t="t"/>
              <a:pathLst>
                <a:path extrusionOk="0" h="2969" w="297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6" name="Google Shape;746;p32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747" name="Google Shape;747;p32"/>
          <p:cNvSpPr/>
          <p:nvPr/>
        </p:nvSpPr>
        <p:spPr>
          <a:xfrm>
            <a:off x="636550" y="3211022"/>
            <a:ext cx="166902" cy="19710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32"/>
          <p:cNvSpPr/>
          <p:nvPr/>
        </p:nvSpPr>
        <p:spPr>
          <a:xfrm>
            <a:off x="355162" y="1547747"/>
            <a:ext cx="166902" cy="19710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32"/>
          <p:cNvSpPr/>
          <p:nvPr/>
        </p:nvSpPr>
        <p:spPr>
          <a:xfrm>
            <a:off x="5659325" y="4727922"/>
            <a:ext cx="166902" cy="19710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5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171400" y="128600"/>
            <a:ext cx="8772695" cy="4795891"/>
            <a:chOff x="171400" y="128600"/>
            <a:chExt cx="8772695" cy="4795891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54" name="Google Shape;754;p33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755" name="Google Shape;755;p33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6" name="Google Shape;756;p33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757" name="Google Shape;757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58" name="Google Shape;758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59" name="Google Shape;759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60" name="Google Shape;760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61" name="Google Shape;761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62" name="Google Shape;762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63" name="Google Shape;763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764" name="Google Shape;764;p33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5" name="Google Shape;765;p33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766" name="Google Shape;766;p33"/>
          <p:cNvSpPr/>
          <p:nvPr/>
        </p:nvSpPr>
        <p:spPr>
          <a:xfrm>
            <a:off x="6068762" y="4610839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TITLE_ONLY_6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" name="Google Shape;768;p34"/>
          <p:cNvGrpSpPr/>
          <p:nvPr/>
        </p:nvGrpSpPr>
        <p:grpSpPr>
          <a:xfrm>
            <a:off x="171400" y="128600"/>
            <a:ext cx="8772695" cy="4795891"/>
            <a:chOff x="171400" y="128600"/>
            <a:chExt cx="8772695" cy="4795891"/>
          </a:xfrm>
        </p:grpSpPr>
        <p:grpSp>
          <p:nvGrpSpPr>
            <p:cNvPr id="769" name="Google Shape;769;p34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770" name="Google Shape;770;p34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71" name="Google Shape;771;p34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772" name="Google Shape;772;p34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73" name="Google Shape;773;p34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774" name="Google Shape;774;p34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75" name="Google Shape;775;p34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76" name="Google Shape;776;p34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77" name="Google Shape;777;p34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78" name="Google Shape;778;p34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79" name="Google Shape;779;p34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80" name="Google Shape;780;p34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781" name="Google Shape;781;p34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2" name="Google Shape;782;p34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783" name="Google Shape;783;p34"/>
          <p:cNvSpPr/>
          <p:nvPr/>
        </p:nvSpPr>
        <p:spPr>
          <a:xfrm>
            <a:off x="569600" y="1983326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34"/>
          <p:cNvSpPr/>
          <p:nvPr/>
        </p:nvSpPr>
        <p:spPr>
          <a:xfrm>
            <a:off x="3839850" y="4514701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TITLE_ONLY_7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5"/>
          <p:cNvSpPr/>
          <p:nvPr/>
        </p:nvSpPr>
        <p:spPr>
          <a:xfrm flipH="1" rot="4979706">
            <a:off x="2553788" y="-775148"/>
            <a:ext cx="7102936" cy="6647932"/>
          </a:xfrm>
          <a:custGeom>
            <a:rect b="b" l="l" r="r" t="t"/>
            <a:pathLst>
              <a:path extrusionOk="0" h="45863" w="49002">
                <a:moveTo>
                  <a:pt x="7884" y="1"/>
                </a:moveTo>
                <a:cubicBezTo>
                  <a:pt x="5460" y="1"/>
                  <a:pt x="3475" y="1698"/>
                  <a:pt x="2862" y="5020"/>
                </a:cubicBezTo>
                <a:cubicBezTo>
                  <a:pt x="1583" y="11968"/>
                  <a:pt x="1441" y="19302"/>
                  <a:pt x="776" y="26337"/>
                </a:cubicBezTo>
                <a:cubicBezTo>
                  <a:pt x="324" y="31109"/>
                  <a:pt x="0" y="36376"/>
                  <a:pt x="2861" y="40224"/>
                </a:cubicBezTo>
                <a:cubicBezTo>
                  <a:pt x="6166" y="44670"/>
                  <a:pt x="12399" y="45504"/>
                  <a:pt x="17935" y="45732"/>
                </a:cubicBezTo>
                <a:cubicBezTo>
                  <a:pt x="19860" y="45812"/>
                  <a:pt x="21790" y="45863"/>
                  <a:pt x="23719" y="45863"/>
                </a:cubicBezTo>
                <a:cubicBezTo>
                  <a:pt x="28198" y="45863"/>
                  <a:pt x="32671" y="45589"/>
                  <a:pt x="37068" y="44767"/>
                </a:cubicBezTo>
                <a:cubicBezTo>
                  <a:pt x="39553" y="44301"/>
                  <a:pt x="42051" y="43644"/>
                  <a:pt x="44189" y="42292"/>
                </a:cubicBezTo>
                <a:cubicBezTo>
                  <a:pt x="46326" y="40942"/>
                  <a:pt x="48077" y="38803"/>
                  <a:pt x="48455" y="36304"/>
                </a:cubicBezTo>
                <a:cubicBezTo>
                  <a:pt x="49002" y="32695"/>
                  <a:pt x="46570" y="29177"/>
                  <a:pt x="43475" y="27243"/>
                </a:cubicBezTo>
                <a:cubicBezTo>
                  <a:pt x="40379" y="25308"/>
                  <a:pt x="36704" y="24595"/>
                  <a:pt x="33154" y="23745"/>
                </a:cubicBezTo>
                <a:cubicBezTo>
                  <a:pt x="29603" y="22894"/>
                  <a:pt x="25951" y="21793"/>
                  <a:pt x="23282" y="19303"/>
                </a:cubicBezTo>
                <a:cubicBezTo>
                  <a:pt x="20820" y="17005"/>
                  <a:pt x="19476" y="13785"/>
                  <a:pt x="18171" y="10680"/>
                </a:cubicBezTo>
                <a:cubicBezTo>
                  <a:pt x="16866" y="7576"/>
                  <a:pt x="15452" y="4371"/>
                  <a:pt x="12905" y="2168"/>
                </a:cubicBezTo>
                <a:cubicBezTo>
                  <a:pt x="11217" y="716"/>
                  <a:pt x="9458" y="1"/>
                  <a:pt x="7884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7" name="Google Shape;787;p35"/>
          <p:cNvGrpSpPr/>
          <p:nvPr/>
        </p:nvGrpSpPr>
        <p:grpSpPr>
          <a:xfrm>
            <a:off x="1496622" y="539322"/>
            <a:ext cx="7342117" cy="4064844"/>
            <a:chOff x="627130" y="128603"/>
            <a:chExt cx="8316852" cy="4604490"/>
          </a:xfrm>
        </p:grpSpPr>
        <p:grpSp>
          <p:nvGrpSpPr>
            <p:cNvPr id="788" name="Google Shape;788;p35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789" name="Google Shape;789;p35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90" name="Google Shape;790;p35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791" name="Google Shape;791;p35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36252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92" name="Google Shape;792;p35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793" name="Google Shape;793;p35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94" name="Google Shape;794;p35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95" name="Google Shape;795;p35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96" name="Google Shape;796;p35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97" name="Google Shape;797;p35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98" name="Google Shape;798;p35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99" name="Google Shape;799;p35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800" name="Google Shape;800;p35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1" name="Google Shape;801;p35"/>
          <p:cNvGrpSpPr/>
          <p:nvPr/>
        </p:nvGrpSpPr>
        <p:grpSpPr>
          <a:xfrm>
            <a:off x="304800" y="121775"/>
            <a:ext cx="3826874" cy="4828162"/>
            <a:chOff x="4716495" y="128594"/>
            <a:chExt cx="4227655" cy="5333807"/>
          </a:xfrm>
        </p:grpSpPr>
        <p:grpSp>
          <p:nvGrpSpPr>
            <p:cNvPr id="802" name="Google Shape;802;p35"/>
            <p:cNvGrpSpPr/>
            <p:nvPr/>
          </p:nvGrpSpPr>
          <p:grpSpPr>
            <a:xfrm>
              <a:off x="4716495" y="128594"/>
              <a:ext cx="4227655" cy="5333807"/>
              <a:chOff x="4716494" y="428613"/>
              <a:chExt cx="4227655" cy="5292000"/>
            </a:xfrm>
          </p:grpSpPr>
          <p:sp>
            <p:nvSpPr>
              <p:cNvPr id="803" name="Google Shape;803;p35"/>
              <p:cNvSpPr/>
              <p:nvPr/>
            </p:nvSpPr>
            <p:spPr>
              <a:xfrm>
                <a:off x="4716550" y="428613"/>
                <a:ext cx="4227600" cy="5292000"/>
              </a:xfrm>
              <a:prstGeom prst="roundRect">
                <a:avLst>
                  <a:gd fmla="val 96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04" name="Google Shape;804;p35"/>
              <p:cNvGrpSpPr/>
              <p:nvPr/>
            </p:nvGrpSpPr>
            <p:grpSpPr>
              <a:xfrm>
                <a:off x="4716494" y="428627"/>
                <a:ext cx="4227482" cy="490301"/>
                <a:chOff x="4729125" y="238117"/>
                <a:chExt cx="4599089" cy="533400"/>
              </a:xfrm>
            </p:grpSpPr>
            <p:sp>
              <p:nvSpPr>
                <p:cNvPr id="805" name="Google Shape;805;p35"/>
                <p:cNvSpPr/>
                <p:nvPr/>
              </p:nvSpPr>
              <p:spPr>
                <a:xfrm>
                  <a:off x="4729239" y="238117"/>
                  <a:ext cx="4598400" cy="533400"/>
                </a:xfrm>
                <a:prstGeom prst="round2SameRect">
                  <a:avLst>
                    <a:gd fmla="val 47158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06" name="Google Shape;806;p35"/>
                <p:cNvSpPr/>
                <p:nvPr/>
              </p:nvSpPr>
              <p:spPr>
                <a:xfrm>
                  <a:off x="4729125" y="685646"/>
                  <a:ext cx="4599089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807" name="Google Shape;807;p35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808" name="Google Shape;808;p35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09" name="Google Shape;809;p35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10" name="Google Shape;810;p35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11" name="Google Shape;811;p35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12" name="Google Shape;812;p35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13" name="Google Shape;813;p35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814" name="Google Shape;814;p35"/>
            <p:cNvSpPr/>
            <p:nvPr/>
          </p:nvSpPr>
          <p:spPr>
            <a:xfrm>
              <a:off x="4790684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5" name="Google Shape;815;p35"/>
          <p:cNvSpPr txBox="1"/>
          <p:nvPr>
            <p:ph type="title"/>
          </p:nvPr>
        </p:nvSpPr>
        <p:spPr>
          <a:xfrm>
            <a:off x="720000" y="740175"/>
            <a:ext cx="26994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816" name="Google Shape;816;p35"/>
          <p:cNvSpPr/>
          <p:nvPr/>
        </p:nvSpPr>
        <p:spPr>
          <a:xfrm>
            <a:off x="8770100" y="230251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TITLE_ONLY_8"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8" name="Google Shape;818;p36"/>
          <p:cNvGrpSpPr/>
          <p:nvPr/>
        </p:nvGrpSpPr>
        <p:grpSpPr>
          <a:xfrm>
            <a:off x="171400" y="128600"/>
            <a:ext cx="8772695" cy="2545351"/>
            <a:chOff x="171400" y="128600"/>
            <a:chExt cx="8772695" cy="2545351"/>
          </a:xfrm>
        </p:grpSpPr>
        <p:grpSp>
          <p:nvGrpSpPr>
            <p:cNvPr id="819" name="Google Shape;819;p36"/>
            <p:cNvGrpSpPr/>
            <p:nvPr/>
          </p:nvGrpSpPr>
          <p:grpSpPr>
            <a:xfrm>
              <a:off x="171400" y="128600"/>
              <a:ext cx="8772695" cy="2545351"/>
              <a:chOff x="171400" y="428619"/>
              <a:chExt cx="8772695" cy="2525400"/>
            </a:xfrm>
          </p:grpSpPr>
          <p:sp>
            <p:nvSpPr>
              <p:cNvPr id="820" name="Google Shape;820;p36"/>
              <p:cNvSpPr/>
              <p:nvPr/>
            </p:nvSpPr>
            <p:spPr>
              <a:xfrm>
                <a:off x="171450" y="428619"/>
                <a:ext cx="8772300" cy="2525400"/>
              </a:xfrm>
              <a:prstGeom prst="roundRect">
                <a:avLst>
                  <a:gd fmla="val 11365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21" name="Google Shape;821;p36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822" name="Google Shape;822;p36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3" name="Google Shape;823;p36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824" name="Google Shape;824;p3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825" name="Google Shape;825;p3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26" name="Google Shape;826;p3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27" name="Google Shape;827;p3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28" name="Google Shape;828;p3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29" name="Google Shape;829;p3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30" name="Google Shape;830;p3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831" name="Google Shape;831;p36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2" name="Google Shape;832;p36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833" name="Google Shape;833;p36"/>
          <p:cNvSpPr/>
          <p:nvPr/>
        </p:nvSpPr>
        <p:spPr>
          <a:xfrm>
            <a:off x="394050" y="1558026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36"/>
          <p:cNvSpPr/>
          <p:nvPr/>
        </p:nvSpPr>
        <p:spPr>
          <a:xfrm>
            <a:off x="8348800" y="1076401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9">
  <p:cSld name="TITLE_ONLY_9"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37"/>
          <p:cNvGrpSpPr/>
          <p:nvPr/>
        </p:nvGrpSpPr>
        <p:grpSpPr>
          <a:xfrm>
            <a:off x="171400" y="128600"/>
            <a:ext cx="8772695" cy="4795891"/>
            <a:chOff x="171400" y="128600"/>
            <a:chExt cx="8772695" cy="4795891"/>
          </a:xfrm>
        </p:grpSpPr>
        <p:grpSp>
          <p:nvGrpSpPr>
            <p:cNvPr id="837" name="Google Shape;837;p37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838" name="Google Shape;838;p37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39" name="Google Shape;839;p37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840" name="Google Shape;840;p37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1" name="Google Shape;841;p3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842" name="Google Shape;842;p3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843" name="Google Shape;843;p3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44" name="Google Shape;844;p3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45" name="Google Shape;845;p3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46" name="Google Shape;846;p3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47" name="Google Shape;847;p3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48" name="Google Shape;848;p3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849" name="Google Shape;849;p37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0" name="Google Shape;850;p37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851" name="Google Shape;851;p37"/>
          <p:cNvSpPr/>
          <p:nvPr/>
        </p:nvSpPr>
        <p:spPr>
          <a:xfrm>
            <a:off x="452575" y="4171364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0">
  <p:cSld name="TITLE_ONLY_10"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38"/>
          <p:cNvGrpSpPr/>
          <p:nvPr/>
        </p:nvGrpSpPr>
        <p:grpSpPr>
          <a:xfrm>
            <a:off x="171400" y="128600"/>
            <a:ext cx="8772695" cy="4795891"/>
            <a:chOff x="171400" y="128600"/>
            <a:chExt cx="8772695" cy="4795891"/>
          </a:xfrm>
        </p:grpSpPr>
        <p:grpSp>
          <p:nvGrpSpPr>
            <p:cNvPr id="854" name="Google Shape;854;p38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855" name="Google Shape;855;p38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56" name="Google Shape;856;p38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857" name="Google Shape;857;p38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8" name="Google Shape;858;p38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859" name="Google Shape;859;p38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860" name="Google Shape;860;p38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61" name="Google Shape;861;p38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62" name="Google Shape;862;p38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63" name="Google Shape;863;p38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64" name="Google Shape;864;p38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65" name="Google Shape;865;p38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866" name="Google Shape;866;p38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7" name="Google Shape;867;p38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868" name="Google Shape;868;p38"/>
          <p:cNvSpPr/>
          <p:nvPr/>
        </p:nvSpPr>
        <p:spPr>
          <a:xfrm>
            <a:off x="388100" y="2946239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38"/>
          <p:cNvSpPr/>
          <p:nvPr/>
        </p:nvSpPr>
        <p:spPr>
          <a:xfrm>
            <a:off x="8560550" y="1111114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38"/>
          <p:cNvSpPr/>
          <p:nvPr/>
        </p:nvSpPr>
        <p:spPr>
          <a:xfrm>
            <a:off x="6924950" y="4559251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1">
  <p:cSld name="TITLE_ONLY_10_1"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9"/>
          <p:cNvGrpSpPr/>
          <p:nvPr/>
        </p:nvGrpSpPr>
        <p:grpSpPr>
          <a:xfrm>
            <a:off x="171400" y="128600"/>
            <a:ext cx="8772695" cy="4795891"/>
            <a:chOff x="171400" y="128600"/>
            <a:chExt cx="8772695" cy="4795891"/>
          </a:xfrm>
        </p:grpSpPr>
        <p:grpSp>
          <p:nvGrpSpPr>
            <p:cNvPr id="873" name="Google Shape;873;p39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874" name="Google Shape;874;p39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75" name="Google Shape;875;p39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876" name="Google Shape;876;p39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77" name="Google Shape;877;p3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878" name="Google Shape;878;p3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879" name="Google Shape;879;p3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80" name="Google Shape;880;p3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81" name="Google Shape;881;p3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82" name="Google Shape;882;p3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83" name="Google Shape;883;p3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84" name="Google Shape;884;p3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885" name="Google Shape;885;p39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6" name="Google Shape;886;p39"/>
          <p:cNvGrpSpPr/>
          <p:nvPr/>
        </p:nvGrpSpPr>
        <p:grpSpPr>
          <a:xfrm>
            <a:off x="7660734" y="1200478"/>
            <a:ext cx="957192" cy="960379"/>
            <a:chOff x="2879000" y="653125"/>
            <a:chExt cx="340650" cy="434325"/>
          </a:xfrm>
        </p:grpSpPr>
        <p:sp>
          <p:nvSpPr>
            <p:cNvPr id="887" name="Google Shape;887;p3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2879000" y="653125"/>
              <a:ext cx="340650" cy="434325"/>
            </a:xfrm>
            <a:custGeom>
              <a:rect b="b" l="l" r="r" t="t"/>
              <a:pathLst>
                <a:path extrusionOk="0" h="17373" w="13626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2926475" y="659850"/>
              <a:ext cx="246925" cy="71175"/>
            </a:xfrm>
            <a:custGeom>
              <a:rect b="b" l="l" r="r" t="t"/>
              <a:pathLst>
                <a:path extrusionOk="0" h="2847" w="9877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2886425" y="660550"/>
              <a:ext cx="52250" cy="419475"/>
            </a:xfrm>
            <a:custGeom>
              <a:rect b="b" l="l" r="r" t="t"/>
              <a:pathLst>
                <a:path extrusionOk="0" h="16779" w="209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2917625" y="675900"/>
              <a:ext cx="264650" cy="64025"/>
            </a:xfrm>
            <a:custGeom>
              <a:rect b="b" l="l" r="r" t="t"/>
              <a:pathLst>
                <a:path extrusionOk="0" h="2561" w="10586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2882750" y="727325"/>
              <a:ext cx="333225" cy="7400"/>
            </a:xfrm>
            <a:custGeom>
              <a:rect b="b" l="l" r="r" t="t"/>
              <a:pathLst>
                <a:path extrusionOk="0" h="296" w="13329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3169700" y="656800"/>
              <a:ext cx="7375" cy="74225"/>
            </a:xfrm>
            <a:custGeom>
              <a:rect b="b" l="l" r="r" t="t"/>
              <a:pathLst>
                <a:path extrusionOk="0" h="2969" w="295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2922825" y="656800"/>
              <a:ext cx="7375" cy="74225"/>
            </a:xfrm>
            <a:custGeom>
              <a:rect b="b" l="l" r="r" t="t"/>
              <a:pathLst>
                <a:path extrusionOk="0" h="2969" w="295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5" name="Google Shape;895;p39"/>
          <p:cNvGrpSpPr/>
          <p:nvPr/>
        </p:nvGrpSpPr>
        <p:grpSpPr>
          <a:xfrm>
            <a:off x="7658479" y="3430464"/>
            <a:ext cx="961925" cy="962160"/>
            <a:chOff x="2494400" y="653125"/>
            <a:chExt cx="340625" cy="434325"/>
          </a:xfrm>
        </p:grpSpPr>
        <p:sp>
          <p:nvSpPr>
            <p:cNvPr id="896" name="Google Shape;896;p3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2494400" y="653125"/>
              <a:ext cx="340625" cy="434325"/>
            </a:xfrm>
            <a:custGeom>
              <a:rect b="b" l="l" r="r" t="t"/>
              <a:pathLst>
                <a:path extrusionOk="0" h="17373" w="13625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2541875" y="659850"/>
              <a:ext cx="246875" cy="71175"/>
            </a:xfrm>
            <a:custGeom>
              <a:rect b="b" l="l" r="r" t="t"/>
              <a:pathLst>
                <a:path extrusionOk="0" h="2847" w="9875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2501800" y="660550"/>
              <a:ext cx="52250" cy="419475"/>
            </a:xfrm>
            <a:custGeom>
              <a:rect b="b" l="l" r="r" t="t"/>
              <a:pathLst>
                <a:path extrusionOk="0" h="16779" w="209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2533025" y="675900"/>
              <a:ext cx="264650" cy="64025"/>
            </a:xfrm>
            <a:custGeom>
              <a:rect b="b" l="l" r="r" t="t"/>
              <a:pathLst>
                <a:path extrusionOk="0" h="2561" w="10586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2498100" y="727325"/>
              <a:ext cx="333250" cy="7400"/>
            </a:xfrm>
            <a:custGeom>
              <a:rect b="b" l="l" r="r" t="t"/>
              <a:pathLst>
                <a:path extrusionOk="0" h="296" w="1333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2785050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2538175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4" name="Google Shape;904;p39"/>
          <p:cNvGrpSpPr/>
          <p:nvPr/>
        </p:nvGrpSpPr>
        <p:grpSpPr>
          <a:xfrm>
            <a:off x="7658095" y="2316063"/>
            <a:ext cx="961930" cy="960379"/>
            <a:chOff x="3265747" y="653121"/>
            <a:chExt cx="355783" cy="434325"/>
          </a:xfrm>
        </p:grpSpPr>
        <p:sp>
          <p:nvSpPr>
            <p:cNvPr id="905" name="Google Shape;905;p39"/>
            <p:cNvSpPr/>
            <p:nvPr/>
          </p:nvSpPr>
          <p:spPr>
            <a:xfrm>
              <a:off x="3272786" y="65735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3265747" y="653121"/>
              <a:ext cx="355783" cy="434325"/>
            </a:xfrm>
            <a:custGeom>
              <a:rect b="b" l="l" r="r" t="t"/>
              <a:pathLst>
                <a:path extrusionOk="0" h="17373" w="13625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3313275" y="659850"/>
              <a:ext cx="246875" cy="71175"/>
            </a:xfrm>
            <a:custGeom>
              <a:rect b="b" l="l" r="r" t="t"/>
              <a:pathLst>
                <a:path extrusionOk="0" h="2847" w="9875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3273150" y="660550"/>
              <a:ext cx="52275" cy="419475"/>
            </a:xfrm>
            <a:custGeom>
              <a:rect b="b" l="l" r="r" t="t"/>
              <a:pathLst>
                <a:path extrusionOk="0" h="16779" w="2091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3304375" y="675900"/>
              <a:ext cx="264675" cy="64025"/>
            </a:xfrm>
            <a:custGeom>
              <a:rect b="b" l="l" r="r" t="t"/>
              <a:pathLst>
                <a:path extrusionOk="0" h="2561" w="10587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3269475" y="727325"/>
              <a:ext cx="333225" cy="7400"/>
            </a:xfrm>
            <a:custGeom>
              <a:rect b="b" l="l" r="r" t="t"/>
              <a:pathLst>
                <a:path extrusionOk="0" h="296" w="13329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3556400" y="656800"/>
              <a:ext cx="7450" cy="74225"/>
            </a:xfrm>
            <a:custGeom>
              <a:rect b="b" l="l" r="r" t="t"/>
              <a:pathLst>
                <a:path extrusionOk="0" h="2969" w="298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3309525" y="656800"/>
              <a:ext cx="7425" cy="74225"/>
            </a:xfrm>
            <a:custGeom>
              <a:rect b="b" l="l" r="r" t="t"/>
              <a:pathLst>
                <a:path extrusionOk="0" h="2969" w="297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3" name="Google Shape;913;p39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914" name="Google Shape;914;p39"/>
          <p:cNvSpPr/>
          <p:nvPr/>
        </p:nvSpPr>
        <p:spPr>
          <a:xfrm>
            <a:off x="8424000" y="845123"/>
            <a:ext cx="169451" cy="20012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MAIN_POINT_1"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Google Shape;916;p40"/>
          <p:cNvGrpSpPr/>
          <p:nvPr/>
        </p:nvGrpSpPr>
        <p:grpSpPr>
          <a:xfrm>
            <a:off x="-57207" y="623919"/>
            <a:ext cx="8534077" cy="4665442"/>
            <a:chOff x="171400" y="128600"/>
            <a:chExt cx="8772695" cy="4795891"/>
          </a:xfrm>
        </p:grpSpPr>
        <p:grpSp>
          <p:nvGrpSpPr>
            <p:cNvPr id="917" name="Google Shape;917;p40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918" name="Google Shape;918;p40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19" name="Google Shape;919;p4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920" name="Google Shape;920;p4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21" name="Google Shape;921;p4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922" name="Google Shape;922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923" name="Google Shape;923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24" name="Google Shape;924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25" name="Google Shape;925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26" name="Google Shape;926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27" name="Google Shape;927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28" name="Google Shape;928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929" name="Google Shape;929;p40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0" name="Google Shape;930;p40"/>
          <p:cNvGrpSpPr/>
          <p:nvPr/>
        </p:nvGrpSpPr>
        <p:grpSpPr>
          <a:xfrm>
            <a:off x="122408" y="1426587"/>
            <a:ext cx="1060298" cy="1060535"/>
            <a:chOff x="2494400" y="653125"/>
            <a:chExt cx="340625" cy="434325"/>
          </a:xfrm>
        </p:grpSpPr>
        <p:sp>
          <p:nvSpPr>
            <p:cNvPr id="931" name="Google Shape;931;p40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2494400" y="653125"/>
              <a:ext cx="340625" cy="434325"/>
            </a:xfrm>
            <a:custGeom>
              <a:rect b="b" l="l" r="r" t="t"/>
              <a:pathLst>
                <a:path extrusionOk="0" h="17373" w="13625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40"/>
            <p:cNvSpPr/>
            <p:nvPr/>
          </p:nvSpPr>
          <p:spPr>
            <a:xfrm>
              <a:off x="2541875" y="659850"/>
              <a:ext cx="246875" cy="71175"/>
            </a:xfrm>
            <a:custGeom>
              <a:rect b="b" l="l" r="r" t="t"/>
              <a:pathLst>
                <a:path extrusionOk="0" h="2847" w="9875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40"/>
            <p:cNvSpPr/>
            <p:nvPr/>
          </p:nvSpPr>
          <p:spPr>
            <a:xfrm>
              <a:off x="2501800" y="660550"/>
              <a:ext cx="52250" cy="419475"/>
            </a:xfrm>
            <a:custGeom>
              <a:rect b="b" l="l" r="r" t="t"/>
              <a:pathLst>
                <a:path extrusionOk="0" h="16779" w="209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40"/>
            <p:cNvSpPr/>
            <p:nvPr/>
          </p:nvSpPr>
          <p:spPr>
            <a:xfrm>
              <a:off x="2533025" y="675900"/>
              <a:ext cx="264650" cy="64025"/>
            </a:xfrm>
            <a:custGeom>
              <a:rect b="b" l="l" r="r" t="t"/>
              <a:pathLst>
                <a:path extrusionOk="0" h="2561" w="10586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40"/>
            <p:cNvSpPr/>
            <p:nvPr/>
          </p:nvSpPr>
          <p:spPr>
            <a:xfrm>
              <a:off x="2498100" y="727325"/>
              <a:ext cx="333250" cy="7400"/>
            </a:xfrm>
            <a:custGeom>
              <a:rect b="b" l="l" r="r" t="t"/>
              <a:pathLst>
                <a:path extrusionOk="0" h="296" w="1333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40"/>
            <p:cNvSpPr/>
            <p:nvPr/>
          </p:nvSpPr>
          <p:spPr>
            <a:xfrm>
              <a:off x="2785050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40"/>
            <p:cNvSpPr/>
            <p:nvPr/>
          </p:nvSpPr>
          <p:spPr>
            <a:xfrm>
              <a:off x="2538175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9" name="Google Shape;939;p40"/>
          <p:cNvGrpSpPr/>
          <p:nvPr/>
        </p:nvGrpSpPr>
        <p:grpSpPr>
          <a:xfrm>
            <a:off x="122315" y="2656945"/>
            <a:ext cx="1055095" cy="1058580"/>
            <a:chOff x="2879000" y="653125"/>
            <a:chExt cx="340650" cy="434325"/>
          </a:xfrm>
        </p:grpSpPr>
        <p:sp>
          <p:nvSpPr>
            <p:cNvPr id="940" name="Google Shape;940;p40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40"/>
            <p:cNvSpPr/>
            <p:nvPr/>
          </p:nvSpPr>
          <p:spPr>
            <a:xfrm>
              <a:off x="2879000" y="653125"/>
              <a:ext cx="340650" cy="434325"/>
            </a:xfrm>
            <a:custGeom>
              <a:rect b="b" l="l" r="r" t="t"/>
              <a:pathLst>
                <a:path extrusionOk="0" h="17373" w="13626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40"/>
            <p:cNvSpPr/>
            <p:nvPr/>
          </p:nvSpPr>
          <p:spPr>
            <a:xfrm>
              <a:off x="2926475" y="659850"/>
              <a:ext cx="246925" cy="71175"/>
            </a:xfrm>
            <a:custGeom>
              <a:rect b="b" l="l" r="r" t="t"/>
              <a:pathLst>
                <a:path extrusionOk="0" h="2847" w="9877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40"/>
            <p:cNvSpPr/>
            <p:nvPr/>
          </p:nvSpPr>
          <p:spPr>
            <a:xfrm>
              <a:off x="2886425" y="660550"/>
              <a:ext cx="52250" cy="419475"/>
            </a:xfrm>
            <a:custGeom>
              <a:rect b="b" l="l" r="r" t="t"/>
              <a:pathLst>
                <a:path extrusionOk="0" h="16779" w="209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40"/>
            <p:cNvSpPr/>
            <p:nvPr/>
          </p:nvSpPr>
          <p:spPr>
            <a:xfrm>
              <a:off x="2917625" y="675900"/>
              <a:ext cx="264650" cy="64025"/>
            </a:xfrm>
            <a:custGeom>
              <a:rect b="b" l="l" r="r" t="t"/>
              <a:pathLst>
                <a:path extrusionOk="0" h="2561" w="10586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40"/>
            <p:cNvSpPr/>
            <p:nvPr/>
          </p:nvSpPr>
          <p:spPr>
            <a:xfrm>
              <a:off x="2882750" y="727325"/>
              <a:ext cx="333225" cy="7400"/>
            </a:xfrm>
            <a:custGeom>
              <a:rect b="b" l="l" r="r" t="t"/>
              <a:pathLst>
                <a:path extrusionOk="0" h="296" w="13329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40"/>
            <p:cNvSpPr/>
            <p:nvPr/>
          </p:nvSpPr>
          <p:spPr>
            <a:xfrm>
              <a:off x="3169700" y="656800"/>
              <a:ext cx="7375" cy="74225"/>
            </a:xfrm>
            <a:custGeom>
              <a:rect b="b" l="l" r="r" t="t"/>
              <a:pathLst>
                <a:path extrusionOk="0" h="2969" w="295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40"/>
            <p:cNvSpPr/>
            <p:nvPr/>
          </p:nvSpPr>
          <p:spPr>
            <a:xfrm>
              <a:off x="2922825" y="656800"/>
              <a:ext cx="7375" cy="74225"/>
            </a:xfrm>
            <a:custGeom>
              <a:rect b="b" l="l" r="r" t="t"/>
              <a:pathLst>
                <a:path extrusionOk="0" h="2969" w="295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8" name="Google Shape;948;p40"/>
          <p:cNvGrpSpPr/>
          <p:nvPr/>
        </p:nvGrpSpPr>
        <p:grpSpPr>
          <a:xfrm>
            <a:off x="122401" y="3885235"/>
            <a:ext cx="1060340" cy="1058580"/>
            <a:chOff x="3265747" y="653121"/>
            <a:chExt cx="355783" cy="434325"/>
          </a:xfrm>
        </p:grpSpPr>
        <p:sp>
          <p:nvSpPr>
            <p:cNvPr id="949" name="Google Shape;949;p40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40"/>
            <p:cNvSpPr/>
            <p:nvPr/>
          </p:nvSpPr>
          <p:spPr>
            <a:xfrm>
              <a:off x="3265747" y="653121"/>
              <a:ext cx="355783" cy="434325"/>
            </a:xfrm>
            <a:custGeom>
              <a:rect b="b" l="l" r="r" t="t"/>
              <a:pathLst>
                <a:path extrusionOk="0" h="17373" w="13625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40"/>
            <p:cNvSpPr/>
            <p:nvPr/>
          </p:nvSpPr>
          <p:spPr>
            <a:xfrm>
              <a:off x="3313275" y="659850"/>
              <a:ext cx="246875" cy="71175"/>
            </a:xfrm>
            <a:custGeom>
              <a:rect b="b" l="l" r="r" t="t"/>
              <a:pathLst>
                <a:path extrusionOk="0" h="2847" w="9875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40"/>
            <p:cNvSpPr/>
            <p:nvPr/>
          </p:nvSpPr>
          <p:spPr>
            <a:xfrm>
              <a:off x="3273150" y="660550"/>
              <a:ext cx="52275" cy="419475"/>
            </a:xfrm>
            <a:custGeom>
              <a:rect b="b" l="l" r="r" t="t"/>
              <a:pathLst>
                <a:path extrusionOk="0" h="16779" w="2091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40"/>
            <p:cNvSpPr/>
            <p:nvPr/>
          </p:nvSpPr>
          <p:spPr>
            <a:xfrm>
              <a:off x="3304375" y="675900"/>
              <a:ext cx="264675" cy="64025"/>
            </a:xfrm>
            <a:custGeom>
              <a:rect b="b" l="l" r="r" t="t"/>
              <a:pathLst>
                <a:path extrusionOk="0" h="2561" w="10587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40"/>
            <p:cNvSpPr/>
            <p:nvPr/>
          </p:nvSpPr>
          <p:spPr>
            <a:xfrm>
              <a:off x="3269475" y="727325"/>
              <a:ext cx="333225" cy="7400"/>
            </a:xfrm>
            <a:custGeom>
              <a:rect b="b" l="l" r="r" t="t"/>
              <a:pathLst>
                <a:path extrusionOk="0" h="296" w="13329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40"/>
            <p:cNvSpPr/>
            <p:nvPr/>
          </p:nvSpPr>
          <p:spPr>
            <a:xfrm>
              <a:off x="3556400" y="656800"/>
              <a:ext cx="7450" cy="74225"/>
            </a:xfrm>
            <a:custGeom>
              <a:rect b="b" l="l" r="r" t="t"/>
              <a:pathLst>
                <a:path extrusionOk="0" h="2969" w="298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40"/>
            <p:cNvSpPr/>
            <p:nvPr/>
          </p:nvSpPr>
          <p:spPr>
            <a:xfrm>
              <a:off x="3309525" y="656800"/>
              <a:ext cx="7425" cy="74225"/>
            </a:xfrm>
            <a:custGeom>
              <a:rect b="b" l="l" r="r" t="t"/>
              <a:pathLst>
                <a:path extrusionOk="0" h="2969" w="297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7" name="Google Shape;957;p40"/>
          <p:cNvGrpSpPr/>
          <p:nvPr/>
        </p:nvGrpSpPr>
        <p:grpSpPr>
          <a:xfrm>
            <a:off x="720000" y="121775"/>
            <a:ext cx="8150515" cy="4512401"/>
            <a:chOff x="627130" y="128603"/>
            <a:chExt cx="8316852" cy="4604490"/>
          </a:xfrm>
        </p:grpSpPr>
        <p:grpSp>
          <p:nvGrpSpPr>
            <p:cNvPr id="958" name="Google Shape;958;p40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959" name="Google Shape;959;p40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60" name="Google Shape;960;p4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961" name="Google Shape;961;p4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36252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62" name="Google Shape;962;p4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963" name="Google Shape;963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964" name="Google Shape;964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65" name="Google Shape;965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66" name="Google Shape;966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67" name="Google Shape;967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68" name="Google Shape;968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69" name="Google Shape;969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970" name="Google Shape;970;p40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1" name="Google Shape;971;p40"/>
          <p:cNvSpPr txBox="1"/>
          <p:nvPr>
            <p:ph idx="1" type="subTitle"/>
          </p:nvPr>
        </p:nvSpPr>
        <p:spPr>
          <a:xfrm rot="193">
            <a:off x="2118625" y="3193425"/>
            <a:ext cx="5353200" cy="6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72" name="Google Shape;972;p40"/>
          <p:cNvSpPr txBox="1"/>
          <p:nvPr>
            <p:ph type="title"/>
          </p:nvPr>
        </p:nvSpPr>
        <p:spPr>
          <a:xfrm>
            <a:off x="1575800" y="974625"/>
            <a:ext cx="6438900" cy="22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MAIN_POINT_1_1"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41"/>
          <p:cNvSpPr/>
          <p:nvPr/>
        </p:nvSpPr>
        <p:spPr>
          <a:xfrm rot="330623">
            <a:off x="1831296" y="-1607798"/>
            <a:ext cx="8020517" cy="8239782"/>
          </a:xfrm>
          <a:custGeom>
            <a:rect b="b" l="l" r="r" t="t"/>
            <a:pathLst>
              <a:path extrusionOk="0" h="50966" w="49609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5" name="Google Shape;975;p41"/>
          <p:cNvGrpSpPr/>
          <p:nvPr/>
        </p:nvGrpSpPr>
        <p:grpSpPr>
          <a:xfrm>
            <a:off x="581275" y="121775"/>
            <a:ext cx="3826874" cy="4828162"/>
            <a:chOff x="4716495" y="128608"/>
            <a:chExt cx="4227655" cy="5333807"/>
          </a:xfrm>
        </p:grpSpPr>
        <p:grpSp>
          <p:nvGrpSpPr>
            <p:cNvPr id="976" name="Google Shape;976;p41"/>
            <p:cNvGrpSpPr/>
            <p:nvPr/>
          </p:nvGrpSpPr>
          <p:grpSpPr>
            <a:xfrm>
              <a:off x="4716495" y="128608"/>
              <a:ext cx="4227655" cy="5333807"/>
              <a:chOff x="4716494" y="428627"/>
              <a:chExt cx="4227655" cy="5292000"/>
            </a:xfrm>
          </p:grpSpPr>
          <p:sp>
            <p:nvSpPr>
              <p:cNvPr id="977" name="Google Shape;977;p41"/>
              <p:cNvSpPr/>
              <p:nvPr/>
            </p:nvSpPr>
            <p:spPr>
              <a:xfrm>
                <a:off x="4716550" y="428627"/>
                <a:ext cx="4227600" cy="5292000"/>
              </a:xfrm>
              <a:prstGeom prst="roundRect">
                <a:avLst>
                  <a:gd fmla="val 96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78" name="Google Shape;978;p41"/>
              <p:cNvGrpSpPr/>
              <p:nvPr/>
            </p:nvGrpSpPr>
            <p:grpSpPr>
              <a:xfrm>
                <a:off x="4716494" y="428627"/>
                <a:ext cx="4227482" cy="490301"/>
                <a:chOff x="4729125" y="238117"/>
                <a:chExt cx="4599089" cy="533400"/>
              </a:xfrm>
            </p:grpSpPr>
            <p:sp>
              <p:nvSpPr>
                <p:cNvPr id="979" name="Google Shape;979;p41"/>
                <p:cNvSpPr/>
                <p:nvPr/>
              </p:nvSpPr>
              <p:spPr>
                <a:xfrm>
                  <a:off x="4729239" y="238117"/>
                  <a:ext cx="4598400" cy="533400"/>
                </a:xfrm>
                <a:prstGeom prst="round2SameRect">
                  <a:avLst>
                    <a:gd fmla="val 47158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0" name="Google Shape;980;p41"/>
                <p:cNvSpPr/>
                <p:nvPr/>
              </p:nvSpPr>
              <p:spPr>
                <a:xfrm>
                  <a:off x="4729125" y="685646"/>
                  <a:ext cx="4599089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981" name="Google Shape;981;p41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982" name="Google Shape;982;p41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83" name="Google Shape;983;p41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84" name="Google Shape;984;p41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85" name="Google Shape;985;p41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86" name="Google Shape;986;p41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87" name="Google Shape;987;p41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988" name="Google Shape;988;p41"/>
            <p:cNvSpPr/>
            <p:nvPr/>
          </p:nvSpPr>
          <p:spPr>
            <a:xfrm>
              <a:off x="4790684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9" name="Google Shape;989;p41"/>
          <p:cNvSpPr txBox="1"/>
          <p:nvPr>
            <p:ph type="title"/>
          </p:nvPr>
        </p:nvSpPr>
        <p:spPr>
          <a:xfrm>
            <a:off x="4357038" y="1978200"/>
            <a:ext cx="3743400" cy="70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990" name="Google Shape;990;p41"/>
          <p:cNvSpPr txBox="1"/>
          <p:nvPr>
            <p:ph idx="1" type="subTitle"/>
          </p:nvPr>
        </p:nvSpPr>
        <p:spPr>
          <a:xfrm rot="-276">
            <a:off x="4357062" y="2711627"/>
            <a:ext cx="37434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91" name="Google Shape;991;p41"/>
          <p:cNvSpPr/>
          <p:nvPr/>
        </p:nvSpPr>
        <p:spPr>
          <a:xfrm>
            <a:off x="5235450" y="451201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MAIN_POINT_1_2"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42"/>
          <p:cNvSpPr/>
          <p:nvPr/>
        </p:nvSpPr>
        <p:spPr>
          <a:xfrm>
            <a:off x="280225" y="-66675"/>
            <a:ext cx="5051374" cy="5276868"/>
          </a:xfrm>
          <a:custGeom>
            <a:rect b="b" l="l" r="r" t="t"/>
            <a:pathLst>
              <a:path extrusionOk="0" h="30024" w="28741">
                <a:moveTo>
                  <a:pt x="16290" y="0"/>
                </a:moveTo>
                <a:cubicBezTo>
                  <a:pt x="15349" y="0"/>
                  <a:pt x="14432" y="121"/>
                  <a:pt x="13568" y="372"/>
                </a:cubicBezTo>
                <a:cubicBezTo>
                  <a:pt x="10969" y="1128"/>
                  <a:pt x="8867" y="3064"/>
                  <a:pt x="6802" y="4741"/>
                </a:cubicBezTo>
                <a:cubicBezTo>
                  <a:pt x="4738" y="6401"/>
                  <a:pt x="2728" y="7802"/>
                  <a:pt x="1549" y="9774"/>
                </a:cubicBezTo>
                <a:cubicBezTo>
                  <a:pt x="369" y="11747"/>
                  <a:pt x="0" y="14273"/>
                  <a:pt x="295" y="16742"/>
                </a:cubicBezTo>
                <a:cubicBezTo>
                  <a:pt x="571" y="19232"/>
                  <a:pt x="1492" y="21684"/>
                  <a:pt x="2893" y="24208"/>
                </a:cubicBezTo>
                <a:cubicBezTo>
                  <a:pt x="4295" y="26753"/>
                  <a:pt x="6175" y="29389"/>
                  <a:pt x="8553" y="29923"/>
                </a:cubicBezTo>
                <a:cubicBezTo>
                  <a:pt x="8873" y="29993"/>
                  <a:pt x="9201" y="30024"/>
                  <a:pt x="9538" y="30024"/>
                </a:cubicBezTo>
                <a:cubicBezTo>
                  <a:pt x="11710" y="30024"/>
                  <a:pt x="14224" y="28716"/>
                  <a:pt x="16794" y="27822"/>
                </a:cubicBezTo>
                <a:cubicBezTo>
                  <a:pt x="19743" y="26790"/>
                  <a:pt x="22749" y="26329"/>
                  <a:pt x="24426" y="24577"/>
                </a:cubicBezTo>
                <a:cubicBezTo>
                  <a:pt x="26103" y="22845"/>
                  <a:pt x="26454" y="19839"/>
                  <a:pt x="27099" y="16742"/>
                </a:cubicBezTo>
                <a:cubicBezTo>
                  <a:pt x="27763" y="13645"/>
                  <a:pt x="28740" y="10456"/>
                  <a:pt x="27984" y="7728"/>
                </a:cubicBezTo>
                <a:cubicBezTo>
                  <a:pt x="27247" y="5000"/>
                  <a:pt x="24795" y="2732"/>
                  <a:pt x="22029" y="1386"/>
                </a:cubicBezTo>
                <a:cubicBezTo>
                  <a:pt x="20171" y="488"/>
                  <a:pt x="18181" y="0"/>
                  <a:pt x="16290" y="0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4" name="Google Shape;994;p42"/>
          <p:cNvGrpSpPr/>
          <p:nvPr/>
        </p:nvGrpSpPr>
        <p:grpSpPr>
          <a:xfrm>
            <a:off x="1789089" y="774935"/>
            <a:ext cx="6811502" cy="3771078"/>
            <a:chOff x="627130" y="128603"/>
            <a:chExt cx="8316852" cy="4604490"/>
          </a:xfrm>
        </p:grpSpPr>
        <p:grpSp>
          <p:nvGrpSpPr>
            <p:cNvPr id="995" name="Google Shape;995;p42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996" name="Google Shape;996;p42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97" name="Google Shape;997;p42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998" name="Google Shape;998;p42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35460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99" name="Google Shape;999;p42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000" name="Google Shape;1000;p42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01" name="Google Shape;1001;p42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02" name="Google Shape;1002;p42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03" name="Google Shape;1003;p42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04" name="Google Shape;1004;p42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05" name="Google Shape;1005;p42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06" name="Google Shape;1006;p42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007" name="Google Shape;1007;p42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8" name="Google Shape;1008;p42"/>
          <p:cNvGrpSpPr/>
          <p:nvPr/>
        </p:nvGrpSpPr>
        <p:grpSpPr>
          <a:xfrm>
            <a:off x="3224201" y="3393319"/>
            <a:ext cx="957192" cy="960379"/>
            <a:chOff x="2879000" y="653125"/>
            <a:chExt cx="340650" cy="434325"/>
          </a:xfrm>
        </p:grpSpPr>
        <p:sp>
          <p:nvSpPr>
            <p:cNvPr id="1009" name="Google Shape;1009;p42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42"/>
            <p:cNvSpPr/>
            <p:nvPr/>
          </p:nvSpPr>
          <p:spPr>
            <a:xfrm>
              <a:off x="2879000" y="653125"/>
              <a:ext cx="340650" cy="434325"/>
            </a:xfrm>
            <a:custGeom>
              <a:rect b="b" l="l" r="r" t="t"/>
              <a:pathLst>
                <a:path extrusionOk="0" h="17373" w="13626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42"/>
            <p:cNvSpPr/>
            <p:nvPr/>
          </p:nvSpPr>
          <p:spPr>
            <a:xfrm>
              <a:off x="2926475" y="659850"/>
              <a:ext cx="246925" cy="71175"/>
            </a:xfrm>
            <a:custGeom>
              <a:rect b="b" l="l" r="r" t="t"/>
              <a:pathLst>
                <a:path extrusionOk="0" h="2847" w="9877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42"/>
            <p:cNvSpPr/>
            <p:nvPr/>
          </p:nvSpPr>
          <p:spPr>
            <a:xfrm>
              <a:off x="2886425" y="660550"/>
              <a:ext cx="52250" cy="419475"/>
            </a:xfrm>
            <a:custGeom>
              <a:rect b="b" l="l" r="r" t="t"/>
              <a:pathLst>
                <a:path extrusionOk="0" h="16779" w="209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42"/>
            <p:cNvSpPr/>
            <p:nvPr/>
          </p:nvSpPr>
          <p:spPr>
            <a:xfrm>
              <a:off x="2917625" y="675900"/>
              <a:ext cx="264650" cy="64025"/>
            </a:xfrm>
            <a:custGeom>
              <a:rect b="b" l="l" r="r" t="t"/>
              <a:pathLst>
                <a:path extrusionOk="0" h="2561" w="10586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42"/>
            <p:cNvSpPr/>
            <p:nvPr/>
          </p:nvSpPr>
          <p:spPr>
            <a:xfrm>
              <a:off x="2882750" y="727325"/>
              <a:ext cx="333225" cy="7400"/>
            </a:xfrm>
            <a:custGeom>
              <a:rect b="b" l="l" r="r" t="t"/>
              <a:pathLst>
                <a:path extrusionOk="0" h="296" w="13329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42"/>
            <p:cNvSpPr/>
            <p:nvPr/>
          </p:nvSpPr>
          <p:spPr>
            <a:xfrm>
              <a:off x="3169700" y="656800"/>
              <a:ext cx="7375" cy="74225"/>
            </a:xfrm>
            <a:custGeom>
              <a:rect b="b" l="l" r="r" t="t"/>
              <a:pathLst>
                <a:path extrusionOk="0" h="2969" w="295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42"/>
            <p:cNvSpPr/>
            <p:nvPr/>
          </p:nvSpPr>
          <p:spPr>
            <a:xfrm>
              <a:off x="2922825" y="656800"/>
              <a:ext cx="7375" cy="74225"/>
            </a:xfrm>
            <a:custGeom>
              <a:rect b="b" l="l" r="r" t="t"/>
              <a:pathLst>
                <a:path extrusionOk="0" h="2969" w="295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7" name="Google Shape;1017;p42"/>
          <p:cNvGrpSpPr/>
          <p:nvPr/>
        </p:nvGrpSpPr>
        <p:grpSpPr>
          <a:xfrm>
            <a:off x="2071704" y="3392414"/>
            <a:ext cx="961925" cy="962160"/>
            <a:chOff x="2494400" y="653125"/>
            <a:chExt cx="340625" cy="434325"/>
          </a:xfrm>
        </p:grpSpPr>
        <p:sp>
          <p:nvSpPr>
            <p:cNvPr id="1018" name="Google Shape;1018;p42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42"/>
            <p:cNvSpPr/>
            <p:nvPr/>
          </p:nvSpPr>
          <p:spPr>
            <a:xfrm>
              <a:off x="2494400" y="653125"/>
              <a:ext cx="340625" cy="434325"/>
            </a:xfrm>
            <a:custGeom>
              <a:rect b="b" l="l" r="r" t="t"/>
              <a:pathLst>
                <a:path extrusionOk="0" h="17373" w="13625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42"/>
            <p:cNvSpPr/>
            <p:nvPr/>
          </p:nvSpPr>
          <p:spPr>
            <a:xfrm>
              <a:off x="2541875" y="659850"/>
              <a:ext cx="246875" cy="71175"/>
            </a:xfrm>
            <a:custGeom>
              <a:rect b="b" l="l" r="r" t="t"/>
              <a:pathLst>
                <a:path extrusionOk="0" h="2847" w="9875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42"/>
            <p:cNvSpPr/>
            <p:nvPr/>
          </p:nvSpPr>
          <p:spPr>
            <a:xfrm>
              <a:off x="2501800" y="660550"/>
              <a:ext cx="52250" cy="419475"/>
            </a:xfrm>
            <a:custGeom>
              <a:rect b="b" l="l" r="r" t="t"/>
              <a:pathLst>
                <a:path extrusionOk="0" h="16779" w="209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42"/>
            <p:cNvSpPr/>
            <p:nvPr/>
          </p:nvSpPr>
          <p:spPr>
            <a:xfrm>
              <a:off x="2533025" y="675900"/>
              <a:ext cx="264650" cy="64025"/>
            </a:xfrm>
            <a:custGeom>
              <a:rect b="b" l="l" r="r" t="t"/>
              <a:pathLst>
                <a:path extrusionOk="0" h="2561" w="10586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42"/>
            <p:cNvSpPr/>
            <p:nvPr/>
          </p:nvSpPr>
          <p:spPr>
            <a:xfrm>
              <a:off x="2498100" y="727325"/>
              <a:ext cx="333250" cy="7400"/>
            </a:xfrm>
            <a:custGeom>
              <a:rect b="b" l="l" r="r" t="t"/>
              <a:pathLst>
                <a:path extrusionOk="0" h="296" w="1333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42"/>
            <p:cNvSpPr/>
            <p:nvPr/>
          </p:nvSpPr>
          <p:spPr>
            <a:xfrm>
              <a:off x="2785050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42"/>
            <p:cNvSpPr/>
            <p:nvPr/>
          </p:nvSpPr>
          <p:spPr>
            <a:xfrm>
              <a:off x="2538175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6" name="Google Shape;1026;p42"/>
          <p:cNvSpPr txBox="1"/>
          <p:nvPr>
            <p:ph type="title"/>
          </p:nvPr>
        </p:nvSpPr>
        <p:spPr>
          <a:xfrm>
            <a:off x="939750" y="1276275"/>
            <a:ext cx="29076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027" name="Google Shape;1027;p42"/>
          <p:cNvSpPr txBox="1"/>
          <p:nvPr>
            <p:ph idx="1" type="subTitle"/>
          </p:nvPr>
        </p:nvSpPr>
        <p:spPr>
          <a:xfrm rot="-355">
            <a:off x="939747" y="1918382"/>
            <a:ext cx="2907600" cy="10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MAIN_POINT_1_3"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43"/>
          <p:cNvSpPr/>
          <p:nvPr/>
        </p:nvSpPr>
        <p:spPr>
          <a:xfrm rot="-620824">
            <a:off x="-520432" y="124573"/>
            <a:ext cx="9594305" cy="4771207"/>
          </a:xfrm>
          <a:custGeom>
            <a:rect b="b" l="l" r="r" t="t"/>
            <a:pathLst>
              <a:path extrusionOk="0" h="59121" w="118885">
                <a:moveTo>
                  <a:pt x="87936" y="0"/>
                </a:moveTo>
                <a:cubicBezTo>
                  <a:pt x="82196" y="0"/>
                  <a:pt x="75928" y="1456"/>
                  <a:pt x="69141" y="4867"/>
                </a:cubicBezTo>
                <a:cubicBezTo>
                  <a:pt x="63961" y="7470"/>
                  <a:pt x="59917" y="8425"/>
                  <a:pt x="56377" y="8425"/>
                </a:cubicBezTo>
                <a:cubicBezTo>
                  <a:pt x="48859" y="8425"/>
                  <a:pt x="43612" y="4120"/>
                  <a:pt x="34576" y="2162"/>
                </a:cubicBezTo>
                <a:cubicBezTo>
                  <a:pt x="33255" y="1875"/>
                  <a:pt x="32068" y="1746"/>
                  <a:pt x="31002" y="1746"/>
                </a:cubicBezTo>
                <a:cubicBezTo>
                  <a:pt x="21344" y="1746"/>
                  <a:pt x="21601" y="12331"/>
                  <a:pt x="21601" y="12331"/>
                </a:cubicBezTo>
                <a:cubicBezTo>
                  <a:pt x="21719" y="18417"/>
                  <a:pt x="19951" y="21537"/>
                  <a:pt x="18229" y="23268"/>
                </a:cubicBezTo>
                <a:cubicBezTo>
                  <a:pt x="16963" y="24541"/>
                  <a:pt x="16168" y="24616"/>
                  <a:pt x="13984" y="26356"/>
                </a:cubicBezTo>
                <a:cubicBezTo>
                  <a:pt x="11517" y="28323"/>
                  <a:pt x="9097" y="31334"/>
                  <a:pt x="7533" y="33680"/>
                </a:cubicBezTo>
                <a:cubicBezTo>
                  <a:pt x="1" y="44975"/>
                  <a:pt x="6557" y="54142"/>
                  <a:pt x="14329" y="54142"/>
                </a:cubicBezTo>
                <a:cubicBezTo>
                  <a:pt x="16351" y="54142"/>
                  <a:pt x="18456" y="53521"/>
                  <a:pt x="20416" y="52156"/>
                </a:cubicBezTo>
                <a:cubicBezTo>
                  <a:pt x="22747" y="50532"/>
                  <a:pt x="26458" y="49890"/>
                  <a:pt x="31023" y="49890"/>
                </a:cubicBezTo>
                <a:cubicBezTo>
                  <a:pt x="45050" y="49890"/>
                  <a:pt x="67148" y="55954"/>
                  <a:pt x="82107" y="58260"/>
                </a:cubicBezTo>
                <a:cubicBezTo>
                  <a:pt x="85874" y="58840"/>
                  <a:pt x="89085" y="59121"/>
                  <a:pt x="91852" y="59121"/>
                </a:cubicBezTo>
                <a:cubicBezTo>
                  <a:pt x="103648" y="59121"/>
                  <a:pt x="107374" y="54026"/>
                  <a:pt x="111763" y="45377"/>
                </a:cubicBezTo>
                <a:cubicBezTo>
                  <a:pt x="117182" y="34699"/>
                  <a:pt x="118884" y="14360"/>
                  <a:pt x="108716" y="7038"/>
                </a:cubicBezTo>
                <a:cubicBezTo>
                  <a:pt x="102813" y="2788"/>
                  <a:pt x="95880" y="0"/>
                  <a:pt x="87936" y="0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30" name="Google Shape;1030;p43"/>
          <p:cNvGrpSpPr/>
          <p:nvPr/>
        </p:nvGrpSpPr>
        <p:grpSpPr>
          <a:xfrm>
            <a:off x="3023847" y="539325"/>
            <a:ext cx="5400141" cy="4064844"/>
            <a:chOff x="2826836" y="128606"/>
            <a:chExt cx="6117060" cy="4604490"/>
          </a:xfrm>
        </p:grpSpPr>
        <p:grpSp>
          <p:nvGrpSpPr>
            <p:cNvPr id="1031" name="Google Shape;1031;p43"/>
            <p:cNvGrpSpPr/>
            <p:nvPr/>
          </p:nvGrpSpPr>
          <p:grpSpPr>
            <a:xfrm>
              <a:off x="2826836" y="128606"/>
              <a:ext cx="6117060" cy="4604490"/>
              <a:chOff x="2826836" y="428625"/>
              <a:chExt cx="6117060" cy="4568400"/>
            </a:xfrm>
          </p:grpSpPr>
          <p:sp>
            <p:nvSpPr>
              <p:cNvPr id="1032" name="Google Shape;1032;p43"/>
              <p:cNvSpPr/>
              <p:nvPr/>
            </p:nvSpPr>
            <p:spPr>
              <a:xfrm>
                <a:off x="2826874" y="428625"/>
                <a:ext cx="61170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33" name="Google Shape;1033;p43"/>
              <p:cNvGrpSpPr/>
              <p:nvPr/>
            </p:nvGrpSpPr>
            <p:grpSpPr>
              <a:xfrm>
                <a:off x="2826836" y="428639"/>
                <a:ext cx="6117060" cy="490301"/>
                <a:chOff x="2673361" y="238130"/>
                <a:chExt cx="6654765" cy="533400"/>
              </a:xfrm>
            </p:grpSpPr>
            <p:sp>
              <p:nvSpPr>
                <p:cNvPr id="1034" name="Google Shape;1034;p43"/>
                <p:cNvSpPr/>
                <p:nvPr/>
              </p:nvSpPr>
              <p:spPr>
                <a:xfrm>
                  <a:off x="2673526" y="238130"/>
                  <a:ext cx="6654600" cy="533400"/>
                </a:xfrm>
                <a:prstGeom prst="round2SameRect">
                  <a:avLst>
                    <a:gd fmla="val 36252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35" name="Google Shape;1035;p43"/>
                <p:cNvSpPr/>
                <p:nvPr/>
              </p:nvSpPr>
              <p:spPr>
                <a:xfrm>
                  <a:off x="2673361" y="685655"/>
                  <a:ext cx="6654657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036" name="Google Shape;1036;p4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37" name="Google Shape;1037;p4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38" name="Google Shape;1038;p4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39" name="Google Shape;1039;p4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40" name="Google Shape;1040;p4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41" name="Google Shape;1041;p4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42" name="Google Shape;1042;p4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043" name="Google Shape;1043;p43"/>
            <p:cNvSpPr/>
            <p:nvPr/>
          </p:nvSpPr>
          <p:spPr>
            <a:xfrm>
              <a:off x="2907062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4" name="Google Shape;1044;p43"/>
          <p:cNvSpPr txBox="1"/>
          <p:nvPr>
            <p:ph type="title"/>
          </p:nvPr>
        </p:nvSpPr>
        <p:spPr>
          <a:xfrm>
            <a:off x="1676925" y="1683150"/>
            <a:ext cx="29568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045" name="Google Shape;1045;p43"/>
          <p:cNvSpPr txBox="1"/>
          <p:nvPr>
            <p:ph idx="1" type="subTitle"/>
          </p:nvPr>
        </p:nvSpPr>
        <p:spPr>
          <a:xfrm rot="-355">
            <a:off x="3333997" y="2642282"/>
            <a:ext cx="2907600" cy="10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46" name="Google Shape;1046;p43"/>
          <p:cNvSpPr/>
          <p:nvPr/>
        </p:nvSpPr>
        <p:spPr>
          <a:xfrm>
            <a:off x="592274" y="477300"/>
            <a:ext cx="255451" cy="301652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MAIN_POINT_1_4"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44"/>
          <p:cNvSpPr/>
          <p:nvPr/>
        </p:nvSpPr>
        <p:spPr>
          <a:xfrm flipH="1">
            <a:off x="-1858974" y="-1235385"/>
            <a:ext cx="8565689" cy="8319112"/>
          </a:xfrm>
          <a:custGeom>
            <a:rect b="b" l="l" r="r" t="t"/>
            <a:pathLst>
              <a:path extrusionOk="0" h="26822" w="27617">
                <a:moveTo>
                  <a:pt x="9841" y="1"/>
                </a:moveTo>
                <a:cubicBezTo>
                  <a:pt x="8360" y="1"/>
                  <a:pt x="6743" y="601"/>
                  <a:pt x="5328" y="1510"/>
                </a:cubicBezTo>
                <a:cubicBezTo>
                  <a:pt x="3060" y="2967"/>
                  <a:pt x="1272" y="5215"/>
                  <a:pt x="646" y="7648"/>
                </a:cubicBezTo>
                <a:cubicBezTo>
                  <a:pt x="1" y="10100"/>
                  <a:pt x="517" y="12756"/>
                  <a:pt x="867" y="15465"/>
                </a:cubicBezTo>
                <a:cubicBezTo>
                  <a:pt x="1236" y="18157"/>
                  <a:pt x="1438" y="20904"/>
                  <a:pt x="2674" y="23263"/>
                </a:cubicBezTo>
                <a:cubicBezTo>
                  <a:pt x="3677" y="25166"/>
                  <a:pt x="5329" y="26821"/>
                  <a:pt x="7006" y="26821"/>
                </a:cubicBezTo>
                <a:cubicBezTo>
                  <a:pt x="7425" y="26821"/>
                  <a:pt x="7846" y="26718"/>
                  <a:pt x="8259" y="26489"/>
                </a:cubicBezTo>
                <a:cubicBezTo>
                  <a:pt x="10324" y="25347"/>
                  <a:pt x="12186" y="21051"/>
                  <a:pt x="14454" y="19687"/>
                </a:cubicBezTo>
                <a:cubicBezTo>
                  <a:pt x="15155" y="19265"/>
                  <a:pt x="15894" y="19122"/>
                  <a:pt x="16663" y="19122"/>
                </a:cubicBezTo>
                <a:cubicBezTo>
                  <a:pt x="18292" y="19122"/>
                  <a:pt x="20049" y="19766"/>
                  <a:pt x="21835" y="19766"/>
                </a:cubicBezTo>
                <a:cubicBezTo>
                  <a:pt x="21931" y="19766"/>
                  <a:pt x="22026" y="19764"/>
                  <a:pt x="22122" y="19761"/>
                </a:cubicBezTo>
                <a:cubicBezTo>
                  <a:pt x="24833" y="19650"/>
                  <a:pt x="27616" y="17898"/>
                  <a:pt x="26768" y="16331"/>
                </a:cubicBezTo>
                <a:cubicBezTo>
                  <a:pt x="25939" y="14747"/>
                  <a:pt x="21477" y="13327"/>
                  <a:pt x="19136" y="12092"/>
                </a:cubicBezTo>
                <a:cubicBezTo>
                  <a:pt x="16795" y="10839"/>
                  <a:pt x="16555" y="9788"/>
                  <a:pt x="15910" y="7593"/>
                </a:cubicBezTo>
                <a:cubicBezTo>
                  <a:pt x="15265" y="5381"/>
                  <a:pt x="14214" y="2044"/>
                  <a:pt x="12297" y="717"/>
                </a:cubicBezTo>
                <a:cubicBezTo>
                  <a:pt x="11576" y="218"/>
                  <a:pt x="10733" y="1"/>
                  <a:pt x="9841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49" name="Google Shape;1049;p44"/>
          <p:cNvGrpSpPr/>
          <p:nvPr/>
        </p:nvGrpSpPr>
        <p:grpSpPr>
          <a:xfrm>
            <a:off x="171400" y="128600"/>
            <a:ext cx="8772695" cy="2043114"/>
            <a:chOff x="171400" y="128600"/>
            <a:chExt cx="8772695" cy="2043114"/>
          </a:xfrm>
        </p:grpSpPr>
        <p:grpSp>
          <p:nvGrpSpPr>
            <p:cNvPr id="1050" name="Google Shape;1050;p44"/>
            <p:cNvGrpSpPr/>
            <p:nvPr/>
          </p:nvGrpSpPr>
          <p:grpSpPr>
            <a:xfrm>
              <a:off x="171400" y="128600"/>
              <a:ext cx="8772695" cy="2043114"/>
              <a:chOff x="171400" y="428619"/>
              <a:chExt cx="8772695" cy="2027100"/>
            </a:xfrm>
          </p:grpSpPr>
          <p:sp>
            <p:nvSpPr>
              <p:cNvPr id="1051" name="Google Shape;1051;p44"/>
              <p:cNvSpPr/>
              <p:nvPr/>
            </p:nvSpPr>
            <p:spPr>
              <a:xfrm>
                <a:off x="171450" y="428619"/>
                <a:ext cx="8772300" cy="2027100"/>
              </a:xfrm>
              <a:prstGeom prst="roundRect">
                <a:avLst>
                  <a:gd fmla="val 11365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52" name="Google Shape;1052;p44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1053" name="Google Shape;1053;p44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54" name="Google Shape;1054;p44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055" name="Google Shape;1055;p44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56" name="Google Shape;1056;p44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57" name="Google Shape;1057;p44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58" name="Google Shape;1058;p44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59" name="Google Shape;1059;p44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60" name="Google Shape;1060;p44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61" name="Google Shape;1061;p44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062" name="Google Shape;1062;p44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3" name="Google Shape;1063;p44"/>
          <p:cNvGrpSpPr/>
          <p:nvPr/>
        </p:nvGrpSpPr>
        <p:grpSpPr>
          <a:xfrm>
            <a:off x="4585175" y="359925"/>
            <a:ext cx="3826874" cy="4423625"/>
            <a:chOff x="4716495" y="128608"/>
            <a:chExt cx="4227655" cy="4886904"/>
          </a:xfrm>
        </p:grpSpPr>
        <p:grpSp>
          <p:nvGrpSpPr>
            <p:cNvPr id="1064" name="Google Shape;1064;p44"/>
            <p:cNvGrpSpPr/>
            <p:nvPr/>
          </p:nvGrpSpPr>
          <p:grpSpPr>
            <a:xfrm>
              <a:off x="4716495" y="128608"/>
              <a:ext cx="4227655" cy="4886904"/>
              <a:chOff x="4716494" y="428627"/>
              <a:chExt cx="4227655" cy="4848600"/>
            </a:xfrm>
          </p:grpSpPr>
          <p:sp>
            <p:nvSpPr>
              <p:cNvPr id="1065" name="Google Shape;1065;p44"/>
              <p:cNvSpPr/>
              <p:nvPr/>
            </p:nvSpPr>
            <p:spPr>
              <a:xfrm>
                <a:off x="4716550" y="428627"/>
                <a:ext cx="4227600" cy="4848600"/>
              </a:xfrm>
              <a:prstGeom prst="roundRect">
                <a:avLst>
                  <a:gd fmla="val 96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66" name="Google Shape;1066;p44"/>
              <p:cNvGrpSpPr/>
              <p:nvPr/>
            </p:nvGrpSpPr>
            <p:grpSpPr>
              <a:xfrm>
                <a:off x="4716494" y="428627"/>
                <a:ext cx="4227482" cy="490301"/>
                <a:chOff x="4729125" y="238117"/>
                <a:chExt cx="4599089" cy="533400"/>
              </a:xfrm>
            </p:grpSpPr>
            <p:sp>
              <p:nvSpPr>
                <p:cNvPr id="1067" name="Google Shape;1067;p44"/>
                <p:cNvSpPr/>
                <p:nvPr/>
              </p:nvSpPr>
              <p:spPr>
                <a:xfrm>
                  <a:off x="4729239" y="238117"/>
                  <a:ext cx="4598400" cy="533400"/>
                </a:xfrm>
                <a:prstGeom prst="round2SameRect">
                  <a:avLst>
                    <a:gd fmla="val 47158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8" name="Google Shape;1068;p44"/>
                <p:cNvSpPr/>
                <p:nvPr/>
              </p:nvSpPr>
              <p:spPr>
                <a:xfrm>
                  <a:off x="4729125" y="685646"/>
                  <a:ext cx="4599089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069" name="Google Shape;1069;p44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70" name="Google Shape;1070;p44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71" name="Google Shape;1071;p44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72" name="Google Shape;1072;p44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73" name="Google Shape;1073;p44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74" name="Google Shape;1074;p44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75" name="Google Shape;1075;p44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076" name="Google Shape;1076;p44"/>
            <p:cNvSpPr/>
            <p:nvPr/>
          </p:nvSpPr>
          <p:spPr>
            <a:xfrm>
              <a:off x="4790684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7" name="Google Shape;1077;p44"/>
          <p:cNvSpPr txBox="1"/>
          <p:nvPr>
            <p:ph type="title"/>
          </p:nvPr>
        </p:nvSpPr>
        <p:spPr>
          <a:xfrm>
            <a:off x="720000" y="740175"/>
            <a:ext cx="24708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078" name="Google Shape;1078;p44"/>
          <p:cNvSpPr txBox="1"/>
          <p:nvPr>
            <p:ph idx="1" type="subTitle"/>
          </p:nvPr>
        </p:nvSpPr>
        <p:spPr>
          <a:xfrm rot="-355">
            <a:off x="1495535" y="2502220"/>
            <a:ext cx="2907600" cy="10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79" name="Google Shape;1079;p44"/>
          <p:cNvSpPr/>
          <p:nvPr/>
        </p:nvSpPr>
        <p:spPr>
          <a:xfrm>
            <a:off x="8591025" y="1228801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45"/>
          <p:cNvSpPr/>
          <p:nvPr/>
        </p:nvSpPr>
        <p:spPr>
          <a:xfrm>
            <a:off x="761413" y="171450"/>
            <a:ext cx="8424017" cy="5030301"/>
          </a:xfrm>
          <a:custGeom>
            <a:rect b="b" l="l" r="r" t="t"/>
            <a:pathLst>
              <a:path extrusionOk="0" h="45586" w="63502">
                <a:moveTo>
                  <a:pt x="50853" y="0"/>
                </a:moveTo>
                <a:cubicBezTo>
                  <a:pt x="42114" y="0"/>
                  <a:pt x="35310" y="5109"/>
                  <a:pt x="31860" y="10116"/>
                </a:cubicBezTo>
                <a:cubicBezTo>
                  <a:pt x="27055" y="17094"/>
                  <a:pt x="17289" y="15987"/>
                  <a:pt x="11090" y="21695"/>
                </a:cubicBezTo>
                <a:cubicBezTo>
                  <a:pt x="0" y="31909"/>
                  <a:pt x="6141" y="45586"/>
                  <a:pt x="6141" y="45586"/>
                </a:cubicBezTo>
                <a:lnTo>
                  <a:pt x="63502" y="45586"/>
                </a:lnTo>
                <a:lnTo>
                  <a:pt x="63502" y="3471"/>
                </a:lnTo>
                <a:cubicBezTo>
                  <a:pt x="58987" y="1005"/>
                  <a:pt x="54730" y="0"/>
                  <a:pt x="50853" y="0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2" name="Google Shape;1082;p45"/>
          <p:cNvGrpSpPr/>
          <p:nvPr/>
        </p:nvGrpSpPr>
        <p:grpSpPr>
          <a:xfrm>
            <a:off x="3337749" y="1497075"/>
            <a:ext cx="2468502" cy="3236839"/>
            <a:chOff x="6217019" y="128594"/>
            <a:chExt cx="2727024" cy="3575828"/>
          </a:xfrm>
        </p:grpSpPr>
        <p:grpSp>
          <p:nvGrpSpPr>
            <p:cNvPr id="1083" name="Google Shape;1083;p45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84" name="Google Shape;1084;p45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fmla="val 96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85" name="Google Shape;1085;p45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86" name="Google Shape;1086;p45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fmla="val 47158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7" name="Google Shape;1087;p45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088" name="Google Shape;1088;p45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89" name="Google Shape;1089;p45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90" name="Google Shape;1090;p45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91" name="Google Shape;1091;p45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92" name="Google Shape;1092;p45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93" name="Google Shape;1093;p45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94" name="Google Shape;1094;p45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095" name="Google Shape;1095;p45"/>
            <p:cNvSpPr/>
            <p:nvPr/>
          </p:nvSpPr>
          <p:spPr>
            <a:xfrm>
              <a:off x="6290352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6" name="Google Shape;1096;p45"/>
          <p:cNvGrpSpPr/>
          <p:nvPr/>
        </p:nvGrpSpPr>
        <p:grpSpPr>
          <a:xfrm>
            <a:off x="5955499" y="1497075"/>
            <a:ext cx="2468502" cy="3236839"/>
            <a:chOff x="6217019" y="128594"/>
            <a:chExt cx="2727024" cy="3575828"/>
          </a:xfrm>
        </p:grpSpPr>
        <p:grpSp>
          <p:nvGrpSpPr>
            <p:cNvPr id="1097" name="Google Shape;1097;p45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98" name="Google Shape;1098;p45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fmla="val 96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99" name="Google Shape;1099;p45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100" name="Google Shape;1100;p45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fmla="val 47158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1" name="Google Shape;1101;p45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102" name="Google Shape;1102;p45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103" name="Google Shape;1103;p45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04" name="Google Shape;1104;p45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05" name="Google Shape;1105;p45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06" name="Google Shape;1106;p45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07" name="Google Shape;1107;p45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08" name="Google Shape;1108;p45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109" name="Google Shape;1109;p45"/>
            <p:cNvSpPr/>
            <p:nvPr/>
          </p:nvSpPr>
          <p:spPr>
            <a:xfrm>
              <a:off x="6290352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10" name="Google Shape;1110;p45"/>
          <p:cNvGrpSpPr/>
          <p:nvPr/>
        </p:nvGrpSpPr>
        <p:grpSpPr>
          <a:xfrm>
            <a:off x="719999" y="1497075"/>
            <a:ext cx="2468502" cy="3236839"/>
            <a:chOff x="6217019" y="128594"/>
            <a:chExt cx="2727024" cy="3575828"/>
          </a:xfrm>
        </p:grpSpPr>
        <p:grpSp>
          <p:nvGrpSpPr>
            <p:cNvPr id="1111" name="Google Shape;1111;p45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112" name="Google Shape;1112;p45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fmla="val 96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13" name="Google Shape;1113;p45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114" name="Google Shape;1114;p45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fmla="val 47158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5" name="Google Shape;1115;p45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116" name="Google Shape;1116;p45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117" name="Google Shape;1117;p45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18" name="Google Shape;1118;p45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19" name="Google Shape;1119;p45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20" name="Google Shape;1120;p45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21" name="Google Shape;1121;p45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22" name="Google Shape;1122;p45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123" name="Google Shape;1123;p45"/>
            <p:cNvSpPr/>
            <p:nvPr/>
          </p:nvSpPr>
          <p:spPr>
            <a:xfrm>
              <a:off x="6290352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24" name="Google Shape;1124;p45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125" name="Google Shape;1125;p45"/>
          <p:cNvSpPr txBox="1"/>
          <p:nvPr>
            <p:ph idx="2" type="title"/>
          </p:nvPr>
        </p:nvSpPr>
        <p:spPr>
          <a:xfrm>
            <a:off x="1004300" y="2277875"/>
            <a:ext cx="18999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6" name="Google Shape;1126;p45"/>
          <p:cNvSpPr txBox="1"/>
          <p:nvPr>
            <p:ph idx="1" type="subTitle"/>
          </p:nvPr>
        </p:nvSpPr>
        <p:spPr>
          <a:xfrm>
            <a:off x="1004300" y="2761100"/>
            <a:ext cx="1899900" cy="10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27" name="Google Shape;1127;p45"/>
          <p:cNvSpPr txBox="1"/>
          <p:nvPr>
            <p:ph idx="3" type="title"/>
          </p:nvPr>
        </p:nvSpPr>
        <p:spPr>
          <a:xfrm>
            <a:off x="3621000" y="2277875"/>
            <a:ext cx="190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8" name="Google Shape;1128;p45"/>
          <p:cNvSpPr txBox="1"/>
          <p:nvPr>
            <p:ph idx="4" type="subTitle"/>
          </p:nvPr>
        </p:nvSpPr>
        <p:spPr>
          <a:xfrm>
            <a:off x="3622500" y="2761100"/>
            <a:ext cx="1899000" cy="10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29" name="Google Shape;1129;p45"/>
          <p:cNvSpPr txBox="1"/>
          <p:nvPr>
            <p:ph idx="5" type="title"/>
          </p:nvPr>
        </p:nvSpPr>
        <p:spPr>
          <a:xfrm>
            <a:off x="6239800" y="2277863"/>
            <a:ext cx="190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30" name="Google Shape;1130;p45"/>
          <p:cNvSpPr txBox="1"/>
          <p:nvPr>
            <p:ph idx="6" type="subTitle"/>
          </p:nvPr>
        </p:nvSpPr>
        <p:spPr>
          <a:xfrm>
            <a:off x="6239807" y="2761089"/>
            <a:ext cx="1899000" cy="10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31" name="Google Shape;1131;p45"/>
          <p:cNvSpPr/>
          <p:nvPr/>
        </p:nvSpPr>
        <p:spPr>
          <a:xfrm>
            <a:off x="316325" y="3609201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2" name="Google Shape;1132;p45"/>
          <p:cNvSpPr/>
          <p:nvPr/>
        </p:nvSpPr>
        <p:spPr>
          <a:xfrm>
            <a:off x="8348800" y="933526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3" name="Google Shape;1133;p45"/>
          <p:cNvSpPr/>
          <p:nvPr/>
        </p:nvSpPr>
        <p:spPr>
          <a:xfrm>
            <a:off x="3463385" y="399454"/>
            <a:ext cx="238029" cy="2810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46"/>
          <p:cNvSpPr/>
          <p:nvPr/>
        </p:nvSpPr>
        <p:spPr>
          <a:xfrm flipH="1" rot="10800000">
            <a:off x="-682840" y="-526170"/>
            <a:ext cx="9172174" cy="6195834"/>
          </a:xfrm>
          <a:custGeom>
            <a:rect b="b" l="l" r="r" t="t"/>
            <a:pathLst>
              <a:path extrusionOk="0" h="23188" w="34327">
                <a:moveTo>
                  <a:pt x="16499" y="0"/>
                </a:moveTo>
                <a:cubicBezTo>
                  <a:pt x="15407" y="0"/>
                  <a:pt x="14243" y="335"/>
                  <a:pt x="13053" y="789"/>
                </a:cubicBezTo>
                <a:cubicBezTo>
                  <a:pt x="11633" y="1324"/>
                  <a:pt x="10177" y="2024"/>
                  <a:pt x="7799" y="3203"/>
                </a:cubicBezTo>
                <a:cubicBezTo>
                  <a:pt x="5402" y="4366"/>
                  <a:pt x="2120" y="6006"/>
                  <a:pt x="1070" y="8237"/>
                </a:cubicBezTo>
                <a:cubicBezTo>
                  <a:pt x="1" y="10467"/>
                  <a:pt x="1199" y="13325"/>
                  <a:pt x="3245" y="15039"/>
                </a:cubicBezTo>
                <a:cubicBezTo>
                  <a:pt x="5310" y="16773"/>
                  <a:pt x="8260" y="17362"/>
                  <a:pt x="10730" y="18800"/>
                </a:cubicBezTo>
                <a:cubicBezTo>
                  <a:pt x="13182" y="20238"/>
                  <a:pt x="15173" y="22524"/>
                  <a:pt x="17477" y="23059"/>
                </a:cubicBezTo>
                <a:cubicBezTo>
                  <a:pt x="17852" y="23146"/>
                  <a:pt x="18235" y="23187"/>
                  <a:pt x="18621" y="23187"/>
                </a:cubicBezTo>
                <a:cubicBezTo>
                  <a:pt x="20606" y="23187"/>
                  <a:pt x="22672" y="22098"/>
                  <a:pt x="24169" y="20570"/>
                </a:cubicBezTo>
                <a:cubicBezTo>
                  <a:pt x="25958" y="18726"/>
                  <a:pt x="26916" y="16274"/>
                  <a:pt x="28575" y="14007"/>
                </a:cubicBezTo>
                <a:cubicBezTo>
                  <a:pt x="30234" y="11758"/>
                  <a:pt x="32576" y="9693"/>
                  <a:pt x="33461" y="7131"/>
                </a:cubicBezTo>
                <a:cubicBezTo>
                  <a:pt x="34327" y="4568"/>
                  <a:pt x="33718" y="1490"/>
                  <a:pt x="31340" y="475"/>
                </a:cubicBezTo>
                <a:cubicBezTo>
                  <a:pt x="30570" y="141"/>
                  <a:pt x="29615" y="23"/>
                  <a:pt x="28586" y="23"/>
                </a:cubicBezTo>
                <a:cubicBezTo>
                  <a:pt x="26441" y="23"/>
                  <a:pt x="23973" y="535"/>
                  <a:pt x="22178" y="660"/>
                </a:cubicBezTo>
                <a:cubicBezTo>
                  <a:pt x="21860" y="682"/>
                  <a:pt x="21562" y="692"/>
                  <a:pt x="21283" y="692"/>
                </a:cubicBezTo>
                <a:cubicBezTo>
                  <a:pt x="19239" y="692"/>
                  <a:pt x="18191" y="163"/>
                  <a:pt x="17072" y="33"/>
                </a:cubicBezTo>
                <a:cubicBezTo>
                  <a:pt x="16883" y="11"/>
                  <a:pt x="16692" y="0"/>
                  <a:pt x="16499" y="0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36" name="Google Shape;1136;p46"/>
          <p:cNvGrpSpPr/>
          <p:nvPr/>
        </p:nvGrpSpPr>
        <p:grpSpPr>
          <a:xfrm>
            <a:off x="826243" y="623925"/>
            <a:ext cx="8534077" cy="3433561"/>
            <a:chOff x="171400" y="128606"/>
            <a:chExt cx="8772695" cy="3529565"/>
          </a:xfrm>
        </p:grpSpPr>
        <p:grpSp>
          <p:nvGrpSpPr>
            <p:cNvPr id="1137" name="Google Shape;1137;p46"/>
            <p:cNvGrpSpPr/>
            <p:nvPr/>
          </p:nvGrpSpPr>
          <p:grpSpPr>
            <a:xfrm>
              <a:off x="171400" y="128606"/>
              <a:ext cx="8772695" cy="3529565"/>
              <a:chOff x="171400" y="428625"/>
              <a:chExt cx="8772695" cy="3501900"/>
            </a:xfrm>
          </p:grpSpPr>
          <p:sp>
            <p:nvSpPr>
              <p:cNvPr id="1138" name="Google Shape;1138;p46"/>
              <p:cNvSpPr/>
              <p:nvPr/>
            </p:nvSpPr>
            <p:spPr>
              <a:xfrm>
                <a:off x="171459" y="428625"/>
                <a:ext cx="8772300" cy="35019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39" name="Google Shape;1139;p46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1140" name="Google Shape;1140;p46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29377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41" name="Google Shape;1141;p46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142" name="Google Shape;1142;p4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143" name="Google Shape;1143;p4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44" name="Google Shape;1144;p4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45" name="Google Shape;1145;p4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46" name="Google Shape;1146;p4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47" name="Google Shape;1147;p4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48" name="Google Shape;1148;p4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149" name="Google Shape;1149;p46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0" name="Google Shape;1150;p46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151" name="Google Shape;1151;p46"/>
          <p:cNvSpPr txBox="1"/>
          <p:nvPr>
            <p:ph idx="2" type="title"/>
          </p:nvPr>
        </p:nvSpPr>
        <p:spPr>
          <a:xfrm>
            <a:off x="1018300" y="1587950"/>
            <a:ext cx="2046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52" name="Google Shape;1152;p46"/>
          <p:cNvSpPr txBox="1"/>
          <p:nvPr>
            <p:ph idx="1" type="subTitle"/>
          </p:nvPr>
        </p:nvSpPr>
        <p:spPr>
          <a:xfrm>
            <a:off x="1018300" y="1998650"/>
            <a:ext cx="20463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53" name="Google Shape;1153;p46"/>
          <p:cNvSpPr txBox="1"/>
          <p:nvPr>
            <p:ph idx="3" type="title"/>
          </p:nvPr>
        </p:nvSpPr>
        <p:spPr>
          <a:xfrm>
            <a:off x="6057859" y="1587950"/>
            <a:ext cx="20544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54" name="Google Shape;1154;p46"/>
          <p:cNvSpPr txBox="1"/>
          <p:nvPr>
            <p:ph idx="4" type="subTitle"/>
          </p:nvPr>
        </p:nvSpPr>
        <p:spPr>
          <a:xfrm>
            <a:off x="6057850" y="1998650"/>
            <a:ext cx="20538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55" name="Google Shape;1155;p46"/>
          <p:cNvSpPr txBox="1"/>
          <p:nvPr>
            <p:ph idx="5" type="title"/>
          </p:nvPr>
        </p:nvSpPr>
        <p:spPr>
          <a:xfrm>
            <a:off x="1025788" y="3201700"/>
            <a:ext cx="2046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56" name="Google Shape;1156;p46"/>
          <p:cNvSpPr txBox="1"/>
          <p:nvPr>
            <p:ph idx="6" type="subTitle"/>
          </p:nvPr>
        </p:nvSpPr>
        <p:spPr>
          <a:xfrm>
            <a:off x="1025791" y="3606300"/>
            <a:ext cx="20463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57" name="Google Shape;1157;p46"/>
          <p:cNvSpPr txBox="1"/>
          <p:nvPr>
            <p:ph idx="7" type="title"/>
          </p:nvPr>
        </p:nvSpPr>
        <p:spPr>
          <a:xfrm>
            <a:off x="6061900" y="3201700"/>
            <a:ext cx="20544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58" name="Google Shape;1158;p46"/>
          <p:cNvSpPr txBox="1"/>
          <p:nvPr>
            <p:ph idx="8" type="subTitle"/>
          </p:nvPr>
        </p:nvSpPr>
        <p:spPr>
          <a:xfrm>
            <a:off x="6057850" y="3606300"/>
            <a:ext cx="20544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59" name="Google Shape;1159;p46"/>
          <p:cNvSpPr/>
          <p:nvPr/>
        </p:nvSpPr>
        <p:spPr>
          <a:xfrm>
            <a:off x="8582485" y="2354204"/>
            <a:ext cx="238029" cy="2810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Google Shape;1160;p46"/>
          <p:cNvSpPr/>
          <p:nvPr/>
        </p:nvSpPr>
        <p:spPr>
          <a:xfrm>
            <a:off x="644800" y="2799576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47"/>
          <p:cNvSpPr/>
          <p:nvPr/>
        </p:nvSpPr>
        <p:spPr>
          <a:xfrm rot="-2186913">
            <a:off x="-1739362" y="-566922"/>
            <a:ext cx="6702088" cy="5911217"/>
          </a:xfrm>
          <a:custGeom>
            <a:rect b="b" l="l" r="r" t="t"/>
            <a:pathLst>
              <a:path extrusionOk="0" h="19493" w="22101">
                <a:moveTo>
                  <a:pt x="13385" y="0"/>
                </a:moveTo>
                <a:cubicBezTo>
                  <a:pt x="13352" y="0"/>
                  <a:pt x="13318" y="0"/>
                  <a:pt x="13285" y="1"/>
                </a:cubicBezTo>
                <a:cubicBezTo>
                  <a:pt x="12958" y="5"/>
                  <a:pt x="12629" y="22"/>
                  <a:pt x="12298" y="58"/>
                </a:cubicBezTo>
                <a:cubicBezTo>
                  <a:pt x="10951" y="60"/>
                  <a:pt x="9685" y="399"/>
                  <a:pt x="8602" y="1237"/>
                </a:cubicBezTo>
                <a:cubicBezTo>
                  <a:pt x="7664" y="1962"/>
                  <a:pt x="6726" y="2789"/>
                  <a:pt x="6520" y="4016"/>
                </a:cubicBezTo>
                <a:cubicBezTo>
                  <a:pt x="6425" y="4586"/>
                  <a:pt x="6415" y="5208"/>
                  <a:pt x="6544" y="5774"/>
                </a:cubicBezTo>
                <a:cubicBezTo>
                  <a:pt x="6689" y="6409"/>
                  <a:pt x="7039" y="6981"/>
                  <a:pt x="7162" y="7624"/>
                </a:cubicBezTo>
                <a:cubicBezTo>
                  <a:pt x="7455" y="9170"/>
                  <a:pt x="6114" y="9853"/>
                  <a:pt x="4835" y="10078"/>
                </a:cubicBezTo>
                <a:cubicBezTo>
                  <a:pt x="3537" y="10306"/>
                  <a:pt x="1912" y="10661"/>
                  <a:pt x="993" y="11698"/>
                </a:cubicBezTo>
                <a:cubicBezTo>
                  <a:pt x="256" y="12530"/>
                  <a:pt x="0" y="13794"/>
                  <a:pt x="129" y="14877"/>
                </a:cubicBezTo>
                <a:cubicBezTo>
                  <a:pt x="270" y="16046"/>
                  <a:pt x="1049" y="16923"/>
                  <a:pt x="1993" y="17562"/>
                </a:cubicBezTo>
                <a:cubicBezTo>
                  <a:pt x="4521" y="19276"/>
                  <a:pt x="7556" y="19253"/>
                  <a:pt x="10488" y="19412"/>
                </a:cubicBezTo>
                <a:cubicBezTo>
                  <a:pt x="11239" y="19452"/>
                  <a:pt x="11994" y="19492"/>
                  <a:pt x="12748" y="19492"/>
                </a:cubicBezTo>
                <a:cubicBezTo>
                  <a:pt x="13409" y="19492"/>
                  <a:pt x="14069" y="19462"/>
                  <a:pt x="14723" y="19374"/>
                </a:cubicBezTo>
                <a:cubicBezTo>
                  <a:pt x="16022" y="19199"/>
                  <a:pt x="17304" y="18703"/>
                  <a:pt x="18404" y="17989"/>
                </a:cubicBezTo>
                <a:cubicBezTo>
                  <a:pt x="19609" y="17205"/>
                  <a:pt x="20269" y="15956"/>
                  <a:pt x="20897" y="14696"/>
                </a:cubicBezTo>
                <a:cubicBezTo>
                  <a:pt x="21567" y="13352"/>
                  <a:pt x="22047" y="11969"/>
                  <a:pt x="22067" y="10450"/>
                </a:cubicBezTo>
                <a:cubicBezTo>
                  <a:pt x="22101" y="7796"/>
                  <a:pt x="21108" y="4876"/>
                  <a:pt x="19443" y="2801"/>
                </a:cubicBezTo>
                <a:cubicBezTo>
                  <a:pt x="17937" y="925"/>
                  <a:pt x="15764" y="0"/>
                  <a:pt x="13385" y="0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63" name="Google Shape;1163;p47"/>
          <p:cNvGrpSpPr/>
          <p:nvPr/>
        </p:nvGrpSpPr>
        <p:grpSpPr>
          <a:xfrm>
            <a:off x="171400" y="128600"/>
            <a:ext cx="8772695" cy="2043114"/>
            <a:chOff x="171400" y="128600"/>
            <a:chExt cx="8772695" cy="2043114"/>
          </a:xfrm>
        </p:grpSpPr>
        <p:grpSp>
          <p:nvGrpSpPr>
            <p:cNvPr id="1164" name="Google Shape;1164;p47"/>
            <p:cNvGrpSpPr/>
            <p:nvPr/>
          </p:nvGrpSpPr>
          <p:grpSpPr>
            <a:xfrm>
              <a:off x="171400" y="128600"/>
              <a:ext cx="8772695" cy="2043114"/>
              <a:chOff x="171400" y="428619"/>
              <a:chExt cx="8772695" cy="2027100"/>
            </a:xfrm>
          </p:grpSpPr>
          <p:sp>
            <p:nvSpPr>
              <p:cNvPr id="1165" name="Google Shape;1165;p47"/>
              <p:cNvSpPr/>
              <p:nvPr/>
            </p:nvSpPr>
            <p:spPr>
              <a:xfrm>
                <a:off x="171450" y="428619"/>
                <a:ext cx="8772300" cy="2027100"/>
              </a:xfrm>
              <a:prstGeom prst="roundRect">
                <a:avLst>
                  <a:gd fmla="val 11365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66" name="Google Shape;1166;p47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1167" name="Google Shape;1167;p47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68" name="Google Shape;1168;p4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169" name="Google Shape;1169;p4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170" name="Google Shape;1170;p4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71" name="Google Shape;1171;p4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72" name="Google Shape;1172;p4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73" name="Google Shape;1173;p4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74" name="Google Shape;1174;p4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75" name="Google Shape;1175;p4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176" name="Google Shape;1176;p47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7" name="Google Shape;1177;p47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178" name="Google Shape;1178;p47"/>
          <p:cNvSpPr txBox="1"/>
          <p:nvPr>
            <p:ph idx="2" type="title"/>
          </p:nvPr>
        </p:nvSpPr>
        <p:spPr>
          <a:xfrm>
            <a:off x="1123963" y="2171725"/>
            <a:ext cx="2063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79" name="Google Shape;1179;p47"/>
          <p:cNvSpPr txBox="1"/>
          <p:nvPr>
            <p:ph idx="1" type="subTitle"/>
          </p:nvPr>
        </p:nvSpPr>
        <p:spPr>
          <a:xfrm>
            <a:off x="1123963" y="2668475"/>
            <a:ext cx="20637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0" name="Google Shape;1180;p47"/>
          <p:cNvSpPr txBox="1"/>
          <p:nvPr>
            <p:ph idx="3" type="title"/>
          </p:nvPr>
        </p:nvSpPr>
        <p:spPr>
          <a:xfrm>
            <a:off x="3742135" y="2171725"/>
            <a:ext cx="2063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1" name="Google Shape;1181;p47"/>
          <p:cNvSpPr txBox="1"/>
          <p:nvPr>
            <p:ph idx="4" type="subTitle"/>
          </p:nvPr>
        </p:nvSpPr>
        <p:spPr>
          <a:xfrm>
            <a:off x="3742135" y="2668475"/>
            <a:ext cx="20637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2" name="Google Shape;1182;p47"/>
          <p:cNvSpPr txBox="1"/>
          <p:nvPr>
            <p:ph idx="5" type="title"/>
          </p:nvPr>
        </p:nvSpPr>
        <p:spPr>
          <a:xfrm>
            <a:off x="1123963" y="3457550"/>
            <a:ext cx="2063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3" name="Google Shape;1183;p47"/>
          <p:cNvSpPr txBox="1"/>
          <p:nvPr>
            <p:ph idx="6" type="subTitle"/>
          </p:nvPr>
        </p:nvSpPr>
        <p:spPr>
          <a:xfrm>
            <a:off x="1123963" y="3954300"/>
            <a:ext cx="2063700" cy="6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4" name="Google Shape;1184;p47"/>
          <p:cNvSpPr txBox="1"/>
          <p:nvPr>
            <p:ph idx="7" type="title"/>
          </p:nvPr>
        </p:nvSpPr>
        <p:spPr>
          <a:xfrm>
            <a:off x="3742128" y="3457550"/>
            <a:ext cx="2063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5" name="Google Shape;1185;p47"/>
          <p:cNvSpPr txBox="1"/>
          <p:nvPr>
            <p:ph idx="8" type="subTitle"/>
          </p:nvPr>
        </p:nvSpPr>
        <p:spPr>
          <a:xfrm>
            <a:off x="3742137" y="3954300"/>
            <a:ext cx="2063700" cy="6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6" name="Google Shape;1186;p47"/>
          <p:cNvSpPr txBox="1"/>
          <p:nvPr>
            <p:ph idx="9" type="title"/>
          </p:nvPr>
        </p:nvSpPr>
        <p:spPr>
          <a:xfrm>
            <a:off x="6360289" y="2171725"/>
            <a:ext cx="2063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7" name="Google Shape;1187;p47"/>
          <p:cNvSpPr txBox="1"/>
          <p:nvPr>
            <p:ph idx="13" type="subTitle"/>
          </p:nvPr>
        </p:nvSpPr>
        <p:spPr>
          <a:xfrm>
            <a:off x="6360288" y="2668475"/>
            <a:ext cx="20637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8" name="Google Shape;1188;p47"/>
          <p:cNvSpPr txBox="1"/>
          <p:nvPr>
            <p:ph idx="14" type="title"/>
          </p:nvPr>
        </p:nvSpPr>
        <p:spPr>
          <a:xfrm>
            <a:off x="6360289" y="3457550"/>
            <a:ext cx="2063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9" name="Google Shape;1189;p47"/>
          <p:cNvSpPr txBox="1"/>
          <p:nvPr>
            <p:ph idx="15" type="subTitle"/>
          </p:nvPr>
        </p:nvSpPr>
        <p:spPr>
          <a:xfrm>
            <a:off x="6360293" y="3954300"/>
            <a:ext cx="2063700" cy="6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48"/>
          <p:cNvSpPr/>
          <p:nvPr/>
        </p:nvSpPr>
        <p:spPr>
          <a:xfrm rot="328542">
            <a:off x="-483592" y="309762"/>
            <a:ext cx="9989523" cy="4665406"/>
          </a:xfrm>
          <a:custGeom>
            <a:rect b="b" l="l" r="r" t="t"/>
            <a:pathLst>
              <a:path extrusionOk="0" h="38140" w="81665">
                <a:moveTo>
                  <a:pt x="63681" y="1"/>
                </a:moveTo>
                <a:cubicBezTo>
                  <a:pt x="53171" y="1"/>
                  <a:pt x="50822" y="5765"/>
                  <a:pt x="40453" y="5765"/>
                </a:cubicBezTo>
                <a:cubicBezTo>
                  <a:pt x="40355" y="5765"/>
                  <a:pt x="40257" y="5764"/>
                  <a:pt x="40158" y="5763"/>
                </a:cubicBezTo>
                <a:cubicBezTo>
                  <a:pt x="38730" y="5748"/>
                  <a:pt x="31805" y="4701"/>
                  <a:pt x="17955" y="2610"/>
                </a:cubicBezTo>
                <a:cubicBezTo>
                  <a:pt x="17258" y="2504"/>
                  <a:pt x="16286" y="2356"/>
                  <a:pt x="15158" y="2356"/>
                </a:cubicBezTo>
                <a:cubicBezTo>
                  <a:pt x="13818" y="2356"/>
                  <a:pt x="12257" y="2565"/>
                  <a:pt x="10677" y="3299"/>
                </a:cubicBezTo>
                <a:cubicBezTo>
                  <a:pt x="6832" y="5088"/>
                  <a:pt x="4844" y="9076"/>
                  <a:pt x="3753" y="12303"/>
                </a:cubicBezTo>
                <a:cubicBezTo>
                  <a:pt x="3136" y="13910"/>
                  <a:pt x="1" y="22507"/>
                  <a:pt x="4429" y="29093"/>
                </a:cubicBezTo>
                <a:cubicBezTo>
                  <a:pt x="7407" y="33521"/>
                  <a:pt x="12284" y="34780"/>
                  <a:pt x="16717" y="35856"/>
                </a:cubicBezTo>
                <a:cubicBezTo>
                  <a:pt x="19798" y="36604"/>
                  <a:pt x="22451" y="36889"/>
                  <a:pt x="24847" y="36889"/>
                </a:cubicBezTo>
                <a:cubicBezTo>
                  <a:pt x="32593" y="36889"/>
                  <a:pt x="37663" y="33906"/>
                  <a:pt x="45866" y="33906"/>
                </a:cubicBezTo>
                <a:cubicBezTo>
                  <a:pt x="47777" y="33906"/>
                  <a:pt x="49859" y="34068"/>
                  <a:pt x="52184" y="34467"/>
                </a:cubicBezTo>
                <a:cubicBezTo>
                  <a:pt x="59279" y="35687"/>
                  <a:pt x="62947" y="38139"/>
                  <a:pt x="66322" y="38139"/>
                </a:cubicBezTo>
                <a:cubicBezTo>
                  <a:pt x="67404" y="38139"/>
                  <a:pt x="68456" y="37887"/>
                  <a:pt x="69581" y="37261"/>
                </a:cubicBezTo>
                <a:cubicBezTo>
                  <a:pt x="73976" y="34818"/>
                  <a:pt x="77085" y="28011"/>
                  <a:pt x="78701" y="24474"/>
                </a:cubicBezTo>
                <a:cubicBezTo>
                  <a:pt x="79643" y="22414"/>
                  <a:pt x="80113" y="21384"/>
                  <a:pt x="80459" y="19875"/>
                </a:cubicBezTo>
                <a:cubicBezTo>
                  <a:pt x="81665" y="14601"/>
                  <a:pt x="80713" y="7320"/>
                  <a:pt x="75998" y="3287"/>
                </a:cubicBezTo>
                <a:cubicBezTo>
                  <a:pt x="75208" y="2612"/>
                  <a:pt x="72627" y="586"/>
                  <a:pt x="66067" y="93"/>
                </a:cubicBezTo>
                <a:cubicBezTo>
                  <a:pt x="65226" y="30"/>
                  <a:pt x="64433" y="1"/>
                  <a:pt x="63681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2" name="Google Shape;1192;p48"/>
          <p:cNvGrpSpPr/>
          <p:nvPr/>
        </p:nvGrpSpPr>
        <p:grpSpPr>
          <a:xfrm>
            <a:off x="171400" y="128600"/>
            <a:ext cx="8772695" cy="2128685"/>
            <a:chOff x="171400" y="128600"/>
            <a:chExt cx="8772695" cy="2128685"/>
          </a:xfrm>
        </p:grpSpPr>
        <p:grpSp>
          <p:nvGrpSpPr>
            <p:cNvPr id="1193" name="Google Shape;1193;p48"/>
            <p:cNvGrpSpPr/>
            <p:nvPr/>
          </p:nvGrpSpPr>
          <p:grpSpPr>
            <a:xfrm>
              <a:off x="171400" y="128600"/>
              <a:ext cx="8772695" cy="2128685"/>
              <a:chOff x="171400" y="428619"/>
              <a:chExt cx="8772695" cy="2112000"/>
            </a:xfrm>
          </p:grpSpPr>
          <p:sp>
            <p:nvSpPr>
              <p:cNvPr id="1194" name="Google Shape;1194;p48"/>
              <p:cNvSpPr/>
              <p:nvPr/>
            </p:nvSpPr>
            <p:spPr>
              <a:xfrm>
                <a:off x="171450" y="428619"/>
                <a:ext cx="8772300" cy="2112000"/>
              </a:xfrm>
              <a:prstGeom prst="roundRect">
                <a:avLst>
                  <a:gd fmla="val 11365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95" name="Google Shape;1195;p48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1196" name="Google Shape;1196;p48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97" name="Google Shape;1197;p48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198" name="Google Shape;1198;p48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199" name="Google Shape;1199;p48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00" name="Google Shape;1200;p48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01" name="Google Shape;1201;p48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02" name="Google Shape;1202;p48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03" name="Google Shape;1203;p48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04" name="Google Shape;1204;p48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205" name="Google Shape;1205;p48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06" name="Google Shape;1206;p48"/>
          <p:cNvGrpSpPr/>
          <p:nvPr/>
        </p:nvGrpSpPr>
        <p:grpSpPr>
          <a:xfrm>
            <a:off x="739088" y="1521975"/>
            <a:ext cx="3826861" cy="3427885"/>
            <a:chOff x="4716495" y="128608"/>
            <a:chExt cx="4227641" cy="3786882"/>
          </a:xfrm>
        </p:grpSpPr>
        <p:grpSp>
          <p:nvGrpSpPr>
            <p:cNvPr id="1207" name="Google Shape;1207;p48"/>
            <p:cNvGrpSpPr/>
            <p:nvPr/>
          </p:nvGrpSpPr>
          <p:grpSpPr>
            <a:xfrm>
              <a:off x="4716495" y="128608"/>
              <a:ext cx="4227641" cy="3786882"/>
              <a:chOff x="4716494" y="428627"/>
              <a:chExt cx="4227641" cy="3757200"/>
            </a:xfrm>
          </p:grpSpPr>
          <p:sp>
            <p:nvSpPr>
              <p:cNvPr id="1208" name="Google Shape;1208;p48"/>
              <p:cNvSpPr/>
              <p:nvPr/>
            </p:nvSpPr>
            <p:spPr>
              <a:xfrm>
                <a:off x="4716536" y="428627"/>
                <a:ext cx="4227600" cy="3757200"/>
              </a:xfrm>
              <a:prstGeom prst="roundRect">
                <a:avLst>
                  <a:gd fmla="val 96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09" name="Google Shape;1209;p48"/>
              <p:cNvGrpSpPr/>
              <p:nvPr/>
            </p:nvGrpSpPr>
            <p:grpSpPr>
              <a:xfrm>
                <a:off x="4716494" y="428627"/>
                <a:ext cx="4227482" cy="490301"/>
                <a:chOff x="4729125" y="238117"/>
                <a:chExt cx="4599089" cy="533400"/>
              </a:xfrm>
            </p:grpSpPr>
            <p:sp>
              <p:nvSpPr>
                <p:cNvPr id="1210" name="Google Shape;1210;p48"/>
                <p:cNvSpPr/>
                <p:nvPr/>
              </p:nvSpPr>
              <p:spPr>
                <a:xfrm>
                  <a:off x="4729239" y="238117"/>
                  <a:ext cx="4598400" cy="533400"/>
                </a:xfrm>
                <a:prstGeom prst="round2SameRect">
                  <a:avLst>
                    <a:gd fmla="val 47158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1" name="Google Shape;1211;p48"/>
                <p:cNvSpPr/>
                <p:nvPr/>
              </p:nvSpPr>
              <p:spPr>
                <a:xfrm>
                  <a:off x="4729125" y="685646"/>
                  <a:ext cx="4599089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212" name="Google Shape;1212;p48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213" name="Google Shape;1213;p48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14" name="Google Shape;1214;p48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15" name="Google Shape;1215;p48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16" name="Google Shape;1216;p48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17" name="Google Shape;1217;p48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18" name="Google Shape;1218;p48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219" name="Google Shape;1219;p48"/>
            <p:cNvSpPr/>
            <p:nvPr/>
          </p:nvSpPr>
          <p:spPr>
            <a:xfrm>
              <a:off x="4790684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0" name="Google Shape;1220;p48"/>
          <p:cNvGrpSpPr/>
          <p:nvPr/>
        </p:nvGrpSpPr>
        <p:grpSpPr>
          <a:xfrm>
            <a:off x="4661375" y="1521975"/>
            <a:ext cx="3826874" cy="3427885"/>
            <a:chOff x="4716495" y="128608"/>
            <a:chExt cx="4227655" cy="3786882"/>
          </a:xfrm>
        </p:grpSpPr>
        <p:grpSp>
          <p:nvGrpSpPr>
            <p:cNvPr id="1221" name="Google Shape;1221;p48"/>
            <p:cNvGrpSpPr/>
            <p:nvPr/>
          </p:nvGrpSpPr>
          <p:grpSpPr>
            <a:xfrm>
              <a:off x="4716495" y="128608"/>
              <a:ext cx="4227655" cy="3786882"/>
              <a:chOff x="4716494" y="428627"/>
              <a:chExt cx="4227655" cy="3757200"/>
            </a:xfrm>
          </p:grpSpPr>
          <p:sp>
            <p:nvSpPr>
              <p:cNvPr id="1222" name="Google Shape;1222;p48"/>
              <p:cNvSpPr/>
              <p:nvPr/>
            </p:nvSpPr>
            <p:spPr>
              <a:xfrm>
                <a:off x="4716550" y="428627"/>
                <a:ext cx="4227600" cy="3757200"/>
              </a:xfrm>
              <a:prstGeom prst="roundRect">
                <a:avLst>
                  <a:gd fmla="val 96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23" name="Google Shape;1223;p48"/>
              <p:cNvGrpSpPr/>
              <p:nvPr/>
            </p:nvGrpSpPr>
            <p:grpSpPr>
              <a:xfrm>
                <a:off x="4716494" y="428627"/>
                <a:ext cx="4227482" cy="490301"/>
                <a:chOff x="4729125" y="238117"/>
                <a:chExt cx="4599089" cy="533400"/>
              </a:xfrm>
            </p:grpSpPr>
            <p:sp>
              <p:nvSpPr>
                <p:cNvPr id="1224" name="Google Shape;1224;p48"/>
                <p:cNvSpPr/>
                <p:nvPr/>
              </p:nvSpPr>
              <p:spPr>
                <a:xfrm>
                  <a:off x="4729239" y="238117"/>
                  <a:ext cx="4598400" cy="533400"/>
                </a:xfrm>
                <a:prstGeom prst="round2SameRect">
                  <a:avLst>
                    <a:gd fmla="val 47158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5" name="Google Shape;1225;p48"/>
                <p:cNvSpPr/>
                <p:nvPr/>
              </p:nvSpPr>
              <p:spPr>
                <a:xfrm>
                  <a:off x="4729125" y="685646"/>
                  <a:ext cx="4599089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226" name="Google Shape;1226;p48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227" name="Google Shape;1227;p48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28" name="Google Shape;1228;p48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29" name="Google Shape;1229;p48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30" name="Google Shape;1230;p48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31" name="Google Shape;1231;p48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32" name="Google Shape;1232;p48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233" name="Google Shape;1233;p48"/>
            <p:cNvSpPr/>
            <p:nvPr/>
          </p:nvSpPr>
          <p:spPr>
            <a:xfrm>
              <a:off x="4790684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4" name="Google Shape;1234;p48"/>
          <p:cNvSpPr txBox="1"/>
          <p:nvPr>
            <p:ph hasCustomPrompt="1" type="title"/>
          </p:nvPr>
        </p:nvSpPr>
        <p:spPr>
          <a:xfrm rot="-377">
            <a:off x="1285425" y="2363939"/>
            <a:ext cx="27342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35" name="Google Shape;1235;p48"/>
          <p:cNvSpPr txBox="1"/>
          <p:nvPr>
            <p:ph idx="1" type="subTitle"/>
          </p:nvPr>
        </p:nvSpPr>
        <p:spPr>
          <a:xfrm>
            <a:off x="1285425" y="3263899"/>
            <a:ext cx="2734200" cy="3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36" name="Google Shape;1236;p48"/>
          <p:cNvSpPr txBox="1"/>
          <p:nvPr>
            <p:ph hasCustomPrompt="1" idx="2" type="title"/>
          </p:nvPr>
        </p:nvSpPr>
        <p:spPr>
          <a:xfrm>
            <a:off x="5207713" y="2363800"/>
            <a:ext cx="27342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37" name="Google Shape;1237;p48"/>
          <p:cNvSpPr txBox="1"/>
          <p:nvPr>
            <p:ph idx="3" type="subTitle"/>
          </p:nvPr>
        </p:nvSpPr>
        <p:spPr>
          <a:xfrm>
            <a:off x="5207688" y="3263875"/>
            <a:ext cx="2734200" cy="3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38" name="Google Shape;1238;p48"/>
          <p:cNvSpPr txBox="1"/>
          <p:nvPr>
            <p:ph idx="4"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239" name="Google Shape;1239;p48"/>
          <p:cNvSpPr/>
          <p:nvPr/>
        </p:nvSpPr>
        <p:spPr>
          <a:xfrm>
            <a:off x="8582925" y="1304464"/>
            <a:ext cx="150402" cy="177598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TITLE_AND_TWO_COLUMNS_1"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49"/>
          <p:cNvSpPr/>
          <p:nvPr/>
        </p:nvSpPr>
        <p:spPr>
          <a:xfrm rot="-7424542">
            <a:off x="-1620907" y="-2300411"/>
            <a:ext cx="10405732" cy="10106279"/>
          </a:xfrm>
          <a:custGeom>
            <a:rect b="b" l="l" r="r" t="t"/>
            <a:pathLst>
              <a:path extrusionOk="0" h="26822" w="27617">
                <a:moveTo>
                  <a:pt x="9841" y="1"/>
                </a:moveTo>
                <a:cubicBezTo>
                  <a:pt x="8360" y="1"/>
                  <a:pt x="6743" y="601"/>
                  <a:pt x="5328" y="1510"/>
                </a:cubicBezTo>
                <a:cubicBezTo>
                  <a:pt x="3060" y="2967"/>
                  <a:pt x="1272" y="5215"/>
                  <a:pt x="646" y="7648"/>
                </a:cubicBezTo>
                <a:cubicBezTo>
                  <a:pt x="1" y="10100"/>
                  <a:pt x="517" y="12756"/>
                  <a:pt x="867" y="15465"/>
                </a:cubicBezTo>
                <a:cubicBezTo>
                  <a:pt x="1236" y="18157"/>
                  <a:pt x="1438" y="20904"/>
                  <a:pt x="2674" y="23263"/>
                </a:cubicBezTo>
                <a:cubicBezTo>
                  <a:pt x="3677" y="25166"/>
                  <a:pt x="5329" y="26821"/>
                  <a:pt x="7006" y="26821"/>
                </a:cubicBezTo>
                <a:cubicBezTo>
                  <a:pt x="7425" y="26821"/>
                  <a:pt x="7846" y="26718"/>
                  <a:pt x="8259" y="26489"/>
                </a:cubicBezTo>
                <a:cubicBezTo>
                  <a:pt x="10324" y="25347"/>
                  <a:pt x="12186" y="21051"/>
                  <a:pt x="14454" y="19687"/>
                </a:cubicBezTo>
                <a:cubicBezTo>
                  <a:pt x="15155" y="19265"/>
                  <a:pt x="15894" y="19122"/>
                  <a:pt x="16663" y="19122"/>
                </a:cubicBezTo>
                <a:cubicBezTo>
                  <a:pt x="18292" y="19122"/>
                  <a:pt x="20049" y="19766"/>
                  <a:pt x="21835" y="19766"/>
                </a:cubicBezTo>
                <a:cubicBezTo>
                  <a:pt x="21931" y="19766"/>
                  <a:pt x="22026" y="19764"/>
                  <a:pt x="22122" y="19761"/>
                </a:cubicBezTo>
                <a:cubicBezTo>
                  <a:pt x="24833" y="19650"/>
                  <a:pt x="27616" y="17898"/>
                  <a:pt x="26768" y="16331"/>
                </a:cubicBezTo>
                <a:cubicBezTo>
                  <a:pt x="25939" y="14747"/>
                  <a:pt x="21477" y="13327"/>
                  <a:pt x="19136" y="12092"/>
                </a:cubicBezTo>
                <a:cubicBezTo>
                  <a:pt x="16795" y="10839"/>
                  <a:pt x="16555" y="9788"/>
                  <a:pt x="15910" y="7593"/>
                </a:cubicBezTo>
                <a:cubicBezTo>
                  <a:pt x="15265" y="5381"/>
                  <a:pt x="14214" y="2044"/>
                  <a:pt x="12297" y="717"/>
                </a:cubicBezTo>
                <a:cubicBezTo>
                  <a:pt x="11576" y="218"/>
                  <a:pt x="10733" y="1"/>
                  <a:pt x="9841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42" name="Google Shape;1242;p49"/>
          <p:cNvGrpSpPr/>
          <p:nvPr/>
        </p:nvGrpSpPr>
        <p:grpSpPr>
          <a:xfrm>
            <a:off x="183313" y="2310638"/>
            <a:ext cx="4076036" cy="2621335"/>
            <a:chOff x="183313" y="2385725"/>
            <a:chExt cx="4076036" cy="2621335"/>
          </a:xfrm>
        </p:grpSpPr>
        <p:grpSp>
          <p:nvGrpSpPr>
            <p:cNvPr id="1243" name="Google Shape;1243;p49"/>
            <p:cNvGrpSpPr/>
            <p:nvPr/>
          </p:nvGrpSpPr>
          <p:grpSpPr>
            <a:xfrm>
              <a:off x="183313" y="2628288"/>
              <a:ext cx="3826861" cy="2378773"/>
              <a:chOff x="4716495" y="128594"/>
              <a:chExt cx="4227641" cy="2627898"/>
            </a:xfrm>
          </p:grpSpPr>
          <p:grpSp>
            <p:nvGrpSpPr>
              <p:cNvPr id="1244" name="Google Shape;1244;p49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45" name="Google Shape;1245;p49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fmla="val 9646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246" name="Google Shape;1246;p49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47" name="Google Shape;1247;p49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fmla="val 47158" name="adj1"/>
                      <a:gd fmla="val 0" name="adj2"/>
                    </a:avLst>
                  </a:prstGeom>
                  <a:solidFill>
                    <a:schemeClr val="lt2"/>
                  </a:solidFill>
                  <a:ln cap="flat" cmpd="sng" w="2857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48" name="Google Shape;1248;p49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rect b="b" l="l" r="r" t="t"/>
                    <a:pathLst>
                      <a:path extrusionOk="0" h="893" w="48372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249" name="Google Shape;1249;p49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50" name="Google Shape;1250;p49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51" name="Google Shape;1251;p49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52" name="Google Shape;1252;p49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rect b="b" l="l" r="r" t="t"/>
                      <a:pathLst>
                        <a:path extrusionOk="0" h="1684" w="1685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53" name="Google Shape;1253;p49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rect b="b" l="l" r="r" t="t"/>
                      <a:pathLst>
                        <a:path extrusionOk="0" h="1892" w="1893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54" name="Google Shape;1254;p49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55" name="Google Shape;1255;p49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1256" name="Google Shape;1256;p49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57" name="Google Shape;1257;p49"/>
            <p:cNvGrpSpPr/>
            <p:nvPr/>
          </p:nvGrpSpPr>
          <p:grpSpPr>
            <a:xfrm>
              <a:off x="307900" y="2507006"/>
              <a:ext cx="3826861" cy="2378773"/>
              <a:chOff x="4716495" y="128594"/>
              <a:chExt cx="4227641" cy="2627898"/>
            </a:xfrm>
          </p:grpSpPr>
          <p:grpSp>
            <p:nvGrpSpPr>
              <p:cNvPr id="1258" name="Google Shape;1258;p49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59" name="Google Shape;1259;p49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fmla="val 9646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260" name="Google Shape;1260;p49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61" name="Google Shape;1261;p49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fmla="val 47158" name="adj1"/>
                      <a:gd fmla="val 0" name="adj2"/>
                    </a:avLst>
                  </a:prstGeom>
                  <a:solidFill>
                    <a:schemeClr val="lt2"/>
                  </a:solidFill>
                  <a:ln cap="flat" cmpd="sng" w="2857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62" name="Google Shape;1262;p49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rect b="b" l="l" r="r" t="t"/>
                    <a:pathLst>
                      <a:path extrusionOk="0" h="893" w="48372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263" name="Google Shape;1263;p49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64" name="Google Shape;1264;p49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65" name="Google Shape;1265;p49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66" name="Google Shape;1266;p49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rect b="b" l="l" r="r" t="t"/>
                      <a:pathLst>
                        <a:path extrusionOk="0" h="1684" w="1685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67" name="Google Shape;1267;p49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rect b="b" l="l" r="r" t="t"/>
                      <a:pathLst>
                        <a:path extrusionOk="0" h="1892" w="1893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68" name="Google Shape;1268;p49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69" name="Google Shape;1269;p49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1270" name="Google Shape;1270;p49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71" name="Google Shape;1271;p49"/>
            <p:cNvGrpSpPr/>
            <p:nvPr/>
          </p:nvGrpSpPr>
          <p:grpSpPr>
            <a:xfrm>
              <a:off x="432488" y="2385725"/>
              <a:ext cx="3826861" cy="2378773"/>
              <a:chOff x="4716495" y="128594"/>
              <a:chExt cx="4227641" cy="2627898"/>
            </a:xfrm>
          </p:grpSpPr>
          <p:grpSp>
            <p:nvGrpSpPr>
              <p:cNvPr id="1272" name="Google Shape;1272;p49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73" name="Google Shape;1273;p49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fmla="val 9646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274" name="Google Shape;1274;p49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75" name="Google Shape;1275;p49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fmla="val 47158" name="adj1"/>
                      <a:gd fmla="val 0" name="adj2"/>
                    </a:avLst>
                  </a:prstGeom>
                  <a:solidFill>
                    <a:schemeClr val="lt2"/>
                  </a:solidFill>
                  <a:ln cap="flat" cmpd="sng" w="2857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76" name="Google Shape;1276;p49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rect b="b" l="l" r="r" t="t"/>
                    <a:pathLst>
                      <a:path extrusionOk="0" h="893" w="48372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277" name="Google Shape;1277;p49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78" name="Google Shape;1278;p49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79" name="Google Shape;1279;p49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80" name="Google Shape;1280;p49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rect b="b" l="l" r="r" t="t"/>
                      <a:pathLst>
                        <a:path extrusionOk="0" h="1684" w="1685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81" name="Google Shape;1281;p49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rect b="b" l="l" r="r" t="t"/>
                      <a:pathLst>
                        <a:path extrusionOk="0" h="1892" w="1893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82" name="Google Shape;1282;p49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83" name="Google Shape;1283;p49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1284" name="Google Shape;1284;p49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85" name="Google Shape;1285;p49"/>
          <p:cNvGrpSpPr/>
          <p:nvPr/>
        </p:nvGrpSpPr>
        <p:grpSpPr>
          <a:xfrm>
            <a:off x="4571988" y="2060150"/>
            <a:ext cx="4076186" cy="2543348"/>
            <a:chOff x="4571988" y="2060150"/>
            <a:chExt cx="4076186" cy="2543348"/>
          </a:xfrm>
        </p:grpSpPr>
        <p:grpSp>
          <p:nvGrpSpPr>
            <p:cNvPr id="1286" name="Google Shape;1286;p49"/>
            <p:cNvGrpSpPr/>
            <p:nvPr/>
          </p:nvGrpSpPr>
          <p:grpSpPr>
            <a:xfrm>
              <a:off x="4821313" y="2224725"/>
              <a:ext cx="3826861" cy="2378773"/>
              <a:chOff x="4716495" y="128594"/>
              <a:chExt cx="4227641" cy="2627898"/>
            </a:xfrm>
          </p:grpSpPr>
          <p:grpSp>
            <p:nvGrpSpPr>
              <p:cNvPr id="1287" name="Google Shape;1287;p49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88" name="Google Shape;1288;p49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fmla="val 9646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289" name="Google Shape;1289;p49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90" name="Google Shape;1290;p49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fmla="val 47158" name="adj1"/>
                      <a:gd fmla="val 0" name="adj2"/>
                    </a:avLst>
                  </a:prstGeom>
                  <a:solidFill>
                    <a:schemeClr val="lt2"/>
                  </a:solidFill>
                  <a:ln cap="flat" cmpd="sng" w="2857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91" name="Google Shape;1291;p49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rect b="b" l="l" r="r" t="t"/>
                    <a:pathLst>
                      <a:path extrusionOk="0" h="893" w="48372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292" name="Google Shape;1292;p49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93" name="Google Shape;1293;p49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94" name="Google Shape;1294;p49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95" name="Google Shape;1295;p49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rect b="b" l="l" r="r" t="t"/>
                      <a:pathLst>
                        <a:path extrusionOk="0" h="1684" w="1685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96" name="Google Shape;1296;p49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rect b="b" l="l" r="r" t="t"/>
                      <a:pathLst>
                        <a:path extrusionOk="0" h="1892" w="1893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97" name="Google Shape;1297;p49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98" name="Google Shape;1298;p49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1299" name="Google Shape;1299;p49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00" name="Google Shape;1300;p49"/>
            <p:cNvGrpSpPr/>
            <p:nvPr/>
          </p:nvGrpSpPr>
          <p:grpSpPr>
            <a:xfrm>
              <a:off x="4696650" y="2142438"/>
              <a:ext cx="3826861" cy="2378773"/>
              <a:chOff x="4716495" y="128594"/>
              <a:chExt cx="4227641" cy="2627898"/>
            </a:xfrm>
          </p:grpSpPr>
          <p:grpSp>
            <p:nvGrpSpPr>
              <p:cNvPr id="1301" name="Google Shape;1301;p49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302" name="Google Shape;1302;p49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fmla="val 9646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303" name="Google Shape;1303;p49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304" name="Google Shape;1304;p49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fmla="val 47158" name="adj1"/>
                      <a:gd fmla="val 0" name="adj2"/>
                    </a:avLst>
                  </a:prstGeom>
                  <a:solidFill>
                    <a:schemeClr val="lt2"/>
                  </a:solidFill>
                  <a:ln cap="flat" cmpd="sng" w="2857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05" name="Google Shape;1305;p49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rect b="b" l="l" r="r" t="t"/>
                    <a:pathLst>
                      <a:path extrusionOk="0" h="893" w="48372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306" name="Google Shape;1306;p49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307" name="Google Shape;1307;p49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08" name="Google Shape;1308;p49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09" name="Google Shape;1309;p49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rect b="b" l="l" r="r" t="t"/>
                      <a:pathLst>
                        <a:path extrusionOk="0" h="1684" w="1685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10" name="Google Shape;1310;p49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rect b="b" l="l" r="r" t="t"/>
                      <a:pathLst>
                        <a:path extrusionOk="0" h="1892" w="1893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11" name="Google Shape;1311;p49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12" name="Google Shape;1312;p49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1313" name="Google Shape;1313;p49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14" name="Google Shape;1314;p49"/>
            <p:cNvGrpSpPr/>
            <p:nvPr/>
          </p:nvGrpSpPr>
          <p:grpSpPr>
            <a:xfrm>
              <a:off x="4571988" y="2060150"/>
              <a:ext cx="3826861" cy="2378773"/>
              <a:chOff x="4716495" y="128594"/>
              <a:chExt cx="4227641" cy="2627898"/>
            </a:xfrm>
          </p:grpSpPr>
          <p:grpSp>
            <p:nvGrpSpPr>
              <p:cNvPr id="1315" name="Google Shape;1315;p49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316" name="Google Shape;1316;p49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fmla="val 9646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317" name="Google Shape;1317;p49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318" name="Google Shape;1318;p49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fmla="val 47158" name="adj1"/>
                      <a:gd fmla="val 0" name="adj2"/>
                    </a:avLst>
                  </a:prstGeom>
                  <a:solidFill>
                    <a:schemeClr val="lt2"/>
                  </a:solidFill>
                  <a:ln cap="flat" cmpd="sng" w="2857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19" name="Google Shape;1319;p49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rect b="b" l="l" r="r" t="t"/>
                    <a:pathLst>
                      <a:path extrusionOk="0" h="893" w="48372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320" name="Google Shape;1320;p49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321" name="Google Shape;1321;p49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22" name="Google Shape;1322;p49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23" name="Google Shape;1323;p49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rect b="b" l="l" r="r" t="t"/>
                      <a:pathLst>
                        <a:path extrusionOk="0" h="1684" w="1685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24" name="Google Shape;1324;p49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rect b="b" l="l" r="r" t="t"/>
                      <a:pathLst>
                        <a:path extrusionOk="0" h="1892" w="1893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25" name="Google Shape;1325;p49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26" name="Google Shape;1326;p49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1327" name="Google Shape;1327;p49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28" name="Google Shape;1328;p49"/>
          <p:cNvGrpSpPr/>
          <p:nvPr/>
        </p:nvGrpSpPr>
        <p:grpSpPr>
          <a:xfrm>
            <a:off x="899575" y="107875"/>
            <a:ext cx="3921749" cy="2463885"/>
            <a:chOff x="899575" y="616200"/>
            <a:chExt cx="3921749" cy="2463885"/>
          </a:xfrm>
        </p:grpSpPr>
        <p:grpSp>
          <p:nvGrpSpPr>
            <p:cNvPr id="1329" name="Google Shape;1329;p49"/>
            <p:cNvGrpSpPr/>
            <p:nvPr/>
          </p:nvGrpSpPr>
          <p:grpSpPr>
            <a:xfrm>
              <a:off x="899575" y="701313"/>
              <a:ext cx="3826861" cy="2378773"/>
              <a:chOff x="4716495" y="128594"/>
              <a:chExt cx="4227641" cy="2627898"/>
            </a:xfrm>
          </p:grpSpPr>
          <p:grpSp>
            <p:nvGrpSpPr>
              <p:cNvPr id="1330" name="Google Shape;1330;p49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331" name="Google Shape;1331;p49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fmla="val 9646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332" name="Google Shape;1332;p49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333" name="Google Shape;1333;p49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fmla="val 47158" name="adj1"/>
                      <a:gd fmla="val 0" name="adj2"/>
                    </a:avLst>
                  </a:prstGeom>
                  <a:solidFill>
                    <a:schemeClr val="lt2"/>
                  </a:solidFill>
                  <a:ln cap="flat" cmpd="sng" w="2857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34" name="Google Shape;1334;p49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rect b="b" l="l" r="r" t="t"/>
                    <a:pathLst>
                      <a:path extrusionOk="0" h="893" w="48372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335" name="Google Shape;1335;p49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336" name="Google Shape;1336;p49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37" name="Google Shape;1337;p49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38" name="Google Shape;1338;p49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rect b="b" l="l" r="r" t="t"/>
                      <a:pathLst>
                        <a:path extrusionOk="0" h="1684" w="1685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39" name="Google Shape;1339;p49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rect b="b" l="l" r="r" t="t"/>
                      <a:pathLst>
                        <a:path extrusionOk="0" h="1892" w="1893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40" name="Google Shape;1340;p49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41" name="Google Shape;1341;p49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1342" name="Google Shape;1342;p49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43" name="Google Shape;1343;p49"/>
            <p:cNvGrpSpPr/>
            <p:nvPr/>
          </p:nvGrpSpPr>
          <p:grpSpPr>
            <a:xfrm>
              <a:off x="994463" y="616200"/>
              <a:ext cx="3826861" cy="2378773"/>
              <a:chOff x="4716495" y="128594"/>
              <a:chExt cx="4227641" cy="2627898"/>
            </a:xfrm>
          </p:grpSpPr>
          <p:grpSp>
            <p:nvGrpSpPr>
              <p:cNvPr id="1344" name="Google Shape;1344;p49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345" name="Google Shape;1345;p49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fmla="val 9646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346" name="Google Shape;1346;p49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347" name="Google Shape;1347;p49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fmla="val 47158" name="adj1"/>
                      <a:gd fmla="val 0" name="adj2"/>
                    </a:avLst>
                  </a:prstGeom>
                  <a:solidFill>
                    <a:schemeClr val="lt2"/>
                  </a:solidFill>
                  <a:ln cap="flat" cmpd="sng" w="2857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48" name="Google Shape;1348;p49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rect b="b" l="l" r="r" t="t"/>
                    <a:pathLst>
                      <a:path extrusionOk="0" h="893" w="48372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349" name="Google Shape;1349;p49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350" name="Google Shape;1350;p49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51" name="Google Shape;1351;p49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52" name="Google Shape;1352;p49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rect b="b" l="l" r="r" t="t"/>
                      <a:pathLst>
                        <a:path extrusionOk="0" h="1684" w="1685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53" name="Google Shape;1353;p49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rect b="b" l="l" r="r" t="t"/>
                      <a:pathLst>
                        <a:path extrusionOk="0" h="1892" w="1893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54" name="Google Shape;1354;p49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rect b="b" l="l" r="r" t="t"/>
                      <a:pathLst>
                        <a:path extrusionOk="0" h="1684" w="1684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55" name="Google Shape;1355;p49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rect b="b" l="l" r="r" t="t"/>
                      <a:pathLst>
                        <a:path extrusionOk="0" h="1892" w="1892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1356" name="Google Shape;1356;p49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rect b="b" l="l" r="r" t="t"/>
                <a:pathLst>
                  <a:path extrusionOk="0" h="4072" w="14668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57" name="Google Shape;1357;p49"/>
          <p:cNvSpPr txBox="1"/>
          <p:nvPr>
            <p:ph idx="1" type="subTitle"/>
          </p:nvPr>
        </p:nvSpPr>
        <p:spPr>
          <a:xfrm>
            <a:off x="681675" y="4000800"/>
            <a:ext cx="3328500" cy="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8" name="Google Shape;1358;p49"/>
          <p:cNvSpPr txBox="1"/>
          <p:nvPr>
            <p:ph idx="2" type="subTitle"/>
          </p:nvPr>
        </p:nvSpPr>
        <p:spPr>
          <a:xfrm>
            <a:off x="4821313" y="3662550"/>
            <a:ext cx="3328200" cy="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9" name="Google Shape;1359;p49"/>
          <p:cNvSpPr txBox="1"/>
          <p:nvPr>
            <p:ph hasCustomPrompt="1" type="title"/>
          </p:nvPr>
        </p:nvSpPr>
        <p:spPr>
          <a:xfrm>
            <a:off x="681675" y="3125700"/>
            <a:ext cx="33285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60" name="Google Shape;1360;p49"/>
          <p:cNvSpPr txBox="1"/>
          <p:nvPr>
            <p:ph hasCustomPrompt="1" idx="3" type="title"/>
          </p:nvPr>
        </p:nvSpPr>
        <p:spPr>
          <a:xfrm>
            <a:off x="4821313" y="2787450"/>
            <a:ext cx="33282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61" name="Google Shape;1361;p49"/>
          <p:cNvSpPr txBox="1"/>
          <p:nvPr>
            <p:ph idx="4" type="subTitle"/>
          </p:nvPr>
        </p:nvSpPr>
        <p:spPr>
          <a:xfrm>
            <a:off x="1243650" y="1669100"/>
            <a:ext cx="3328500" cy="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62" name="Google Shape;1362;p49"/>
          <p:cNvSpPr txBox="1"/>
          <p:nvPr>
            <p:ph hasCustomPrompt="1" idx="5" type="title"/>
          </p:nvPr>
        </p:nvSpPr>
        <p:spPr>
          <a:xfrm>
            <a:off x="1243650" y="798750"/>
            <a:ext cx="33285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63" name="Google Shape;1363;p49"/>
          <p:cNvSpPr/>
          <p:nvPr/>
        </p:nvSpPr>
        <p:spPr>
          <a:xfrm>
            <a:off x="635325" y="1790701"/>
            <a:ext cx="169349" cy="200000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4" name="Google Shape;1364;p49"/>
          <p:cNvSpPr/>
          <p:nvPr/>
        </p:nvSpPr>
        <p:spPr>
          <a:xfrm>
            <a:off x="263150" y="968026"/>
            <a:ext cx="169349" cy="200000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5" name="Google Shape;1365;p49"/>
          <p:cNvSpPr/>
          <p:nvPr/>
        </p:nvSpPr>
        <p:spPr>
          <a:xfrm>
            <a:off x="8711500" y="3717676"/>
            <a:ext cx="169349" cy="200000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6" name="Google Shape;1366;p49"/>
          <p:cNvSpPr/>
          <p:nvPr/>
        </p:nvSpPr>
        <p:spPr>
          <a:xfrm>
            <a:off x="8304075" y="968029"/>
            <a:ext cx="239851" cy="283249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50"/>
          <p:cNvSpPr/>
          <p:nvPr/>
        </p:nvSpPr>
        <p:spPr>
          <a:xfrm>
            <a:off x="2330438" y="-623987"/>
            <a:ext cx="7832744" cy="6225118"/>
          </a:xfrm>
          <a:custGeom>
            <a:rect b="b" l="l" r="r" t="t"/>
            <a:pathLst>
              <a:path extrusionOk="0" h="54041" w="67997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69" name="Google Shape;1369;p50"/>
          <p:cNvGrpSpPr/>
          <p:nvPr/>
        </p:nvGrpSpPr>
        <p:grpSpPr>
          <a:xfrm>
            <a:off x="542917" y="374431"/>
            <a:ext cx="8057720" cy="4405505"/>
            <a:chOff x="171400" y="128600"/>
            <a:chExt cx="8772695" cy="4795891"/>
          </a:xfrm>
        </p:grpSpPr>
        <p:grpSp>
          <p:nvGrpSpPr>
            <p:cNvPr id="1370" name="Google Shape;1370;p50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1371" name="Google Shape;1371;p50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372" name="Google Shape;1372;p5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1373" name="Google Shape;1373;p5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74" name="Google Shape;1374;p5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375" name="Google Shape;1375;p5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376" name="Google Shape;1376;p5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77" name="Google Shape;1377;p5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78" name="Google Shape;1378;p5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79" name="Google Shape;1379;p5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80" name="Google Shape;1380;p5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81" name="Google Shape;1381;p5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382" name="Google Shape;1382;p50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3" name="Google Shape;1383;p50"/>
          <p:cNvGrpSpPr/>
          <p:nvPr/>
        </p:nvGrpSpPr>
        <p:grpSpPr>
          <a:xfrm>
            <a:off x="1020432" y="136675"/>
            <a:ext cx="7128374" cy="4828176"/>
            <a:chOff x="627130" y="128596"/>
            <a:chExt cx="8316852" cy="5633153"/>
          </a:xfrm>
        </p:grpSpPr>
        <p:grpSp>
          <p:nvGrpSpPr>
            <p:cNvPr id="1384" name="Google Shape;1384;p50"/>
            <p:cNvGrpSpPr/>
            <p:nvPr/>
          </p:nvGrpSpPr>
          <p:grpSpPr>
            <a:xfrm>
              <a:off x="627130" y="128596"/>
              <a:ext cx="8316852" cy="5633153"/>
              <a:chOff x="627130" y="428616"/>
              <a:chExt cx="8316852" cy="5589000"/>
            </a:xfrm>
          </p:grpSpPr>
          <p:sp>
            <p:nvSpPr>
              <p:cNvPr id="1385" name="Google Shape;1385;p50"/>
              <p:cNvSpPr/>
              <p:nvPr/>
            </p:nvSpPr>
            <p:spPr>
              <a:xfrm>
                <a:off x="627180" y="428616"/>
                <a:ext cx="8316600" cy="55890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386" name="Google Shape;1386;p5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387" name="Google Shape;1387;p5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47158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8" name="Google Shape;1388;p5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389" name="Google Shape;1389;p5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390" name="Google Shape;1390;p5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91" name="Google Shape;1391;p5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92" name="Google Shape;1392;p5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93" name="Google Shape;1393;p5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94" name="Google Shape;1394;p5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95" name="Google Shape;1395;p5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396" name="Google Shape;1396;p50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7" name="Google Shape;1397;p50"/>
          <p:cNvSpPr txBox="1"/>
          <p:nvPr>
            <p:ph type="ctrTitle"/>
          </p:nvPr>
        </p:nvSpPr>
        <p:spPr>
          <a:xfrm>
            <a:off x="1371600" y="777750"/>
            <a:ext cx="3537600" cy="112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98" name="Google Shape;1398;p50"/>
          <p:cNvSpPr txBox="1"/>
          <p:nvPr>
            <p:ph idx="1" type="subTitle"/>
          </p:nvPr>
        </p:nvSpPr>
        <p:spPr>
          <a:xfrm>
            <a:off x="1371600" y="1847100"/>
            <a:ext cx="3216600" cy="12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99" name="Google Shape;1399;p50"/>
          <p:cNvSpPr txBox="1"/>
          <p:nvPr>
            <p:ph idx="2" type="subTitle"/>
          </p:nvPr>
        </p:nvSpPr>
        <p:spPr>
          <a:xfrm rot="-962">
            <a:off x="1363495" y="4229842"/>
            <a:ext cx="32166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00" name="Google Shape;1400;p50"/>
          <p:cNvSpPr txBox="1"/>
          <p:nvPr/>
        </p:nvSpPr>
        <p:spPr>
          <a:xfrm>
            <a:off x="1392525" y="3343126"/>
            <a:ext cx="34482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ko" sz="1100"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rPr>
              <a:t>CREDITS:</a:t>
            </a:r>
            <a:r>
              <a:rPr lang="ko" sz="1100"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r>
              <a:rPr lang="ko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This presentation template was created by </a:t>
            </a:r>
            <a:r>
              <a:rPr b="1" lang="ko" sz="1100">
                <a:solidFill>
                  <a:schemeClr val="accent4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ko" sz="1100"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rPr>
              <a:t>,</a:t>
            </a:r>
            <a:r>
              <a:rPr lang="ko" sz="1100"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r>
              <a:rPr lang="ko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including icons by </a:t>
            </a:r>
            <a:r>
              <a:rPr b="1" lang="ko" sz="1100">
                <a:solidFill>
                  <a:schemeClr val="accent4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ko" sz="1100"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rPr>
              <a:t>,</a:t>
            </a:r>
            <a:r>
              <a:rPr lang="ko" sz="1100">
                <a:solidFill>
                  <a:schemeClr val="accent4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r>
              <a:rPr lang="ko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and infographics &amp; images by </a:t>
            </a:r>
            <a:r>
              <a:rPr b="1" lang="ko" sz="1100">
                <a:solidFill>
                  <a:schemeClr val="accent4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100">
              <a:solidFill>
                <a:schemeClr val="accent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401" name="Google Shape;1401;p50"/>
          <p:cNvSpPr/>
          <p:nvPr/>
        </p:nvSpPr>
        <p:spPr>
          <a:xfrm>
            <a:off x="720012" y="2696198"/>
            <a:ext cx="169451" cy="20012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3" name="Google Shape;1403;p51"/>
          <p:cNvGrpSpPr/>
          <p:nvPr/>
        </p:nvGrpSpPr>
        <p:grpSpPr>
          <a:xfrm>
            <a:off x="390468" y="239025"/>
            <a:ext cx="8534121" cy="4665442"/>
            <a:chOff x="171400" y="128593"/>
            <a:chExt cx="8772740" cy="4795891"/>
          </a:xfrm>
        </p:grpSpPr>
        <p:grpSp>
          <p:nvGrpSpPr>
            <p:cNvPr id="1404" name="Google Shape;1404;p51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1405" name="Google Shape;1405;p51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06" name="Google Shape;1406;p51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1407" name="Google Shape;1407;p51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fmla="val 43854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8" name="Google Shape;1408;p51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409" name="Google Shape;1409;p51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10" name="Google Shape;1410;p51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11" name="Google Shape;1411;p51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12" name="Google Shape;1412;p51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13" name="Google Shape;1413;p51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14" name="Google Shape;1414;p51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15" name="Google Shape;1415;p51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416" name="Google Shape;1416;p51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7" name="Google Shape;1417;p51"/>
          <p:cNvGrpSpPr/>
          <p:nvPr/>
        </p:nvGrpSpPr>
        <p:grpSpPr>
          <a:xfrm>
            <a:off x="7626677" y="1043960"/>
            <a:ext cx="1000421" cy="1003769"/>
            <a:chOff x="2879000" y="653125"/>
            <a:chExt cx="340650" cy="434325"/>
          </a:xfrm>
        </p:grpSpPr>
        <p:sp>
          <p:nvSpPr>
            <p:cNvPr id="1418" name="Google Shape;1418;p51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51"/>
            <p:cNvSpPr/>
            <p:nvPr/>
          </p:nvSpPr>
          <p:spPr>
            <a:xfrm>
              <a:off x="2879000" y="653125"/>
              <a:ext cx="340650" cy="434325"/>
            </a:xfrm>
            <a:custGeom>
              <a:rect b="b" l="l" r="r" t="t"/>
              <a:pathLst>
                <a:path extrusionOk="0" h="17373" w="13626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51"/>
            <p:cNvSpPr/>
            <p:nvPr/>
          </p:nvSpPr>
          <p:spPr>
            <a:xfrm>
              <a:off x="2926475" y="659850"/>
              <a:ext cx="246925" cy="71175"/>
            </a:xfrm>
            <a:custGeom>
              <a:rect b="b" l="l" r="r" t="t"/>
              <a:pathLst>
                <a:path extrusionOk="0" h="2847" w="9877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51"/>
            <p:cNvSpPr/>
            <p:nvPr/>
          </p:nvSpPr>
          <p:spPr>
            <a:xfrm>
              <a:off x="2886425" y="660550"/>
              <a:ext cx="52250" cy="419475"/>
            </a:xfrm>
            <a:custGeom>
              <a:rect b="b" l="l" r="r" t="t"/>
              <a:pathLst>
                <a:path extrusionOk="0" h="16779" w="209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51"/>
            <p:cNvSpPr/>
            <p:nvPr/>
          </p:nvSpPr>
          <p:spPr>
            <a:xfrm>
              <a:off x="2917625" y="675900"/>
              <a:ext cx="264650" cy="64025"/>
            </a:xfrm>
            <a:custGeom>
              <a:rect b="b" l="l" r="r" t="t"/>
              <a:pathLst>
                <a:path extrusionOk="0" h="2561" w="10586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51"/>
            <p:cNvSpPr/>
            <p:nvPr/>
          </p:nvSpPr>
          <p:spPr>
            <a:xfrm>
              <a:off x="2882750" y="727325"/>
              <a:ext cx="333225" cy="7400"/>
            </a:xfrm>
            <a:custGeom>
              <a:rect b="b" l="l" r="r" t="t"/>
              <a:pathLst>
                <a:path extrusionOk="0" h="296" w="13329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51"/>
            <p:cNvSpPr/>
            <p:nvPr/>
          </p:nvSpPr>
          <p:spPr>
            <a:xfrm>
              <a:off x="3169700" y="656800"/>
              <a:ext cx="7375" cy="74225"/>
            </a:xfrm>
            <a:custGeom>
              <a:rect b="b" l="l" r="r" t="t"/>
              <a:pathLst>
                <a:path extrusionOk="0" h="2969" w="295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51"/>
            <p:cNvSpPr/>
            <p:nvPr/>
          </p:nvSpPr>
          <p:spPr>
            <a:xfrm>
              <a:off x="2922825" y="656800"/>
              <a:ext cx="7375" cy="74225"/>
            </a:xfrm>
            <a:custGeom>
              <a:rect b="b" l="l" r="r" t="t"/>
              <a:pathLst>
                <a:path extrusionOk="0" h="2969" w="295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6" name="Google Shape;1426;p51"/>
          <p:cNvGrpSpPr/>
          <p:nvPr/>
        </p:nvGrpSpPr>
        <p:grpSpPr>
          <a:xfrm>
            <a:off x="7624236" y="2209961"/>
            <a:ext cx="1005355" cy="1005636"/>
            <a:chOff x="2494400" y="653125"/>
            <a:chExt cx="340625" cy="434325"/>
          </a:xfrm>
        </p:grpSpPr>
        <p:sp>
          <p:nvSpPr>
            <p:cNvPr id="1427" name="Google Shape;1427;p51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51"/>
            <p:cNvSpPr/>
            <p:nvPr/>
          </p:nvSpPr>
          <p:spPr>
            <a:xfrm>
              <a:off x="2494400" y="653125"/>
              <a:ext cx="340625" cy="434325"/>
            </a:xfrm>
            <a:custGeom>
              <a:rect b="b" l="l" r="r" t="t"/>
              <a:pathLst>
                <a:path extrusionOk="0" h="17373" w="13625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51"/>
            <p:cNvSpPr/>
            <p:nvPr/>
          </p:nvSpPr>
          <p:spPr>
            <a:xfrm>
              <a:off x="2541875" y="659850"/>
              <a:ext cx="246875" cy="71175"/>
            </a:xfrm>
            <a:custGeom>
              <a:rect b="b" l="l" r="r" t="t"/>
              <a:pathLst>
                <a:path extrusionOk="0" h="2847" w="9875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51"/>
            <p:cNvSpPr/>
            <p:nvPr/>
          </p:nvSpPr>
          <p:spPr>
            <a:xfrm>
              <a:off x="2501800" y="660550"/>
              <a:ext cx="52250" cy="419475"/>
            </a:xfrm>
            <a:custGeom>
              <a:rect b="b" l="l" r="r" t="t"/>
              <a:pathLst>
                <a:path extrusionOk="0" h="16779" w="209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51"/>
            <p:cNvSpPr/>
            <p:nvPr/>
          </p:nvSpPr>
          <p:spPr>
            <a:xfrm>
              <a:off x="2533025" y="675900"/>
              <a:ext cx="264650" cy="64025"/>
            </a:xfrm>
            <a:custGeom>
              <a:rect b="b" l="l" r="r" t="t"/>
              <a:pathLst>
                <a:path extrusionOk="0" h="2561" w="10586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51"/>
            <p:cNvSpPr/>
            <p:nvPr/>
          </p:nvSpPr>
          <p:spPr>
            <a:xfrm>
              <a:off x="2498100" y="727325"/>
              <a:ext cx="333250" cy="7400"/>
            </a:xfrm>
            <a:custGeom>
              <a:rect b="b" l="l" r="r" t="t"/>
              <a:pathLst>
                <a:path extrusionOk="0" h="296" w="1333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51"/>
            <p:cNvSpPr/>
            <p:nvPr/>
          </p:nvSpPr>
          <p:spPr>
            <a:xfrm>
              <a:off x="2785050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51"/>
            <p:cNvSpPr/>
            <p:nvPr/>
          </p:nvSpPr>
          <p:spPr>
            <a:xfrm>
              <a:off x="2538175" y="656800"/>
              <a:ext cx="7400" cy="74225"/>
            </a:xfrm>
            <a:custGeom>
              <a:rect b="b" l="l" r="r" t="t"/>
              <a:pathLst>
                <a:path extrusionOk="0" h="2969" w="296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5" name="Google Shape;1435;p51"/>
          <p:cNvGrpSpPr/>
          <p:nvPr/>
        </p:nvGrpSpPr>
        <p:grpSpPr>
          <a:xfrm>
            <a:off x="7542376" y="3504235"/>
            <a:ext cx="1060340" cy="1058580"/>
            <a:chOff x="3265747" y="653121"/>
            <a:chExt cx="355783" cy="434325"/>
          </a:xfrm>
        </p:grpSpPr>
        <p:sp>
          <p:nvSpPr>
            <p:cNvPr id="1436" name="Google Shape;1436;p51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fmla="val 7051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51"/>
            <p:cNvSpPr/>
            <p:nvPr/>
          </p:nvSpPr>
          <p:spPr>
            <a:xfrm>
              <a:off x="3265747" y="653121"/>
              <a:ext cx="355783" cy="434325"/>
            </a:xfrm>
            <a:custGeom>
              <a:rect b="b" l="l" r="r" t="t"/>
              <a:pathLst>
                <a:path extrusionOk="0" h="17373" w="13625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51"/>
            <p:cNvSpPr/>
            <p:nvPr/>
          </p:nvSpPr>
          <p:spPr>
            <a:xfrm>
              <a:off x="3313275" y="659850"/>
              <a:ext cx="246875" cy="71175"/>
            </a:xfrm>
            <a:custGeom>
              <a:rect b="b" l="l" r="r" t="t"/>
              <a:pathLst>
                <a:path extrusionOk="0" h="2847" w="9875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51"/>
            <p:cNvSpPr/>
            <p:nvPr/>
          </p:nvSpPr>
          <p:spPr>
            <a:xfrm>
              <a:off x="3273150" y="660550"/>
              <a:ext cx="52275" cy="419475"/>
            </a:xfrm>
            <a:custGeom>
              <a:rect b="b" l="l" r="r" t="t"/>
              <a:pathLst>
                <a:path extrusionOk="0" h="16779" w="2091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51"/>
            <p:cNvSpPr/>
            <p:nvPr/>
          </p:nvSpPr>
          <p:spPr>
            <a:xfrm>
              <a:off x="3304375" y="675900"/>
              <a:ext cx="264675" cy="64025"/>
            </a:xfrm>
            <a:custGeom>
              <a:rect b="b" l="l" r="r" t="t"/>
              <a:pathLst>
                <a:path extrusionOk="0" h="2561" w="10587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51"/>
            <p:cNvSpPr/>
            <p:nvPr/>
          </p:nvSpPr>
          <p:spPr>
            <a:xfrm>
              <a:off x="3269475" y="727325"/>
              <a:ext cx="333225" cy="7400"/>
            </a:xfrm>
            <a:custGeom>
              <a:rect b="b" l="l" r="r" t="t"/>
              <a:pathLst>
                <a:path extrusionOk="0" h="296" w="13329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51"/>
            <p:cNvSpPr/>
            <p:nvPr/>
          </p:nvSpPr>
          <p:spPr>
            <a:xfrm>
              <a:off x="3556400" y="656800"/>
              <a:ext cx="7450" cy="74225"/>
            </a:xfrm>
            <a:custGeom>
              <a:rect b="b" l="l" r="r" t="t"/>
              <a:pathLst>
                <a:path extrusionOk="0" h="2969" w="298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51"/>
            <p:cNvSpPr/>
            <p:nvPr/>
          </p:nvSpPr>
          <p:spPr>
            <a:xfrm>
              <a:off x="3309525" y="656800"/>
              <a:ext cx="7425" cy="74225"/>
            </a:xfrm>
            <a:custGeom>
              <a:rect b="b" l="l" r="r" t="t"/>
              <a:pathLst>
                <a:path extrusionOk="0" h="2969" w="297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4" name="Google Shape;1444;p51"/>
          <p:cNvGrpSpPr/>
          <p:nvPr/>
        </p:nvGrpSpPr>
        <p:grpSpPr>
          <a:xfrm>
            <a:off x="215157" y="134071"/>
            <a:ext cx="7528414" cy="4167985"/>
            <a:chOff x="627130" y="128603"/>
            <a:chExt cx="8316852" cy="4604490"/>
          </a:xfrm>
        </p:grpSpPr>
        <p:grpSp>
          <p:nvGrpSpPr>
            <p:cNvPr id="1445" name="Google Shape;1445;p51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1446" name="Google Shape;1446;p51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47" name="Google Shape;1447;p51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48" name="Google Shape;1448;p51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47158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9" name="Google Shape;1449;p51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450" name="Google Shape;1450;p51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51" name="Google Shape;1451;p51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52" name="Google Shape;1452;p51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53" name="Google Shape;1453;p51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54" name="Google Shape;1454;p51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55" name="Google Shape;1455;p51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56" name="Google Shape;1456;p51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457" name="Google Shape;1457;p51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58" name="Google Shape;1458;p51"/>
          <p:cNvSpPr/>
          <p:nvPr/>
        </p:nvSpPr>
        <p:spPr>
          <a:xfrm>
            <a:off x="2073250" y="4513150"/>
            <a:ext cx="153048" cy="18072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9" name="Google Shape;1459;p51"/>
          <p:cNvSpPr/>
          <p:nvPr/>
        </p:nvSpPr>
        <p:spPr>
          <a:xfrm>
            <a:off x="7026250" y="760300"/>
            <a:ext cx="153048" cy="18072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52"/>
          <p:cNvSpPr/>
          <p:nvPr/>
        </p:nvSpPr>
        <p:spPr>
          <a:xfrm>
            <a:off x="2330438" y="-623987"/>
            <a:ext cx="7832744" cy="6225118"/>
          </a:xfrm>
          <a:custGeom>
            <a:rect b="b" l="l" r="r" t="t"/>
            <a:pathLst>
              <a:path extrusionOk="0" h="54041" w="67997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62" name="Google Shape;1462;p52"/>
          <p:cNvGrpSpPr/>
          <p:nvPr/>
        </p:nvGrpSpPr>
        <p:grpSpPr>
          <a:xfrm>
            <a:off x="542917" y="374431"/>
            <a:ext cx="8057720" cy="4405505"/>
            <a:chOff x="171400" y="128600"/>
            <a:chExt cx="8772695" cy="4795891"/>
          </a:xfrm>
        </p:grpSpPr>
        <p:grpSp>
          <p:nvGrpSpPr>
            <p:cNvPr id="1463" name="Google Shape;1463;p52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1464" name="Google Shape;1464;p52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65" name="Google Shape;1465;p52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1466" name="Google Shape;1466;p52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fmla="val 36935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67" name="Google Shape;1467;p52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468" name="Google Shape;1468;p52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69" name="Google Shape;1469;p52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70" name="Google Shape;1470;p52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71" name="Google Shape;1471;p52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72" name="Google Shape;1472;p52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73" name="Google Shape;1473;p52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74" name="Google Shape;1474;p52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475" name="Google Shape;1475;p52"/>
            <p:cNvSpPr/>
            <p:nvPr/>
          </p:nvSpPr>
          <p:spPr>
            <a:xfrm>
              <a:off x="25132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76" name="Google Shape;1476;p52"/>
          <p:cNvGrpSpPr/>
          <p:nvPr/>
        </p:nvGrpSpPr>
        <p:grpSpPr>
          <a:xfrm>
            <a:off x="1020432" y="136671"/>
            <a:ext cx="7128374" cy="4870160"/>
            <a:chOff x="627130" y="128592"/>
            <a:chExt cx="8316852" cy="5682137"/>
          </a:xfrm>
        </p:grpSpPr>
        <p:grpSp>
          <p:nvGrpSpPr>
            <p:cNvPr id="1477" name="Google Shape;1477;p52"/>
            <p:cNvGrpSpPr/>
            <p:nvPr/>
          </p:nvGrpSpPr>
          <p:grpSpPr>
            <a:xfrm>
              <a:off x="627130" y="128592"/>
              <a:ext cx="8316852" cy="5682137"/>
              <a:chOff x="627130" y="428611"/>
              <a:chExt cx="8316852" cy="5637600"/>
            </a:xfrm>
          </p:grpSpPr>
          <p:sp>
            <p:nvSpPr>
              <p:cNvPr id="1478" name="Google Shape;1478;p52"/>
              <p:cNvSpPr/>
              <p:nvPr/>
            </p:nvSpPr>
            <p:spPr>
              <a:xfrm>
                <a:off x="627191" y="428611"/>
                <a:ext cx="8316600" cy="5637600"/>
              </a:xfrm>
              <a:prstGeom prst="roundRect">
                <a:avLst>
                  <a:gd fmla="val 4746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79" name="Google Shape;1479;p52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80" name="Google Shape;1480;p52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fmla="val 47158" name="adj1"/>
                    <a:gd fmla="val 0" name="adj2"/>
                  </a:avLst>
                </a:prstGeom>
                <a:solidFill>
                  <a:schemeClr val="lt2"/>
                </a:solidFill>
                <a:ln cap="flat" cmpd="sng" w="2857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1" name="Google Shape;1481;p52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rect b="b" l="l" r="r" t="t"/>
                  <a:pathLst>
                    <a:path extrusionOk="0" h="893" w="48372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482" name="Google Shape;1482;p52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83" name="Google Shape;1483;p52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84" name="Google Shape;1484;p52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85" name="Google Shape;1485;p52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rect b="b" l="l" r="r" t="t"/>
                    <a:pathLst>
                      <a:path extrusionOk="0" h="1684" w="1685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86" name="Google Shape;1486;p52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rect b="b" l="l" r="r" t="t"/>
                    <a:pathLst>
                      <a:path extrusionOk="0" h="1892" w="1893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87" name="Google Shape;1487;p52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rect b="b" l="l" r="r" t="t"/>
                    <a:pathLst>
                      <a:path extrusionOk="0" h="1684" w="1684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88" name="Google Shape;1488;p52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rect b="b" l="l" r="r" t="t"/>
                    <a:pathLst>
                      <a:path extrusionOk="0" h="1892" w="1892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489" name="Google Shape;1489;p52"/>
            <p:cNvSpPr/>
            <p:nvPr/>
          </p:nvSpPr>
          <p:spPr>
            <a:xfrm>
              <a:off x="727576" y="194725"/>
              <a:ext cx="937359" cy="260221"/>
            </a:xfrm>
            <a:custGeom>
              <a:rect b="b" l="l" r="r" t="t"/>
              <a:pathLst>
                <a:path extrusionOk="0" h="4072" w="14668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90" name="Google Shape;1490;p52"/>
          <p:cNvSpPr/>
          <p:nvPr/>
        </p:nvSpPr>
        <p:spPr>
          <a:xfrm>
            <a:off x="863551" y="2752726"/>
            <a:ext cx="246949" cy="291627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Google Shape;1491;p52"/>
          <p:cNvSpPr/>
          <p:nvPr/>
        </p:nvSpPr>
        <p:spPr>
          <a:xfrm>
            <a:off x="2073250" y="4513150"/>
            <a:ext cx="153048" cy="18072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52"/>
          <p:cNvSpPr/>
          <p:nvPr/>
        </p:nvSpPr>
        <p:spPr>
          <a:xfrm>
            <a:off x="7026250" y="760300"/>
            <a:ext cx="153048" cy="18072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theme" Target="../theme/theme2.xml"/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EBF3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b="1" sz="3100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720000" y="1304475"/>
            <a:ext cx="7704000" cy="3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5.jpg"/><Relationship Id="rId5" Type="http://schemas.openxmlformats.org/officeDocument/2006/relationships/image" Target="../media/image17.png"/><Relationship Id="rId6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89BC">
            <a:alpha val="30360"/>
          </a:srgbClr>
        </a:solidFill>
      </p:bgPr>
    </p:bg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53"/>
          <p:cNvSpPr txBox="1"/>
          <p:nvPr>
            <p:ph idx="1" type="subTitle"/>
          </p:nvPr>
        </p:nvSpPr>
        <p:spPr>
          <a:xfrm rot="-546">
            <a:off x="2683843" y="3584613"/>
            <a:ext cx="3776700" cy="4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By Seryeong Kim </a:t>
            </a:r>
            <a:endParaRPr/>
          </a:p>
        </p:txBody>
      </p:sp>
      <p:grpSp>
        <p:nvGrpSpPr>
          <p:cNvPr id="1498" name="Google Shape;1498;p53"/>
          <p:cNvGrpSpPr/>
          <p:nvPr/>
        </p:nvGrpSpPr>
        <p:grpSpPr>
          <a:xfrm rot="2576083">
            <a:off x="4799449" y="3835546"/>
            <a:ext cx="1188522" cy="1535887"/>
            <a:chOff x="5543700" y="1778175"/>
            <a:chExt cx="396425" cy="512275"/>
          </a:xfrm>
        </p:grpSpPr>
        <p:sp>
          <p:nvSpPr>
            <p:cNvPr id="1499" name="Google Shape;1499;p53"/>
            <p:cNvSpPr/>
            <p:nvPr/>
          </p:nvSpPr>
          <p:spPr>
            <a:xfrm>
              <a:off x="5757250" y="1784975"/>
              <a:ext cx="176150" cy="157550"/>
            </a:xfrm>
            <a:custGeom>
              <a:rect b="b" l="l" r="r" t="t"/>
              <a:pathLst>
                <a:path extrusionOk="0" h="6302" w="7046">
                  <a:moveTo>
                    <a:pt x="1929" y="0"/>
                  </a:moveTo>
                  <a:lnTo>
                    <a:pt x="0" y="3392"/>
                  </a:lnTo>
                  <a:lnTo>
                    <a:pt x="5117" y="6301"/>
                  </a:lnTo>
                  <a:lnTo>
                    <a:pt x="7046" y="2909"/>
                  </a:lnTo>
                  <a:lnTo>
                    <a:pt x="1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53"/>
            <p:cNvSpPr/>
            <p:nvPr/>
          </p:nvSpPr>
          <p:spPr>
            <a:xfrm>
              <a:off x="5795500" y="1833000"/>
              <a:ext cx="43125" cy="34800"/>
            </a:xfrm>
            <a:custGeom>
              <a:rect b="b" l="l" r="r" t="t"/>
              <a:pathLst>
                <a:path extrusionOk="0" h="1392" w="1725">
                  <a:moveTo>
                    <a:pt x="347" y="0"/>
                  </a:moveTo>
                  <a:lnTo>
                    <a:pt x="1" y="608"/>
                  </a:lnTo>
                  <a:lnTo>
                    <a:pt x="1379" y="1391"/>
                  </a:lnTo>
                  <a:lnTo>
                    <a:pt x="1724" y="783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53"/>
            <p:cNvSpPr/>
            <p:nvPr/>
          </p:nvSpPr>
          <p:spPr>
            <a:xfrm>
              <a:off x="5851825" y="1864775"/>
              <a:ext cx="43100" cy="34825"/>
            </a:xfrm>
            <a:custGeom>
              <a:rect b="b" l="l" r="r" t="t"/>
              <a:pathLst>
                <a:path extrusionOk="0" h="1393" w="1724">
                  <a:moveTo>
                    <a:pt x="346" y="0"/>
                  </a:moveTo>
                  <a:lnTo>
                    <a:pt x="0" y="609"/>
                  </a:lnTo>
                  <a:lnTo>
                    <a:pt x="1378" y="1392"/>
                  </a:lnTo>
                  <a:lnTo>
                    <a:pt x="1724" y="78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53"/>
            <p:cNvSpPr/>
            <p:nvPr/>
          </p:nvSpPr>
          <p:spPr>
            <a:xfrm>
              <a:off x="5757025" y="1850925"/>
              <a:ext cx="138750" cy="91700"/>
            </a:xfrm>
            <a:custGeom>
              <a:rect b="b" l="l" r="r" t="t"/>
              <a:pathLst>
                <a:path extrusionOk="0" h="3668" w="5550">
                  <a:moveTo>
                    <a:pt x="432" y="1"/>
                  </a:moveTo>
                  <a:lnTo>
                    <a:pt x="1" y="758"/>
                  </a:lnTo>
                  <a:lnTo>
                    <a:pt x="5118" y="3667"/>
                  </a:lnTo>
                  <a:lnTo>
                    <a:pt x="5549" y="2910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9EA2E0">
                <a:alpha val="267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53"/>
            <p:cNvSpPr/>
            <p:nvPr/>
          </p:nvSpPr>
          <p:spPr>
            <a:xfrm>
              <a:off x="5750150" y="1778175"/>
              <a:ext cx="189975" cy="171400"/>
            </a:xfrm>
            <a:custGeom>
              <a:rect b="b" l="l" r="r" t="t"/>
              <a:pathLst>
                <a:path extrusionOk="0" h="6856" w="7599">
                  <a:moveTo>
                    <a:pt x="2280" y="553"/>
                  </a:moveTo>
                  <a:lnTo>
                    <a:pt x="7045" y="3260"/>
                  </a:lnTo>
                  <a:lnTo>
                    <a:pt x="5316" y="6300"/>
                  </a:lnTo>
                  <a:lnTo>
                    <a:pt x="552" y="3592"/>
                  </a:lnTo>
                  <a:lnTo>
                    <a:pt x="2280" y="553"/>
                  </a:lnTo>
                  <a:close/>
                  <a:moveTo>
                    <a:pt x="2129" y="1"/>
                  </a:moveTo>
                  <a:lnTo>
                    <a:pt x="0" y="3746"/>
                  </a:lnTo>
                  <a:lnTo>
                    <a:pt x="5470" y="6855"/>
                  </a:lnTo>
                  <a:lnTo>
                    <a:pt x="7598" y="3110"/>
                  </a:lnTo>
                  <a:lnTo>
                    <a:pt x="21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53"/>
            <p:cNvSpPr/>
            <p:nvPr/>
          </p:nvSpPr>
          <p:spPr>
            <a:xfrm>
              <a:off x="5549250" y="1858025"/>
              <a:ext cx="355600" cy="427275"/>
            </a:xfrm>
            <a:custGeom>
              <a:rect b="b" l="l" r="r" t="t"/>
              <a:pathLst>
                <a:path extrusionOk="0" h="17091" w="14224">
                  <a:moveTo>
                    <a:pt x="7478" y="1"/>
                  </a:moveTo>
                  <a:lnTo>
                    <a:pt x="1060" y="11294"/>
                  </a:lnTo>
                  <a:cubicBezTo>
                    <a:pt x="0" y="13156"/>
                    <a:pt x="652" y="15524"/>
                    <a:pt x="2515" y="16583"/>
                  </a:cubicBezTo>
                  <a:cubicBezTo>
                    <a:pt x="3120" y="16927"/>
                    <a:pt x="3779" y="17091"/>
                    <a:pt x="4429" y="17091"/>
                  </a:cubicBezTo>
                  <a:cubicBezTo>
                    <a:pt x="5779" y="17091"/>
                    <a:pt x="7090" y="16385"/>
                    <a:pt x="7805" y="15128"/>
                  </a:cubicBezTo>
                  <a:lnTo>
                    <a:pt x="14223" y="3835"/>
                  </a:lnTo>
                  <a:lnTo>
                    <a:pt x="7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53"/>
            <p:cNvSpPr/>
            <p:nvPr/>
          </p:nvSpPr>
          <p:spPr>
            <a:xfrm>
              <a:off x="5612600" y="1906250"/>
              <a:ext cx="292250" cy="379025"/>
            </a:xfrm>
            <a:custGeom>
              <a:rect b="b" l="l" r="r" t="t"/>
              <a:pathLst>
                <a:path extrusionOk="0" h="15161" w="11690">
                  <a:moveTo>
                    <a:pt x="8337" y="0"/>
                  </a:moveTo>
                  <a:lnTo>
                    <a:pt x="1" y="14664"/>
                  </a:lnTo>
                  <a:cubicBezTo>
                    <a:pt x="601" y="15001"/>
                    <a:pt x="1252" y="15161"/>
                    <a:pt x="1895" y="15161"/>
                  </a:cubicBezTo>
                  <a:cubicBezTo>
                    <a:pt x="3245" y="15161"/>
                    <a:pt x="4556" y="14455"/>
                    <a:pt x="5271" y="13199"/>
                  </a:cubicBezTo>
                  <a:lnTo>
                    <a:pt x="11689" y="1906"/>
                  </a:lnTo>
                  <a:lnTo>
                    <a:pt x="83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53"/>
            <p:cNvSpPr/>
            <p:nvPr/>
          </p:nvSpPr>
          <p:spPr>
            <a:xfrm>
              <a:off x="5604750" y="1945300"/>
              <a:ext cx="297100" cy="336300"/>
            </a:xfrm>
            <a:custGeom>
              <a:rect b="b" l="l" r="r" t="t"/>
              <a:pathLst>
                <a:path extrusionOk="0" h="13452" w="11884">
                  <a:moveTo>
                    <a:pt x="11531" y="1"/>
                  </a:moveTo>
                  <a:lnTo>
                    <a:pt x="5217" y="11107"/>
                  </a:lnTo>
                  <a:cubicBezTo>
                    <a:pt x="4675" y="12063"/>
                    <a:pt x="3898" y="12695"/>
                    <a:pt x="2972" y="12938"/>
                  </a:cubicBezTo>
                  <a:cubicBezTo>
                    <a:pt x="2698" y="13010"/>
                    <a:pt x="2416" y="13045"/>
                    <a:pt x="2133" y="13045"/>
                  </a:cubicBezTo>
                  <a:cubicBezTo>
                    <a:pt x="1481" y="13045"/>
                    <a:pt x="819" y="12857"/>
                    <a:pt x="210" y="12490"/>
                  </a:cubicBezTo>
                  <a:lnTo>
                    <a:pt x="0" y="12838"/>
                  </a:lnTo>
                  <a:cubicBezTo>
                    <a:pt x="34" y="12858"/>
                    <a:pt x="65" y="12876"/>
                    <a:pt x="98" y="12895"/>
                  </a:cubicBezTo>
                  <a:cubicBezTo>
                    <a:pt x="746" y="13263"/>
                    <a:pt x="1443" y="13452"/>
                    <a:pt x="2133" y="13452"/>
                  </a:cubicBezTo>
                  <a:cubicBezTo>
                    <a:pt x="2451" y="13452"/>
                    <a:pt x="2767" y="13412"/>
                    <a:pt x="3075" y="13330"/>
                  </a:cubicBezTo>
                  <a:cubicBezTo>
                    <a:pt x="4109" y="13059"/>
                    <a:pt x="4971" y="12360"/>
                    <a:pt x="5570" y="11308"/>
                  </a:cubicBezTo>
                  <a:lnTo>
                    <a:pt x="11883" y="201"/>
                  </a:lnTo>
                  <a:lnTo>
                    <a:pt x="11531" y="1"/>
                  </a:lnTo>
                  <a:close/>
                </a:path>
              </a:pathLst>
            </a:custGeom>
            <a:solidFill>
              <a:srgbClr val="474DA2">
                <a:alpha val="208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53"/>
            <p:cNvSpPr/>
            <p:nvPr/>
          </p:nvSpPr>
          <p:spPr>
            <a:xfrm>
              <a:off x="5817025" y="1952675"/>
              <a:ext cx="64825" cy="42850"/>
            </a:xfrm>
            <a:custGeom>
              <a:rect b="b" l="l" r="r" t="t"/>
              <a:pathLst>
                <a:path extrusionOk="0" h="1714" w="2593">
                  <a:moveTo>
                    <a:pt x="201" y="0"/>
                  </a:moveTo>
                  <a:lnTo>
                    <a:pt x="0" y="354"/>
                  </a:lnTo>
                  <a:lnTo>
                    <a:pt x="2392" y="1713"/>
                  </a:lnTo>
                  <a:lnTo>
                    <a:pt x="2593" y="136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53"/>
            <p:cNvSpPr/>
            <p:nvPr/>
          </p:nvSpPr>
          <p:spPr>
            <a:xfrm>
              <a:off x="5834350" y="1922175"/>
              <a:ext cx="64850" cy="42850"/>
            </a:xfrm>
            <a:custGeom>
              <a:rect b="b" l="l" r="r" t="t"/>
              <a:pathLst>
                <a:path extrusionOk="0" h="1714" w="2594">
                  <a:moveTo>
                    <a:pt x="202" y="1"/>
                  </a:moveTo>
                  <a:lnTo>
                    <a:pt x="1" y="353"/>
                  </a:lnTo>
                  <a:lnTo>
                    <a:pt x="2392" y="1714"/>
                  </a:lnTo>
                  <a:lnTo>
                    <a:pt x="2593" y="1360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53"/>
            <p:cNvSpPr/>
            <p:nvPr/>
          </p:nvSpPr>
          <p:spPr>
            <a:xfrm>
              <a:off x="5811850" y="1961675"/>
              <a:ext cx="64825" cy="42825"/>
            </a:xfrm>
            <a:custGeom>
              <a:rect b="b" l="l" r="r" t="t"/>
              <a:pathLst>
                <a:path extrusionOk="0" h="1713" w="2593">
                  <a:moveTo>
                    <a:pt x="200" y="0"/>
                  </a:moveTo>
                  <a:lnTo>
                    <a:pt x="0" y="353"/>
                  </a:lnTo>
                  <a:lnTo>
                    <a:pt x="2393" y="1713"/>
                  </a:lnTo>
                  <a:lnTo>
                    <a:pt x="2593" y="136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474DA2">
                <a:alpha val="208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53"/>
            <p:cNvSpPr/>
            <p:nvPr/>
          </p:nvSpPr>
          <p:spPr>
            <a:xfrm>
              <a:off x="5715375" y="1894975"/>
              <a:ext cx="64825" cy="42825"/>
            </a:xfrm>
            <a:custGeom>
              <a:rect b="b" l="l" r="r" t="t"/>
              <a:pathLst>
                <a:path extrusionOk="0" h="1713" w="2593">
                  <a:moveTo>
                    <a:pt x="201" y="0"/>
                  </a:moveTo>
                  <a:lnTo>
                    <a:pt x="0" y="354"/>
                  </a:lnTo>
                  <a:lnTo>
                    <a:pt x="2393" y="1713"/>
                  </a:lnTo>
                  <a:lnTo>
                    <a:pt x="2593" y="1359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53"/>
            <p:cNvSpPr/>
            <p:nvPr/>
          </p:nvSpPr>
          <p:spPr>
            <a:xfrm>
              <a:off x="5593050" y="1864900"/>
              <a:ext cx="210750" cy="260425"/>
            </a:xfrm>
            <a:custGeom>
              <a:rect b="b" l="l" r="r" t="t"/>
              <a:pathLst>
                <a:path extrusionOk="0" h="10417" w="8430">
                  <a:moveTo>
                    <a:pt x="5805" y="1"/>
                  </a:moveTo>
                  <a:lnTo>
                    <a:pt x="56" y="10114"/>
                  </a:lnTo>
                  <a:cubicBezTo>
                    <a:pt x="0" y="10211"/>
                    <a:pt x="35" y="10335"/>
                    <a:pt x="132" y="10390"/>
                  </a:cubicBezTo>
                  <a:cubicBezTo>
                    <a:pt x="163" y="10408"/>
                    <a:pt x="198" y="10416"/>
                    <a:pt x="232" y="10416"/>
                  </a:cubicBezTo>
                  <a:cubicBezTo>
                    <a:pt x="302" y="10416"/>
                    <a:pt x="371" y="10379"/>
                    <a:pt x="409" y="10314"/>
                  </a:cubicBezTo>
                  <a:lnTo>
                    <a:pt x="5958" y="553"/>
                  </a:lnTo>
                  <a:lnTo>
                    <a:pt x="8098" y="1770"/>
                  </a:lnTo>
                  <a:cubicBezTo>
                    <a:pt x="8129" y="1788"/>
                    <a:pt x="8163" y="1796"/>
                    <a:pt x="8197" y="1796"/>
                  </a:cubicBezTo>
                  <a:cubicBezTo>
                    <a:pt x="8268" y="1796"/>
                    <a:pt x="8336" y="1759"/>
                    <a:pt x="8373" y="1693"/>
                  </a:cubicBezTo>
                  <a:cubicBezTo>
                    <a:pt x="8429" y="1596"/>
                    <a:pt x="8395" y="1472"/>
                    <a:pt x="8298" y="1418"/>
                  </a:cubicBezTo>
                  <a:lnTo>
                    <a:pt x="5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53"/>
            <p:cNvSpPr/>
            <p:nvPr/>
          </p:nvSpPr>
          <p:spPr>
            <a:xfrm>
              <a:off x="5728275" y="1890950"/>
              <a:ext cx="56650" cy="38100"/>
            </a:xfrm>
            <a:custGeom>
              <a:rect b="b" l="l" r="r" t="t"/>
              <a:pathLst>
                <a:path extrusionOk="0" h="1524" w="2266">
                  <a:moveTo>
                    <a:pt x="199" y="0"/>
                  </a:moveTo>
                  <a:lnTo>
                    <a:pt x="1" y="349"/>
                  </a:lnTo>
                  <a:lnTo>
                    <a:pt x="2068" y="1523"/>
                  </a:lnTo>
                  <a:lnTo>
                    <a:pt x="2266" y="1175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53"/>
            <p:cNvSpPr/>
            <p:nvPr/>
          </p:nvSpPr>
          <p:spPr>
            <a:xfrm>
              <a:off x="5543700" y="1851225"/>
              <a:ext cx="368275" cy="439225"/>
            </a:xfrm>
            <a:custGeom>
              <a:rect b="b" l="l" r="r" t="t"/>
              <a:pathLst>
                <a:path extrusionOk="0" h="17569" w="14731">
                  <a:moveTo>
                    <a:pt x="7785" y="555"/>
                  </a:moveTo>
                  <a:lnTo>
                    <a:pt x="14176" y="4187"/>
                  </a:lnTo>
                  <a:lnTo>
                    <a:pt x="7857" y="15303"/>
                  </a:lnTo>
                  <a:cubicBezTo>
                    <a:pt x="7181" y="16493"/>
                    <a:pt x="5935" y="17162"/>
                    <a:pt x="4655" y="17162"/>
                  </a:cubicBezTo>
                  <a:cubicBezTo>
                    <a:pt x="4040" y="17162"/>
                    <a:pt x="3417" y="17008"/>
                    <a:pt x="2845" y="16683"/>
                  </a:cubicBezTo>
                  <a:cubicBezTo>
                    <a:pt x="1083" y="15682"/>
                    <a:pt x="463" y="13433"/>
                    <a:pt x="1466" y="11671"/>
                  </a:cubicBezTo>
                  <a:lnTo>
                    <a:pt x="7785" y="555"/>
                  </a:lnTo>
                  <a:close/>
                  <a:moveTo>
                    <a:pt x="7633" y="0"/>
                  </a:moveTo>
                  <a:lnTo>
                    <a:pt x="1114" y="11470"/>
                  </a:lnTo>
                  <a:cubicBezTo>
                    <a:pt x="0" y="13427"/>
                    <a:pt x="687" y="15922"/>
                    <a:pt x="2644" y="17036"/>
                  </a:cubicBezTo>
                  <a:cubicBezTo>
                    <a:pt x="3280" y="17397"/>
                    <a:pt x="3972" y="17568"/>
                    <a:pt x="4655" y="17568"/>
                  </a:cubicBezTo>
                  <a:cubicBezTo>
                    <a:pt x="6076" y="17568"/>
                    <a:pt x="7458" y="16826"/>
                    <a:pt x="8211" y="15505"/>
                  </a:cubicBezTo>
                  <a:lnTo>
                    <a:pt x="14730" y="4035"/>
                  </a:lnTo>
                  <a:lnTo>
                    <a:pt x="76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4" name="Google Shape;1514;p53"/>
          <p:cNvGrpSpPr/>
          <p:nvPr/>
        </p:nvGrpSpPr>
        <p:grpSpPr>
          <a:xfrm rot="-1462290">
            <a:off x="-134754" y="1299287"/>
            <a:ext cx="2067112" cy="4087673"/>
            <a:chOff x="5567250" y="491925"/>
            <a:chExt cx="455150" cy="900050"/>
          </a:xfrm>
        </p:grpSpPr>
        <p:sp>
          <p:nvSpPr>
            <p:cNvPr id="1515" name="Google Shape;1515;p53"/>
            <p:cNvSpPr/>
            <p:nvPr/>
          </p:nvSpPr>
          <p:spPr>
            <a:xfrm>
              <a:off x="5567250" y="491925"/>
              <a:ext cx="277375" cy="483425"/>
            </a:xfrm>
            <a:custGeom>
              <a:rect b="b" l="l" r="r" t="t"/>
              <a:pathLst>
                <a:path extrusionOk="0" h="19337" w="11095">
                  <a:moveTo>
                    <a:pt x="7913" y="0"/>
                  </a:moveTo>
                  <a:lnTo>
                    <a:pt x="7913" y="649"/>
                  </a:lnTo>
                  <a:lnTo>
                    <a:pt x="9268" y="649"/>
                  </a:lnTo>
                  <a:cubicBezTo>
                    <a:pt x="9641" y="649"/>
                    <a:pt x="9936" y="782"/>
                    <a:pt x="10146" y="1046"/>
                  </a:cubicBezTo>
                  <a:cubicBezTo>
                    <a:pt x="10340" y="1288"/>
                    <a:pt x="10446" y="1626"/>
                    <a:pt x="10446" y="1994"/>
                  </a:cubicBezTo>
                  <a:cubicBezTo>
                    <a:pt x="10446" y="2699"/>
                    <a:pt x="10041" y="3413"/>
                    <a:pt x="9268" y="3413"/>
                  </a:cubicBezTo>
                  <a:lnTo>
                    <a:pt x="3201" y="3413"/>
                  </a:lnTo>
                  <a:cubicBezTo>
                    <a:pt x="2305" y="3413"/>
                    <a:pt x="1550" y="3666"/>
                    <a:pt x="1015" y="4141"/>
                  </a:cubicBezTo>
                  <a:cubicBezTo>
                    <a:pt x="527" y="4578"/>
                    <a:pt x="258" y="5170"/>
                    <a:pt x="258" y="5811"/>
                  </a:cubicBezTo>
                  <a:cubicBezTo>
                    <a:pt x="258" y="7028"/>
                    <a:pt x="1269" y="8260"/>
                    <a:pt x="3201" y="8260"/>
                  </a:cubicBezTo>
                  <a:lnTo>
                    <a:pt x="8179" y="8260"/>
                  </a:lnTo>
                  <a:cubicBezTo>
                    <a:pt x="9645" y="8260"/>
                    <a:pt x="10301" y="9428"/>
                    <a:pt x="10301" y="10587"/>
                  </a:cubicBezTo>
                  <a:cubicBezTo>
                    <a:pt x="10301" y="11742"/>
                    <a:pt x="9637" y="12986"/>
                    <a:pt x="8179" y="12986"/>
                  </a:cubicBezTo>
                  <a:lnTo>
                    <a:pt x="3144" y="12986"/>
                  </a:lnTo>
                  <a:cubicBezTo>
                    <a:pt x="2171" y="12986"/>
                    <a:pt x="1357" y="13270"/>
                    <a:pt x="789" y="13807"/>
                  </a:cubicBezTo>
                  <a:cubicBezTo>
                    <a:pt x="280" y="14287"/>
                    <a:pt x="0" y="14941"/>
                    <a:pt x="0" y="15649"/>
                  </a:cubicBezTo>
                  <a:cubicBezTo>
                    <a:pt x="0" y="16928"/>
                    <a:pt x="995" y="18289"/>
                    <a:pt x="2840" y="18289"/>
                  </a:cubicBezTo>
                  <a:cubicBezTo>
                    <a:pt x="4276" y="18289"/>
                    <a:pt x="4775" y="19295"/>
                    <a:pt x="4795" y="19336"/>
                  </a:cubicBezTo>
                  <a:lnTo>
                    <a:pt x="5382" y="19067"/>
                  </a:lnTo>
                  <a:cubicBezTo>
                    <a:pt x="5356" y="19009"/>
                    <a:pt x="4702" y="17643"/>
                    <a:pt x="2838" y="17643"/>
                  </a:cubicBezTo>
                  <a:cubicBezTo>
                    <a:pt x="1400" y="17643"/>
                    <a:pt x="648" y="16642"/>
                    <a:pt x="648" y="15653"/>
                  </a:cubicBezTo>
                  <a:cubicBezTo>
                    <a:pt x="648" y="15125"/>
                    <a:pt x="857" y="14639"/>
                    <a:pt x="1235" y="14281"/>
                  </a:cubicBezTo>
                  <a:cubicBezTo>
                    <a:pt x="1681" y="13860"/>
                    <a:pt x="2340" y="13638"/>
                    <a:pt x="3144" y="13638"/>
                  </a:cubicBezTo>
                  <a:lnTo>
                    <a:pt x="8180" y="13638"/>
                  </a:lnTo>
                  <a:cubicBezTo>
                    <a:pt x="9999" y="13638"/>
                    <a:pt x="10951" y="12105"/>
                    <a:pt x="10951" y="10590"/>
                  </a:cubicBezTo>
                  <a:cubicBezTo>
                    <a:pt x="10951" y="9157"/>
                    <a:pt x="10084" y="7613"/>
                    <a:pt x="8180" y="7613"/>
                  </a:cubicBezTo>
                  <a:lnTo>
                    <a:pt x="3203" y="7613"/>
                  </a:lnTo>
                  <a:cubicBezTo>
                    <a:pt x="1625" y="7613"/>
                    <a:pt x="908" y="6680"/>
                    <a:pt x="908" y="5813"/>
                  </a:cubicBezTo>
                  <a:cubicBezTo>
                    <a:pt x="908" y="5361"/>
                    <a:pt x="1099" y="4940"/>
                    <a:pt x="1448" y="4629"/>
                  </a:cubicBezTo>
                  <a:cubicBezTo>
                    <a:pt x="1861" y="4259"/>
                    <a:pt x="2467" y="4065"/>
                    <a:pt x="3201" y="4065"/>
                  </a:cubicBezTo>
                  <a:lnTo>
                    <a:pt x="9268" y="4065"/>
                  </a:lnTo>
                  <a:cubicBezTo>
                    <a:pt x="10467" y="4065"/>
                    <a:pt x="11094" y="3023"/>
                    <a:pt x="11094" y="1995"/>
                  </a:cubicBezTo>
                  <a:cubicBezTo>
                    <a:pt x="11094" y="1480"/>
                    <a:pt x="10937" y="1000"/>
                    <a:pt x="10653" y="642"/>
                  </a:cubicBezTo>
                  <a:cubicBezTo>
                    <a:pt x="10320" y="222"/>
                    <a:pt x="9840" y="0"/>
                    <a:pt x="92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53"/>
            <p:cNvSpPr/>
            <p:nvPr/>
          </p:nvSpPr>
          <p:spPr>
            <a:xfrm>
              <a:off x="5700700" y="684175"/>
              <a:ext cx="137850" cy="71425"/>
            </a:xfrm>
            <a:custGeom>
              <a:rect b="b" l="l" r="r" t="t"/>
              <a:pathLst>
                <a:path extrusionOk="0" h="2857" w="5514">
                  <a:moveTo>
                    <a:pt x="81" y="0"/>
                  </a:moveTo>
                  <a:cubicBezTo>
                    <a:pt x="37" y="0"/>
                    <a:pt x="0" y="37"/>
                    <a:pt x="0" y="81"/>
                  </a:cubicBezTo>
                  <a:cubicBezTo>
                    <a:pt x="0" y="126"/>
                    <a:pt x="37" y="163"/>
                    <a:pt x="81" y="163"/>
                  </a:cubicBezTo>
                  <a:lnTo>
                    <a:pt x="2879" y="163"/>
                  </a:lnTo>
                  <a:cubicBezTo>
                    <a:pt x="4287" y="163"/>
                    <a:pt x="5350" y="1286"/>
                    <a:pt x="5350" y="2774"/>
                  </a:cubicBezTo>
                  <a:cubicBezTo>
                    <a:pt x="5350" y="2820"/>
                    <a:pt x="5387" y="2856"/>
                    <a:pt x="5431" y="2856"/>
                  </a:cubicBezTo>
                  <a:cubicBezTo>
                    <a:pt x="5476" y="2856"/>
                    <a:pt x="5513" y="2821"/>
                    <a:pt x="5512" y="2773"/>
                  </a:cubicBezTo>
                  <a:cubicBezTo>
                    <a:pt x="5512" y="1193"/>
                    <a:pt x="4379" y="0"/>
                    <a:pt x="2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53"/>
            <p:cNvSpPr/>
            <p:nvPr/>
          </p:nvSpPr>
          <p:spPr>
            <a:xfrm>
              <a:off x="5577000" y="579975"/>
              <a:ext cx="102575" cy="55500"/>
            </a:xfrm>
            <a:custGeom>
              <a:rect b="b" l="l" r="r" t="t"/>
              <a:pathLst>
                <a:path extrusionOk="0" h="2220" w="4103">
                  <a:moveTo>
                    <a:pt x="2652" y="1"/>
                  </a:moveTo>
                  <a:cubicBezTo>
                    <a:pt x="1942" y="1"/>
                    <a:pt x="1272" y="239"/>
                    <a:pt x="762" y="671"/>
                  </a:cubicBezTo>
                  <a:cubicBezTo>
                    <a:pt x="278" y="1081"/>
                    <a:pt x="0" y="1617"/>
                    <a:pt x="0" y="2139"/>
                  </a:cubicBezTo>
                  <a:cubicBezTo>
                    <a:pt x="0" y="2184"/>
                    <a:pt x="37" y="2220"/>
                    <a:pt x="82" y="2220"/>
                  </a:cubicBezTo>
                  <a:cubicBezTo>
                    <a:pt x="127" y="2220"/>
                    <a:pt x="162" y="2184"/>
                    <a:pt x="163" y="2140"/>
                  </a:cubicBezTo>
                  <a:cubicBezTo>
                    <a:pt x="163" y="1665"/>
                    <a:pt x="420" y="1175"/>
                    <a:pt x="867" y="796"/>
                  </a:cubicBezTo>
                  <a:cubicBezTo>
                    <a:pt x="1349" y="388"/>
                    <a:pt x="1981" y="164"/>
                    <a:pt x="2652" y="164"/>
                  </a:cubicBezTo>
                  <a:lnTo>
                    <a:pt x="4021" y="164"/>
                  </a:lnTo>
                  <a:cubicBezTo>
                    <a:pt x="4066" y="164"/>
                    <a:pt x="4102" y="127"/>
                    <a:pt x="4102" y="82"/>
                  </a:cubicBezTo>
                  <a:cubicBezTo>
                    <a:pt x="4102" y="37"/>
                    <a:pt x="4066" y="1"/>
                    <a:pt x="4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53"/>
            <p:cNvSpPr/>
            <p:nvPr/>
          </p:nvSpPr>
          <p:spPr>
            <a:xfrm>
              <a:off x="5579675" y="901900"/>
              <a:ext cx="104575" cy="52575"/>
            </a:xfrm>
            <a:custGeom>
              <a:rect b="b" l="l" r="r" t="t"/>
              <a:pathLst>
                <a:path extrusionOk="0" h="2103" w="4183">
                  <a:moveTo>
                    <a:pt x="94" y="0"/>
                  </a:moveTo>
                  <a:cubicBezTo>
                    <a:pt x="82" y="0"/>
                    <a:pt x="69" y="3"/>
                    <a:pt x="56" y="10"/>
                  </a:cubicBezTo>
                  <a:cubicBezTo>
                    <a:pt x="16" y="31"/>
                    <a:pt x="1" y="80"/>
                    <a:pt x="22" y="119"/>
                  </a:cubicBezTo>
                  <a:cubicBezTo>
                    <a:pt x="460" y="975"/>
                    <a:pt x="1201" y="1479"/>
                    <a:pt x="2054" y="1501"/>
                  </a:cubicBezTo>
                  <a:cubicBezTo>
                    <a:pt x="2082" y="1501"/>
                    <a:pt x="2110" y="1501"/>
                    <a:pt x="2137" y="1501"/>
                  </a:cubicBezTo>
                  <a:cubicBezTo>
                    <a:pt x="3385" y="1501"/>
                    <a:pt x="3902" y="1941"/>
                    <a:pt x="4033" y="2077"/>
                  </a:cubicBezTo>
                  <a:cubicBezTo>
                    <a:pt x="4049" y="2095"/>
                    <a:pt x="4070" y="2102"/>
                    <a:pt x="4091" y="2102"/>
                  </a:cubicBezTo>
                  <a:cubicBezTo>
                    <a:pt x="4111" y="2102"/>
                    <a:pt x="4131" y="2094"/>
                    <a:pt x="4148" y="2080"/>
                  </a:cubicBezTo>
                  <a:cubicBezTo>
                    <a:pt x="4181" y="2049"/>
                    <a:pt x="4183" y="1997"/>
                    <a:pt x="4151" y="1965"/>
                  </a:cubicBezTo>
                  <a:cubicBezTo>
                    <a:pt x="4008" y="1817"/>
                    <a:pt x="3446" y="1339"/>
                    <a:pt x="2139" y="1339"/>
                  </a:cubicBezTo>
                  <a:cubicBezTo>
                    <a:pt x="2112" y="1339"/>
                    <a:pt x="2084" y="1339"/>
                    <a:pt x="2055" y="1339"/>
                  </a:cubicBezTo>
                  <a:cubicBezTo>
                    <a:pt x="1255" y="1318"/>
                    <a:pt x="582" y="860"/>
                    <a:pt x="166" y="45"/>
                  </a:cubicBezTo>
                  <a:cubicBezTo>
                    <a:pt x="151" y="17"/>
                    <a:pt x="123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53"/>
            <p:cNvSpPr/>
            <p:nvPr/>
          </p:nvSpPr>
          <p:spPr>
            <a:xfrm>
              <a:off x="5571600" y="942975"/>
              <a:ext cx="450800" cy="444925"/>
            </a:xfrm>
            <a:custGeom>
              <a:rect b="b" l="l" r="r" t="t"/>
              <a:pathLst>
                <a:path extrusionOk="0" h="17797" w="18032">
                  <a:moveTo>
                    <a:pt x="7057" y="0"/>
                  </a:moveTo>
                  <a:cubicBezTo>
                    <a:pt x="6224" y="0"/>
                    <a:pt x="5424" y="186"/>
                    <a:pt x="4675" y="542"/>
                  </a:cubicBezTo>
                  <a:cubicBezTo>
                    <a:pt x="1363" y="2116"/>
                    <a:pt x="1" y="6565"/>
                    <a:pt x="2661" y="13492"/>
                  </a:cubicBezTo>
                  <a:cubicBezTo>
                    <a:pt x="3767" y="16197"/>
                    <a:pt x="5661" y="17797"/>
                    <a:pt x="8293" y="17797"/>
                  </a:cubicBezTo>
                  <a:cubicBezTo>
                    <a:pt x="9501" y="17797"/>
                    <a:pt x="10864" y="17460"/>
                    <a:pt x="12377" y="16740"/>
                  </a:cubicBezTo>
                  <a:cubicBezTo>
                    <a:pt x="17194" y="14451"/>
                    <a:pt x="18032" y="10894"/>
                    <a:pt x="15990" y="7153"/>
                  </a:cubicBezTo>
                  <a:cubicBezTo>
                    <a:pt x="13133" y="2174"/>
                    <a:pt x="9905" y="0"/>
                    <a:pt x="7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53"/>
            <p:cNvSpPr/>
            <p:nvPr/>
          </p:nvSpPr>
          <p:spPr>
            <a:xfrm>
              <a:off x="5591900" y="938900"/>
              <a:ext cx="416275" cy="453075"/>
            </a:xfrm>
            <a:custGeom>
              <a:rect b="b" l="l" r="r" t="t"/>
              <a:pathLst>
                <a:path extrusionOk="0" h="18123" w="16651">
                  <a:moveTo>
                    <a:pt x="6245" y="324"/>
                  </a:moveTo>
                  <a:cubicBezTo>
                    <a:pt x="9298" y="324"/>
                    <a:pt x="12420" y="2837"/>
                    <a:pt x="15035" y="7393"/>
                  </a:cubicBezTo>
                  <a:cubicBezTo>
                    <a:pt x="16051" y="9255"/>
                    <a:pt x="16313" y="10988"/>
                    <a:pt x="15809" y="12540"/>
                  </a:cubicBezTo>
                  <a:cubicBezTo>
                    <a:pt x="15258" y="14239"/>
                    <a:pt x="13807" y="15657"/>
                    <a:pt x="11496" y="16757"/>
                  </a:cubicBezTo>
                  <a:cubicBezTo>
                    <a:pt x="10044" y="17448"/>
                    <a:pt x="8694" y="17797"/>
                    <a:pt x="7482" y="17797"/>
                  </a:cubicBezTo>
                  <a:cubicBezTo>
                    <a:pt x="5019" y="17797"/>
                    <a:pt x="3122" y="16344"/>
                    <a:pt x="2000" y="13596"/>
                  </a:cubicBezTo>
                  <a:cubicBezTo>
                    <a:pt x="759" y="10368"/>
                    <a:pt x="335" y="7466"/>
                    <a:pt x="775" y="5204"/>
                  </a:cubicBezTo>
                  <a:cubicBezTo>
                    <a:pt x="1174" y="3148"/>
                    <a:pt x="2265" y="1643"/>
                    <a:pt x="3931" y="850"/>
                  </a:cubicBezTo>
                  <a:cubicBezTo>
                    <a:pt x="4667" y="502"/>
                    <a:pt x="5445" y="324"/>
                    <a:pt x="6245" y="324"/>
                  </a:cubicBezTo>
                  <a:close/>
                  <a:moveTo>
                    <a:pt x="6245" y="0"/>
                  </a:moveTo>
                  <a:cubicBezTo>
                    <a:pt x="5396" y="0"/>
                    <a:pt x="4572" y="187"/>
                    <a:pt x="3794" y="558"/>
                  </a:cubicBezTo>
                  <a:cubicBezTo>
                    <a:pt x="2031" y="1396"/>
                    <a:pt x="877" y="2981"/>
                    <a:pt x="459" y="5142"/>
                  </a:cubicBezTo>
                  <a:cubicBezTo>
                    <a:pt x="1" y="7497"/>
                    <a:pt x="419" y="10381"/>
                    <a:pt x="1700" y="13716"/>
                  </a:cubicBezTo>
                  <a:cubicBezTo>
                    <a:pt x="2878" y="16599"/>
                    <a:pt x="4878" y="18122"/>
                    <a:pt x="7483" y="18122"/>
                  </a:cubicBezTo>
                  <a:cubicBezTo>
                    <a:pt x="8744" y="18122"/>
                    <a:pt x="10141" y="17761"/>
                    <a:pt x="11635" y="17050"/>
                  </a:cubicBezTo>
                  <a:cubicBezTo>
                    <a:pt x="14030" y="15911"/>
                    <a:pt x="15538" y="14428"/>
                    <a:pt x="16118" y="12641"/>
                  </a:cubicBezTo>
                  <a:cubicBezTo>
                    <a:pt x="16651" y="11001"/>
                    <a:pt x="16383" y="9184"/>
                    <a:pt x="15319" y="7235"/>
                  </a:cubicBezTo>
                  <a:cubicBezTo>
                    <a:pt x="12641" y="2569"/>
                    <a:pt x="9419" y="0"/>
                    <a:pt x="6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53"/>
            <p:cNvSpPr/>
            <p:nvPr/>
          </p:nvSpPr>
          <p:spPr>
            <a:xfrm>
              <a:off x="5692325" y="946775"/>
              <a:ext cx="306975" cy="409450"/>
            </a:xfrm>
            <a:custGeom>
              <a:rect b="b" l="l" r="r" t="t"/>
              <a:pathLst>
                <a:path extrusionOk="0" h="16378" w="12279">
                  <a:moveTo>
                    <a:pt x="2295" y="0"/>
                  </a:moveTo>
                  <a:cubicBezTo>
                    <a:pt x="1536" y="0"/>
                    <a:pt x="792" y="166"/>
                    <a:pt x="77" y="506"/>
                  </a:cubicBezTo>
                  <a:cubicBezTo>
                    <a:pt x="24" y="531"/>
                    <a:pt x="1" y="594"/>
                    <a:pt x="26" y="648"/>
                  </a:cubicBezTo>
                  <a:cubicBezTo>
                    <a:pt x="44" y="687"/>
                    <a:pt x="83" y="709"/>
                    <a:pt x="123" y="709"/>
                  </a:cubicBezTo>
                  <a:cubicBezTo>
                    <a:pt x="138" y="709"/>
                    <a:pt x="154" y="706"/>
                    <a:pt x="168" y="700"/>
                  </a:cubicBezTo>
                  <a:cubicBezTo>
                    <a:pt x="852" y="374"/>
                    <a:pt x="1565" y="215"/>
                    <a:pt x="2294" y="215"/>
                  </a:cubicBezTo>
                  <a:cubicBezTo>
                    <a:pt x="5154" y="215"/>
                    <a:pt x="8251" y="2661"/>
                    <a:pt x="10781" y="7071"/>
                  </a:cubicBezTo>
                  <a:cubicBezTo>
                    <a:pt x="11791" y="8919"/>
                    <a:pt x="12056" y="10631"/>
                    <a:pt x="11568" y="12153"/>
                  </a:cubicBezTo>
                  <a:cubicBezTo>
                    <a:pt x="11050" y="13771"/>
                    <a:pt x="9690" y="15123"/>
                    <a:pt x="7526" y="16173"/>
                  </a:cubicBezTo>
                  <a:cubicBezTo>
                    <a:pt x="7472" y="16200"/>
                    <a:pt x="7449" y="16265"/>
                    <a:pt x="7476" y="16317"/>
                  </a:cubicBezTo>
                  <a:cubicBezTo>
                    <a:pt x="7494" y="16355"/>
                    <a:pt x="7532" y="16377"/>
                    <a:pt x="7572" y="16377"/>
                  </a:cubicBezTo>
                  <a:cubicBezTo>
                    <a:pt x="7588" y="16377"/>
                    <a:pt x="7604" y="16373"/>
                    <a:pt x="7621" y="16367"/>
                  </a:cubicBezTo>
                  <a:cubicBezTo>
                    <a:pt x="9841" y="15290"/>
                    <a:pt x="11237" y="13895"/>
                    <a:pt x="11773" y="12220"/>
                  </a:cubicBezTo>
                  <a:cubicBezTo>
                    <a:pt x="12278" y="10638"/>
                    <a:pt x="12009" y="8872"/>
                    <a:pt x="10968" y="6967"/>
                  </a:cubicBezTo>
                  <a:cubicBezTo>
                    <a:pt x="8397" y="2484"/>
                    <a:pt x="5233" y="0"/>
                    <a:pt x="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53"/>
            <p:cNvSpPr/>
            <p:nvPr/>
          </p:nvSpPr>
          <p:spPr>
            <a:xfrm>
              <a:off x="5577975" y="959650"/>
              <a:ext cx="300075" cy="418325"/>
            </a:xfrm>
            <a:custGeom>
              <a:rect b="b" l="l" r="r" t="t"/>
              <a:pathLst>
                <a:path extrusionOk="0" h="16733" w="12003">
                  <a:moveTo>
                    <a:pt x="4533" y="0"/>
                  </a:moveTo>
                  <a:cubicBezTo>
                    <a:pt x="1322" y="1527"/>
                    <a:pt x="0" y="5841"/>
                    <a:pt x="2580" y="12558"/>
                  </a:cubicBezTo>
                  <a:cubicBezTo>
                    <a:pt x="3652" y="15181"/>
                    <a:pt x="5489" y="16733"/>
                    <a:pt x="8043" y="16733"/>
                  </a:cubicBezTo>
                  <a:cubicBezTo>
                    <a:pt x="9214" y="16733"/>
                    <a:pt x="10535" y="16407"/>
                    <a:pt x="12002" y="15709"/>
                  </a:cubicBezTo>
                  <a:lnTo>
                    <a:pt x="45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53"/>
            <p:cNvSpPr/>
            <p:nvPr/>
          </p:nvSpPr>
          <p:spPr>
            <a:xfrm>
              <a:off x="5582000" y="960500"/>
              <a:ext cx="298550" cy="423825"/>
            </a:xfrm>
            <a:custGeom>
              <a:rect b="b" l="l" r="r" t="t"/>
              <a:pathLst>
                <a:path extrusionOk="0" h="16953" w="11942">
                  <a:moveTo>
                    <a:pt x="4305" y="0"/>
                  </a:moveTo>
                  <a:cubicBezTo>
                    <a:pt x="4281" y="0"/>
                    <a:pt x="4258" y="5"/>
                    <a:pt x="4235" y="16"/>
                  </a:cubicBezTo>
                  <a:cubicBezTo>
                    <a:pt x="725" y="1684"/>
                    <a:pt x="0" y="6511"/>
                    <a:pt x="2345" y="12614"/>
                  </a:cubicBezTo>
                  <a:cubicBezTo>
                    <a:pt x="3171" y="14635"/>
                    <a:pt x="4381" y="15970"/>
                    <a:pt x="5942" y="16582"/>
                  </a:cubicBezTo>
                  <a:cubicBezTo>
                    <a:pt x="6572" y="16828"/>
                    <a:pt x="7249" y="16952"/>
                    <a:pt x="7970" y="16952"/>
                  </a:cubicBezTo>
                  <a:cubicBezTo>
                    <a:pt x="9142" y="16952"/>
                    <a:pt x="10430" y="16627"/>
                    <a:pt x="11824" y="15976"/>
                  </a:cubicBezTo>
                  <a:cubicBezTo>
                    <a:pt x="11906" y="15938"/>
                    <a:pt x="11941" y="15842"/>
                    <a:pt x="11903" y="15760"/>
                  </a:cubicBezTo>
                  <a:cubicBezTo>
                    <a:pt x="11876" y="15701"/>
                    <a:pt x="11817" y="15666"/>
                    <a:pt x="11756" y="15666"/>
                  </a:cubicBezTo>
                  <a:cubicBezTo>
                    <a:pt x="11733" y="15666"/>
                    <a:pt x="11710" y="15671"/>
                    <a:pt x="11688" y="15681"/>
                  </a:cubicBezTo>
                  <a:cubicBezTo>
                    <a:pt x="10338" y="16310"/>
                    <a:pt x="9095" y="16626"/>
                    <a:pt x="7970" y="16626"/>
                  </a:cubicBezTo>
                  <a:cubicBezTo>
                    <a:pt x="7289" y="16626"/>
                    <a:pt x="6653" y="16510"/>
                    <a:pt x="6062" y="16279"/>
                  </a:cubicBezTo>
                  <a:cubicBezTo>
                    <a:pt x="4586" y="15701"/>
                    <a:pt x="3438" y="14427"/>
                    <a:pt x="2648" y="12493"/>
                  </a:cubicBezTo>
                  <a:cubicBezTo>
                    <a:pt x="371" y="6566"/>
                    <a:pt x="1031" y="1898"/>
                    <a:pt x="4375" y="308"/>
                  </a:cubicBezTo>
                  <a:cubicBezTo>
                    <a:pt x="4455" y="269"/>
                    <a:pt x="4489" y="174"/>
                    <a:pt x="4450" y="93"/>
                  </a:cubicBezTo>
                  <a:cubicBezTo>
                    <a:pt x="4423" y="34"/>
                    <a:pt x="4366" y="0"/>
                    <a:pt x="43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53"/>
            <p:cNvSpPr/>
            <p:nvPr/>
          </p:nvSpPr>
          <p:spPr>
            <a:xfrm>
              <a:off x="5685500" y="956025"/>
              <a:ext cx="101625" cy="202375"/>
            </a:xfrm>
            <a:custGeom>
              <a:rect b="b" l="l" r="r" t="t"/>
              <a:pathLst>
                <a:path extrusionOk="0" h="8095" w="4065">
                  <a:moveTo>
                    <a:pt x="184" y="0"/>
                  </a:moveTo>
                  <a:cubicBezTo>
                    <a:pt x="161" y="0"/>
                    <a:pt x="137" y="5"/>
                    <a:pt x="115" y="16"/>
                  </a:cubicBezTo>
                  <a:cubicBezTo>
                    <a:pt x="35" y="54"/>
                    <a:pt x="0" y="151"/>
                    <a:pt x="38" y="232"/>
                  </a:cubicBezTo>
                  <a:lnTo>
                    <a:pt x="3734" y="8002"/>
                  </a:lnTo>
                  <a:cubicBezTo>
                    <a:pt x="3763" y="8060"/>
                    <a:pt x="3821" y="8095"/>
                    <a:pt x="3881" y="8095"/>
                  </a:cubicBezTo>
                  <a:cubicBezTo>
                    <a:pt x="3905" y="8095"/>
                    <a:pt x="3929" y="8090"/>
                    <a:pt x="3950" y="8079"/>
                  </a:cubicBezTo>
                  <a:cubicBezTo>
                    <a:pt x="4030" y="8041"/>
                    <a:pt x="4064" y="7944"/>
                    <a:pt x="4025" y="7863"/>
                  </a:cubicBezTo>
                  <a:lnTo>
                    <a:pt x="330" y="93"/>
                  </a:lnTo>
                  <a:cubicBezTo>
                    <a:pt x="303" y="34"/>
                    <a:pt x="245" y="0"/>
                    <a:pt x="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53"/>
            <p:cNvSpPr/>
            <p:nvPr/>
          </p:nvSpPr>
          <p:spPr>
            <a:xfrm>
              <a:off x="5650750" y="1005350"/>
              <a:ext cx="112350" cy="136325"/>
            </a:xfrm>
            <a:custGeom>
              <a:rect b="b" l="l" r="r" t="t"/>
              <a:pathLst>
                <a:path extrusionOk="0" h="5453" w="4494">
                  <a:moveTo>
                    <a:pt x="2331" y="1"/>
                  </a:moveTo>
                  <a:lnTo>
                    <a:pt x="604" y="822"/>
                  </a:lnTo>
                  <a:cubicBezTo>
                    <a:pt x="180" y="1024"/>
                    <a:pt x="0" y="1531"/>
                    <a:pt x="201" y="1954"/>
                  </a:cubicBezTo>
                  <a:lnTo>
                    <a:pt x="1635" y="4968"/>
                  </a:lnTo>
                  <a:cubicBezTo>
                    <a:pt x="1780" y="5274"/>
                    <a:pt x="2086" y="5453"/>
                    <a:pt x="2404" y="5453"/>
                  </a:cubicBezTo>
                  <a:cubicBezTo>
                    <a:pt x="2526" y="5453"/>
                    <a:pt x="2650" y="5426"/>
                    <a:pt x="2767" y="5371"/>
                  </a:cubicBezTo>
                  <a:lnTo>
                    <a:pt x="4494" y="4550"/>
                  </a:lnTo>
                  <a:lnTo>
                    <a:pt x="2331" y="1"/>
                  </a:lnTo>
                  <a:close/>
                </a:path>
              </a:pathLst>
            </a:custGeom>
            <a:solidFill>
              <a:srgbClr val="000000">
                <a:alpha val="208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53"/>
            <p:cNvSpPr/>
            <p:nvPr/>
          </p:nvSpPr>
          <p:spPr>
            <a:xfrm>
              <a:off x="5694150" y="957850"/>
              <a:ext cx="94600" cy="195425"/>
            </a:xfrm>
            <a:custGeom>
              <a:rect b="b" l="l" r="r" t="t"/>
              <a:pathLst>
                <a:path extrusionOk="0" h="7817" w="3784">
                  <a:moveTo>
                    <a:pt x="56" y="0"/>
                  </a:moveTo>
                  <a:cubicBezTo>
                    <a:pt x="49" y="0"/>
                    <a:pt x="42" y="2"/>
                    <a:pt x="36" y="5"/>
                  </a:cubicBezTo>
                  <a:cubicBezTo>
                    <a:pt x="11" y="16"/>
                    <a:pt x="0" y="46"/>
                    <a:pt x="12" y="69"/>
                  </a:cubicBezTo>
                  <a:lnTo>
                    <a:pt x="3684" y="7789"/>
                  </a:lnTo>
                  <a:cubicBezTo>
                    <a:pt x="3692" y="7806"/>
                    <a:pt x="3709" y="7817"/>
                    <a:pt x="3728" y="7817"/>
                  </a:cubicBezTo>
                  <a:cubicBezTo>
                    <a:pt x="3735" y="7817"/>
                    <a:pt x="3741" y="7816"/>
                    <a:pt x="3749" y="7812"/>
                  </a:cubicBezTo>
                  <a:cubicBezTo>
                    <a:pt x="3773" y="7802"/>
                    <a:pt x="3783" y="7771"/>
                    <a:pt x="3772" y="7748"/>
                  </a:cubicBezTo>
                  <a:lnTo>
                    <a:pt x="100" y="28"/>
                  </a:lnTo>
                  <a:cubicBezTo>
                    <a:pt x="93" y="11"/>
                    <a:pt x="74" y="0"/>
                    <a:pt x="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53"/>
            <p:cNvSpPr/>
            <p:nvPr/>
          </p:nvSpPr>
          <p:spPr>
            <a:xfrm>
              <a:off x="5682950" y="962000"/>
              <a:ext cx="96400" cy="196975"/>
            </a:xfrm>
            <a:custGeom>
              <a:rect b="b" l="l" r="r" t="t"/>
              <a:pathLst>
                <a:path extrusionOk="0" h="7879" w="3856">
                  <a:moveTo>
                    <a:pt x="93" y="0"/>
                  </a:moveTo>
                  <a:cubicBezTo>
                    <a:pt x="81" y="0"/>
                    <a:pt x="69" y="3"/>
                    <a:pt x="58" y="8"/>
                  </a:cubicBezTo>
                  <a:cubicBezTo>
                    <a:pt x="17" y="27"/>
                    <a:pt x="0" y="76"/>
                    <a:pt x="20" y="117"/>
                  </a:cubicBezTo>
                  <a:lnTo>
                    <a:pt x="3690" y="7834"/>
                  </a:lnTo>
                  <a:cubicBezTo>
                    <a:pt x="3704" y="7862"/>
                    <a:pt x="3734" y="7879"/>
                    <a:pt x="3763" y="7879"/>
                  </a:cubicBezTo>
                  <a:cubicBezTo>
                    <a:pt x="3776" y="7879"/>
                    <a:pt x="3787" y="7877"/>
                    <a:pt x="3798" y="7872"/>
                  </a:cubicBezTo>
                  <a:cubicBezTo>
                    <a:pt x="3839" y="7853"/>
                    <a:pt x="3856" y="7804"/>
                    <a:pt x="3836" y="7763"/>
                  </a:cubicBezTo>
                  <a:lnTo>
                    <a:pt x="165" y="46"/>
                  </a:lnTo>
                  <a:cubicBezTo>
                    <a:pt x="152" y="18"/>
                    <a:pt x="124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53"/>
            <p:cNvSpPr/>
            <p:nvPr/>
          </p:nvSpPr>
          <p:spPr>
            <a:xfrm>
              <a:off x="5690175" y="1001450"/>
              <a:ext cx="96125" cy="119475"/>
            </a:xfrm>
            <a:custGeom>
              <a:rect b="b" l="l" r="r" t="t"/>
              <a:pathLst>
                <a:path extrusionOk="0" h="4779" w="3845">
                  <a:moveTo>
                    <a:pt x="1349" y="0"/>
                  </a:moveTo>
                  <a:cubicBezTo>
                    <a:pt x="1178" y="0"/>
                    <a:pt x="1005" y="37"/>
                    <a:pt x="841" y="115"/>
                  </a:cubicBezTo>
                  <a:cubicBezTo>
                    <a:pt x="250" y="396"/>
                    <a:pt x="0" y="1102"/>
                    <a:pt x="280" y="1692"/>
                  </a:cubicBezTo>
                  <a:lnTo>
                    <a:pt x="1427" y="4104"/>
                  </a:lnTo>
                  <a:cubicBezTo>
                    <a:pt x="1630" y="4530"/>
                    <a:pt x="2054" y="4779"/>
                    <a:pt x="2496" y="4779"/>
                  </a:cubicBezTo>
                  <a:cubicBezTo>
                    <a:pt x="2667" y="4779"/>
                    <a:pt x="2840" y="4742"/>
                    <a:pt x="3004" y="4664"/>
                  </a:cubicBezTo>
                  <a:cubicBezTo>
                    <a:pt x="3594" y="4384"/>
                    <a:pt x="3845" y="3678"/>
                    <a:pt x="3564" y="3087"/>
                  </a:cubicBezTo>
                  <a:lnTo>
                    <a:pt x="2417" y="676"/>
                  </a:lnTo>
                  <a:cubicBezTo>
                    <a:pt x="2215" y="249"/>
                    <a:pt x="1791" y="0"/>
                    <a:pt x="13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53"/>
            <p:cNvSpPr/>
            <p:nvPr/>
          </p:nvSpPr>
          <p:spPr>
            <a:xfrm>
              <a:off x="5739800" y="1013825"/>
              <a:ext cx="37050" cy="70375"/>
            </a:xfrm>
            <a:custGeom>
              <a:rect b="b" l="l" r="r" t="t"/>
              <a:pathLst>
                <a:path extrusionOk="0" h="2815" w="1482">
                  <a:moveTo>
                    <a:pt x="122" y="0"/>
                  </a:moveTo>
                  <a:cubicBezTo>
                    <a:pt x="107" y="0"/>
                    <a:pt x="92" y="4"/>
                    <a:pt x="77" y="10"/>
                  </a:cubicBezTo>
                  <a:cubicBezTo>
                    <a:pt x="23" y="35"/>
                    <a:pt x="1" y="99"/>
                    <a:pt x="26" y="153"/>
                  </a:cubicBezTo>
                  <a:lnTo>
                    <a:pt x="1263" y="2754"/>
                  </a:lnTo>
                  <a:cubicBezTo>
                    <a:pt x="1282" y="2792"/>
                    <a:pt x="1321" y="2815"/>
                    <a:pt x="1361" y="2815"/>
                  </a:cubicBezTo>
                  <a:cubicBezTo>
                    <a:pt x="1377" y="2815"/>
                    <a:pt x="1393" y="2812"/>
                    <a:pt x="1405" y="2805"/>
                  </a:cubicBezTo>
                  <a:cubicBezTo>
                    <a:pt x="1460" y="2780"/>
                    <a:pt x="1482" y="2717"/>
                    <a:pt x="1457" y="2663"/>
                  </a:cubicBezTo>
                  <a:lnTo>
                    <a:pt x="219" y="62"/>
                  </a:lnTo>
                  <a:cubicBezTo>
                    <a:pt x="201" y="23"/>
                    <a:pt x="162" y="0"/>
                    <a:pt x="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30" name="Google Shape;1530;p53"/>
          <p:cNvGrpSpPr/>
          <p:nvPr/>
        </p:nvGrpSpPr>
        <p:grpSpPr>
          <a:xfrm>
            <a:off x="7949387" y="828740"/>
            <a:ext cx="380623" cy="505928"/>
            <a:chOff x="5382225" y="1510350"/>
            <a:chExt cx="54075" cy="71875"/>
          </a:xfrm>
        </p:grpSpPr>
        <p:sp>
          <p:nvSpPr>
            <p:cNvPr id="1531" name="Google Shape;1531;p53"/>
            <p:cNvSpPr/>
            <p:nvPr/>
          </p:nvSpPr>
          <p:spPr>
            <a:xfrm>
              <a:off x="5384450" y="1512525"/>
              <a:ext cx="49500" cy="67525"/>
            </a:xfrm>
            <a:custGeom>
              <a:rect b="b" l="l" r="r" t="t"/>
              <a:pathLst>
                <a:path extrusionOk="0" h="2701" w="1980">
                  <a:moveTo>
                    <a:pt x="15" y="1"/>
                  </a:moveTo>
                  <a:lnTo>
                    <a:pt x="0" y="2001"/>
                  </a:lnTo>
                  <a:lnTo>
                    <a:pt x="562" y="1358"/>
                  </a:lnTo>
                  <a:lnTo>
                    <a:pt x="1469" y="2701"/>
                  </a:lnTo>
                  <a:lnTo>
                    <a:pt x="1725" y="2528"/>
                  </a:lnTo>
                  <a:lnTo>
                    <a:pt x="1979" y="2357"/>
                  </a:lnTo>
                  <a:lnTo>
                    <a:pt x="1062" y="999"/>
                  </a:lnTo>
                  <a:lnTo>
                    <a:pt x="1876" y="73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53"/>
            <p:cNvSpPr/>
            <p:nvPr/>
          </p:nvSpPr>
          <p:spPr>
            <a:xfrm>
              <a:off x="5382225" y="1510350"/>
              <a:ext cx="54075" cy="71875"/>
            </a:xfrm>
            <a:custGeom>
              <a:rect b="b" l="l" r="r" t="t"/>
              <a:pathLst>
                <a:path extrusionOk="0" h="2875" w="2163">
                  <a:moveTo>
                    <a:pt x="192" y="215"/>
                  </a:moveTo>
                  <a:lnTo>
                    <a:pt x="1709" y="813"/>
                  </a:lnTo>
                  <a:lnTo>
                    <a:pt x="1124" y="1003"/>
                  </a:lnTo>
                  <a:cubicBezTo>
                    <a:pt x="1098" y="1011"/>
                    <a:pt x="1078" y="1031"/>
                    <a:pt x="1069" y="1057"/>
                  </a:cubicBezTo>
                  <a:cubicBezTo>
                    <a:pt x="1060" y="1083"/>
                    <a:pt x="1063" y="1113"/>
                    <a:pt x="1079" y="1135"/>
                  </a:cubicBezTo>
                  <a:lnTo>
                    <a:pt x="1949" y="2419"/>
                  </a:lnTo>
                  <a:lnTo>
                    <a:pt x="1583" y="2667"/>
                  </a:lnTo>
                  <a:lnTo>
                    <a:pt x="724" y="1397"/>
                  </a:lnTo>
                  <a:cubicBezTo>
                    <a:pt x="708" y="1374"/>
                    <a:pt x="683" y="1360"/>
                    <a:pt x="656" y="1358"/>
                  </a:cubicBezTo>
                  <a:lnTo>
                    <a:pt x="651" y="1358"/>
                  </a:lnTo>
                  <a:cubicBezTo>
                    <a:pt x="626" y="1358"/>
                    <a:pt x="600" y="1368"/>
                    <a:pt x="587" y="1388"/>
                  </a:cubicBezTo>
                  <a:lnTo>
                    <a:pt x="180" y="1854"/>
                  </a:lnTo>
                  <a:lnTo>
                    <a:pt x="192" y="215"/>
                  </a:lnTo>
                  <a:close/>
                  <a:moveTo>
                    <a:pt x="102" y="0"/>
                  </a:moveTo>
                  <a:cubicBezTo>
                    <a:pt x="85" y="0"/>
                    <a:pt x="68" y="5"/>
                    <a:pt x="52" y="15"/>
                  </a:cubicBezTo>
                  <a:cubicBezTo>
                    <a:pt x="29" y="31"/>
                    <a:pt x="14" y="57"/>
                    <a:pt x="14" y="87"/>
                  </a:cubicBezTo>
                  <a:lnTo>
                    <a:pt x="1" y="2087"/>
                  </a:lnTo>
                  <a:cubicBezTo>
                    <a:pt x="1" y="2123"/>
                    <a:pt x="24" y="2155"/>
                    <a:pt x="58" y="2168"/>
                  </a:cubicBezTo>
                  <a:cubicBezTo>
                    <a:pt x="68" y="2172"/>
                    <a:pt x="79" y="2174"/>
                    <a:pt x="90" y="2174"/>
                  </a:cubicBezTo>
                  <a:cubicBezTo>
                    <a:pt x="114" y="2174"/>
                    <a:pt x="137" y="2164"/>
                    <a:pt x="153" y="2145"/>
                  </a:cubicBezTo>
                  <a:lnTo>
                    <a:pt x="640" y="1587"/>
                  </a:lnTo>
                  <a:lnTo>
                    <a:pt x="1486" y="2836"/>
                  </a:lnTo>
                  <a:cubicBezTo>
                    <a:pt x="1499" y="2856"/>
                    <a:pt x="1519" y="2870"/>
                    <a:pt x="1541" y="2873"/>
                  </a:cubicBezTo>
                  <a:cubicBezTo>
                    <a:pt x="1547" y="2875"/>
                    <a:pt x="1553" y="2875"/>
                    <a:pt x="1558" y="2875"/>
                  </a:cubicBezTo>
                  <a:cubicBezTo>
                    <a:pt x="1576" y="2875"/>
                    <a:pt x="1593" y="2870"/>
                    <a:pt x="1603" y="2859"/>
                  </a:cubicBezTo>
                  <a:lnTo>
                    <a:pt x="2113" y="2514"/>
                  </a:lnTo>
                  <a:cubicBezTo>
                    <a:pt x="2154" y="2487"/>
                    <a:pt x="2163" y="2433"/>
                    <a:pt x="2136" y="2393"/>
                  </a:cubicBezTo>
                  <a:lnTo>
                    <a:pt x="1283" y="1132"/>
                  </a:lnTo>
                  <a:lnTo>
                    <a:pt x="1988" y="902"/>
                  </a:lnTo>
                  <a:cubicBezTo>
                    <a:pt x="2024" y="890"/>
                    <a:pt x="2047" y="858"/>
                    <a:pt x="2049" y="821"/>
                  </a:cubicBezTo>
                  <a:cubicBezTo>
                    <a:pt x="2050" y="784"/>
                    <a:pt x="2028" y="751"/>
                    <a:pt x="1993" y="737"/>
                  </a:cubicBezTo>
                  <a:lnTo>
                    <a:pt x="132" y="6"/>
                  </a:lnTo>
                  <a:cubicBezTo>
                    <a:pt x="123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33" name="Google Shape;1533;p53"/>
          <p:cNvSpPr/>
          <p:nvPr/>
        </p:nvSpPr>
        <p:spPr>
          <a:xfrm>
            <a:off x="6832162" y="3728972"/>
            <a:ext cx="166902" cy="19710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34" name="Google Shape;1534;p53"/>
          <p:cNvGrpSpPr/>
          <p:nvPr/>
        </p:nvGrpSpPr>
        <p:grpSpPr>
          <a:xfrm rot="641240">
            <a:off x="7596806" y="3184099"/>
            <a:ext cx="1244772" cy="1383512"/>
            <a:chOff x="2127075" y="2077400"/>
            <a:chExt cx="384225" cy="427050"/>
          </a:xfrm>
        </p:grpSpPr>
        <p:sp>
          <p:nvSpPr>
            <p:cNvPr id="1535" name="Google Shape;1535;p53"/>
            <p:cNvSpPr/>
            <p:nvPr/>
          </p:nvSpPr>
          <p:spPr>
            <a:xfrm>
              <a:off x="2127075" y="2077400"/>
              <a:ext cx="384225" cy="427050"/>
            </a:xfrm>
            <a:custGeom>
              <a:rect b="b" l="l" r="r" t="t"/>
              <a:pathLst>
                <a:path extrusionOk="0" h="17082" w="15369">
                  <a:moveTo>
                    <a:pt x="9520" y="1"/>
                  </a:moveTo>
                  <a:cubicBezTo>
                    <a:pt x="8673" y="1"/>
                    <a:pt x="7805" y="380"/>
                    <a:pt x="7445" y="1122"/>
                  </a:cubicBezTo>
                  <a:cubicBezTo>
                    <a:pt x="7412" y="1183"/>
                    <a:pt x="7391" y="1249"/>
                    <a:pt x="7384" y="1317"/>
                  </a:cubicBezTo>
                  <a:lnTo>
                    <a:pt x="7072" y="4555"/>
                  </a:lnTo>
                  <a:cubicBezTo>
                    <a:pt x="6854" y="4376"/>
                    <a:pt x="6658" y="4202"/>
                    <a:pt x="6487" y="4042"/>
                  </a:cubicBezTo>
                  <a:cubicBezTo>
                    <a:pt x="6891" y="3606"/>
                    <a:pt x="6524" y="3257"/>
                    <a:pt x="6168" y="2974"/>
                  </a:cubicBezTo>
                  <a:cubicBezTo>
                    <a:pt x="6038" y="2696"/>
                    <a:pt x="5916" y="2345"/>
                    <a:pt x="5552" y="2345"/>
                  </a:cubicBezTo>
                  <a:cubicBezTo>
                    <a:pt x="5543" y="2345"/>
                    <a:pt x="5533" y="2345"/>
                    <a:pt x="5524" y="2345"/>
                  </a:cubicBezTo>
                  <a:cubicBezTo>
                    <a:pt x="5512" y="2345"/>
                    <a:pt x="5501" y="2344"/>
                    <a:pt x="5489" y="2344"/>
                  </a:cubicBezTo>
                  <a:cubicBezTo>
                    <a:pt x="5123" y="2344"/>
                    <a:pt x="5006" y="2723"/>
                    <a:pt x="4859" y="2985"/>
                  </a:cubicBezTo>
                  <a:cubicBezTo>
                    <a:pt x="4403" y="3272"/>
                    <a:pt x="4051" y="3719"/>
                    <a:pt x="4606" y="4137"/>
                  </a:cubicBezTo>
                  <a:lnTo>
                    <a:pt x="1233" y="9678"/>
                  </a:lnTo>
                  <a:cubicBezTo>
                    <a:pt x="1182" y="9763"/>
                    <a:pt x="1158" y="9858"/>
                    <a:pt x="1161" y="9953"/>
                  </a:cubicBezTo>
                  <a:cubicBezTo>
                    <a:pt x="798" y="9963"/>
                    <a:pt x="702" y="10338"/>
                    <a:pt x="554" y="10588"/>
                  </a:cubicBezTo>
                  <a:cubicBezTo>
                    <a:pt x="338" y="10795"/>
                    <a:pt x="0" y="10892"/>
                    <a:pt x="24" y="11257"/>
                  </a:cubicBezTo>
                  <a:cubicBezTo>
                    <a:pt x="30" y="11805"/>
                    <a:pt x="519" y="11639"/>
                    <a:pt x="703" y="12174"/>
                  </a:cubicBezTo>
                  <a:cubicBezTo>
                    <a:pt x="784" y="12395"/>
                    <a:pt x="1001" y="12537"/>
                    <a:pt x="1228" y="12537"/>
                  </a:cubicBezTo>
                  <a:cubicBezTo>
                    <a:pt x="1275" y="12537"/>
                    <a:pt x="1324" y="12531"/>
                    <a:pt x="1371" y="12518"/>
                  </a:cubicBezTo>
                  <a:cubicBezTo>
                    <a:pt x="1513" y="12986"/>
                    <a:pt x="1791" y="13494"/>
                    <a:pt x="2291" y="13596"/>
                  </a:cubicBezTo>
                  <a:cubicBezTo>
                    <a:pt x="2035" y="14017"/>
                    <a:pt x="2631" y="14828"/>
                    <a:pt x="3164" y="14828"/>
                  </a:cubicBezTo>
                  <a:cubicBezTo>
                    <a:pt x="3234" y="14828"/>
                    <a:pt x="3304" y="14814"/>
                    <a:pt x="3370" y="14783"/>
                  </a:cubicBezTo>
                  <a:lnTo>
                    <a:pt x="3370" y="14783"/>
                  </a:lnTo>
                  <a:cubicBezTo>
                    <a:pt x="3337" y="15449"/>
                    <a:pt x="4095" y="16075"/>
                    <a:pt x="4743" y="16075"/>
                  </a:cubicBezTo>
                  <a:cubicBezTo>
                    <a:pt x="4770" y="16075"/>
                    <a:pt x="4798" y="16074"/>
                    <a:pt x="4825" y="16072"/>
                  </a:cubicBezTo>
                  <a:cubicBezTo>
                    <a:pt x="4887" y="16512"/>
                    <a:pt x="5490" y="16591"/>
                    <a:pt x="5840" y="16721"/>
                  </a:cubicBezTo>
                  <a:cubicBezTo>
                    <a:pt x="6020" y="16780"/>
                    <a:pt x="6203" y="16816"/>
                    <a:pt x="6380" y="16816"/>
                  </a:cubicBezTo>
                  <a:cubicBezTo>
                    <a:pt x="6634" y="16816"/>
                    <a:pt x="6874" y="16742"/>
                    <a:pt x="7072" y="16559"/>
                  </a:cubicBezTo>
                  <a:cubicBezTo>
                    <a:pt x="7116" y="16926"/>
                    <a:pt x="7438" y="17081"/>
                    <a:pt x="7796" y="17081"/>
                  </a:cubicBezTo>
                  <a:cubicBezTo>
                    <a:pt x="7819" y="17081"/>
                    <a:pt x="7842" y="17081"/>
                    <a:pt x="7865" y="17079"/>
                  </a:cubicBezTo>
                  <a:cubicBezTo>
                    <a:pt x="9059" y="17075"/>
                    <a:pt x="8509" y="16402"/>
                    <a:pt x="8962" y="15796"/>
                  </a:cubicBezTo>
                  <a:lnTo>
                    <a:pt x="8962" y="15796"/>
                  </a:lnTo>
                  <a:cubicBezTo>
                    <a:pt x="9091" y="15916"/>
                    <a:pt x="9228" y="15944"/>
                    <a:pt x="9316" y="15948"/>
                  </a:cubicBezTo>
                  <a:cubicBezTo>
                    <a:pt x="9427" y="16281"/>
                    <a:pt x="9537" y="16807"/>
                    <a:pt x="9977" y="16807"/>
                  </a:cubicBezTo>
                  <a:cubicBezTo>
                    <a:pt x="9988" y="16807"/>
                    <a:pt x="10000" y="16807"/>
                    <a:pt x="10012" y="16806"/>
                  </a:cubicBezTo>
                  <a:cubicBezTo>
                    <a:pt x="10317" y="16789"/>
                    <a:pt x="10944" y="16554"/>
                    <a:pt x="11042" y="16255"/>
                  </a:cubicBezTo>
                  <a:cubicBezTo>
                    <a:pt x="11105" y="16279"/>
                    <a:pt x="11170" y="16290"/>
                    <a:pt x="11237" y="16290"/>
                  </a:cubicBezTo>
                  <a:cubicBezTo>
                    <a:pt x="11581" y="16290"/>
                    <a:pt x="11948" y="15997"/>
                    <a:pt x="12165" y="15759"/>
                  </a:cubicBezTo>
                  <a:cubicBezTo>
                    <a:pt x="12168" y="15759"/>
                    <a:pt x="12171" y="15759"/>
                    <a:pt x="12173" y="15759"/>
                  </a:cubicBezTo>
                  <a:cubicBezTo>
                    <a:pt x="12526" y="15759"/>
                    <a:pt x="12855" y="15359"/>
                    <a:pt x="13025" y="15090"/>
                  </a:cubicBezTo>
                  <a:cubicBezTo>
                    <a:pt x="13357" y="14774"/>
                    <a:pt x="13894" y="14472"/>
                    <a:pt x="13952" y="14004"/>
                  </a:cubicBezTo>
                  <a:cubicBezTo>
                    <a:pt x="14266" y="13886"/>
                    <a:pt x="14567" y="13062"/>
                    <a:pt x="14746" y="12798"/>
                  </a:cubicBezTo>
                  <a:cubicBezTo>
                    <a:pt x="14843" y="12616"/>
                    <a:pt x="14856" y="12339"/>
                    <a:pt x="14603" y="12100"/>
                  </a:cubicBezTo>
                  <a:cubicBezTo>
                    <a:pt x="14710" y="11952"/>
                    <a:pt x="14752" y="11672"/>
                    <a:pt x="14963" y="11542"/>
                  </a:cubicBezTo>
                  <a:cubicBezTo>
                    <a:pt x="15369" y="11348"/>
                    <a:pt x="15362" y="10720"/>
                    <a:pt x="14953" y="10536"/>
                  </a:cubicBezTo>
                  <a:cubicBezTo>
                    <a:pt x="14632" y="10338"/>
                    <a:pt x="14649" y="9744"/>
                    <a:pt x="14183" y="9744"/>
                  </a:cubicBezTo>
                  <a:cubicBezTo>
                    <a:pt x="14168" y="9744"/>
                    <a:pt x="14152" y="9744"/>
                    <a:pt x="14136" y="9745"/>
                  </a:cubicBezTo>
                  <a:cubicBezTo>
                    <a:pt x="14125" y="9745"/>
                    <a:pt x="14114" y="9745"/>
                    <a:pt x="14104" y="9745"/>
                  </a:cubicBezTo>
                  <a:cubicBezTo>
                    <a:pt x="13581" y="9745"/>
                    <a:pt x="13629" y="10453"/>
                    <a:pt x="13186" y="10590"/>
                  </a:cubicBezTo>
                  <a:lnTo>
                    <a:pt x="14446" y="7526"/>
                  </a:lnTo>
                  <a:cubicBezTo>
                    <a:pt x="14656" y="6649"/>
                    <a:pt x="13701" y="6852"/>
                    <a:pt x="13067" y="6801"/>
                  </a:cubicBezTo>
                  <a:cubicBezTo>
                    <a:pt x="13238" y="6562"/>
                    <a:pt x="13563" y="6470"/>
                    <a:pt x="13535" y="6122"/>
                  </a:cubicBezTo>
                  <a:cubicBezTo>
                    <a:pt x="13556" y="5775"/>
                    <a:pt x="13237" y="5683"/>
                    <a:pt x="13048" y="5460"/>
                  </a:cubicBezTo>
                  <a:cubicBezTo>
                    <a:pt x="12918" y="5182"/>
                    <a:pt x="12795" y="4831"/>
                    <a:pt x="12431" y="4831"/>
                  </a:cubicBezTo>
                  <a:cubicBezTo>
                    <a:pt x="12421" y="4831"/>
                    <a:pt x="12412" y="4831"/>
                    <a:pt x="12402" y="4831"/>
                  </a:cubicBezTo>
                  <a:cubicBezTo>
                    <a:pt x="12391" y="4831"/>
                    <a:pt x="12380" y="4830"/>
                    <a:pt x="12369" y="4830"/>
                  </a:cubicBezTo>
                  <a:cubicBezTo>
                    <a:pt x="12003" y="4830"/>
                    <a:pt x="11885" y="5210"/>
                    <a:pt x="11738" y="5472"/>
                  </a:cubicBezTo>
                  <a:cubicBezTo>
                    <a:pt x="11311" y="5746"/>
                    <a:pt x="10943" y="6157"/>
                    <a:pt x="11439" y="6591"/>
                  </a:cubicBezTo>
                  <a:cubicBezTo>
                    <a:pt x="11273" y="6560"/>
                    <a:pt x="11102" y="6524"/>
                    <a:pt x="10927" y="6482"/>
                  </a:cubicBezTo>
                  <a:cubicBezTo>
                    <a:pt x="11097" y="4949"/>
                    <a:pt x="11400" y="2941"/>
                    <a:pt x="11534" y="1406"/>
                  </a:cubicBezTo>
                  <a:cubicBezTo>
                    <a:pt x="11360" y="462"/>
                    <a:pt x="10453" y="1"/>
                    <a:pt x="95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6840000" dist="47625">
                <a:srgbClr val="000000">
                  <a:alpha val="1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53"/>
            <p:cNvSpPr/>
            <p:nvPr/>
          </p:nvSpPr>
          <p:spPr>
            <a:xfrm>
              <a:off x="2167125" y="2168400"/>
              <a:ext cx="307700" cy="255675"/>
            </a:xfrm>
            <a:custGeom>
              <a:rect b="b" l="l" r="r" t="t"/>
              <a:pathLst>
                <a:path extrusionOk="0" h="10227" w="12308">
                  <a:moveTo>
                    <a:pt x="3786" y="0"/>
                  </a:moveTo>
                  <a:lnTo>
                    <a:pt x="0" y="6216"/>
                  </a:lnTo>
                  <a:cubicBezTo>
                    <a:pt x="0" y="6216"/>
                    <a:pt x="1935" y="8413"/>
                    <a:pt x="4512" y="9632"/>
                  </a:cubicBezTo>
                  <a:cubicBezTo>
                    <a:pt x="5456" y="10078"/>
                    <a:pt x="6368" y="10226"/>
                    <a:pt x="7162" y="10226"/>
                  </a:cubicBezTo>
                  <a:cubicBezTo>
                    <a:pt x="8718" y="10226"/>
                    <a:pt x="9819" y="9658"/>
                    <a:pt x="9819" y="9658"/>
                  </a:cubicBezTo>
                  <a:lnTo>
                    <a:pt x="12308" y="3605"/>
                  </a:lnTo>
                  <a:lnTo>
                    <a:pt x="12308" y="3605"/>
                  </a:lnTo>
                  <a:cubicBezTo>
                    <a:pt x="12307" y="3605"/>
                    <a:pt x="12233" y="3608"/>
                    <a:pt x="12098" y="3608"/>
                  </a:cubicBezTo>
                  <a:cubicBezTo>
                    <a:pt x="11519" y="3608"/>
                    <a:pt x="9816" y="3548"/>
                    <a:pt x="7957" y="2915"/>
                  </a:cubicBezTo>
                  <a:cubicBezTo>
                    <a:pt x="5664" y="2134"/>
                    <a:pt x="3786" y="0"/>
                    <a:pt x="3786" y="0"/>
                  </a:cubicBezTo>
                  <a:close/>
                </a:path>
              </a:pathLst>
            </a:custGeom>
            <a:solidFill>
              <a:srgbClr val="FFDF6B">
                <a:alpha val="41070"/>
              </a:srgbClr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53"/>
            <p:cNvSpPr/>
            <p:nvPr/>
          </p:nvSpPr>
          <p:spPr>
            <a:xfrm>
              <a:off x="2299475" y="2087475"/>
              <a:ext cx="101725" cy="292675"/>
            </a:xfrm>
            <a:custGeom>
              <a:rect b="b" l="l" r="r" t="t"/>
              <a:pathLst>
                <a:path extrusionOk="0" h="11707" w="4069">
                  <a:moveTo>
                    <a:pt x="2510" y="0"/>
                  </a:moveTo>
                  <a:cubicBezTo>
                    <a:pt x="2364" y="0"/>
                    <a:pt x="2229" y="17"/>
                    <a:pt x="2105" y="43"/>
                  </a:cubicBezTo>
                  <a:cubicBezTo>
                    <a:pt x="1292" y="217"/>
                    <a:pt x="927" y="881"/>
                    <a:pt x="927" y="881"/>
                  </a:cubicBezTo>
                  <a:lnTo>
                    <a:pt x="816" y="2040"/>
                  </a:lnTo>
                  <a:lnTo>
                    <a:pt x="800" y="2206"/>
                  </a:lnTo>
                  <a:lnTo>
                    <a:pt x="739" y="2829"/>
                  </a:lnTo>
                  <a:lnTo>
                    <a:pt x="563" y="4665"/>
                  </a:lnTo>
                  <a:lnTo>
                    <a:pt x="485" y="5483"/>
                  </a:lnTo>
                  <a:lnTo>
                    <a:pt x="485" y="5485"/>
                  </a:lnTo>
                  <a:lnTo>
                    <a:pt x="16" y="10364"/>
                  </a:lnTo>
                  <a:lnTo>
                    <a:pt x="0" y="10523"/>
                  </a:lnTo>
                  <a:lnTo>
                    <a:pt x="585" y="11408"/>
                  </a:lnTo>
                  <a:lnTo>
                    <a:pt x="1337" y="11706"/>
                  </a:lnTo>
                  <a:lnTo>
                    <a:pt x="1348" y="11704"/>
                  </a:lnTo>
                  <a:lnTo>
                    <a:pt x="1985" y="11549"/>
                  </a:lnTo>
                  <a:lnTo>
                    <a:pt x="2868" y="10579"/>
                  </a:lnTo>
                  <a:lnTo>
                    <a:pt x="2886" y="10559"/>
                  </a:lnTo>
                  <a:lnTo>
                    <a:pt x="3488" y="5687"/>
                  </a:lnTo>
                  <a:lnTo>
                    <a:pt x="3489" y="5687"/>
                  </a:lnTo>
                  <a:lnTo>
                    <a:pt x="3605" y="4741"/>
                  </a:lnTo>
                  <a:lnTo>
                    <a:pt x="3851" y="2753"/>
                  </a:lnTo>
                  <a:lnTo>
                    <a:pt x="3883" y="2504"/>
                  </a:lnTo>
                  <a:lnTo>
                    <a:pt x="3936" y="2067"/>
                  </a:lnTo>
                  <a:lnTo>
                    <a:pt x="4069" y="995"/>
                  </a:lnTo>
                  <a:cubicBezTo>
                    <a:pt x="4069" y="995"/>
                    <a:pt x="3933" y="126"/>
                    <a:pt x="2701" y="10"/>
                  </a:cubicBezTo>
                  <a:cubicBezTo>
                    <a:pt x="2635" y="3"/>
                    <a:pt x="2572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53"/>
            <p:cNvSpPr/>
            <p:nvPr/>
          </p:nvSpPr>
          <p:spPr>
            <a:xfrm>
              <a:off x="2320000" y="2143000"/>
              <a:ext cx="23200" cy="211525"/>
            </a:xfrm>
            <a:custGeom>
              <a:rect b="b" l="l" r="r" t="t"/>
              <a:pathLst>
                <a:path extrusionOk="0" h="8461" w="928">
                  <a:moveTo>
                    <a:pt x="865" y="0"/>
                  </a:moveTo>
                  <a:lnTo>
                    <a:pt x="0" y="8454"/>
                  </a:lnTo>
                  <a:lnTo>
                    <a:pt x="63" y="8461"/>
                  </a:lnTo>
                  <a:lnTo>
                    <a:pt x="928" y="6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53"/>
            <p:cNvSpPr/>
            <p:nvPr/>
          </p:nvSpPr>
          <p:spPr>
            <a:xfrm>
              <a:off x="2348700" y="2146400"/>
              <a:ext cx="25950" cy="212975"/>
            </a:xfrm>
            <a:custGeom>
              <a:rect b="b" l="l" r="r" t="t"/>
              <a:pathLst>
                <a:path extrusionOk="0" h="8519" w="1038">
                  <a:moveTo>
                    <a:pt x="974" y="1"/>
                  </a:moveTo>
                  <a:lnTo>
                    <a:pt x="1" y="8511"/>
                  </a:lnTo>
                  <a:lnTo>
                    <a:pt x="64" y="8518"/>
                  </a:lnTo>
                  <a:lnTo>
                    <a:pt x="1037" y="8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53"/>
            <p:cNvSpPr/>
            <p:nvPr/>
          </p:nvSpPr>
          <p:spPr>
            <a:xfrm>
              <a:off x="2299500" y="2339900"/>
              <a:ext cx="71725" cy="44150"/>
            </a:xfrm>
            <a:custGeom>
              <a:rect b="b" l="l" r="r" t="t"/>
              <a:pathLst>
                <a:path extrusionOk="0" h="1766" w="2869">
                  <a:moveTo>
                    <a:pt x="1441" y="1"/>
                  </a:moveTo>
                  <a:cubicBezTo>
                    <a:pt x="1400" y="1"/>
                    <a:pt x="1359" y="6"/>
                    <a:pt x="1320" y="17"/>
                  </a:cubicBezTo>
                  <a:cubicBezTo>
                    <a:pt x="1086" y="80"/>
                    <a:pt x="939" y="314"/>
                    <a:pt x="863" y="543"/>
                  </a:cubicBezTo>
                  <a:cubicBezTo>
                    <a:pt x="862" y="541"/>
                    <a:pt x="860" y="536"/>
                    <a:pt x="859" y="532"/>
                  </a:cubicBezTo>
                  <a:cubicBezTo>
                    <a:pt x="790" y="284"/>
                    <a:pt x="584" y="174"/>
                    <a:pt x="365" y="174"/>
                  </a:cubicBezTo>
                  <a:cubicBezTo>
                    <a:pt x="246" y="174"/>
                    <a:pt x="124" y="206"/>
                    <a:pt x="16" y="267"/>
                  </a:cubicBezTo>
                  <a:lnTo>
                    <a:pt x="1" y="426"/>
                  </a:lnTo>
                  <a:lnTo>
                    <a:pt x="585" y="1311"/>
                  </a:lnTo>
                  <a:lnTo>
                    <a:pt x="1279" y="1765"/>
                  </a:lnTo>
                  <a:lnTo>
                    <a:pt x="1339" y="1739"/>
                  </a:lnTo>
                  <a:lnTo>
                    <a:pt x="1985" y="1452"/>
                  </a:lnTo>
                  <a:lnTo>
                    <a:pt x="2868" y="482"/>
                  </a:lnTo>
                  <a:cubicBezTo>
                    <a:pt x="2790" y="432"/>
                    <a:pt x="2699" y="404"/>
                    <a:pt x="2605" y="399"/>
                  </a:cubicBezTo>
                  <a:cubicBezTo>
                    <a:pt x="2591" y="397"/>
                    <a:pt x="2576" y="397"/>
                    <a:pt x="2562" y="397"/>
                  </a:cubicBezTo>
                  <a:cubicBezTo>
                    <a:pt x="2335" y="397"/>
                    <a:pt x="2113" y="533"/>
                    <a:pt x="2011" y="735"/>
                  </a:cubicBezTo>
                  <a:cubicBezTo>
                    <a:pt x="2014" y="711"/>
                    <a:pt x="2015" y="688"/>
                    <a:pt x="2015" y="664"/>
                  </a:cubicBezTo>
                  <a:lnTo>
                    <a:pt x="2015" y="663"/>
                  </a:lnTo>
                  <a:cubicBezTo>
                    <a:pt x="2015" y="490"/>
                    <a:pt x="1962" y="316"/>
                    <a:pt x="1847" y="189"/>
                  </a:cubicBezTo>
                  <a:cubicBezTo>
                    <a:pt x="1747" y="78"/>
                    <a:pt x="1601" y="5"/>
                    <a:pt x="1452" y="1"/>
                  </a:cubicBezTo>
                  <a:cubicBezTo>
                    <a:pt x="1449" y="1"/>
                    <a:pt x="1445" y="1"/>
                    <a:pt x="1441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53"/>
            <p:cNvSpPr/>
            <p:nvPr/>
          </p:nvSpPr>
          <p:spPr>
            <a:xfrm>
              <a:off x="2314125" y="2366650"/>
              <a:ext cx="35000" cy="30325"/>
            </a:xfrm>
            <a:custGeom>
              <a:rect b="b" l="l" r="r" t="t"/>
              <a:pathLst>
                <a:path extrusionOk="0" h="1213" w="1400">
                  <a:moveTo>
                    <a:pt x="586" y="0"/>
                  </a:moveTo>
                  <a:cubicBezTo>
                    <a:pt x="365" y="0"/>
                    <a:pt x="152" y="75"/>
                    <a:pt x="0" y="241"/>
                  </a:cubicBezTo>
                  <a:lnTo>
                    <a:pt x="643" y="1213"/>
                  </a:lnTo>
                  <a:lnTo>
                    <a:pt x="725" y="1123"/>
                  </a:lnTo>
                  <a:lnTo>
                    <a:pt x="1400" y="382"/>
                  </a:lnTo>
                  <a:cubicBezTo>
                    <a:pt x="1248" y="197"/>
                    <a:pt x="1027" y="71"/>
                    <a:pt x="796" y="22"/>
                  </a:cubicBezTo>
                  <a:cubicBezTo>
                    <a:pt x="726" y="8"/>
                    <a:pt x="656" y="0"/>
                    <a:pt x="5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53"/>
            <p:cNvSpPr/>
            <p:nvPr/>
          </p:nvSpPr>
          <p:spPr>
            <a:xfrm>
              <a:off x="2319475" y="2087425"/>
              <a:ext cx="81725" cy="62675"/>
            </a:xfrm>
            <a:custGeom>
              <a:rect b="b" l="l" r="r" t="t"/>
              <a:pathLst>
                <a:path extrusionOk="0" h="2507" w="3269">
                  <a:moveTo>
                    <a:pt x="1706" y="0"/>
                  </a:moveTo>
                  <a:cubicBezTo>
                    <a:pt x="1561" y="0"/>
                    <a:pt x="1428" y="16"/>
                    <a:pt x="1305" y="42"/>
                  </a:cubicBezTo>
                  <a:cubicBezTo>
                    <a:pt x="492" y="216"/>
                    <a:pt x="127" y="880"/>
                    <a:pt x="127" y="880"/>
                  </a:cubicBezTo>
                  <a:lnTo>
                    <a:pt x="16" y="2040"/>
                  </a:lnTo>
                  <a:lnTo>
                    <a:pt x="0" y="2206"/>
                  </a:lnTo>
                  <a:cubicBezTo>
                    <a:pt x="349" y="2202"/>
                    <a:pt x="711" y="2082"/>
                    <a:pt x="1065" y="2077"/>
                  </a:cubicBezTo>
                  <a:cubicBezTo>
                    <a:pt x="1100" y="2077"/>
                    <a:pt x="1136" y="2077"/>
                    <a:pt x="1173" y="2078"/>
                  </a:cubicBezTo>
                  <a:cubicBezTo>
                    <a:pt x="1544" y="2082"/>
                    <a:pt x="1916" y="2130"/>
                    <a:pt x="2276" y="2220"/>
                  </a:cubicBezTo>
                  <a:cubicBezTo>
                    <a:pt x="2553" y="2290"/>
                    <a:pt x="2823" y="2385"/>
                    <a:pt x="3083" y="2506"/>
                  </a:cubicBezTo>
                  <a:lnTo>
                    <a:pt x="3136" y="2069"/>
                  </a:lnTo>
                  <a:lnTo>
                    <a:pt x="3269" y="997"/>
                  </a:lnTo>
                  <a:cubicBezTo>
                    <a:pt x="3269" y="997"/>
                    <a:pt x="3133" y="128"/>
                    <a:pt x="1901" y="9"/>
                  </a:cubicBezTo>
                  <a:cubicBezTo>
                    <a:pt x="1834" y="3"/>
                    <a:pt x="1769" y="0"/>
                    <a:pt x="1706" y="0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53"/>
            <p:cNvSpPr/>
            <p:nvPr/>
          </p:nvSpPr>
          <p:spPr>
            <a:xfrm>
              <a:off x="2317975" y="2133575"/>
              <a:ext cx="79925" cy="24600"/>
            </a:xfrm>
            <a:custGeom>
              <a:rect b="b" l="l" r="r" t="t"/>
              <a:pathLst>
                <a:path extrusionOk="0" h="984" w="3197">
                  <a:moveTo>
                    <a:pt x="1500" y="1"/>
                  </a:moveTo>
                  <a:cubicBezTo>
                    <a:pt x="1414" y="1"/>
                    <a:pt x="1329" y="3"/>
                    <a:pt x="1247" y="8"/>
                  </a:cubicBezTo>
                  <a:cubicBezTo>
                    <a:pt x="778" y="31"/>
                    <a:pt x="374" y="114"/>
                    <a:pt x="77" y="194"/>
                  </a:cubicBezTo>
                  <a:lnTo>
                    <a:pt x="61" y="360"/>
                  </a:lnTo>
                  <a:lnTo>
                    <a:pt x="0" y="983"/>
                  </a:lnTo>
                  <a:cubicBezTo>
                    <a:pt x="240" y="908"/>
                    <a:pt x="577" y="818"/>
                    <a:pt x="940" y="761"/>
                  </a:cubicBezTo>
                  <a:cubicBezTo>
                    <a:pt x="1025" y="746"/>
                    <a:pt x="1113" y="736"/>
                    <a:pt x="1202" y="726"/>
                  </a:cubicBezTo>
                  <a:cubicBezTo>
                    <a:pt x="1296" y="718"/>
                    <a:pt x="1393" y="711"/>
                    <a:pt x="1489" y="708"/>
                  </a:cubicBezTo>
                  <a:cubicBezTo>
                    <a:pt x="1523" y="708"/>
                    <a:pt x="1557" y="707"/>
                    <a:pt x="1591" y="707"/>
                  </a:cubicBezTo>
                  <a:cubicBezTo>
                    <a:pt x="1798" y="707"/>
                    <a:pt x="2009" y="723"/>
                    <a:pt x="2211" y="746"/>
                  </a:cubicBezTo>
                  <a:cubicBezTo>
                    <a:pt x="2559" y="788"/>
                    <a:pt x="2882" y="856"/>
                    <a:pt x="3111" y="909"/>
                  </a:cubicBezTo>
                  <a:lnTo>
                    <a:pt x="3143" y="660"/>
                  </a:lnTo>
                  <a:lnTo>
                    <a:pt x="3196" y="223"/>
                  </a:lnTo>
                  <a:cubicBezTo>
                    <a:pt x="2885" y="134"/>
                    <a:pt x="2360" y="19"/>
                    <a:pt x="1639" y="2"/>
                  </a:cubicBezTo>
                  <a:cubicBezTo>
                    <a:pt x="1592" y="1"/>
                    <a:pt x="1546" y="1"/>
                    <a:pt x="1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53"/>
            <p:cNvSpPr/>
            <p:nvPr/>
          </p:nvSpPr>
          <p:spPr>
            <a:xfrm>
              <a:off x="2311600" y="2202475"/>
              <a:ext cx="20125" cy="25025"/>
            </a:xfrm>
            <a:custGeom>
              <a:rect b="b" l="l" r="r" t="t"/>
              <a:pathLst>
                <a:path extrusionOk="0" h="1001" w="805">
                  <a:moveTo>
                    <a:pt x="320" y="1"/>
                  </a:moveTo>
                  <a:cubicBezTo>
                    <a:pt x="232" y="1"/>
                    <a:pt x="149" y="24"/>
                    <a:pt x="78" y="64"/>
                  </a:cubicBezTo>
                  <a:lnTo>
                    <a:pt x="0" y="882"/>
                  </a:lnTo>
                  <a:lnTo>
                    <a:pt x="0" y="883"/>
                  </a:lnTo>
                  <a:cubicBezTo>
                    <a:pt x="80" y="953"/>
                    <a:pt x="184" y="997"/>
                    <a:pt x="296" y="1000"/>
                  </a:cubicBezTo>
                  <a:cubicBezTo>
                    <a:pt x="302" y="1000"/>
                    <a:pt x="307" y="1001"/>
                    <a:pt x="313" y="1001"/>
                  </a:cubicBezTo>
                  <a:cubicBezTo>
                    <a:pt x="574" y="1001"/>
                    <a:pt x="790" y="788"/>
                    <a:pt x="799" y="518"/>
                  </a:cubicBezTo>
                  <a:cubicBezTo>
                    <a:pt x="804" y="397"/>
                    <a:pt x="765" y="284"/>
                    <a:pt x="700" y="194"/>
                  </a:cubicBezTo>
                  <a:cubicBezTo>
                    <a:pt x="699" y="194"/>
                    <a:pt x="699" y="193"/>
                    <a:pt x="699" y="193"/>
                  </a:cubicBezTo>
                  <a:cubicBezTo>
                    <a:pt x="631" y="103"/>
                    <a:pt x="533" y="37"/>
                    <a:pt x="420" y="11"/>
                  </a:cubicBezTo>
                  <a:lnTo>
                    <a:pt x="418" y="11"/>
                  </a:lnTo>
                  <a:cubicBezTo>
                    <a:pt x="391" y="5"/>
                    <a:pt x="362" y="3"/>
                    <a:pt x="332" y="1"/>
                  </a:cubicBezTo>
                  <a:cubicBezTo>
                    <a:pt x="328" y="1"/>
                    <a:pt x="324" y="1"/>
                    <a:pt x="3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53"/>
            <p:cNvSpPr/>
            <p:nvPr/>
          </p:nvSpPr>
          <p:spPr>
            <a:xfrm>
              <a:off x="2372125" y="2204825"/>
              <a:ext cx="17500" cy="25025"/>
            </a:xfrm>
            <a:custGeom>
              <a:rect b="b" l="l" r="r" t="t"/>
              <a:pathLst>
                <a:path extrusionOk="0" h="1001" w="700">
                  <a:moveTo>
                    <a:pt x="493" y="0"/>
                  </a:moveTo>
                  <a:cubicBezTo>
                    <a:pt x="474" y="0"/>
                    <a:pt x="456" y="1"/>
                    <a:pt x="437" y="5"/>
                  </a:cubicBezTo>
                  <a:cubicBezTo>
                    <a:pt x="319" y="19"/>
                    <a:pt x="212" y="76"/>
                    <a:pt x="136" y="164"/>
                  </a:cubicBezTo>
                  <a:cubicBezTo>
                    <a:pt x="62" y="248"/>
                    <a:pt x="15" y="359"/>
                    <a:pt x="10" y="483"/>
                  </a:cubicBezTo>
                  <a:cubicBezTo>
                    <a:pt x="0" y="759"/>
                    <a:pt x="209" y="990"/>
                    <a:pt x="477" y="1000"/>
                  </a:cubicBezTo>
                  <a:cubicBezTo>
                    <a:pt x="482" y="1000"/>
                    <a:pt x="488" y="1000"/>
                    <a:pt x="494" y="1000"/>
                  </a:cubicBezTo>
                  <a:cubicBezTo>
                    <a:pt x="523" y="1000"/>
                    <a:pt x="554" y="998"/>
                    <a:pt x="583" y="993"/>
                  </a:cubicBezTo>
                  <a:lnTo>
                    <a:pt x="584" y="993"/>
                  </a:lnTo>
                  <a:lnTo>
                    <a:pt x="700" y="47"/>
                  </a:lnTo>
                  <a:cubicBezTo>
                    <a:pt x="642" y="19"/>
                    <a:pt x="579" y="1"/>
                    <a:pt x="512" y="0"/>
                  </a:cubicBezTo>
                  <a:cubicBezTo>
                    <a:pt x="505" y="0"/>
                    <a:pt x="499" y="0"/>
                    <a:pt x="4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53"/>
            <p:cNvSpPr/>
            <p:nvPr/>
          </p:nvSpPr>
          <p:spPr>
            <a:xfrm>
              <a:off x="2321875" y="2196350"/>
              <a:ext cx="11175" cy="11275"/>
            </a:xfrm>
            <a:custGeom>
              <a:rect b="b" l="l" r="r" t="t"/>
              <a:pathLst>
                <a:path extrusionOk="0" h="451" w="447">
                  <a:moveTo>
                    <a:pt x="225" y="1"/>
                  </a:moveTo>
                  <a:cubicBezTo>
                    <a:pt x="107" y="1"/>
                    <a:pt x="10" y="96"/>
                    <a:pt x="6" y="217"/>
                  </a:cubicBezTo>
                  <a:cubicBezTo>
                    <a:pt x="1" y="343"/>
                    <a:pt x="95" y="446"/>
                    <a:pt x="215" y="450"/>
                  </a:cubicBezTo>
                  <a:cubicBezTo>
                    <a:pt x="218" y="450"/>
                    <a:pt x="220" y="450"/>
                    <a:pt x="223" y="450"/>
                  </a:cubicBezTo>
                  <a:cubicBezTo>
                    <a:pt x="341" y="450"/>
                    <a:pt x="438" y="354"/>
                    <a:pt x="442" y="233"/>
                  </a:cubicBezTo>
                  <a:cubicBezTo>
                    <a:pt x="447" y="109"/>
                    <a:pt x="352" y="6"/>
                    <a:pt x="232" y="1"/>
                  </a:cubicBezTo>
                  <a:cubicBezTo>
                    <a:pt x="230" y="1"/>
                    <a:pt x="227" y="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53"/>
            <p:cNvSpPr/>
            <p:nvPr/>
          </p:nvSpPr>
          <p:spPr>
            <a:xfrm>
              <a:off x="2372150" y="2198150"/>
              <a:ext cx="11150" cy="11275"/>
            </a:xfrm>
            <a:custGeom>
              <a:rect b="b" l="l" r="r" t="t"/>
              <a:pathLst>
                <a:path extrusionOk="0" h="451" w="446">
                  <a:moveTo>
                    <a:pt x="226" y="0"/>
                  </a:moveTo>
                  <a:cubicBezTo>
                    <a:pt x="108" y="0"/>
                    <a:pt x="10" y="96"/>
                    <a:pt x="6" y="218"/>
                  </a:cubicBezTo>
                  <a:cubicBezTo>
                    <a:pt x="0" y="342"/>
                    <a:pt x="95" y="446"/>
                    <a:pt x="215" y="451"/>
                  </a:cubicBezTo>
                  <a:cubicBezTo>
                    <a:pt x="217" y="451"/>
                    <a:pt x="220" y="451"/>
                    <a:pt x="222" y="451"/>
                  </a:cubicBezTo>
                  <a:cubicBezTo>
                    <a:pt x="340" y="451"/>
                    <a:pt x="437" y="354"/>
                    <a:pt x="441" y="234"/>
                  </a:cubicBezTo>
                  <a:cubicBezTo>
                    <a:pt x="445" y="110"/>
                    <a:pt x="352" y="5"/>
                    <a:pt x="232" y="0"/>
                  </a:cubicBezTo>
                  <a:cubicBezTo>
                    <a:pt x="230" y="0"/>
                    <a:pt x="228" y="0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53"/>
            <p:cNvSpPr/>
            <p:nvPr/>
          </p:nvSpPr>
          <p:spPr>
            <a:xfrm>
              <a:off x="2344400" y="2201875"/>
              <a:ext cx="16825" cy="15050"/>
            </a:xfrm>
            <a:custGeom>
              <a:rect b="b" l="l" r="r" t="t"/>
              <a:pathLst>
                <a:path extrusionOk="0" h="602" w="673">
                  <a:moveTo>
                    <a:pt x="40" y="1"/>
                  </a:moveTo>
                  <a:cubicBezTo>
                    <a:pt x="19" y="1"/>
                    <a:pt x="2" y="16"/>
                    <a:pt x="2" y="37"/>
                  </a:cubicBezTo>
                  <a:cubicBezTo>
                    <a:pt x="2" y="60"/>
                    <a:pt x="0" y="582"/>
                    <a:pt x="323" y="601"/>
                  </a:cubicBezTo>
                  <a:lnTo>
                    <a:pt x="339" y="601"/>
                  </a:lnTo>
                  <a:cubicBezTo>
                    <a:pt x="400" y="601"/>
                    <a:pt x="456" y="579"/>
                    <a:pt x="502" y="538"/>
                  </a:cubicBezTo>
                  <a:cubicBezTo>
                    <a:pt x="658" y="396"/>
                    <a:pt x="673" y="62"/>
                    <a:pt x="673" y="48"/>
                  </a:cubicBezTo>
                  <a:cubicBezTo>
                    <a:pt x="673" y="27"/>
                    <a:pt x="657" y="9"/>
                    <a:pt x="636" y="8"/>
                  </a:cubicBezTo>
                  <a:cubicBezTo>
                    <a:pt x="615" y="8"/>
                    <a:pt x="598" y="24"/>
                    <a:pt x="597" y="45"/>
                  </a:cubicBezTo>
                  <a:cubicBezTo>
                    <a:pt x="597" y="48"/>
                    <a:pt x="583" y="360"/>
                    <a:pt x="451" y="481"/>
                  </a:cubicBezTo>
                  <a:cubicBezTo>
                    <a:pt x="417" y="512"/>
                    <a:pt x="379" y="527"/>
                    <a:pt x="335" y="527"/>
                  </a:cubicBezTo>
                  <a:cubicBezTo>
                    <a:pt x="332" y="527"/>
                    <a:pt x="329" y="527"/>
                    <a:pt x="327" y="527"/>
                  </a:cubicBezTo>
                  <a:cubicBezTo>
                    <a:pt x="76" y="512"/>
                    <a:pt x="77" y="44"/>
                    <a:pt x="77" y="38"/>
                  </a:cubicBezTo>
                  <a:cubicBezTo>
                    <a:pt x="78" y="17"/>
                    <a:pt x="61" y="1"/>
                    <a:pt x="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53"/>
            <p:cNvSpPr/>
            <p:nvPr/>
          </p:nvSpPr>
          <p:spPr>
            <a:xfrm>
              <a:off x="2170275" y="2363150"/>
              <a:ext cx="46200" cy="39800"/>
            </a:xfrm>
            <a:custGeom>
              <a:rect b="b" l="l" r="r" t="t"/>
              <a:pathLst>
                <a:path extrusionOk="0" h="1592" w="1848">
                  <a:moveTo>
                    <a:pt x="1194" y="0"/>
                  </a:moveTo>
                  <a:cubicBezTo>
                    <a:pt x="1120" y="0"/>
                    <a:pt x="1039" y="20"/>
                    <a:pt x="954" y="59"/>
                  </a:cubicBezTo>
                  <a:cubicBezTo>
                    <a:pt x="882" y="91"/>
                    <a:pt x="824" y="138"/>
                    <a:pt x="782" y="193"/>
                  </a:cubicBezTo>
                  <a:cubicBezTo>
                    <a:pt x="740" y="248"/>
                    <a:pt x="714" y="306"/>
                    <a:pt x="705" y="367"/>
                  </a:cubicBezTo>
                  <a:cubicBezTo>
                    <a:pt x="694" y="426"/>
                    <a:pt x="689" y="489"/>
                    <a:pt x="689" y="553"/>
                  </a:cubicBezTo>
                  <a:cubicBezTo>
                    <a:pt x="688" y="617"/>
                    <a:pt x="692" y="675"/>
                    <a:pt x="699" y="728"/>
                  </a:cubicBezTo>
                  <a:cubicBezTo>
                    <a:pt x="707" y="779"/>
                    <a:pt x="710" y="826"/>
                    <a:pt x="706" y="864"/>
                  </a:cubicBezTo>
                  <a:cubicBezTo>
                    <a:pt x="703" y="901"/>
                    <a:pt x="690" y="926"/>
                    <a:pt x="668" y="936"/>
                  </a:cubicBezTo>
                  <a:cubicBezTo>
                    <a:pt x="657" y="941"/>
                    <a:pt x="647" y="944"/>
                    <a:pt x="637" y="944"/>
                  </a:cubicBezTo>
                  <a:cubicBezTo>
                    <a:pt x="626" y="944"/>
                    <a:pt x="616" y="941"/>
                    <a:pt x="606" y="935"/>
                  </a:cubicBezTo>
                  <a:cubicBezTo>
                    <a:pt x="587" y="925"/>
                    <a:pt x="564" y="890"/>
                    <a:pt x="539" y="835"/>
                  </a:cubicBezTo>
                  <a:cubicBezTo>
                    <a:pt x="514" y="779"/>
                    <a:pt x="494" y="688"/>
                    <a:pt x="483" y="562"/>
                  </a:cubicBezTo>
                  <a:cubicBezTo>
                    <a:pt x="471" y="435"/>
                    <a:pt x="463" y="368"/>
                    <a:pt x="460" y="363"/>
                  </a:cubicBezTo>
                  <a:cubicBezTo>
                    <a:pt x="452" y="343"/>
                    <a:pt x="426" y="333"/>
                    <a:pt x="383" y="333"/>
                  </a:cubicBezTo>
                  <a:cubicBezTo>
                    <a:pt x="360" y="333"/>
                    <a:pt x="332" y="336"/>
                    <a:pt x="298" y="342"/>
                  </a:cubicBezTo>
                  <a:cubicBezTo>
                    <a:pt x="205" y="358"/>
                    <a:pt x="119" y="384"/>
                    <a:pt x="41" y="419"/>
                  </a:cubicBezTo>
                  <a:cubicBezTo>
                    <a:pt x="20" y="428"/>
                    <a:pt x="6" y="463"/>
                    <a:pt x="4" y="519"/>
                  </a:cubicBezTo>
                  <a:cubicBezTo>
                    <a:pt x="1" y="575"/>
                    <a:pt x="14" y="661"/>
                    <a:pt x="43" y="775"/>
                  </a:cubicBezTo>
                  <a:cubicBezTo>
                    <a:pt x="72" y="890"/>
                    <a:pt x="113" y="1007"/>
                    <a:pt x="167" y="1123"/>
                  </a:cubicBezTo>
                  <a:cubicBezTo>
                    <a:pt x="221" y="1241"/>
                    <a:pt x="274" y="1332"/>
                    <a:pt x="329" y="1397"/>
                  </a:cubicBezTo>
                  <a:cubicBezTo>
                    <a:pt x="383" y="1463"/>
                    <a:pt x="434" y="1510"/>
                    <a:pt x="484" y="1537"/>
                  </a:cubicBezTo>
                  <a:cubicBezTo>
                    <a:pt x="534" y="1564"/>
                    <a:pt x="585" y="1582"/>
                    <a:pt x="635" y="1587"/>
                  </a:cubicBezTo>
                  <a:cubicBezTo>
                    <a:pt x="655" y="1590"/>
                    <a:pt x="675" y="1591"/>
                    <a:pt x="695" y="1591"/>
                  </a:cubicBezTo>
                  <a:cubicBezTo>
                    <a:pt x="762" y="1591"/>
                    <a:pt x="828" y="1577"/>
                    <a:pt x="891" y="1547"/>
                  </a:cubicBezTo>
                  <a:cubicBezTo>
                    <a:pt x="972" y="1512"/>
                    <a:pt x="1034" y="1464"/>
                    <a:pt x="1079" y="1406"/>
                  </a:cubicBezTo>
                  <a:cubicBezTo>
                    <a:pt x="1125" y="1349"/>
                    <a:pt x="1154" y="1290"/>
                    <a:pt x="1166" y="1230"/>
                  </a:cubicBezTo>
                  <a:cubicBezTo>
                    <a:pt x="1178" y="1169"/>
                    <a:pt x="1183" y="1106"/>
                    <a:pt x="1183" y="1041"/>
                  </a:cubicBezTo>
                  <a:cubicBezTo>
                    <a:pt x="1183" y="977"/>
                    <a:pt x="1179" y="919"/>
                    <a:pt x="1171" y="869"/>
                  </a:cubicBezTo>
                  <a:cubicBezTo>
                    <a:pt x="1162" y="819"/>
                    <a:pt x="1158" y="774"/>
                    <a:pt x="1158" y="737"/>
                  </a:cubicBezTo>
                  <a:cubicBezTo>
                    <a:pt x="1160" y="701"/>
                    <a:pt x="1172" y="677"/>
                    <a:pt x="1194" y="667"/>
                  </a:cubicBezTo>
                  <a:cubicBezTo>
                    <a:pt x="1203" y="663"/>
                    <a:pt x="1212" y="660"/>
                    <a:pt x="1221" y="660"/>
                  </a:cubicBezTo>
                  <a:cubicBezTo>
                    <a:pt x="1234" y="660"/>
                    <a:pt x="1247" y="665"/>
                    <a:pt x="1259" y="675"/>
                  </a:cubicBezTo>
                  <a:cubicBezTo>
                    <a:pt x="1279" y="693"/>
                    <a:pt x="1304" y="731"/>
                    <a:pt x="1332" y="791"/>
                  </a:cubicBezTo>
                  <a:cubicBezTo>
                    <a:pt x="1360" y="852"/>
                    <a:pt x="1374" y="937"/>
                    <a:pt x="1376" y="1048"/>
                  </a:cubicBezTo>
                  <a:cubicBezTo>
                    <a:pt x="1378" y="1085"/>
                    <a:pt x="1379" y="1106"/>
                    <a:pt x="1382" y="1111"/>
                  </a:cubicBezTo>
                  <a:cubicBezTo>
                    <a:pt x="1396" y="1139"/>
                    <a:pt x="1442" y="1154"/>
                    <a:pt x="1521" y="1154"/>
                  </a:cubicBezTo>
                  <a:cubicBezTo>
                    <a:pt x="1531" y="1154"/>
                    <a:pt x="1542" y="1153"/>
                    <a:pt x="1553" y="1153"/>
                  </a:cubicBezTo>
                  <a:cubicBezTo>
                    <a:pt x="1651" y="1149"/>
                    <a:pt x="1737" y="1131"/>
                    <a:pt x="1809" y="1098"/>
                  </a:cubicBezTo>
                  <a:cubicBezTo>
                    <a:pt x="1830" y="1089"/>
                    <a:pt x="1842" y="1057"/>
                    <a:pt x="1845" y="1007"/>
                  </a:cubicBezTo>
                  <a:cubicBezTo>
                    <a:pt x="1847" y="957"/>
                    <a:pt x="1836" y="877"/>
                    <a:pt x="1806" y="769"/>
                  </a:cubicBezTo>
                  <a:cubicBezTo>
                    <a:pt x="1778" y="662"/>
                    <a:pt x="1732" y="539"/>
                    <a:pt x="1669" y="401"/>
                  </a:cubicBezTo>
                  <a:cubicBezTo>
                    <a:pt x="1548" y="134"/>
                    <a:pt x="1389" y="0"/>
                    <a:pt x="11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53"/>
            <p:cNvSpPr/>
            <p:nvPr/>
          </p:nvSpPr>
          <p:spPr>
            <a:xfrm>
              <a:off x="2193700" y="2390400"/>
              <a:ext cx="46425" cy="43225"/>
            </a:xfrm>
            <a:custGeom>
              <a:rect b="b" l="l" r="r" t="t"/>
              <a:pathLst>
                <a:path extrusionOk="0" h="1729" w="1857">
                  <a:moveTo>
                    <a:pt x="1016" y="1"/>
                  </a:moveTo>
                  <a:cubicBezTo>
                    <a:pt x="994" y="1"/>
                    <a:pt x="965" y="9"/>
                    <a:pt x="930" y="25"/>
                  </a:cubicBezTo>
                  <a:cubicBezTo>
                    <a:pt x="866" y="53"/>
                    <a:pt x="802" y="96"/>
                    <a:pt x="735" y="149"/>
                  </a:cubicBezTo>
                  <a:cubicBezTo>
                    <a:pt x="671" y="204"/>
                    <a:pt x="625" y="248"/>
                    <a:pt x="600" y="285"/>
                  </a:cubicBezTo>
                  <a:cubicBezTo>
                    <a:pt x="573" y="322"/>
                    <a:pt x="567" y="347"/>
                    <a:pt x="578" y="360"/>
                  </a:cubicBezTo>
                  <a:lnTo>
                    <a:pt x="781" y="606"/>
                  </a:lnTo>
                  <a:lnTo>
                    <a:pt x="19" y="1232"/>
                  </a:lnTo>
                  <a:cubicBezTo>
                    <a:pt x="3" y="1245"/>
                    <a:pt x="0" y="1263"/>
                    <a:pt x="10" y="1289"/>
                  </a:cubicBezTo>
                  <a:cubicBezTo>
                    <a:pt x="19" y="1314"/>
                    <a:pt x="55" y="1362"/>
                    <a:pt x="114" y="1435"/>
                  </a:cubicBezTo>
                  <a:cubicBezTo>
                    <a:pt x="173" y="1507"/>
                    <a:pt x="237" y="1577"/>
                    <a:pt x="304" y="1642"/>
                  </a:cubicBezTo>
                  <a:cubicBezTo>
                    <a:pt x="363" y="1700"/>
                    <a:pt x="402" y="1728"/>
                    <a:pt x="418" y="1728"/>
                  </a:cubicBezTo>
                  <a:cubicBezTo>
                    <a:pt x="421" y="1728"/>
                    <a:pt x="423" y="1727"/>
                    <a:pt x="424" y="1726"/>
                  </a:cubicBezTo>
                  <a:lnTo>
                    <a:pt x="1186" y="1100"/>
                  </a:lnTo>
                  <a:lnTo>
                    <a:pt x="1367" y="1321"/>
                  </a:lnTo>
                  <a:cubicBezTo>
                    <a:pt x="1375" y="1330"/>
                    <a:pt x="1386" y="1335"/>
                    <a:pt x="1402" y="1335"/>
                  </a:cubicBezTo>
                  <a:cubicBezTo>
                    <a:pt x="1424" y="1335"/>
                    <a:pt x="1455" y="1325"/>
                    <a:pt x="1494" y="1305"/>
                  </a:cubicBezTo>
                  <a:cubicBezTo>
                    <a:pt x="1561" y="1273"/>
                    <a:pt x="1624" y="1231"/>
                    <a:pt x="1688" y="1179"/>
                  </a:cubicBezTo>
                  <a:cubicBezTo>
                    <a:pt x="1751" y="1128"/>
                    <a:pt x="1796" y="1086"/>
                    <a:pt x="1823" y="1052"/>
                  </a:cubicBezTo>
                  <a:cubicBezTo>
                    <a:pt x="1851" y="1017"/>
                    <a:pt x="1857" y="991"/>
                    <a:pt x="1843" y="974"/>
                  </a:cubicBezTo>
                  <a:lnTo>
                    <a:pt x="1055" y="17"/>
                  </a:lnTo>
                  <a:cubicBezTo>
                    <a:pt x="1047" y="6"/>
                    <a:pt x="1034" y="1"/>
                    <a:pt x="10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53"/>
            <p:cNvSpPr/>
            <p:nvPr/>
          </p:nvSpPr>
          <p:spPr>
            <a:xfrm>
              <a:off x="2222000" y="2418025"/>
              <a:ext cx="47450" cy="46575"/>
            </a:xfrm>
            <a:custGeom>
              <a:rect b="b" l="l" r="r" t="t"/>
              <a:pathLst>
                <a:path extrusionOk="0" h="1863" w="1898">
                  <a:moveTo>
                    <a:pt x="716" y="0"/>
                  </a:moveTo>
                  <a:cubicBezTo>
                    <a:pt x="683" y="0"/>
                    <a:pt x="661" y="9"/>
                    <a:pt x="648" y="27"/>
                  </a:cubicBezTo>
                  <a:lnTo>
                    <a:pt x="167" y="718"/>
                  </a:lnTo>
                  <a:cubicBezTo>
                    <a:pt x="43" y="898"/>
                    <a:pt x="0" y="1070"/>
                    <a:pt x="44" y="1234"/>
                  </a:cubicBezTo>
                  <a:cubicBezTo>
                    <a:pt x="86" y="1397"/>
                    <a:pt x="207" y="1545"/>
                    <a:pt x="403" y="1682"/>
                  </a:cubicBezTo>
                  <a:cubicBezTo>
                    <a:pt x="576" y="1802"/>
                    <a:pt x="739" y="1863"/>
                    <a:pt x="888" y="1863"/>
                  </a:cubicBezTo>
                  <a:cubicBezTo>
                    <a:pt x="908" y="1863"/>
                    <a:pt x="927" y="1862"/>
                    <a:pt x="946" y="1860"/>
                  </a:cubicBezTo>
                  <a:cubicBezTo>
                    <a:pt x="1112" y="1841"/>
                    <a:pt x="1258" y="1742"/>
                    <a:pt x="1386" y="1562"/>
                  </a:cubicBezTo>
                  <a:lnTo>
                    <a:pt x="1880" y="851"/>
                  </a:lnTo>
                  <a:cubicBezTo>
                    <a:pt x="1892" y="835"/>
                    <a:pt x="1897" y="810"/>
                    <a:pt x="1898" y="777"/>
                  </a:cubicBezTo>
                  <a:cubicBezTo>
                    <a:pt x="1897" y="733"/>
                    <a:pt x="1856" y="684"/>
                    <a:pt x="1777" y="630"/>
                  </a:cubicBezTo>
                  <a:cubicBezTo>
                    <a:pt x="1684" y="564"/>
                    <a:pt x="1593" y="520"/>
                    <a:pt x="1506" y="496"/>
                  </a:cubicBezTo>
                  <a:cubicBezTo>
                    <a:pt x="1467" y="486"/>
                    <a:pt x="1435" y="480"/>
                    <a:pt x="1409" y="480"/>
                  </a:cubicBezTo>
                  <a:cubicBezTo>
                    <a:pt x="1375" y="480"/>
                    <a:pt x="1352" y="489"/>
                    <a:pt x="1339" y="507"/>
                  </a:cubicBezTo>
                  <a:lnTo>
                    <a:pt x="966" y="1045"/>
                  </a:lnTo>
                  <a:cubicBezTo>
                    <a:pt x="865" y="1190"/>
                    <a:pt x="795" y="1283"/>
                    <a:pt x="754" y="1321"/>
                  </a:cubicBezTo>
                  <a:cubicBezTo>
                    <a:pt x="729" y="1344"/>
                    <a:pt x="705" y="1356"/>
                    <a:pt x="683" y="1356"/>
                  </a:cubicBezTo>
                  <a:cubicBezTo>
                    <a:pt x="668" y="1356"/>
                    <a:pt x="655" y="1352"/>
                    <a:pt x="641" y="1342"/>
                  </a:cubicBezTo>
                  <a:cubicBezTo>
                    <a:pt x="606" y="1318"/>
                    <a:pt x="599" y="1278"/>
                    <a:pt x="620" y="1225"/>
                  </a:cubicBezTo>
                  <a:cubicBezTo>
                    <a:pt x="641" y="1171"/>
                    <a:pt x="701" y="1074"/>
                    <a:pt x="799" y="932"/>
                  </a:cubicBezTo>
                  <a:lnTo>
                    <a:pt x="1188" y="371"/>
                  </a:lnTo>
                  <a:cubicBezTo>
                    <a:pt x="1198" y="355"/>
                    <a:pt x="1206" y="330"/>
                    <a:pt x="1204" y="295"/>
                  </a:cubicBezTo>
                  <a:cubicBezTo>
                    <a:pt x="1202" y="252"/>
                    <a:pt x="1162" y="204"/>
                    <a:pt x="1087" y="151"/>
                  </a:cubicBezTo>
                  <a:cubicBezTo>
                    <a:pt x="993" y="85"/>
                    <a:pt x="902" y="40"/>
                    <a:pt x="813" y="16"/>
                  </a:cubicBezTo>
                  <a:cubicBezTo>
                    <a:pt x="774" y="6"/>
                    <a:pt x="742" y="0"/>
                    <a:pt x="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53"/>
            <p:cNvSpPr/>
            <p:nvPr/>
          </p:nvSpPr>
          <p:spPr>
            <a:xfrm>
              <a:off x="2258750" y="2437900"/>
              <a:ext cx="44725" cy="45150"/>
            </a:xfrm>
            <a:custGeom>
              <a:rect b="b" l="l" r="r" t="t"/>
              <a:pathLst>
                <a:path extrusionOk="0" h="1806" w="1789">
                  <a:moveTo>
                    <a:pt x="1000" y="491"/>
                  </a:moveTo>
                  <a:cubicBezTo>
                    <a:pt x="1014" y="491"/>
                    <a:pt x="1034" y="496"/>
                    <a:pt x="1062" y="505"/>
                  </a:cubicBezTo>
                  <a:cubicBezTo>
                    <a:pt x="1112" y="523"/>
                    <a:pt x="1140" y="563"/>
                    <a:pt x="1147" y="629"/>
                  </a:cubicBezTo>
                  <a:cubicBezTo>
                    <a:pt x="1152" y="694"/>
                    <a:pt x="1126" y="814"/>
                    <a:pt x="1070" y="986"/>
                  </a:cubicBezTo>
                  <a:cubicBezTo>
                    <a:pt x="1015" y="1156"/>
                    <a:pt x="963" y="1275"/>
                    <a:pt x="919" y="1336"/>
                  </a:cubicBezTo>
                  <a:cubicBezTo>
                    <a:pt x="882" y="1387"/>
                    <a:pt x="846" y="1413"/>
                    <a:pt x="810" y="1413"/>
                  </a:cubicBezTo>
                  <a:cubicBezTo>
                    <a:pt x="802" y="1413"/>
                    <a:pt x="794" y="1411"/>
                    <a:pt x="786" y="1409"/>
                  </a:cubicBezTo>
                  <a:lnTo>
                    <a:pt x="706" y="1373"/>
                  </a:lnTo>
                  <a:lnTo>
                    <a:pt x="990" y="492"/>
                  </a:lnTo>
                  <a:cubicBezTo>
                    <a:pt x="993" y="492"/>
                    <a:pt x="996" y="491"/>
                    <a:pt x="1000" y="491"/>
                  </a:cubicBezTo>
                  <a:close/>
                  <a:moveTo>
                    <a:pt x="554" y="1"/>
                  </a:moveTo>
                  <a:cubicBezTo>
                    <a:pt x="544" y="1"/>
                    <a:pt x="536" y="2"/>
                    <a:pt x="528" y="3"/>
                  </a:cubicBezTo>
                  <a:cubicBezTo>
                    <a:pt x="490" y="8"/>
                    <a:pt x="465" y="30"/>
                    <a:pt x="453" y="68"/>
                  </a:cubicBezTo>
                  <a:lnTo>
                    <a:pt x="9" y="1445"/>
                  </a:lnTo>
                  <a:cubicBezTo>
                    <a:pt x="1" y="1467"/>
                    <a:pt x="9" y="1489"/>
                    <a:pt x="30" y="1507"/>
                  </a:cubicBezTo>
                  <a:cubicBezTo>
                    <a:pt x="52" y="1525"/>
                    <a:pt x="99" y="1546"/>
                    <a:pt x="169" y="1570"/>
                  </a:cubicBezTo>
                  <a:lnTo>
                    <a:pt x="684" y="1735"/>
                  </a:lnTo>
                  <a:cubicBezTo>
                    <a:pt x="829" y="1782"/>
                    <a:pt x="957" y="1805"/>
                    <a:pt x="1067" y="1805"/>
                  </a:cubicBezTo>
                  <a:cubicBezTo>
                    <a:pt x="1166" y="1805"/>
                    <a:pt x="1250" y="1786"/>
                    <a:pt x="1320" y="1748"/>
                  </a:cubicBezTo>
                  <a:cubicBezTo>
                    <a:pt x="1468" y="1666"/>
                    <a:pt x="1589" y="1481"/>
                    <a:pt x="1683" y="1192"/>
                  </a:cubicBezTo>
                  <a:cubicBezTo>
                    <a:pt x="1777" y="903"/>
                    <a:pt x="1788" y="687"/>
                    <a:pt x="1717" y="542"/>
                  </a:cubicBezTo>
                  <a:cubicBezTo>
                    <a:pt x="1646" y="399"/>
                    <a:pt x="1472" y="282"/>
                    <a:pt x="1193" y="191"/>
                  </a:cubicBezTo>
                  <a:lnTo>
                    <a:pt x="702" y="31"/>
                  </a:lnTo>
                  <a:cubicBezTo>
                    <a:pt x="639" y="11"/>
                    <a:pt x="590" y="1"/>
                    <a:pt x="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53"/>
            <p:cNvSpPr/>
            <p:nvPr/>
          </p:nvSpPr>
          <p:spPr>
            <a:xfrm>
              <a:off x="2305150" y="2448650"/>
              <a:ext cx="38950" cy="40825"/>
            </a:xfrm>
            <a:custGeom>
              <a:rect b="b" l="l" r="r" t="t"/>
              <a:pathLst>
                <a:path extrusionOk="0" h="1633" w="1558">
                  <a:moveTo>
                    <a:pt x="462" y="1"/>
                  </a:moveTo>
                  <a:cubicBezTo>
                    <a:pt x="357" y="1"/>
                    <a:pt x="256" y="16"/>
                    <a:pt x="159" y="44"/>
                  </a:cubicBezTo>
                  <a:cubicBezTo>
                    <a:pt x="54" y="77"/>
                    <a:pt x="3" y="110"/>
                    <a:pt x="2" y="141"/>
                  </a:cubicBezTo>
                  <a:cubicBezTo>
                    <a:pt x="1" y="194"/>
                    <a:pt x="142" y="535"/>
                    <a:pt x="427" y="1162"/>
                  </a:cubicBezTo>
                  <a:lnTo>
                    <a:pt x="415" y="1560"/>
                  </a:lnTo>
                  <a:cubicBezTo>
                    <a:pt x="413" y="1583"/>
                    <a:pt x="427" y="1602"/>
                    <a:pt x="454" y="1613"/>
                  </a:cubicBezTo>
                  <a:cubicBezTo>
                    <a:pt x="480" y="1623"/>
                    <a:pt x="541" y="1630"/>
                    <a:pt x="633" y="1632"/>
                  </a:cubicBezTo>
                  <a:cubicBezTo>
                    <a:pt x="653" y="1633"/>
                    <a:pt x="674" y="1633"/>
                    <a:pt x="694" y="1633"/>
                  </a:cubicBezTo>
                  <a:cubicBezTo>
                    <a:pt x="767" y="1633"/>
                    <a:pt x="839" y="1629"/>
                    <a:pt x="912" y="1621"/>
                  </a:cubicBezTo>
                  <a:cubicBezTo>
                    <a:pt x="1005" y="1613"/>
                    <a:pt x="1053" y="1597"/>
                    <a:pt x="1054" y="1581"/>
                  </a:cubicBezTo>
                  <a:lnTo>
                    <a:pt x="1065" y="1183"/>
                  </a:lnTo>
                  <a:cubicBezTo>
                    <a:pt x="1392" y="531"/>
                    <a:pt x="1555" y="191"/>
                    <a:pt x="1557" y="162"/>
                  </a:cubicBezTo>
                  <a:cubicBezTo>
                    <a:pt x="1558" y="132"/>
                    <a:pt x="1539" y="103"/>
                    <a:pt x="1504" y="74"/>
                  </a:cubicBezTo>
                  <a:cubicBezTo>
                    <a:pt x="1468" y="44"/>
                    <a:pt x="1402" y="29"/>
                    <a:pt x="1307" y="26"/>
                  </a:cubicBezTo>
                  <a:cubicBezTo>
                    <a:pt x="1296" y="26"/>
                    <a:pt x="1285" y="26"/>
                    <a:pt x="1274" y="26"/>
                  </a:cubicBezTo>
                  <a:cubicBezTo>
                    <a:pt x="1190" y="26"/>
                    <a:pt x="1100" y="37"/>
                    <a:pt x="1006" y="58"/>
                  </a:cubicBezTo>
                  <a:cubicBezTo>
                    <a:pt x="900" y="81"/>
                    <a:pt x="844" y="116"/>
                    <a:pt x="841" y="158"/>
                  </a:cubicBezTo>
                  <a:lnTo>
                    <a:pt x="780" y="757"/>
                  </a:lnTo>
                  <a:lnTo>
                    <a:pt x="755" y="754"/>
                  </a:lnTo>
                  <a:lnTo>
                    <a:pt x="711" y="137"/>
                  </a:lnTo>
                  <a:cubicBezTo>
                    <a:pt x="705" y="50"/>
                    <a:pt x="628" y="5"/>
                    <a:pt x="484" y="1"/>
                  </a:cubicBezTo>
                  <a:cubicBezTo>
                    <a:pt x="476" y="1"/>
                    <a:pt x="469" y="1"/>
                    <a:pt x="4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53"/>
            <p:cNvSpPr/>
            <p:nvPr/>
          </p:nvSpPr>
          <p:spPr>
            <a:xfrm>
              <a:off x="2354725" y="2436575"/>
              <a:ext cx="35825" cy="45750"/>
            </a:xfrm>
            <a:custGeom>
              <a:rect b="b" l="l" r="r" t="t"/>
              <a:pathLst>
                <a:path extrusionOk="0" h="1830" w="1433">
                  <a:moveTo>
                    <a:pt x="1224" y="0"/>
                  </a:moveTo>
                  <a:cubicBezTo>
                    <a:pt x="1220" y="0"/>
                    <a:pt x="1217" y="1"/>
                    <a:pt x="1213" y="2"/>
                  </a:cubicBezTo>
                  <a:lnTo>
                    <a:pt x="42" y="409"/>
                  </a:lnTo>
                  <a:cubicBezTo>
                    <a:pt x="12" y="420"/>
                    <a:pt x="1" y="461"/>
                    <a:pt x="6" y="530"/>
                  </a:cubicBezTo>
                  <a:cubicBezTo>
                    <a:pt x="11" y="600"/>
                    <a:pt x="28" y="676"/>
                    <a:pt x="56" y="756"/>
                  </a:cubicBezTo>
                  <a:cubicBezTo>
                    <a:pt x="84" y="836"/>
                    <a:pt x="111" y="893"/>
                    <a:pt x="137" y="930"/>
                  </a:cubicBezTo>
                  <a:cubicBezTo>
                    <a:pt x="158" y="962"/>
                    <a:pt x="176" y="978"/>
                    <a:pt x="191" y="978"/>
                  </a:cubicBezTo>
                  <a:cubicBezTo>
                    <a:pt x="194" y="978"/>
                    <a:pt x="196" y="977"/>
                    <a:pt x="198" y="977"/>
                  </a:cubicBezTo>
                  <a:lnTo>
                    <a:pt x="500" y="871"/>
                  </a:lnTo>
                  <a:lnTo>
                    <a:pt x="823" y="1802"/>
                  </a:lnTo>
                  <a:cubicBezTo>
                    <a:pt x="829" y="1820"/>
                    <a:pt x="847" y="1830"/>
                    <a:pt x="873" y="1830"/>
                  </a:cubicBezTo>
                  <a:cubicBezTo>
                    <a:pt x="900" y="1829"/>
                    <a:pt x="956" y="1813"/>
                    <a:pt x="1047" y="1782"/>
                  </a:cubicBezTo>
                  <a:cubicBezTo>
                    <a:pt x="1136" y="1752"/>
                    <a:pt x="1222" y="1717"/>
                    <a:pt x="1308" y="1676"/>
                  </a:cubicBezTo>
                  <a:cubicBezTo>
                    <a:pt x="1394" y="1636"/>
                    <a:pt x="1433" y="1608"/>
                    <a:pt x="1426" y="1593"/>
                  </a:cubicBezTo>
                  <a:lnTo>
                    <a:pt x="1102" y="662"/>
                  </a:lnTo>
                  <a:lnTo>
                    <a:pt x="1374" y="567"/>
                  </a:lnTo>
                  <a:cubicBezTo>
                    <a:pt x="1400" y="557"/>
                    <a:pt x="1411" y="516"/>
                    <a:pt x="1402" y="442"/>
                  </a:cubicBezTo>
                  <a:cubicBezTo>
                    <a:pt x="1395" y="368"/>
                    <a:pt x="1377" y="294"/>
                    <a:pt x="1351" y="218"/>
                  </a:cubicBezTo>
                  <a:cubicBezTo>
                    <a:pt x="1324" y="141"/>
                    <a:pt x="1301" y="84"/>
                    <a:pt x="1279" y="47"/>
                  </a:cubicBezTo>
                  <a:cubicBezTo>
                    <a:pt x="1261" y="16"/>
                    <a:pt x="1242" y="0"/>
                    <a:pt x="1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53"/>
            <p:cNvSpPr/>
            <p:nvPr/>
          </p:nvSpPr>
          <p:spPr>
            <a:xfrm>
              <a:off x="2387925" y="2428125"/>
              <a:ext cx="32700" cy="41200"/>
            </a:xfrm>
            <a:custGeom>
              <a:rect b="b" l="l" r="r" t="t"/>
              <a:pathLst>
                <a:path extrusionOk="0" h="1648" w="1308">
                  <a:moveTo>
                    <a:pt x="466" y="0"/>
                  </a:moveTo>
                  <a:cubicBezTo>
                    <a:pt x="424" y="0"/>
                    <a:pt x="372" y="18"/>
                    <a:pt x="311" y="54"/>
                  </a:cubicBezTo>
                  <a:cubicBezTo>
                    <a:pt x="218" y="111"/>
                    <a:pt x="140" y="175"/>
                    <a:pt x="82" y="249"/>
                  </a:cubicBezTo>
                  <a:cubicBezTo>
                    <a:pt x="22" y="322"/>
                    <a:pt x="1" y="374"/>
                    <a:pt x="18" y="402"/>
                  </a:cubicBezTo>
                  <a:lnTo>
                    <a:pt x="748" y="1627"/>
                  </a:lnTo>
                  <a:cubicBezTo>
                    <a:pt x="755" y="1640"/>
                    <a:pt x="768" y="1647"/>
                    <a:pt x="785" y="1647"/>
                  </a:cubicBezTo>
                  <a:cubicBezTo>
                    <a:pt x="790" y="1647"/>
                    <a:pt x="797" y="1646"/>
                    <a:pt x="803" y="1645"/>
                  </a:cubicBezTo>
                  <a:cubicBezTo>
                    <a:pt x="830" y="1638"/>
                    <a:pt x="883" y="1611"/>
                    <a:pt x="963" y="1563"/>
                  </a:cubicBezTo>
                  <a:cubicBezTo>
                    <a:pt x="1045" y="1514"/>
                    <a:pt x="1123" y="1463"/>
                    <a:pt x="1198" y="1406"/>
                  </a:cubicBezTo>
                  <a:cubicBezTo>
                    <a:pt x="1272" y="1350"/>
                    <a:pt x="1307" y="1316"/>
                    <a:pt x="1297" y="1300"/>
                  </a:cubicBezTo>
                  <a:lnTo>
                    <a:pt x="546" y="39"/>
                  </a:lnTo>
                  <a:cubicBezTo>
                    <a:pt x="537" y="27"/>
                    <a:pt x="526" y="16"/>
                    <a:pt x="509" y="8"/>
                  </a:cubicBezTo>
                  <a:cubicBezTo>
                    <a:pt x="496" y="3"/>
                    <a:pt x="481" y="0"/>
                    <a:pt x="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53"/>
            <p:cNvSpPr/>
            <p:nvPr/>
          </p:nvSpPr>
          <p:spPr>
            <a:xfrm>
              <a:off x="2403475" y="2396625"/>
              <a:ext cx="59025" cy="59125"/>
            </a:xfrm>
            <a:custGeom>
              <a:rect b="b" l="l" r="r" t="t"/>
              <a:pathLst>
                <a:path extrusionOk="0" h="2365" w="2361">
                  <a:moveTo>
                    <a:pt x="1275" y="1"/>
                  </a:moveTo>
                  <a:cubicBezTo>
                    <a:pt x="1257" y="1"/>
                    <a:pt x="1235" y="8"/>
                    <a:pt x="1207" y="21"/>
                  </a:cubicBezTo>
                  <a:cubicBezTo>
                    <a:pt x="1160" y="46"/>
                    <a:pt x="1098" y="97"/>
                    <a:pt x="1021" y="172"/>
                  </a:cubicBezTo>
                  <a:cubicBezTo>
                    <a:pt x="946" y="246"/>
                    <a:pt x="887" y="326"/>
                    <a:pt x="846" y="413"/>
                  </a:cubicBezTo>
                  <a:cubicBezTo>
                    <a:pt x="805" y="498"/>
                    <a:pt x="797" y="558"/>
                    <a:pt x="818" y="595"/>
                  </a:cubicBezTo>
                  <a:lnTo>
                    <a:pt x="1121" y="1108"/>
                  </a:lnTo>
                  <a:lnTo>
                    <a:pt x="1107" y="1123"/>
                  </a:lnTo>
                  <a:lnTo>
                    <a:pt x="568" y="804"/>
                  </a:lnTo>
                  <a:cubicBezTo>
                    <a:pt x="553" y="795"/>
                    <a:pt x="535" y="790"/>
                    <a:pt x="513" y="790"/>
                  </a:cubicBezTo>
                  <a:cubicBezTo>
                    <a:pt x="495" y="790"/>
                    <a:pt x="474" y="793"/>
                    <a:pt x="451" y="799"/>
                  </a:cubicBezTo>
                  <a:cubicBezTo>
                    <a:pt x="398" y="812"/>
                    <a:pt x="335" y="857"/>
                    <a:pt x="258" y="932"/>
                  </a:cubicBezTo>
                  <a:cubicBezTo>
                    <a:pt x="182" y="1008"/>
                    <a:pt x="119" y="1086"/>
                    <a:pt x="67" y="1167"/>
                  </a:cubicBezTo>
                  <a:cubicBezTo>
                    <a:pt x="14" y="1249"/>
                    <a:pt x="0" y="1302"/>
                    <a:pt x="26" y="1327"/>
                  </a:cubicBezTo>
                  <a:lnTo>
                    <a:pt x="1047" y="2350"/>
                  </a:lnTo>
                  <a:cubicBezTo>
                    <a:pt x="1057" y="2360"/>
                    <a:pt x="1069" y="2365"/>
                    <a:pt x="1082" y="2365"/>
                  </a:cubicBezTo>
                  <a:cubicBezTo>
                    <a:pt x="1091" y="2365"/>
                    <a:pt x="1100" y="2363"/>
                    <a:pt x="1110" y="2359"/>
                  </a:cubicBezTo>
                  <a:cubicBezTo>
                    <a:pt x="1137" y="2348"/>
                    <a:pt x="1175" y="2317"/>
                    <a:pt x="1227" y="2265"/>
                  </a:cubicBezTo>
                  <a:cubicBezTo>
                    <a:pt x="1280" y="2214"/>
                    <a:pt x="1317" y="2176"/>
                    <a:pt x="1345" y="2148"/>
                  </a:cubicBezTo>
                  <a:cubicBezTo>
                    <a:pt x="1476" y="2011"/>
                    <a:pt x="1529" y="1926"/>
                    <a:pt x="1498" y="1896"/>
                  </a:cubicBezTo>
                  <a:cubicBezTo>
                    <a:pt x="1417" y="1814"/>
                    <a:pt x="1256" y="1672"/>
                    <a:pt x="1015" y="1469"/>
                  </a:cubicBezTo>
                  <a:lnTo>
                    <a:pt x="1029" y="1454"/>
                  </a:lnTo>
                  <a:lnTo>
                    <a:pt x="1539" y="1791"/>
                  </a:lnTo>
                  <a:cubicBezTo>
                    <a:pt x="1557" y="1803"/>
                    <a:pt x="1572" y="1809"/>
                    <a:pt x="1586" y="1809"/>
                  </a:cubicBezTo>
                  <a:cubicBezTo>
                    <a:pt x="1590" y="1809"/>
                    <a:pt x="1594" y="1809"/>
                    <a:pt x="1597" y="1808"/>
                  </a:cubicBezTo>
                  <a:cubicBezTo>
                    <a:pt x="1614" y="1803"/>
                    <a:pt x="1646" y="1779"/>
                    <a:pt x="1692" y="1733"/>
                  </a:cubicBezTo>
                  <a:cubicBezTo>
                    <a:pt x="1738" y="1687"/>
                    <a:pt x="1770" y="1648"/>
                    <a:pt x="1786" y="1617"/>
                  </a:cubicBezTo>
                  <a:cubicBezTo>
                    <a:pt x="1801" y="1587"/>
                    <a:pt x="1803" y="1561"/>
                    <a:pt x="1789" y="1542"/>
                  </a:cubicBezTo>
                  <a:lnTo>
                    <a:pt x="1451" y="1034"/>
                  </a:lnTo>
                  <a:lnTo>
                    <a:pt x="1466" y="1020"/>
                  </a:lnTo>
                  <a:cubicBezTo>
                    <a:pt x="1666" y="1256"/>
                    <a:pt x="1808" y="1418"/>
                    <a:pt x="1893" y="1504"/>
                  </a:cubicBezTo>
                  <a:cubicBezTo>
                    <a:pt x="1901" y="1512"/>
                    <a:pt x="1912" y="1516"/>
                    <a:pt x="1924" y="1516"/>
                  </a:cubicBezTo>
                  <a:cubicBezTo>
                    <a:pt x="1958" y="1516"/>
                    <a:pt x="2009" y="1483"/>
                    <a:pt x="2073" y="1418"/>
                  </a:cubicBezTo>
                  <a:cubicBezTo>
                    <a:pt x="2162" y="1330"/>
                    <a:pt x="2234" y="1250"/>
                    <a:pt x="2286" y="1181"/>
                  </a:cubicBezTo>
                  <a:cubicBezTo>
                    <a:pt x="2340" y="1110"/>
                    <a:pt x="2360" y="1069"/>
                    <a:pt x="2345" y="1054"/>
                  </a:cubicBezTo>
                  <a:lnTo>
                    <a:pt x="1307" y="13"/>
                  </a:lnTo>
                  <a:cubicBezTo>
                    <a:pt x="1299" y="5"/>
                    <a:pt x="1288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53"/>
            <p:cNvSpPr/>
            <p:nvPr/>
          </p:nvSpPr>
          <p:spPr>
            <a:xfrm>
              <a:off x="2434975" y="2368200"/>
              <a:ext cx="48725" cy="44650"/>
            </a:xfrm>
            <a:custGeom>
              <a:rect b="b" l="l" r="r" t="t"/>
              <a:pathLst>
                <a:path extrusionOk="0" h="1786" w="1949">
                  <a:moveTo>
                    <a:pt x="533" y="0"/>
                  </a:moveTo>
                  <a:cubicBezTo>
                    <a:pt x="517" y="0"/>
                    <a:pt x="507" y="5"/>
                    <a:pt x="501" y="16"/>
                  </a:cubicBezTo>
                  <a:lnTo>
                    <a:pt x="70" y="830"/>
                  </a:lnTo>
                  <a:cubicBezTo>
                    <a:pt x="27" y="913"/>
                    <a:pt x="5" y="973"/>
                    <a:pt x="2" y="1013"/>
                  </a:cubicBezTo>
                  <a:cubicBezTo>
                    <a:pt x="1" y="1052"/>
                    <a:pt x="16" y="1081"/>
                    <a:pt x="52" y="1099"/>
                  </a:cubicBezTo>
                  <a:lnTo>
                    <a:pt x="1335" y="1780"/>
                  </a:lnTo>
                  <a:cubicBezTo>
                    <a:pt x="1343" y="1784"/>
                    <a:pt x="1351" y="1786"/>
                    <a:pt x="1359" y="1786"/>
                  </a:cubicBezTo>
                  <a:cubicBezTo>
                    <a:pt x="1372" y="1786"/>
                    <a:pt x="1385" y="1781"/>
                    <a:pt x="1398" y="1769"/>
                  </a:cubicBezTo>
                  <a:cubicBezTo>
                    <a:pt x="1420" y="1750"/>
                    <a:pt x="1447" y="1708"/>
                    <a:pt x="1483" y="1643"/>
                  </a:cubicBezTo>
                  <a:lnTo>
                    <a:pt x="1938" y="784"/>
                  </a:lnTo>
                  <a:cubicBezTo>
                    <a:pt x="1948" y="765"/>
                    <a:pt x="1932" y="735"/>
                    <a:pt x="1889" y="696"/>
                  </a:cubicBezTo>
                  <a:cubicBezTo>
                    <a:pt x="1847" y="659"/>
                    <a:pt x="1779" y="614"/>
                    <a:pt x="1684" y="565"/>
                  </a:cubicBezTo>
                  <a:cubicBezTo>
                    <a:pt x="1623" y="532"/>
                    <a:pt x="1578" y="516"/>
                    <a:pt x="1550" y="516"/>
                  </a:cubicBezTo>
                  <a:cubicBezTo>
                    <a:pt x="1535" y="516"/>
                    <a:pt x="1525" y="521"/>
                    <a:pt x="1520" y="531"/>
                  </a:cubicBezTo>
                  <a:cubicBezTo>
                    <a:pt x="1473" y="621"/>
                    <a:pt x="1395" y="787"/>
                    <a:pt x="1288" y="1031"/>
                  </a:cubicBezTo>
                  <a:lnTo>
                    <a:pt x="1158" y="962"/>
                  </a:lnTo>
                  <a:lnTo>
                    <a:pt x="1361" y="602"/>
                  </a:lnTo>
                  <a:cubicBezTo>
                    <a:pt x="1374" y="577"/>
                    <a:pt x="1362" y="546"/>
                    <a:pt x="1325" y="509"/>
                  </a:cubicBezTo>
                  <a:cubicBezTo>
                    <a:pt x="1289" y="472"/>
                    <a:pt x="1229" y="430"/>
                    <a:pt x="1143" y="386"/>
                  </a:cubicBezTo>
                  <a:cubicBezTo>
                    <a:pt x="1096" y="361"/>
                    <a:pt x="1059" y="348"/>
                    <a:pt x="1032" y="348"/>
                  </a:cubicBezTo>
                  <a:cubicBezTo>
                    <a:pt x="1011" y="348"/>
                    <a:pt x="996" y="356"/>
                    <a:pt x="988" y="372"/>
                  </a:cubicBezTo>
                  <a:cubicBezTo>
                    <a:pt x="955" y="433"/>
                    <a:pt x="890" y="566"/>
                    <a:pt x="792" y="770"/>
                  </a:cubicBezTo>
                  <a:lnTo>
                    <a:pt x="657" y="697"/>
                  </a:lnTo>
                  <a:cubicBezTo>
                    <a:pt x="784" y="499"/>
                    <a:pt x="873" y="355"/>
                    <a:pt x="918" y="267"/>
                  </a:cubicBezTo>
                  <a:cubicBezTo>
                    <a:pt x="929" y="246"/>
                    <a:pt x="914" y="218"/>
                    <a:pt x="870" y="179"/>
                  </a:cubicBezTo>
                  <a:cubicBezTo>
                    <a:pt x="827" y="141"/>
                    <a:pt x="758" y="98"/>
                    <a:pt x="665" y="47"/>
                  </a:cubicBezTo>
                  <a:cubicBezTo>
                    <a:pt x="605" y="16"/>
                    <a:pt x="561" y="0"/>
                    <a:pt x="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53"/>
            <p:cNvSpPr/>
            <p:nvPr/>
          </p:nvSpPr>
          <p:spPr>
            <a:xfrm>
              <a:off x="2246125" y="2146600"/>
              <a:ext cx="33225" cy="39275"/>
            </a:xfrm>
            <a:custGeom>
              <a:rect b="b" l="l" r="r" t="t"/>
              <a:pathLst>
                <a:path extrusionOk="0" h="1571" w="1329">
                  <a:moveTo>
                    <a:pt x="696" y="1"/>
                  </a:moveTo>
                  <a:cubicBezTo>
                    <a:pt x="675" y="1"/>
                    <a:pt x="654" y="13"/>
                    <a:pt x="646" y="37"/>
                  </a:cubicBezTo>
                  <a:cubicBezTo>
                    <a:pt x="596" y="183"/>
                    <a:pt x="528" y="323"/>
                    <a:pt x="433" y="444"/>
                  </a:cubicBezTo>
                  <a:cubicBezTo>
                    <a:pt x="331" y="577"/>
                    <a:pt x="197" y="686"/>
                    <a:pt x="44" y="750"/>
                  </a:cubicBezTo>
                  <a:cubicBezTo>
                    <a:pt x="1" y="768"/>
                    <a:pt x="2" y="830"/>
                    <a:pt x="46" y="849"/>
                  </a:cubicBezTo>
                  <a:cubicBezTo>
                    <a:pt x="342" y="971"/>
                    <a:pt x="530" y="1203"/>
                    <a:pt x="657" y="1536"/>
                  </a:cubicBezTo>
                  <a:cubicBezTo>
                    <a:pt x="666" y="1559"/>
                    <a:pt x="686" y="1571"/>
                    <a:pt x="706" y="1571"/>
                  </a:cubicBezTo>
                  <a:cubicBezTo>
                    <a:pt x="726" y="1571"/>
                    <a:pt x="747" y="1559"/>
                    <a:pt x="756" y="1536"/>
                  </a:cubicBezTo>
                  <a:cubicBezTo>
                    <a:pt x="867" y="1261"/>
                    <a:pt x="1021" y="971"/>
                    <a:pt x="1290" y="833"/>
                  </a:cubicBezTo>
                  <a:cubicBezTo>
                    <a:pt x="1329" y="813"/>
                    <a:pt x="1328" y="758"/>
                    <a:pt x="1289" y="739"/>
                  </a:cubicBezTo>
                  <a:cubicBezTo>
                    <a:pt x="1138" y="665"/>
                    <a:pt x="1011" y="544"/>
                    <a:pt x="917" y="403"/>
                  </a:cubicBezTo>
                  <a:cubicBezTo>
                    <a:pt x="838" y="284"/>
                    <a:pt x="786" y="166"/>
                    <a:pt x="747" y="39"/>
                  </a:cubicBezTo>
                  <a:cubicBezTo>
                    <a:pt x="739" y="13"/>
                    <a:pt x="718" y="1"/>
                    <a:pt x="6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53"/>
            <p:cNvSpPr/>
            <p:nvPr/>
          </p:nvSpPr>
          <p:spPr>
            <a:xfrm>
              <a:off x="2418100" y="2208750"/>
              <a:ext cx="33200" cy="39275"/>
            </a:xfrm>
            <a:custGeom>
              <a:rect b="b" l="l" r="r" t="t"/>
              <a:pathLst>
                <a:path extrusionOk="0" h="1571" w="1328">
                  <a:moveTo>
                    <a:pt x="695" y="0"/>
                  </a:moveTo>
                  <a:cubicBezTo>
                    <a:pt x="674" y="0"/>
                    <a:pt x="652" y="12"/>
                    <a:pt x="644" y="37"/>
                  </a:cubicBezTo>
                  <a:cubicBezTo>
                    <a:pt x="596" y="182"/>
                    <a:pt x="527" y="322"/>
                    <a:pt x="433" y="443"/>
                  </a:cubicBezTo>
                  <a:cubicBezTo>
                    <a:pt x="330" y="576"/>
                    <a:pt x="196" y="685"/>
                    <a:pt x="43" y="749"/>
                  </a:cubicBezTo>
                  <a:cubicBezTo>
                    <a:pt x="0" y="768"/>
                    <a:pt x="1" y="830"/>
                    <a:pt x="44" y="848"/>
                  </a:cubicBezTo>
                  <a:cubicBezTo>
                    <a:pt x="340" y="970"/>
                    <a:pt x="528" y="1202"/>
                    <a:pt x="656" y="1536"/>
                  </a:cubicBezTo>
                  <a:cubicBezTo>
                    <a:pt x="665" y="1559"/>
                    <a:pt x="686" y="1570"/>
                    <a:pt x="706" y="1570"/>
                  </a:cubicBezTo>
                  <a:cubicBezTo>
                    <a:pt x="726" y="1570"/>
                    <a:pt x="746" y="1559"/>
                    <a:pt x="755" y="1536"/>
                  </a:cubicBezTo>
                  <a:cubicBezTo>
                    <a:pt x="865" y="1260"/>
                    <a:pt x="1020" y="970"/>
                    <a:pt x="1288" y="832"/>
                  </a:cubicBezTo>
                  <a:cubicBezTo>
                    <a:pt x="1328" y="812"/>
                    <a:pt x="1327" y="758"/>
                    <a:pt x="1287" y="738"/>
                  </a:cubicBezTo>
                  <a:cubicBezTo>
                    <a:pt x="1138" y="664"/>
                    <a:pt x="1010" y="543"/>
                    <a:pt x="917" y="402"/>
                  </a:cubicBezTo>
                  <a:cubicBezTo>
                    <a:pt x="838" y="284"/>
                    <a:pt x="785" y="165"/>
                    <a:pt x="745" y="38"/>
                  </a:cubicBezTo>
                  <a:cubicBezTo>
                    <a:pt x="738" y="13"/>
                    <a:pt x="717" y="0"/>
                    <a:pt x="6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53"/>
            <p:cNvSpPr/>
            <p:nvPr/>
          </p:nvSpPr>
          <p:spPr>
            <a:xfrm>
              <a:off x="2138450" y="2336600"/>
              <a:ext cx="33250" cy="39300"/>
            </a:xfrm>
            <a:custGeom>
              <a:rect b="b" l="l" r="r" t="t"/>
              <a:pathLst>
                <a:path extrusionOk="0" h="1572" w="1330">
                  <a:moveTo>
                    <a:pt x="696" y="1"/>
                  </a:moveTo>
                  <a:cubicBezTo>
                    <a:pt x="675" y="1"/>
                    <a:pt x="654" y="13"/>
                    <a:pt x="646" y="37"/>
                  </a:cubicBezTo>
                  <a:cubicBezTo>
                    <a:pt x="597" y="183"/>
                    <a:pt x="529" y="322"/>
                    <a:pt x="434" y="443"/>
                  </a:cubicBezTo>
                  <a:cubicBezTo>
                    <a:pt x="331" y="577"/>
                    <a:pt x="197" y="685"/>
                    <a:pt x="45" y="750"/>
                  </a:cubicBezTo>
                  <a:cubicBezTo>
                    <a:pt x="1" y="768"/>
                    <a:pt x="3" y="830"/>
                    <a:pt x="46" y="848"/>
                  </a:cubicBezTo>
                  <a:cubicBezTo>
                    <a:pt x="342" y="971"/>
                    <a:pt x="530" y="1203"/>
                    <a:pt x="657" y="1536"/>
                  </a:cubicBezTo>
                  <a:cubicBezTo>
                    <a:pt x="666" y="1560"/>
                    <a:pt x="686" y="1571"/>
                    <a:pt x="707" y="1571"/>
                  </a:cubicBezTo>
                  <a:cubicBezTo>
                    <a:pt x="727" y="1571"/>
                    <a:pt x="748" y="1560"/>
                    <a:pt x="756" y="1536"/>
                  </a:cubicBezTo>
                  <a:cubicBezTo>
                    <a:pt x="867" y="1261"/>
                    <a:pt x="1021" y="971"/>
                    <a:pt x="1289" y="832"/>
                  </a:cubicBezTo>
                  <a:cubicBezTo>
                    <a:pt x="1329" y="814"/>
                    <a:pt x="1328" y="758"/>
                    <a:pt x="1288" y="738"/>
                  </a:cubicBezTo>
                  <a:cubicBezTo>
                    <a:pt x="1139" y="664"/>
                    <a:pt x="1011" y="543"/>
                    <a:pt x="918" y="403"/>
                  </a:cubicBezTo>
                  <a:cubicBezTo>
                    <a:pt x="839" y="284"/>
                    <a:pt x="787" y="167"/>
                    <a:pt x="747" y="38"/>
                  </a:cubicBezTo>
                  <a:cubicBezTo>
                    <a:pt x="739" y="13"/>
                    <a:pt x="718" y="1"/>
                    <a:pt x="6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53"/>
            <p:cNvSpPr/>
            <p:nvPr/>
          </p:nvSpPr>
          <p:spPr>
            <a:xfrm>
              <a:off x="2461425" y="2331575"/>
              <a:ext cx="33200" cy="39275"/>
            </a:xfrm>
            <a:custGeom>
              <a:rect b="b" l="l" r="r" t="t"/>
              <a:pathLst>
                <a:path extrusionOk="0" h="1571" w="1328">
                  <a:moveTo>
                    <a:pt x="695" y="0"/>
                  </a:moveTo>
                  <a:cubicBezTo>
                    <a:pt x="674" y="0"/>
                    <a:pt x="653" y="12"/>
                    <a:pt x="645" y="37"/>
                  </a:cubicBezTo>
                  <a:cubicBezTo>
                    <a:pt x="595" y="183"/>
                    <a:pt x="527" y="322"/>
                    <a:pt x="432" y="443"/>
                  </a:cubicBezTo>
                  <a:cubicBezTo>
                    <a:pt x="330" y="576"/>
                    <a:pt x="196" y="685"/>
                    <a:pt x="43" y="749"/>
                  </a:cubicBezTo>
                  <a:cubicBezTo>
                    <a:pt x="0" y="768"/>
                    <a:pt x="1" y="830"/>
                    <a:pt x="45" y="848"/>
                  </a:cubicBezTo>
                  <a:cubicBezTo>
                    <a:pt x="341" y="970"/>
                    <a:pt x="529" y="1202"/>
                    <a:pt x="657" y="1536"/>
                  </a:cubicBezTo>
                  <a:cubicBezTo>
                    <a:pt x="666" y="1559"/>
                    <a:pt x="686" y="1570"/>
                    <a:pt x="707" y="1570"/>
                  </a:cubicBezTo>
                  <a:cubicBezTo>
                    <a:pt x="726" y="1570"/>
                    <a:pt x="746" y="1559"/>
                    <a:pt x="754" y="1536"/>
                  </a:cubicBezTo>
                  <a:cubicBezTo>
                    <a:pt x="865" y="1260"/>
                    <a:pt x="1021" y="970"/>
                    <a:pt x="1289" y="833"/>
                  </a:cubicBezTo>
                  <a:cubicBezTo>
                    <a:pt x="1328" y="813"/>
                    <a:pt x="1327" y="758"/>
                    <a:pt x="1288" y="738"/>
                  </a:cubicBezTo>
                  <a:cubicBezTo>
                    <a:pt x="1137" y="664"/>
                    <a:pt x="1010" y="543"/>
                    <a:pt x="916" y="402"/>
                  </a:cubicBezTo>
                  <a:cubicBezTo>
                    <a:pt x="837" y="284"/>
                    <a:pt x="785" y="166"/>
                    <a:pt x="746" y="38"/>
                  </a:cubicBezTo>
                  <a:cubicBezTo>
                    <a:pt x="738" y="13"/>
                    <a:pt x="717" y="0"/>
                    <a:pt x="6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53"/>
            <p:cNvSpPr/>
            <p:nvPr/>
          </p:nvSpPr>
          <p:spPr>
            <a:xfrm>
              <a:off x="2299475" y="2088475"/>
              <a:ext cx="52650" cy="308475"/>
            </a:xfrm>
            <a:custGeom>
              <a:rect b="b" l="l" r="r" t="t"/>
              <a:pathLst>
                <a:path extrusionOk="0" h="12339" w="2106">
                  <a:moveTo>
                    <a:pt x="2106" y="0"/>
                  </a:moveTo>
                  <a:lnTo>
                    <a:pt x="2106" y="0"/>
                  </a:lnTo>
                  <a:cubicBezTo>
                    <a:pt x="1294" y="174"/>
                    <a:pt x="928" y="840"/>
                    <a:pt x="927" y="840"/>
                  </a:cubicBezTo>
                  <a:lnTo>
                    <a:pt x="815" y="1999"/>
                  </a:lnTo>
                  <a:lnTo>
                    <a:pt x="799" y="2165"/>
                  </a:lnTo>
                  <a:lnTo>
                    <a:pt x="739" y="2788"/>
                  </a:lnTo>
                  <a:lnTo>
                    <a:pt x="562" y="4624"/>
                  </a:lnTo>
                  <a:lnTo>
                    <a:pt x="485" y="5442"/>
                  </a:lnTo>
                  <a:lnTo>
                    <a:pt x="485" y="5443"/>
                  </a:lnTo>
                  <a:lnTo>
                    <a:pt x="16" y="10323"/>
                  </a:lnTo>
                  <a:lnTo>
                    <a:pt x="0" y="10482"/>
                  </a:lnTo>
                  <a:lnTo>
                    <a:pt x="585" y="11367"/>
                  </a:lnTo>
                  <a:lnTo>
                    <a:pt x="1228" y="12339"/>
                  </a:lnTo>
                  <a:lnTo>
                    <a:pt x="1310" y="12249"/>
                  </a:lnTo>
                  <a:lnTo>
                    <a:pt x="1340" y="11794"/>
                  </a:lnTo>
                  <a:lnTo>
                    <a:pt x="1348" y="11664"/>
                  </a:lnTo>
                  <a:lnTo>
                    <a:pt x="1381" y="11149"/>
                  </a:lnTo>
                  <a:lnTo>
                    <a:pt x="1452" y="10057"/>
                  </a:lnTo>
                  <a:lnTo>
                    <a:pt x="1939" y="2530"/>
                  </a:lnTo>
                  <a:lnTo>
                    <a:pt x="1973" y="2036"/>
                  </a:lnTo>
                  <a:lnTo>
                    <a:pt x="1987" y="1813"/>
                  </a:lnTo>
                  <a:lnTo>
                    <a:pt x="2106" y="0"/>
                  </a:ln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63" name="Google Shape;1563;p53"/>
          <p:cNvSpPr/>
          <p:nvPr/>
        </p:nvSpPr>
        <p:spPr>
          <a:xfrm>
            <a:off x="2632275" y="4286250"/>
            <a:ext cx="323624" cy="382176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4" name="Google Shape;1564;p53"/>
          <p:cNvSpPr txBox="1"/>
          <p:nvPr>
            <p:ph type="ctrTitle"/>
          </p:nvPr>
        </p:nvSpPr>
        <p:spPr>
          <a:xfrm>
            <a:off x="1626713" y="1365900"/>
            <a:ext cx="5864100" cy="24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5500"/>
              <a:t>Seoul Tour </a:t>
            </a:r>
            <a:endParaRPr sz="5500"/>
          </a:p>
        </p:txBody>
      </p:sp>
      <p:sp>
        <p:nvSpPr>
          <p:cNvPr id="1565" name="Google Shape;1565;p53"/>
          <p:cNvSpPr/>
          <p:nvPr/>
        </p:nvSpPr>
        <p:spPr>
          <a:xfrm>
            <a:off x="1311412" y="2473197"/>
            <a:ext cx="166902" cy="19710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6" name="Google Shape;1566;p53"/>
          <p:cNvSpPr/>
          <p:nvPr/>
        </p:nvSpPr>
        <p:spPr>
          <a:xfrm>
            <a:off x="7639237" y="1861547"/>
            <a:ext cx="166902" cy="197104"/>
          </a:xfrm>
          <a:custGeom>
            <a:rect b="b" l="l" r="r" t="t"/>
            <a:pathLst>
              <a:path extrusionOk="0" h="1997" w="1691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54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Lotte world </a:t>
            </a:r>
            <a:r>
              <a:rPr lang="ko"/>
              <a:t>tower</a:t>
            </a:r>
            <a:r>
              <a:rPr lang="ko"/>
              <a:t> 롯데월</a:t>
            </a:r>
            <a:r>
              <a:rPr lang="ko"/>
              <a:t>드 타워 </a:t>
            </a:r>
            <a:endParaRPr/>
          </a:p>
        </p:txBody>
      </p:sp>
      <p:pic>
        <p:nvPicPr>
          <p:cNvPr id="1572" name="Google Shape;1572;p54"/>
          <p:cNvPicPr preferRelativeResize="0"/>
          <p:nvPr/>
        </p:nvPicPr>
        <p:blipFill rotWithShape="1">
          <a:blip r:embed="rId3">
            <a:alphaModFix/>
          </a:blip>
          <a:srcRect b="8669" l="-2920" r="2919" t="-8670"/>
          <a:stretch/>
        </p:blipFill>
        <p:spPr>
          <a:xfrm>
            <a:off x="-1422025" y="1304475"/>
            <a:ext cx="4464951" cy="34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Google Shape;157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2400" y="1436225"/>
            <a:ext cx="4363050" cy="29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Google Shape;1574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3546" y="0"/>
            <a:ext cx="2660465" cy="279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5" name="Google Shape;1575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6500" y="2571750"/>
            <a:ext cx="3947500" cy="2593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55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Bukchon Hanok village 북촌한옥마</a:t>
            </a:r>
            <a:r>
              <a:rPr lang="ko"/>
              <a:t>을 </a:t>
            </a:r>
            <a:endParaRPr/>
          </a:p>
        </p:txBody>
      </p:sp>
      <p:pic>
        <p:nvPicPr>
          <p:cNvPr id="1581" name="Google Shape;158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650" y="1456875"/>
            <a:ext cx="4419600" cy="292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06216"/>
            <a:ext cx="4267200" cy="2830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56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Namsan tower 남산타</a:t>
            </a:r>
            <a:r>
              <a:rPr lang="ko"/>
              <a:t>워 </a:t>
            </a:r>
            <a:endParaRPr/>
          </a:p>
        </p:txBody>
      </p:sp>
      <p:pic>
        <p:nvPicPr>
          <p:cNvPr id="1588" name="Google Shape;158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625" y="1850500"/>
            <a:ext cx="3753475" cy="246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9" name="Google Shape;158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3125" y="1774875"/>
            <a:ext cx="4691099" cy="2612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57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Gyeongbokgung palace 경복</a:t>
            </a:r>
            <a:r>
              <a:rPr lang="ko"/>
              <a:t>궁 </a:t>
            </a:r>
            <a:endParaRPr/>
          </a:p>
        </p:txBody>
      </p:sp>
      <p:pic>
        <p:nvPicPr>
          <p:cNvPr id="1595" name="Google Shape;159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200" y="1623400"/>
            <a:ext cx="4313624" cy="282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2824" y="1623400"/>
            <a:ext cx="4176376" cy="2743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58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Itaewon 이태</a:t>
            </a:r>
            <a:r>
              <a:rPr lang="ko"/>
              <a:t>원 </a:t>
            </a:r>
            <a:endParaRPr/>
          </a:p>
        </p:txBody>
      </p:sp>
      <p:pic>
        <p:nvPicPr>
          <p:cNvPr id="1602" name="Google Shape;160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925" y="1381175"/>
            <a:ext cx="4616400" cy="306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5325" y="1774800"/>
            <a:ext cx="3903874" cy="2496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59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Gwangjang market 광장시</a:t>
            </a:r>
            <a:r>
              <a:rPr lang="ko"/>
              <a:t>장 </a:t>
            </a:r>
            <a:endParaRPr/>
          </a:p>
        </p:txBody>
      </p:sp>
      <p:pic>
        <p:nvPicPr>
          <p:cNvPr id="1609" name="Google Shape;160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775" y="1759675"/>
            <a:ext cx="4168700" cy="2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Google Shape;161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2475" y="1795375"/>
            <a:ext cx="4366725" cy="2453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60"/>
          <p:cNvSpPr txBox="1"/>
          <p:nvPr>
            <p:ph type="title"/>
          </p:nvPr>
        </p:nvSpPr>
        <p:spPr>
          <a:xfrm>
            <a:off x="720000" y="7401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Insadong 인사</a:t>
            </a:r>
            <a:r>
              <a:rPr lang="ko"/>
              <a:t>동 </a:t>
            </a:r>
            <a:endParaRPr/>
          </a:p>
        </p:txBody>
      </p:sp>
      <p:pic>
        <p:nvPicPr>
          <p:cNvPr id="1616" name="Google Shape;161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50" y="1304475"/>
            <a:ext cx="4253074" cy="214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Google Shape;161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847725"/>
            <a:ext cx="4210050" cy="34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8" name="Google Shape;1618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6700" y="2673900"/>
            <a:ext cx="3260288" cy="214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waii Stickers Interface: Personal Organizer for Pre-K by Slidesgo">
  <a:themeElements>
    <a:clrScheme name="Simple Light">
      <a:dk1>
        <a:srgbClr val="282C64"/>
      </a:dk1>
      <a:lt1>
        <a:srgbClr val="FFFFFF"/>
      </a:lt1>
      <a:dk2>
        <a:srgbClr val="FFA7CD"/>
      </a:dk2>
      <a:lt2>
        <a:srgbClr val="FFDF6B"/>
      </a:lt2>
      <a:accent1>
        <a:srgbClr val="68E4A5"/>
      </a:accent1>
      <a:accent2>
        <a:srgbClr val="ACF0ED"/>
      </a:accent2>
      <a:accent3>
        <a:srgbClr val="29CFCB"/>
      </a:accent3>
      <a:accent4>
        <a:srgbClr val="05A4CA"/>
      </a:accent4>
      <a:accent5>
        <a:srgbClr val="474DA2"/>
      </a:accent5>
      <a:accent6>
        <a:srgbClr val="CF7CC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