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media/image1.png" ContentType="image/pn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presProps.xml" ContentType="application/vnd.openxmlformats-officedocument.presentationml.presPro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Lst>
  <p:sldSz cx="10080625" cy="567055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071B609D-E290-4E93-94B8-C268379D0B68}" type="slidenum">
              <a:t>&lt;#&gt;</a:t>
            </a:fld>
          </a:p>
        </p:txBody>
      </p:sp>
      <p:sp>
        <p:nvSpPr>
          <p:cNvPr id="4" name="PlaceHolder 3"/>
          <p:cNvSpPr>
            <a:spLocks noGrp="1"/>
          </p:cNvSpPr>
          <p:nvPr>
            <p:ph type="dt" idx="1"/>
          </p:nvPr>
        </p:nvSpPr>
        <p:spPr/>
        <p:txBody>
          <a:bodyPr/>
          <a:p>
            <a:r>
              <a:rPr lang="cs-CZ"/>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2376000" y="216000"/>
            <a:ext cx="5328000" cy="720000"/>
          </a:xfrm>
          <a:prstGeom prst="rect">
            <a:avLst/>
          </a:prstGeom>
          <a:noFill/>
          <a:ln w="0">
            <a:noFill/>
          </a:ln>
        </p:spPr>
        <p:txBody>
          <a:bodyPr lIns="0" rIns="0" tIns="0" bIns="0" anchor="ctr">
            <a:normAutofit/>
          </a:bodyPr>
          <a:p>
            <a:pPr indent="0" algn="ctr">
              <a:buNone/>
            </a:pPr>
            <a:endParaRPr b="0" lang="cs-CZ" sz="3300" spc="-1" strike="noStrike">
              <a:solidFill>
                <a:srgbClr val="ffffff"/>
              </a:solidFill>
              <a:latin typeface="Arial"/>
            </a:endParaRPr>
          </a:p>
        </p:txBody>
      </p:sp>
      <p:sp>
        <p:nvSpPr>
          <p:cNvPr id="28" name="PlaceHolder 2"/>
          <p:cNvSpPr>
            <a:spLocks noGrp="1"/>
          </p:cNvSpPr>
          <p:nvPr>
            <p:ph/>
          </p:nvPr>
        </p:nvSpPr>
        <p:spPr>
          <a:xfrm>
            <a:off x="504000" y="1368000"/>
            <a:ext cx="9072000" cy="1811160"/>
          </a:xfrm>
          <a:prstGeom prst="rect">
            <a:avLst/>
          </a:prstGeom>
          <a:noFill/>
          <a:ln w="0">
            <a:noFill/>
          </a:ln>
        </p:spPr>
        <p:txBody>
          <a:bodyPr lIns="0" rIns="0" tIns="0" bIns="0" anchor="t">
            <a:normAutofit/>
          </a:bodyPr>
          <a:p>
            <a:pPr indent="0">
              <a:spcAft>
                <a:spcPts val="1060"/>
              </a:spcAft>
              <a:buNone/>
            </a:pPr>
            <a:endParaRPr b="0" lang="cs-CZ" sz="2400" spc="-1" strike="noStrike">
              <a:solidFill>
                <a:srgbClr val="ffffff"/>
              </a:solidFill>
              <a:latin typeface="Arial"/>
            </a:endParaRPr>
          </a:p>
        </p:txBody>
      </p:sp>
      <p:sp>
        <p:nvSpPr>
          <p:cNvPr id="29" name="PlaceHolder 3"/>
          <p:cNvSpPr>
            <a:spLocks noGrp="1"/>
          </p:cNvSpPr>
          <p:nvPr>
            <p:ph/>
          </p:nvPr>
        </p:nvSpPr>
        <p:spPr>
          <a:xfrm>
            <a:off x="504000" y="3351600"/>
            <a:ext cx="9072000" cy="1811160"/>
          </a:xfrm>
          <a:prstGeom prst="rect">
            <a:avLst/>
          </a:prstGeom>
          <a:noFill/>
          <a:ln w="0">
            <a:noFill/>
          </a:ln>
        </p:spPr>
        <p:txBody>
          <a:bodyPr lIns="0" rIns="0" tIns="0" bIns="0" anchor="t">
            <a:normAutofit/>
          </a:bodyPr>
          <a:p>
            <a:pPr indent="0">
              <a:spcAft>
                <a:spcPts val="1060"/>
              </a:spcAft>
              <a:buNone/>
            </a:pPr>
            <a:endParaRPr b="0" lang="cs-CZ" sz="2400" spc="-1" strike="noStrike">
              <a:solidFill>
                <a:srgbClr val="ffffff"/>
              </a:solidFill>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3B4F00D4-5654-468C-AB0A-AFEF0E6075DD}" type="slidenum">
              <a:t>&lt;#&gt;</a:t>
            </a:fld>
          </a:p>
        </p:txBody>
      </p:sp>
      <p:sp>
        <p:nvSpPr>
          <p:cNvPr id="7" name="PlaceHolder 6"/>
          <p:cNvSpPr>
            <a:spLocks noGrp="1"/>
          </p:cNvSpPr>
          <p:nvPr>
            <p:ph type="dt" idx="1"/>
          </p:nvPr>
        </p:nvSpPr>
        <p:spPr/>
        <p:txBody>
          <a:bodyPr/>
          <a:p>
            <a:r>
              <a:rPr lang="cs-CZ"/>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2376000" y="216000"/>
            <a:ext cx="5328000" cy="720000"/>
          </a:xfrm>
          <a:prstGeom prst="rect">
            <a:avLst/>
          </a:prstGeom>
          <a:noFill/>
          <a:ln w="0">
            <a:noFill/>
          </a:ln>
        </p:spPr>
        <p:txBody>
          <a:bodyPr lIns="0" rIns="0" tIns="0" bIns="0" anchor="ctr">
            <a:normAutofit/>
          </a:bodyPr>
          <a:p>
            <a:pPr indent="0" algn="ctr">
              <a:buNone/>
            </a:pPr>
            <a:endParaRPr b="0" lang="cs-CZ" sz="3300" spc="-1" strike="noStrike">
              <a:solidFill>
                <a:srgbClr val="ffffff"/>
              </a:solidFill>
              <a:latin typeface="Arial"/>
            </a:endParaRPr>
          </a:p>
        </p:txBody>
      </p:sp>
      <p:sp>
        <p:nvSpPr>
          <p:cNvPr id="31" name="PlaceHolder 2"/>
          <p:cNvSpPr>
            <a:spLocks noGrp="1"/>
          </p:cNvSpPr>
          <p:nvPr>
            <p:ph/>
          </p:nvPr>
        </p:nvSpPr>
        <p:spPr>
          <a:xfrm>
            <a:off x="504000" y="1368000"/>
            <a:ext cx="4426920" cy="1811160"/>
          </a:xfrm>
          <a:prstGeom prst="rect">
            <a:avLst/>
          </a:prstGeom>
          <a:noFill/>
          <a:ln w="0">
            <a:noFill/>
          </a:ln>
        </p:spPr>
        <p:txBody>
          <a:bodyPr lIns="0" rIns="0" tIns="0" bIns="0" anchor="t">
            <a:normAutofit/>
          </a:bodyPr>
          <a:p>
            <a:pPr indent="0">
              <a:spcAft>
                <a:spcPts val="1060"/>
              </a:spcAft>
              <a:buNone/>
            </a:pPr>
            <a:endParaRPr b="0" lang="cs-CZ" sz="2400" spc="-1" strike="noStrike">
              <a:solidFill>
                <a:srgbClr val="ffffff"/>
              </a:solidFill>
              <a:latin typeface="Arial"/>
            </a:endParaRPr>
          </a:p>
        </p:txBody>
      </p:sp>
      <p:sp>
        <p:nvSpPr>
          <p:cNvPr id="32" name="PlaceHolder 3"/>
          <p:cNvSpPr>
            <a:spLocks noGrp="1"/>
          </p:cNvSpPr>
          <p:nvPr>
            <p:ph/>
          </p:nvPr>
        </p:nvSpPr>
        <p:spPr>
          <a:xfrm>
            <a:off x="5152680" y="1368000"/>
            <a:ext cx="4426920" cy="1811160"/>
          </a:xfrm>
          <a:prstGeom prst="rect">
            <a:avLst/>
          </a:prstGeom>
          <a:noFill/>
          <a:ln w="0">
            <a:noFill/>
          </a:ln>
        </p:spPr>
        <p:txBody>
          <a:bodyPr lIns="0" rIns="0" tIns="0" bIns="0" anchor="t">
            <a:normAutofit/>
          </a:bodyPr>
          <a:p>
            <a:pPr indent="0">
              <a:spcAft>
                <a:spcPts val="1060"/>
              </a:spcAft>
              <a:buNone/>
            </a:pPr>
            <a:endParaRPr b="0" lang="cs-CZ" sz="2400" spc="-1" strike="noStrike">
              <a:solidFill>
                <a:srgbClr val="ffffff"/>
              </a:solidFill>
              <a:latin typeface="Arial"/>
            </a:endParaRPr>
          </a:p>
        </p:txBody>
      </p:sp>
      <p:sp>
        <p:nvSpPr>
          <p:cNvPr id="33" name="PlaceHolder 4"/>
          <p:cNvSpPr>
            <a:spLocks noGrp="1"/>
          </p:cNvSpPr>
          <p:nvPr>
            <p:ph/>
          </p:nvPr>
        </p:nvSpPr>
        <p:spPr>
          <a:xfrm>
            <a:off x="504000" y="3351600"/>
            <a:ext cx="4426920" cy="1811160"/>
          </a:xfrm>
          <a:prstGeom prst="rect">
            <a:avLst/>
          </a:prstGeom>
          <a:noFill/>
          <a:ln w="0">
            <a:noFill/>
          </a:ln>
        </p:spPr>
        <p:txBody>
          <a:bodyPr lIns="0" rIns="0" tIns="0" bIns="0" anchor="t">
            <a:normAutofit/>
          </a:bodyPr>
          <a:p>
            <a:pPr indent="0">
              <a:spcAft>
                <a:spcPts val="1060"/>
              </a:spcAft>
              <a:buNone/>
            </a:pPr>
            <a:endParaRPr b="0" lang="cs-CZ" sz="2400" spc="-1" strike="noStrike">
              <a:solidFill>
                <a:srgbClr val="ffffff"/>
              </a:solidFill>
              <a:latin typeface="Arial"/>
            </a:endParaRPr>
          </a:p>
        </p:txBody>
      </p:sp>
      <p:sp>
        <p:nvSpPr>
          <p:cNvPr id="34" name="PlaceHolder 5"/>
          <p:cNvSpPr>
            <a:spLocks noGrp="1"/>
          </p:cNvSpPr>
          <p:nvPr>
            <p:ph/>
          </p:nvPr>
        </p:nvSpPr>
        <p:spPr>
          <a:xfrm>
            <a:off x="5152680" y="3351600"/>
            <a:ext cx="4426920" cy="1811160"/>
          </a:xfrm>
          <a:prstGeom prst="rect">
            <a:avLst/>
          </a:prstGeom>
          <a:noFill/>
          <a:ln w="0">
            <a:noFill/>
          </a:ln>
        </p:spPr>
        <p:txBody>
          <a:bodyPr lIns="0" rIns="0" tIns="0" bIns="0" anchor="t">
            <a:normAutofit/>
          </a:bodyPr>
          <a:p>
            <a:pPr indent="0">
              <a:spcAft>
                <a:spcPts val="1060"/>
              </a:spcAft>
              <a:buNone/>
            </a:pPr>
            <a:endParaRPr b="0" lang="cs-CZ" sz="2400" spc="-1" strike="noStrike">
              <a:solidFill>
                <a:srgbClr val="ffffff"/>
              </a:solidFill>
              <a:latin typeface="Arial"/>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12FFA630-33C6-4ACE-A8BD-A8B25C70BFDF}" type="slidenum">
              <a:t>&lt;#&gt;</a:t>
            </a:fld>
          </a:p>
        </p:txBody>
      </p:sp>
      <p:sp>
        <p:nvSpPr>
          <p:cNvPr id="9" name="PlaceHolder 8"/>
          <p:cNvSpPr>
            <a:spLocks noGrp="1"/>
          </p:cNvSpPr>
          <p:nvPr>
            <p:ph type="dt" idx="1"/>
          </p:nvPr>
        </p:nvSpPr>
        <p:spPr/>
        <p:txBody>
          <a:bodyPr/>
          <a:p>
            <a:r>
              <a:rPr lang="cs-CZ"/>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2376000" y="216000"/>
            <a:ext cx="5328000" cy="720000"/>
          </a:xfrm>
          <a:prstGeom prst="rect">
            <a:avLst/>
          </a:prstGeom>
          <a:noFill/>
          <a:ln w="0">
            <a:noFill/>
          </a:ln>
        </p:spPr>
        <p:txBody>
          <a:bodyPr lIns="0" rIns="0" tIns="0" bIns="0" anchor="ctr">
            <a:normAutofit/>
          </a:bodyPr>
          <a:p>
            <a:pPr indent="0" algn="ctr">
              <a:buNone/>
            </a:pPr>
            <a:endParaRPr b="0" lang="cs-CZ" sz="3300" spc="-1" strike="noStrike">
              <a:solidFill>
                <a:srgbClr val="ffffff"/>
              </a:solidFill>
              <a:latin typeface="Arial"/>
            </a:endParaRPr>
          </a:p>
        </p:txBody>
      </p:sp>
      <p:sp>
        <p:nvSpPr>
          <p:cNvPr id="36" name="PlaceHolder 2"/>
          <p:cNvSpPr>
            <a:spLocks noGrp="1"/>
          </p:cNvSpPr>
          <p:nvPr>
            <p:ph/>
          </p:nvPr>
        </p:nvSpPr>
        <p:spPr>
          <a:xfrm>
            <a:off x="504000" y="1368000"/>
            <a:ext cx="2921040" cy="1811160"/>
          </a:xfrm>
          <a:prstGeom prst="rect">
            <a:avLst/>
          </a:prstGeom>
          <a:noFill/>
          <a:ln w="0">
            <a:noFill/>
          </a:ln>
        </p:spPr>
        <p:txBody>
          <a:bodyPr lIns="0" rIns="0" tIns="0" bIns="0" anchor="t">
            <a:normAutofit/>
          </a:bodyPr>
          <a:p>
            <a:pPr indent="0">
              <a:spcAft>
                <a:spcPts val="1060"/>
              </a:spcAft>
              <a:buNone/>
            </a:pPr>
            <a:endParaRPr b="0" lang="cs-CZ" sz="2400" spc="-1" strike="noStrike">
              <a:solidFill>
                <a:srgbClr val="ffffff"/>
              </a:solidFill>
              <a:latin typeface="Arial"/>
            </a:endParaRPr>
          </a:p>
        </p:txBody>
      </p:sp>
      <p:sp>
        <p:nvSpPr>
          <p:cNvPr id="37" name="PlaceHolder 3"/>
          <p:cNvSpPr>
            <a:spLocks noGrp="1"/>
          </p:cNvSpPr>
          <p:nvPr>
            <p:ph/>
          </p:nvPr>
        </p:nvSpPr>
        <p:spPr>
          <a:xfrm>
            <a:off x="3571560" y="1368000"/>
            <a:ext cx="2921040" cy="1811160"/>
          </a:xfrm>
          <a:prstGeom prst="rect">
            <a:avLst/>
          </a:prstGeom>
          <a:noFill/>
          <a:ln w="0">
            <a:noFill/>
          </a:ln>
        </p:spPr>
        <p:txBody>
          <a:bodyPr lIns="0" rIns="0" tIns="0" bIns="0" anchor="t">
            <a:normAutofit/>
          </a:bodyPr>
          <a:p>
            <a:pPr indent="0">
              <a:spcAft>
                <a:spcPts val="1060"/>
              </a:spcAft>
              <a:buNone/>
            </a:pPr>
            <a:endParaRPr b="0" lang="cs-CZ" sz="2400" spc="-1" strike="noStrike">
              <a:solidFill>
                <a:srgbClr val="ffffff"/>
              </a:solidFill>
              <a:latin typeface="Arial"/>
            </a:endParaRPr>
          </a:p>
        </p:txBody>
      </p:sp>
      <p:sp>
        <p:nvSpPr>
          <p:cNvPr id="38" name="PlaceHolder 4"/>
          <p:cNvSpPr>
            <a:spLocks noGrp="1"/>
          </p:cNvSpPr>
          <p:nvPr>
            <p:ph/>
          </p:nvPr>
        </p:nvSpPr>
        <p:spPr>
          <a:xfrm>
            <a:off x="6639120" y="1368000"/>
            <a:ext cx="2921040" cy="1811160"/>
          </a:xfrm>
          <a:prstGeom prst="rect">
            <a:avLst/>
          </a:prstGeom>
          <a:noFill/>
          <a:ln w="0">
            <a:noFill/>
          </a:ln>
        </p:spPr>
        <p:txBody>
          <a:bodyPr lIns="0" rIns="0" tIns="0" bIns="0" anchor="t">
            <a:normAutofit/>
          </a:bodyPr>
          <a:p>
            <a:pPr indent="0">
              <a:spcAft>
                <a:spcPts val="1060"/>
              </a:spcAft>
              <a:buNone/>
            </a:pPr>
            <a:endParaRPr b="0" lang="cs-CZ" sz="2400" spc="-1" strike="noStrike">
              <a:solidFill>
                <a:srgbClr val="ffffff"/>
              </a:solidFill>
              <a:latin typeface="Arial"/>
            </a:endParaRPr>
          </a:p>
        </p:txBody>
      </p:sp>
      <p:sp>
        <p:nvSpPr>
          <p:cNvPr id="39" name="PlaceHolder 5"/>
          <p:cNvSpPr>
            <a:spLocks noGrp="1"/>
          </p:cNvSpPr>
          <p:nvPr>
            <p:ph/>
          </p:nvPr>
        </p:nvSpPr>
        <p:spPr>
          <a:xfrm>
            <a:off x="504000" y="3351600"/>
            <a:ext cx="2921040" cy="1811160"/>
          </a:xfrm>
          <a:prstGeom prst="rect">
            <a:avLst/>
          </a:prstGeom>
          <a:noFill/>
          <a:ln w="0">
            <a:noFill/>
          </a:ln>
        </p:spPr>
        <p:txBody>
          <a:bodyPr lIns="0" rIns="0" tIns="0" bIns="0" anchor="t">
            <a:normAutofit/>
          </a:bodyPr>
          <a:p>
            <a:pPr indent="0">
              <a:spcAft>
                <a:spcPts val="1060"/>
              </a:spcAft>
              <a:buNone/>
            </a:pPr>
            <a:endParaRPr b="0" lang="cs-CZ" sz="2400" spc="-1" strike="noStrike">
              <a:solidFill>
                <a:srgbClr val="ffffff"/>
              </a:solidFill>
              <a:latin typeface="Arial"/>
            </a:endParaRPr>
          </a:p>
        </p:txBody>
      </p:sp>
      <p:sp>
        <p:nvSpPr>
          <p:cNvPr id="40" name="PlaceHolder 6"/>
          <p:cNvSpPr>
            <a:spLocks noGrp="1"/>
          </p:cNvSpPr>
          <p:nvPr>
            <p:ph/>
          </p:nvPr>
        </p:nvSpPr>
        <p:spPr>
          <a:xfrm>
            <a:off x="3571560" y="3351600"/>
            <a:ext cx="2921040" cy="1811160"/>
          </a:xfrm>
          <a:prstGeom prst="rect">
            <a:avLst/>
          </a:prstGeom>
          <a:noFill/>
          <a:ln w="0">
            <a:noFill/>
          </a:ln>
        </p:spPr>
        <p:txBody>
          <a:bodyPr lIns="0" rIns="0" tIns="0" bIns="0" anchor="t">
            <a:normAutofit/>
          </a:bodyPr>
          <a:p>
            <a:pPr indent="0">
              <a:spcAft>
                <a:spcPts val="1060"/>
              </a:spcAft>
              <a:buNone/>
            </a:pPr>
            <a:endParaRPr b="0" lang="cs-CZ" sz="2400" spc="-1" strike="noStrike">
              <a:solidFill>
                <a:srgbClr val="ffffff"/>
              </a:solidFill>
              <a:latin typeface="Arial"/>
            </a:endParaRPr>
          </a:p>
        </p:txBody>
      </p:sp>
      <p:sp>
        <p:nvSpPr>
          <p:cNvPr id="41" name="PlaceHolder 7"/>
          <p:cNvSpPr>
            <a:spLocks noGrp="1"/>
          </p:cNvSpPr>
          <p:nvPr>
            <p:ph/>
          </p:nvPr>
        </p:nvSpPr>
        <p:spPr>
          <a:xfrm>
            <a:off x="6639120" y="3351600"/>
            <a:ext cx="2921040" cy="1811160"/>
          </a:xfrm>
          <a:prstGeom prst="rect">
            <a:avLst/>
          </a:prstGeom>
          <a:noFill/>
          <a:ln w="0">
            <a:noFill/>
          </a:ln>
        </p:spPr>
        <p:txBody>
          <a:bodyPr lIns="0" rIns="0" tIns="0" bIns="0" anchor="t">
            <a:normAutofit/>
          </a:bodyPr>
          <a:p>
            <a:pPr indent="0">
              <a:spcAft>
                <a:spcPts val="1060"/>
              </a:spcAft>
              <a:buNone/>
            </a:pPr>
            <a:endParaRPr b="0" lang="cs-CZ" sz="2400" spc="-1" strike="noStrike">
              <a:solidFill>
                <a:srgbClr val="ffffff"/>
              </a:solidFill>
              <a:latin typeface="Arial"/>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29174BA2-FEB5-484C-BE58-E8B0659C985D}" type="slidenum">
              <a:t>&lt;#&gt;</a:t>
            </a:fld>
          </a:p>
        </p:txBody>
      </p:sp>
      <p:sp>
        <p:nvSpPr>
          <p:cNvPr id="11" name="PlaceHolder 10"/>
          <p:cNvSpPr>
            <a:spLocks noGrp="1"/>
          </p:cNvSpPr>
          <p:nvPr>
            <p:ph type="dt" idx="1"/>
          </p:nvPr>
        </p:nvSpPr>
        <p:spPr/>
        <p:txBody>
          <a:bodyPr/>
          <a:p>
            <a:r>
              <a:rPr lang="cs-CZ"/>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2376000" y="216000"/>
            <a:ext cx="5328000" cy="720000"/>
          </a:xfrm>
          <a:prstGeom prst="rect">
            <a:avLst/>
          </a:prstGeom>
          <a:noFill/>
          <a:ln w="0">
            <a:noFill/>
          </a:ln>
        </p:spPr>
        <p:txBody>
          <a:bodyPr lIns="0" rIns="0" tIns="0" bIns="0" anchor="ctr">
            <a:normAutofit/>
          </a:bodyPr>
          <a:p>
            <a:pPr indent="0" algn="ctr">
              <a:buNone/>
            </a:pPr>
            <a:endParaRPr b="0" lang="cs-CZ" sz="3300" spc="-1" strike="noStrike">
              <a:solidFill>
                <a:srgbClr val="ffffff"/>
              </a:solidFill>
              <a:latin typeface="Arial"/>
            </a:endParaRPr>
          </a:p>
        </p:txBody>
      </p:sp>
      <p:sp>
        <p:nvSpPr>
          <p:cNvPr id="7" name="PlaceHolder 2"/>
          <p:cNvSpPr>
            <a:spLocks noGrp="1"/>
          </p:cNvSpPr>
          <p:nvPr>
            <p:ph type="subTitle"/>
          </p:nvPr>
        </p:nvSpPr>
        <p:spPr>
          <a:xfrm>
            <a:off x="504000" y="1368000"/>
            <a:ext cx="9072000" cy="3797280"/>
          </a:xfrm>
          <a:prstGeom prst="rect">
            <a:avLst/>
          </a:prstGeom>
          <a:noFill/>
          <a:ln w="0">
            <a:noFill/>
          </a:ln>
        </p:spPr>
        <p:txBody>
          <a:bodyPr lIns="0" rIns="0" tIns="0" bIns="0" anchor="ctr">
            <a:noAutofit/>
          </a:bodyPr>
          <a:p>
            <a:pPr indent="0" algn="ctr">
              <a:buNone/>
            </a:pPr>
            <a:endParaRPr b="0" lang="cs-CZ" sz="3200" spc="-1" strike="noStrike">
              <a:solidFill>
                <a:srgbClr val="ffffff"/>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5A9321C3-A8DE-4231-A774-875F54ED1871}" type="slidenum">
              <a:t>&lt;#&gt;</a:t>
            </a:fld>
          </a:p>
        </p:txBody>
      </p:sp>
      <p:sp>
        <p:nvSpPr>
          <p:cNvPr id="6" name="PlaceHolder 5"/>
          <p:cNvSpPr>
            <a:spLocks noGrp="1"/>
          </p:cNvSpPr>
          <p:nvPr>
            <p:ph type="dt" idx="1"/>
          </p:nvPr>
        </p:nvSpPr>
        <p:spPr/>
        <p:txBody>
          <a:bodyPr/>
          <a:p>
            <a:r>
              <a:rPr lang="cs-CZ"/>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2376000" y="216000"/>
            <a:ext cx="5328000" cy="720000"/>
          </a:xfrm>
          <a:prstGeom prst="rect">
            <a:avLst/>
          </a:prstGeom>
          <a:noFill/>
          <a:ln w="0">
            <a:noFill/>
          </a:ln>
        </p:spPr>
        <p:txBody>
          <a:bodyPr lIns="0" rIns="0" tIns="0" bIns="0" anchor="ctr">
            <a:normAutofit/>
          </a:bodyPr>
          <a:p>
            <a:pPr indent="0" algn="ctr">
              <a:buNone/>
            </a:pPr>
            <a:endParaRPr b="0" lang="cs-CZ" sz="3300" spc="-1" strike="noStrike">
              <a:solidFill>
                <a:srgbClr val="ffffff"/>
              </a:solidFill>
              <a:latin typeface="Arial"/>
            </a:endParaRPr>
          </a:p>
        </p:txBody>
      </p:sp>
      <p:sp>
        <p:nvSpPr>
          <p:cNvPr id="9" name="PlaceHolder 2"/>
          <p:cNvSpPr>
            <a:spLocks noGrp="1"/>
          </p:cNvSpPr>
          <p:nvPr>
            <p:ph/>
          </p:nvPr>
        </p:nvSpPr>
        <p:spPr>
          <a:xfrm>
            <a:off x="504000" y="1368000"/>
            <a:ext cx="9072000" cy="3797280"/>
          </a:xfrm>
          <a:prstGeom prst="rect">
            <a:avLst/>
          </a:prstGeom>
          <a:noFill/>
          <a:ln w="0">
            <a:noFill/>
          </a:ln>
        </p:spPr>
        <p:txBody>
          <a:bodyPr lIns="0" rIns="0" tIns="0" bIns="0" anchor="t">
            <a:normAutofit/>
          </a:bodyPr>
          <a:p>
            <a:pPr indent="0">
              <a:spcAft>
                <a:spcPts val="1060"/>
              </a:spcAft>
              <a:buNone/>
            </a:pPr>
            <a:endParaRPr b="0" lang="cs-CZ" sz="2400" spc="-1" strike="noStrike">
              <a:solidFill>
                <a:srgbClr val="ffffff"/>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8252C3AC-A851-4846-99CC-0710FBEAF651}" type="slidenum">
              <a:t>&lt;#&gt;</a:t>
            </a:fld>
          </a:p>
        </p:txBody>
      </p:sp>
      <p:sp>
        <p:nvSpPr>
          <p:cNvPr id="6" name="PlaceHolder 5"/>
          <p:cNvSpPr>
            <a:spLocks noGrp="1"/>
          </p:cNvSpPr>
          <p:nvPr>
            <p:ph type="dt" idx="1"/>
          </p:nvPr>
        </p:nvSpPr>
        <p:spPr/>
        <p:txBody>
          <a:bodyPr/>
          <a:p>
            <a:r>
              <a:rPr lang="cs-CZ"/>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2376000" y="216000"/>
            <a:ext cx="5328000" cy="720000"/>
          </a:xfrm>
          <a:prstGeom prst="rect">
            <a:avLst/>
          </a:prstGeom>
          <a:noFill/>
          <a:ln w="0">
            <a:noFill/>
          </a:ln>
        </p:spPr>
        <p:txBody>
          <a:bodyPr lIns="0" rIns="0" tIns="0" bIns="0" anchor="ctr">
            <a:normAutofit/>
          </a:bodyPr>
          <a:p>
            <a:pPr indent="0" algn="ctr">
              <a:buNone/>
            </a:pPr>
            <a:endParaRPr b="0" lang="cs-CZ" sz="3300" spc="-1" strike="noStrike">
              <a:solidFill>
                <a:srgbClr val="ffffff"/>
              </a:solidFill>
              <a:latin typeface="Arial"/>
            </a:endParaRPr>
          </a:p>
        </p:txBody>
      </p:sp>
      <p:sp>
        <p:nvSpPr>
          <p:cNvPr id="11" name="PlaceHolder 2"/>
          <p:cNvSpPr>
            <a:spLocks noGrp="1"/>
          </p:cNvSpPr>
          <p:nvPr>
            <p:ph/>
          </p:nvPr>
        </p:nvSpPr>
        <p:spPr>
          <a:xfrm>
            <a:off x="504000" y="1368000"/>
            <a:ext cx="4426920" cy="3797280"/>
          </a:xfrm>
          <a:prstGeom prst="rect">
            <a:avLst/>
          </a:prstGeom>
          <a:noFill/>
          <a:ln w="0">
            <a:noFill/>
          </a:ln>
        </p:spPr>
        <p:txBody>
          <a:bodyPr lIns="0" rIns="0" tIns="0" bIns="0" anchor="t">
            <a:normAutofit/>
          </a:bodyPr>
          <a:p>
            <a:pPr indent="0">
              <a:spcAft>
                <a:spcPts val="1060"/>
              </a:spcAft>
              <a:buNone/>
            </a:pPr>
            <a:endParaRPr b="0" lang="cs-CZ" sz="2400" spc="-1" strike="noStrike">
              <a:solidFill>
                <a:srgbClr val="ffffff"/>
              </a:solidFill>
              <a:latin typeface="Arial"/>
            </a:endParaRPr>
          </a:p>
        </p:txBody>
      </p:sp>
      <p:sp>
        <p:nvSpPr>
          <p:cNvPr id="12" name="PlaceHolder 3"/>
          <p:cNvSpPr>
            <a:spLocks noGrp="1"/>
          </p:cNvSpPr>
          <p:nvPr>
            <p:ph/>
          </p:nvPr>
        </p:nvSpPr>
        <p:spPr>
          <a:xfrm>
            <a:off x="5152680" y="1368000"/>
            <a:ext cx="4426920" cy="3797280"/>
          </a:xfrm>
          <a:prstGeom prst="rect">
            <a:avLst/>
          </a:prstGeom>
          <a:noFill/>
          <a:ln w="0">
            <a:noFill/>
          </a:ln>
        </p:spPr>
        <p:txBody>
          <a:bodyPr lIns="0" rIns="0" tIns="0" bIns="0" anchor="t">
            <a:normAutofit/>
          </a:bodyPr>
          <a:p>
            <a:pPr indent="0">
              <a:spcAft>
                <a:spcPts val="1060"/>
              </a:spcAft>
              <a:buNone/>
            </a:pPr>
            <a:endParaRPr b="0" lang="cs-CZ" sz="2400" spc="-1" strike="noStrike">
              <a:solidFill>
                <a:srgbClr val="ffffff"/>
              </a:solidFill>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EE6BAB8F-BFFF-478F-B787-095EC85E1F03}" type="slidenum">
              <a:t>&lt;#&gt;</a:t>
            </a:fld>
          </a:p>
        </p:txBody>
      </p:sp>
      <p:sp>
        <p:nvSpPr>
          <p:cNvPr id="7" name="PlaceHolder 6"/>
          <p:cNvSpPr>
            <a:spLocks noGrp="1"/>
          </p:cNvSpPr>
          <p:nvPr>
            <p:ph type="dt" idx="1"/>
          </p:nvPr>
        </p:nvSpPr>
        <p:spPr/>
        <p:txBody>
          <a:bodyPr/>
          <a:p>
            <a:r>
              <a:rPr lang="cs-CZ"/>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2376000" y="216000"/>
            <a:ext cx="5328000" cy="720000"/>
          </a:xfrm>
          <a:prstGeom prst="rect">
            <a:avLst/>
          </a:prstGeom>
          <a:noFill/>
          <a:ln w="0">
            <a:noFill/>
          </a:ln>
        </p:spPr>
        <p:txBody>
          <a:bodyPr lIns="0" rIns="0" tIns="0" bIns="0" anchor="ctr">
            <a:normAutofit/>
          </a:bodyPr>
          <a:p>
            <a:pPr indent="0" algn="ctr">
              <a:buNone/>
            </a:pPr>
            <a:endParaRPr b="0" lang="cs-CZ" sz="3300" spc="-1" strike="noStrike">
              <a:solidFill>
                <a:srgbClr val="ffffff"/>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3AE0F25F-DFB2-4DFF-A744-5FB6A972145A}" type="slidenum">
              <a:t>&lt;#&gt;</a:t>
            </a:fld>
          </a:p>
        </p:txBody>
      </p:sp>
      <p:sp>
        <p:nvSpPr>
          <p:cNvPr id="5" name="PlaceHolder 4"/>
          <p:cNvSpPr>
            <a:spLocks noGrp="1"/>
          </p:cNvSpPr>
          <p:nvPr>
            <p:ph type="dt" idx="1"/>
          </p:nvPr>
        </p:nvSpPr>
        <p:spPr/>
        <p:txBody>
          <a:bodyPr/>
          <a:p>
            <a:r>
              <a:rPr lang="cs-CZ"/>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2376000" y="216000"/>
            <a:ext cx="5328000" cy="3338640"/>
          </a:xfrm>
          <a:prstGeom prst="rect">
            <a:avLst/>
          </a:prstGeom>
          <a:noFill/>
          <a:ln w="0">
            <a:noFill/>
          </a:ln>
        </p:spPr>
        <p:txBody>
          <a:bodyPr lIns="0" rIns="0" tIns="0" bIns="0" anchor="ctr">
            <a:noAutofit/>
          </a:bodyPr>
          <a:p>
            <a:pPr algn="ctr"/>
            <a:endParaRPr b="0" lang="cs-CZ" sz="3200" spc="-1" strike="noStrike">
              <a:solidFill>
                <a:srgbClr val="ffffff"/>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84BFBC1C-DAF7-427B-ADD9-D2F1C22BAD68}" type="slidenum">
              <a:t>&lt;#&gt;</a:t>
            </a:fld>
          </a:p>
        </p:txBody>
      </p:sp>
      <p:sp>
        <p:nvSpPr>
          <p:cNvPr id="5" name="PlaceHolder 4"/>
          <p:cNvSpPr>
            <a:spLocks noGrp="1"/>
          </p:cNvSpPr>
          <p:nvPr>
            <p:ph type="dt" idx="1"/>
          </p:nvPr>
        </p:nvSpPr>
        <p:spPr/>
        <p:txBody>
          <a:bodyPr/>
          <a:p>
            <a:r>
              <a:rPr lang="cs-CZ"/>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2376000" y="216000"/>
            <a:ext cx="5328000" cy="720000"/>
          </a:xfrm>
          <a:prstGeom prst="rect">
            <a:avLst/>
          </a:prstGeom>
          <a:noFill/>
          <a:ln w="0">
            <a:noFill/>
          </a:ln>
        </p:spPr>
        <p:txBody>
          <a:bodyPr lIns="0" rIns="0" tIns="0" bIns="0" anchor="ctr">
            <a:normAutofit/>
          </a:bodyPr>
          <a:p>
            <a:pPr indent="0" algn="ctr">
              <a:buNone/>
            </a:pPr>
            <a:endParaRPr b="0" lang="cs-CZ" sz="3300" spc="-1" strike="noStrike">
              <a:solidFill>
                <a:srgbClr val="ffffff"/>
              </a:solidFill>
              <a:latin typeface="Arial"/>
            </a:endParaRPr>
          </a:p>
        </p:txBody>
      </p:sp>
      <p:sp>
        <p:nvSpPr>
          <p:cNvPr id="16" name="PlaceHolder 2"/>
          <p:cNvSpPr>
            <a:spLocks noGrp="1"/>
          </p:cNvSpPr>
          <p:nvPr>
            <p:ph/>
          </p:nvPr>
        </p:nvSpPr>
        <p:spPr>
          <a:xfrm>
            <a:off x="504000" y="1368000"/>
            <a:ext cx="4426920" cy="1811160"/>
          </a:xfrm>
          <a:prstGeom prst="rect">
            <a:avLst/>
          </a:prstGeom>
          <a:noFill/>
          <a:ln w="0">
            <a:noFill/>
          </a:ln>
        </p:spPr>
        <p:txBody>
          <a:bodyPr lIns="0" rIns="0" tIns="0" bIns="0" anchor="t">
            <a:normAutofit/>
          </a:bodyPr>
          <a:p>
            <a:pPr indent="0">
              <a:spcAft>
                <a:spcPts val="1060"/>
              </a:spcAft>
              <a:buNone/>
            </a:pPr>
            <a:endParaRPr b="0" lang="cs-CZ" sz="2400" spc="-1" strike="noStrike">
              <a:solidFill>
                <a:srgbClr val="ffffff"/>
              </a:solidFill>
              <a:latin typeface="Arial"/>
            </a:endParaRPr>
          </a:p>
        </p:txBody>
      </p:sp>
      <p:sp>
        <p:nvSpPr>
          <p:cNvPr id="17" name="PlaceHolder 3"/>
          <p:cNvSpPr>
            <a:spLocks noGrp="1"/>
          </p:cNvSpPr>
          <p:nvPr>
            <p:ph/>
          </p:nvPr>
        </p:nvSpPr>
        <p:spPr>
          <a:xfrm>
            <a:off x="5152680" y="1368000"/>
            <a:ext cx="4426920" cy="3797280"/>
          </a:xfrm>
          <a:prstGeom prst="rect">
            <a:avLst/>
          </a:prstGeom>
          <a:noFill/>
          <a:ln w="0">
            <a:noFill/>
          </a:ln>
        </p:spPr>
        <p:txBody>
          <a:bodyPr lIns="0" rIns="0" tIns="0" bIns="0" anchor="t">
            <a:normAutofit/>
          </a:bodyPr>
          <a:p>
            <a:pPr indent="0">
              <a:spcAft>
                <a:spcPts val="1060"/>
              </a:spcAft>
              <a:buNone/>
            </a:pPr>
            <a:endParaRPr b="0" lang="cs-CZ" sz="2400" spc="-1" strike="noStrike">
              <a:solidFill>
                <a:srgbClr val="ffffff"/>
              </a:solidFill>
              <a:latin typeface="Arial"/>
            </a:endParaRPr>
          </a:p>
        </p:txBody>
      </p:sp>
      <p:sp>
        <p:nvSpPr>
          <p:cNvPr id="18" name="PlaceHolder 4"/>
          <p:cNvSpPr>
            <a:spLocks noGrp="1"/>
          </p:cNvSpPr>
          <p:nvPr>
            <p:ph/>
          </p:nvPr>
        </p:nvSpPr>
        <p:spPr>
          <a:xfrm>
            <a:off x="504000" y="3351600"/>
            <a:ext cx="4426920" cy="1811160"/>
          </a:xfrm>
          <a:prstGeom prst="rect">
            <a:avLst/>
          </a:prstGeom>
          <a:noFill/>
          <a:ln w="0">
            <a:noFill/>
          </a:ln>
        </p:spPr>
        <p:txBody>
          <a:bodyPr lIns="0" rIns="0" tIns="0" bIns="0" anchor="t">
            <a:normAutofit/>
          </a:bodyPr>
          <a:p>
            <a:pPr indent="0">
              <a:spcAft>
                <a:spcPts val="1060"/>
              </a:spcAft>
              <a:buNone/>
            </a:pPr>
            <a:endParaRPr b="0" lang="cs-CZ" sz="2400" spc="-1" strike="noStrike">
              <a:solidFill>
                <a:srgbClr val="ffffff"/>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7946A1D2-566D-499F-8B5B-E4AC440BD729}" type="slidenum">
              <a:t>&lt;#&gt;</a:t>
            </a:fld>
          </a:p>
        </p:txBody>
      </p:sp>
      <p:sp>
        <p:nvSpPr>
          <p:cNvPr id="8" name="PlaceHolder 7"/>
          <p:cNvSpPr>
            <a:spLocks noGrp="1"/>
          </p:cNvSpPr>
          <p:nvPr>
            <p:ph type="dt" idx="1"/>
          </p:nvPr>
        </p:nvSpPr>
        <p:spPr/>
        <p:txBody>
          <a:bodyPr/>
          <a:p>
            <a:r>
              <a:rPr lang="cs-CZ"/>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376000" y="216000"/>
            <a:ext cx="5328000" cy="720000"/>
          </a:xfrm>
          <a:prstGeom prst="rect">
            <a:avLst/>
          </a:prstGeom>
          <a:noFill/>
          <a:ln w="0">
            <a:noFill/>
          </a:ln>
        </p:spPr>
        <p:txBody>
          <a:bodyPr lIns="0" rIns="0" tIns="0" bIns="0" anchor="ctr">
            <a:normAutofit/>
          </a:bodyPr>
          <a:p>
            <a:pPr indent="0" algn="ctr">
              <a:buNone/>
            </a:pPr>
            <a:endParaRPr b="0" lang="cs-CZ" sz="3300" spc="-1" strike="noStrike">
              <a:solidFill>
                <a:srgbClr val="ffffff"/>
              </a:solidFill>
              <a:latin typeface="Arial"/>
            </a:endParaRPr>
          </a:p>
        </p:txBody>
      </p:sp>
      <p:sp>
        <p:nvSpPr>
          <p:cNvPr id="20" name="PlaceHolder 2"/>
          <p:cNvSpPr>
            <a:spLocks noGrp="1"/>
          </p:cNvSpPr>
          <p:nvPr>
            <p:ph/>
          </p:nvPr>
        </p:nvSpPr>
        <p:spPr>
          <a:xfrm>
            <a:off x="504000" y="1368000"/>
            <a:ext cx="4426920" cy="3797280"/>
          </a:xfrm>
          <a:prstGeom prst="rect">
            <a:avLst/>
          </a:prstGeom>
          <a:noFill/>
          <a:ln w="0">
            <a:noFill/>
          </a:ln>
        </p:spPr>
        <p:txBody>
          <a:bodyPr lIns="0" rIns="0" tIns="0" bIns="0" anchor="t">
            <a:normAutofit/>
          </a:bodyPr>
          <a:p>
            <a:pPr indent="0">
              <a:spcAft>
                <a:spcPts val="1060"/>
              </a:spcAft>
              <a:buNone/>
            </a:pPr>
            <a:endParaRPr b="0" lang="cs-CZ" sz="2400" spc="-1" strike="noStrike">
              <a:solidFill>
                <a:srgbClr val="ffffff"/>
              </a:solidFill>
              <a:latin typeface="Arial"/>
            </a:endParaRPr>
          </a:p>
        </p:txBody>
      </p:sp>
      <p:sp>
        <p:nvSpPr>
          <p:cNvPr id="21" name="PlaceHolder 3"/>
          <p:cNvSpPr>
            <a:spLocks noGrp="1"/>
          </p:cNvSpPr>
          <p:nvPr>
            <p:ph/>
          </p:nvPr>
        </p:nvSpPr>
        <p:spPr>
          <a:xfrm>
            <a:off x="5152680" y="1368000"/>
            <a:ext cx="4426920" cy="1811160"/>
          </a:xfrm>
          <a:prstGeom prst="rect">
            <a:avLst/>
          </a:prstGeom>
          <a:noFill/>
          <a:ln w="0">
            <a:noFill/>
          </a:ln>
        </p:spPr>
        <p:txBody>
          <a:bodyPr lIns="0" rIns="0" tIns="0" bIns="0" anchor="t">
            <a:normAutofit/>
          </a:bodyPr>
          <a:p>
            <a:pPr indent="0">
              <a:spcAft>
                <a:spcPts val="1060"/>
              </a:spcAft>
              <a:buNone/>
            </a:pPr>
            <a:endParaRPr b="0" lang="cs-CZ" sz="2400" spc="-1" strike="noStrike">
              <a:solidFill>
                <a:srgbClr val="ffffff"/>
              </a:solidFill>
              <a:latin typeface="Arial"/>
            </a:endParaRPr>
          </a:p>
        </p:txBody>
      </p:sp>
      <p:sp>
        <p:nvSpPr>
          <p:cNvPr id="22" name="PlaceHolder 4"/>
          <p:cNvSpPr>
            <a:spLocks noGrp="1"/>
          </p:cNvSpPr>
          <p:nvPr>
            <p:ph/>
          </p:nvPr>
        </p:nvSpPr>
        <p:spPr>
          <a:xfrm>
            <a:off x="5152680" y="3351600"/>
            <a:ext cx="4426920" cy="1811160"/>
          </a:xfrm>
          <a:prstGeom prst="rect">
            <a:avLst/>
          </a:prstGeom>
          <a:noFill/>
          <a:ln w="0">
            <a:noFill/>
          </a:ln>
        </p:spPr>
        <p:txBody>
          <a:bodyPr lIns="0" rIns="0" tIns="0" bIns="0" anchor="t">
            <a:normAutofit/>
          </a:bodyPr>
          <a:p>
            <a:pPr indent="0">
              <a:spcAft>
                <a:spcPts val="1060"/>
              </a:spcAft>
              <a:buNone/>
            </a:pPr>
            <a:endParaRPr b="0" lang="cs-CZ" sz="2400" spc="-1" strike="noStrike">
              <a:solidFill>
                <a:srgbClr val="ffffff"/>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37CBA0FE-B349-4687-9F15-D3154D7FBD13}" type="slidenum">
              <a:t>&lt;#&gt;</a:t>
            </a:fld>
          </a:p>
        </p:txBody>
      </p:sp>
      <p:sp>
        <p:nvSpPr>
          <p:cNvPr id="8" name="PlaceHolder 7"/>
          <p:cNvSpPr>
            <a:spLocks noGrp="1"/>
          </p:cNvSpPr>
          <p:nvPr>
            <p:ph type="dt" idx="1"/>
          </p:nvPr>
        </p:nvSpPr>
        <p:spPr/>
        <p:txBody>
          <a:bodyPr/>
          <a:p>
            <a:r>
              <a:rPr lang="cs-CZ"/>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376000" y="216000"/>
            <a:ext cx="5328000" cy="720000"/>
          </a:xfrm>
          <a:prstGeom prst="rect">
            <a:avLst/>
          </a:prstGeom>
          <a:noFill/>
          <a:ln w="0">
            <a:noFill/>
          </a:ln>
        </p:spPr>
        <p:txBody>
          <a:bodyPr lIns="0" rIns="0" tIns="0" bIns="0" anchor="ctr">
            <a:normAutofit/>
          </a:bodyPr>
          <a:p>
            <a:pPr indent="0" algn="ctr">
              <a:buNone/>
            </a:pPr>
            <a:endParaRPr b="0" lang="cs-CZ" sz="3300" spc="-1" strike="noStrike">
              <a:solidFill>
                <a:srgbClr val="ffffff"/>
              </a:solidFill>
              <a:latin typeface="Arial"/>
            </a:endParaRPr>
          </a:p>
        </p:txBody>
      </p:sp>
      <p:sp>
        <p:nvSpPr>
          <p:cNvPr id="24" name="PlaceHolder 2"/>
          <p:cNvSpPr>
            <a:spLocks noGrp="1"/>
          </p:cNvSpPr>
          <p:nvPr>
            <p:ph/>
          </p:nvPr>
        </p:nvSpPr>
        <p:spPr>
          <a:xfrm>
            <a:off x="504000" y="1368000"/>
            <a:ext cx="4426920" cy="1811160"/>
          </a:xfrm>
          <a:prstGeom prst="rect">
            <a:avLst/>
          </a:prstGeom>
          <a:noFill/>
          <a:ln w="0">
            <a:noFill/>
          </a:ln>
        </p:spPr>
        <p:txBody>
          <a:bodyPr lIns="0" rIns="0" tIns="0" bIns="0" anchor="t">
            <a:normAutofit/>
          </a:bodyPr>
          <a:p>
            <a:pPr indent="0">
              <a:spcAft>
                <a:spcPts val="1060"/>
              </a:spcAft>
              <a:buNone/>
            </a:pPr>
            <a:endParaRPr b="0" lang="cs-CZ" sz="2400" spc="-1" strike="noStrike">
              <a:solidFill>
                <a:srgbClr val="ffffff"/>
              </a:solidFill>
              <a:latin typeface="Arial"/>
            </a:endParaRPr>
          </a:p>
        </p:txBody>
      </p:sp>
      <p:sp>
        <p:nvSpPr>
          <p:cNvPr id="25" name="PlaceHolder 3"/>
          <p:cNvSpPr>
            <a:spLocks noGrp="1"/>
          </p:cNvSpPr>
          <p:nvPr>
            <p:ph/>
          </p:nvPr>
        </p:nvSpPr>
        <p:spPr>
          <a:xfrm>
            <a:off x="5152680" y="1368000"/>
            <a:ext cx="4426920" cy="1811160"/>
          </a:xfrm>
          <a:prstGeom prst="rect">
            <a:avLst/>
          </a:prstGeom>
          <a:noFill/>
          <a:ln w="0">
            <a:noFill/>
          </a:ln>
        </p:spPr>
        <p:txBody>
          <a:bodyPr lIns="0" rIns="0" tIns="0" bIns="0" anchor="t">
            <a:normAutofit/>
          </a:bodyPr>
          <a:p>
            <a:pPr indent="0">
              <a:spcAft>
                <a:spcPts val="1060"/>
              </a:spcAft>
              <a:buNone/>
            </a:pPr>
            <a:endParaRPr b="0" lang="cs-CZ" sz="2400" spc="-1" strike="noStrike">
              <a:solidFill>
                <a:srgbClr val="ffffff"/>
              </a:solidFill>
              <a:latin typeface="Arial"/>
            </a:endParaRPr>
          </a:p>
        </p:txBody>
      </p:sp>
      <p:sp>
        <p:nvSpPr>
          <p:cNvPr id="26" name="PlaceHolder 4"/>
          <p:cNvSpPr>
            <a:spLocks noGrp="1"/>
          </p:cNvSpPr>
          <p:nvPr>
            <p:ph/>
          </p:nvPr>
        </p:nvSpPr>
        <p:spPr>
          <a:xfrm>
            <a:off x="504000" y="3351600"/>
            <a:ext cx="9072000" cy="1811160"/>
          </a:xfrm>
          <a:prstGeom prst="rect">
            <a:avLst/>
          </a:prstGeom>
          <a:noFill/>
          <a:ln w="0">
            <a:noFill/>
          </a:ln>
        </p:spPr>
        <p:txBody>
          <a:bodyPr lIns="0" rIns="0" tIns="0" bIns="0" anchor="t">
            <a:normAutofit/>
          </a:bodyPr>
          <a:p>
            <a:pPr indent="0">
              <a:spcAft>
                <a:spcPts val="1060"/>
              </a:spcAft>
              <a:buNone/>
            </a:pPr>
            <a:endParaRPr b="0" lang="cs-CZ" sz="2400" spc="-1" strike="noStrike">
              <a:solidFill>
                <a:srgbClr val="ffffff"/>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CD84C691-6728-4AFA-A1DD-0E692E743A42}" type="slidenum">
              <a:t>&lt;#&gt;</a:t>
            </a:fld>
          </a:p>
        </p:txBody>
      </p:sp>
      <p:sp>
        <p:nvSpPr>
          <p:cNvPr id="8" name="PlaceHolder 7"/>
          <p:cNvSpPr>
            <a:spLocks noGrp="1"/>
          </p:cNvSpPr>
          <p:nvPr>
            <p:ph type="dt" idx="1"/>
          </p:nvPr>
        </p:nvSpPr>
        <p:spPr/>
        <p:txBody>
          <a:bodyPr/>
          <a:p>
            <a:r>
              <a:rPr lang="cs-CZ"/>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0" name="" descr=""/>
          <p:cNvPicPr/>
          <p:nvPr/>
        </p:nvPicPr>
        <p:blipFill>
          <a:blip r:embed="rId2"/>
          <a:stretch/>
        </p:blipFill>
        <p:spPr>
          <a:xfrm>
            <a:off x="0" y="0"/>
            <a:ext cx="10080000" cy="5670000"/>
          </a:xfrm>
          <a:prstGeom prst="rect">
            <a:avLst/>
          </a:prstGeom>
          <a:ln w="0">
            <a:noFill/>
          </a:ln>
        </p:spPr>
      </p:pic>
      <p:sp>
        <p:nvSpPr>
          <p:cNvPr id="1" name="PlaceHolder 1"/>
          <p:cNvSpPr>
            <a:spLocks noGrp="1"/>
          </p:cNvSpPr>
          <p:nvPr>
            <p:ph type="title"/>
          </p:nvPr>
        </p:nvSpPr>
        <p:spPr>
          <a:xfrm>
            <a:off x="2376000" y="216000"/>
            <a:ext cx="5328000" cy="720000"/>
          </a:xfrm>
          <a:prstGeom prst="rect">
            <a:avLst/>
          </a:prstGeom>
          <a:noFill/>
          <a:ln w="0">
            <a:noFill/>
          </a:ln>
        </p:spPr>
        <p:txBody>
          <a:bodyPr lIns="0" rIns="0" tIns="0" bIns="0" anchor="ctr">
            <a:normAutofit fontScale="76000"/>
          </a:bodyPr>
          <a:p>
            <a:pPr indent="0" algn="ctr">
              <a:buNone/>
            </a:pPr>
            <a:r>
              <a:rPr b="0" lang="cs-CZ" sz="3300" spc="-1" strike="noStrike">
                <a:solidFill>
                  <a:srgbClr val="ffffff"/>
                </a:solidFill>
                <a:latin typeface="Arial"/>
              </a:rPr>
              <a:t>Klikněte pro úpravu formátu textu nadpisu</a:t>
            </a:r>
            <a:endParaRPr b="0" lang="cs-CZ" sz="3300" spc="-1" strike="noStrike">
              <a:solidFill>
                <a:srgbClr val="ffffff"/>
              </a:solidFill>
              <a:latin typeface="Arial"/>
            </a:endParaRPr>
          </a:p>
        </p:txBody>
      </p:sp>
      <p:sp>
        <p:nvSpPr>
          <p:cNvPr id="2" name="PlaceHolder 2"/>
          <p:cNvSpPr>
            <a:spLocks noGrp="1"/>
          </p:cNvSpPr>
          <p:nvPr>
            <p:ph type="body"/>
          </p:nvPr>
        </p:nvSpPr>
        <p:spPr>
          <a:xfrm>
            <a:off x="504000" y="1368000"/>
            <a:ext cx="9072000" cy="3797280"/>
          </a:xfrm>
          <a:prstGeom prst="rect">
            <a:avLst/>
          </a:prstGeom>
          <a:noFill/>
          <a:ln w="0">
            <a:noFill/>
          </a:ln>
        </p:spPr>
        <p:txBody>
          <a:bodyPr lIns="0" rIns="0" tIns="0" bIns="0" anchor="t">
            <a:normAutofit/>
          </a:bodyPr>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Klikněte pro úpravu formátu textu osnovy</a:t>
            </a:r>
            <a:endParaRPr b="0" lang="cs-CZ" sz="2400" spc="-1" strike="noStrike">
              <a:solidFill>
                <a:srgbClr val="ffffff"/>
              </a:solidFill>
              <a:latin typeface="Arial"/>
            </a:endParaRPr>
          </a:p>
          <a:p>
            <a:pPr lvl="1" marL="864000" indent="-324000">
              <a:spcAft>
                <a:spcPts val="848"/>
              </a:spcAft>
              <a:buClr>
                <a:srgbClr val="ffffff"/>
              </a:buClr>
              <a:buSzPct val="75000"/>
              <a:buFont typeface="Symbol" charset="2"/>
              <a:buChar char=""/>
            </a:pPr>
            <a:r>
              <a:rPr b="0" lang="cs-CZ" sz="2100" spc="-1" strike="noStrike">
                <a:solidFill>
                  <a:srgbClr val="ffffff"/>
                </a:solidFill>
                <a:latin typeface="Arial"/>
              </a:rPr>
              <a:t>Druhá úroveň</a:t>
            </a:r>
            <a:endParaRPr b="0" lang="cs-CZ" sz="2100" spc="-1" strike="noStrike">
              <a:solidFill>
                <a:srgbClr val="ffffff"/>
              </a:solidFill>
              <a:latin typeface="Arial"/>
            </a:endParaRPr>
          </a:p>
          <a:p>
            <a:pPr lvl="2" marL="1296000" indent="-288000">
              <a:spcAft>
                <a:spcPts val="635"/>
              </a:spcAft>
              <a:buClr>
                <a:srgbClr val="ffffff"/>
              </a:buClr>
              <a:buSzPct val="45000"/>
              <a:buFont typeface="Wingdings" charset="2"/>
              <a:buChar char=""/>
            </a:pPr>
            <a:r>
              <a:rPr b="0" lang="cs-CZ" sz="1800" spc="-1" strike="noStrike">
                <a:solidFill>
                  <a:srgbClr val="ffffff"/>
                </a:solidFill>
                <a:latin typeface="Arial"/>
              </a:rPr>
              <a:t>Třetí úroveň</a:t>
            </a:r>
            <a:endParaRPr b="0" lang="cs-CZ" sz="1800" spc="-1" strike="noStrike">
              <a:solidFill>
                <a:srgbClr val="ffffff"/>
              </a:solidFill>
              <a:latin typeface="Arial"/>
            </a:endParaRPr>
          </a:p>
          <a:p>
            <a:pPr lvl="3" marL="1728000" indent="-216000">
              <a:spcAft>
                <a:spcPts val="422"/>
              </a:spcAft>
              <a:buClr>
                <a:srgbClr val="ffffff"/>
              </a:buClr>
              <a:buSzPct val="75000"/>
              <a:buFont typeface="Symbol" charset="2"/>
              <a:buChar char=""/>
            </a:pPr>
            <a:r>
              <a:rPr b="0" lang="cs-CZ" sz="1500" spc="-1" strike="noStrike">
                <a:solidFill>
                  <a:srgbClr val="ffffff"/>
                </a:solidFill>
                <a:latin typeface="Arial"/>
              </a:rPr>
              <a:t>Čtvrtá úroveň osnovy</a:t>
            </a:r>
            <a:endParaRPr b="0" lang="cs-CZ" sz="1500" spc="-1" strike="noStrike">
              <a:solidFill>
                <a:srgbClr val="ffffff"/>
              </a:solidFill>
              <a:latin typeface="Arial"/>
            </a:endParaRPr>
          </a:p>
          <a:p>
            <a:pPr lvl="4" marL="2160000" indent="-216000">
              <a:spcAft>
                <a:spcPts val="210"/>
              </a:spcAft>
              <a:buClr>
                <a:srgbClr val="ffffff"/>
              </a:buClr>
              <a:buSzPct val="45000"/>
              <a:buFont typeface="Wingdings" charset="2"/>
              <a:buChar char=""/>
            </a:pPr>
            <a:r>
              <a:rPr b="0" lang="cs-CZ" sz="1500" spc="-1" strike="noStrike">
                <a:solidFill>
                  <a:srgbClr val="ffffff"/>
                </a:solidFill>
                <a:latin typeface="Arial"/>
              </a:rPr>
              <a:t>Pátá úroveň osnovy</a:t>
            </a:r>
            <a:endParaRPr b="0" lang="cs-CZ" sz="1500" spc="-1" strike="noStrike">
              <a:solidFill>
                <a:srgbClr val="ffffff"/>
              </a:solidFill>
              <a:latin typeface="Arial"/>
            </a:endParaRPr>
          </a:p>
          <a:p>
            <a:pPr lvl="5" marL="2592000" indent="-216000">
              <a:spcAft>
                <a:spcPts val="210"/>
              </a:spcAft>
              <a:buClr>
                <a:srgbClr val="ffffff"/>
              </a:buClr>
              <a:buSzPct val="45000"/>
              <a:buFont typeface="Wingdings" charset="2"/>
              <a:buChar char=""/>
            </a:pPr>
            <a:r>
              <a:rPr b="0" lang="cs-CZ" sz="1500" spc="-1" strike="noStrike">
                <a:solidFill>
                  <a:srgbClr val="ffffff"/>
                </a:solidFill>
                <a:latin typeface="Arial"/>
              </a:rPr>
              <a:t>Šestá úroveň</a:t>
            </a:r>
            <a:endParaRPr b="0" lang="cs-CZ" sz="1500" spc="-1" strike="noStrike">
              <a:solidFill>
                <a:srgbClr val="ffffff"/>
              </a:solidFill>
              <a:latin typeface="Arial"/>
            </a:endParaRPr>
          </a:p>
          <a:p>
            <a:pPr lvl="6" marL="3024000" indent="-216000">
              <a:spcAft>
                <a:spcPts val="210"/>
              </a:spcAft>
              <a:buClr>
                <a:srgbClr val="ffffff"/>
              </a:buClr>
              <a:buSzPct val="45000"/>
              <a:buFont typeface="Wingdings" charset="2"/>
              <a:buChar char=""/>
            </a:pPr>
            <a:r>
              <a:rPr b="0" lang="cs-CZ" sz="1500" spc="-1" strike="noStrike">
                <a:solidFill>
                  <a:srgbClr val="ffffff"/>
                </a:solidFill>
                <a:latin typeface="Arial"/>
              </a:rPr>
              <a:t>Sedmá úroveň</a:t>
            </a:r>
            <a:endParaRPr b="0" lang="cs-CZ" sz="1500" spc="-1" strike="noStrike">
              <a:solidFill>
                <a:srgbClr val="ffffff"/>
              </a:solidFill>
              <a:latin typeface="Arial"/>
            </a:endParaRPr>
          </a:p>
        </p:txBody>
      </p:sp>
      <p:sp>
        <p:nvSpPr>
          <p:cNvPr id="3" name="PlaceHolder 3"/>
          <p:cNvSpPr>
            <a:spLocks noGrp="1"/>
          </p:cNvSpPr>
          <p:nvPr>
            <p:ph type="dt" idx="1"/>
          </p:nvPr>
        </p:nvSpPr>
        <p:spPr>
          <a:xfrm>
            <a:off x="504000" y="5328000"/>
            <a:ext cx="2348280" cy="228240"/>
          </a:xfrm>
          <a:prstGeom prst="rect">
            <a:avLst/>
          </a:prstGeom>
          <a:noFill/>
          <a:ln w="0">
            <a:noFill/>
          </a:ln>
        </p:spPr>
        <p:txBody>
          <a:bodyPr lIns="0" rIns="0" tIns="0" bIns="0" anchor="t">
            <a:noAutofit/>
          </a:bodyPr>
          <a:lstStyle>
            <a:lvl1pPr indent="0">
              <a:buNone/>
              <a:defRPr b="0" lang="cs-CZ" sz="1400" spc="-1" strike="noStrike">
                <a:solidFill>
                  <a:srgbClr val="ffffff"/>
                </a:solidFill>
                <a:latin typeface="Arial"/>
              </a:defRPr>
            </a:lvl1pPr>
          </a:lstStyle>
          <a:p>
            <a:pPr indent="0">
              <a:buNone/>
            </a:pPr>
            <a:r>
              <a:rPr b="0" lang="cs-CZ" sz="1400" spc="-1" strike="noStrike">
                <a:solidFill>
                  <a:srgbClr val="ffffff"/>
                </a:solidFill>
                <a:latin typeface="Arial"/>
              </a:rPr>
              <a:t>&lt;datum/čas&gt;</a:t>
            </a:r>
            <a:endParaRPr b="0" lang="cs-CZ" sz="1400" spc="-1" strike="noStrike">
              <a:solidFill>
                <a:srgbClr val="ffffff"/>
              </a:solidFill>
              <a:latin typeface="Arial"/>
            </a:endParaRPr>
          </a:p>
        </p:txBody>
      </p:sp>
      <p:sp>
        <p:nvSpPr>
          <p:cNvPr id="4" name="PlaceHolder 4"/>
          <p:cNvSpPr>
            <a:spLocks noGrp="1"/>
          </p:cNvSpPr>
          <p:nvPr>
            <p:ph type="ftr" idx="2"/>
          </p:nvPr>
        </p:nvSpPr>
        <p:spPr>
          <a:xfrm>
            <a:off x="3447360" y="5328000"/>
            <a:ext cx="3195000" cy="228240"/>
          </a:xfrm>
          <a:prstGeom prst="rect">
            <a:avLst/>
          </a:prstGeom>
          <a:noFill/>
          <a:ln w="0">
            <a:noFill/>
          </a:ln>
        </p:spPr>
        <p:txBody>
          <a:bodyPr lIns="0" rIns="0" tIns="0" bIns="0" anchor="t">
            <a:noAutofit/>
          </a:bodyPr>
          <a:lstStyle>
            <a:lvl1pPr indent="0" algn="ctr">
              <a:buNone/>
              <a:defRPr b="0" lang="cs-CZ" sz="1400" spc="-1" strike="noStrike">
                <a:solidFill>
                  <a:srgbClr val="ffffff"/>
                </a:solidFill>
                <a:latin typeface="Arial"/>
              </a:defRPr>
            </a:lvl1pPr>
          </a:lstStyle>
          <a:p>
            <a:pPr indent="0" algn="ctr">
              <a:buNone/>
            </a:pPr>
            <a:r>
              <a:rPr b="0" lang="cs-CZ" sz="1400" spc="-1" strike="noStrike">
                <a:solidFill>
                  <a:srgbClr val="ffffff"/>
                </a:solidFill>
                <a:latin typeface="Arial"/>
              </a:rPr>
              <a:t>&lt;zápatí&gt;</a:t>
            </a:r>
            <a:endParaRPr b="0" lang="cs-CZ" sz="1400" spc="-1" strike="noStrike">
              <a:solidFill>
                <a:srgbClr val="ffffff"/>
              </a:solidFill>
              <a:latin typeface="Arial"/>
            </a:endParaRPr>
          </a:p>
        </p:txBody>
      </p:sp>
      <p:sp>
        <p:nvSpPr>
          <p:cNvPr id="5" name="PlaceHolder 5"/>
          <p:cNvSpPr>
            <a:spLocks noGrp="1"/>
          </p:cNvSpPr>
          <p:nvPr>
            <p:ph type="sldNum" idx="3"/>
          </p:nvPr>
        </p:nvSpPr>
        <p:spPr>
          <a:xfrm>
            <a:off x="7227360" y="5328000"/>
            <a:ext cx="2348280" cy="228240"/>
          </a:xfrm>
          <a:prstGeom prst="rect">
            <a:avLst/>
          </a:prstGeom>
          <a:noFill/>
          <a:ln w="0">
            <a:noFill/>
          </a:ln>
        </p:spPr>
        <p:txBody>
          <a:bodyPr lIns="0" rIns="0" tIns="0" bIns="0" anchor="t">
            <a:noAutofit/>
          </a:bodyPr>
          <a:lstStyle>
            <a:lvl1pPr indent="0" algn="r">
              <a:buNone/>
              <a:defRPr b="0" lang="cs-CZ" sz="1400" spc="-1" strike="noStrike">
                <a:solidFill>
                  <a:srgbClr val="ffffff"/>
                </a:solidFill>
                <a:latin typeface="Arial"/>
              </a:defRPr>
            </a:lvl1pPr>
          </a:lstStyle>
          <a:p>
            <a:pPr indent="0" algn="r">
              <a:buNone/>
            </a:pPr>
            <a:fld id="{14C6BA14-E130-459E-947D-BD4FDA58202D}" type="slidenum">
              <a:rPr b="0" lang="cs-CZ" sz="1400" spc="-1" strike="noStrike">
                <a:solidFill>
                  <a:srgbClr val="ffffff"/>
                </a:solidFill>
                <a:latin typeface="Arial"/>
              </a:rPr>
              <a:t>&lt;číslo&gt;</a:t>
            </a:fld>
            <a:endParaRPr b="0" lang="cs-CZ" sz="1400" spc="-1" strike="noStrike">
              <a:solidFill>
                <a:srgbClr val="ffffff"/>
              </a:solidFill>
              <a:latin typeface="Arial"/>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hyperlink" Target="https://www.youtube.com/watch?v=FAGusWzYAEw" TargetMode="External"/><Relationship Id="rId2"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hyperlink" Target="https://www.youtube.com/watch?v=0xuzbJw1qr8" TargetMode="External"/><Relationship Id="rId2"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 name="PlaceHolder 1"/>
          <p:cNvSpPr>
            <a:spLocks noGrp="1"/>
          </p:cNvSpPr>
          <p:nvPr>
            <p:ph type="title"/>
          </p:nvPr>
        </p:nvSpPr>
        <p:spPr>
          <a:xfrm>
            <a:off x="2376000" y="216000"/>
            <a:ext cx="5328000" cy="720000"/>
          </a:xfrm>
          <a:prstGeom prst="rect">
            <a:avLst/>
          </a:prstGeom>
          <a:noFill/>
          <a:ln w="0">
            <a:noFill/>
          </a:ln>
        </p:spPr>
        <p:txBody>
          <a:bodyPr lIns="0" rIns="0" tIns="0" bIns="0" anchor="ctr">
            <a:normAutofit/>
          </a:bodyPr>
          <a:p>
            <a:pPr indent="0" algn="ctr">
              <a:buNone/>
            </a:pPr>
            <a:r>
              <a:rPr b="0" lang="cs-CZ" sz="3300" spc="-1" strike="noStrike">
                <a:solidFill>
                  <a:srgbClr val="ffffff"/>
                </a:solidFill>
                <a:latin typeface="Arial"/>
              </a:rPr>
              <a:t>Southern accent</a:t>
            </a:r>
            <a:endParaRPr b="0" lang="cs-CZ" sz="3300" spc="-1" strike="noStrike">
              <a:solidFill>
                <a:srgbClr val="ffffff"/>
              </a:solidFill>
              <a:latin typeface="Arial"/>
            </a:endParaRPr>
          </a:p>
        </p:txBody>
      </p:sp>
      <p:sp>
        <p:nvSpPr>
          <p:cNvPr id="43" name="PlaceHolder 2"/>
          <p:cNvSpPr>
            <a:spLocks noGrp="1"/>
          </p:cNvSpPr>
          <p:nvPr>
            <p:ph type="subTitle"/>
          </p:nvPr>
        </p:nvSpPr>
        <p:spPr>
          <a:xfrm>
            <a:off x="504000" y="1368000"/>
            <a:ext cx="9072000" cy="3797280"/>
          </a:xfrm>
          <a:prstGeom prst="rect">
            <a:avLst/>
          </a:prstGeom>
          <a:noFill/>
          <a:ln w="0">
            <a:noFill/>
          </a:ln>
        </p:spPr>
        <p:txBody>
          <a:bodyPr lIns="0" rIns="0" tIns="0" bIns="0" anchor="ctr">
            <a:noAutofit/>
          </a:bodyPr>
          <a:p>
            <a:pPr indent="0" algn="ctr">
              <a:buNone/>
            </a:pPr>
            <a:r>
              <a:rPr b="0" lang="cs-CZ" sz="3200" spc="-1" strike="noStrike">
                <a:solidFill>
                  <a:srgbClr val="ffffff"/>
                </a:solidFill>
                <a:latin typeface="Arial"/>
              </a:rPr>
              <a:t>Southern accent in American English</a:t>
            </a:r>
            <a:endParaRPr b="0" lang="cs-CZ" sz="3200" spc="-1" strike="noStrike">
              <a:solidFill>
                <a:srgbClr val="ffffff"/>
              </a:solidFill>
              <a:latin typeface="Arial"/>
            </a:endParaRPr>
          </a:p>
          <a:p>
            <a:pPr indent="0" algn="ctr">
              <a:buNone/>
            </a:pPr>
            <a:endParaRPr b="0" lang="cs-CZ" sz="3200" spc="-1" strike="noStrike">
              <a:solidFill>
                <a:srgbClr val="ffffff"/>
              </a:solidFill>
              <a:latin typeface="Arial"/>
            </a:endParaRPr>
          </a:p>
          <a:p>
            <a:pPr indent="0" algn="ctr">
              <a:buNone/>
            </a:pPr>
            <a:r>
              <a:rPr b="0" lang="cs-CZ" sz="3200" spc="-1" strike="noStrike">
                <a:solidFill>
                  <a:srgbClr val="ffffff"/>
                </a:solidFill>
                <a:latin typeface="Arial"/>
              </a:rPr>
              <a:t>A little theory and a few examples</a:t>
            </a:r>
            <a:endParaRPr b="0" lang="cs-CZ"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PlaceHolder 1"/>
          <p:cNvSpPr>
            <a:spLocks noGrp="1"/>
          </p:cNvSpPr>
          <p:nvPr>
            <p:ph type="title"/>
          </p:nvPr>
        </p:nvSpPr>
        <p:spPr>
          <a:xfrm>
            <a:off x="2376000" y="216000"/>
            <a:ext cx="5328000" cy="720000"/>
          </a:xfrm>
          <a:prstGeom prst="rect">
            <a:avLst/>
          </a:prstGeom>
          <a:noFill/>
          <a:ln w="0">
            <a:noFill/>
          </a:ln>
        </p:spPr>
        <p:txBody>
          <a:bodyPr lIns="0" rIns="0" tIns="0" bIns="0" anchor="ctr">
            <a:normAutofit/>
          </a:bodyPr>
          <a:p>
            <a:pPr indent="0" algn="ctr">
              <a:buNone/>
            </a:pPr>
            <a:r>
              <a:rPr b="0" lang="cs-CZ" sz="3300" spc="-1" strike="noStrike">
                <a:solidFill>
                  <a:srgbClr val="ffffff"/>
                </a:solidFill>
                <a:latin typeface="Arial"/>
              </a:rPr>
              <a:t>More examples:</a:t>
            </a:r>
            <a:endParaRPr b="0" lang="cs-CZ" sz="3300" spc="-1" strike="noStrike">
              <a:solidFill>
                <a:srgbClr val="ffffff"/>
              </a:solidFill>
              <a:latin typeface="Arial"/>
            </a:endParaRPr>
          </a:p>
        </p:txBody>
      </p:sp>
      <p:sp>
        <p:nvSpPr>
          <p:cNvPr id="61" name="PlaceHolder 2"/>
          <p:cNvSpPr>
            <a:spLocks noGrp="1"/>
          </p:cNvSpPr>
          <p:nvPr>
            <p:ph/>
          </p:nvPr>
        </p:nvSpPr>
        <p:spPr>
          <a:xfrm>
            <a:off x="504000" y="1368000"/>
            <a:ext cx="9072000" cy="3797280"/>
          </a:xfrm>
          <a:prstGeom prst="rect">
            <a:avLst/>
          </a:prstGeom>
          <a:noFill/>
          <a:ln w="0">
            <a:noFill/>
          </a:ln>
        </p:spPr>
        <p:txBody>
          <a:bodyPr lIns="0" rIns="0" tIns="0" bIns="0" anchor="t">
            <a:normAutofit fontScale="62000"/>
          </a:bodyPr>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Senator John Kennedy (Louisiana): </a:t>
            </a:r>
            <a:r>
              <a:rPr b="0" lang="cs-CZ" sz="2400" spc="-1" strike="noStrike">
                <a:solidFill>
                  <a:srgbClr val="ffffff"/>
                </a:solidFill>
                <a:latin typeface="Arial"/>
                <a:hlinkClick r:id="rId1"/>
              </a:rPr>
              <a:t>https://www.youtube.com/watch?v=FAGusWzYAEw</a:t>
            </a:r>
            <a:endParaRPr b="0" lang="cs-CZ" sz="2400" spc="-1" strike="noStrike">
              <a:solidFill>
                <a:srgbClr val="ffffff"/>
              </a:solidFill>
              <a:latin typeface="Arial"/>
            </a:endParaRPr>
          </a:p>
          <a:p>
            <a:pPr indent="0">
              <a:spcAft>
                <a:spcPts val="1060"/>
              </a:spcAft>
              <a:buNone/>
            </a:pPr>
            <a:endParaRPr b="0" lang="zxx" sz="2400" spc="-1" strike="noStrike" u="sng">
              <a:solidFill>
                <a:srgbClr val="000080"/>
              </a:solidFill>
              <a:uFillTx/>
              <a:latin typeface="Arial"/>
            </a:endParaRPr>
          </a:p>
          <a:p>
            <a:pPr indent="0">
              <a:spcAft>
                <a:spcPts val="1060"/>
              </a:spcAft>
              <a:buNone/>
            </a:pPr>
            <a:r>
              <a:rPr b="0" lang="zxx" sz="2400" spc="-1" strike="noStrike" u="sng">
                <a:solidFill>
                  <a:srgbClr val="000080"/>
                </a:solidFill>
                <a:uFillTx/>
                <a:latin typeface="Arial"/>
              </a:rPr>
              <a:t>https://www.youtube.com/watch?v=fGxsH6SgKYk</a:t>
            </a:r>
            <a:endParaRPr b="0" lang="zxx" sz="2400" spc="-1" strike="noStrike" u="sng">
              <a:solidFill>
                <a:srgbClr val="000080"/>
              </a:solidFill>
              <a:uFillTx/>
              <a:latin typeface="Arial"/>
            </a:endParaRPr>
          </a:p>
          <a:p>
            <a:pPr indent="0">
              <a:spcAft>
                <a:spcPts val="1060"/>
              </a:spcAft>
              <a:buNone/>
            </a:pPr>
            <a:endParaRPr b="0" lang="cs-CZ" sz="2400" spc="-1" strike="noStrike">
              <a:solidFill>
                <a:srgbClr val="ffffff"/>
              </a:solidFill>
              <a:latin typeface="Arial"/>
            </a:endParaRPr>
          </a:p>
          <a:p>
            <a:pPr indent="0">
              <a:spcAft>
                <a:spcPts val="1060"/>
              </a:spcAft>
              <a:buNone/>
            </a:pPr>
            <a:r>
              <a:rPr b="0" lang="cs-CZ" sz="2400" spc="-1" strike="noStrike">
                <a:solidFill>
                  <a:srgbClr val="ffffff"/>
                </a:solidFill>
                <a:latin typeface="Arial"/>
              </a:rPr>
              <a:t>southern way of pronouncing certain words</a:t>
            </a:r>
            <a:endParaRPr b="0" lang="cs-CZ" sz="2400" spc="-1" strike="noStrike">
              <a:solidFill>
                <a:srgbClr val="ffffff"/>
              </a:solidFill>
              <a:latin typeface="Arial"/>
            </a:endParaRPr>
          </a:p>
          <a:p>
            <a:pPr indent="0">
              <a:spcAft>
                <a:spcPts val="1060"/>
              </a:spcAft>
              <a:buNone/>
            </a:pPr>
            <a:endParaRPr b="0" lang="cs-CZ" sz="2400" spc="-1" strike="noStrike">
              <a:solidFill>
                <a:srgbClr val="ffffff"/>
              </a:solidFill>
              <a:latin typeface="Arial"/>
            </a:endParaRPr>
          </a:p>
          <a:p>
            <a:pPr indent="0">
              <a:spcAft>
                <a:spcPts val="1060"/>
              </a:spcAft>
              <a:buNone/>
            </a:pPr>
            <a:r>
              <a:rPr b="0" lang="zxx" sz="2400" spc="-1" strike="noStrike" u="sng">
                <a:solidFill>
                  <a:srgbClr val="000080"/>
                </a:solidFill>
                <a:uFillTx/>
                <a:latin typeface="Arial"/>
              </a:rPr>
              <a:t>https://www.youtube.com/watch?v=M_NCzNSoE8A</a:t>
            </a:r>
            <a:endParaRPr b="0" lang="zxx" sz="2400" spc="-1" strike="noStrike" u="sng">
              <a:solidFill>
                <a:srgbClr val="000080"/>
              </a:solidFill>
              <a:uFillTx/>
              <a:latin typeface="Arial"/>
            </a:endParaRPr>
          </a:p>
          <a:p>
            <a:pPr indent="0">
              <a:spcAft>
                <a:spcPts val="1060"/>
              </a:spcAft>
              <a:buNone/>
            </a:pPr>
            <a:endParaRPr b="0" lang="cs-CZ" sz="2400" spc="-1" strike="noStrike">
              <a:solidFill>
                <a:srgbClr val="ffffff"/>
              </a:solidFill>
              <a:latin typeface="Arial"/>
            </a:endParaRPr>
          </a:p>
          <a:p>
            <a:pPr indent="0">
              <a:spcAft>
                <a:spcPts val="1060"/>
              </a:spcAft>
              <a:buNone/>
            </a:pPr>
            <a:r>
              <a:rPr b="0" lang="cs-CZ" sz="2400" spc="-1" strike="noStrike">
                <a:solidFill>
                  <a:srgbClr val="ffffff"/>
                </a:solidFill>
                <a:latin typeface="Arial"/>
              </a:rPr>
              <a:t>southern slang explained</a:t>
            </a:r>
            <a:endParaRPr b="0" lang="cs-CZ" sz="2400" spc="-1" strike="noStrike">
              <a:solidFill>
                <a:srgbClr val="ffffff"/>
              </a:solidFill>
              <a:latin typeface="Arial"/>
            </a:endParaRPr>
          </a:p>
          <a:p>
            <a:pPr indent="0">
              <a:spcAft>
                <a:spcPts val="1060"/>
              </a:spcAft>
              <a:buNone/>
            </a:pPr>
            <a:endParaRPr b="0" lang="cs-CZ" sz="2400" spc="-1" strike="noStrike">
              <a:solidFill>
                <a:srgbClr val="ffffff"/>
              </a:solidFill>
              <a:latin typeface="Arial"/>
            </a:endParaRPr>
          </a:p>
          <a:p>
            <a:pPr indent="0">
              <a:spcAft>
                <a:spcPts val="1060"/>
              </a:spcAft>
              <a:buNone/>
            </a:pPr>
            <a:r>
              <a:rPr b="0" lang="zxx" sz="2400" spc="-1" strike="noStrike" u="sng">
                <a:solidFill>
                  <a:srgbClr val="000080"/>
                </a:solidFill>
                <a:uFillTx/>
                <a:latin typeface="Arial"/>
              </a:rPr>
              <a:t>https://www.youtube.com/watch?v=YJKnJrDm8mk</a:t>
            </a:r>
            <a:endParaRPr b="0" lang="zxx" sz="2400" spc="-1" strike="noStrike" u="sng">
              <a:solidFill>
                <a:srgbClr val="000080"/>
              </a:solidFill>
              <a:uFillTx/>
              <a:latin typeface="Arial"/>
            </a:endParaRPr>
          </a:p>
          <a:p>
            <a:pPr indent="0">
              <a:spcAft>
                <a:spcPts val="1060"/>
              </a:spcAft>
              <a:buNone/>
            </a:pPr>
            <a:endParaRPr b="0" lang="cs-CZ" sz="2400" spc="-1" strike="noStrike">
              <a:solidFill>
                <a:srgbClr val="ffffff"/>
              </a:solidFill>
              <a:latin typeface="Arial"/>
            </a:endParaRPr>
          </a:p>
          <a:p>
            <a:pPr indent="0">
              <a:spcAft>
                <a:spcPts val="1060"/>
              </a:spcAft>
              <a:buNone/>
            </a:pPr>
            <a:r>
              <a:rPr b="0" lang="cs-CZ" sz="2400" spc="-1" strike="noStrike">
                <a:solidFill>
                  <a:srgbClr val="ffffff"/>
                </a:solidFill>
                <a:latin typeface="Arial"/>
              </a:rPr>
              <a:t>lady with a southern accent with Craig</a:t>
            </a:r>
            <a:endParaRPr b="0" lang="cs-CZ"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PlaceHolder 1"/>
          <p:cNvSpPr>
            <a:spLocks noGrp="1"/>
          </p:cNvSpPr>
          <p:nvPr>
            <p:ph type="title"/>
          </p:nvPr>
        </p:nvSpPr>
        <p:spPr>
          <a:xfrm>
            <a:off x="2376000" y="108000"/>
            <a:ext cx="5328000" cy="936360"/>
          </a:xfrm>
          <a:prstGeom prst="rect">
            <a:avLst/>
          </a:prstGeom>
          <a:noFill/>
          <a:ln w="0">
            <a:noFill/>
          </a:ln>
        </p:spPr>
        <p:txBody>
          <a:bodyPr lIns="0" rIns="0" tIns="0" bIns="0" anchor="ctr">
            <a:normAutofit/>
          </a:bodyPr>
          <a:p>
            <a:pPr indent="0" algn="ctr">
              <a:buNone/>
            </a:pPr>
            <a:r>
              <a:rPr b="0" lang="cs-CZ" sz="3300" spc="-1" strike="noStrike">
                <a:solidFill>
                  <a:srgbClr val="ffffff"/>
                </a:solidFill>
                <a:latin typeface="Arial"/>
              </a:rPr>
              <a:t>The Legend of Bagger Vance</a:t>
            </a:r>
            <a:endParaRPr b="0" lang="cs-CZ" sz="3300" spc="-1" strike="noStrike">
              <a:solidFill>
                <a:srgbClr val="ffffff"/>
              </a:solidFill>
              <a:latin typeface="Arial"/>
            </a:endParaRPr>
          </a:p>
        </p:txBody>
      </p:sp>
      <p:sp>
        <p:nvSpPr>
          <p:cNvPr id="63" name="PlaceHolder 2"/>
          <p:cNvSpPr>
            <a:spLocks noGrp="1"/>
          </p:cNvSpPr>
          <p:nvPr>
            <p:ph/>
          </p:nvPr>
        </p:nvSpPr>
        <p:spPr>
          <a:xfrm>
            <a:off x="504000" y="1368000"/>
            <a:ext cx="9072000" cy="3797280"/>
          </a:xfrm>
          <a:prstGeom prst="rect">
            <a:avLst/>
          </a:prstGeom>
          <a:noFill/>
          <a:ln w="0">
            <a:noFill/>
          </a:ln>
        </p:spPr>
        <p:txBody>
          <a:bodyPr lIns="0" rIns="0" tIns="0" bIns="0" anchor="t">
            <a:normAutofit/>
          </a:bodyPr>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The movie, made by Robert Redford, has famous actors replicate the southern accent. The movie is set in Savannah, Georgia, and you will watch and hear an exchange between Matt Damon and Charlize Theron as Junuh and Adele, and also a clip when Charlize Theron as Adele speaks to the town´s people´s delegation:</a:t>
            </a:r>
            <a:endParaRPr b="0" lang="cs-CZ" sz="2400" spc="-1" strike="noStrike">
              <a:solidFill>
                <a:srgbClr val="ffffff"/>
              </a:solidFill>
              <a:latin typeface="Arial"/>
            </a:endParaRPr>
          </a:p>
          <a:p>
            <a:pPr marL="432000" indent="0">
              <a:spcAft>
                <a:spcPts val="1060"/>
              </a:spcAft>
              <a:buNone/>
            </a:pPr>
            <a:r>
              <a:rPr b="0" lang="cs-CZ" sz="2400" spc="-1" strike="noStrike">
                <a:solidFill>
                  <a:srgbClr val="ffffff"/>
                </a:solidFill>
                <a:latin typeface="Arial"/>
              </a:rPr>
              <a:t> </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1: 11:35 – 14:35</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2: 1:07:40 - </a:t>
            </a:r>
            <a:endParaRPr b="0" lang="cs-CZ"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2376000" y="216000"/>
            <a:ext cx="5328000" cy="720000"/>
          </a:xfrm>
          <a:prstGeom prst="rect">
            <a:avLst/>
          </a:prstGeom>
          <a:noFill/>
          <a:ln w="0">
            <a:noFill/>
          </a:ln>
        </p:spPr>
        <p:txBody>
          <a:bodyPr lIns="0" rIns="0" tIns="0" bIns="0" anchor="ctr">
            <a:normAutofit/>
          </a:bodyPr>
          <a:p>
            <a:pPr indent="0" algn="ctr">
              <a:buNone/>
            </a:pPr>
            <a:r>
              <a:rPr b="0" lang="cs-CZ" sz="3300" spc="-1" strike="noStrike">
                <a:solidFill>
                  <a:srgbClr val="ffffff"/>
                </a:solidFill>
                <a:latin typeface="Arial"/>
              </a:rPr>
              <a:t>A little theory</a:t>
            </a:r>
            <a:endParaRPr b="0" lang="cs-CZ" sz="3300" spc="-1" strike="noStrike">
              <a:solidFill>
                <a:srgbClr val="ffffff"/>
              </a:solidFill>
              <a:latin typeface="Arial"/>
            </a:endParaRPr>
          </a:p>
        </p:txBody>
      </p:sp>
      <p:sp>
        <p:nvSpPr>
          <p:cNvPr id="45" name="PlaceHolder 2"/>
          <p:cNvSpPr>
            <a:spLocks noGrp="1"/>
          </p:cNvSpPr>
          <p:nvPr>
            <p:ph/>
          </p:nvPr>
        </p:nvSpPr>
        <p:spPr>
          <a:xfrm>
            <a:off x="504000" y="1368000"/>
            <a:ext cx="9072000" cy="3797280"/>
          </a:xfrm>
          <a:prstGeom prst="rect">
            <a:avLst/>
          </a:prstGeom>
          <a:noFill/>
          <a:ln w="0">
            <a:noFill/>
          </a:ln>
        </p:spPr>
        <p:txBody>
          <a:bodyPr lIns="0" rIns="0" tIns="0" bIns="0" anchor="t">
            <a:normAutofit/>
          </a:bodyPr>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The so-called „southern accent“ can be heard in 16 out of the 50 states in the USA</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It covers the south of the States, goes from Maryland through Florida all the way to Texas.</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Approximately 130 million people speak this accent, this figure also includes the American capital, Washington D.C. </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Origins of the southern accent can be traced to the first british colony in the US, Virginia</a:t>
            </a:r>
            <a:endParaRPr b="0" lang="cs-CZ"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PlaceHolder 1"/>
          <p:cNvSpPr>
            <a:spLocks noGrp="1"/>
          </p:cNvSpPr>
          <p:nvPr>
            <p:ph type="title"/>
          </p:nvPr>
        </p:nvSpPr>
        <p:spPr>
          <a:xfrm>
            <a:off x="2376000" y="216000"/>
            <a:ext cx="5328000" cy="720000"/>
          </a:xfrm>
          <a:prstGeom prst="rect">
            <a:avLst/>
          </a:prstGeom>
          <a:noFill/>
          <a:ln w="0">
            <a:noFill/>
          </a:ln>
        </p:spPr>
        <p:txBody>
          <a:bodyPr lIns="0" rIns="0" tIns="0" bIns="0" anchor="ctr">
            <a:normAutofit/>
          </a:bodyPr>
          <a:p>
            <a:pPr indent="0" algn="ctr">
              <a:buNone/>
            </a:pPr>
            <a:r>
              <a:rPr b="0" lang="cs-CZ" sz="3300" spc="-1" strike="noStrike">
                <a:solidFill>
                  <a:srgbClr val="ffffff"/>
                </a:solidFill>
                <a:latin typeface="Arial"/>
              </a:rPr>
              <a:t>Typical features of Southern</a:t>
            </a:r>
            <a:endParaRPr b="0" lang="cs-CZ" sz="3300" spc="-1" strike="noStrike">
              <a:solidFill>
                <a:srgbClr val="ffffff"/>
              </a:solidFill>
              <a:latin typeface="Arial"/>
            </a:endParaRPr>
          </a:p>
        </p:txBody>
      </p:sp>
      <p:sp>
        <p:nvSpPr>
          <p:cNvPr id="47" name="PlaceHolder 2"/>
          <p:cNvSpPr>
            <a:spLocks noGrp="1"/>
          </p:cNvSpPr>
          <p:nvPr>
            <p:ph/>
          </p:nvPr>
        </p:nvSpPr>
        <p:spPr>
          <a:xfrm>
            <a:off x="504000" y="1368000"/>
            <a:ext cx="9072000" cy="3797280"/>
          </a:xfrm>
          <a:prstGeom prst="rect">
            <a:avLst/>
          </a:prstGeom>
          <a:noFill/>
          <a:ln w="0">
            <a:noFill/>
          </a:ln>
        </p:spPr>
        <p:txBody>
          <a:bodyPr lIns="0" rIns="0" tIns="0" bIns="0" anchor="t">
            <a:normAutofit/>
          </a:bodyPr>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People in Virgina, being the british colony, needed to establish their position on top of the society, so they used British RP to emulate their social and financial situation by using „posh“ british accent. </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Due to getting rich through trade of cotton, tobacco and sugar cane, the need for further differentiation materialized in the adoption of the way british aristocracy and top of society spoke</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In the beginning, the typical features of southern accent were the drop of „R“ and elongation of the wovels.</a:t>
            </a:r>
            <a:endParaRPr b="0" lang="cs-CZ"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PlaceHolder 1"/>
          <p:cNvSpPr>
            <a:spLocks noGrp="1"/>
          </p:cNvSpPr>
          <p:nvPr>
            <p:ph type="title"/>
          </p:nvPr>
        </p:nvSpPr>
        <p:spPr>
          <a:xfrm>
            <a:off x="2376000" y="216000"/>
            <a:ext cx="5328000" cy="720000"/>
          </a:xfrm>
          <a:prstGeom prst="rect">
            <a:avLst/>
          </a:prstGeom>
          <a:noFill/>
          <a:ln w="0">
            <a:noFill/>
          </a:ln>
        </p:spPr>
        <p:txBody>
          <a:bodyPr lIns="0" rIns="0" tIns="0" bIns="0" anchor="ctr">
            <a:normAutofit/>
          </a:bodyPr>
          <a:p>
            <a:pPr indent="0" algn="ctr">
              <a:buNone/>
            </a:pPr>
            <a:r>
              <a:rPr b="0" lang="cs-CZ" sz="3300" spc="-1" strike="noStrike">
                <a:solidFill>
                  <a:srgbClr val="ffffff"/>
                </a:solidFill>
                <a:latin typeface="Arial"/>
              </a:rPr>
              <a:t>Further evolution</a:t>
            </a:r>
            <a:endParaRPr b="0" lang="cs-CZ" sz="3300" spc="-1" strike="noStrike">
              <a:solidFill>
                <a:srgbClr val="ffffff"/>
              </a:solidFill>
              <a:latin typeface="Arial"/>
            </a:endParaRPr>
          </a:p>
        </p:txBody>
      </p:sp>
      <p:sp>
        <p:nvSpPr>
          <p:cNvPr id="49" name="PlaceHolder 2"/>
          <p:cNvSpPr>
            <a:spLocks noGrp="1"/>
          </p:cNvSpPr>
          <p:nvPr>
            <p:ph/>
          </p:nvPr>
        </p:nvSpPr>
        <p:spPr>
          <a:xfrm>
            <a:off x="504000" y="1368000"/>
            <a:ext cx="9072000" cy="3797280"/>
          </a:xfrm>
          <a:prstGeom prst="rect">
            <a:avLst/>
          </a:prstGeom>
          <a:noFill/>
          <a:ln w="0">
            <a:noFill/>
          </a:ln>
        </p:spPr>
        <p:txBody>
          <a:bodyPr lIns="0" rIns="0" tIns="0" bIns="0" anchor="t">
            <a:normAutofit/>
          </a:bodyPr>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This area was subjected to further changes due to increased human traficking and immigration in the coming years, the wealth attracting immigrants and the rich upper class bringing in more and more slaves to work on the plantation. </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This had a huge impact on the accent and the way people talked. </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The French and Spanish had their colonies there, all the people brought in spoke to each other in pidgin and Creole, and specificaly African nations influenced the southern accent quite a lot</a:t>
            </a:r>
            <a:endParaRPr b="0" lang="cs-CZ"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2376000" y="216000"/>
            <a:ext cx="5328000" cy="720000"/>
          </a:xfrm>
          <a:prstGeom prst="rect">
            <a:avLst/>
          </a:prstGeom>
          <a:noFill/>
          <a:ln w="0">
            <a:noFill/>
          </a:ln>
        </p:spPr>
        <p:txBody>
          <a:bodyPr lIns="0" rIns="0" tIns="0" bIns="0" anchor="ctr">
            <a:normAutofit/>
          </a:bodyPr>
          <a:p>
            <a:pPr indent="0" algn="ctr">
              <a:buNone/>
            </a:pPr>
            <a:r>
              <a:rPr b="0" lang="cs-CZ" sz="3300" spc="-1" strike="noStrike">
                <a:solidFill>
                  <a:srgbClr val="ffffff"/>
                </a:solidFill>
                <a:latin typeface="Arial"/>
              </a:rPr>
              <a:t>Types of Southern accent</a:t>
            </a:r>
            <a:endParaRPr b="0" lang="cs-CZ" sz="3300" spc="-1" strike="noStrike">
              <a:solidFill>
                <a:srgbClr val="ffffff"/>
              </a:solidFill>
              <a:latin typeface="Arial"/>
            </a:endParaRPr>
          </a:p>
        </p:txBody>
      </p:sp>
      <p:sp>
        <p:nvSpPr>
          <p:cNvPr id="51" name="PlaceHolder 2"/>
          <p:cNvSpPr>
            <a:spLocks noGrp="1"/>
          </p:cNvSpPr>
          <p:nvPr>
            <p:ph/>
          </p:nvPr>
        </p:nvSpPr>
        <p:spPr>
          <a:xfrm>
            <a:off x="504000" y="1368000"/>
            <a:ext cx="9072000" cy="3797280"/>
          </a:xfrm>
          <a:prstGeom prst="rect">
            <a:avLst/>
          </a:prstGeom>
          <a:noFill/>
          <a:ln w="0">
            <a:noFill/>
          </a:ln>
        </p:spPr>
        <p:txBody>
          <a:bodyPr lIns="0" rIns="0" tIns="0" bIns="0" anchor="t">
            <a:normAutofit fontScale="99000"/>
          </a:bodyPr>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Atlantic</a:t>
            </a:r>
            <a:endParaRPr b="0" lang="cs-CZ" sz="2400" spc="-1" strike="noStrike">
              <a:solidFill>
                <a:srgbClr val="ffffff"/>
              </a:solidFill>
              <a:latin typeface="Arial"/>
            </a:endParaRPr>
          </a:p>
          <a:p>
            <a:pPr marL="432000" indent="0">
              <a:spcAft>
                <a:spcPts val="1060"/>
              </a:spcAft>
              <a:buNone/>
            </a:pPr>
            <a:r>
              <a:rPr b="0" lang="cs-CZ" sz="2400" spc="-1" strike="noStrike">
                <a:solidFill>
                  <a:srgbClr val="ffffff"/>
                </a:solidFill>
                <a:latin typeface="Arial"/>
              </a:rPr>
              <a:t>This accent is probably the one accent most people associate with being „Southern“. Made popular by movies such as Gone with the Wind, it is spoken in Maryland, Virginia, North and South Carolina and in Georgia. </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Famous (and infamous) people speaking this are South Carolina senator Lindsey Graham (</a:t>
            </a:r>
            <a:r>
              <a:rPr b="0" lang="cs-CZ" sz="2400" spc="-1" strike="noStrike">
                <a:solidFill>
                  <a:srgbClr val="ffffff"/>
                </a:solidFill>
                <a:latin typeface="Arial"/>
                <a:hlinkClick r:id="rId1"/>
              </a:rPr>
              <a:t>https://www.youtube.com/watch?v=0xuzbJw1qr8</a:t>
            </a:r>
            <a:r>
              <a:rPr b="0" lang="cs-CZ" sz="2400" spc="-1" strike="noStrike">
                <a:solidFill>
                  <a:srgbClr val="ffffff"/>
                </a:solidFill>
                <a:latin typeface="Arial"/>
              </a:rPr>
              <a:t>)</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Maryland accent (https://www.youtube.com/watch?v=1-MHVxLXvVQ)</a:t>
            </a:r>
            <a:endParaRPr b="0" lang="cs-CZ"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PlaceHolder 1"/>
          <p:cNvSpPr>
            <a:spLocks noGrp="1"/>
          </p:cNvSpPr>
          <p:nvPr>
            <p:ph type="title"/>
          </p:nvPr>
        </p:nvSpPr>
        <p:spPr>
          <a:xfrm>
            <a:off x="2376000" y="216000"/>
            <a:ext cx="5328000" cy="720000"/>
          </a:xfrm>
          <a:prstGeom prst="rect">
            <a:avLst/>
          </a:prstGeom>
          <a:noFill/>
          <a:ln w="0">
            <a:noFill/>
          </a:ln>
        </p:spPr>
        <p:txBody>
          <a:bodyPr lIns="0" rIns="0" tIns="0" bIns="0" anchor="ctr">
            <a:normAutofit/>
          </a:bodyPr>
          <a:p>
            <a:pPr indent="0" algn="ctr">
              <a:buNone/>
            </a:pPr>
            <a:r>
              <a:rPr b="0" lang="cs-CZ" sz="3300" spc="-1" strike="noStrike">
                <a:solidFill>
                  <a:srgbClr val="ffffff"/>
                </a:solidFill>
                <a:latin typeface="Arial"/>
              </a:rPr>
              <a:t>Types of Southern accent</a:t>
            </a:r>
            <a:endParaRPr b="0" lang="cs-CZ" sz="3300" spc="-1" strike="noStrike">
              <a:solidFill>
                <a:srgbClr val="ffffff"/>
              </a:solidFill>
              <a:latin typeface="Arial"/>
            </a:endParaRPr>
          </a:p>
        </p:txBody>
      </p:sp>
      <p:sp>
        <p:nvSpPr>
          <p:cNvPr id="53" name="PlaceHolder 2"/>
          <p:cNvSpPr>
            <a:spLocks noGrp="1"/>
          </p:cNvSpPr>
          <p:nvPr>
            <p:ph/>
          </p:nvPr>
        </p:nvSpPr>
        <p:spPr>
          <a:xfrm>
            <a:off x="504000" y="1368000"/>
            <a:ext cx="9072000" cy="3797280"/>
          </a:xfrm>
          <a:prstGeom prst="rect">
            <a:avLst/>
          </a:prstGeom>
          <a:noFill/>
          <a:ln w="0">
            <a:noFill/>
          </a:ln>
        </p:spPr>
        <p:txBody>
          <a:bodyPr lIns="0" rIns="0" tIns="0" bIns="0" anchor="t">
            <a:normAutofit/>
          </a:bodyPr>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Apalachian</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This variety covers Kentucky, Virginia, Tennessee, Georgia, Mississippi, Alabama.</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Phonological features include pronouncing the „r´s“ rather than dropping them, and a special feature of h-dropping.</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https://www.youtube.com/watch?v=03iwAY4KlIU&amp;t=19s </a:t>
            </a:r>
            <a:endParaRPr b="0" lang="cs-CZ"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 name="PlaceHolder 1"/>
          <p:cNvSpPr>
            <a:spLocks noGrp="1"/>
          </p:cNvSpPr>
          <p:nvPr>
            <p:ph type="title"/>
          </p:nvPr>
        </p:nvSpPr>
        <p:spPr>
          <a:xfrm>
            <a:off x="2376000" y="216000"/>
            <a:ext cx="5328000" cy="720000"/>
          </a:xfrm>
          <a:prstGeom prst="rect">
            <a:avLst/>
          </a:prstGeom>
          <a:noFill/>
          <a:ln w="0">
            <a:noFill/>
          </a:ln>
        </p:spPr>
        <p:txBody>
          <a:bodyPr lIns="0" rIns="0" tIns="0" bIns="0" anchor="ctr">
            <a:normAutofit/>
          </a:bodyPr>
          <a:p>
            <a:pPr indent="0" algn="ctr">
              <a:buNone/>
            </a:pPr>
            <a:r>
              <a:rPr b="0" lang="cs-CZ" sz="3300" spc="-1" strike="noStrike">
                <a:solidFill>
                  <a:srgbClr val="ffffff"/>
                </a:solidFill>
                <a:latin typeface="Arial"/>
              </a:rPr>
              <a:t>Types of Southern Accent</a:t>
            </a:r>
            <a:endParaRPr b="0" lang="cs-CZ" sz="3300" spc="-1" strike="noStrike">
              <a:solidFill>
                <a:srgbClr val="ffffff"/>
              </a:solidFill>
              <a:latin typeface="Arial"/>
            </a:endParaRPr>
          </a:p>
        </p:txBody>
      </p:sp>
      <p:sp>
        <p:nvSpPr>
          <p:cNvPr id="55" name="PlaceHolder 2"/>
          <p:cNvSpPr>
            <a:spLocks noGrp="1"/>
          </p:cNvSpPr>
          <p:nvPr>
            <p:ph/>
          </p:nvPr>
        </p:nvSpPr>
        <p:spPr>
          <a:xfrm>
            <a:off x="504000" y="1368000"/>
            <a:ext cx="9072000" cy="3797280"/>
          </a:xfrm>
          <a:prstGeom prst="rect">
            <a:avLst/>
          </a:prstGeom>
          <a:noFill/>
          <a:ln w="0">
            <a:noFill/>
          </a:ln>
        </p:spPr>
        <p:txBody>
          <a:bodyPr lIns="0" rIns="0" tIns="0" bIns="0" anchor="t">
            <a:normAutofit/>
          </a:bodyPr>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Missisipi Delta and Texan accents</a:t>
            </a:r>
            <a:endParaRPr b="0" lang="cs-CZ" sz="2400" spc="-1" strike="noStrike">
              <a:solidFill>
                <a:srgbClr val="ffffff"/>
              </a:solidFill>
              <a:latin typeface="Arial"/>
            </a:endParaRPr>
          </a:p>
          <a:p>
            <a:pPr marL="432000" indent="0">
              <a:spcAft>
                <a:spcPts val="1060"/>
              </a:spcAft>
              <a:buNone/>
            </a:pPr>
            <a:r>
              <a:rPr b="0" lang="cs-CZ" sz="2400" spc="-1" strike="noStrike">
                <a:solidFill>
                  <a:srgbClr val="ffffff"/>
                </a:solidFill>
                <a:latin typeface="Arial"/>
              </a:rPr>
              <a:t> </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Missisipi – Johnny Cash, Britney Spears</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Texas – Mathew McConne</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Texas accents – Young Sheldon: https://www.youtube.com/watch?v=4iDDw2PpCC4</a:t>
            </a:r>
            <a:endParaRPr b="0" lang="cs-CZ"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 name="PlaceHolder 1"/>
          <p:cNvSpPr>
            <a:spLocks noGrp="1"/>
          </p:cNvSpPr>
          <p:nvPr>
            <p:ph type="title"/>
          </p:nvPr>
        </p:nvSpPr>
        <p:spPr>
          <a:xfrm>
            <a:off x="2376000" y="216000"/>
            <a:ext cx="5328000" cy="720000"/>
          </a:xfrm>
          <a:prstGeom prst="rect">
            <a:avLst/>
          </a:prstGeom>
          <a:noFill/>
          <a:ln w="0">
            <a:noFill/>
          </a:ln>
        </p:spPr>
        <p:txBody>
          <a:bodyPr lIns="0" rIns="0" tIns="0" bIns="0" anchor="ctr">
            <a:normAutofit/>
          </a:bodyPr>
          <a:p>
            <a:pPr indent="0" algn="ctr">
              <a:buNone/>
            </a:pPr>
            <a:r>
              <a:rPr b="0" lang="cs-CZ" sz="3300" spc="-1" strike="noStrike">
                <a:solidFill>
                  <a:srgbClr val="ffffff"/>
                </a:solidFill>
                <a:latin typeface="Arial"/>
              </a:rPr>
              <a:t>Features of Southern accent</a:t>
            </a:r>
            <a:endParaRPr b="0" lang="cs-CZ" sz="3300" spc="-1" strike="noStrike">
              <a:solidFill>
                <a:srgbClr val="ffffff"/>
              </a:solidFill>
              <a:latin typeface="Arial"/>
            </a:endParaRPr>
          </a:p>
        </p:txBody>
      </p:sp>
      <p:sp>
        <p:nvSpPr>
          <p:cNvPr id="57" name="PlaceHolder 2"/>
          <p:cNvSpPr>
            <a:spLocks noGrp="1"/>
          </p:cNvSpPr>
          <p:nvPr>
            <p:ph/>
          </p:nvPr>
        </p:nvSpPr>
        <p:spPr>
          <a:xfrm>
            <a:off x="504000" y="1368000"/>
            <a:ext cx="9072000" cy="3797280"/>
          </a:xfrm>
          <a:prstGeom prst="rect">
            <a:avLst/>
          </a:prstGeom>
          <a:noFill/>
          <a:ln w="0">
            <a:noFill/>
          </a:ln>
        </p:spPr>
        <p:txBody>
          <a:bodyPr lIns="0" rIns="0" tIns="0" bIns="0" anchor="t">
            <a:normAutofit fontScale="58000"/>
          </a:bodyPr>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Southern lilt</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Southern accents slow down and elongate the vowel sounds, turning vowels turn into diphthongs.</a:t>
            </a:r>
            <a:endParaRPr b="0" lang="cs-CZ" sz="2400" spc="-1" strike="noStrike">
              <a:solidFill>
                <a:srgbClr val="ffffff"/>
              </a:solidFill>
              <a:latin typeface="Arial"/>
            </a:endParaRPr>
          </a:p>
          <a:p>
            <a:pPr marL="432000" indent="0">
              <a:spcAft>
                <a:spcPts val="1060"/>
              </a:spcAft>
              <a:buNone/>
            </a:pPr>
            <a:r>
              <a:rPr b="0" lang="cs-CZ" sz="2400" spc="-1" strike="noStrike">
                <a:solidFill>
                  <a:srgbClr val="ffffff"/>
                </a:solidFill>
                <a:latin typeface="Arial"/>
              </a:rPr>
              <a:t> </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Bill → /bee yill/</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Pet → /pe yut/</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Cat → /ca yut/</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The tone of the vowel will rise then fall to make a classic Southern accent.</a:t>
            </a:r>
            <a:endParaRPr b="0" lang="cs-CZ" sz="2400" spc="-1" strike="noStrike">
              <a:solidFill>
                <a:srgbClr val="ffffff"/>
              </a:solidFill>
              <a:latin typeface="Arial"/>
            </a:endParaRPr>
          </a:p>
          <a:p>
            <a:pPr marL="432000" indent="0">
              <a:spcAft>
                <a:spcPts val="1060"/>
              </a:spcAft>
              <a:buNone/>
            </a:pPr>
            <a:r>
              <a:rPr b="0" lang="cs-CZ" sz="2400" spc="-1" strike="noStrike">
                <a:solidFill>
                  <a:srgbClr val="ffffff"/>
                </a:solidFill>
                <a:latin typeface="Arial"/>
              </a:rPr>
              <a:t> </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R dropping</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Most Southern accents will drop the r’s on most words.</a:t>
            </a:r>
            <a:endParaRPr b="0" lang="cs-CZ" sz="2400" spc="-1" strike="noStrike">
              <a:solidFill>
                <a:srgbClr val="ffffff"/>
              </a:solidFill>
              <a:latin typeface="Arial"/>
            </a:endParaRPr>
          </a:p>
          <a:p>
            <a:pPr marL="432000" indent="0">
              <a:spcAft>
                <a:spcPts val="1060"/>
              </a:spcAft>
              <a:buNone/>
            </a:pPr>
            <a:r>
              <a:rPr b="0" lang="cs-CZ" sz="2400" spc="-1" strike="noStrike">
                <a:solidFill>
                  <a:srgbClr val="ffffff"/>
                </a:solidFill>
                <a:latin typeface="Arial"/>
              </a:rPr>
              <a:t> </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Mother → /mu thuh/</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Father → /fa thuh/</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Tired → /tay yud/</a:t>
            </a:r>
            <a:endParaRPr b="0" lang="cs-CZ"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 name="PlaceHolder 1"/>
          <p:cNvSpPr>
            <a:spLocks noGrp="1"/>
          </p:cNvSpPr>
          <p:nvPr>
            <p:ph type="title"/>
          </p:nvPr>
        </p:nvSpPr>
        <p:spPr>
          <a:xfrm>
            <a:off x="2376000" y="216000"/>
            <a:ext cx="5328000" cy="720000"/>
          </a:xfrm>
          <a:prstGeom prst="rect">
            <a:avLst/>
          </a:prstGeom>
          <a:noFill/>
          <a:ln w="0">
            <a:noFill/>
          </a:ln>
        </p:spPr>
        <p:txBody>
          <a:bodyPr lIns="0" rIns="0" tIns="0" bIns="0" anchor="ctr">
            <a:normAutofit/>
          </a:bodyPr>
          <a:p>
            <a:pPr indent="0" algn="ctr">
              <a:buNone/>
            </a:pPr>
            <a:r>
              <a:rPr b="0" lang="cs-CZ" sz="3300" spc="-1" strike="noStrike">
                <a:solidFill>
                  <a:srgbClr val="ffffff"/>
                </a:solidFill>
                <a:latin typeface="Arial"/>
              </a:rPr>
              <a:t>Southern Slang</a:t>
            </a:r>
            <a:endParaRPr b="0" lang="cs-CZ" sz="3300" spc="-1" strike="noStrike">
              <a:solidFill>
                <a:srgbClr val="ffffff"/>
              </a:solidFill>
              <a:latin typeface="Arial"/>
            </a:endParaRPr>
          </a:p>
        </p:txBody>
      </p:sp>
      <p:sp>
        <p:nvSpPr>
          <p:cNvPr id="59" name="PlaceHolder 2"/>
          <p:cNvSpPr>
            <a:spLocks noGrp="1"/>
          </p:cNvSpPr>
          <p:nvPr>
            <p:ph/>
          </p:nvPr>
        </p:nvSpPr>
        <p:spPr>
          <a:xfrm>
            <a:off x="504000" y="1368000"/>
            <a:ext cx="9072000" cy="3797280"/>
          </a:xfrm>
          <a:prstGeom prst="rect">
            <a:avLst/>
          </a:prstGeom>
          <a:noFill/>
          <a:ln w="0">
            <a:noFill/>
          </a:ln>
        </p:spPr>
        <p:txBody>
          <a:bodyPr lIns="0" rIns="0" tIns="0" bIns="0" anchor="t">
            <a:normAutofit fontScale="94000"/>
          </a:bodyPr>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American Slang is highly regional, some of the phrases are fairly common:</a:t>
            </a:r>
            <a:endParaRPr b="0" lang="cs-CZ" sz="2400" spc="-1" strike="noStrike">
              <a:solidFill>
                <a:srgbClr val="ffffff"/>
              </a:solidFill>
              <a:latin typeface="Arial"/>
            </a:endParaRPr>
          </a:p>
          <a:p>
            <a:pPr marL="432000" indent="0">
              <a:spcAft>
                <a:spcPts val="1060"/>
              </a:spcAft>
              <a:buNone/>
            </a:pPr>
            <a:r>
              <a:rPr b="0" lang="cs-CZ" sz="2400" spc="-1" strike="noStrike">
                <a:solidFill>
                  <a:srgbClr val="ffffff"/>
                </a:solidFill>
                <a:latin typeface="Arial"/>
              </a:rPr>
              <a:t> </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Howdy</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Hello</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Howdy, y’all.</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Y’all</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You (plural); you all</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How y’all doin’?</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Fixin’ to</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Going to</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I’m fixin’ to eat lunch.</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Over yonder</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Over there</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The shop is over yonder.</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I reckon</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I think</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I reckon it’s gon’ rain.</a:t>
            </a:r>
            <a:endParaRPr b="0" lang="cs-CZ" sz="2400" spc="-1" strike="noStrike">
              <a:solidFill>
                <a:srgbClr val="ffffff"/>
              </a:solidFill>
              <a:latin typeface="Arial"/>
            </a:endParaRPr>
          </a:p>
          <a:p>
            <a:pPr marL="432000" indent="-324000">
              <a:spcAft>
                <a:spcPts val="1060"/>
              </a:spcAft>
              <a:buClr>
                <a:srgbClr val="ffffff"/>
              </a:buClr>
              <a:buSzPct val="45000"/>
              <a:buFont typeface="Wingdings" charset="2"/>
              <a:buChar char=""/>
            </a:pPr>
            <a:r>
              <a:rPr b="0" lang="cs-CZ" sz="2400" spc="-1" strike="noStrike">
                <a:solidFill>
                  <a:srgbClr val="ffffff"/>
                </a:solidFill>
                <a:latin typeface="Arial"/>
              </a:rPr>
              <a:t>As all get out</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Very; a lot</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	</a:t>
            </a:r>
            <a:r>
              <a:rPr b="0" lang="cs-CZ" sz="2400" spc="-1" strike="noStrike">
                <a:solidFill>
                  <a:srgbClr val="ffffff"/>
                </a:solidFill>
                <a:latin typeface="Arial"/>
              </a:rPr>
              <a:t>He’s funny as all get out.</a:t>
            </a:r>
            <a:endParaRPr b="0" lang="cs-CZ"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19</TotalTime>
  <Application>LibreOffice/7.4.1.2$Windows_X86_64 LibreOffice_project/3c58a8f3a960df8bc8fd77b461821e42c061c5f0</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2022-11-24T22:35:29Z</dcterms:created>
  <dc:creator/>
  <dc:description/>
  <dc:language>cs-CZ</dc:language>
  <cp:lastModifiedBy/>
  <dcterms:modified xsi:type="dcterms:W3CDTF">2022-11-25T00:19:34Z</dcterms:modified>
  <cp:revision>6</cp:revision>
  <dc:subject/>
  <dc:title>Metropolis</dc:title>
</cp:coreProperties>
</file>