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9" r:id="rId2"/>
    <p:sldId id="344" r:id="rId3"/>
    <p:sldId id="358" r:id="rId4"/>
    <p:sldId id="357" r:id="rId5"/>
    <p:sldId id="345" r:id="rId6"/>
    <p:sldId id="346" r:id="rId7"/>
    <p:sldId id="355" r:id="rId8"/>
    <p:sldId id="347" r:id="rId9"/>
    <p:sldId id="348" r:id="rId10"/>
    <p:sldId id="351" r:id="rId11"/>
    <p:sldId id="352" r:id="rId12"/>
    <p:sldId id="353" r:id="rId13"/>
    <p:sldId id="354" r:id="rId14"/>
  </p:sldIdLst>
  <p:sldSz cx="9144000" cy="6858000" type="screen4x3"/>
  <p:notesSz cx="6858000" cy="9144000"/>
  <p:defaultTextStyle>
    <a:lvl1pPr marL="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>
        <p:scale>
          <a:sx n="118" d="100"/>
          <a:sy n="118" d="100"/>
        </p:scale>
        <p:origin x="-79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68F88C59-319B-4332-9A1D-2A62CFCB00D8}" type="datetimeFigureOut">
              <a:rPr lang="cs-CZ" smtClean="0"/>
              <a:pPr/>
              <a:t>31.10.2022</a:t>
            </a:fld>
            <a:endParaRPr lang="cs-CZ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B16A41B8-7DC3-4DB6-84E4-E105629EAA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370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968B300D-05F0-4B43-940D-46DED5A791AD}" type="datetimeFigureOut">
              <a:pPr/>
              <a:t>31.10.2022</a:t>
            </a:fld>
            <a:endParaRPr lang="cs-CZ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9B26CD33-4337-4529-948A-94F6960B2374}" type="slidenum"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92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álka t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cs-CZ"/>
            </a:lvl1pPr>
            <a:extLst/>
          </a:lstStyle>
          <a:p>
            <a:r>
              <a:rPr kumimoji="0" lang="cs-CZ"/>
              <a:t>Kliknutím přidáte název fotoalba.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cs-CZ"/>
            </a:pPr>
            <a:endParaRPr kumimoji="0" lang="cs-CZ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datum a další podrobnosti.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cs-CZ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24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výšku a 2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pPr/>
              <a:t>31.10.2022</a:t>
            </a:fld>
            <a:endParaRPr kumimoji="0" lang="cs-CZ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 šířku (Celá obrazov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cs-CZ" i="0"/>
              <a:t>Kliknutím na ikonu</a:t>
            </a:r>
            <a:r>
              <a:rPr kumimoji="0" lang="cs-CZ" i="0" baseline="0"/>
              <a:t> přidáte </a:t>
            </a:r>
            <a:r>
              <a:rPr kumimoji="0" lang="cs-CZ" i="0"/>
              <a:t>obrázek na celou stránku.</a:t>
            </a:r>
            <a:endParaRPr kumimoji="0" lang="cs-CZ" i="0" baseline="0"/>
          </a:p>
          <a:p>
            <a:pPr marL="0" marR="0" indent="0" algn="ctr">
              <a:buFontTx/>
              <a:buNone/>
            </a:pPr>
            <a:endParaRPr kumimoji="0" lang="cs-CZ" i="0"/>
          </a:p>
          <a:p>
            <a:pPr algn="ctr">
              <a:buFontTx/>
              <a:buNone/>
            </a:pPr>
            <a:endParaRPr kumimoji="0" lang="cs-CZ" i="0"/>
          </a:p>
          <a:p>
            <a:pPr algn="ctr">
              <a:buFontTx/>
              <a:buNone/>
            </a:pPr>
            <a:endParaRPr kumimoji="0" lang="cs-CZ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ddíl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cs-CZ" baseline="0"/>
            </a:lvl1pPr>
            <a:extLst/>
          </a:lstStyle>
          <a:p>
            <a:r>
              <a:rPr kumimoji="0" lang="cs-CZ"/>
              <a:t>Přidejte název oddílu.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cs-CZ" sz="180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latinLnBrk="0" hangingPunct="1"/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cs-CZ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31.10.2022</a:t>
            </a:fld>
            <a:endParaRPr kumimoji="0" lang="cs-CZ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cs-CZ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cs-CZ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cs-CZ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cs-CZ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cs-CZ">
          <a:solidFill>
            <a:schemeClr val="tx2"/>
          </a:solidFill>
        </a:defRPr>
      </a:lvl2pPr>
      <a:lvl3pPr eaLnBrk="1" latinLnBrk="0" hangingPunct="1">
        <a:defRPr kumimoji="0" lang="cs-CZ">
          <a:solidFill>
            <a:schemeClr val="tx2"/>
          </a:solidFill>
        </a:defRPr>
      </a:lvl3pPr>
      <a:lvl4pPr eaLnBrk="1" latinLnBrk="0" hangingPunct="1">
        <a:defRPr kumimoji="0" lang="cs-CZ">
          <a:solidFill>
            <a:schemeClr val="tx2"/>
          </a:solidFill>
        </a:defRPr>
      </a:lvl4pPr>
      <a:lvl5pPr eaLnBrk="1" latinLnBrk="0" hangingPunct="1">
        <a:defRPr kumimoji="0" lang="cs-CZ">
          <a:solidFill>
            <a:schemeClr val="tx2"/>
          </a:solidFill>
        </a:defRPr>
      </a:lvl5pPr>
      <a:lvl6pPr eaLnBrk="1" latinLnBrk="0" hangingPunct="1">
        <a:defRPr kumimoji="0" lang="cs-CZ">
          <a:solidFill>
            <a:schemeClr val="tx2"/>
          </a:solidFill>
        </a:defRPr>
      </a:lvl6pPr>
      <a:lvl7pPr eaLnBrk="1" latinLnBrk="0" hangingPunct="1">
        <a:defRPr kumimoji="0" lang="cs-CZ">
          <a:solidFill>
            <a:schemeClr val="tx2"/>
          </a:solidFill>
        </a:defRPr>
      </a:lvl7pPr>
      <a:lvl8pPr eaLnBrk="1" latinLnBrk="0" hangingPunct="1">
        <a:defRPr kumimoji="0" lang="cs-CZ">
          <a:solidFill>
            <a:schemeClr val="tx2"/>
          </a:solidFill>
        </a:defRPr>
      </a:lvl8pPr>
      <a:lvl9pPr eaLnBrk="1" latinLnBrk="0" hangingPunct="1">
        <a:defRPr kumimoji="0" lang="cs-CZ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cs-CZ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cs-CZ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cs-CZ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cs-CZ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L78fdsl6Y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2zyjbH9zz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T-V9UoO-k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4000" dirty="0" err="1" smtClean="0">
                <a:solidFill>
                  <a:srgbClr val="FFFF00"/>
                </a:solidFill>
              </a:rPr>
              <a:t>The</a:t>
            </a:r>
            <a:r>
              <a:rPr lang="cs-CZ" sz="4000" dirty="0" smtClean="0">
                <a:solidFill>
                  <a:srgbClr val="FFFF00"/>
                </a:solidFill>
              </a:rPr>
              <a:t> </a:t>
            </a:r>
            <a:r>
              <a:rPr lang="cs-CZ" sz="4000" dirty="0" err="1" smtClean="0">
                <a:solidFill>
                  <a:srgbClr val="FFFF00"/>
                </a:solidFill>
              </a:rPr>
              <a:t>torchlight</a:t>
            </a:r>
            <a:r>
              <a:rPr lang="cs-CZ" sz="4000" dirty="0" smtClean="0">
                <a:solidFill>
                  <a:srgbClr val="FFFF00"/>
                </a:solidFill>
              </a:rPr>
              <a:t> and </a:t>
            </a:r>
            <a:r>
              <a:rPr lang="cs-CZ" sz="4000" dirty="0" err="1" smtClean="0">
                <a:solidFill>
                  <a:srgbClr val="FFFF00"/>
                </a:solidFill>
              </a:rPr>
              <a:t>candlelight</a:t>
            </a:r>
            <a:r>
              <a:rPr lang="cs-CZ" sz="4000" dirty="0" smtClean="0">
                <a:solidFill>
                  <a:srgbClr val="FFFF00"/>
                </a:solidFill>
              </a:rPr>
              <a:t> </a:t>
            </a:r>
            <a:r>
              <a:rPr lang="cs-CZ" sz="4000" dirty="0" err="1" smtClean="0">
                <a:solidFill>
                  <a:srgbClr val="FFFF00"/>
                </a:solidFill>
              </a:rPr>
              <a:t>season</a:t>
            </a:r>
            <a:r>
              <a:rPr lang="cs-CZ" sz="4000" dirty="0" smtClean="0">
                <a:solidFill>
                  <a:srgbClr val="FFFF00"/>
                </a:solidFill>
              </a:rPr>
              <a:t> in 13 </a:t>
            </a:r>
            <a:r>
              <a:rPr lang="cs-CZ" sz="4000" dirty="0" err="1" smtClean="0">
                <a:solidFill>
                  <a:srgbClr val="FFFF00"/>
                </a:solidFill>
              </a:rPr>
              <a:t>slides</a:t>
            </a:r>
            <a:r>
              <a:rPr lang="cs-CZ" sz="4000" dirty="0" smtClean="0">
                <a:solidFill>
                  <a:srgbClr val="FFFF00"/>
                </a:solidFill>
              </a:rPr>
              <a:t>.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>
                <a:solidFill>
                  <a:srgbClr val="FFC000"/>
                </a:solidFill>
              </a:rPr>
              <a:t>November</a:t>
            </a:r>
            <a:r>
              <a:rPr lang="cs-CZ" sz="6000" dirty="0">
                <a:solidFill>
                  <a:srgbClr val="FFC000"/>
                </a:solidFill>
              </a:rPr>
              <a:t> </a:t>
            </a:r>
            <a:r>
              <a:rPr lang="cs-CZ" sz="6000" dirty="0" err="1">
                <a:solidFill>
                  <a:srgbClr val="FFC000"/>
                </a:solidFill>
              </a:rPr>
              <a:t>lights</a:t>
            </a:r>
            <a:endParaRPr lang="cs-CZ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r="10938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1200" dirty="0">
                <a:hlinkClick r:id="rId3"/>
              </a:rPr>
              <a:t>Ich geh mit meiner Laterne - Laternenlieder | Kinderlieder deutsch - Sankt Martin Lied - YouTube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77549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8" b="21848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The</a:t>
            </a:r>
            <a:r>
              <a:rPr lang="cs-CZ" sz="4000" dirty="0">
                <a:solidFill>
                  <a:srgbClr val="FFC000"/>
                </a:solidFill>
              </a:rPr>
              <a:t> Velvet </a:t>
            </a:r>
            <a:r>
              <a:rPr lang="cs-CZ" sz="4000" dirty="0" err="1">
                <a:solidFill>
                  <a:srgbClr val="FFC000"/>
                </a:solidFill>
              </a:rPr>
              <a:t>Revolution</a:t>
            </a:r>
            <a:r>
              <a:rPr lang="cs-CZ" sz="4000" dirty="0">
                <a:solidFill>
                  <a:srgbClr val="FFC000"/>
                </a:solidFill>
              </a:rPr>
              <a:t>, 1989</a:t>
            </a:r>
          </a:p>
        </p:txBody>
      </p:sp>
    </p:spTree>
    <p:extLst>
      <p:ext uri="{BB962C8B-B14F-4D97-AF65-F5344CB8AC3E}">
        <p14:creationId xmlns:p14="http://schemas.microsoft.com/office/powerpoint/2010/main" val="1683171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r="5514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FF00"/>
                </a:solidFill>
              </a:rPr>
              <a:t>Thanksgiving</a:t>
            </a:r>
            <a:r>
              <a:rPr lang="cs-CZ" sz="4000" dirty="0">
                <a:solidFill>
                  <a:srgbClr val="FFFF00"/>
                </a:solidFill>
              </a:rPr>
              <a:t> </a:t>
            </a:r>
            <a:r>
              <a:rPr lang="cs-CZ" sz="4000" dirty="0" err="1">
                <a:solidFill>
                  <a:srgbClr val="FFFF00"/>
                </a:solidFill>
              </a:rPr>
              <a:t>Day</a:t>
            </a:r>
            <a:r>
              <a:rPr lang="cs-CZ" sz="4000" dirty="0">
                <a:solidFill>
                  <a:srgbClr val="FFFF00"/>
                </a:solidFill>
              </a:rPr>
              <a:t>   </a:t>
            </a:r>
            <a:r>
              <a:rPr lang="en-US" sz="1000" dirty="0">
                <a:hlinkClick r:id="rId3"/>
              </a:rPr>
              <a:t>A Thanksgiving Miracle - SNL - YouTube</a:t>
            </a:r>
            <a:endParaRPr lang="cs-CZ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7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FF00"/>
                </a:solidFill>
              </a:rPr>
              <a:t>Be</a:t>
            </a:r>
            <a:r>
              <a:rPr lang="cs-CZ" sz="4000" dirty="0">
                <a:solidFill>
                  <a:srgbClr val="FFFF00"/>
                </a:solidFill>
              </a:rPr>
              <a:t> </a:t>
            </a:r>
            <a:r>
              <a:rPr lang="cs-CZ" sz="4000" dirty="0" err="1">
                <a:solidFill>
                  <a:srgbClr val="FFFF00"/>
                </a:solidFill>
              </a:rPr>
              <a:t>thankful</a:t>
            </a:r>
            <a:r>
              <a:rPr lang="cs-CZ" sz="4000" dirty="0">
                <a:solidFill>
                  <a:srgbClr val="FFFF00"/>
                </a:solidFill>
              </a:rPr>
              <a:t>! *** </a:t>
            </a:r>
            <a:r>
              <a:rPr lang="cs-CZ" sz="4000" dirty="0" err="1">
                <a:solidFill>
                  <a:srgbClr val="FFFF00"/>
                </a:solidFill>
              </a:rPr>
              <a:t>Thank</a:t>
            </a:r>
            <a:r>
              <a:rPr lang="cs-CZ" sz="4000" dirty="0">
                <a:solidFill>
                  <a:srgbClr val="FFFF00"/>
                </a:solidFill>
              </a:rPr>
              <a:t> </a:t>
            </a:r>
            <a:r>
              <a:rPr lang="cs-CZ" sz="4000" dirty="0" err="1">
                <a:solidFill>
                  <a:srgbClr val="FFFF00"/>
                </a:solidFill>
              </a:rPr>
              <a:t>you</a:t>
            </a:r>
            <a:r>
              <a:rPr lang="cs-CZ" sz="4000">
                <a:solidFill>
                  <a:srgbClr val="FFFF00"/>
                </a:solidFill>
              </a:rPr>
              <a:t>.</a:t>
            </a:r>
            <a:endParaRPr lang="cs-CZ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12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Halloween</a:t>
            </a:r>
          </a:p>
        </p:txBody>
      </p:sp>
    </p:spTree>
    <p:extLst>
      <p:ext uri="{BB962C8B-B14F-4D97-AF65-F5344CB8AC3E}">
        <p14:creationId xmlns:p14="http://schemas.microsoft.com/office/powerpoint/2010/main" val="930787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r="9829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C000"/>
                </a:solidFill>
              </a:rPr>
              <a:t>… </a:t>
            </a:r>
            <a:r>
              <a:rPr lang="cs-CZ" sz="4000" dirty="0" err="1" smtClean="0">
                <a:solidFill>
                  <a:srgbClr val="FFC000"/>
                </a:solidFill>
              </a:rPr>
              <a:t>can</a:t>
            </a:r>
            <a:r>
              <a:rPr lang="cs-CZ" sz="4000" dirty="0" smtClean="0">
                <a:solidFill>
                  <a:srgbClr val="FFC000"/>
                </a:solidFill>
              </a:rPr>
              <a:t> </a:t>
            </a:r>
            <a:r>
              <a:rPr lang="cs-CZ" sz="4000" dirty="0" err="1" smtClean="0">
                <a:solidFill>
                  <a:srgbClr val="FFC000"/>
                </a:solidFill>
              </a:rPr>
              <a:t>also</a:t>
            </a:r>
            <a:r>
              <a:rPr lang="cs-CZ" sz="4000" dirty="0" smtClean="0">
                <a:solidFill>
                  <a:srgbClr val="FFC000"/>
                </a:solidFill>
              </a:rPr>
              <a:t> </a:t>
            </a:r>
            <a:r>
              <a:rPr lang="cs-CZ" sz="4000" dirty="0" err="1" smtClean="0">
                <a:solidFill>
                  <a:srgbClr val="FFC000"/>
                </a:solidFill>
              </a:rPr>
              <a:t>turn</a:t>
            </a:r>
            <a:r>
              <a:rPr lang="cs-CZ" sz="4000" dirty="0" smtClean="0">
                <a:solidFill>
                  <a:srgbClr val="FFC000"/>
                </a:solidFill>
              </a:rPr>
              <a:t> </a:t>
            </a:r>
            <a:r>
              <a:rPr lang="cs-CZ" sz="4000" dirty="0" err="1" smtClean="0">
                <a:solidFill>
                  <a:srgbClr val="FFC000"/>
                </a:solidFill>
              </a:rPr>
              <a:t>out</a:t>
            </a:r>
            <a:r>
              <a:rPr lang="cs-CZ" sz="4000" dirty="0" smtClean="0">
                <a:solidFill>
                  <a:srgbClr val="FFC000"/>
                </a:solidFill>
              </a:rPr>
              <a:t> </a:t>
            </a:r>
            <a:r>
              <a:rPr lang="cs-CZ" sz="4000" dirty="0" err="1" smtClean="0">
                <a:solidFill>
                  <a:srgbClr val="FFC000"/>
                </a:solidFill>
              </a:rPr>
              <a:t>like</a:t>
            </a:r>
            <a:r>
              <a:rPr lang="cs-CZ" sz="4000" dirty="0" smtClean="0">
                <a:solidFill>
                  <a:srgbClr val="FFC000"/>
                </a:solidFill>
              </a:rPr>
              <a:t> </a:t>
            </a:r>
            <a:r>
              <a:rPr lang="cs-CZ" sz="4000" dirty="0" err="1" smtClean="0">
                <a:solidFill>
                  <a:srgbClr val="FFC000"/>
                </a:solidFill>
              </a:rPr>
              <a:t>this</a:t>
            </a:r>
            <a:r>
              <a:rPr lang="cs-CZ" sz="4000" dirty="0" smtClean="0"/>
              <a:t>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0368695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5733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FF00"/>
                </a:solidFill>
              </a:rPr>
              <a:t>Nov. 1+2: </a:t>
            </a:r>
            <a:r>
              <a:rPr lang="cs-CZ" sz="3200" dirty="0" err="1" smtClean="0">
                <a:solidFill>
                  <a:srgbClr val="FFFF00"/>
                </a:solidFill>
              </a:rPr>
              <a:t>All</a:t>
            </a:r>
            <a:r>
              <a:rPr lang="cs-CZ" sz="3200" dirty="0" smtClean="0">
                <a:solidFill>
                  <a:srgbClr val="FFFF00"/>
                </a:solidFill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</a:rPr>
              <a:t>Saints</a:t>
            </a:r>
            <a:r>
              <a:rPr lang="cs-CZ" sz="3200" dirty="0" smtClean="0">
                <a:solidFill>
                  <a:srgbClr val="FFFF00"/>
                </a:solidFill>
              </a:rPr>
              <a:t> and </a:t>
            </a:r>
            <a:r>
              <a:rPr lang="cs-CZ" sz="3200" dirty="0" err="1" smtClean="0">
                <a:solidFill>
                  <a:srgbClr val="FFFF00"/>
                </a:solidFill>
              </a:rPr>
              <a:t>All</a:t>
            </a:r>
            <a:r>
              <a:rPr lang="cs-CZ" sz="3200" dirty="0" smtClean="0">
                <a:solidFill>
                  <a:srgbClr val="FFFF00"/>
                </a:solidFill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</a:rPr>
              <a:t>Souls</a:t>
            </a:r>
            <a:r>
              <a:rPr lang="cs-CZ" sz="3200" dirty="0" smtClean="0">
                <a:solidFill>
                  <a:srgbClr val="FFFF00"/>
                </a:solidFill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</a:rPr>
              <a:t>Day</a:t>
            </a:r>
            <a:endParaRPr lang="cs-C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50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r="5911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Guy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Fawkes</a:t>
            </a:r>
            <a:r>
              <a:rPr lang="cs-CZ" sz="4000" dirty="0">
                <a:solidFill>
                  <a:srgbClr val="FFC000"/>
                </a:solidFill>
              </a:rPr>
              <a:t> Night</a:t>
            </a:r>
          </a:p>
        </p:txBody>
      </p:sp>
    </p:spTree>
    <p:extLst>
      <p:ext uri="{BB962C8B-B14F-4D97-AF65-F5344CB8AC3E}">
        <p14:creationId xmlns:p14="http://schemas.microsoft.com/office/powerpoint/2010/main" val="4085473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r="13583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3500" dirty="0" err="1">
                <a:solidFill>
                  <a:srgbClr val="FFC000"/>
                </a:solidFill>
              </a:rPr>
              <a:t>the</a:t>
            </a:r>
            <a:r>
              <a:rPr lang="cs-CZ" sz="3500" dirty="0">
                <a:solidFill>
                  <a:srgbClr val="FFC000"/>
                </a:solidFill>
              </a:rPr>
              <a:t> </a:t>
            </a:r>
            <a:r>
              <a:rPr lang="cs-CZ" sz="3500" dirty="0" err="1" smtClean="0">
                <a:solidFill>
                  <a:srgbClr val="FFC000"/>
                </a:solidFill>
              </a:rPr>
              <a:t>Anonymous</a:t>
            </a:r>
            <a:r>
              <a:rPr lang="cs-CZ" sz="3500" dirty="0" smtClean="0">
                <a:solidFill>
                  <a:srgbClr val="FFC000"/>
                </a:solidFill>
              </a:rPr>
              <a:t> (V </a:t>
            </a:r>
            <a:r>
              <a:rPr lang="cs-CZ" sz="3500" dirty="0" err="1" smtClean="0">
                <a:solidFill>
                  <a:srgbClr val="FFC000"/>
                </a:solidFill>
              </a:rPr>
              <a:t>for</a:t>
            </a:r>
            <a:r>
              <a:rPr lang="cs-CZ" sz="3500" dirty="0" smtClean="0">
                <a:solidFill>
                  <a:srgbClr val="FFC000"/>
                </a:solidFill>
              </a:rPr>
              <a:t> </a:t>
            </a:r>
            <a:r>
              <a:rPr lang="cs-CZ" sz="3500" dirty="0" err="1" smtClean="0">
                <a:solidFill>
                  <a:srgbClr val="FFC000"/>
                </a:solidFill>
              </a:rPr>
              <a:t>Vendetta</a:t>
            </a:r>
            <a:r>
              <a:rPr lang="cs-CZ" sz="3500" dirty="0" smtClean="0">
                <a:solidFill>
                  <a:srgbClr val="FFC000"/>
                </a:solidFill>
              </a:rPr>
              <a:t>)</a:t>
            </a:r>
            <a:endParaRPr lang="cs-CZ" sz="3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72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rázek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r="29808"/>
          <a:stretch>
            <a:fillRect/>
          </a:stretch>
        </p:blipFill>
        <p:spPr/>
      </p:pic>
      <p:pic>
        <p:nvPicPr>
          <p:cNvPr id="12" name="Zástupný symbol pro obrázek 11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r="11538"/>
          <a:stretch>
            <a:fillRect/>
          </a:stretch>
        </p:blipFill>
        <p:spPr/>
      </p:pic>
      <p:pic>
        <p:nvPicPr>
          <p:cNvPr id="11" name="Zástupný symbol pro obrázek 10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r="13589"/>
          <a:stretch>
            <a:fillRect/>
          </a:stretch>
        </p:blipFill>
        <p:spPr/>
      </p:pic>
      <p:pic>
        <p:nvPicPr>
          <p:cNvPr id="13" name="Zástupný symbol pro obrázek 12"/>
          <p:cNvPicPr>
            <a:picLocks noGrp="1" noChangeAspect="1"/>
          </p:cNvPicPr>
          <p:nvPr>
            <p:ph type="pic"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" b="6229"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SHOVEL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cs-CZ" dirty="0"/>
              <a:t>SPADE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cs-CZ" dirty="0"/>
              <a:t>HEARTS, SPADES, CLUBS AND DIAMONDS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cs-CZ" dirty="0"/>
              <a:t>QUEEN OF SPADES</a:t>
            </a:r>
          </a:p>
        </p:txBody>
      </p:sp>
    </p:spTree>
    <p:extLst>
      <p:ext uri="{BB962C8B-B14F-4D97-AF65-F5344CB8AC3E}">
        <p14:creationId xmlns:p14="http://schemas.microsoft.com/office/powerpoint/2010/main" val="3519030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2800" dirty="0" err="1">
                <a:solidFill>
                  <a:srgbClr val="FFC000"/>
                </a:solidFill>
              </a:rPr>
              <a:t>The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October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Revolution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torchlight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parade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2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b="13725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>
                <a:hlinkClick r:id="rId3"/>
              </a:rPr>
              <a:t>Why Is Veterans Day Important? - YouTube</a:t>
            </a:r>
            <a:endParaRPr lang="cs-C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12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 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103</Words>
  <Application>Microsoft Office PowerPoint</Application>
  <PresentationFormat>Předvádění na obrazovce (4:3)</PresentationFormat>
  <Paragraphs>18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Klasické fotoalbum</vt:lpstr>
      <vt:lpstr>November lights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2021-11-10T14:00:40Z</dcterms:created>
  <dcterms:modified xsi:type="dcterms:W3CDTF">2022-10-31T16:41:57Z</dcterms:modified>
</cp:coreProperties>
</file>